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2.xml" ContentType="application/vnd.openxmlformats-officedocument.theme+xml"/>
  <Override PartName="/ppt/slideLayouts/slideLayout95.xml" ContentType="application/vnd.openxmlformats-officedocument.presentationml.slideLayout+xml"/>
  <Override PartName="/ppt/theme/theme3.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4.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5.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6.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4.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15.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modernComment_7FFFCA65_DF253719.xml" ContentType="application/vnd.ms-powerpoint.comments+xml"/>
  <Override PartName="/ppt/comments/modernComment_7FFFCA66_26C80388.xml" ContentType="application/vnd.ms-powerpoint.comment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omments/modernComment_7FFFCA6B_486CFB.xml" ContentType="application/vnd.ms-powerpoint.comment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omments/modernComment_7FFFCA68_5F8CF26F.xml" ContentType="application/vnd.ms-powerpoint.comment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omments/modernComment_7FFFC7B8_BFF2A883.xml" ContentType="application/vnd.ms-powerpoint.comment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omments/modernComment_7FFFC821_6A0DF430.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15" r:id="rId5"/>
    <p:sldMasterId id="2147483802" r:id="rId6"/>
    <p:sldMasterId id="2147483805" r:id="rId7"/>
    <p:sldMasterId id="2147483860" r:id="rId8"/>
    <p:sldMasterId id="2147483872" r:id="rId9"/>
  </p:sldMasterIdLst>
  <p:notesMasterIdLst>
    <p:notesMasterId r:id="rId62"/>
  </p:notesMasterIdLst>
  <p:handoutMasterIdLst>
    <p:handoutMasterId r:id="rId63"/>
  </p:handoutMasterIdLst>
  <p:sldIdLst>
    <p:sldId id="256" r:id="rId10"/>
    <p:sldId id="258" r:id="rId11"/>
    <p:sldId id="278" r:id="rId12"/>
    <p:sldId id="2147469864" r:id="rId13"/>
    <p:sldId id="2147469834" r:id="rId14"/>
    <p:sldId id="2147469820" r:id="rId15"/>
    <p:sldId id="2147469912" r:id="rId16"/>
    <p:sldId id="2147469774" r:id="rId17"/>
    <p:sldId id="2147469848" r:id="rId18"/>
    <p:sldId id="2147469849" r:id="rId19"/>
    <p:sldId id="2147469847" r:id="rId20"/>
    <p:sldId id="2147469736" r:id="rId21"/>
    <p:sldId id="2147469894" r:id="rId22"/>
    <p:sldId id="2147469779" r:id="rId23"/>
    <p:sldId id="2147469896" r:id="rId24"/>
    <p:sldId id="2147469906" r:id="rId25"/>
    <p:sldId id="2147469907" r:id="rId26"/>
    <p:sldId id="2147469908" r:id="rId27"/>
    <p:sldId id="2147469916" r:id="rId28"/>
    <p:sldId id="2147469850" r:id="rId29"/>
    <p:sldId id="2147469930" r:id="rId30"/>
    <p:sldId id="2147469925" r:id="rId31"/>
    <p:sldId id="2147469926" r:id="rId32"/>
    <p:sldId id="2147469927" r:id="rId33"/>
    <p:sldId id="2147469855" r:id="rId34"/>
    <p:sldId id="2147469931" r:id="rId35"/>
    <p:sldId id="2147469922" r:id="rId36"/>
    <p:sldId id="2147469923" r:id="rId37"/>
    <p:sldId id="2147469921" r:id="rId38"/>
    <p:sldId id="2147469917" r:id="rId39"/>
    <p:sldId id="2147469902" r:id="rId40"/>
    <p:sldId id="2147469868" r:id="rId41"/>
    <p:sldId id="2147469920" r:id="rId42"/>
    <p:sldId id="2147469933" r:id="rId43"/>
    <p:sldId id="2147469854" r:id="rId44"/>
    <p:sldId id="2147469822" r:id="rId45"/>
    <p:sldId id="2147469928" r:id="rId46"/>
    <p:sldId id="2147469260" r:id="rId47"/>
    <p:sldId id="2147469245" r:id="rId48"/>
    <p:sldId id="2147469289" r:id="rId49"/>
    <p:sldId id="2147469291" r:id="rId50"/>
    <p:sldId id="2147469314" r:id="rId51"/>
    <p:sldId id="2147469275" r:id="rId52"/>
    <p:sldId id="2147469246" r:id="rId53"/>
    <p:sldId id="2147469319" r:id="rId54"/>
    <p:sldId id="2147469298" r:id="rId55"/>
    <p:sldId id="2147469307" r:id="rId56"/>
    <p:sldId id="2147469274" r:id="rId57"/>
    <p:sldId id="2147469247" r:id="rId58"/>
    <p:sldId id="2147469240" r:id="rId59"/>
    <p:sldId id="2147469343" r:id="rId60"/>
    <p:sldId id="2147469345" r:id="rId61"/>
  </p:sldIdLst>
  <p:sldSz cx="12192000" cy="6858000"/>
  <p:notesSz cx="6858000" cy="9144000"/>
  <p:custDataLst>
    <p:tags r:id="rId6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74BDC192-10D9-4714-A4F7-07DEC858E0D6}">
          <p14:sldIdLst>
            <p14:sldId id="256"/>
            <p14:sldId id="258"/>
          </p14:sldIdLst>
        </p14:section>
        <p14:section name="Executive Summary" id="{8E27D92D-EA6E-4122-A449-F93FE3C91B37}">
          <p14:sldIdLst>
            <p14:sldId id="278"/>
            <p14:sldId id="2147469864"/>
          </p14:sldIdLst>
        </p14:section>
        <p14:section name="Introducing REVEAL" id="{D7C81A15-B956-476A-8E20-F79936ABDECF}">
          <p14:sldIdLst>
            <p14:sldId id="2147469834"/>
            <p14:sldId id="2147469820"/>
            <p14:sldId id="2147469912"/>
            <p14:sldId id="2147469774"/>
            <p14:sldId id="2147469848"/>
            <p14:sldId id="2147469849"/>
            <p14:sldId id="2147469847"/>
            <p14:sldId id="2147469736"/>
          </p14:sldIdLst>
        </p14:section>
        <p14:section name="REVEAL Capabilities" id="{AABFF78D-8FFF-4A85-A859-3CECE17653F0}">
          <p14:sldIdLst>
            <p14:sldId id="2147469894"/>
            <p14:sldId id="2147469779"/>
            <p14:sldId id="2147469896"/>
            <p14:sldId id="2147469906"/>
            <p14:sldId id="2147469907"/>
            <p14:sldId id="2147469908"/>
            <p14:sldId id="2147469916"/>
          </p14:sldIdLst>
        </p14:section>
        <p14:section name="Phase 1-3 Recap" id="{35B716AA-74B7-4A52-96F8-0346C51D375B}">
          <p14:sldIdLst>
            <p14:sldId id="2147469850"/>
            <p14:sldId id="2147469930"/>
            <p14:sldId id="2147469925"/>
            <p14:sldId id="2147469926"/>
            <p14:sldId id="2147469927"/>
          </p14:sldIdLst>
        </p14:section>
        <p14:section name="Phase 4 Live Trial Environment POC" id="{657F70E2-EDEF-4EA2-B6AC-B54321E993D4}">
          <p14:sldIdLst>
            <p14:sldId id="2147469855"/>
            <p14:sldId id="2147469931"/>
            <p14:sldId id="2147469922"/>
            <p14:sldId id="2147469923"/>
            <p14:sldId id="2147469921"/>
            <p14:sldId id="2147469917"/>
            <p14:sldId id="2147469902"/>
            <p14:sldId id="2147469868"/>
            <p14:sldId id="2147469920"/>
            <p14:sldId id="2147469933"/>
          </p14:sldIdLst>
        </p14:section>
        <p14:section name="Future Look &amp; Next Steps" id="{D52700A1-9927-4A9E-81FB-2A564C815F49}">
          <p14:sldIdLst>
            <p14:sldId id="2147469854"/>
            <p14:sldId id="2147469822"/>
            <p14:sldId id="2147469928"/>
            <p14:sldId id="2147469260"/>
            <p14:sldId id="2147469245"/>
            <p14:sldId id="2147469289"/>
            <p14:sldId id="2147469291"/>
            <p14:sldId id="2147469314"/>
            <p14:sldId id="2147469275"/>
            <p14:sldId id="2147469246"/>
            <p14:sldId id="2147469319"/>
            <p14:sldId id="2147469298"/>
            <p14:sldId id="2147469307"/>
            <p14:sldId id="2147469274"/>
            <p14:sldId id="2147469247"/>
            <p14:sldId id="2147469240"/>
            <p14:sldId id="2147469343"/>
            <p14:sldId id="214746934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29EC908-B13B-5A21-240D-E68C306CD3F1}" name="Flanagan, Mike" initials="FM" userId="S::mike.flanagan@capgemini.com::c6f0c50f-deea-4eaf-97ae-843d0cd4c7ed" providerId="AD"/>
  <p188:author id="{5D383D2A-D132-0568-CADB-F9CD705207FD}" name="Roldan Carrera, Marta" initials="MR" userId="S::marta.roldan-carrera@capgemini.com::60651500-abd6-4919-995d-b0388dc357ca" providerId="AD"/>
  <p188:author id="{80CAB748-862F-86CF-AC70-C807AB068368}" name="Macintosh, Kirsty" initials="KM" userId="S::kirsty.macintosh@capgemini.com::8af544d5-1614-4c65-a4cf-990a3eca06c3" providerId="AD"/>
  <p188:author id="{9E47234D-6B95-A5E8-2036-291977F5AAFA}" name="Smith, Richard" initials="SR" userId="S::richard.d.smith@capgemini.com::54d828d7-687f-44d6-b4ad-3f34bbe4a670" providerId="AD"/>
  <p188:author id="{15DBF6AA-0FEE-D52A-98EC-4721A7D2180F}" name="Roberts, George" initials="GR" userId="S::george.a.roberts@capgemini.com::15629d79-56e8-4d69-9084-5d0f399956d4" providerId="AD"/>
  <p188:author id="{1A7AA2B6-D69F-203E-D57F-47730DFF99B8}" name="Caroline Rose-Newport (NESO)" initials="C(" userId="S::caroline.rosenewport@uk.nationalgrid.com::59c6dcca-f23e-4a25-a303-3ce4481b4e91" providerId="AD"/>
  <p188:author id="{B7E16CCC-7B27-80EC-B592-554F8B5207B2}" name="Tom Watts (NESO)" initials="TW" userId="S::Thomas.Watts2@uk.nationalgrid.com::deca2cf3-0016-4e82-90d9-a1dfd930c62d" providerId="AD"/>
  <p188:author id="{88EFBAD9-350F-FD4A-5809-BCABBF677DE9}" name="Leon Walker (ESO)" initials="LW(" userId="S::Leon.Walker@uk.nationalgrid.com::0dc9fba7-1314-4fe6-a0f5-a8f734dcec0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2127E"/>
    <a:srgbClr val="FFFFFF"/>
    <a:srgbClr val="E939BD"/>
    <a:srgbClr val="D9D9D9"/>
    <a:srgbClr val="CC3ABF"/>
    <a:srgbClr val="D7F0BF"/>
    <a:srgbClr val="F49CDE"/>
    <a:srgbClr val="DD7873"/>
    <a:srgbClr val="00929B"/>
    <a:srgbClr val="2CB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9E8ABF8-3ADA-4EAA-9051-B4EA06B6D8AF}" v="1" dt="2025-06-27T12:52:25.173"/>
  </p1510:revLst>
</p1510:revInfo>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7" d="100"/>
          <a:sy n="97" d="100"/>
        </p:scale>
        <p:origin x="1074" y="30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handoutMaster" Target="handoutMasters/handoutMaster1.xml"/><Relationship Id="rId68"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52.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tags" Target="tags/tag1.xml"/><Relationship Id="rId69" Type="http://schemas.microsoft.com/office/2015/10/relationships/revisionInfo" Target="revisionInfo.xml"/><Relationship Id="rId8" Type="http://schemas.openxmlformats.org/officeDocument/2006/relationships/slideMaster" Target="slideMasters/slideMaster5.xml"/><Relationship Id="rId51" Type="http://schemas.openxmlformats.org/officeDocument/2006/relationships/slide" Target="slides/slide42.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theme" Target="theme/theme1.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notesMaster" Target="notesMasters/notesMaster1.xml"/><Relationship Id="rId70"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s>
</file>

<file path=ppt/comments/modernComment_7FFFC7B8_BFF2A883.xml><?xml version="1.0" encoding="utf-8"?>
<p188:cmLst xmlns:a="http://schemas.openxmlformats.org/drawingml/2006/main" xmlns:r="http://schemas.openxmlformats.org/officeDocument/2006/relationships" xmlns:p188="http://schemas.microsoft.com/office/powerpoint/2018/8/main">
  <p188:cm id="{C448EC3F-D2E7-4BAA-B8A1-08285A2F8EC1}" authorId="{88EFBAD9-350F-FD4A-5809-BCABBF677DE9}" status="resolved" created="2023-06-29T10:19:13.667">
    <ac:txMkLst xmlns:ac="http://schemas.microsoft.com/office/drawing/2013/main/command">
      <pc:docMk xmlns:pc="http://schemas.microsoft.com/office/powerpoint/2013/main/command"/>
      <pc:sldMk xmlns:pc="http://schemas.microsoft.com/office/powerpoint/2013/main/command" cId="3220351107" sldId="2147469240"/>
      <ac:spMk id="6" creationId="{E1FAE1D9-13BF-9EA5-1D00-BE679E392130}"/>
      <ac:txMk cp="0" len="23">
        <ac:context len="24" hash="273446158"/>
      </ac:txMk>
    </ac:txMkLst>
    <p188:pos x="1767854" y="122805"/>
    <p188:txBody>
      <a:bodyPr/>
      <a:lstStyle/>
      <a:p>
        <a:r>
          <a:rPr lang="en-GB"/>
          <a:t>Can we not introduce acronyms please?</a:t>
        </a:r>
      </a:p>
    </p188:txBody>
  </p188:cm>
</p188:cmLst>
</file>

<file path=ppt/comments/modernComment_7FFFC821_6A0DF430.xml><?xml version="1.0" encoding="utf-8"?>
<p188:cmLst xmlns:a="http://schemas.openxmlformats.org/drawingml/2006/main" xmlns:r="http://schemas.openxmlformats.org/officeDocument/2006/relationships" xmlns:p188="http://schemas.microsoft.com/office/powerpoint/2018/8/main">
  <p188:cm id="{2838BA48-A208-4CD0-984D-102F5FC8B80F}" authorId="{1A7AA2B6-D69F-203E-D57F-47730DFF99B8}" created="2025-02-25T13:12:25.158">
    <pc:sldMkLst xmlns:pc="http://schemas.microsoft.com/office/powerpoint/2013/main/command">
      <pc:docMk/>
      <pc:sldMk cId="1779299376" sldId="2147469345"/>
    </pc:sldMkLst>
    <p188:replyLst>
      <p188:reply id="{303EC8A8-4173-46D8-80A1-3725004CAC05}" authorId="{B7E16CCC-7B27-80EC-B592-554F8B5207B2}" created="2025-03-26T09:31:19.468">
        <p188:txBody>
          <a:bodyPr/>
          <a:lstStyle/>
          <a:p>
            <a:r>
              <a:rPr lang="en-GB"/>
              <a:t>Added a bullet to slide 36</a:t>
            </a:r>
          </a:p>
        </p188:txBody>
      </p188:reply>
    </p188:replyLst>
    <p188:txBody>
      <a:bodyPr/>
      <a:lstStyle/>
      <a:p>
        <a:r>
          <a:rPr lang="en-GB"/>
          <a:t>I don't think this is reflected in the Phase 4 report? Might need to put something in the 'next steps' part of Phase 4 to cover what plans are to develop this part further in future?</a:t>
        </a:r>
      </a:p>
    </p188:txBody>
  </p188:cm>
</p188:cmLst>
</file>

<file path=ppt/comments/modernComment_7FFFCA65_DF253719.xml><?xml version="1.0" encoding="utf-8"?>
<p188:cmLst xmlns:a="http://schemas.openxmlformats.org/drawingml/2006/main" xmlns:r="http://schemas.openxmlformats.org/officeDocument/2006/relationships" xmlns:p188="http://schemas.microsoft.com/office/powerpoint/2018/8/main">
  <p188:cm id="{ADA0CC9F-A745-41FA-9DA6-B3E26CE1B770}" authorId="{1A7AA2B6-D69F-203E-D57F-47730DFF99B8}" status="resolved" created="2025-01-07T10:17:55.695" complete="100000">
    <ac:deMkLst xmlns:ac="http://schemas.microsoft.com/office/drawing/2013/main/command">
      <pc:docMk xmlns:pc="http://schemas.microsoft.com/office/powerpoint/2013/main/command"/>
      <pc:sldMk xmlns:pc="http://schemas.microsoft.com/office/powerpoint/2013/main/command" cId="3743758105" sldId="2147469925"/>
      <ac:spMk id="11" creationId="{0FD3D389-9187-5F68-C552-8CC42F755429}"/>
    </ac:deMkLst>
    <p188:replyLst>
      <p188:reply id="{B00CDB85-9DF6-48D1-AD77-C2F9332A96EF}" authorId="{B7E16CCC-7B27-80EC-B592-554F8B5207B2}" created="2025-03-26T09:29:58.826">
        <p188:txBody>
          <a:bodyPr/>
          <a:lstStyle/>
          <a:p>
            <a:r>
              <a:rPr lang="en-GB"/>
              <a:t>Tweaked the first bullet under phase 1</a:t>
            </a:r>
          </a:p>
        </p188:txBody>
      </p188:reply>
    </p188:replyLst>
    <p188:txBody>
      <a:bodyPr/>
      <a:lstStyle/>
      <a:p>
        <a:r>
          <a:rPr lang="en-US"/>
          <a:t>One of the key point of Phase 1 was to establish if there was a need for REVEAL to be developed at all. </a:t>
        </a:r>
      </a:p>
    </p188:txBody>
    <p188:extLst>
      <p:ext xmlns:p="http://schemas.openxmlformats.org/presentationml/2006/main" uri="{57CB4572-C831-44C2-8A1C-0ADB6CCDFE69}">
        <p223:reactions xmlns:p223="http://schemas.microsoft.com/office/powerpoint/2022/03/main">
          <p223:rxn type="👍">
            <p223:instance time="2025-03-26T13:26:21.932" authorId="{1A7AA2B6-D69F-203E-D57F-47730DFF99B8}"/>
          </p223:rxn>
        </p223:reactions>
      </p:ext>
    </p188:extLst>
  </p188:cm>
</p188:cmLst>
</file>

<file path=ppt/comments/modernComment_7FFFCA66_26C80388.xml><?xml version="1.0" encoding="utf-8"?>
<p188:cmLst xmlns:a="http://schemas.openxmlformats.org/drawingml/2006/main" xmlns:r="http://schemas.openxmlformats.org/officeDocument/2006/relationships" xmlns:p188="http://schemas.microsoft.com/office/powerpoint/2018/8/main">
  <p188:cm id="{F598E993-2A40-4E7F-86E7-E42602F8F0A4}" authorId="{1A7AA2B6-D69F-203E-D57F-47730DFF99B8}" created="2025-02-25T13:06:38.009">
    <ac:deMkLst xmlns:ac="http://schemas.microsoft.com/office/drawing/2013/main/command">
      <pc:docMk xmlns:pc="http://schemas.microsoft.com/office/powerpoint/2013/main/command"/>
      <pc:sldMk xmlns:pc="http://schemas.microsoft.com/office/powerpoint/2013/main/command" cId="650642312" sldId="2147469926"/>
      <ac:spMk id="21" creationId="{5576F2D1-4EEE-69B1-D6D2-D9482CD41FED}"/>
    </ac:deMkLst>
    <p188:replyLst>
      <p188:reply id="{C8C9CC74-4B6E-4C89-A8C6-57EE570AA60E}" authorId="{B7E16CCC-7B27-80EC-B592-554F8B5207B2}" created="2025-03-26T09:30:08.693">
        <p188:txBody>
          <a:bodyPr/>
          <a:lstStyle/>
          <a:p>
            <a:r>
              <a:rPr lang="en-GB"/>
              <a:t>Deleted </a:t>
            </a:r>
          </a:p>
        </p188:txBody>
      </p188:reply>
      <p188:reply id="{D2F00716-77B0-4860-82DB-C84BB7193501}" authorId="{1A7AA2B6-D69F-203E-D57F-47730DFF99B8}" created="2025-03-26T13:27:20.952">
        <p188:txBody>
          <a:bodyPr/>
          <a:lstStyle/>
          <a:p>
            <a:r>
              <a:rPr lang="en-GB"/>
              <a:t>Still mentions 1-3?</a:t>
            </a:r>
          </a:p>
        </p188:txBody>
      </p188:reply>
    </p188:replyLst>
    <p188:txBody>
      <a:bodyPr/>
      <a:lstStyle/>
      <a:p>
        <a:r>
          <a:rPr lang="en-GB"/>
          <a:t>I think 1-3 can be deleted here?</a:t>
        </a:r>
      </a:p>
    </p188:txBody>
  </p188:cm>
</p188:cmLst>
</file>

<file path=ppt/comments/modernComment_7FFFCA68_5F8CF26F.xml><?xml version="1.0" encoding="utf-8"?>
<p188:cmLst xmlns:a="http://schemas.openxmlformats.org/drawingml/2006/main" xmlns:r="http://schemas.openxmlformats.org/officeDocument/2006/relationships" xmlns:p188="http://schemas.microsoft.com/office/powerpoint/2018/8/main">
  <p188:cm id="{4CF6FE52-B58D-4005-8971-9A2D0727B0AE}" authorId="{1A7AA2B6-D69F-203E-D57F-47730DFF99B8}" status="resolved" created="2025-02-25T13:11:07.343" complete="100000">
    <pc:sldMkLst xmlns:pc="http://schemas.microsoft.com/office/powerpoint/2013/main/command">
      <pc:docMk/>
      <pc:sldMk cId="1603072623" sldId="2147469928"/>
    </pc:sldMkLst>
    <p188:replyLst>
      <p188:reply id="{2AE82411-CF80-4153-BF5B-DBB56CEEAF65}" authorId="{B7E16CCC-7B27-80EC-B592-554F8B5207B2}" created="2025-03-26T09:30:58.969">
        <p188:txBody>
          <a:bodyPr/>
          <a:lstStyle/>
          <a:p>
            <a:r>
              <a:rPr lang="en-GB"/>
              <a:t>Added</a:t>
            </a:r>
          </a:p>
        </p188:txBody>
        <p188:extLst>
          <p:ext xmlns:p="http://schemas.openxmlformats.org/presentationml/2006/main" uri="{57CB4572-C831-44C2-8A1C-0ADB6CCDFE69}">
            <p223:reactions xmlns:p223="http://schemas.microsoft.com/office/powerpoint/2022/03/main">
              <p223:rxn type="👍">
                <p223:instance time="2025-03-26T13:29:48.351" authorId="{1A7AA2B6-D69F-203E-D57F-47730DFF99B8}"/>
              </p223:rxn>
            </p223:reactions>
          </p:ext>
        </p188:extLst>
      </p188:reply>
    </p188:replyLst>
    <p188:txBody>
      <a:bodyPr/>
      <a:lstStyle/>
      <a:p>
        <a:r>
          <a:rPr lang="en-GB"/>
          <a:t>Need to add the dates of Phases 1-3 here to make it clear that it was all whilst we were ESO (so we can justify the ESO branding!!)</a:t>
        </a:r>
      </a:p>
    </p188:txBody>
  </p188:cm>
</p188:cmLst>
</file>

<file path=ppt/comments/modernComment_7FFFCA6B_486CFB.xml><?xml version="1.0" encoding="utf-8"?>
<p188:cmLst xmlns:a="http://schemas.openxmlformats.org/drawingml/2006/main" xmlns:r="http://schemas.openxmlformats.org/officeDocument/2006/relationships" xmlns:p188="http://schemas.microsoft.com/office/powerpoint/2018/8/main">
  <p188:cm id="{A0D5DB32-5744-4A67-AC4B-9DEB46D9582D}" authorId="{1A7AA2B6-D69F-203E-D57F-47730DFF99B8}" status="resolved" created="2025-02-25T13:07:40.104" complete="100000">
    <pc:sldMkLst xmlns:pc="http://schemas.microsoft.com/office/powerpoint/2013/main/command">
      <pc:docMk/>
      <pc:sldMk cId="4746491" sldId="2147469931"/>
    </pc:sldMkLst>
    <p188:replyLst>
      <p188:reply id="{1BEEBA93-858C-451C-998E-ED96FDA772B5}" authorId="{B7E16CCC-7B27-80EC-B592-554F8B5207B2}" created="2025-03-26T09:29:24.016">
        <p188:txBody>
          <a:bodyPr/>
          <a:lstStyle/>
          <a:p>
            <a:r>
              <a:rPr lang="en-GB"/>
              <a:t>Amended</a:t>
            </a:r>
          </a:p>
        </p188:txBody>
        <p188:extLst>
          <p:ext xmlns:p="http://schemas.openxmlformats.org/presentationml/2006/main" uri="{57CB4572-C831-44C2-8A1C-0ADB6CCDFE69}">
            <p223:reactions xmlns:p223="http://schemas.microsoft.com/office/powerpoint/2022/03/main">
              <p223:rxn type="👍">
                <p223:instance time="2025-03-26T13:24:49.348" authorId="{1A7AA2B6-D69F-203E-D57F-47730DFF99B8}"/>
              </p223:rxn>
            </p223:reactions>
          </p:ext>
        </p188:extLst>
      </p188:reply>
    </p188:replyLst>
    <p188:txBody>
      <a:bodyPr/>
      <a:lstStyle/>
      <a:p>
        <a:r>
          <a:rPr lang="en-GB"/>
          <a:t>Think Phase 4 needs to be darker pink</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DA310AD-F027-27EB-4602-211E4A6D639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248130B5-B50E-B6FE-4405-48E33F1C152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2D891A2-E083-C241-91C5-C9FB84084A2A}" type="datetimeFigureOut">
              <a:rPr lang="en-GB" smtClean="0"/>
              <a:t>04/07/2025</a:t>
            </a:fld>
            <a:endParaRPr lang="en-GB"/>
          </a:p>
        </p:txBody>
      </p:sp>
      <p:sp>
        <p:nvSpPr>
          <p:cNvPr id="4" name="Footer Placeholder 3">
            <a:extLst>
              <a:ext uri="{FF2B5EF4-FFF2-40B4-BE49-F238E27FC236}">
                <a16:creationId xmlns:a16="http://schemas.microsoft.com/office/drawing/2014/main" id="{052E0D38-ED75-AA87-7805-0081E7475BC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157F45DB-FB21-85F1-C9F3-78AE8584353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9FFC139-5B22-214E-96AA-73F1B8CD28ED}" type="slidenum">
              <a:rPr lang="en-GB" smtClean="0"/>
              <a:t>‹#›</a:t>
            </a:fld>
            <a:endParaRPr lang="en-GB"/>
          </a:p>
        </p:txBody>
      </p:sp>
    </p:spTree>
    <p:extLst>
      <p:ext uri="{BB962C8B-B14F-4D97-AF65-F5344CB8AC3E}">
        <p14:creationId xmlns:p14="http://schemas.microsoft.com/office/powerpoint/2010/main" val="3777799865"/>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A85FC6-1AC7-024C-A106-0432FE715B33}" type="datetimeFigureOut">
              <a:rPr lang="en-GB" smtClean="0"/>
              <a:t>04/07/2025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CB5404-C021-EC41-B6A7-4D708E49A9C1}" type="slidenum">
              <a:rPr lang="en-GB" smtClean="0"/>
              <a:t>‹#›</a:t>
            </a:fld>
            <a:endParaRPr lang="en-GB"/>
          </a:p>
        </p:txBody>
      </p:sp>
    </p:spTree>
    <p:extLst>
      <p:ext uri="{BB962C8B-B14F-4D97-AF65-F5344CB8AC3E}">
        <p14:creationId xmlns:p14="http://schemas.microsoft.com/office/powerpoint/2010/main" val="24937696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a:p>
        </p:txBody>
      </p:sp>
      <p:sp>
        <p:nvSpPr>
          <p:cNvPr id="4" name="Slide Number Placeholder 3"/>
          <p:cNvSpPr>
            <a:spLocks noGrp="1"/>
          </p:cNvSpPr>
          <p:nvPr>
            <p:ph type="sldNum" sz="quarter" idx="5"/>
          </p:nvPr>
        </p:nvSpPr>
        <p:spPr/>
        <p:txBody>
          <a:bodyPr/>
          <a:lstStyle/>
          <a:p>
            <a:fld id="{FCCB5404-C021-EC41-B6A7-4D708E49A9C1}" type="slidenum">
              <a:rPr lang="en-GB" smtClean="0"/>
              <a:t>2</a:t>
            </a:fld>
            <a:endParaRPr lang="en-GB"/>
          </a:p>
        </p:txBody>
      </p:sp>
    </p:spTree>
    <p:extLst>
      <p:ext uri="{BB962C8B-B14F-4D97-AF65-F5344CB8AC3E}">
        <p14:creationId xmlns:p14="http://schemas.microsoft.com/office/powerpoint/2010/main" val="3561178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CCB5404-C021-EC41-B6A7-4D708E49A9C1}" type="slidenum">
              <a:rPr lang="en-GB" smtClean="0"/>
              <a:t>12</a:t>
            </a:fld>
            <a:endParaRPr lang="en-GB"/>
          </a:p>
        </p:txBody>
      </p:sp>
    </p:spTree>
    <p:extLst>
      <p:ext uri="{BB962C8B-B14F-4D97-AF65-F5344CB8AC3E}">
        <p14:creationId xmlns:p14="http://schemas.microsoft.com/office/powerpoint/2010/main" val="42778818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Review section</a:t>
            </a:r>
            <a:endParaRPr lang="en-GB"/>
          </a:p>
        </p:txBody>
      </p:sp>
      <p:sp>
        <p:nvSpPr>
          <p:cNvPr id="4" name="Slide Number Placeholder 3"/>
          <p:cNvSpPr>
            <a:spLocks noGrp="1"/>
          </p:cNvSpPr>
          <p:nvPr>
            <p:ph type="sldNum" sz="quarter" idx="5"/>
          </p:nvPr>
        </p:nvSpPr>
        <p:spPr/>
        <p:txBody>
          <a:bodyPr/>
          <a:lstStyle/>
          <a:p>
            <a:fld id="{FCCB5404-C021-EC41-B6A7-4D708E49A9C1}" type="slidenum">
              <a:rPr lang="en-GB" smtClean="0"/>
              <a:t>13</a:t>
            </a:fld>
            <a:endParaRPr lang="en-GB"/>
          </a:p>
        </p:txBody>
      </p:sp>
    </p:spTree>
    <p:extLst>
      <p:ext uri="{BB962C8B-B14F-4D97-AF65-F5344CB8AC3E}">
        <p14:creationId xmlns:p14="http://schemas.microsoft.com/office/powerpoint/2010/main" val="5366138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5"/>
          </p:nvPr>
        </p:nvSpPr>
        <p:spPr/>
        <p:txBody>
          <a:bodyPr/>
          <a:lstStyle/>
          <a:p>
            <a:fld id="{13B07B1D-3722-42DE-8EF6-15BC4D0FC9EF}" type="slidenum">
              <a:rPr lang="en-GB" smtClean="0"/>
              <a:t>14</a:t>
            </a:fld>
            <a:endParaRPr lang="en-GB"/>
          </a:p>
        </p:txBody>
      </p:sp>
    </p:spTree>
    <p:extLst>
      <p:ext uri="{BB962C8B-B14F-4D97-AF65-F5344CB8AC3E}">
        <p14:creationId xmlns:p14="http://schemas.microsoft.com/office/powerpoint/2010/main" val="6286031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 in description slide</a:t>
            </a:r>
            <a:endParaRPr lang="en-GB"/>
          </a:p>
        </p:txBody>
      </p:sp>
      <p:sp>
        <p:nvSpPr>
          <p:cNvPr id="4" name="Slide Number Placeholder 3"/>
          <p:cNvSpPr>
            <a:spLocks noGrp="1"/>
          </p:cNvSpPr>
          <p:nvPr>
            <p:ph type="sldNum" sz="quarter" idx="5"/>
          </p:nvPr>
        </p:nvSpPr>
        <p:spPr/>
        <p:txBody>
          <a:bodyPr/>
          <a:lstStyle/>
          <a:p>
            <a:fld id="{FCCB5404-C021-EC41-B6A7-4D708E49A9C1}" type="slidenum">
              <a:rPr lang="en-GB" smtClean="0"/>
              <a:t>15</a:t>
            </a:fld>
            <a:endParaRPr lang="en-GB"/>
          </a:p>
        </p:txBody>
      </p:sp>
    </p:spTree>
    <p:extLst>
      <p:ext uri="{BB962C8B-B14F-4D97-AF65-F5344CB8AC3E}">
        <p14:creationId xmlns:p14="http://schemas.microsoft.com/office/powerpoint/2010/main" val="7558581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a:p>
        </p:txBody>
      </p:sp>
      <p:sp>
        <p:nvSpPr>
          <p:cNvPr id="4" name="Slide Number Placeholder 3"/>
          <p:cNvSpPr>
            <a:spLocks noGrp="1"/>
          </p:cNvSpPr>
          <p:nvPr>
            <p:ph type="sldNum" sz="quarter" idx="5"/>
          </p:nvPr>
        </p:nvSpPr>
        <p:spPr/>
        <p:txBody>
          <a:bodyPr/>
          <a:lstStyle/>
          <a:p>
            <a:fld id="{FCCB5404-C021-EC41-B6A7-4D708E49A9C1}" type="slidenum">
              <a:rPr lang="en-GB" smtClean="0"/>
              <a:t>16</a:t>
            </a:fld>
            <a:endParaRPr lang="en-GB"/>
          </a:p>
        </p:txBody>
      </p:sp>
    </p:spTree>
    <p:extLst>
      <p:ext uri="{BB962C8B-B14F-4D97-AF65-F5344CB8AC3E}">
        <p14:creationId xmlns:p14="http://schemas.microsoft.com/office/powerpoint/2010/main" val="40763724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a:p>
        </p:txBody>
      </p:sp>
      <p:sp>
        <p:nvSpPr>
          <p:cNvPr id="4" name="Slide Number Placeholder 3"/>
          <p:cNvSpPr>
            <a:spLocks noGrp="1"/>
          </p:cNvSpPr>
          <p:nvPr>
            <p:ph type="sldNum" sz="quarter" idx="5"/>
          </p:nvPr>
        </p:nvSpPr>
        <p:spPr/>
        <p:txBody>
          <a:bodyPr/>
          <a:lstStyle/>
          <a:p>
            <a:fld id="{FCCB5404-C021-EC41-B6A7-4D708E49A9C1}" type="slidenum">
              <a:rPr lang="en-GB" smtClean="0"/>
              <a:t>17</a:t>
            </a:fld>
            <a:endParaRPr lang="en-GB"/>
          </a:p>
        </p:txBody>
      </p:sp>
    </p:spTree>
    <p:extLst>
      <p:ext uri="{BB962C8B-B14F-4D97-AF65-F5344CB8AC3E}">
        <p14:creationId xmlns:p14="http://schemas.microsoft.com/office/powerpoint/2010/main" val="4522902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a:p>
        </p:txBody>
      </p:sp>
      <p:sp>
        <p:nvSpPr>
          <p:cNvPr id="4" name="Slide Number Placeholder 3"/>
          <p:cNvSpPr>
            <a:spLocks noGrp="1"/>
          </p:cNvSpPr>
          <p:nvPr>
            <p:ph type="sldNum" sz="quarter" idx="5"/>
          </p:nvPr>
        </p:nvSpPr>
        <p:spPr/>
        <p:txBody>
          <a:bodyPr/>
          <a:lstStyle/>
          <a:p>
            <a:fld id="{FCCB5404-C021-EC41-B6A7-4D708E49A9C1}" type="slidenum">
              <a:rPr lang="en-GB" smtClean="0"/>
              <a:t>18</a:t>
            </a:fld>
            <a:endParaRPr lang="en-GB"/>
          </a:p>
        </p:txBody>
      </p:sp>
    </p:spTree>
    <p:extLst>
      <p:ext uri="{BB962C8B-B14F-4D97-AF65-F5344CB8AC3E}">
        <p14:creationId xmlns:p14="http://schemas.microsoft.com/office/powerpoint/2010/main" val="41342999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CCB5404-C021-EC41-B6A7-4D708E49A9C1}" type="slidenum">
              <a:rPr lang="en-GB" smtClean="0"/>
              <a:t>19</a:t>
            </a:fld>
            <a:endParaRPr lang="en-GB"/>
          </a:p>
        </p:txBody>
      </p:sp>
    </p:spTree>
    <p:extLst>
      <p:ext uri="{BB962C8B-B14F-4D97-AF65-F5344CB8AC3E}">
        <p14:creationId xmlns:p14="http://schemas.microsoft.com/office/powerpoint/2010/main" val="10838500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CB5404-C021-EC41-B6A7-4D708E49A9C1}"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480050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review section</a:t>
            </a:r>
            <a:endParaRPr lang="en-GB"/>
          </a:p>
        </p:txBody>
      </p:sp>
      <p:sp>
        <p:nvSpPr>
          <p:cNvPr id="4" name="Slide Number Placeholder 3"/>
          <p:cNvSpPr>
            <a:spLocks noGrp="1"/>
          </p:cNvSpPr>
          <p:nvPr>
            <p:ph type="sldNum" sz="quarter" idx="5"/>
          </p:nvPr>
        </p:nvSpPr>
        <p:spPr/>
        <p:txBody>
          <a:bodyPr/>
          <a:lstStyle/>
          <a:p>
            <a:fld id="{FCCB5404-C021-EC41-B6A7-4D708E49A9C1}" type="slidenum">
              <a:rPr lang="en-GB" smtClean="0"/>
              <a:t>25</a:t>
            </a:fld>
            <a:endParaRPr lang="en-GB"/>
          </a:p>
        </p:txBody>
      </p:sp>
    </p:spTree>
    <p:extLst>
      <p:ext uri="{BB962C8B-B14F-4D97-AF65-F5344CB8AC3E}">
        <p14:creationId xmlns:p14="http://schemas.microsoft.com/office/powerpoint/2010/main" val="34259557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a:p>
        </p:txBody>
      </p:sp>
      <p:sp>
        <p:nvSpPr>
          <p:cNvPr id="4" name="Slide Number Placeholder 3"/>
          <p:cNvSpPr>
            <a:spLocks noGrp="1"/>
          </p:cNvSpPr>
          <p:nvPr>
            <p:ph type="sldNum" sz="quarter" idx="5"/>
          </p:nvPr>
        </p:nvSpPr>
        <p:spPr/>
        <p:txBody>
          <a:bodyPr/>
          <a:lstStyle/>
          <a:p>
            <a:fld id="{FCCB5404-C021-EC41-B6A7-4D708E49A9C1}" type="slidenum">
              <a:rPr lang="en-GB" smtClean="0"/>
              <a:t>4</a:t>
            </a:fld>
            <a:endParaRPr lang="en-GB"/>
          </a:p>
        </p:txBody>
      </p:sp>
    </p:spTree>
    <p:extLst>
      <p:ext uri="{BB962C8B-B14F-4D97-AF65-F5344CB8AC3E}">
        <p14:creationId xmlns:p14="http://schemas.microsoft.com/office/powerpoint/2010/main" val="30098019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CB5404-C021-EC41-B6A7-4D708E49A9C1}"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40087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solidFill>
                <a:schemeClr val="tx1"/>
              </a:solidFill>
            </a:endParaRPr>
          </a:p>
        </p:txBody>
      </p:sp>
      <p:sp>
        <p:nvSpPr>
          <p:cNvPr id="4" name="Slide Number Placeholder 3"/>
          <p:cNvSpPr>
            <a:spLocks noGrp="1"/>
          </p:cNvSpPr>
          <p:nvPr>
            <p:ph type="sldNum" sz="quarter" idx="5"/>
          </p:nvPr>
        </p:nvSpPr>
        <p:spPr/>
        <p:txBody>
          <a:bodyPr/>
          <a:lstStyle/>
          <a:p>
            <a:fld id="{13B07B1D-3722-42DE-8EF6-15BC4D0FC9EF}" type="slidenum">
              <a:rPr lang="en-GB" smtClean="0"/>
              <a:t>27</a:t>
            </a:fld>
            <a:endParaRPr lang="en-GB"/>
          </a:p>
        </p:txBody>
      </p:sp>
    </p:spTree>
    <p:extLst>
      <p:ext uri="{BB962C8B-B14F-4D97-AF65-F5344CB8AC3E}">
        <p14:creationId xmlns:p14="http://schemas.microsoft.com/office/powerpoint/2010/main" val="5288795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solidFill>
                <a:schemeClr val="tx1"/>
              </a:solidFill>
            </a:endParaRPr>
          </a:p>
        </p:txBody>
      </p:sp>
      <p:sp>
        <p:nvSpPr>
          <p:cNvPr id="4" name="Slide Number Placeholder 3"/>
          <p:cNvSpPr>
            <a:spLocks noGrp="1"/>
          </p:cNvSpPr>
          <p:nvPr>
            <p:ph type="sldNum" sz="quarter" idx="5"/>
          </p:nvPr>
        </p:nvSpPr>
        <p:spPr/>
        <p:txBody>
          <a:bodyPr/>
          <a:lstStyle/>
          <a:p>
            <a:fld id="{13B07B1D-3722-42DE-8EF6-15BC4D0FC9EF}" type="slidenum">
              <a:rPr lang="en-GB" smtClean="0"/>
              <a:t>28</a:t>
            </a:fld>
            <a:endParaRPr lang="en-GB"/>
          </a:p>
        </p:txBody>
      </p:sp>
    </p:spTree>
    <p:extLst>
      <p:ext uri="{BB962C8B-B14F-4D97-AF65-F5344CB8AC3E}">
        <p14:creationId xmlns:p14="http://schemas.microsoft.com/office/powerpoint/2010/main" val="29015643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solidFill>
                <a:schemeClr val="tx1"/>
              </a:solidFill>
            </a:endParaRPr>
          </a:p>
        </p:txBody>
      </p:sp>
      <p:sp>
        <p:nvSpPr>
          <p:cNvPr id="4" name="Slide Number Placeholder 3"/>
          <p:cNvSpPr>
            <a:spLocks noGrp="1"/>
          </p:cNvSpPr>
          <p:nvPr>
            <p:ph type="sldNum" sz="quarter" idx="5"/>
          </p:nvPr>
        </p:nvSpPr>
        <p:spPr/>
        <p:txBody>
          <a:bodyPr/>
          <a:lstStyle/>
          <a:p>
            <a:fld id="{13B07B1D-3722-42DE-8EF6-15BC4D0FC9EF}" type="slidenum">
              <a:rPr lang="en-GB" smtClean="0"/>
              <a:t>29</a:t>
            </a:fld>
            <a:endParaRPr lang="en-GB"/>
          </a:p>
        </p:txBody>
      </p:sp>
    </p:spTree>
    <p:extLst>
      <p:ext uri="{BB962C8B-B14F-4D97-AF65-F5344CB8AC3E}">
        <p14:creationId xmlns:p14="http://schemas.microsoft.com/office/powerpoint/2010/main" val="38563812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solidFill>
                <a:schemeClr val="tx1"/>
              </a:solidFill>
            </a:endParaRPr>
          </a:p>
        </p:txBody>
      </p:sp>
      <p:sp>
        <p:nvSpPr>
          <p:cNvPr id="4" name="Slide Number Placeholder 3"/>
          <p:cNvSpPr>
            <a:spLocks noGrp="1"/>
          </p:cNvSpPr>
          <p:nvPr>
            <p:ph type="sldNum" sz="quarter" idx="5"/>
          </p:nvPr>
        </p:nvSpPr>
        <p:spPr/>
        <p:txBody>
          <a:bodyPr/>
          <a:lstStyle/>
          <a:p>
            <a:fld id="{13B07B1D-3722-42DE-8EF6-15BC4D0FC9EF}" type="slidenum">
              <a:rPr lang="en-GB" smtClean="0"/>
              <a:t>30</a:t>
            </a:fld>
            <a:endParaRPr lang="en-GB"/>
          </a:p>
        </p:txBody>
      </p:sp>
    </p:spTree>
    <p:extLst>
      <p:ext uri="{BB962C8B-B14F-4D97-AF65-F5344CB8AC3E}">
        <p14:creationId xmlns:p14="http://schemas.microsoft.com/office/powerpoint/2010/main" val="29641040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solidFill>
                <a:schemeClr val="tx1"/>
              </a:solidFill>
            </a:endParaRPr>
          </a:p>
        </p:txBody>
      </p:sp>
      <p:sp>
        <p:nvSpPr>
          <p:cNvPr id="4" name="Slide Number Placeholder 3"/>
          <p:cNvSpPr>
            <a:spLocks noGrp="1"/>
          </p:cNvSpPr>
          <p:nvPr>
            <p:ph type="sldNum" sz="quarter" idx="5"/>
          </p:nvPr>
        </p:nvSpPr>
        <p:spPr/>
        <p:txBody>
          <a:bodyPr/>
          <a:lstStyle/>
          <a:p>
            <a:fld id="{13B07B1D-3722-42DE-8EF6-15BC4D0FC9EF}" type="slidenum">
              <a:rPr lang="en-GB" smtClean="0"/>
              <a:t>31</a:t>
            </a:fld>
            <a:endParaRPr lang="en-GB"/>
          </a:p>
        </p:txBody>
      </p:sp>
    </p:spTree>
    <p:extLst>
      <p:ext uri="{BB962C8B-B14F-4D97-AF65-F5344CB8AC3E}">
        <p14:creationId xmlns:p14="http://schemas.microsoft.com/office/powerpoint/2010/main" val="9282140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chemeClr val="tx1"/>
              </a:solidFill>
            </a:endParaRPr>
          </a:p>
        </p:txBody>
      </p:sp>
      <p:sp>
        <p:nvSpPr>
          <p:cNvPr id="4" name="Slide Number Placeholder 3"/>
          <p:cNvSpPr>
            <a:spLocks noGrp="1"/>
          </p:cNvSpPr>
          <p:nvPr>
            <p:ph type="sldNum" sz="quarter" idx="5"/>
          </p:nvPr>
        </p:nvSpPr>
        <p:spPr/>
        <p:txBody>
          <a:bodyPr/>
          <a:lstStyle/>
          <a:p>
            <a:fld id="{13B07B1D-3722-42DE-8EF6-15BC4D0FC9EF}" type="slidenum">
              <a:rPr lang="en-GB" smtClean="0"/>
              <a:t>32</a:t>
            </a:fld>
            <a:endParaRPr lang="en-GB"/>
          </a:p>
        </p:txBody>
      </p:sp>
    </p:spTree>
    <p:extLst>
      <p:ext uri="{BB962C8B-B14F-4D97-AF65-F5344CB8AC3E}">
        <p14:creationId xmlns:p14="http://schemas.microsoft.com/office/powerpoint/2010/main" val="2808902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B07B1D-3722-42DE-8EF6-15BC4D0FC9E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5169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B07B1D-3722-42DE-8EF6-15BC4D0FC9E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93080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B07B1D-3722-42DE-8EF6-15BC4D0FC9E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69986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Review section</a:t>
            </a:r>
            <a:endParaRPr lang="en-GB"/>
          </a:p>
        </p:txBody>
      </p:sp>
      <p:sp>
        <p:nvSpPr>
          <p:cNvPr id="4" name="Slide Number Placeholder 3"/>
          <p:cNvSpPr>
            <a:spLocks noGrp="1"/>
          </p:cNvSpPr>
          <p:nvPr>
            <p:ph type="sldNum" sz="quarter" idx="5"/>
          </p:nvPr>
        </p:nvSpPr>
        <p:spPr/>
        <p:txBody>
          <a:bodyPr/>
          <a:lstStyle/>
          <a:p>
            <a:fld id="{FCCB5404-C021-EC41-B6A7-4D708E49A9C1}" type="slidenum">
              <a:rPr lang="en-GB" smtClean="0"/>
              <a:t>5</a:t>
            </a:fld>
            <a:endParaRPr lang="en-GB"/>
          </a:p>
        </p:txBody>
      </p:sp>
    </p:spTree>
    <p:extLst>
      <p:ext uri="{BB962C8B-B14F-4D97-AF65-F5344CB8AC3E}">
        <p14:creationId xmlns:p14="http://schemas.microsoft.com/office/powerpoint/2010/main" val="28909169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696B5C-12A0-4042-B4D0-BD3B9A4F58C6}" type="slidenum">
              <a:rPr kumimoji="0" lang="pt-BR" sz="900" b="0" i="0" u="none" strike="noStrike" kern="1200" cap="none" spc="0" normalizeH="0" baseline="0" noProof="0" smtClean="0">
                <a:ln>
                  <a:noFill/>
                </a:ln>
                <a:solidFill>
                  <a:prstClr val="black"/>
                </a:solidFill>
                <a:effectLst/>
                <a:uLnTx/>
                <a:uFillTx/>
                <a:latin typeface="Ubuntu" panose="020B0504030602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pt-BR" sz="900" b="0" i="0" u="none" strike="noStrike" kern="1200" cap="none" spc="0" normalizeH="0" baseline="0" noProof="0">
              <a:ln>
                <a:noFill/>
              </a:ln>
              <a:solidFill>
                <a:prstClr val="black"/>
              </a:solidFill>
              <a:effectLst/>
              <a:uLnTx/>
              <a:uFillTx/>
              <a:latin typeface="Ubuntu" panose="020B0504030602030204" pitchFamily="34" charset="0"/>
              <a:ea typeface="+mn-ea"/>
              <a:cs typeface="+mn-cs"/>
            </a:endParaRPr>
          </a:p>
        </p:txBody>
      </p:sp>
    </p:spTree>
    <p:extLst>
      <p:ext uri="{BB962C8B-B14F-4D97-AF65-F5344CB8AC3E}">
        <p14:creationId xmlns:p14="http://schemas.microsoft.com/office/powerpoint/2010/main" val="9386861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696B5C-12A0-4042-B4D0-BD3B9A4F58C6}" type="slidenum">
              <a:rPr kumimoji="0" lang="pt-BR" sz="900" b="0" i="0" u="none" strike="noStrike" kern="1200" cap="none" spc="0" normalizeH="0" baseline="0" noProof="0" smtClean="0">
                <a:ln>
                  <a:noFill/>
                </a:ln>
                <a:solidFill>
                  <a:prstClr val="black"/>
                </a:solidFill>
                <a:effectLst/>
                <a:uLnTx/>
                <a:uFillTx/>
                <a:latin typeface="Ubuntu" panose="020B0504030602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pt-BR" sz="900" b="0" i="0" u="none" strike="noStrike" kern="1200" cap="none" spc="0" normalizeH="0" baseline="0" noProof="0">
              <a:ln>
                <a:noFill/>
              </a:ln>
              <a:solidFill>
                <a:prstClr val="black"/>
              </a:solidFill>
              <a:effectLst/>
              <a:uLnTx/>
              <a:uFillTx/>
              <a:latin typeface="Ubuntu" panose="020B0504030602030204" pitchFamily="34" charset="0"/>
              <a:ea typeface="+mn-ea"/>
              <a:cs typeface="+mn-cs"/>
            </a:endParaRPr>
          </a:p>
        </p:txBody>
      </p:sp>
    </p:spTree>
    <p:extLst>
      <p:ext uri="{BB962C8B-B14F-4D97-AF65-F5344CB8AC3E}">
        <p14:creationId xmlns:p14="http://schemas.microsoft.com/office/powerpoint/2010/main" val="22036012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696B5C-12A0-4042-B4D0-BD3B9A4F58C6}" type="slidenum">
              <a:rPr kumimoji="0" lang="pt-BR" sz="900" b="0" i="0" u="none" strike="noStrike" kern="1200" cap="none" spc="0" normalizeH="0" baseline="0" noProof="0" smtClean="0">
                <a:ln>
                  <a:noFill/>
                </a:ln>
                <a:solidFill>
                  <a:prstClr val="black"/>
                </a:solidFill>
                <a:effectLst/>
                <a:uLnTx/>
                <a:uFillTx/>
                <a:latin typeface="Ubuntu" panose="020B0504030602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pt-BR" sz="900" b="0" i="0" u="none" strike="noStrike" kern="1200" cap="none" spc="0" normalizeH="0" baseline="0" noProof="0">
              <a:ln>
                <a:noFill/>
              </a:ln>
              <a:solidFill>
                <a:prstClr val="black"/>
              </a:solidFill>
              <a:effectLst/>
              <a:uLnTx/>
              <a:uFillTx/>
              <a:latin typeface="Ubuntu" panose="020B0504030602030204" pitchFamily="34" charset="0"/>
              <a:ea typeface="+mn-ea"/>
              <a:cs typeface="+mn-cs"/>
            </a:endParaRPr>
          </a:p>
        </p:txBody>
      </p:sp>
    </p:spTree>
    <p:extLst>
      <p:ext uri="{BB962C8B-B14F-4D97-AF65-F5344CB8AC3E}">
        <p14:creationId xmlns:p14="http://schemas.microsoft.com/office/powerpoint/2010/main" val="32470847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696B5C-12A0-4042-B4D0-BD3B9A4F58C6}" type="slidenum">
              <a:rPr kumimoji="0" lang="pt-BR" sz="900" b="0" i="0" u="none" strike="noStrike" kern="1200" cap="none" spc="0" normalizeH="0" baseline="0" noProof="0" smtClean="0">
                <a:ln>
                  <a:noFill/>
                </a:ln>
                <a:solidFill>
                  <a:prstClr val="black"/>
                </a:solidFill>
                <a:effectLst/>
                <a:uLnTx/>
                <a:uFillTx/>
                <a:latin typeface="Ubuntu" panose="020B0504030602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pt-BR" sz="900" b="0" i="0" u="none" strike="noStrike" kern="1200" cap="none" spc="0" normalizeH="0" baseline="0" noProof="0">
              <a:ln>
                <a:noFill/>
              </a:ln>
              <a:solidFill>
                <a:prstClr val="black"/>
              </a:solidFill>
              <a:effectLst/>
              <a:uLnTx/>
              <a:uFillTx/>
              <a:latin typeface="Ubuntu" panose="020B0504030602030204" pitchFamily="34" charset="0"/>
              <a:ea typeface="+mn-ea"/>
              <a:cs typeface="+mn-cs"/>
            </a:endParaRPr>
          </a:p>
        </p:txBody>
      </p:sp>
    </p:spTree>
    <p:extLst>
      <p:ext uri="{BB962C8B-B14F-4D97-AF65-F5344CB8AC3E}">
        <p14:creationId xmlns:p14="http://schemas.microsoft.com/office/powerpoint/2010/main" val="22923197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696B5C-12A0-4042-B4D0-BD3B9A4F58C6}" type="slidenum">
              <a:rPr kumimoji="0" lang="pt-BR" sz="900" b="0" i="0" u="none" strike="noStrike" kern="1200" cap="none" spc="0" normalizeH="0" baseline="0" noProof="0" smtClean="0">
                <a:ln>
                  <a:noFill/>
                </a:ln>
                <a:solidFill>
                  <a:prstClr val="black"/>
                </a:solidFill>
                <a:effectLst/>
                <a:uLnTx/>
                <a:uFillTx/>
                <a:latin typeface="Ubuntu" panose="020B0504030602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pt-BR" sz="900" b="0" i="0" u="none" strike="noStrike" kern="1200" cap="none" spc="0" normalizeH="0" baseline="0" noProof="0">
              <a:ln>
                <a:noFill/>
              </a:ln>
              <a:solidFill>
                <a:prstClr val="black"/>
              </a:solidFill>
              <a:effectLst/>
              <a:uLnTx/>
              <a:uFillTx/>
              <a:latin typeface="Ubuntu" panose="020B0504030602030204" pitchFamily="34" charset="0"/>
              <a:ea typeface="+mn-ea"/>
              <a:cs typeface="+mn-cs"/>
            </a:endParaRPr>
          </a:p>
        </p:txBody>
      </p:sp>
    </p:spTree>
    <p:extLst>
      <p:ext uri="{BB962C8B-B14F-4D97-AF65-F5344CB8AC3E}">
        <p14:creationId xmlns:p14="http://schemas.microsoft.com/office/powerpoint/2010/main" val="9118837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696B5C-12A0-4042-B4D0-BD3B9A4F58C6}" type="slidenum">
              <a:rPr kumimoji="0" lang="pt-BR" sz="900" b="0" i="0" u="none" strike="noStrike" kern="1200" cap="none" spc="0" normalizeH="0" baseline="0" noProof="0" smtClean="0">
                <a:ln>
                  <a:noFill/>
                </a:ln>
                <a:solidFill>
                  <a:prstClr val="black"/>
                </a:solidFill>
                <a:effectLst/>
                <a:uLnTx/>
                <a:uFillTx/>
                <a:latin typeface="Ubuntu" panose="020B0504030602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pt-BR" sz="900" b="0" i="0" u="none" strike="noStrike" kern="1200" cap="none" spc="0" normalizeH="0" baseline="0" noProof="0">
              <a:ln>
                <a:noFill/>
              </a:ln>
              <a:solidFill>
                <a:prstClr val="black"/>
              </a:solidFill>
              <a:effectLst/>
              <a:uLnTx/>
              <a:uFillTx/>
              <a:latin typeface="Ubuntu" panose="020B0504030602030204" pitchFamily="34" charset="0"/>
              <a:ea typeface="+mn-ea"/>
              <a:cs typeface="+mn-cs"/>
            </a:endParaRPr>
          </a:p>
        </p:txBody>
      </p:sp>
    </p:spTree>
    <p:extLst>
      <p:ext uri="{BB962C8B-B14F-4D97-AF65-F5344CB8AC3E}">
        <p14:creationId xmlns:p14="http://schemas.microsoft.com/office/powerpoint/2010/main" val="22359036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696B5C-12A0-4042-B4D0-BD3B9A4F58C6}" type="slidenum">
              <a:rPr kumimoji="0" lang="pt-BR" sz="900" b="0" i="0" u="none" strike="noStrike" kern="1200" cap="none" spc="0" normalizeH="0" baseline="0" noProof="0" smtClean="0">
                <a:ln>
                  <a:noFill/>
                </a:ln>
                <a:solidFill>
                  <a:prstClr val="black"/>
                </a:solidFill>
                <a:effectLst/>
                <a:uLnTx/>
                <a:uFillTx/>
                <a:latin typeface="Ubuntu" panose="020B0504030602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pt-BR" sz="900" b="0" i="0" u="none" strike="noStrike" kern="1200" cap="none" spc="0" normalizeH="0" baseline="0" noProof="0">
              <a:ln>
                <a:noFill/>
              </a:ln>
              <a:solidFill>
                <a:prstClr val="black"/>
              </a:solidFill>
              <a:effectLst/>
              <a:uLnTx/>
              <a:uFillTx/>
              <a:latin typeface="Ubuntu" panose="020B0504030602030204" pitchFamily="34" charset="0"/>
              <a:ea typeface="+mn-ea"/>
              <a:cs typeface="+mn-cs"/>
            </a:endParaRPr>
          </a:p>
        </p:txBody>
      </p:sp>
    </p:spTree>
    <p:extLst>
      <p:ext uri="{BB962C8B-B14F-4D97-AF65-F5344CB8AC3E}">
        <p14:creationId xmlns:p14="http://schemas.microsoft.com/office/powerpoint/2010/main" val="4601008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696B5C-12A0-4042-B4D0-BD3B9A4F58C6}" type="slidenum">
              <a:rPr kumimoji="0" lang="pt-BR" sz="900" b="0" i="0" u="none" strike="noStrike" kern="1200" cap="none" spc="0" normalizeH="0" baseline="0" noProof="0" smtClean="0">
                <a:ln>
                  <a:noFill/>
                </a:ln>
                <a:solidFill>
                  <a:prstClr val="black"/>
                </a:solidFill>
                <a:effectLst/>
                <a:uLnTx/>
                <a:uFillTx/>
                <a:latin typeface="Ubuntu" panose="020B0504030602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pt-BR" sz="900" b="0" i="0" u="none" strike="noStrike" kern="1200" cap="none" spc="0" normalizeH="0" baseline="0" noProof="0">
              <a:ln>
                <a:noFill/>
              </a:ln>
              <a:solidFill>
                <a:prstClr val="black"/>
              </a:solidFill>
              <a:effectLst/>
              <a:uLnTx/>
              <a:uFillTx/>
              <a:latin typeface="Ubuntu" panose="020B0504030602030204" pitchFamily="34" charset="0"/>
              <a:ea typeface="+mn-ea"/>
              <a:cs typeface="+mn-cs"/>
            </a:endParaRPr>
          </a:p>
        </p:txBody>
      </p:sp>
    </p:spTree>
    <p:extLst>
      <p:ext uri="{BB962C8B-B14F-4D97-AF65-F5344CB8AC3E}">
        <p14:creationId xmlns:p14="http://schemas.microsoft.com/office/powerpoint/2010/main" val="7962011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696B5C-12A0-4042-B4D0-BD3B9A4F58C6}" type="slidenum">
              <a:rPr kumimoji="0" lang="pt-BR" sz="900" b="0" i="0" u="none" strike="noStrike" kern="1200" cap="none" spc="0" normalizeH="0" baseline="0" noProof="0" smtClean="0">
                <a:ln>
                  <a:noFill/>
                </a:ln>
                <a:solidFill>
                  <a:prstClr val="black"/>
                </a:solidFill>
                <a:effectLst/>
                <a:uLnTx/>
                <a:uFillTx/>
                <a:latin typeface="Ubuntu" panose="020B0504030602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pt-BR" sz="900" b="0" i="0" u="none" strike="noStrike" kern="1200" cap="none" spc="0" normalizeH="0" baseline="0" noProof="0">
              <a:ln>
                <a:noFill/>
              </a:ln>
              <a:solidFill>
                <a:prstClr val="black"/>
              </a:solidFill>
              <a:effectLst/>
              <a:uLnTx/>
              <a:uFillTx/>
              <a:latin typeface="Ubuntu" panose="020B0504030602030204" pitchFamily="34" charset="0"/>
              <a:ea typeface="+mn-ea"/>
              <a:cs typeface="+mn-cs"/>
            </a:endParaRPr>
          </a:p>
        </p:txBody>
      </p:sp>
    </p:spTree>
    <p:extLst>
      <p:ext uri="{BB962C8B-B14F-4D97-AF65-F5344CB8AC3E}">
        <p14:creationId xmlns:p14="http://schemas.microsoft.com/office/powerpoint/2010/main" val="26251551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696B5C-12A0-4042-B4D0-BD3B9A4F58C6}" type="slidenum">
              <a:rPr kumimoji="0" lang="pt-BR" sz="900" b="0" i="0" u="none" strike="noStrike" kern="1200" cap="none" spc="0" normalizeH="0" baseline="0" noProof="0" smtClean="0">
                <a:ln>
                  <a:noFill/>
                </a:ln>
                <a:solidFill>
                  <a:prstClr val="black"/>
                </a:solidFill>
                <a:effectLst/>
                <a:uLnTx/>
                <a:uFillTx/>
                <a:latin typeface="Ubuntu" panose="020B0504030602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pt-BR" sz="900" b="0" i="0" u="none" strike="noStrike" kern="1200" cap="none" spc="0" normalizeH="0" baseline="0" noProof="0">
              <a:ln>
                <a:noFill/>
              </a:ln>
              <a:solidFill>
                <a:prstClr val="black"/>
              </a:solidFill>
              <a:effectLst/>
              <a:uLnTx/>
              <a:uFillTx/>
              <a:latin typeface="Ubuntu" panose="020B0504030602030204" pitchFamily="34" charset="0"/>
              <a:ea typeface="+mn-ea"/>
              <a:cs typeface="+mn-cs"/>
            </a:endParaRPr>
          </a:p>
        </p:txBody>
      </p:sp>
    </p:spTree>
    <p:extLst>
      <p:ext uri="{BB962C8B-B14F-4D97-AF65-F5344CB8AC3E}">
        <p14:creationId xmlns:p14="http://schemas.microsoft.com/office/powerpoint/2010/main" val="33550579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CCB5404-C021-EC41-B6A7-4D708E49A9C1}" type="slidenum">
              <a:rPr lang="en-GB" smtClean="0"/>
              <a:t>6</a:t>
            </a:fld>
            <a:endParaRPr lang="en-GB"/>
          </a:p>
        </p:txBody>
      </p:sp>
    </p:spTree>
    <p:extLst>
      <p:ext uri="{BB962C8B-B14F-4D97-AF65-F5344CB8AC3E}">
        <p14:creationId xmlns:p14="http://schemas.microsoft.com/office/powerpoint/2010/main" val="37335151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696B5C-12A0-4042-B4D0-BD3B9A4F58C6}" type="slidenum">
              <a:rPr kumimoji="0" lang="pt-BR" sz="900" b="0" i="0" u="none" strike="noStrike" kern="1200" cap="none" spc="0" normalizeH="0" baseline="0" noProof="0" smtClean="0">
                <a:ln>
                  <a:noFill/>
                </a:ln>
                <a:solidFill>
                  <a:prstClr val="black"/>
                </a:solidFill>
                <a:effectLst/>
                <a:uLnTx/>
                <a:uFillTx/>
                <a:latin typeface="Ubuntu" panose="020B0504030602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pt-BR" sz="900" b="0" i="0" u="none" strike="noStrike" kern="1200" cap="none" spc="0" normalizeH="0" baseline="0" noProof="0">
              <a:ln>
                <a:noFill/>
              </a:ln>
              <a:solidFill>
                <a:prstClr val="black"/>
              </a:solidFill>
              <a:effectLst/>
              <a:uLnTx/>
              <a:uFillTx/>
              <a:latin typeface="Ubuntu" panose="020B0504030602030204" pitchFamily="34" charset="0"/>
              <a:ea typeface="+mn-ea"/>
              <a:cs typeface="+mn-cs"/>
            </a:endParaRPr>
          </a:p>
        </p:txBody>
      </p:sp>
    </p:spTree>
    <p:extLst>
      <p:ext uri="{BB962C8B-B14F-4D97-AF65-F5344CB8AC3E}">
        <p14:creationId xmlns:p14="http://schemas.microsoft.com/office/powerpoint/2010/main" val="19872632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696B5C-12A0-4042-B4D0-BD3B9A4F58C6}" type="slidenum">
              <a:rPr kumimoji="0" lang="pt-BR" sz="900" b="0" i="0" u="none" strike="noStrike" kern="1200" cap="none" spc="0" normalizeH="0" baseline="0" noProof="0" smtClean="0">
                <a:ln>
                  <a:noFill/>
                </a:ln>
                <a:solidFill>
                  <a:prstClr val="black"/>
                </a:solidFill>
                <a:effectLst/>
                <a:uLnTx/>
                <a:uFillTx/>
                <a:latin typeface="Ubuntu" panose="020B0504030602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pt-BR" sz="900" b="0" i="0" u="none" strike="noStrike" kern="1200" cap="none" spc="0" normalizeH="0" baseline="0" noProof="0">
              <a:ln>
                <a:noFill/>
              </a:ln>
              <a:solidFill>
                <a:prstClr val="black"/>
              </a:solidFill>
              <a:effectLst/>
              <a:uLnTx/>
              <a:uFillTx/>
              <a:latin typeface="Ubuntu" panose="020B0504030602030204" pitchFamily="34" charset="0"/>
              <a:ea typeface="+mn-ea"/>
              <a:cs typeface="+mn-cs"/>
            </a:endParaRPr>
          </a:p>
        </p:txBody>
      </p:sp>
    </p:spTree>
    <p:extLst>
      <p:ext uri="{BB962C8B-B14F-4D97-AF65-F5344CB8AC3E}">
        <p14:creationId xmlns:p14="http://schemas.microsoft.com/office/powerpoint/2010/main" val="15084262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CCB5404-C021-EC41-B6A7-4D708E49A9C1}" type="slidenum">
              <a:rPr lang="en-GB" smtClean="0"/>
              <a:t>7</a:t>
            </a:fld>
            <a:endParaRPr lang="en-GB"/>
          </a:p>
        </p:txBody>
      </p:sp>
    </p:spTree>
    <p:extLst>
      <p:ext uri="{BB962C8B-B14F-4D97-AF65-F5344CB8AC3E}">
        <p14:creationId xmlns:p14="http://schemas.microsoft.com/office/powerpoint/2010/main" val="36095589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B07B1D-3722-42DE-8EF6-15BC4D0FC9E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17239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B07B1D-3722-42DE-8EF6-15BC4D0FC9E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51618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B07B1D-3722-42DE-8EF6-15BC4D0FC9E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71377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a:t>Review icons</a:t>
            </a:r>
          </a:p>
        </p:txBody>
      </p:sp>
      <p:sp>
        <p:nvSpPr>
          <p:cNvPr id="4" name="Slide Number Placeholder 3"/>
          <p:cNvSpPr>
            <a:spLocks noGrp="1"/>
          </p:cNvSpPr>
          <p:nvPr>
            <p:ph type="sldNum" sz="quarter" idx="5"/>
          </p:nvPr>
        </p:nvSpPr>
        <p:spPr/>
        <p:txBody>
          <a:bodyPr/>
          <a:lstStyle/>
          <a:p>
            <a:fld id="{13B07B1D-3722-42DE-8EF6-15BC4D0FC9EF}" type="slidenum">
              <a:rPr lang="en-GB" smtClean="0"/>
              <a:t>11</a:t>
            </a:fld>
            <a:endParaRPr lang="en-GB"/>
          </a:p>
        </p:txBody>
      </p:sp>
    </p:spTree>
    <p:extLst>
      <p:ext uri="{BB962C8B-B14F-4D97-AF65-F5344CB8AC3E}">
        <p14:creationId xmlns:p14="http://schemas.microsoft.com/office/powerpoint/2010/main" val="25073495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 Id="rId4" Type="http://schemas.openxmlformats.org/officeDocument/2006/relationships/image" Target="../media/image11.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4.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Master" Target="../slideMasters/slideMaster4.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Master" Target="../slideMasters/slideMaster4.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 Id="rId4" Type="http://schemas.openxmlformats.org/officeDocument/2006/relationships/image" Target="../media/image11.png"/></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0.png"/><Relationship Id="rId1" Type="http://schemas.openxmlformats.org/officeDocument/2006/relationships/slideMaster" Target="../slideMasters/slideMaster4.xml"/><Relationship Id="rId4" Type="http://schemas.openxmlformats.org/officeDocument/2006/relationships/image" Target="../media/image21.png"/></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0.jpeg"/><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5.png"/><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Master" Target="../slideMasters/slideMaster4.xml"/><Relationship Id="rId4" Type="http://schemas.openxmlformats.org/officeDocument/2006/relationships/image" Target="../media/image36.png"/></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4.xml"/><Relationship Id="rId6" Type="http://schemas.openxmlformats.org/officeDocument/2006/relationships/image" Target="../media/image36.png"/><Relationship Id="rId5" Type="http://schemas.openxmlformats.org/officeDocument/2006/relationships/image" Target="../media/image43.emf"/><Relationship Id="rId4" Type="http://schemas.openxmlformats.org/officeDocument/2006/relationships/image" Target="../media/image42.emf"/></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4.jpeg"/><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5.png"/><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6.emf"/><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4.xml"/><Relationship Id="rId4" Type="http://schemas.openxmlformats.org/officeDocument/2006/relationships/image" Target="../media/image36.png"/></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slideMaster" Target="../slideMasters/slideMaster4.xml"/><Relationship Id="rId4" Type="http://schemas.openxmlformats.org/officeDocument/2006/relationships/image" Target="../media/image36.png"/></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9.jpeg"/><Relationship Id="rId1" Type="http://schemas.openxmlformats.org/officeDocument/2006/relationships/slideMaster" Target="../slideMasters/slideMaster4.xml"/><Relationship Id="rId5" Type="http://schemas.openxmlformats.org/officeDocument/2006/relationships/image" Target="../media/image36.png"/><Relationship Id="rId4" Type="http://schemas.openxmlformats.org/officeDocument/2006/relationships/image" Target="../media/image43.emf"/></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slideMaster" Target="../slideMasters/slideMaster4.xml"/><Relationship Id="rId4" Type="http://schemas.openxmlformats.org/officeDocument/2006/relationships/image" Target="../media/image36.png"/></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Master" Target="../slideMasters/slideMaster4.xml"/><Relationship Id="rId4" Type="http://schemas.openxmlformats.org/officeDocument/2006/relationships/image" Target="../media/image36.png"/></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Master" Target="../slideMasters/slideMaster4.xml"/><Relationship Id="rId4" Type="http://schemas.openxmlformats.org/officeDocument/2006/relationships/image" Target="../media/image36.png"/></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6.xml"/><Relationship Id="rId1" Type="http://schemas.openxmlformats.org/officeDocument/2006/relationships/tags" Target="../tags/tag3.xml"/><Relationship Id="rId4" Type="http://schemas.openxmlformats.org/officeDocument/2006/relationships/image" Target="../media/image50.emf"/></Relationships>
</file>

<file path=ppt/slideLayouts/_rels/slideLayout168.xml.rels><?xml version="1.0" encoding="UTF-8" standalone="yes"?>
<Relationships xmlns="http://schemas.openxmlformats.org/package/2006/relationships"><Relationship Id="rId8" Type="http://schemas.openxmlformats.org/officeDocument/2006/relationships/hyperlink" Target="http://www.youtube.com/capgeminimedia" TargetMode="External"/><Relationship Id="rId13" Type="http://schemas.openxmlformats.org/officeDocument/2006/relationships/image" Target="../media/image59.png"/><Relationship Id="rId3" Type="http://schemas.openxmlformats.org/officeDocument/2006/relationships/image" Target="../media/image53.png"/><Relationship Id="rId7" Type="http://schemas.openxmlformats.org/officeDocument/2006/relationships/image" Target="../media/image55.png"/><Relationship Id="rId12" Type="http://schemas.openxmlformats.org/officeDocument/2006/relationships/image" Target="../media/image58.png"/><Relationship Id="rId2" Type="http://schemas.openxmlformats.org/officeDocument/2006/relationships/hyperlink" Target="http://www.linkedin.com/company/capgemini" TargetMode="External"/><Relationship Id="rId1" Type="http://schemas.openxmlformats.org/officeDocument/2006/relationships/slideMaster" Target="../slideMasters/slideMaster6.xml"/><Relationship Id="rId6" Type="http://schemas.openxmlformats.org/officeDocument/2006/relationships/hyperlink" Target="http://www.twitter.com/capgemini" TargetMode="External"/><Relationship Id="rId11" Type="http://schemas.openxmlformats.org/officeDocument/2006/relationships/image" Target="../media/image57.png"/><Relationship Id="rId5" Type="http://schemas.openxmlformats.org/officeDocument/2006/relationships/image" Target="../media/image54.png"/><Relationship Id="rId10" Type="http://schemas.openxmlformats.org/officeDocument/2006/relationships/hyperlink" Target="http://www.facebook.com/capgemini" TargetMode="External"/><Relationship Id="rId4" Type="http://schemas.openxmlformats.org/officeDocument/2006/relationships/hyperlink" Target="http://www.slideshare.net/capgemini" TargetMode="External"/><Relationship Id="rId9" Type="http://schemas.openxmlformats.org/officeDocument/2006/relationships/image" Target="../media/image56.png"/></Relationships>
</file>

<file path=ppt/slideLayouts/_rels/slideLayout16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6.xml"/><Relationship Id="rId1" Type="http://schemas.openxmlformats.org/officeDocument/2006/relationships/tags" Target="../tags/tag4.xml"/><Relationship Id="rId4" Type="http://schemas.openxmlformats.org/officeDocument/2006/relationships/image" Target="../media/image50.e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2.xml"/><Relationship Id="rId5" Type="http://schemas.openxmlformats.org/officeDocument/2006/relationships/image" Target="../media/image11.png"/><Relationship Id="rId4" Type="http://schemas.openxmlformats.org/officeDocument/2006/relationships/image" Target="../media/image4.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 Id="rId5" Type="http://schemas.openxmlformats.org/officeDocument/2006/relationships/image" Target="../media/image11.png"/><Relationship Id="rId4" Type="http://schemas.openxmlformats.org/officeDocument/2006/relationships/image" Target="../media/image4.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2.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Master" Target="../slideMasters/slideMaster2.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Master" Target="../slideMasters/slideMaster2.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jpe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7.jpe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21.png"/></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0.jpe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1.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5.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Master" Target="../slideMasters/slideMaster2.xml"/><Relationship Id="rId4" Type="http://schemas.openxmlformats.org/officeDocument/2006/relationships/image" Target="../media/image36.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2.xml"/><Relationship Id="rId6" Type="http://schemas.openxmlformats.org/officeDocument/2006/relationships/image" Target="../media/image36.png"/><Relationship Id="rId5" Type="http://schemas.openxmlformats.org/officeDocument/2006/relationships/image" Target="../media/image43.emf"/><Relationship Id="rId4" Type="http://schemas.openxmlformats.org/officeDocument/2006/relationships/image" Target="../media/image42.emf"/></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4.jpe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5.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6.emf"/><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2.xml"/><Relationship Id="rId4" Type="http://schemas.openxmlformats.org/officeDocument/2006/relationships/image" Target="../media/image36.png"/></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slideMaster" Target="../slideMasters/slideMaster2.xml"/><Relationship Id="rId4" Type="http://schemas.openxmlformats.org/officeDocument/2006/relationships/image" Target="../media/image36.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9.jpeg"/><Relationship Id="rId1" Type="http://schemas.openxmlformats.org/officeDocument/2006/relationships/slideMaster" Target="../slideMasters/slideMaster2.xml"/><Relationship Id="rId5" Type="http://schemas.openxmlformats.org/officeDocument/2006/relationships/image" Target="../media/image36.png"/><Relationship Id="rId4" Type="http://schemas.openxmlformats.org/officeDocument/2006/relationships/image" Target="../media/image43.emf"/></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slideMaster" Target="../slideMasters/slideMaster2.xml"/><Relationship Id="rId4" Type="http://schemas.openxmlformats.org/officeDocument/2006/relationships/image" Target="../media/image36.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Master" Target="../slideMasters/slideMaster2.xml"/><Relationship Id="rId4" Type="http://schemas.openxmlformats.org/officeDocument/2006/relationships/image" Target="../media/image36.png"/></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Master" Target="../slideMasters/slideMaster2.xml"/><Relationship Id="rId4" Type="http://schemas.openxmlformats.org/officeDocument/2006/relationships/image" Target="../media/image36.png"/></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4.xml"/><Relationship Id="rId5" Type="http://schemas.openxmlformats.org/officeDocument/2006/relationships/image" Target="../media/image11.png"/><Relationship Id="rId4" Type="http://schemas.openxmlformats.org/officeDocument/2006/relationships/image" Target="../media/image4.pn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4.xml"/><Relationship Id="rId5" Type="http://schemas.openxmlformats.org/officeDocument/2006/relationships/image" Target="../media/image11.png"/><Relationship Id="rId4" Type="http://schemas.openxmlformats.org/officeDocument/2006/relationships/image" Target="../media/image4.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4.xml"/><Relationship Id="rId5" Type="http://schemas.openxmlformats.org/officeDocument/2006/relationships/image" Target="../media/image11.png"/><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 slide">
    <p:bg>
      <p:bgPr>
        <a:solidFill>
          <a:schemeClr val="tx2"/>
        </a:solidFill>
        <a:effectLst/>
      </p:bgPr>
    </p:bg>
    <p:spTree>
      <p:nvGrpSpPr>
        <p:cNvPr id="1" name=""/>
        <p:cNvGrpSpPr/>
        <p:nvPr/>
      </p:nvGrpSpPr>
      <p:grpSpPr>
        <a:xfrm>
          <a:off x="0" y="0"/>
          <a:ext cx="0" cy="0"/>
          <a:chOff x="0" y="0"/>
          <a:chExt cx="0" cy="0"/>
        </a:xfrm>
      </p:grpSpPr>
      <p:pic>
        <p:nvPicPr>
          <p:cNvPr id="9" name="Picture 8" descr="A screenshot of a video game&#10;&#10;Description automatically generated">
            <a:extLst>
              <a:ext uri="{FF2B5EF4-FFF2-40B4-BE49-F238E27FC236}">
                <a16:creationId xmlns:a16="http://schemas.microsoft.com/office/drawing/2014/main" id="{FADD29DE-B854-2169-55E1-C3FD699E00D8}"/>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304E765-D7CE-66CF-AAD3-B47633EED211}"/>
              </a:ext>
            </a:extLst>
          </p:cNvPr>
          <p:cNvSpPr>
            <a:spLocks noGrp="1"/>
          </p:cNvSpPr>
          <p:nvPr>
            <p:ph type="ctrTitle"/>
          </p:nvPr>
        </p:nvSpPr>
        <p:spPr>
          <a:xfrm>
            <a:off x="532944" y="1788983"/>
            <a:ext cx="5385942" cy="2387600"/>
          </a:xfrm>
        </p:spPr>
        <p:txBody>
          <a:bodyPr anchor="b">
            <a:normAutofit/>
          </a:bodyPr>
          <a:lstStyle>
            <a:lvl1pPr algn="l">
              <a:defRPr sz="4400" b="1" i="0">
                <a:solidFill>
                  <a:schemeClr val="accent1"/>
                </a:solidFill>
                <a:latin typeface="Arial" panose="020B0604020202020204" pitchFamily="34" charset="0"/>
                <a:cs typeface="Arial" panose="020B0604020202020204" pitchFamily="34" charset="0"/>
              </a:defRPr>
            </a:lvl1pPr>
          </a:lstStyle>
          <a:p>
            <a:r>
              <a:rPr lang="en-GB"/>
              <a:t>Click to edit Master title style</a:t>
            </a:r>
          </a:p>
        </p:txBody>
      </p:sp>
      <p:sp>
        <p:nvSpPr>
          <p:cNvPr id="3" name="Subtitle 2">
            <a:extLst>
              <a:ext uri="{FF2B5EF4-FFF2-40B4-BE49-F238E27FC236}">
                <a16:creationId xmlns:a16="http://schemas.microsoft.com/office/drawing/2014/main" id="{EE141B9C-4686-EF1F-23CB-10919C7B2DC1}"/>
              </a:ext>
            </a:extLst>
          </p:cNvPr>
          <p:cNvSpPr>
            <a:spLocks noGrp="1"/>
          </p:cNvSpPr>
          <p:nvPr>
            <p:ph type="subTitle" idx="1"/>
          </p:nvPr>
        </p:nvSpPr>
        <p:spPr>
          <a:xfrm>
            <a:off x="532944" y="4213654"/>
            <a:ext cx="4335618" cy="1044146"/>
          </a:xfrm>
        </p:spPr>
        <p:txBody>
          <a:bodyPr>
            <a:normAutofit/>
          </a:bodyPr>
          <a:lstStyle>
            <a:lvl1pPr marL="0" indent="0" algn="l">
              <a:buNone/>
              <a:defRPr sz="2400" b="0" i="0">
                <a:solidFill>
                  <a:schemeClr val="bg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TextBox 3">
            <a:extLst>
              <a:ext uri="{FF2B5EF4-FFF2-40B4-BE49-F238E27FC236}">
                <a16:creationId xmlns:a16="http://schemas.microsoft.com/office/drawing/2014/main" id="{56B5FB7A-C5D9-275F-CC6F-3C1259AB692C}"/>
              </a:ext>
            </a:extLst>
          </p:cNvPr>
          <p:cNvSpPr txBox="1"/>
          <p:nvPr userDrawn="1"/>
        </p:nvSpPr>
        <p:spPr>
          <a:xfrm>
            <a:off x="532944" y="136525"/>
            <a:ext cx="4571528" cy="307777"/>
          </a:xfrm>
          <a:prstGeom prst="rect">
            <a:avLst/>
          </a:prstGeom>
          <a:noFill/>
        </p:spPr>
        <p:txBody>
          <a:bodyPr wrap="square" rtlCol="0">
            <a:spAutoFit/>
          </a:bodyPr>
          <a:lstStyle/>
          <a:p>
            <a:r>
              <a:rPr lang="en-GB" sz="1400" b="0" i="0" dirty="0">
                <a:solidFill>
                  <a:schemeClr val="bg1"/>
                </a:solidFill>
                <a:latin typeface="Arial" panose="020B0604020202020204" pitchFamily="34" charset="0"/>
              </a:rPr>
              <a:t>Public</a:t>
            </a:r>
          </a:p>
        </p:txBody>
      </p:sp>
    </p:spTree>
    <p:extLst>
      <p:ext uri="{BB962C8B-B14F-4D97-AF65-F5344CB8AC3E}">
        <p14:creationId xmlns:p14="http://schemas.microsoft.com/office/powerpoint/2010/main" val="3614674988"/>
      </p:ext>
    </p:extLst>
  </p:cSld>
  <p:clrMapOvr>
    <a:masterClrMapping/>
  </p:clrMapOvr>
  <p:extLst>
    <p:ext uri="{DCECCB84-F9BA-43D5-87BE-67443E8EF086}">
      <p15:sldGuideLst xmlns:p15="http://schemas.microsoft.com/office/powerpoint/2012/main">
        <p15:guide id="1" orient="horz" pos="2160">
          <p15:clr>
            <a:srgbClr val="FBAE40"/>
          </p15:clr>
        </p15:guide>
        <p15:guide id="2" pos="387">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box x 1">
    <p:spTree>
      <p:nvGrpSpPr>
        <p:cNvPr id="1" name=""/>
        <p:cNvGrpSpPr/>
        <p:nvPr/>
      </p:nvGrpSpPr>
      <p:grpSpPr>
        <a:xfrm>
          <a:off x="0" y="0"/>
          <a:ext cx="0" cy="0"/>
          <a:chOff x="0" y="0"/>
          <a:chExt cx="0" cy="0"/>
        </a:xfrm>
      </p:grpSpPr>
      <p:pic>
        <p:nvPicPr>
          <p:cNvPr id="10" name="Picture 9" descr="A black background with a pink object&#10;&#10;Description automatically generated">
            <a:extLst>
              <a:ext uri="{FF2B5EF4-FFF2-40B4-BE49-F238E27FC236}">
                <a16:creationId xmlns:a16="http://schemas.microsoft.com/office/drawing/2014/main" id="{A17F6C51-DF54-894F-505B-FBC3BC97F71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 y="-1"/>
            <a:ext cx="12192002" cy="6858001"/>
          </a:xfrm>
          <a:prstGeom prst="rect">
            <a:avLst/>
          </a:prstGeom>
        </p:spPr>
      </p:pic>
      <p:sp>
        <p:nvSpPr>
          <p:cNvPr id="2" name="Title 1">
            <a:extLst>
              <a:ext uri="{FF2B5EF4-FFF2-40B4-BE49-F238E27FC236}">
                <a16:creationId xmlns:a16="http://schemas.microsoft.com/office/drawing/2014/main" id="{A24D5798-821B-54D8-7307-D3B592F91BCE}"/>
              </a:ext>
            </a:extLst>
          </p:cNvPr>
          <p:cNvSpPr>
            <a:spLocks noGrp="1"/>
          </p:cNvSpPr>
          <p:nvPr>
            <p:ph type="title"/>
          </p:nvPr>
        </p:nvSpPr>
        <p:spPr>
          <a:xfrm>
            <a:off x="637273" y="365125"/>
            <a:ext cx="9709361" cy="870551"/>
          </a:xfrm>
        </p:spPr>
        <p:txBody>
          <a:bodyPr/>
          <a:lstStyle>
            <a:lvl1pPr>
              <a:defRPr b="1" i="0">
                <a:solidFill>
                  <a:schemeClr val="accent1"/>
                </a:solidFill>
                <a:latin typeface="Arial" panose="020B0604020202020204" pitchFamily="34" charset="0"/>
                <a:cs typeface="Arial" panose="020B0604020202020204" pitchFamily="34" charset="0"/>
              </a:defRPr>
            </a:lvl1pPr>
          </a:lstStyle>
          <a:p>
            <a:r>
              <a:rPr lang="en-GB"/>
              <a:t>Click to edit Master title style</a:t>
            </a:r>
          </a:p>
        </p:txBody>
      </p:sp>
      <p:sp>
        <p:nvSpPr>
          <p:cNvPr id="3" name="Content Placeholder 2">
            <a:extLst>
              <a:ext uri="{FF2B5EF4-FFF2-40B4-BE49-F238E27FC236}">
                <a16:creationId xmlns:a16="http://schemas.microsoft.com/office/drawing/2014/main" id="{A4A32C58-2F88-40C5-EF11-16328E9C88E8}"/>
              </a:ext>
            </a:extLst>
          </p:cNvPr>
          <p:cNvSpPr>
            <a:spLocks noGrp="1"/>
          </p:cNvSpPr>
          <p:nvPr>
            <p:ph sz="half" idx="1"/>
          </p:nvPr>
        </p:nvSpPr>
        <p:spPr>
          <a:xfrm>
            <a:off x="637273" y="2372497"/>
            <a:ext cx="9709362" cy="3804466"/>
          </a:xfrm>
        </p:spPr>
        <p:txBody>
          <a:bodyPr>
            <a:normAutofit/>
          </a:bodyPr>
          <a:lstStyle>
            <a:lvl1pPr marL="0" indent="0">
              <a:buNone/>
              <a:defRPr sz="1800" b="0" i="0">
                <a:latin typeface="Arial" panose="020B0604020202020204" pitchFamily="34" charset="0"/>
              </a:defRPr>
            </a:lvl1pPr>
          </a:lstStyle>
          <a:p>
            <a:pPr lvl="0"/>
            <a:r>
              <a:rPr lang="en-GB"/>
              <a:t>Click to edit Master text styles</a:t>
            </a:r>
          </a:p>
        </p:txBody>
      </p:sp>
      <p:sp>
        <p:nvSpPr>
          <p:cNvPr id="9" name="Content Placeholder 8">
            <a:extLst>
              <a:ext uri="{FF2B5EF4-FFF2-40B4-BE49-F238E27FC236}">
                <a16:creationId xmlns:a16="http://schemas.microsoft.com/office/drawing/2014/main" id="{35AB5FD5-63AB-4F3D-B548-39DB3336BC6A}"/>
              </a:ext>
            </a:extLst>
          </p:cNvPr>
          <p:cNvSpPr>
            <a:spLocks noGrp="1"/>
          </p:cNvSpPr>
          <p:nvPr>
            <p:ph sz="quarter" idx="13"/>
          </p:nvPr>
        </p:nvSpPr>
        <p:spPr>
          <a:xfrm>
            <a:off x="637273" y="1322559"/>
            <a:ext cx="9709361" cy="759597"/>
          </a:xfrm>
        </p:spPr>
        <p:txBody>
          <a:bodyPr>
            <a:normAutofit/>
          </a:bodyPr>
          <a:lstStyle>
            <a:lvl1pPr marL="0" indent="0">
              <a:buNone/>
              <a:defRPr sz="2400" b="0" i="0">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4" name="Rectangle 3">
            <a:extLst>
              <a:ext uri="{FF2B5EF4-FFF2-40B4-BE49-F238E27FC236}">
                <a16:creationId xmlns:a16="http://schemas.microsoft.com/office/drawing/2014/main" id="{DB32D541-E0D1-75AB-F39D-6BB2FDA20AD6}"/>
              </a:ext>
            </a:extLst>
          </p:cNvPr>
          <p:cNvSpPr/>
          <p:nvPr userDrawn="1"/>
        </p:nvSpPr>
        <p:spPr>
          <a:xfrm>
            <a:off x="10434041" y="5930166"/>
            <a:ext cx="1437663" cy="6943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pic>
        <p:nvPicPr>
          <p:cNvPr id="5" name="Picture 4" descr="Profile — NESO">
            <a:extLst>
              <a:ext uri="{FF2B5EF4-FFF2-40B4-BE49-F238E27FC236}">
                <a16:creationId xmlns:a16="http://schemas.microsoft.com/office/drawing/2014/main" id="{9647E566-8951-8866-E989-B5850D8AF81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170370" y="6288857"/>
            <a:ext cx="997735" cy="441135"/>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CE32C53C-5EDC-6C6A-2384-26818B4A104C}"/>
              </a:ext>
            </a:extLst>
          </p:cNvPr>
          <p:cNvCxnSpPr>
            <a:cxnSpLocks/>
          </p:cNvCxnSpPr>
          <p:nvPr userDrawn="1"/>
        </p:nvCxnSpPr>
        <p:spPr>
          <a:xfrm>
            <a:off x="10257369" y="6375166"/>
            <a:ext cx="0" cy="238084"/>
          </a:xfrm>
          <a:prstGeom prst="line">
            <a:avLst/>
          </a:prstGeom>
          <a:ln>
            <a:solidFill>
              <a:srgbClr val="460033"/>
            </a:solidFill>
          </a:ln>
        </p:spPr>
        <p:style>
          <a:lnRef idx="2">
            <a:schemeClr val="accent1"/>
          </a:lnRef>
          <a:fillRef idx="0">
            <a:schemeClr val="accent1"/>
          </a:fillRef>
          <a:effectRef idx="1">
            <a:schemeClr val="accent1"/>
          </a:effectRef>
          <a:fontRef idx="minor">
            <a:schemeClr val="tx1"/>
          </a:fontRef>
        </p:style>
      </p:cxnSp>
      <p:pic>
        <p:nvPicPr>
          <p:cNvPr id="7" name="Picture 6" descr="A blue text on a black background&#10;&#10;Description automatically generated">
            <a:extLst>
              <a:ext uri="{FF2B5EF4-FFF2-40B4-BE49-F238E27FC236}">
                <a16:creationId xmlns:a16="http://schemas.microsoft.com/office/drawing/2014/main" id="{030207B4-99BB-5E6D-EA13-B9C49E38A97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346634" y="6333032"/>
            <a:ext cx="1780906" cy="396960"/>
          </a:xfrm>
          <a:prstGeom prst="rect">
            <a:avLst/>
          </a:prstGeom>
        </p:spPr>
      </p:pic>
    </p:spTree>
    <p:extLst>
      <p:ext uri="{BB962C8B-B14F-4D97-AF65-F5344CB8AC3E}">
        <p14:creationId xmlns:p14="http://schemas.microsoft.com/office/powerpoint/2010/main" val="193066814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Contents Slide">
    <p:spTree>
      <p:nvGrpSpPr>
        <p:cNvPr id="1" name=""/>
        <p:cNvGrpSpPr/>
        <p:nvPr/>
      </p:nvGrpSpPr>
      <p:grpSpPr>
        <a:xfrm>
          <a:off x="0" y="0"/>
          <a:ext cx="0" cy="0"/>
          <a:chOff x="0" y="0"/>
          <a:chExt cx="0" cy="0"/>
        </a:xfrm>
      </p:grpSpPr>
      <p:pic>
        <p:nvPicPr>
          <p:cNvPr id="8" name="Picture 7" descr="A purple and black background&#10;&#10;Description automatically generated">
            <a:extLst>
              <a:ext uri="{FF2B5EF4-FFF2-40B4-BE49-F238E27FC236}">
                <a16:creationId xmlns:a16="http://schemas.microsoft.com/office/drawing/2014/main" id="{BD733B61-FDE5-43FD-02B9-15749A7E23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8495"/>
            <a:ext cx="12207103" cy="6866495"/>
          </a:xfrm>
          <a:prstGeom prst="rect">
            <a:avLst/>
          </a:prstGeom>
        </p:spPr>
      </p:pic>
      <p:sp>
        <p:nvSpPr>
          <p:cNvPr id="2" name="Title 1">
            <a:extLst>
              <a:ext uri="{FF2B5EF4-FFF2-40B4-BE49-F238E27FC236}">
                <a16:creationId xmlns:a16="http://schemas.microsoft.com/office/drawing/2014/main" id="{E369532E-6917-836E-1185-E305911BAE82}"/>
              </a:ext>
            </a:extLst>
          </p:cNvPr>
          <p:cNvSpPr>
            <a:spLocks noGrp="1"/>
          </p:cNvSpPr>
          <p:nvPr>
            <p:ph type="title"/>
          </p:nvPr>
        </p:nvSpPr>
        <p:spPr>
          <a:xfrm>
            <a:off x="637273" y="365125"/>
            <a:ext cx="10515600" cy="1325563"/>
          </a:xfrm>
        </p:spPr>
        <p:txBody>
          <a:bodyPr/>
          <a:lstStyle>
            <a:lvl1pPr>
              <a:defRPr b="1" i="0">
                <a:solidFill>
                  <a:schemeClr val="accent1"/>
                </a:solidFill>
                <a:latin typeface="Arial" panose="020B0604020202020204" pitchFamily="34" charset="0"/>
                <a:cs typeface="Arial" panose="020B0604020202020204" pitchFamily="34" charset="0"/>
              </a:defRPr>
            </a:lvl1pPr>
          </a:lstStyle>
          <a:p>
            <a:r>
              <a:rPr lang="en-GB"/>
              <a:t>Click to edit Master title style</a:t>
            </a:r>
          </a:p>
        </p:txBody>
      </p:sp>
      <p:sp>
        <p:nvSpPr>
          <p:cNvPr id="3" name="Content Placeholder 2">
            <a:extLst>
              <a:ext uri="{FF2B5EF4-FFF2-40B4-BE49-F238E27FC236}">
                <a16:creationId xmlns:a16="http://schemas.microsoft.com/office/drawing/2014/main" id="{C2DFC869-04DE-7711-205B-68333ECEB111}"/>
              </a:ext>
            </a:extLst>
          </p:cNvPr>
          <p:cNvSpPr>
            <a:spLocks noGrp="1"/>
          </p:cNvSpPr>
          <p:nvPr>
            <p:ph idx="1"/>
          </p:nvPr>
        </p:nvSpPr>
        <p:spPr>
          <a:xfrm>
            <a:off x="637273" y="1825625"/>
            <a:ext cx="10515600" cy="4351338"/>
          </a:xfrm>
        </p:spPr>
        <p:txBody>
          <a:bodyPr/>
          <a:lstStyle>
            <a:lvl1pPr marL="514350" indent="-514350">
              <a:buFont typeface="+mj-lt"/>
              <a:buAutoNum type="arabicPeriod"/>
              <a:defRPr b="0" i="0">
                <a:latin typeface="Arial" panose="020B0604020202020204" pitchFamily="34" charset="0"/>
              </a:defRPr>
            </a:lvl1pPr>
            <a:lvl2pPr marL="914400" indent="-457200">
              <a:buFont typeface="+mj-lt"/>
              <a:buAutoNum type="arabicPeriod"/>
              <a:defRPr b="0" i="0">
                <a:latin typeface="Arial" panose="020B0604020202020204" pitchFamily="34" charset="0"/>
              </a:defRPr>
            </a:lvl2pPr>
            <a:lvl3pPr marL="1371600" indent="-457200">
              <a:buFont typeface="+mj-lt"/>
              <a:buAutoNum type="arabicPeriod"/>
              <a:defRPr b="0" i="0">
                <a:latin typeface="Arial" panose="020B0604020202020204" pitchFamily="34" charset="0"/>
              </a:defRPr>
            </a:lvl3pPr>
            <a:lvl4pPr marL="1714500" indent="-342900">
              <a:buFont typeface="+mj-lt"/>
              <a:buAutoNum type="arabicPeriod"/>
              <a:defRPr b="0" i="0">
                <a:latin typeface="Arial" panose="020B0604020202020204" pitchFamily="34" charset="0"/>
              </a:defRPr>
            </a:lvl4pPr>
            <a:lvl5pPr marL="2171700" indent="-342900">
              <a:buFont typeface="+mj-lt"/>
              <a:buAutoNum type="arabicPeriod"/>
              <a:defRPr b="0" i="0">
                <a:latin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687361554"/>
      </p:ext>
    </p:extLst>
  </p:cSld>
  <p:clrMapOvr>
    <a:masterClrMapping/>
  </p:clrMapOvr>
  <p:extLst>
    <p:ext uri="{DCECCB84-F9BA-43D5-87BE-67443E8EF086}">
      <p15:sldGuideLst xmlns:p15="http://schemas.microsoft.com/office/powerpoint/2012/main">
        <p15:guide id="1" orient="horz" pos="2160">
          <p15:clr>
            <a:srgbClr val="FBAE40"/>
          </p15:clr>
        </p15:guide>
        <p15:guide id="2" pos="389">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ext box x2">
    <p:spTree>
      <p:nvGrpSpPr>
        <p:cNvPr id="1" name=""/>
        <p:cNvGrpSpPr/>
        <p:nvPr/>
      </p:nvGrpSpPr>
      <p:grpSpPr>
        <a:xfrm>
          <a:off x="0" y="0"/>
          <a:ext cx="0" cy="0"/>
          <a:chOff x="0" y="0"/>
          <a:chExt cx="0" cy="0"/>
        </a:xfrm>
      </p:grpSpPr>
      <p:pic>
        <p:nvPicPr>
          <p:cNvPr id="8" name="Picture 7" descr="A black background with a pink object&#10;&#10;Description automatically generated">
            <a:extLst>
              <a:ext uri="{FF2B5EF4-FFF2-40B4-BE49-F238E27FC236}">
                <a16:creationId xmlns:a16="http://schemas.microsoft.com/office/drawing/2014/main" id="{40DE9A63-8C09-1B7B-D2EE-4082DB84327F}"/>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tretch>
            <a:fillRect/>
          </a:stretch>
        </p:blipFill>
        <p:spPr>
          <a:xfrm>
            <a:off x="-2" y="-1"/>
            <a:ext cx="12192002" cy="6858001"/>
          </a:xfrm>
          <a:prstGeom prst="rect">
            <a:avLst/>
          </a:prstGeom>
        </p:spPr>
      </p:pic>
      <p:sp>
        <p:nvSpPr>
          <p:cNvPr id="9" name="Title 1">
            <a:extLst>
              <a:ext uri="{FF2B5EF4-FFF2-40B4-BE49-F238E27FC236}">
                <a16:creationId xmlns:a16="http://schemas.microsoft.com/office/drawing/2014/main" id="{E1A24C3F-E03C-61C2-1BCE-010C0EDD73CA}"/>
              </a:ext>
            </a:extLst>
          </p:cNvPr>
          <p:cNvSpPr>
            <a:spLocks noGrp="1"/>
          </p:cNvSpPr>
          <p:nvPr>
            <p:ph type="title"/>
          </p:nvPr>
        </p:nvSpPr>
        <p:spPr>
          <a:xfrm>
            <a:off x="637273" y="365125"/>
            <a:ext cx="10515600" cy="1325563"/>
          </a:xfrm>
        </p:spPr>
        <p:txBody>
          <a:bodyPr/>
          <a:lstStyle>
            <a:lvl1pPr>
              <a:defRPr b="1" i="0">
                <a:solidFill>
                  <a:schemeClr val="accent1"/>
                </a:solidFill>
                <a:latin typeface="Arial" panose="020B0604020202020204" pitchFamily="34" charset="0"/>
                <a:cs typeface="Arial" panose="020B0604020202020204" pitchFamily="34" charset="0"/>
              </a:defRPr>
            </a:lvl1pPr>
          </a:lstStyle>
          <a:p>
            <a:r>
              <a:rPr lang="en-GB"/>
              <a:t>Click to edit Master title style</a:t>
            </a:r>
          </a:p>
        </p:txBody>
      </p:sp>
      <p:sp>
        <p:nvSpPr>
          <p:cNvPr id="13" name="Text Placeholder 12">
            <a:extLst>
              <a:ext uri="{FF2B5EF4-FFF2-40B4-BE49-F238E27FC236}">
                <a16:creationId xmlns:a16="http://schemas.microsoft.com/office/drawing/2014/main" id="{60D44057-B0E9-C3CD-858C-1158DB642F87}"/>
              </a:ext>
            </a:extLst>
          </p:cNvPr>
          <p:cNvSpPr>
            <a:spLocks noGrp="1"/>
          </p:cNvSpPr>
          <p:nvPr>
            <p:ph type="body" sz="quarter" idx="13"/>
          </p:nvPr>
        </p:nvSpPr>
        <p:spPr>
          <a:xfrm>
            <a:off x="637273" y="1926771"/>
            <a:ext cx="4462848" cy="4153354"/>
          </a:xfrm>
        </p:spPr>
        <p:txBody>
          <a:bodyPr>
            <a:normAutofit/>
          </a:bodyPr>
          <a:lstStyle>
            <a:lvl1pPr marL="0" indent="0">
              <a:buNone/>
              <a:defRPr sz="1800" b="0" i="0">
                <a:latin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15" name="Text Placeholder 12">
            <a:extLst>
              <a:ext uri="{FF2B5EF4-FFF2-40B4-BE49-F238E27FC236}">
                <a16:creationId xmlns:a16="http://schemas.microsoft.com/office/drawing/2014/main" id="{16DFA2F4-A131-0E86-D67F-D866F130441E}"/>
              </a:ext>
            </a:extLst>
          </p:cNvPr>
          <p:cNvSpPr>
            <a:spLocks noGrp="1"/>
          </p:cNvSpPr>
          <p:nvPr>
            <p:ph type="body" sz="quarter" idx="14"/>
          </p:nvPr>
        </p:nvSpPr>
        <p:spPr>
          <a:xfrm>
            <a:off x="5449088" y="1926771"/>
            <a:ext cx="4462848" cy="4153354"/>
          </a:xfrm>
        </p:spPr>
        <p:txBody>
          <a:bodyPr>
            <a:normAutofit/>
          </a:bodyPr>
          <a:lstStyle>
            <a:lvl1pPr marL="0" indent="0">
              <a:buNone/>
              <a:defRPr sz="1800" b="0" i="0">
                <a:latin typeface="Arial" panose="020B0604020202020204" pitchFamily="34" charset="0"/>
              </a:defRPr>
            </a:lvl1pPr>
          </a:lstStyle>
          <a:p>
            <a:pPr lvl="0"/>
            <a:r>
              <a:rPr lang="en-GB"/>
              <a:t>Click to edit Master text styles</a:t>
            </a:r>
          </a:p>
        </p:txBody>
      </p:sp>
      <p:sp>
        <p:nvSpPr>
          <p:cNvPr id="2" name="Rectangle 1">
            <a:extLst>
              <a:ext uri="{FF2B5EF4-FFF2-40B4-BE49-F238E27FC236}">
                <a16:creationId xmlns:a16="http://schemas.microsoft.com/office/drawing/2014/main" id="{DCB40051-4650-E98C-7732-FE90EC91AF0C}"/>
              </a:ext>
            </a:extLst>
          </p:cNvPr>
          <p:cNvSpPr/>
          <p:nvPr userDrawn="1"/>
        </p:nvSpPr>
        <p:spPr>
          <a:xfrm>
            <a:off x="10434041" y="5930166"/>
            <a:ext cx="1437663" cy="6943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pic>
        <p:nvPicPr>
          <p:cNvPr id="6" name="Picture 5" descr="Profile — NESO">
            <a:extLst>
              <a:ext uri="{FF2B5EF4-FFF2-40B4-BE49-F238E27FC236}">
                <a16:creationId xmlns:a16="http://schemas.microsoft.com/office/drawing/2014/main" id="{CB766023-D818-2B77-CAF9-FA58BC86222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086156" y="6248495"/>
            <a:ext cx="997735" cy="441135"/>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a:extLst>
              <a:ext uri="{FF2B5EF4-FFF2-40B4-BE49-F238E27FC236}">
                <a16:creationId xmlns:a16="http://schemas.microsoft.com/office/drawing/2014/main" id="{2B329568-917B-6410-BA45-DC932AE80DBC}"/>
              </a:ext>
            </a:extLst>
          </p:cNvPr>
          <p:cNvCxnSpPr>
            <a:cxnSpLocks/>
          </p:cNvCxnSpPr>
          <p:nvPr userDrawn="1"/>
        </p:nvCxnSpPr>
        <p:spPr>
          <a:xfrm>
            <a:off x="10173155" y="6334804"/>
            <a:ext cx="0" cy="238084"/>
          </a:xfrm>
          <a:prstGeom prst="line">
            <a:avLst/>
          </a:prstGeom>
          <a:ln>
            <a:solidFill>
              <a:srgbClr val="460033"/>
            </a:solidFill>
          </a:ln>
        </p:spPr>
        <p:style>
          <a:lnRef idx="2">
            <a:schemeClr val="accent1"/>
          </a:lnRef>
          <a:fillRef idx="0">
            <a:schemeClr val="accent1"/>
          </a:fillRef>
          <a:effectRef idx="1">
            <a:schemeClr val="accent1"/>
          </a:effectRef>
          <a:fontRef idx="minor">
            <a:schemeClr val="tx1"/>
          </a:fontRef>
        </p:style>
      </p:cxnSp>
      <p:pic>
        <p:nvPicPr>
          <p:cNvPr id="10" name="Picture 9" descr="A blue text on a black background&#10;&#10;Description automatically generated">
            <a:extLst>
              <a:ext uri="{FF2B5EF4-FFF2-40B4-BE49-F238E27FC236}">
                <a16:creationId xmlns:a16="http://schemas.microsoft.com/office/drawing/2014/main" id="{7A68B3B1-0447-CBFD-4F2F-4C8A8676960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262420" y="6292670"/>
            <a:ext cx="1780906" cy="396960"/>
          </a:xfrm>
          <a:prstGeom prst="rect">
            <a:avLst/>
          </a:prstGeom>
        </p:spPr>
      </p:pic>
    </p:spTree>
    <p:extLst>
      <p:ext uri="{BB962C8B-B14F-4D97-AF65-F5344CB8AC3E}">
        <p14:creationId xmlns:p14="http://schemas.microsoft.com/office/powerpoint/2010/main" val="15876772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Divider layout 1">
    <p:spTree>
      <p:nvGrpSpPr>
        <p:cNvPr id="1" name=""/>
        <p:cNvGrpSpPr/>
        <p:nvPr/>
      </p:nvGrpSpPr>
      <p:grpSpPr>
        <a:xfrm>
          <a:off x="0" y="0"/>
          <a:ext cx="0" cy="0"/>
          <a:chOff x="0" y="0"/>
          <a:chExt cx="0" cy="0"/>
        </a:xfrm>
      </p:grpSpPr>
      <p:pic>
        <p:nvPicPr>
          <p:cNvPr id="3" name="Picture 2" descr="A purple flower on a black background&#10;&#10;Description automatically generated">
            <a:extLst>
              <a:ext uri="{FF2B5EF4-FFF2-40B4-BE49-F238E27FC236}">
                <a16:creationId xmlns:a16="http://schemas.microsoft.com/office/drawing/2014/main" id="{624B9880-4FA8-5D6B-4930-EB7C51734ED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4941561" cy="3055537"/>
          </a:xfrm>
          <a:prstGeom prst="rect">
            <a:avLst/>
          </a:prstGeom>
        </p:spPr>
      </p:pic>
      <p:pic>
        <p:nvPicPr>
          <p:cNvPr id="8" name="Picture 7" descr="A black background with a pink object&#10;&#10;Description automatically generated">
            <a:extLst>
              <a:ext uri="{FF2B5EF4-FFF2-40B4-BE49-F238E27FC236}">
                <a16:creationId xmlns:a16="http://schemas.microsoft.com/office/drawing/2014/main" id="{40DE9A63-8C09-1B7B-D2EE-4082DB84327F}"/>
              </a:ext>
            </a:extLst>
          </p:cNvPr>
          <p:cNvPicPr>
            <a:picLocks noGrp="1" noRot="1" noChangeAspect="1" noMove="1" noResize="1" noEditPoints="1" noAdjustHandles="1" noChangeArrowheads="1" noChangeShapeType="1" noCrop="1"/>
          </p:cNvPicPr>
          <p:nvPr userDrawn="1"/>
        </p:nvPicPr>
        <p:blipFill>
          <a:blip r:embed="rId3" cstate="screen">
            <a:extLst>
              <a:ext uri="{28A0092B-C50C-407E-A947-70E740481C1C}">
                <a14:useLocalDpi xmlns:a14="http://schemas.microsoft.com/office/drawing/2010/main"/>
              </a:ext>
            </a:extLst>
          </a:blip>
          <a:stretch>
            <a:fillRect/>
          </a:stretch>
        </p:blipFill>
        <p:spPr>
          <a:xfrm>
            <a:off x="-2" y="-1"/>
            <a:ext cx="12192002" cy="6858001"/>
          </a:xfrm>
          <a:prstGeom prst="rect">
            <a:avLst/>
          </a:prstGeom>
        </p:spPr>
      </p:pic>
      <p:sp>
        <p:nvSpPr>
          <p:cNvPr id="9" name="Title 1">
            <a:extLst>
              <a:ext uri="{FF2B5EF4-FFF2-40B4-BE49-F238E27FC236}">
                <a16:creationId xmlns:a16="http://schemas.microsoft.com/office/drawing/2014/main" id="{E1A24C3F-E03C-61C2-1BCE-010C0EDD73CA}"/>
              </a:ext>
            </a:extLst>
          </p:cNvPr>
          <p:cNvSpPr>
            <a:spLocks noGrp="1"/>
          </p:cNvSpPr>
          <p:nvPr>
            <p:ph type="title"/>
          </p:nvPr>
        </p:nvSpPr>
        <p:spPr>
          <a:xfrm>
            <a:off x="637273" y="631032"/>
            <a:ext cx="3016800" cy="1325563"/>
          </a:xfrm>
        </p:spPr>
        <p:txBody>
          <a:bodyPr>
            <a:normAutofit/>
          </a:bodyPr>
          <a:lstStyle>
            <a:lvl1pPr>
              <a:defRPr sz="3000" b="1" i="0">
                <a:solidFill>
                  <a:schemeClr val="accent1"/>
                </a:solidFill>
                <a:latin typeface="Arial" panose="020B0604020202020204" pitchFamily="34" charset="0"/>
                <a:cs typeface="Arial" panose="020B0604020202020204" pitchFamily="34" charset="0"/>
              </a:defRPr>
            </a:lvl1pPr>
          </a:lstStyle>
          <a:p>
            <a:r>
              <a:rPr lang="en-GB"/>
              <a:t>Click to edit Master title style</a:t>
            </a:r>
          </a:p>
        </p:txBody>
      </p:sp>
      <p:sp>
        <p:nvSpPr>
          <p:cNvPr id="13" name="Text Placeholder 12">
            <a:extLst>
              <a:ext uri="{FF2B5EF4-FFF2-40B4-BE49-F238E27FC236}">
                <a16:creationId xmlns:a16="http://schemas.microsoft.com/office/drawing/2014/main" id="{60D44057-B0E9-C3CD-858C-1158DB642F87}"/>
              </a:ext>
            </a:extLst>
          </p:cNvPr>
          <p:cNvSpPr>
            <a:spLocks noGrp="1"/>
          </p:cNvSpPr>
          <p:nvPr>
            <p:ph type="body" sz="quarter" idx="13"/>
          </p:nvPr>
        </p:nvSpPr>
        <p:spPr>
          <a:xfrm>
            <a:off x="637273" y="3613681"/>
            <a:ext cx="4139679" cy="2140733"/>
          </a:xfrm>
        </p:spPr>
        <p:txBody>
          <a:bodyPr>
            <a:normAutofit/>
          </a:bodyPr>
          <a:lstStyle>
            <a:lvl1pPr marL="0" indent="0">
              <a:buNone/>
              <a:defRPr sz="1800" b="0" i="0">
                <a:latin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2" name="TextBox 1">
            <a:extLst>
              <a:ext uri="{FF2B5EF4-FFF2-40B4-BE49-F238E27FC236}">
                <a16:creationId xmlns:a16="http://schemas.microsoft.com/office/drawing/2014/main" id="{E9C1B9C6-BF18-0C34-B903-49BFB6F0C0FD}"/>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Arial" panose="020B0604020202020204" pitchFamily="34" charset="0"/>
              </a:rPr>
              <a:t>Internal Use Only</a:t>
            </a:r>
          </a:p>
        </p:txBody>
      </p:sp>
      <p:sp>
        <p:nvSpPr>
          <p:cNvPr id="5" name="Text Placeholder 12">
            <a:extLst>
              <a:ext uri="{FF2B5EF4-FFF2-40B4-BE49-F238E27FC236}">
                <a16:creationId xmlns:a16="http://schemas.microsoft.com/office/drawing/2014/main" id="{A80908B0-75DE-A115-6336-EF8AAE3C5F4A}"/>
              </a:ext>
            </a:extLst>
          </p:cNvPr>
          <p:cNvSpPr>
            <a:spLocks noGrp="1"/>
          </p:cNvSpPr>
          <p:nvPr>
            <p:ph type="body" sz="quarter" idx="14"/>
          </p:nvPr>
        </p:nvSpPr>
        <p:spPr>
          <a:xfrm>
            <a:off x="6220807" y="1926771"/>
            <a:ext cx="2401614" cy="2818650"/>
          </a:xfrm>
        </p:spPr>
        <p:txBody>
          <a:bodyPr>
            <a:normAutofit/>
          </a:bodyPr>
          <a:lstStyle>
            <a:lvl1pPr marL="0" indent="0">
              <a:buNone/>
              <a:defRPr sz="1800" b="0" i="0">
                <a:latin typeface="Arial" panose="020B0604020202020204" pitchFamily="34" charset="0"/>
              </a:defRPr>
            </a:lvl1pPr>
          </a:lstStyle>
          <a:p>
            <a:pPr lvl="0"/>
            <a:r>
              <a:rPr lang="en-GB"/>
              <a:t>Click to edit Master text styles</a:t>
            </a:r>
          </a:p>
        </p:txBody>
      </p:sp>
      <p:sp>
        <p:nvSpPr>
          <p:cNvPr id="6" name="Text Placeholder 12">
            <a:extLst>
              <a:ext uri="{FF2B5EF4-FFF2-40B4-BE49-F238E27FC236}">
                <a16:creationId xmlns:a16="http://schemas.microsoft.com/office/drawing/2014/main" id="{544403BA-BDEC-33C9-D380-0A99E3D527D8}"/>
              </a:ext>
            </a:extLst>
          </p:cNvPr>
          <p:cNvSpPr>
            <a:spLocks noGrp="1"/>
          </p:cNvSpPr>
          <p:nvPr>
            <p:ph type="body" sz="quarter" idx="15"/>
          </p:nvPr>
        </p:nvSpPr>
        <p:spPr>
          <a:xfrm>
            <a:off x="9040209" y="1926771"/>
            <a:ext cx="2401614" cy="2818650"/>
          </a:xfrm>
        </p:spPr>
        <p:txBody>
          <a:bodyPr>
            <a:normAutofit/>
          </a:bodyPr>
          <a:lstStyle>
            <a:lvl1pPr marL="0" indent="0">
              <a:buNone/>
              <a:defRPr sz="1800" b="0" i="0">
                <a:latin typeface="Arial" panose="020B0604020202020204" pitchFamily="34" charset="0"/>
              </a:defRPr>
            </a:lvl1pPr>
          </a:lstStyle>
          <a:p>
            <a:pPr lvl="0"/>
            <a:r>
              <a:rPr lang="en-GB"/>
              <a:t>Click to edit Master text styles</a:t>
            </a:r>
          </a:p>
        </p:txBody>
      </p:sp>
      <p:sp>
        <p:nvSpPr>
          <p:cNvPr id="4" name="Rectangle 3">
            <a:extLst>
              <a:ext uri="{FF2B5EF4-FFF2-40B4-BE49-F238E27FC236}">
                <a16:creationId xmlns:a16="http://schemas.microsoft.com/office/drawing/2014/main" id="{8471D778-B752-B9A2-C081-45161E33561F}"/>
              </a:ext>
            </a:extLst>
          </p:cNvPr>
          <p:cNvSpPr/>
          <p:nvPr userDrawn="1"/>
        </p:nvSpPr>
        <p:spPr>
          <a:xfrm>
            <a:off x="10434041" y="5930166"/>
            <a:ext cx="1437663" cy="6943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pic>
        <p:nvPicPr>
          <p:cNvPr id="7" name="Picture 2" descr="Profile — NESO">
            <a:extLst>
              <a:ext uri="{FF2B5EF4-FFF2-40B4-BE49-F238E27FC236}">
                <a16:creationId xmlns:a16="http://schemas.microsoft.com/office/drawing/2014/main" id="{9AE7ED10-3EB6-8FE0-D5D7-E93289309B9E}"/>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954858" y="6263213"/>
            <a:ext cx="997735" cy="441135"/>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Connector 9">
            <a:extLst>
              <a:ext uri="{FF2B5EF4-FFF2-40B4-BE49-F238E27FC236}">
                <a16:creationId xmlns:a16="http://schemas.microsoft.com/office/drawing/2014/main" id="{2A0518B5-42E7-10E2-B9EA-3C36AD68DC74}"/>
              </a:ext>
            </a:extLst>
          </p:cNvPr>
          <p:cNvCxnSpPr>
            <a:cxnSpLocks/>
          </p:cNvCxnSpPr>
          <p:nvPr userDrawn="1"/>
        </p:nvCxnSpPr>
        <p:spPr>
          <a:xfrm>
            <a:off x="10809973" y="6364738"/>
            <a:ext cx="0" cy="238084"/>
          </a:xfrm>
          <a:prstGeom prst="line">
            <a:avLst/>
          </a:prstGeom>
          <a:ln>
            <a:solidFill>
              <a:srgbClr val="460033"/>
            </a:solidFill>
          </a:ln>
        </p:spPr>
        <p:style>
          <a:lnRef idx="2">
            <a:schemeClr val="accent1"/>
          </a:lnRef>
          <a:fillRef idx="0">
            <a:schemeClr val="accent1"/>
          </a:fillRef>
          <a:effectRef idx="1">
            <a:schemeClr val="accent1"/>
          </a:effectRef>
          <a:fontRef idx="minor">
            <a:schemeClr val="tx1"/>
          </a:fontRef>
        </p:style>
      </p:cxnSp>
      <p:pic>
        <p:nvPicPr>
          <p:cNvPr id="11" name="Picture 10" descr="A blue text on a black background&#10;&#10;Description automatically generated">
            <a:extLst>
              <a:ext uri="{FF2B5EF4-FFF2-40B4-BE49-F238E27FC236}">
                <a16:creationId xmlns:a16="http://schemas.microsoft.com/office/drawing/2014/main" id="{F44D44D3-E452-29D5-5D07-9DA6AD9B5C4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896450" y="6316208"/>
            <a:ext cx="1780906" cy="396960"/>
          </a:xfrm>
          <a:prstGeom prst="rect">
            <a:avLst/>
          </a:prstGeom>
        </p:spPr>
      </p:pic>
    </p:spTree>
    <p:extLst>
      <p:ext uri="{BB962C8B-B14F-4D97-AF65-F5344CB8AC3E}">
        <p14:creationId xmlns:p14="http://schemas.microsoft.com/office/powerpoint/2010/main" val="40908189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Divider layout 2">
    <p:spTree>
      <p:nvGrpSpPr>
        <p:cNvPr id="1" name=""/>
        <p:cNvGrpSpPr/>
        <p:nvPr/>
      </p:nvGrpSpPr>
      <p:grpSpPr>
        <a:xfrm>
          <a:off x="0" y="0"/>
          <a:ext cx="0" cy="0"/>
          <a:chOff x="0" y="0"/>
          <a:chExt cx="0" cy="0"/>
        </a:xfrm>
      </p:grpSpPr>
      <p:pic>
        <p:nvPicPr>
          <p:cNvPr id="5" name="Picture 4" descr="A purple and black background&#10;&#10;Description automatically generated">
            <a:extLst>
              <a:ext uri="{FF2B5EF4-FFF2-40B4-BE49-F238E27FC236}">
                <a16:creationId xmlns:a16="http://schemas.microsoft.com/office/drawing/2014/main" id="{FA872D7E-483A-F12C-54BD-9C3DEF2A571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2422566"/>
            <a:ext cx="6096001" cy="4439265"/>
          </a:xfrm>
          <a:prstGeom prst="rect">
            <a:avLst/>
          </a:prstGeom>
        </p:spPr>
      </p:pic>
      <p:pic>
        <p:nvPicPr>
          <p:cNvPr id="8" name="Picture 7" descr="A black background with a pink object&#10;&#10;Description automatically generated">
            <a:extLst>
              <a:ext uri="{FF2B5EF4-FFF2-40B4-BE49-F238E27FC236}">
                <a16:creationId xmlns:a16="http://schemas.microsoft.com/office/drawing/2014/main" id="{40DE9A63-8C09-1B7B-D2EE-4082DB84327F}"/>
              </a:ext>
            </a:extLst>
          </p:cNvPr>
          <p:cNvPicPr>
            <a:picLocks noGrp="1" noRot="1" noChangeAspect="1" noMove="1" noResize="1" noEditPoints="1" noAdjustHandles="1" noChangeArrowheads="1" noChangeShapeType="1" noCrop="1"/>
          </p:cNvPicPr>
          <p:nvPr userDrawn="1"/>
        </p:nvPicPr>
        <p:blipFill>
          <a:blip r:embed="rId3" cstate="screen">
            <a:extLst>
              <a:ext uri="{28A0092B-C50C-407E-A947-70E740481C1C}">
                <a14:useLocalDpi xmlns:a14="http://schemas.microsoft.com/office/drawing/2010/main"/>
              </a:ext>
            </a:extLst>
          </a:blip>
          <a:stretch>
            <a:fillRect/>
          </a:stretch>
        </p:blipFill>
        <p:spPr>
          <a:xfrm>
            <a:off x="-2" y="-1"/>
            <a:ext cx="12192002" cy="6858001"/>
          </a:xfrm>
          <a:prstGeom prst="rect">
            <a:avLst/>
          </a:prstGeom>
        </p:spPr>
      </p:pic>
      <p:sp>
        <p:nvSpPr>
          <p:cNvPr id="9" name="Title 1">
            <a:extLst>
              <a:ext uri="{FF2B5EF4-FFF2-40B4-BE49-F238E27FC236}">
                <a16:creationId xmlns:a16="http://schemas.microsoft.com/office/drawing/2014/main" id="{E1A24C3F-E03C-61C2-1BCE-010C0EDD73CA}"/>
              </a:ext>
            </a:extLst>
          </p:cNvPr>
          <p:cNvSpPr>
            <a:spLocks noGrp="1"/>
          </p:cNvSpPr>
          <p:nvPr>
            <p:ph type="title"/>
          </p:nvPr>
        </p:nvSpPr>
        <p:spPr>
          <a:xfrm>
            <a:off x="637273" y="631032"/>
            <a:ext cx="3016800" cy="1325563"/>
          </a:xfrm>
        </p:spPr>
        <p:txBody>
          <a:bodyPr>
            <a:normAutofit/>
          </a:bodyPr>
          <a:lstStyle>
            <a:lvl1pPr>
              <a:defRPr sz="3000" b="1" i="0">
                <a:solidFill>
                  <a:schemeClr val="accent1"/>
                </a:solidFill>
                <a:latin typeface="Arial" panose="020B0604020202020204" pitchFamily="34" charset="0"/>
                <a:cs typeface="Arial" panose="020B0604020202020204" pitchFamily="34" charset="0"/>
              </a:defRPr>
            </a:lvl1pPr>
          </a:lstStyle>
          <a:p>
            <a:r>
              <a:rPr lang="en-GB"/>
              <a:t>Click to edit Master title style</a:t>
            </a:r>
          </a:p>
        </p:txBody>
      </p:sp>
      <p:sp>
        <p:nvSpPr>
          <p:cNvPr id="13" name="Text Placeholder 12">
            <a:extLst>
              <a:ext uri="{FF2B5EF4-FFF2-40B4-BE49-F238E27FC236}">
                <a16:creationId xmlns:a16="http://schemas.microsoft.com/office/drawing/2014/main" id="{60D44057-B0E9-C3CD-858C-1158DB642F87}"/>
              </a:ext>
            </a:extLst>
          </p:cNvPr>
          <p:cNvSpPr>
            <a:spLocks noGrp="1"/>
          </p:cNvSpPr>
          <p:nvPr>
            <p:ph type="body" sz="quarter" idx="13"/>
          </p:nvPr>
        </p:nvSpPr>
        <p:spPr>
          <a:xfrm>
            <a:off x="637273" y="3613681"/>
            <a:ext cx="4139679" cy="2140733"/>
          </a:xfrm>
        </p:spPr>
        <p:txBody>
          <a:bodyPr>
            <a:normAutofit/>
          </a:bodyPr>
          <a:lstStyle>
            <a:lvl1pPr marL="0" indent="0">
              <a:buNone/>
              <a:defRPr sz="1800" b="0" i="0">
                <a:solidFill>
                  <a:schemeClr val="bg1"/>
                </a:solidFill>
                <a:latin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15" name="Text Placeholder 12">
            <a:extLst>
              <a:ext uri="{FF2B5EF4-FFF2-40B4-BE49-F238E27FC236}">
                <a16:creationId xmlns:a16="http://schemas.microsoft.com/office/drawing/2014/main" id="{16DFA2F4-A131-0E86-D67F-D866F130441E}"/>
              </a:ext>
            </a:extLst>
          </p:cNvPr>
          <p:cNvSpPr>
            <a:spLocks noGrp="1"/>
          </p:cNvSpPr>
          <p:nvPr>
            <p:ph type="body" sz="quarter" idx="14"/>
          </p:nvPr>
        </p:nvSpPr>
        <p:spPr>
          <a:xfrm>
            <a:off x="6220807" y="1926771"/>
            <a:ext cx="2401614" cy="2818650"/>
          </a:xfrm>
        </p:spPr>
        <p:txBody>
          <a:bodyPr>
            <a:normAutofit/>
          </a:bodyPr>
          <a:lstStyle>
            <a:lvl1pPr marL="0" indent="0">
              <a:buNone/>
              <a:defRPr sz="1800" b="0" i="0">
                <a:latin typeface="Arial" panose="020B0604020202020204" pitchFamily="34" charset="0"/>
              </a:defRPr>
            </a:lvl1pPr>
          </a:lstStyle>
          <a:p>
            <a:pPr lvl="0"/>
            <a:r>
              <a:rPr lang="en-GB"/>
              <a:t>Click to edit Master text styles</a:t>
            </a:r>
          </a:p>
        </p:txBody>
      </p:sp>
      <p:sp>
        <p:nvSpPr>
          <p:cNvPr id="4" name="Text Placeholder 12">
            <a:extLst>
              <a:ext uri="{FF2B5EF4-FFF2-40B4-BE49-F238E27FC236}">
                <a16:creationId xmlns:a16="http://schemas.microsoft.com/office/drawing/2014/main" id="{FB81684C-BEDC-A504-8845-1713CDAEB0CB}"/>
              </a:ext>
            </a:extLst>
          </p:cNvPr>
          <p:cNvSpPr>
            <a:spLocks noGrp="1"/>
          </p:cNvSpPr>
          <p:nvPr>
            <p:ph type="body" sz="quarter" idx="15"/>
          </p:nvPr>
        </p:nvSpPr>
        <p:spPr>
          <a:xfrm>
            <a:off x="9040209" y="1926771"/>
            <a:ext cx="2401614" cy="2818650"/>
          </a:xfrm>
        </p:spPr>
        <p:txBody>
          <a:bodyPr>
            <a:normAutofit/>
          </a:bodyPr>
          <a:lstStyle>
            <a:lvl1pPr marL="0" indent="0">
              <a:buNone/>
              <a:defRPr sz="1800" b="0" i="0">
                <a:latin typeface="Arial" panose="020B0604020202020204" pitchFamily="34" charset="0"/>
              </a:defRPr>
            </a:lvl1pPr>
          </a:lstStyle>
          <a:p>
            <a:pPr lvl="0"/>
            <a:r>
              <a:rPr lang="en-GB"/>
              <a:t>Click to edit Master text styles</a:t>
            </a:r>
          </a:p>
        </p:txBody>
      </p:sp>
      <p:sp>
        <p:nvSpPr>
          <p:cNvPr id="2" name="TextBox 1">
            <a:extLst>
              <a:ext uri="{FF2B5EF4-FFF2-40B4-BE49-F238E27FC236}">
                <a16:creationId xmlns:a16="http://schemas.microsoft.com/office/drawing/2014/main" id="{1BB28D82-A3B0-1B3C-D021-6E2F641AB46E}"/>
              </a:ext>
            </a:extLst>
          </p:cNvPr>
          <p:cNvSpPr txBox="1"/>
          <p:nvPr userDrawn="1"/>
        </p:nvSpPr>
        <p:spPr>
          <a:xfrm>
            <a:off x="543720" y="6509834"/>
            <a:ext cx="141065"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smtClean="0">
                <a:solidFill>
                  <a:schemeClr val="bg1"/>
                </a:solidFill>
              </a:rPr>
              <a:t>‹#›</a:t>
            </a:fld>
            <a:endParaRPr lang="en-GB" sz="2000" noProof="0">
              <a:solidFill>
                <a:schemeClr val="bg1"/>
              </a:solidFill>
            </a:endParaRPr>
          </a:p>
        </p:txBody>
      </p:sp>
      <p:sp>
        <p:nvSpPr>
          <p:cNvPr id="3" name="Rectangle 2">
            <a:extLst>
              <a:ext uri="{FF2B5EF4-FFF2-40B4-BE49-F238E27FC236}">
                <a16:creationId xmlns:a16="http://schemas.microsoft.com/office/drawing/2014/main" id="{4BB931BD-7DD6-2426-93BF-2AF9B50CC247}"/>
              </a:ext>
            </a:extLst>
          </p:cNvPr>
          <p:cNvSpPr/>
          <p:nvPr userDrawn="1"/>
        </p:nvSpPr>
        <p:spPr>
          <a:xfrm>
            <a:off x="10434041" y="5930166"/>
            <a:ext cx="1437663" cy="6943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pic>
        <p:nvPicPr>
          <p:cNvPr id="6" name="Picture 2" descr="Profile — NESO">
            <a:extLst>
              <a:ext uri="{FF2B5EF4-FFF2-40B4-BE49-F238E27FC236}">
                <a16:creationId xmlns:a16="http://schemas.microsoft.com/office/drawing/2014/main" id="{42BF45B1-91F1-B1C4-3E13-92154195D89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954858" y="6263213"/>
            <a:ext cx="997735" cy="441135"/>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a:extLst>
              <a:ext uri="{FF2B5EF4-FFF2-40B4-BE49-F238E27FC236}">
                <a16:creationId xmlns:a16="http://schemas.microsoft.com/office/drawing/2014/main" id="{655B4BD2-64A9-1361-D69F-F9642861571A}"/>
              </a:ext>
            </a:extLst>
          </p:cNvPr>
          <p:cNvCxnSpPr>
            <a:cxnSpLocks/>
          </p:cNvCxnSpPr>
          <p:nvPr userDrawn="1"/>
        </p:nvCxnSpPr>
        <p:spPr>
          <a:xfrm>
            <a:off x="10809973" y="6364738"/>
            <a:ext cx="0" cy="238084"/>
          </a:xfrm>
          <a:prstGeom prst="line">
            <a:avLst/>
          </a:prstGeom>
          <a:ln>
            <a:solidFill>
              <a:srgbClr val="460033"/>
            </a:solidFill>
          </a:ln>
        </p:spPr>
        <p:style>
          <a:lnRef idx="2">
            <a:schemeClr val="accent1"/>
          </a:lnRef>
          <a:fillRef idx="0">
            <a:schemeClr val="accent1"/>
          </a:fillRef>
          <a:effectRef idx="1">
            <a:schemeClr val="accent1"/>
          </a:effectRef>
          <a:fontRef idx="minor">
            <a:schemeClr val="tx1"/>
          </a:fontRef>
        </p:style>
      </p:cxnSp>
      <p:pic>
        <p:nvPicPr>
          <p:cNvPr id="10" name="Picture 9" descr="A blue text on a black background&#10;&#10;Description automatically generated">
            <a:extLst>
              <a:ext uri="{FF2B5EF4-FFF2-40B4-BE49-F238E27FC236}">
                <a16:creationId xmlns:a16="http://schemas.microsoft.com/office/drawing/2014/main" id="{CD413304-C158-1C30-B8AC-8D0320852E3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896450" y="6316208"/>
            <a:ext cx="1780906" cy="396960"/>
          </a:xfrm>
          <a:prstGeom prst="rect">
            <a:avLst/>
          </a:prstGeom>
        </p:spPr>
      </p:pic>
    </p:spTree>
    <p:extLst>
      <p:ext uri="{BB962C8B-B14F-4D97-AF65-F5344CB8AC3E}">
        <p14:creationId xmlns:p14="http://schemas.microsoft.com/office/powerpoint/2010/main" val="6980101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Divider layout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B750103-FF4D-6647-58A5-FC31ECFD368F}"/>
              </a:ext>
            </a:extLst>
          </p:cNvPr>
          <p:cNvSpPr/>
          <p:nvPr userDrawn="1"/>
        </p:nvSpPr>
        <p:spPr>
          <a:xfrm>
            <a:off x="0" y="0"/>
            <a:ext cx="4251159"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4BD9546A-ACA3-E84E-1693-0DA11D64DE9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5085913"/>
            <a:ext cx="3652468" cy="1772086"/>
          </a:xfrm>
          <a:prstGeom prst="rect">
            <a:avLst/>
          </a:prstGeom>
        </p:spPr>
      </p:pic>
      <p:pic>
        <p:nvPicPr>
          <p:cNvPr id="8" name="Picture 7" descr="A black background with a pink object&#10;&#10;Description automatically generated">
            <a:extLst>
              <a:ext uri="{FF2B5EF4-FFF2-40B4-BE49-F238E27FC236}">
                <a16:creationId xmlns:a16="http://schemas.microsoft.com/office/drawing/2014/main" id="{40DE9A63-8C09-1B7B-D2EE-4082DB84327F}"/>
              </a:ext>
            </a:extLst>
          </p:cNvPr>
          <p:cNvPicPr>
            <a:picLocks noGrp="1" noRot="1" noChangeAspect="1" noMove="1" noResize="1" noEditPoints="1" noAdjustHandles="1" noChangeArrowheads="1" noChangeShapeType="1" noCrop="1"/>
          </p:cNvPicPr>
          <p:nvPr userDrawn="1"/>
        </p:nvPicPr>
        <p:blipFill>
          <a:blip r:embed="rId3" cstate="screen">
            <a:extLst>
              <a:ext uri="{28A0092B-C50C-407E-A947-70E740481C1C}">
                <a14:useLocalDpi xmlns:a14="http://schemas.microsoft.com/office/drawing/2010/main"/>
              </a:ext>
            </a:extLst>
          </a:blip>
          <a:stretch>
            <a:fillRect/>
          </a:stretch>
        </p:blipFill>
        <p:spPr>
          <a:xfrm>
            <a:off x="-2" y="-1"/>
            <a:ext cx="12192002" cy="6858001"/>
          </a:xfrm>
          <a:prstGeom prst="rect">
            <a:avLst/>
          </a:prstGeom>
        </p:spPr>
      </p:pic>
      <p:sp>
        <p:nvSpPr>
          <p:cNvPr id="9" name="Title 1">
            <a:extLst>
              <a:ext uri="{FF2B5EF4-FFF2-40B4-BE49-F238E27FC236}">
                <a16:creationId xmlns:a16="http://schemas.microsoft.com/office/drawing/2014/main" id="{E1A24C3F-E03C-61C2-1BCE-010C0EDD73CA}"/>
              </a:ext>
            </a:extLst>
          </p:cNvPr>
          <p:cNvSpPr>
            <a:spLocks noGrp="1"/>
          </p:cNvSpPr>
          <p:nvPr>
            <p:ph type="title"/>
          </p:nvPr>
        </p:nvSpPr>
        <p:spPr>
          <a:xfrm>
            <a:off x="637273" y="631032"/>
            <a:ext cx="3016800" cy="1325563"/>
          </a:xfrm>
        </p:spPr>
        <p:txBody>
          <a:bodyPr>
            <a:normAutofit/>
          </a:bodyPr>
          <a:lstStyle>
            <a:lvl1pPr>
              <a:defRPr sz="3000" b="1" i="0">
                <a:solidFill>
                  <a:schemeClr val="accent1"/>
                </a:solidFill>
                <a:latin typeface="Arial" panose="020B0604020202020204" pitchFamily="34" charset="0"/>
                <a:cs typeface="Arial" panose="020B0604020202020204" pitchFamily="34" charset="0"/>
              </a:defRPr>
            </a:lvl1pPr>
          </a:lstStyle>
          <a:p>
            <a:r>
              <a:rPr lang="en-GB"/>
              <a:t>Click to edit Master title style</a:t>
            </a:r>
          </a:p>
        </p:txBody>
      </p:sp>
      <p:sp>
        <p:nvSpPr>
          <p:cNvPr id="13" name="Text Placeholder 12">
            <a:extLst>
              <a:ext uri="{FF2B5EF4-FFF2-40B4-BE49-F238E27FC236}">
                <a16:creationId xmlns:a16="http://schemas.microsoft.com/office/drawing/2014/main" id="{60D44057-B0E9-C3CD-858C-1158DB642F87}"/>
              </a:ext>
            </a:extLst>
          </p:cNvPr>
          <p:cNvSpPr>
            <a:spLocks noGrp="1"/>
          </p:cNvSpPr>
          <p:nvPr>
            <p:ph type="body" sz="quarter" idx="13"/>
          </p:nvPr>
        </p:nvSpPr>
        <p:spPr>
          <a:xfrm>
            <a:off x="637274" y="2389514"/>
            <a:ext cx="3015194" cy="1131740"/>
          </a:xfrm>
        </p:spPr>
        <p:txBody>
          <a:bodyPr>
            <a:normAutofit/>
          </a:bodyPr>
          <a:lstStyle>
            <a:lvl1pPr marL="0" indent="0">
              <a:buNone/>
              <a:defRPr sz="1800" b="0" i="0">
                <a:solidFill>
                  <a:schemeClr val="bg1"/>
                </a:solidFill>
                <a:latin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15" name="Text Placeholder 12">
            <a:extLst>
              <a:ext uri="{FF2B5EF4-FFF2-40B4-BE49-F238E27FC236}">
                <a16:creationId xmlns:a16="http://schemas.microsoft.com/office/drawing/2014/main" id="{16DFA2F4-A131-0E86-D67F-D866F130441E}"/>
              </a:ext>
            </a:extLst>
          </p:cNvPr>
          <p:cNvSpPr>
            <a:spLocks noGrp="1"/>
          </p:cNvSpPr>
          <p:nvPr>
            <p:ph type="body" sz="quarter" idx="14"/>
          </p:nvPr>
        </p:nvSpPr>
        <p:spPr>
          <a:xfrm>
            <a:off x="4895193" y="1721819"/>
            <a:ext cx="2832536" cy="2818650"/>
          </a:xfrm>
        </p:spPr>
        <p:txBody>
          <a:bodyPr>
            <a:normAutofit/>
          </a:bodyPr>
          <a:lstStyle>
            <a:lvl1pPr marL="0" indent="0">
              <a:buNone/>
              <a:defRPr sz="1800" b="0" i="0">
                <a:latin typeface="Arial" panose="020B0604020202020204" pitchFamily="34" charset="0"/>
              </a:defRPr>
            </a:lvl1pPr>
          </a:lstStyle>
          <a:p>
            <a:pPr lvl="0"/>
            <a:r>
              <a:rPr lang="en-GB"/>
              <a:t>Click to edit Master text styles</a:t>
            </a:r>
          </a:p>
        </p:txBody>
      </p:sp>
      <p:sp>
        <p:nvSpPr>
          <p:cNvPr id="2" name="TextBox 1">
            <a:extLst>
              <a:ext uri="{FF2B5EF4-FFF2-40B4-BE49-F238E27FC236}">
                <a16:creationId xmlns:a16="http://schemas.microsoft.com/office/drawing/2014/main" id="{E9C1B9C6-BF18-0C34-B903-49BFB6F0C0FD}"/>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Arial" panose="020B0604020202020204" pitchFamily="34" charset="0"/>
              </a:rPr>
              <a:t>Internal Use Only</a:t>
            </a:r>
          </a:p>
        </p:txBody>
      </p:sp>
      <p:sp>
        <p:nvSpPr>
          <p:cNvPr id="4" name="Text Placeholder 12">
            <a:extLst>
              <a:ext uri="{FF2B5EF4-FFF2-40B4-BE49-F238E27FC236}">
                <a16:creationId xmlns:a16="http://schemas.microsoft.com/office/drawing/2014/main" id="{FB81684C-BEDC-A504-8845-1713CDAEB0CB}"/>
              </a:ext>
            </a:extLst>
          </p:cNvPr>
          <p:cNvSpPr>
            <a:spLocks noGrp="1"/>
          </p:cNvSpPr>
          <p:nvPr>
            <p:ph type="body" sz="quarter" idx="15"/>
          </p:nvPr>
        </p:nvSpPr>
        <p:spPr>
          <a:xfrm>
            <a:off x="8360079" y="1721819"/>
            <a:ext cx="2832536" cy="2818650"/>
          </a:xfrm>
        </p:spPr>
        <p:txBody>
          <a:bodyPr>
            <a:normAutofit/>
          </a:bodyPr>
          <a:lstStyle>
            <a:lvl1pPr marL="0" indent="0">
              <a:buNone/>
              <a:defRPr sz="1800" b="0" i="0">
                <a:latin typeface="Arial" panose="020B0604020202020204" pitchFamily="34" charset="0"/>
              </a:defRPr>
            </a:lvl1pPr>
          </a:lstStyle>
          <a:p>
            <a:pPr lvl="0"/>
            <a:r>
              <a:rPr lang="en-GB"/>
              <a:t>Click to edit Master text styles</a:t>
            </a:r>
          </a:p>
        </p:txBody>
      </p:sp>
      <p:sp>
        <p:nvSpPr>
          <p:cNvPr id="5" name="TextBox 4">
            <a:extLst>
              <a:ext uri="{FF2B5EF4-FFF2-40B4-BE49-F238E27FC236}">
                <a16:creationId xmlns:a16="http://schemas.microsoft.com/office/drawing/2014/main" id="{1DC0D688-373E-EFA1-4A88-C13714EA7D47}"/>
              </a:ext>
            </a:extLst>
          </p:cNvPr>
          <p:cNvSpPr txBox="1"/>
          <p:nvPr userDrawn="1"/>
        </p:nvSpPr>
        <p:spPr>
          <a:xfrm>
            <a:off x="543720" y="6509834"/>
            <a:ext cx="141065"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smtClean="0">
                <a:solidFill>
                  <a:schemeClr val="bg1"/>
                </a:solidFill>
              </a:rPr>
              <a:t>‹#›</a:t>
            </a:fld>
            <a:endParaRPr lang="en-GB" sz="2000" noProof="0">
              <a:solidFill>
                <a:schemeClr val="bg1"/>
              </a:solidFill>
            </a:endParaRPr>
          </a:p>
        </p:txBody>
      </p:sp>
      <p:sp>
        <p:nvSpPr>
          <p:cNvPr id="7" name="Rectangle 6">
            <a:extLst>
              <a:ext uri="{FF2B5EF4-FFF2-40B4-BE49-F238E27FC236}">
                <a16:creationId xmlns:a16="http://schemas.microsoft.com/office/drawing/2014/main" id="{75E9B8DE-903E-B9CA-BCCA-C7FB96BC0133}"/>
              </a:ext>
            </a:extLst>
          </p:cNvPr>
          <p:cNvSpPr/>
          <p:nvPr userDrawn="1"/>
        </p:nvSpPr>
        <p:spPr>
          <a:xfrm>
            <a:off x="10434041" y="5930166"/>
            <a:ext cx="1437663" cy="6943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pic>
        <p:nvPicPr>
          <p:cNvPr id="10" name="Picture 2" descr="Profile — NESO">
            <a:extLst>
              <a:ext uri="{FF2B5EF4-FFF2-40B4-BE49-F238E27FC236}">
                <a16:creationId xmlns:a16="http://schemas.microsoft.com/office/drawing/2014/main" id="{ADE5D222-C2A8-26E0-DA87-96799EAF8DFA}"/>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954858" y="6263213"/>
            <a:ext cx="997735" cy="441135"/>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Connector 10">
            <a:extLst>
              <a:ext uri="{FF2B5EF4-FFF2-40B4-BE49-F238E27FC236}">
                <a16:creationId xmlns:a16="http://schemas.microsoft.com/office/drawing/2014/main" id="{B72E2B03-0591-34C7-8FC7-70CFDFBD149E}"/>
              </a:ext>
            </a:extLst>
          </p:cNvPr>
          <p:cNvCxnSpPr>
            <a:cxnSpLocks/>
          </p:cNvCxnSpPr>
          <p:nvPr userDrawn="1"/>
        </p:nvCxnSpPr>
        <p:spPr>
          <a:xfrm>
            <a:off x="10809973" y="6364738"/>
            <a:ext cx="0" cy="238084"/>
          </a:xfrm>
          <a:prstGeom prst="line">
            <a:avLst/>
          </a:prstGeom>
          <a:ln>
            <a:solidFill>
              <a:srgbClr val="460033"/>
            </a:solidFill>
          </a:ln>
        </p:spPr>
        <p:style>
          <a:lnRef idx="2">
            <a:schemeClr val="accent1"/>
          </a:lnRef>
          <a:fillRef idx="0">
            <a:schemeClr val="accent1"/>
          </a:fillRef>
          <a:effectRef idx="1">
            <a:schemeClr val="accent1"/>
          </a:effectRef>
          <a:fontRef idx="minor">
            <a:schemeClr val="tx1"/>
          </a:fontRef>
        </p:style>
      </p:cxnSp>
      <p:pic>
        <p:nvPicPr>
          <p:cNvPr id="12" name="Picture 11" descr="A blue text on a black background&#10;&#10;Description automatically generated">
            <a:extLst>
              <a:ext uri="{FF2B5EF4-FFF2-40B4-BE49-F238E27FC236}">
                <a16:creationId xmlns:a16="http://schemas.microsoft.com/office/drawing/2014/main" id="{5C2BFB2F-A778-A5B8-29BA-9DCB2B52F56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896450" y="6316208"/>
            <a:ext cx="1780906" cy="396960"/>
          </a:xfrm>
          <a:prstGeom prst="rect">
            <a:avLst/>
          </a:prstGeom>
        </p:spPr>
      </p:pic>
    </p:spTree>
    <p:extLst>
      <p:ext uri="{BB962C8B-B14F-4D97-AF65-F5344CB8AC3E}">
        <p14:creationId xmlns:p14="http://schemas.microsoft.com/office/powerpoint/2010/main" val="34943550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ext box x 1">
    <p:spTree>
      <p:nvGrpSpPr>
        <p:cNvPr id="1" name=""/>
        <p:cNvGrpSpPr/>
        <p:nvPr/>
      </p:nvGrpSpPr>
      <p:grpSpPr>
        <a:xfrm>
          <a:off x="0" y="0"/>
          <a:ext cx="0" cy="0"/>
          <a:chOff x="0" y="0"/>
          <a:chExt cx="0" cy="0"/>
        </a:xfrm>
      </p:grpSpPr>
      <p:pic>
        <p:nvPicPr>
          <p:cNvPr id="10" name="Picture 9" descr="A black background with a pink object&#10;&#10;Description automatically generated">
            <a:extLst>
              <a:ext uri="{FF2B5EF4-FFF2-40B4-BE49-F238E27FC236}">
                <a16:creationId xmlns:a16="http://schemas.microsoft.com/office/drawing/2014/main" id="{A17F6C51-DF54-894F-505B-FBC3BC97F71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 y="-1"/>
            <a:ext cx="12192002" cy="6858001"/>
          </a:xfrm>
          <a:prstGeom prst="rect">
            <a:avLst/>
          </a:prstGeom>
        </p:spPr>
      </p:pic>
      <p:sp>
        <p:nvSpPr>
          <p:cNvPr id="2" name="Title 1">
            <a:extLst>
              <a:ext uri="{FF2B5EF4-FFF2-40B4-BE49-F238E27FC236}">
                <a16:creationId xmlns:a16="http://schemas.microsoft.com/office/drawing/2014/main" id="{A24D5798-821B-54D8-7307-D3B592F91BCE}"/>
              </a:ext>
            </a:extLst>
          </p:cNvPr>
          <p:cNvSpPr>
            <a:spLocks noGrp="1"/>
          </p:cNvSpPr>
          <p:nvPr>
            <p:ph type="title"/>
          </p:nvPr>
        </p:nvSpPr>
        <p:spPr>
          <a:xfrm>
            <a:off x="637273" y="365125"/>
            <a:ext cx="9709361" cy="870551"/>
          </a:xfrm>
        </p:spPr>
        <p:txBody>
          <a:bodyPr/>
          <a:lstStyle>
            <a:lvl1pPr>
              <a:defRPr b="1" i="0">
                <a:solidFill>
                  <a:schemeClr val="accent1"/>
                </a:solidFill>
                <a:latin typeface="Arial" panose="020B0604020202020204" pitchFamily="34" charset="0"/>
                <a:cs typeface="Arial" panose="020B0604020202020204" pitchFamily="34" charset="0"/>
              </a:defRPr>
            </a:lvl1pPr>
          </a:lstStyle>
          <a:p>
            <a:r>
              <a:rPr lang="en-GB"/>
              <a:t>Click to edit Master title style</a:t>
            </a:r>
          </a:p>
        </p:txBody>
      </p:sp>
      <p:sp>
        <p:nvSpPr>
          <p:cNvPr id="3" name="Content Placeholder 2">
            <a:extLst>
              <a:ext uri="{FF2B5EF4-FFF2-40B4-BE49-F238E27FC236}">
                <a16:creationId xmlns:a16="http://schemas.microsoft.com/office/drawing/2014/main" id="{A4A32C58-2F88-40C5-EF11-16328E9C88E8}"/>
              </a:ext>
            </a:extLst>
          </p:cNvPr>
          <p:cNvSpPr>
            <a:spLocks noGrp="1"/>
          </p:cNvSpPr>
          <p:nvPr>
            <p:ph sz="half" idx="1"/>
          </p:nvPr>
        </p:nvSpPr>
        <p:spPr>
          <a:xfrm>
            <a:off x="637273" y="2372497"/>
            <a:ext cx="9709362" cy="3804466"/>
          </a:xfrm>
        </p:spPr>
        <p:txBody>
          <a:bodyPr>
            <a:normAutofit/>
          </a:bodyPr>
          <a:lstStyle>
            <a:lvl1pPr marL="0" indent="0">
              <a:buNone/>
              <a:defRPr sz="1800" b="0" i="0">
                <a:latin typeface="Arial" panose="020B0604020202020204" pitchFamily="34" charset="0"/>
              </a:defRPr>
            </a:lvl1pPr>
          </a:lstStyle>
          <a:p>
            <a:pPr lvl="0"/>
            <a:r>
              <a:rPr lang="en-GB"/>
              <a:t>Click to edit Master text styles</a:t>
            </a:r>
          </a:p>
        </p:txBody>
      </p:sp>
      <p:sp>
        <p:nvSpPr>
          <p:cNvPr id="9" name="Content Placeholder 8">
            <a:extLst>
              <a:ext uri="{FF2B5EF4-FFF2-40B4-BE49-F238E27FC236}">
                <a16:creationId xmlns:a16="http://schemas.microsoft.com/office/drawing/2014/main" id="{35AB5FD5-63AB-4F3D-B548-39DB3336BC6A}"/>
              </a:ext>
            </a:extLst>
          </p:cNvPr>
          <p:cNvSpPr>
            <a:spLocks noGrp="1"/>
          </p:cNvSpPr>
          <p:nvPr>
            <p:ph sz="quarter" idx="13"/>
          </p:nvPr>
        </p:nvSpPr>
        <p:spPr>
          <a:xfrm>
            <a:off x="637273" y="1322559"/>
            <a:ext cx="9709361" cy="759597"/>
          </a:xfrm>
        </p:spPr>
        <p:txBody>
          <a:bodyPr>
            <a:normAutofit/>
          </a:bodyPr>
          <a:lstStyle>
            <a:lvl1pPr marL="0" indent="0">
              <a:buNone/>
              <a:defRPr sz="2400" b="0" i="0">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4" name="Rectangle 3">
            <a:extLst>
              <a:ext uri="{FF2B5EF4-FFF2-40B4-BE49-F238E27FC236}">
                <a16:creationId xmlns:a16="http://schemas.microsoft.com/office/drawing/2014/main" id="{357AC8A0-5AF6-8DA1-C536-CFB6D89AE24F}"/>
              </a:ext>
            </a:extLst>
          </p:cNvPr>
          <p:cNvSpPr/>
          <p:nvPr userDrawn="1"/>
        </p:nvSpPr>
        <p:spPr>
          <a:xfrm>
            <a:off x="10434041" y="5930166"/>
            <a:ext cx="1437663" cy="6943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pic>
        <p:nvPicPr>
          <p:cNvPr id="5" name="Picture 2" descr="Profile — NESO">
            <a:extLst>
              <a:ext uri="{FF2B5EF4-FFF2-40B4-BE49-F238E27FC236}">
                <a16:creationId xmlns:a16="http://schemas.microsoft.com/office/drawing/2014/main" id="{AD73301C-A37E-75F3-7B5B-71B94BF101E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954858" y="6263213"/>
            <a:ext cx="997735" cy="441135"/>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03821864-477D-0A22-B498-321B0F74B70C}"/>
              </a:ext>
            </a:extLst>
          </p:cNvPr>
          <p:cNvCxnSpPr>
            <a:cxnSpLocks/>
          </p:cNvCxnSpPr>
          <p:nvPr userDrawn="1"/>
        </p:nvCxnSpPr>
        <p:spPr>
          <a:xfrm>
            <a:off x="10809973" y="6364738"/>
            <a:ext cx="0" cy="238084"/>
          </a:xfrm>
          <a:prstGeom prst="line">
            <a:avLst/>
          </a:prstGeom>
          <a:ln>
            <a:solidFill>
              <a:srgbClr val="460033"/>
            </a:solidFill>
          </a:ln>
        </p:spPr>
        <p:style>
          <a:lnRef idx="2">
            <a:schemeClr val="accent1"/>
          </a:lnRef>
          <a:fillRef idx="0">
            <a:schemeClr val="accent1"/>
          </a:fillRef>
          <a:effectRef idx="1">
            <a:schemeClr val="accent1"/>
          </a:effectRef>
          <a:fontRef idx="minor">
            <a:schemeClr val="tx1"/>
          </a:fontRef>
        </p:style>
      </p:cxnSp>
      <p:pic>
        <p:nvPicPr>
          <p:cNvPr id="7" name="Picture 6" descr="A blue text on a black background&#10;&#10;Description automatically generated">
            <a:extLst>
              <a:ext uri="{FF2B5EF4-FFF2-40B4-BE49-F238E27FC236}">
                <a16:creationId xmlns:a16="http://schemas.microsoft.com/office/drawing/2014/main" id="{85477581-FBDF-4AB3-843D-867FDFCB38C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896450" y="6316208"/>
            <a:ext cx="1780906" cy="396960"/>
          </a:xfrm>
          <a:prstGeom prst="rect">
            <a:avLst/>
          </a:prstGeom>
        </p:spPr>
      </p:pic>
    </p:spTree>
    <p:extLst>
      <p:ext uri="{BB962C8B-B14F-4D97-AF65-F5344CB8AC3E}">
        <p14:creationId xmlns:p14="http://schemas.microsoft.com/office/powerpoint/2010/main" val="104855373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ext box (left) media box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57A9E-C78F-DAF6-0658-5E582E5609F0}"/>
              </a:ext>
            </a:extLst>
          </p:cNvPr>
          <p:cNvSpPr>
            <a:spLocks noGrp="1"/>
          </p:cNvSpPr>
          <p:nvPr>
            <p:ph type="title"/>
          </p:nvPr>
        </p:nvSpPr>
        <p:spPr>
          <a:xfrm>
            <a:off x="637274" y="365125"/>
            <a:ext cx="5360302" cy="1325563"/>
          </a:xfrm>
        </p:spPr>
        <p:txBody>
          <a:bodyPr/>
          <a:lstStyle>
            <a:lvl1pPr>
              <a:defRPr b="1" i="0">
                <a:solidFill>
                  <a:schemeClr val="accent1"/>
                </a:solidFill>
                <a:latin typeface="Arial" panose="020B0604020202020204" pitchFamily="34" charset="0"/>
                <a:cs typeface="Arial" panose="020B0604020202020204" pitchFamily="34" charset="0"/>
              </a:defRPr>
            </a:lvl1pPr>
          </a:lstStyle>
          <a:p>
            <a:r>
              <a:rPr lang="en-GB"/>
              <a:t>Click to edit Master title style</a:t>
            </a:r>
          </a:p>
        </p:txBody>
      </p:sp>
      <p:sp>
        <p:nvSpPr>
          <p:cNvPr id="3" name="Text Placeholder 2">
            <a:extLst>
              <a:ext uri="{FF2B5EF4-FFF2-40B4-BE49-F238E27FC236}">
                <a16:creationId xmlns:a16="http://schemas.microsoft.com/office/drawing/2014/main" id="{1881D6EB-D2F1-4B16-20AA-2B2362036EC3}"/>
              </a:ext>
            </a:extLst>
          </p:cNvPr>
          <p:cNvSpPr>
            <a:spLocks noGrp="1"/>
          </p:cNvSpPr>
          <p:nvPr>
            <p:ph type="body" idx="1"/>
          </p:nvPr>
        </p:nvSpPr>
        <p:spPr>
          <a:xfrm>
            <a:off x="637274" y="1681163"/>
            <a:ext cx="5360302" cy="546222"/>
          </a:xfrm>
        </p:spPr>
        <p:txBody>
          <a:bodyPr anchor="b"/>
          <a:lstStyle>
            <a:lvl1pPr marL="0" indent="0">
              <a:buNone/>
              <a:defRPr sz="2400" b="0"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05F1A0D-AA08-8017-1259-207ADC3A5774}"/>
              </a:ext>
            </a:extLst>
          </p:cNvPr>
          <p:cNvSpPr>
            <a:spLocks noGrp="1"/>
          </p:cNvSpPr>
          <p:nvPr>
            <p:ph sz="half" idx="2"/>
          </p:nvPr>
        </p:nvSpPr>
        <p:spPr>
          <a:xfrm>
            <a:off x="637274" y="2505075"/>
            <a:ext cx="5360302" cy="3684588"/>
          </a:xfrm>
        </p:spPr>
        <p:txBody>
          <a:bodyPr>
            <a:normAutofit/>
          </a:bodyPr>
          <a:lstStyle>
            <a:lvl1pPr marL="0" indent="0">
              <a:buNone/>
              <a:defRPr sz="1800" b="0" i="0">
                <a:latin typeface="Arial" panose="020B0604020202020204" pitchFamily="34"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GB"/>
              <a:t>Click to edit Master text styles</a:t>
            </a:r>
          </a:p>
        </p:txBody>
      </p:sp>
      <p:sp>
        <p:nvSpPr>
          <p:cNvPr id="11" name="Picture Placeholder 10">
            <a:extLst>
              <a:ext uri="{FF2B5EF4-FFF2-40B4-BE49-F238E27FC236}">
                <a16:creationId xmlns:a16="http://schemas.microsoft.com/office/drawing/2014/main" id="{920475B3-F806-CFBA-374B-4DFD48EA25F5}"/>
              </a:ext>
            </a:extLst>
          </p:cNvPr>
          <p:cNvSpPr>
            <a:spLocks noGrp="1"/>
          </p:cNvSpPr>
          <p:nvPr>
            <p:ph type="pic" sz="quarter" idx="13"/>
          </p:nvPr>
        </p:nvSpPr>
        <p:spPr>
          <a:xfrm>
            <a:off x="6470650" y="0"/>
            <a:ext cx="5721350" cy="6858000"/>
          </a:xfrm>
        </p:spPr>
        <p:txBody>
          <a:bodyPr/>
          <a:lstStyle>
            <a:lvl1pPr>
              <a:defRPr b="0" i="0">
                <a:latin typeface="Arial" panose="020B0604020202020204" pitchFamily="34" charset="0"/>
              </a:defRPr>
            </a:lvl1pPr>
          </a:lstStyle>
          <a:p>
            <a:endParaRPr lang="en-GB"/>
          </a:p>
        </p:txBody>
      </p:sp>
      <p:pic>
        <p:nvPicPr>
          <p:cNvPr id="15" name="Picture 14" descr="A black and white logo&#10;&#10;Description automatically generated">
            <a:extLst>
              <a:ext uri="{FF2B5EF4-FFF2-40B4-BE49-F238E27FC236}">
                <a16:creationId xmlns:a16="http://schemas.microsoft.com/office/drawing/2014/main" id="{3864807D-A5DF-3E79-E021-543FED2A716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98283" y="5745025"/>
            <a:ext cx="1658716" cy="1112975"/>
          </a:xfrm>
          <a:prstGeom prst="rect">
            <a:avLst/>
          </a:prstGeom>
        </p:spPr>
      </p:pic>
    </p:spTree>
    <p:extLst>
      <p:ext uri="{BB962C8B-B14F-4D97-AF65-F5344CB8AC3E}">
        <p14:creationId xmlns:p14="http://schemas.microsoft.com/office/powerpoint/2010/main" val="176741187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Highlight Box x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9A1647E-75C3-1FDB-7B8C-7BFFC9765437}"/>
              </a:ext>
            </a:extLst>
          </p:cNvPr>
          <p:cNvSpPr/>
          <p:nvPr userDrawn="1"/>
        </p:nvSpPr>
        <p:spPr>
          <a:xfrm>
            <a:off x="0" y="3429000"/>
            <a:ext cx="6096000" cy="3429000"/>
          </a:xfrm>
          <a:prstGeom prst="rect">
            <a:avLst/>
          </a:prstGeom>
          <a:solidFill>
            <a:srgbClr val="8133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Arial" panose="020B0604020202020204" pitchFamily="34" charset="0"/>
            </a:endParaRPr>
          </a:p>
        </p:txBody>
      </p:sp>
      <p:sp>
        <p:nvSpPr>
          <p:cNvPr id="8" name="Rectangle 7">
            <a:extLst>
              <a:ext uri="{FF2B5EF4-FFF2-40B4-BE49-F238E27FC236}">
                <a16:creationId xmlns:a16="http://schemas.microsoft.com/office/drawing/2014/main" id="{BC44BC44-1008-8478-D64A-C7BFB3047FAB}"/>
              </a:ext>
            </a:extLst>
          </p:cNvPr>
          <p:cNvSpPr/>
          <p:nvPr userDrawn="1"/>
        </p:nvSpPr>
        <p:spPr>
          <a:xfrm>
            <a:off x="0" y="1"/>
            <a:ext cx="6096000" cy="3429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Arial" panose="020B0604020202020204" pitchFamily="34" charset="0"/>
            </a:endParaRPr>
          </a:p>
        </p:txBody>
      </p:sp>
      <p:sp>
        <p:nvSpPr>
          <p:cNvPr id="9" name="Rectangle 8">
            <a:extLst>
              <a:ext uri="{FF2B5EF4-FFF2-40B4-BE49-F238E27FC236}">
                <a16:creationId xmlns:a16="http://schemas.microsoft.com/office/drawing/2014/main" id="{03BCE880-9610-64A0-A954-B9102D8026D1}"/>
              </a:ext>
            </a:extLst>
          </p:cNvPr>
          <p:cNvSpPr>
            <a:spLocks noGrp="1" noRot="1" noMove="1" noResize="1" noEditPoints="1" noAdjustHandles="1" noChangeArrowheads="1" noChangeShapeType="1"/>
          </p:cNvSpPr>
          <p:nvPr userDrawn="1"/>
        </p:nvSpPr>
        <p:spPr>
          <a:xfrm>
            <a:off x="6096000" y="0"/>
            <a:ext cx="6096000" cy="6857999"/>
          </a:xfrm>
          <a:prstGeom prst="rect">
            <a:avLst/>
          </a:prstGeom>
          <a:solidFill>
            <a:srgbClr val="F0F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Arial" panose="020B0604020202020204" pitchFamily="34" charset="0"/>
            </a:endParaRPr>
          </a:p>
        </p:txBody>
      </p:sp>
      <p:sp>
        <p:nvSpPr>
          <p:cNvPr id="2" name="Title 1">
            <a:extLst>
              <a:ext uri="{FF2B5EF4-FFF2-40B4-BE49-F238E27FC236}">
                <a16:creationId xmlns:a16="http://schemas.microsoft.com/office/drawing/2014/main" id="{1591C4AD-353B-4788-1942-1F0D641705CA}"/>
              </a:ext>
            </a:extLst>
          </p:cNvPr>
          <p:cNvSpPr>
            <a:spLocks noGrp="1"/>
          </p:cNvSpPr>
          <p:nvPr>
            <p:ph type="title"/>
          </p:nvPr>
        </p:nvSpPr>
        <p:spPr>
          <a:xfrm>
            <a:off x="632012" y="501652"/>
            <a:ext cx="4114800" cy="668242"/>
          </a:xfrm>
        </p:spPr>
        <p:txBody>
          <a:bodyPr>
            <a:normAutofit/>
          </a:bodyPr>
          <a:lstStyle>
            <a:lvl1pPr>
              <a:defRPr sz="2400" b="1" i="0">
                <a:solidFill>
                  <a:schemeClr val="tx2"/>
                </a:solidFill>
                <a:latin typeface="Arial" panose="020B0604020202020204" pitchFamily="34" charset="0"/>
                <a:cs typeface="Arial" panose="020B0604020202020204" pitchFamily="34" charset="0"/>
              </a:defRPr>
            </a:lvl1pPr>
          </a:lstStyle>
          <a:p>
            <a:r>
              <a:rPr lang="en-GB"/>
              <a:t>Click to edit Master title style</a:t>
            </a:r>
          </a:p>
        </p:txBody>
      </p:sp>
      <p:sp>
        <p:nvSpPr>
          <p:cNvPr id="12" name="Text Placeholder 11">
            <a:extLst>
              <a:ext uri="{FF2B5EF4-FFF2-40B4-BE49-F238E27FC236}">
                <a16:creationId xmlns:a16="http://schemas.microsoft.com/office/drawing/2014/main" id="{6E3E7257-1DA1-F7E1-28D5-D974C4FA5449}"/>
              </a:ext>
            </a:extLst>
          </p:cNvPr>
          <p:cNvSpPr>
            <a:spLocks noGrp="1"/>
          </p:cNvSpPr>
          <p:nvPr>
            <p:ph type="body" sz="quarter" idx="13"/>
          </p:nvPr>
        </p:nvSpPr>
        <p:spPr>
          <a:xfrm>
            <a:off x="632012" y="1342349"/>
            <a:ext cx="4924348" cy="1712014"/>
          </a:xfrm>
        </p:spPr>
        <p:txBody>
          <a:bodyPr>
            <a:normAutofit/>
          </a:bodyPr>
          <a:lstStyle>
            <a:lvl1pPr marL="0" indent="0">
              <a:buNone/>
              <a:defRPr sz="1800" b="0" i="0">
                <a:solidFill>
                  <a:schemeClr val="tx2"/>
                </a:solidFill>
                <a:latin typeface="Arial" panose="020B0604020202020204" pitchFamily="34" charset="0"/>
              </a:defRPr>
            </a:lvl1pPr>
            <a:lvl2pPr marL="457200" indent="0">
              <a:buNone/>
              <a:defRPr sz="1800">
                <a:solidFill>
                  <a:schemeClr val="tx2"/>
                </a:solidFill>
              </a:defRPr>
            </a:lvl2pPr>
            <a:lvl3pPr marL="914400" indent="0">
              <a:buNone/>
              <a:defRPr sz="1800">
                <a:solidFill>
                  <a:schemeClr val="tx2"/>
                </a:solidFill>
              </a:defRPr>
            </a:lvl3pPr>
            <a:lvl4pPr marL="1371600" indent="0">
              <a:buNone/>
              <a:defRPr sz="1800">
                <a:solidFill>
                  <a:schemeClr val="tx2"/>
                </a:solidFill>
              </a:defRPr>
            </a:lvl4pPr>
            <a:lvl5pPr marL="1828800" indent="0">
              <a:buNone/>
              <a:defRPr sz="1800">
                <a:solidFill>
                  <a:schemeClr val="tx2"/>
                </a:solidFill>
              </a:defRPr>
            </a:lvl5pPr>
          </a:lstStyle>
          <a:p>
            <a:pPr lvl="0"/>
            <a:r>
              <a:rPr lang="en-GB"/>
              <a:t>Click to edit Master text styles</a:t>
            </a:r>
          </a:p>
        </p:txBody>
      </p:sp>
      <p:pic>
        <p:nvPicPr>
          <p:cNvPr id="17" name="Picture 16" descr="A black background with white text&#10;&#10;Description automatically generated">
            <a:extLst>
              <a:ext uri="{FF2B5EF4-FFF2-40B4-BE49-F238E27FC236}">
                <a16:creationId xmlns:a16="http://schemas.microsoft.com/office/drawing/2014/main" id="{F64D4804-511F-AFEC-D1BB-B29C795B970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25370" y="5746066"/>
            <a:ext cx="1665087" cy="1117250"/>
          </a:xfrm>
          <a:prstGeom prst="rect">
            <a:avLst/>
          </a:prstGeom>
        </p:spPr>
      </p:pic>
      <p:sp>
        <p:nvSpPr>
          <p:cNvPr id="21" name="Picture Placeholder 20">
            <a:extLst>
              <a:ext uri="{FF2B5EF4-FFF2-40B4-BE49-F238E27FC236}">
                <a16:creationId xmlns:a16="http://schemas.microsoft.com/office/drawing/2014/main" id="{17F6E517-5429-A2F6-D34C-964E6CD37C9D}"/>
              </a:ext>
            </a:extLst>
          </p:cNvPr>
          <p:cNvSpPr>
            <a:spLocks noGrp="1"/>
          </p:cNvSpPr>
          <p:nvPr>
            <p:ph type="pic" sz="quarter" idx="15"/>
          </p:nvPr>
        </p:nvSpPr>
        <p:spPr>
          <a:xfrm>
            <a:off x="6792990" y="1006627"/>
            <a:ext cx="2297679" cy="2297679"/>
          </a:xfrm>
          <a:prstGeom prst="ellipse">
            <a:avLst/>
          </a:prstGeom>
        </p:spPr>
        <p:txBody>
          <a:bodyPr/>
          <a:lstStyle>
            <a:lvl1pPr>
              <a:defRPr b="0" i="0">
                <a:latin typeface="Arial" panose="020B0604020202020204" pitchFamily="34" charset="0"/>
              </a:defRPr>
            </a:lvl1pPr>
          </a:lstStyle>
          <a:p>
            <a:endParaRPr lang="en-GB"/>
          </a:p>
        </p:txBody>
      </p:sp>
      <p:sp>
        <p:nvSpPr>
          <p:cNvPr id="22" name="Picture Placeholder 20">
            <a:extLst>
              <a:ext uri="{FF2B5EF4-FFF2-40B4-BE49-F238E27FC236}">
                <a16:creationId xmlns:a16="http://schemas.microsoft.com/office/drawing/2014/main" id="{E04B2806-1F83-34D3-221F-2C4B3249EA6D}"/>
              </a:ext>
            </a:extLst>
          </p:cNvPr>
          <p:cNvSpPr>
            <a:spLocks noGrp="1"/>
          </p:cNvSpPr>
          <p:nvPr>
            <p:ph type="pic" sz="quarter" idx="16"/>
          </p:nvPr>
        </p:nvSpPr>
        <p:spPr>
          <a:xfrm>
            <a:off x="9133166" y="1006627"/>
            <a:ext cx="2297679" cy="2297679"/>
          </a:xfrm>
          <a:prstGeom prst="ellipse">
            <a:avLst/>
          </a:prstGeom>
        </p:spPr>
        <p:txBody>
          <a:bodyPr/>
          <a:lstStyle>
            <a:lvl1pPr>
              <a:defRPr b="0" i="0">
                <a:latin typeface="Arial" panose="020B0604020202020204" pitchFamily="34" charset="0"/>
              </a:defRPr>
            </a:lvl1pPr>
          </a:lstStyle>
          <a:p>
            <a:endParaRPr lang="en-GB"/>
          </a:p>
        </p:txBody>
      </p:sp>
      <p:sp>
        <p:nvSpPr>
          <p:cNvPr id="23" name="Picture Placeholder 20">
            <a:extLst>
              <a:ext uri="{FF2B5EF4-FFF2-40B4-BE49-F238E27FC236}">
                <a16:creationId xmlns:a16="http://schemas.microsoft.com/office/drawing/2014/main" id="{3A50FE80-7330-1683-7D23-937274886C7D}"/>
              </a:ext>
            </a:extLst>
          </p:cNvPr>
          <p:cNvSpPr>
            <a:spLocks noGrp="1"/>
          </p:cNvSpPr>
          <p:nvPr>
            <p:ph type="pic" sz="quarter" idx="17"/>
          </p:nvPr>
        </p:nvSpPr>
        <p:spPr>
          <a:xfrm>
            <a:off x="6792990" y="3309169"/>
            <a:ext cx="2297679" cy="2297679"/>
          </a:xfrm>
          <a:prstGeom prst="ellipse">
            <a:avLst/>
          </a:prstGeom>
        </p:spPr>
        <p:txBody>
          <a:bodyPr/>
          <a:lstStyle>
            <a:lvl1pPr>
              <a:defRPr b="0" i="0">
                <a:latin typeface="Arial" panose="020B0604020202020204" pitchFamily="34" charset="0"/>
              </a:defRPr>
            </a:lvl1pPr>
          </a:lstStyle>
          <a:p>
            <a:endParaRPr lang="en-GB"/>
          </a:p>
        </p:txBody>
      </p:sp>
      <p:sp>
        <p:nvSpPr>
          <p:cNvPr id="24" name="Picture Placeholder 20">
            <a:extLst>
              <a:ext uri="{FF2B5EF4-FFF2-40B4-BE49-F238E27FC236}">
                <a16:creationId xmlns:a16="http://schemas.microsoft.com/office/drawing/2014/main" id="{8D27946E-1055-AE60-D3CE-5732F4CA1791}"/>
              </a:ext>
            </a:extLst>
          </p:cNvPr>
          <p:cNvSpPr>
            <a:spLocks noGrp="1"/>
          </p:cNvSpPr>
          <p:nvPr>
            <p:ph type="pic" sz="quarter" idx="18"/>
          </p:nvPr>
        </p:nvSpPr>
        <p:spPr>
          <a:xfrm>
            <a:off x="9133166" y="3309169"/>
            <a:ext cx="2297679" cy="2297679"/>
          </a:xfrm>
          <a:prstGeom prst="ellipse">
            <a:avLst/>
          </a:prstGeom>
        </p:spPr>
        <p:txBody>
          <a:bodyPr/>
          <a:lstStyle>
            <a:lvl1pPr>
              <a:defRPr b="0" i="0">
                <a:latin typeface="Arial" panose="020B0604020202020204" pitchFamily="34" charset="0"/>
              </a:defRPr>
            </a:lvl1pPr>
          </a:lstStyle>
          <a:p>
            <a:endParaRPr lang="en-GB"/>
          </a:p>
        </p:txBody>
      </p:sp>
      <p:sp>
        <p:nvSpPr>
          <p:cNvPr id="25" name="Oval 24">
            <a:extLst>
              <a:ext uri="{FF2B5EF4-FFF2-40B4-BE49-F238E27FC236}">
                <a16:creationId xmlns:a16="http://schemas.microsoft.com/office/drawing/2014/main" id="{D2D94757-FA0A-6B76-AD9C-3993534B0523}"/>
              </a:ext>
            </a:extLst>
          </p:cNvPr>
          <p:cNvSpPr/>
          <p:nvPr userDrawn="1"/>
        </p:nvSpPr>
        <p:spPr>
          <a:xfrm>
            <a:off x="11430845" y="1001026"/>
            <a:ext cx="2297679" cy="2297679"/>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Arial" panose="020B0604020202020204" pitchFamily="34" charset="0"/>
            </a:endParaRPr>
          </a:p>
        </p:txBody>
      </p:sp>
      <p:sp>
        <p:nvSpPr>
          <p:cNvPr id="26" name="Oval 25">
            <a:extLst>
              <a:ext uri="{FF2B5EF4-FFF2-40B4-BE49-F238E27FC236}">
                <a16:creationId xmlns:a16="http://schemas.microsoft.com/office/drawing/2014/main" id="{9AB12763-DBD1-1841-CA8E-22FF5ED6696E}"/>
              </a:ext>
            </a:extLst>
          </p:cNvPr>
          <p:cNvSpPr/>
          <p:nvPr userDrawn="1"/>
        </p:nvSpPr>
        <p:spPr>
          <a:xfrm>
            <a:off x="11430845" y="3303551"/>
            <a:ext cx="2297679" cy="2297679"/>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Arial" panose="020B0604020202020204" pitchFamily="34" charset="0"/>
            </a:endParaRPr>
          </a:p>
        </p:txBody>
      </p:sp>
      <p:sp>
        <p:nvSpPr>
          <p:cNvPr id="27" name="Title 1">
            <a:extLst>
              <a:ext uri="{FF2B5EF4-FFF2-40B4-BE49-F238E27FC236}">
                <a16:creationId xmlns:a16="http://schemas.microsoft.com/office/drawing/2014/main" id="{61BBB9AE-4A63-EFC4-BAF9-A24EC128133F}"/>
              </a:ext>
            </a:extLst>
          </p:cNvPr>
          <p:cNvSpPr txBox="1">
            <a:spLocks/>
          </p:cNvSpPr>
          <p:nvPr userDrawn="1"/>
        </p:nvSpPr>
        <p:spPr>
          <a:xfrm>
            <a:off x="632012" y="3685723"/>
            <a:ext cx="4114800" cy="66824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i="0" kern="1200">
                <a:solidFill>
                  <a:schemeClr val="tx2"/>
                </a:solidFill>
                <a:latin typeface="Arial" panose="020B0604020202020204" pitchFamily="34" charset="0"/>
                <a:ea typeface="+mj-ea"/>
                <a:cs typeface="Arial" panose="020B0604020202020204" pitchFamily="34" charset="0"/>
              </a:defRPr>
            </a:lvl1pPr>
          </a:lstStyle>
          <a:p>
            <a:r>
              <a:rPr lang="en-GB" b="0" i="0">
                <a:solidFill>
                  <a:schemeClr val="bg1"/>
                </a:solidFill>
                <a:latin typeface="Arial" panose="020B0604020202020204" pitchFamily="34" charset="0"/>
                <a:cs typeface="Arial" panose="020B0604020202020204" pitchFamily="34" charset="0"/>
              </a:rPr>
              <a:t>Click to edit Master title style</a:t>
            </a:r>
          </a:p>
        </p:txBody>
      </p:sp>
      <p:sp>
        <p:nvSpPr>
          <p:cNvPr id="28" name="Text Placeholder 11">
            <a:extLst>
              <a:ext uri="{FF2B5EF4-FFF2-40B4-BE49-F238E27FC236}">
                <a16:creationId xmlns:a16="http://schemas.microsoft.com/office/drawing/2014/main" id="{9F928298-8FD9-7EE7-12A2-6E4EE4203525}"/>
              </a:ext>
            </a:extLst>
          </p:cNvPr>
          <p:cNvSpPr>
            <a:spLocks noGrp="1"/>
          </p:cNvSpPr>
          <p:nvPr>
            <p:ph type="body" sz="quarter" idx="19"/>
          </p:nvPr>
        </p:nvSpPr>
        <p:spPr>
          <a:xfrm>
            <a:off x="632012" y="4526420"/>
            <a:ext cx="4924348" cy="1712014"/>
          </a:xfrm>
        </p:spPr>
        <p:txBody>
          <a:bodyPr>
            <a:normAutofit/>
          </a:bodyPr>
          <a:lstStyle>
            <a:lvl1pPr marL="0" indent="0">
              <a:buNone/>
              <a:defRPr sz="1800" b="0" i="0">
                <a:solidFill>
                  <a:schemeClr val="bg1"/>
                </a:solidFill>
                <a:latin typeface="Arial" panose="020B0604020202020204" pitchFamily="34" charset="0"/>
              </a:defRPr>
            </a:lvl1pPr>
            <a:lvl2pPr marL="457200" indent="0">
              <a:buNone/>
              <a:defRPr sz="1800">
                <a:solidFill>
                  <a:schemeClr val="tx2"/>
                </a:solidFill>
              </a:defRPr>
            </a:lvl2pPr>
            <a:lvl3pPr marL="914400" indent="0">
              <a:buNone/>
              <a:defRPr sz="1800">
                <a:solidFill>
                  <a:schemeClr val="tx2"/>
                </a:solidFill>
              </a:defRPr>
            </a:lvl3pPr>
            <a:lvl4pPr marL="1371600" indent="0">
              <a:buNone/>
              <a:defRPr sz="1800">
                <a:solidFill>
                  <a:schemeClr val="tx2"/>
                </a:solidFill>
              </a:defRPr>
            </a:lvl4pPr>
            <a:lvl5pPr marL="1828800" indent="0">
              <a:buNone/>
              <a:defRPr sz="1800">
                <a:solidFill>
                  <a:schemeClr val="tx2"/>
                </a:solidFill>
              </a:defRPr>
            </a:lvl5pPr>
          </a:lstStyle>
          <a:p>
            <a:pPr lvl="0"/>
            <a:r>
              <a:rPr lang="en-GB"/>
              <a:t>Click to edit Master text styles</a:t>
            </a:r>
          </a:p>
        </p:txBody>
      </p:sp>
      <p:sp>
        <p:nvSpPr>
          <p:cNvPr id="3" name="TextBox 2">
            <a:extLst>
              <a:ext uri="{FF2B5EF4-FFF2-40B4-BE49-F238E27FC236}">
                <a16:creationId xmlns:a16="http://schemas.microsoft.com/office/drawing/2014/main" id="{9A32130A-69D1-0121-4385-C3DE905590C4}"/>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rgbClr val="3F0730"/>
                </a:solidFill>
                <a:latin typeface="Arial" panose="020B0604020202020204" pitchFamily="34" charset="0"/>
              </a:rPr>
              <a:t>Internal Use Only</a:t>
            </a:r>
          </a:p>
        </p:txBody>
      </p:sp>
      <p:sp>
        <p:nvSpPr>
          <p:cNvPr id="5" name="TextBox 4">
            <a:extLst>
              <a:ext uri="{FF2B5EF4-FFF2-40B4-BE49-F238E27FC236}">
                <a16:creationId xmlns:a16="http://schemas.microsoft.com/office/drawing/2014/main" id="{1385A706-DD91-6F22-5AA3-A69E8823136A}"/>
              </a:ext>
            </a:extLst>
          </p:cNvPr>
          <p:cNvSpPr txBox="1"/>
          <p:nvPr userDrawn="1"/>
        </p:nvSpPr>
        <p:spPr>
          <a:xfrm>
            <a:off x="543721" y="6509834"/>
            <a:ext cx="141064"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b="0" i="0" smtClean="0">
                <a:solidFill>
                  <a:schemeClr val="bg1"/>
                </a:solidFill>
                <a:latin typeface="Arial" panose="020B0604020202020204" pitchFamily="34" charset="0"/>
                <a:cs typeface="Arial" panose="020B0604020202020204" pitchFamily="34" charset="0"/>
              </a:rPr>
              <a:t>‹#›</a:t>
            </a:fld>
            <a:endParaRPr lang="en-GB" sz="2000" b="0" i="0" noProof="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3976464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Primary Breaker slide - Purple">
    <p:bg>
      <p:bgPr>
        <a:solidFill>
          <a:schemeClr val="tx2"/>
        </a:solidFill>
        <a:effectLst/>
      </p:bgPr>
    </p:bg>
    <p:spTree>
      <p:nvGrpSpPr>
        <p:cNvPr id="1" name=""/>
        <p:cNvGrpSpPr/>
        <p:nvPr/>
      </p:nvGrpSpPr>
      <p:grpSpPr>
        <a:xfrm>
          <a:off x="0" y="0"/>
          <a:ext cx="0" cy="0"/>
          <a:chOff x="0" y="0"/>
          <a:chExt cx="0" cy="0"/>
        </a:xfrm>
      </p:grpSpPr>
      <p:pic>
        <p:nvPicPr>
          <p:cNvPr id="7" name="Picture 6" descr="A purple and white background&#10;&#10;Description automatically generated">
            <a:extLst>
              <a:ext uri="{FF2B5EF4-FFF2-40B4-BE49-F238E27FC236}">
                <a16:creationId xmlns:a16="http://schemas.microsoft.com/office/drawing/2014/main" id="{A130E291-1866-9610-5CC3-7DFC426B7A03}"/>
              </a:ext>
            </a:extLst>
          </p:cNvPr>
          <p:cNvPicPr>
            <a:picLocks noChangeAspect="1"/>
          </p:cNvPicPr>
          <p:nvPr userDrawn="1"/>
        </p:nvPicPr>
        <p:blipFill>
          <a:blip r:embed="rId2"/>
          <a:stretch>
            <a:fillRect/>
          </a:stretch>
        </p:blipFill>
        <p:spPr>
          <a:xfrm>
            <a:off x="2466" y="0"/>
            <a:ext cx="12189533" cy="6859388"/>
          </a:xfrm>
          <a:prstGeom prst="rect">
            <a:avLst/>
          </a:prstGeom>
        </p:spPr>
      </p:pic>
      <p:sp>
        <p:nvSpPr>
          <p:cNvPr id="2" name="Title 1">
            <a:extLst>
              <a:ext uri="{FF2B5EF4-FFF2-40B4-BE49-F238E27FC236}">
                <a16:creationId xmlns:a16="http://schemas.microsoft.com/office/drawing/2014/main" id="{E304E765-D7CE-66CF-AAD3-B47633EED211}"/>
              </a:ext>
            </a:extLst>
          </p:cNvPr>
          <p:cNvSpPr>
            <a:spLocks noGrp="1"/>
          </p:cNvSpPr>
          <p:nvPr>
            <p:ph type="ctrTitle"/>
          </p:nvPr>
        </p:nvSpPr>
        <p:spPr>
          <a:xfrm>
            <a:off x="591018" y="820795"/>
            <a:ext cx="5047782" cy="2387600"/>
          </a:xfrm>
        </p:spPr>
        <p:txBody>
          <a:bodyPr anchor="b">
            <a:normAutofit/>
          </a:bodyPr>
          <a:lstStyle>
            <a:lvl1pPr algn="l">
              <a:defRPr sz="4400" b="1" i="0">
                <a:solidFill>
                  <a:schemeClr val="bg1"/>
                </a:solidFill>
                <a:latin typeface="Arial" panose="020B0604020202020204" pitchFamily="34" charset="0"/>
                <a:cs typeface="Arial" panose="020B0604020202020204" pitchFamily="34" charset="0"/>
              </a:defRPr>
            </a:lvl1pPr>
          </a:lstStyle>
          <a:p>
            <a:r>
              <a:rPr lang="en-GB"/>
              <a:t>Click to edit Master title style</a:t>
            </a:r>
          </a:p>
        </p:txBody>
      </p:sp>
      <p:sp>
        <p:nvSpPr>
          <p:cNvPr id="3" name="Subtitle 2">
            <a:extLst>
              <a:ext uri="{FF2B5EF4-FFF2-40B4-BE49-F238E27FC236}">
                <a16:creationId xmlns:a16="http://schemas.microsoft.com/office/drawing/2014/main" id="{EE141B9C-4686-EF1F-23CB-10919C7B2DC1}"/>
              </a:ext>
            </a:extLst>
          </p:cNvPr>
          <p:cNvSpPr>
            <a:spLocks noGrp="1"/>
          </p:cNvSpPr>
          <p:nvPr>
            <p:ph type="subTitle" idx="1"/>
          </p:nvPr>
        </p:nvSpPr>
        <p:spPr>
          <a:xfrm>
            <a:off x="591018" y="3245466"/>
            <a:ext cx="3841424" cy="1044146"/>
          </a:xfrm>
        </p:spPr>
        <p:txBody>
          <a:bodyPr>
            <a:normAutofit/>
          </a:bodyPr>
          <a:lstStyle>
            <a:lvl1pPr marL="0" indent="0" algn="l">
              <a:buNone/>
              <a:defRPr sz="2400" b="0" i="0">
                <a:solidFill>
                  <a:schemeClr val="bg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TextBox 3">
            <a:extLst>
              <a:ext uri="{FF2B5EF4-FFF2-40B4-BE49-F238E27FC236}">
                <a16:creationId xmlns:a16="http://schemas.microsoft.com/office/drawing/2014/main" id="{F2C949AD-E3CE-D57C-A92D-CEED2935C141}"/>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Arial" panose="020B0604020202020204" pitchFamily="34" charset="0"/>
              </a:rPr>
              <a:t>Internal Use Only</a:t>
            </a:r>
          </a:p>
        </p:txBody>
      </p:sp>
      <p:sp>
        <p:nvSpPr>
          <p:cNvPr id="5" name="TextBox 4">
            <a:extLst>
              <a:ext uri="{FF2B5EF4-FFF2-40B4-BE49-F238E27FC236}">
                <a16:creationId xmlns:a16="http://schemas.microsoft.com/office/drawing/2014/main" id="{1D6A8BFF-616F-C1F3-75EC-AC1330A8142F}"/>
              </a:ext>
            </a:extLst>
          </p:cNvPr>
          <p:cNvSpPr txBox="1"/>
          <p:nvPr userDrawn="1"/>
        </p:nvSpPr>
        <p:spPr>
          <a:xfrm>
            <a:off x="543721" y="6509834"/>
            <a:ext cx="141064"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b="0" i="0" smtClean="0">
                <a:solidFill>
                  <a:schemeClr val="bg1"/>
                </a:solidFill>
                <a:latin typeface="Arial" panose="020B0604020202020204" pitchFamily="34" charset="0"/>
                <a:cs typeface="Arial" panose="020B0604020202020204" pitchFamily="34" charset="0"/>
              </a:rPr>
              <a:t>‹#›</a:t>
            </a:fld>
            <a:endParaRPr lang="en-GB" sz="2000" b="0" i="0" noProof="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806657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Primary Image Breaker Slide (Purpl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CFF8368B-8346-55F3-7D58-DDEE5EB26EAC}"/>
              </a:ext>
            </a:extLst>
          </p:cNvPr>
          <p:cNvSpPr>
            <a:spLocks noGrp="1"/>
          </p:cNvSpPr>
          <p:nvPr>
            <p:ph type="pic" sz="quarter" idx="13"/>
          </p:nvPr>
        </p:nvSpPr>
        <p:spPr>
          <a:xfrm>
            <a:off x="0" y="0"/>
            <a:ext cx="12192000" cy="6858000"/>
          </a:xfrm>
        </p:spPr>
        <p:txBody>
          <a:bodyPr/>
          <a:lstStyle>
            <a:lvl1pPr>
              <a:defRPr b="0" i="0">
                <a:latin typeface="Arial" panose="020B0604020202020204" pitchFamily="34" charset="0"/>
              </a:defRPr>
            </a:lvl1pPr>
          </a:lstStyle>
          <a:p>
            <a:endParaRPr lang="en-GB"/>
          </a:p>
        </p:txBody>
      </p:sp>
      <p:pic>
        <p:nvPicPr>
          <p:cNvPr id="7" name="Picture 6" descr="A group of purple circles on a black background&#10;&#10;Description automatically generated">
            <a:extLst>
              <a:ext uri="{FF2B5EF4-FFF2-40B4-BE49-F238E27FC236}">
                <a16:creationId xmlns:a16="http://schemas.microsoft.com/office/drawing/2014/main" id="{EDD804F0-E153-6B19-9F2C-012CBEAE4F41}"/>
              </a:ext>
            </a:extLst>
          </p:cNvPr>
          <p:cNvPicPr>
            <a:picLocks noChangeAspect="1"/>
          </p:cNvPicPr>
          <p:nvPr userDrawn="1"/>
        </p:nvPicPr>
        <p:blipFill>
          <a:blip r:embed="rId2"/>
          <a:stretch>
            <a:fillRect/>
          </a:stretch>
        </p:blipFill>
        <p:spPr>
          <a:xfrm>
            <a:off x="19877" y="-1388"/>
            <a:ext cx="12189533" cy="6859388"/>
          </a:xfrm>
          <a:prstGeom prst="rect">
            <a:avLst/>
          </a:prstGeom>
        </p:spPr>
      </p:pic>
      <p:sp>
        <p:nvSpPr>
          <p:cNvPr id="12" name="Title 1">
            <a:extLst>
              <a:ext uri="{FF2B5EF4-FFF2-40B4-BE49-F238E27FC236}">
                <a16:creationId xmlns:a16="http://schemas.microsoft.com/office/drawing/2014/main" id="{59302902-1CE7-278C-0E6C-C35B72BD0542}"/>
              </a:ext>
            </a:extLst>
          </p:cNvPr>
          <p:cNvSpPr>
            <a:spLocks noGrp="1"/>
          </p:cNvSpPr>
          <p:nvPr>
            <p:ph type="ctrTitle"/>
          </p:nvPr>
        </p:nvSpPr>
        <p:spPr>
          <a:xfrm>
            <a:off x="532944" y="820795"/>
            <a:ext cx="5105856" cy="2387600"/>
          </a:xfrm>
        </p:spPr>
        <p:txBody>
          <a:bodyPr anchor="b">
            <a:normAutofit/>
          </a:bodyPr>
          <a:lstStyle>
            <a:lvl1pPr algn="l">
              <a:defRPr sz="4400" b="1" i="0">
                <a:solidFill>
                  <a:schemeClr val="tx1"/>
                </a:solidFill>
                <a:latin typeface="Arial" panose="020B0604020202020204" pitchFamily="34" charset="0"/>
                <a:cs typeface="Arial" panose="020B0604020202020204" pitchFamily="34" charset="0"/>
              </a:defRPr>
            </a:lvl1pPr>
          </a:lstStyle>
          <a:p>
            <a:r>
              <a:rPr lang="en-GB"/>
              <a:t>Click to edit Master title style</a:t>
            </a:r>
          </a:p>
        </p:txBody>
      </p:sp>
      <p:sp>
        <p:nvSpPr>
          <p:cNvPr id="13" name="Subtitle 2">
            <a:extLst>
              <a:ext uri="{FF2B5EF4-FFF2-40B4-BE49-F238E27FC236}">
                <a16:creationId xmlns:a16="http://schemas.microsoft.com/office/drawing/2014/main" id="{43267D14-FA6F-F2E2-91FC-0421FD5B4571}"/>
              </a:ext>
            </a:extLst>
          </p:cNvPr>
          <p:cNvSpPr>
            <a:spLocks noGrp="1"/>
          </p:cNvSpPr>
          <p:nvPr>
            <p:ph type="subTitle" idx="1"/>
          </p:nvPr>
        </p:nvSpPr>
        <p:spPr>
          <a:xfrm>
            <a:off x="532944" y="3245466"/>
            <a:ext cx="3885619" cy="1044146"/>
          </a:xfrm>
        </p:spPr>
        <p:txBody>
          <a:bodyPr>
            <a:normAutofit/>
          </a:bodyPr>
          <a:lstStyle>
            <a:lvl1pPr marL="0" indent="0" algn="l">
              <a:buNone/>
              <a:defRPr sz="2400" b="0" i="0">
                <a:solidFill>
                  <a:schemeClr val="tx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Tree>
    <p:extLst>
      <p:ext uri="{BB962C8B-B14F-4D97-AF65-F5344CB8AC3E}">
        <p14:creationId xmlns:p14="http://schemas.microsoft.com/office/powerpoint/2010/main" val="6620672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box (left) media box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57A9E-C78F-DAF6-0658-5E582E5609F0}"/>
              </a:ext>
            </a:extLst>
          </p:cNvPr>
          <p:cNvSpPr>
            <a:spLocks noGrp="1"/>
          </p:cNvSpPr>
          <p:nvPr>
            <p:ph type="title"/>
          </p:nvPr>
        </p:nvSpPr>
        <p:spPr>
          <a:xfrm>
            <a:off x="637274" y="365125"/>
            <a:ext cx="5360302" cy="1325563"/>
          </a:xfrm>
        </p:spPr>
        <p:txBody>
          <a:bodyPr/>
          <a:lstStyle>
            <a:lvl1pPr>
              <a:defRPr b="1" i="0">
                <a:solidFill>
                  <a:schemeClr val="accent1"/>
                </a:solidFill>
                <a:latin typeface="Arial" panose="020B0604020202020204" pitchFamily="34" charset="0"/>
                <a:cs typeface="Arial" panose="020B0604020202020204" pitchFamily="34" charset="0"/>
              </a:defRPr>
            </a:lvl1pPr>
          </a:lstStyle>
          <a:p>
            <a:r>
              <a:rPr lang="en-GB"/>
              <a:t>Click to edit Master title style</a:t>
            </a:r>
          </a:p>
        </p:txBody>
      </p:sp>
      <p:sp>
        <p:nvSpPr>
          <p:cNvPr id="3" name="Text Placeholder 2">
            <a:extLst>
              <a:ext uri="{FF2B5EF4-FFF2-40B4-BE49-F238E27FC236}">
                <a16:creationId xmlns:a16="http://schemas.microsoft.com/office/drawing/2014/main" id="{1881D6EB-D2F1-4B16-20AA-2B2362036EC3}"/>
              </a:ext>
            </a:extLst>
          </p:cNvPr>
          <p:cNvSpPr>
            <a:spLocks noGrp="1"/>
          </p:cNvSpPr>
          <p:nvPr>
            <p:ph type="body" idx="1"/>
          </p:nvPr>
        </p:nvSpPr>
        <p:spPr>
          <a:xfrm>
            <a:off x="637274" y="1681163"/>
            <a:ext cx="5360302" cy="546222"/>
          </a:xfrm>
        </p:spPr>
        <p:txBody>
          <a:bodyPr anchor="b"/>
          <a:lstStyle>
            <a:lvl1pPr marL="0" indent="0">
              <a:buNone/>
              <a:defRPr sz="2400" b="0"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05F1A0D-AA08-8017-1259-207ADC3A5774}"/>
              </a:ext>
            </a:extLst>
          </p:cNvPr>
          <p:cNvSpPr>
            <a:spLocks noGrp="1"/>
          </p:cNvSpPr>
          <p:nvPr>
            <p:ph sz="half" idx="2"/>
          </p:nvPr>
        </p:nvSpPr>
        <p:spPr>
          <a:xfrm>
            <a:off x="637274" y="2505075"/>
            <a:ext cx="5360302" cy="3684588"/>
          </a:xfrm>
        </p:spPr>
        <p:txBody>
          <a:bodyPr>
            <a:normAutofit/>
          </a:bodyPr>
          <a:lstStyle>
            <a:lvl1pPr marL="0" indent="0">
              <a:buNone/>
              <a:defRPr sz="1800" b="0" i="0">
                <a:latin typeface="Arial" panose="020B0604020202020204" pitchFamily="34"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GB"/>
              <a:t>Click to edit Master text styles</a:t>
            </a:r>
          </a:p>
        </p:txBody>
      </p:sp>
      <p:sp>
        <p:nvSpPr>
          <p:cNvPr id="11" name="Picture Placeholder 10">
            <a:extLst>
              <a:ext uri="{FF2B5EF4-FFF2-40B4-BE49-F238E27FC236}">
                <a16:creationId xmlns:a16="http://schemas.microsoft.com/office/drawing/2014/main" id="{920475B3-F806-CFBA-374B-4DFD48EA25F5}"/>
              </a:ext>
            </a:extLst>
          </p:cNvPr>
          <p:cNvSpPr>
            <a:spLocks noGrp="1"/>
          </p:cNvSpPr>
          <p:nvPr>
            <p:ph type="pic" sz="quarter" idx="13"/>
          </p:nvPr>
        </p:nvSpPr>
        <p:spPr>
          <a:xfrm>
            <a:off x="6470650" y="0"/>
            <a:ext cx="5721350" cy="6858000"/>
          </a:xfrm>
        </p:spPr>
        <p:txBody>
          <a:bodyPr/>
          <a:lstStyle>
            <a:lvl1pPr>
              <a:defRPr b="0" i="0">
                <a:latin typeface="Arial" panose="020B0604020202020204" pitchFamily="34" charset="0"/>
              </a:defRPr>
            </a:lvl1pPr>
          </a:lstStyle>
          <a:p>
            <a:endParaRPr lang="en-GB"/>
          </a:p>
        </p:txBody>
      </p:sp>
      <p:pic>
        <p:nvPicPr>
          <p:cNvPr id="15" name="Picture 14" descr="A black and white logo&#10;&#10;Description automatically generated">
            <a:extLst>
              <a:ext uri="{FF2B5EF4-FFF2-40B4-BE49-F238E27FC236}">
                <a16:creationId xmlns:a16="http://schemas.microsoft.com/office/drawing/2014/main" id="{3864807D-A5DF-3E79-E021-543FED2A716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98283" y="5745025"/>
            <a:ext cx="1658716" cy="1112975"/>
          </a:xfrm>
          <a:prstGeom prst="rect">
            <a:avLst/>
          </a:prstGeom>
        </p:spPr>
      </p:pic>
      <p:pic>
        <p:nvPicPr>
          <p:cNvPr id="5" name="Picture 4" descr="A black background with white text&#10;&#10;Description automatically generated">
            <a:extLst>
              <a:ext uri="{FF2B5EF4-FFF2-40B4-BE49-F238E27FC236}">
                <a16:creationId xmlns:a16="http://schemas.microsoft.com/office/drawing/2014/main" id="{9F14E17E-AA8F-06F9-4C17-D518E755879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25370" y="5746066"/>
            <a:ext cx="1665087" cy="1117250"/>
          </a:xfrm>
          <a:prstGeom prst="rect">
            <a:avLst/>
          </a:prstGeom>
        </p:spPr>
      </p:pic>
    </p:spTree>
    <p:extLst>
      <p:ext uri="{BB962C8B-B14F-4D97-AF65-F5344CB8AC3E}">
        <p14:creationId xmlns:p14="http://schemas.microsoft.com/office/powerpoint/2010/main" val="62254900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Primary Image Breaker Slide (Purple)">
    <p:spTree>
      <p:nvGrpSpPr>
        <p:cNvPr id="1" name=""/>
        <p:cNvGrpSpPr/>
        <p:nvPr/>
      </p:nvGrpSpPr>
      <p:grpSpPr>
        <a:xfrm>
          <a:off x="0" y="0"/>
          <a:ext cx="0" cy="0"/>
          <a:chOff x="0" y="0"/>
          <a:chExt cx="0" cy="0"/>
        </a:xfrm>
      </p:grpSpPr>
      <p:pic>
        <p:nvPicPr>
          <p:cNvPr id="5" name="Picture 4" descr="A aerial view of a landscape&#10;&#10;Description automatically generated">
            <a:extLst>
              <a:ext uri="{FF2B5EF4-FFF2-40B4-BE49-F238E27FC236}">
                <a16:creationId xmlns:a16="http://schemas.microsoft.com/office/drawing/2014/main" id="{CD01DA94-F338-6D64-E8BC-F0B3B13D7B0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1388"/>
            <a:ext cx="12192000" cy="6859388"/>
          </a:xfrm>
          <a:prstGeom prst="rect">
            <a:avLst/>
          </a:prstGeom>
        </p:spPr>
      </p:pic>
      <p:sp>
        <p:nvSpPr>
          <p:cNvPr id="4" name="Rectangle 3">
            <a:extLst>
              <a:ext uri="{FF2B5EF4-FFF2-40B4-BE49-F238E27FC236}">
                <a16:creationId xmlns:a16="http://schemas.microsoft.com/office/drawing/2014/main" id="{3CAB9DCB-488A-769D-8E9F-C764AB021394}"/>
              </a:ext>
            </a:extLst>
          </p:cNvPr>
          <p:cNvSpPr/>
          <p:nvPr userDrawn="1"/>
        </p:nvSpPr>
        <p:spPr>
          <a:xfrm>
            <a:off x="0" y="-1388"/>
            <a:ext cx="12192000" cy="6859388"/>
          </a:xfrm>
          <a:prstGeom prst="rect">
            <a:avLst/>
          </a:prstGeom>
          <a:gradFill>
            <a:gsLst>
              <a:gs pos="0">
                <a:schemeClr val="tx1">
                  <a:alpha val="39214"/>
                </a:schemeClr>
              </a:gs>
              <a:gs pos="99000">
                <a:schemeClr val="bg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A group of purple circles on a black background&#10;&#10;Description automatically generated">
            <a:extLst>
              <a:ext uri="{FF2B5EF4-FFF2-40B4-BE49-F238E27FC236}">
                <a16:creationId xmlns:a16="http://schemas.microsoft.com/office/drawing/2014/main" id="{EDD804F0-E153-6B19-9F2C-012CBEAE4F41}"/>
              </a:ext>
            </a:extLst>
          </p:cNvPr>
          <p:cNvPicPr>
            <a:picLocks noChangeAspect="1"/>
          </p:cNvPicPr>
          <p:nvPr userDrawn="1"/>
        </p:nvPicPr>
        <p:blipFill>
          <a:blip r:embed="rId3"/>
          <a:stretch>
            <a:fillRect/>
          </a:stretch>
        </p:blipFill>
        <p:spPr>
          <a:xfrm>
            <a:off x="19877" y="-1388"/>
            <a:ext cx="12189533" cy="6859388"/>
          </a:xfrm>
          <a:prstGeom prst="rect">
            <a:avLst/>
          </a:prstGeom>
          <a:ln>
            <a:noFill/>
          </a:ln>
        </p:spPr>
      </p:pic>
      <p:sp>
        <p:nvSpPr>
          <p:cNvPr id="12" name="Title 1">
            <a:extLst>
              <a:ext uri="{FF2B5EF4-FFF2-40B4-BE49-F238E27FC236}">
                <a16:creationId xmlns:a16="http://schemas.microsoft.com/office/drawing/2014/main" id="{59302902-1CE7-278C-0E6C-C35B72BD0542}"/>
              </a:ext>
            </a:extLst>
          </p:cNvPr>
          <p:cNvSpPr>
            <a:spLocks noGrp="1"/>
          </p:cNvSpPr>
          <p:nvPr>
            <p:ph type="ctrTitle"/>
          </p:nvPr>
        </p:nvSpPr>
        <p:spPr>
          <a:xfrm>
            <a:off x="532944" y="820795"/>
            <a:ext cx="5105856" cy="2387600"/>
          </a:xfrm>
        </p:spPr>
        <p:txBody>
          <a:bodyPr anchor="b">
            <a:normAutofit/>
          </a:bodyPr>
          <a:lstStyle>
            <a:lvl1pPr algn="l">
              <a:defRPr sz="4400" b="1" i="0">
                <a:solidFill>
                  <a:schemeClr val="bg1"/>
                </a:solidFill>
                <a:latin typeface="Arial" panose="020B0604020202020204" pitchFamily="34" charset="0"/>
                <a:cs typeface="Arial" panose="020B0604020202020204" pitchFamily="34" charset="0"/>
              </a:defRPr>
            </a:lvl1pPr>
          </a:lstStyle>
          <a:p>
            <a:r>
              <a:rPr lang="en-GB"/>
              <a:t>Click to edit Master title style</a:t>
            </a:r>
          </a:p>
        </p:txBody>
      </p:sp>
      <p:sp>
        <p:nvSpPr>
          <p:cNvPr id="13" name="Subtitle 2">
            <a:extLst>
              <a:ext uri="{FF2B5EF4-FFF2-40B4-BE49-F238E27FC236}">
                <a16:creationId xmlns:a16="http://schemas.microsoft.com/office/drawing/2014/main" id="{43267D14-FA6F-F2E2-91FC-0421FD5B4571}"/>
              </a:ext>
            </a:extLst>
          </p:cNvPr>
          <p:cNvSpPr>
            <a:spLocks noGrp="1"/>
          </p:cNvSpPr>
          <p:nvPr>
            <p:ph type="subTitle" idx="1"/>
          </p:nvPr>
        </p:nvSpPr>
        <p:spPr>
          <a:xfrm>
            <a:off x="532944" y="3245466"/>
            <a:ext cx="3885619" cy="1044146"/>
          </a:xfrm>
        </p:spPr>
        <p:txBody>
          <a:bodyPr>
            <a:normAutofit/>
          </a:bodyPr>
          <a:lstStyle>
            <a:lvl1pPr marL="0" indent="0" algn="l">
              <a:buNone/>
              <a:defRPr sz="2400" b="0" i="0">
                <a:solidFill>
                  <a:schemeClr val="bg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6" name="TextBox 5">
            <a:extLst>
              <a:ext uri="{FF2B5EF4-FFF2-40B4-BE49-F238E27FC236}">
                <a16:creationId xmlns:a16="http://schemas.microsoft.com/office/drawing/2014/main" id="{A8F65EEB-F6B8-F680-259F-B94C18DBAAA4}"/>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Arial" panose="020B0604020202020204" pitchFamily="34" charset="0"/>
              </a:rPr>
              <a:t>Internal Use Only</a:t>
            </a:r>
          </a:p>
        </p:txBody>
      </p:sp>
      <p:sp>
        <p:nvSpPr>
          <p:cNvPr id="9" name="TextBox 8">
            <a:extLst>
              <a:ext uri="{FF2B5EF4-FFF2-40B4-BE49-F238E27FC236}">
                <a16:creationId xmlns:a16="http://schemas.microsoft.com/office/drawing/2014/main" id="{9A087B3C-9691-28BD-F147-96ADB5060A6A}"/>
              </a:ext>
            </a:extLst>
          </p:cNvPr>
          <p:cNvSpPr txBox="1"/>
          <p:nvPr userDrawn="1"/>
        </p:nvSpPr>
        <p:spPr>
          <a:xfrm>
            <a:off x="543721" y="6509834"/>
            <a:ext cx="141064"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b="0" i="0" smtClean="0">
                <a:solidFill>
                  <a:schemeClr val="bg1"/>
                </a:solidFill>
                <a:latin typeface="Arial" panose="020B0604020202020204" pitchFamily="34" charset="0"/>
                <a:cs typeface="Arial" panose="020B0604020202020204" pitchFamily="34" charset="0"/>
              </a:rPr>
              <a:t>‹#›</a:t>
            </a:fld>
            <a:endParaRPr lang="en-GB" sz="2000" b="0" i="0" noProof="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49654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Primary Text (Left) Media (Right) Slide - Purple">
    <p:bg>
      <p:bgPr>
        <a:solidFill>
          <a:schemeClr val="tx2"/>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17E8957-A01D-893F-D819-6B81B4015BEE}"/>
              </a:ext>
            </a:extLst>
          </p:cNvPr>
          <p:cNvSpPr>
            <a:spLocks noGrp="1"/>
          </p:cNvSpPr>
          <p:nvPr>
            <p:ph type="pic" sz="quarter" idx="14"/>
          </p:nvPr>
        </p:nvSpPr>
        <p:spPr>
          <a:xfrm>
            <a:off x="6096000" y="0"/>
            <a:ext cx="6096000" cy="6858000"/>
          </a:xfrm>
        </p:spPr>
        <p:txBody>
          <a:bodyPr/>
          <a:lstStyle>
            <a:lvl1pPr>
              <a:defRPr b="0" i="0">
                <a:latin typeface="Arial" panose="020B0604020202020204" pitchFamily="34" charset="0"/>
              </a:defRPr>
            </a:lvl1pPr>
          </a:lstStyle>
          <a:p>
            <a:endParaRPr lang="en-GB"/>
          </a:p>
        </p:txBody>
      </p:sp>
      <p:pic>
        <p:nvPicPr>
          <p:cNvPr id="11" name="Picture 10" descr="A black background with white dots&#10;&#10;Description automatically generated">
            <a:extLst>
              <a:ext uri="{FF2B5EF4-FFF2-40B4-BE49-F238E27FC236}">
                <a16:creationId xmlns:a16="http://schemas.microsoft.com/office/drawing/2014/main" id="{ABFEF8AB-34E7-73B6-DDB3-863F32E4DCC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54EFE4BF-EB68-BFFF-F1BF-9E1AC71C4350}"/>
              </a:ext>
            </a:extLst>
          </p:cNvPr>
          <p:cNvSpPr>
            <a:spLocks noGrp="1"/>
          </p:cNvSpPr>
          <p:nvPr>
            <p:ph type="title"/>
          </p:nvPr>
        </p:nvSpPr>
        <p:spPr>
          <a:xfrm>
            <a:off x="637273" y="827711"/>
            <a:ext cx="5045070" cy="1325563"/>
          </a:xfrm>
        </p:spPr>
        <p:txBody>
          <a:bodyPr/>
          <a:lstStyle>
            <a:lvl1pPr>
              <a:defRPr b="1" i="0">
                <a:solidFill>
                  <a:schemeClr val="accent1"/>
                </a:solidFill>
                <a:latin typeface="Arial" panose="020B0604020202020204" pitchFamily="34" charset="0"/>
                <a:cs typeface="Arial" panose="020B0604020202020204" pitchFamily="34" charset="0"/>
              </a:defRPr>
            </a:lvl1pPr>
          </a:lstStyle>
          <a:p>
            <a:r>
              <a:rPr lang="en-GB"/>
              <a:t>Click to edit Master title style</a:t>
            </a:r>
          </a:p>
        </p:txBody>
      </p:sp>
      <p:sp>
        <p:nvSpPr>
          <p:cNvPr id="6" name="Text Placeholder 12">
            <a:extLst>
              <a:ext uri="{FF2B5EF4-FFF2-40B4-BE49-F238E27FC236}">
                <a16:creationId xmlns:a16="http://schemas.microsoft.com/office/drawing/2014/main" id="{4736E375-44F9-DC20-7D2C-AE6352F49D2D}"/>
              </a:ext>
            </a:extLst>
          </p:cNvPr>
          <p:cNvSpPr>
            <a:spLocks noGrp="1"/>
          </p:cNvSpPr>
          <p:nvPr>
            <p:ph type="body" sz="quarter" idx="13"/>
          </p:nvPr>
        </p:nvSpPr>
        <p:spPr>
          <a:xfrm>
            <a:off x="637273" y="2389357"/>
            <a:ext cx="5045070" cy="2410421"/>
          </a:xfrm>
        </p:spPr>
        <p:txBody>
          <a:bodyPr>
            <a:normAutofit/>
          </a:bodyPr>
          <a:lstStyle>
            <a:lvl1pPr marL="0" indent="0">
              <a:buNone/>
              <a:defRPr sz="1800" b="0" i="0">
                <a:solidFill>
                  <a:schemeClr val="bg1"/>
                </a:solidFill>
                <a:latin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2" name="TextBox 1">
            <a:extLst>
              <a:ext uri="{FF2B5EF4-FFF2-40B4-BE49-F238E27FC236}">
                <a16:creationId xmlns:a16="http://schemas.microsoft.com/office/drawing/2014/main" id="{B578A0E2-34C7-2FBD-2995-AB5A00B2176B}"/>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Arial" panose="020B0604020202020204" pitchFamily="34" charset="0"/>
              </a:rPr>
              <a:t>Internal Use Only</a:t>
            </a:r>
          </a:p>
        </p:txBody>
      </p:sp>
      <p:sp>
        <p:nvSpPr>
          <p:cNvPr id="3" name="TextBox 2">
            <a:extLst>
              <a:ext uri="{FF2B5EF4-FFF2-40B4-BE49-F238E27FC236}">
                <a16:creationId xmlns:a16="http://schemas.microsoft.com/office/drawing/2014/main" id="{E536F979-0D00-F0C3-148A-532A54812373}"/>
              </a:ext>
            </a:extLst>
          </p:cNvPr>
          <p:cNvSpPr txBox="1"/>
          <p:nvPr userDrawn="1"/>
        </p:nvSpPr>
        <p:spPr>
          <a:xfrm>
            <a:off x="543721" y="6509834"/>
            <a:ext cx="141064"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b="0" i="0" smtClean="0">
                <a:solidFill>
                  <a:schemeClr val="bg1"/>
                </a:solidFill>
                <a:latin typeface="Arial" panose="020B0604020202020204" pitchFamily="34" charset="0"/>
                <a:cs typeface="Arial" panose="020B0604020202020204" pitchFamily="34" charset="0"/>
              </a:rPr>
              <a:t>‹#›</a:t>
            </a:fld>
            <a:endParaRPr lang="en-GB" sz="2000" b="0" i="0" noProof="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0344664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Dark background text layout">
    <p:bg>
      <p:bgPr>
        <a:solidFill>
          <a:schemeClr val="tx2"/>
        </a:solidFill>
        <a:effectLst/>
      </p:bgPr>
    </p:bg>
    <p:spTree>
      <p:nvGrpSpPr>
        <p:cNvPr id="1" name=""/>
        <p:cNvGrpSpPr/>
        <p:nvPr/>
      </p:nvGrpSpPr>
      <p:grpSpPr>
        <a:xfrm>
          <a:off x="0" y="0"/>
          <a:ext cx="0" cy="0"/>
          <a:chOff x="0" y="0"/>
          <a:chExt cx="0" cy="0"/>
        </a:xfrm>
      </p:grpSpPr>
      <p:pic>
        <p:nvPicPr>
          <p:cNvPr id="11" name="Picture 10" descr="A black background with white dots&#10;&#10;Description automatically generated">
            <a:extLst>
              <a:ext uri="{FF2B5EF4-FFF2-40B4-BE49-F238E27FC236}">
                <a16:creationId xmlns:a16="http://schemas.microsoft.com/office/drawing/2014/main" id="{ABFEF8AB-34E7-73B6-DDB3-863F32E4DCC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B578A0E2-34C7-2FBD-2995-AB5A00B2176B}"/>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Arial" panose="020B0604020202020204" pitchFamily="34" charset="0"/>
              </a:rPr>
              <a:t>Internal Use Only</a:t>
            </a:r>
          </a:p>
        </p:txBody>
      </p:sp>
      <p:pic>
        <p:nvPicPr>
          <p:cNvPr id="3" name="Picture 2">
            <a:extLst>
              <a:ext uri="{FF2B5EF4-FFF2-40B4-BE49-F238E27FC236}">
                <a16:creationId xmlns:a16="http://schemas.microsoft.com/office/drawing/2014/main" id="{C594BE5F-29D9-6A6E-3331-86902DD8870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5085913"/>
            <a:ext cx="3652468" cy="1772086"/>
          </a:xfrm>
          <a:prstGeom prst="rect">
            <a:avLst/>
          </a:prstGeom>
        </p:spPr>
      </p:pic>
      <p:pic>
        <p:nvPicPr>
          <p:cNvPr id="4" name="Picture 3" descr="A black background with a pink object&#10;&#10;Description automatically generated">
            <a:extLst>
              <a:ext uri="{FF2B5EF4-FFF2-40B4-BE49-F238E27FC236}">
                <a16:creationId xmlns:a16="http://schemas.microsoft.com/office/drawing/2014/main" id="{1E9E3F9F-3B31-579B-232E-B051281E6921}"/>
              </a:ext>
            </a:extLst>
          </p:cNvPr>
          <p:cNvPicPr>
            <a:picLocks noChangeAspect="1"/>
          </p:cNvPicPr>
          <p:nvPr userDrawn="1"/>
        </p:nvPicPr>
        <p:blipFill>
          <a:blip r:embed="rId4" cstate="screen">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8805910" y="0"/>
            <a:ext cx="3386090" cy="2339440"/>
          </a:xfrm>
          <a:prstGeom prst="rect">
            <a:avLst/>
          </a:prstGeom>
        </p:spPr>
      </p:pic>
      <p:sp>
        <p:nvSpPr>
          <p:cNvPr id="14" name="Title 1">
            <a:extLst>
              <a:ext uri="{FF2B5EF4-FFF2-40B4-BE49-F238E27FC236}">
                <a16:creationId xmlns:a16="http://schemas.microsoft.com/office/drawing/2014/main" id="{34E2B107-4A77-DBA7-45F4-4E1E102F838B}"/>
              </a:ext>
            </a:extLst>
          </p:cNvPr>
          <p:cNvSpPr>
            <a:spLocks noGrp="1"/>
          </p:cNvSpPr>
          <p:nvPr>
            <p:ph type="title"/>
          </p:nvPr>
        </p:nvSpPr>
        <p:spPr>
          <a:xfrm>
            <a:off x="637273" y="365125"/>
            <a:ext cx="8664382" cy="1325563"/>
          </a:xfrm>
        </p:spPr>
        <p:txBody>
          <a:bodyPr/>
          <a:lstStyle>
            <a:lvl1pPr>
              <a:defRPr b="1" i="0">
                <a:solidFill>
                  <a:schemeClr val="accent1"/>
                </a:solidFill>
                <a:latin typeface="Arial" panose="020B0604020202020204" pitchFamily="34" charset="0"/>
                <a:cs typeface="Arial" panose="020B0604020202020204" pitchFamily="34" charset="0"/>
              </a:defRPr>
            </a:lvl1pPr>
          </a:lstStyle>
          <a:p>
            <a:r>
              <a:rPr lang="en-GB"/>
              <a:t>Click to edit Master title style</a:t>
            </a:r>
          </a:p>
        </p:txBody>
      </p:sp>
      <p:sp>
        <p:nvSpPr>
          <p:cNvPr id="16" name="Text Placeholder 12">
            <a:extLst>
              <a:ext uri="{FF2B5EF4-FFF2-40B4-BE49-F238E27FC236}">
                <a16:creationId xmlns:a16="http://schemas.microsoft.com/office/drawing/2014/main" id="{AF2E0677-1F71-2249-5CE6-C3BA76F65548}"/>
              </a:ext>
            </a:extLst>
          </p:cNvPr>
          <p:cNvSpPr>
            <a:spLocks noGrp="1"/>
          </p:cNvSpPr>
          <p:nvPr>
            <p:ph type="body" sz="quarter" idx="13"/>
          </p:nvPr>
        </p:nvSpPr>
        <p:spPr>
          <a:xfrm>
            <a:off x="637273" y="1926771"/>
            <a:ext cx="4462848" cy="2755588"/>
          </a:xfrm>
        </p:spPr>
        <p:txBody>
          <a:bodyPr>
            <a:normAutofit/>
          </a:bodyPr>
          <a:lstStyle>
            <a:lvl1pPr marL="0" indent="0">
              <a:buNone/>
              <a:defRPr sz="1800" b="0" i="0">
                <a:solidFill>
                  <a:schemeClr val="bg1"/>
                </a:solidFill>
                <a:latin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17" name="Text Placeholder 12">
            <a:extLst>
              <a:ext uri="{FF2B5EF4-FFF2-40B4-BE49-F238E27FC236}">
                <a16:creationId xmlns:a16="http://schemas.microsoft.com/office/drawing/2014/main" id="{E7A36747-0535-B11F-27CB-9A6F5DF06DB7}"/>
              </a:ext>
            </a:extLst>
          </p:cNvPr>
          <p:cNvSpPr>
            <a:spLocks noGrp="1"/>
          </p:cNvSpPr>
          <p:nvPr>
            <p:ph type="body" sz="quarter" idx="14"/>
          </p:nvPr>
        </p:nvSpPr>
        <p:spPr>
          <a:xfrm>
            <a:off x="5449088" y="1926771"/>
            <a:ext cx="4462848" cy="2755588"/>
          </a:xfrm>
        </p:spPr>
        <p:txBody>
          <a:bodyPr>
            <a:normAutofit/>
          </a:bodyPr>
          <a:lstStyle>
            <a:lvl1pPr marL="0" indent="0">
              <a:buNone/>
              <a:defRPr sz="1800" b="0" i="0">
                <a:solidFill>
                  <a:schemeClr val="bg1"/>
                </a:solidFill>
                <a:latin typeface="Arial" panose="020B0604020202020204" pitchFamily="34" charset="0"/>
              </a:defRPr>
            </a:lvl1pPr>
          </a:lstStyle>
          <a:p>
            <a:pPr lvl="0"/>
            <a:r>
              <a:rPr lang="en-GB"/>
              <a:t>Click to edit Master text styles</a:t>
            </a:r>
          </a:p>
        </p:txBody>
      </p:sp>
      <p:sp>
        <p:nvSpPr>
          <p:cNvPr id="5" name="TextBox 4">
            <a:extLst>
              <a:ext uri="{FF2B5EF4-FFF2-40B4-BE49-F238E27FC236}">
                <a16:creationId xmlns:a16="http://schemas.microsoft.com/office/drawing/2014/main" id="{A9754318-E03D-0393-D152-B9A196C9C082}"/>
              </a:ext>
            </a:extLst>
          </p:cNvPr>
          <p:cNvSpPr txBox="1"/>
          <p:nvPr userDrawn="1"/>
        </p:nvSpPr>
        <p:spPr>
          <a:xfrm>
            <a:off x="543721" y="6509834"/>
            <a:ext cx="141064"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b="0" i="0" smtClean="0">
                <a:solidFill>
                  <a:schemeClr val="bg1"/>
                </a:solidFill>
                <a:latin typeface="Arial" panose="020B0604020202020204" pitchFamily="34" charset="0"/>
                <a:cs typeface="Arial" panose="020B0604020202020204" pitchFamily="34" charset="0"/>
              </a:rPr>
              <a:t>‹#›</a:t>
            </a:fld>
            <a:endParaRPr lang="en-GB" sz="2000" b="0" i="0" noProof="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534708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Primary Text (left) Circle Media (right) -Purple">
    <p:spTree>
      <p:nvGrpSpPr>
        <p:cNvPr id="1" name=""/>
        <p:cNvGrpSpPr/>
        <p:nvPr/>
      </p:nvGrpSpPr>
      <p:grpSpPr>
        <a:xfrm>
          <a:off x="0" y="0"/>
          <a:ext cx="0" cy="0"/>
          <a:chOff x="0" y="0"/>
          <a:chExt cx="0" cy="0"/>
        </a:xfrm>
      </p:grpSpPr>
      <p:pic>
        <p:nvPicPr>
          <p:cNvPr id="10" name="Picture 9" descr="A purple circle with a white circle in the middle&#10;&#10;Description automatically generated">
            <a:extLst>
              <a:ext uri="{FF2B5EF4-FFF2-40B4-BE49-F238E27FC236}">
                <a16:creationId xmlns:a16="http://schemas.microsoft.com/office/drawing/2014/main" id="{9D45391A-D756-788D-03AE-0C05671999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4" name="Picture Placeholder 13">
            <a:extLst>
              <a:ext uri="{FF2B5EF4-FFF2-40B4-BE49-F238E27FC236}">
                <a16:creationId xmlns:a16="http://schemas.microsoft.com/office/drawing/2014/main" id="{CFC8E555-A363-BBFE-7CE9-820F21628147}"/>
              </a:ext>
            </a:extLst>
          </p:cNvPr>
          <p:cNvSpPr>
            <a:spLocks noGrp="1"/>
          </p:cNvSpPr>
          <p:nvPr>
            <p:ph type="pic" sz="quarter" idx="13"/>
          </p:nvPr>
        </p:nvSpPr>
        <p:spPr>
          <a:xfrm>
            <a:off x="6690691" y="-620033"/>
            <a:ext cx="8539843" cy="8327117"/>
          </a:xfrm>
          <a:prstGeom prst="ellipse">
            <a:avLst/>
          </a:prstGeom>
        </p:spPr>
        <p:txBody>
          <a:bodyPr/>
          <a:lstStyle>
            <a:lvl1pPr>
              <a:defRPr b="0" i="0">
                <a:latin typeface="Arial" panose="020B0604020202020204" pitchFamily="34" charset="0"/>
              </a:defRPr>
            </a:lvl1pPr>
          </a:lstStyle>
          <a:p>
            <a:endParaRPr lang="en-GB"/>
          </a:p>
        </p:txBody>
      </p:sp>
      <p:sp>
        <p:nvSpPr>
          <p:cNvPr id="15" name="Title 1">
            <a:extLst>
              <a:ext uri="{FF2B5EF4-FFF2-40B4-BE49-F238E27FC236}">
                <a16:creationId xmlns:a16="http://schemas.microsoft.com/office/drawing/2014/main" id="{CF0BC532-0DCF-D95D-28B5-7CED43AF3080}"/>
              </a:ext>
            </a:extLst>
          </p:cNvPr>
          <p:cNvSpPr>
            <a:spLocks noGrp="1"/>
          </p:cNvSpPr>
          <p:nvPr>
            <p:ph type="title"/>
          </p:nvPr>
        </p:nvSpPr>
        <p:spPr>
          <a:xfrm>
            <a:off x="637273" y="1077687"/>
            <a:ext cx="5274796" cy="1325563"/>
          </a:xfrm>
        </p:spPr>
        <p:txBody>
          <a:bodyPr/>
          <a:lstStyle>
            <a:lvl1pPr>
              <a:defRPr b="1" i="0">
                <a:solidFill>
                  <a:schemeClr val="bg1"/>
                </a:solidFill>
                <a:latin typeface="Arial" panose="020B0604020202020204" pitchFamily="34" charset="0"/>
                <a:cs typeface="Arial" panose="020B0604020202020204" pitchFamily="34" charset="0"/>
              </a:defRPr>
            </a:lvl1pPr>
          </a:lstStyle>
          <a:p>
            <a:r>
              <a:rPr lang="en-GB"/>
              <a:t>Click to edit Master title style</a:t>
            </a:r>
          </a:p>
        </p:txBody>
      </p:sp>
      <p:sp>
        <p:nvSpPr>
          <p:cNvPr id="16" name="Text Placeholder 12">
            <a:extLst>
              <a:ext uri="{FF2B5EF4-FFF2-40B4-BE49-F238E27FC236}">
                <a16:creationId xmlns:a16="http://schemas.microsoft.com/office/drawing/2014/main" id="{FA8AA84D-31F0-CED3-DCC7-DD7727F14369}"/>
              </a:ext>
            </a:extLst>
          </p:cNvPr>
          <p:cNvSpPr>
            <a:spLocks noGrp="1"/>
          </p:cNvSpPr>
          <p:nvPr>
            <p:ph type="body" sz="quarter" idx="14"/>
          </p:nvPr>
        </p:nvSpPr>
        <p:spPr>
          <a:xfrm>
            <a:off x="637273" y="2628900"/>
            <a:ext cx="4462848" cy="3151414"/>
          </a:xfrm>
        </p:spPr>
        <p:txBody>
          <a:bodyPr>
            <a:normAutofit/>
          </a:bodyPr>
          <a:lstStyle>
            <a:lvl1pPr marL="0" indent="0">
              <a:buNone/>
              <a:defRPr sz="1800" b="0" i="0">
                <a:solidFill>
                  <a:schemeClr val="bg1"/>
                </a:solidFill>
                <a:latin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2" name="TextBox 1">
            <a:extLst>
              <a:ext uri="{FF2B5EF4-FFF2-40B4-BE49-F238E27FC236}">
                <a16:creationId xmlns:a16="http://schemas.microsoft.com/office/drawing/2014/main" id="{1C875881-8B23-9E91-E755-1CF4FF0EA6DB}"/>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Arial" panose="020B0604020202020204" pitchFamily="34" charset="0"/>
              </a:rPr>
              <a:t>Internal Use Only</a:t>
            </a:r>
          </a:p>
        </p:txBody>
      </p:sp>
      <p:sp>
        <p:nvSpPr>
          <p:cNvPr id="4" name="TextBox 3">
            <a:extLst>
              <a:ext uri="{FF2B5EF4-FFF2-40B4-BE49-F238E27FC236}">
                <a16:creationId xmlns:a16="http://schemas.microsoft.com/office/drawing/2014/main" id="{6111AFC3-25D2-4B14-78FC-0C6BD6DE986C}"/>
              </a:ext>
            </a:extLst>
          </p:cNvPr>
          <p:cNvSpPr txBox="1"/>
          <p:nvPr userDrawn="1"/>
        </p:nvSpPr>
        <p:spPr>
          <a:xfrm>
            <a:off x="543721" y="6509834"/>
            <a:ext cx="141064"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b="0" i="0" smtClean="0">
                <a:solidFill>
                  <a:schemeClr val="bg1"/>
                </a:solidFill>
                <a:latin typeface="Arial" panose="020B0604020202020204" pitchFamily="34" charset="0"/>
                <a:cs typeface="Arial" panose="020B0604020202020204" pitchFamily="34" charset="0"/>
              </a:rPr>
              <a:t>‹#›</a:t>
            </a:fld>
            <a:endParaRPr lang="en-GB" sz="2000" b="0" i="0" noProof="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4285790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Secondary Breaker slide - Blue">
    <p:bg>
      <p:bgPr>
        <a:solidFill>
          <a:schemeClr val="tx2"/>
        </a:solidFill>
        <a:effectLst/>
      </p:bgPr>
    </p:bg>
    <p:spTree>
      <p:nvGrpSpPr>
        <p:cNvPr id="1" name=""/>
        <p:cNvGrpSpPr/>
        <p:nvPr/>
      </p:nvGrpSpPr>
      <p:grpSpPr>
        <a:xfrm>
          <a:off x="0" y="0"/>
          <a:ext cx="0" cy="0"/>
          <a:chOff x="0" y="0"/>
          <a:chExt cx="0" cy="0"/>
        </a:xfrm>
      </p:grpSpPr>
      <p:pic>
        <p:nvPicPr>
          <p:cNvPr id="8" name="Picture 7" descr="A blue and white clouds in the sky&#10;&#10;Description automatically generated">
            <a:extLst>
              <a:ext uri="{FF2B5EF4-FFF2-40B4-BE49-F238E27FC236}">
                <a16:creationId xmlns:a16="http://schemas.microsoft.com/office/drawing/2014/main" id="{695FCF66-087E-9315-E6B2-2961093D6DA7}"/>
              </a:ext>
            </a:extLst>
          </p:cNvPr>
          <p:cNvPicPr>
            <a:picLocks noChangeAspect="1"/>
          </p:cNvPicPr>
          <p:nvPr userDrawn="1"/>
        </p:nvPicPr>
        <p:blipFill>
          <a:blip r:embed="rId2"/>
          <a:stretch>
            <a:fillRect/>
          </a:stretch>
        </p:blipFill>
        <p:spPr>
          <a:xfrm>
            <a:off x="2466" y="0"/>
            <a:ext cx="12189533" cy="6859388"/>
          </a:xfrm>
          <a:prstGeom prst="rect">
            <a:avLst/>
          </a:prstGeom>
        </p:spPr>
      </p:pic>
      <p:sp>
        <p:nvSpPr>
          <p:cNvPr id="2" name="Title 1">
            <a:extLst>
              <a:ext uri="{FF2B5EF4-FFF2-40B4-BE49-F238E27FC236}">
                <a16:creationId xmlns:a16="http://schemas.microsoft.com/office/drawing/2014/main" id="{E304E765-D7CE-66CF-AAD3-B47633EED211}"/>
              </a:ext>
            </a:extLst>
          </p:cNvPr>
          <p:cNvSpPr>
            <a:spLocks noGrp="1"/>
          </p:cNvSpPr>
          <p:nvPr>
            <p:ph type="ctrTitle"/>
          </p:nvPr>
        </p:nvSpPr>
        <p:spPr>
          <a:xfrm>
            <a:off x="637273" y="820795"/>
            <a:ext cx="5001527" cy="2387600"/>
          </a:xfrm>
        </p:spPr>
        <p:txBody>
          <a:bodyPr anchor="b">
            <a:normAutofit/>
          </a:bodyPr>
          <a:lstStyle>
            <a:lvl1pPr algn="l">
              <a:defRPr sz="4400" b="1" i="0">
                <a:solidFill>
                  <a:schemeClr val="bg1"/>
                </a:solidFill>
                <a:latin typeface="Arial" panose="020B0604020202020204" pitchFamily="34" charset="0"/>
                <a:cs typeface="Arial" panose="020B0604020202020204" pitchFamily="34" charset="0"/>
              </a:defRPr>
            </a:lvl1pPr>
          </a:lstStyle>
          <a:p>
            <a:r>
              <a:rPr lang="en-GB"/>
              <a:t>Click to edit Master title style</a:t>
            </a:r>
          </a:p>
        </p:txBody>
      </p:sp>
      <p:sp>
        <p:nvSpPr>
          <p:cNvPr id="3" name="Subtitle 2">
            <a:extLst>
              <a:ext uri="{FF2B5EF4-FFF2-40B4-BE49-F238E27FC236}">
                <a16:creationId xmlns:a16="http://schemas.microsoft.com/office/drawing/2014/main" id="{EE141B9C-4686-EF1F-23CB-10919C7B2DC1}"/>
              </a:ext>
            </a:extLst>
          </p:cNvPr>
          <p:cNvSpPr>
            <a:spLocks noGrp="1"/>
          </p:cNvSpPr>
          <p:nvPr>
            <p:ph type="subTitle" idx="1"/>
          </p:nvPr>
        </p:nvSpPr>
        <p:spPr>
          <a:xfrm>
            <a:off x="637273" y="3245466"/>
            <a:ext cx="3806223" cy="1044146"/>
          </a:xfrm>
        </p:spPr>
        <p:txBody>
          <a:bodyPr>
            <a:normAutofit/>
          </a:bodyPr>
          <a:lstStyle>
            <a:lvl1pPr marL="0" indent="0" algn="l">
              <a:buNone/>
              <a:defRPr sz="2400" b="0" i="0">
                <a:solidFill>
                  <a:schemeClr val="bg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TextBox 3">
            <a:extLst>
              <a:ext uri="{FF2B5EF4-FFF2-40B4-BE49-F238E27FC236}">
                <a16:creationId xmlns:a16="http://schemas.microsoft.com/office/drawing/2014/main" id="{326CB566-4AFC-CD69-FA71-124FA40091AA}"/>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Arial" panose="020B0604020202020204" pitchFamily="34" charset="0"/>
              </a:rPr>
              <a:t>Internal Use Only</a:t>
            </a:r>
          </a:p>
        </p:txBody>
      </p:sp>
      <p:sp>
        <p:nvSpPr>
          <p:cNvPr id="5" name="TextBox 4">
            <a:extLst>
              <a:ext uri="{FF2B5EF4-FFF2-40B4-BE49-F238E27FC236}">
                <a16:creationId xmlns:a16="http://schemas.microsoft.com/office/drawing/2014/main" id="{37256FFC-8BE2-6AB3-3E84-1F18019410A9}"/>
              </a:ext>
            </a:extLst>
          </p:cNvPr>
          <p:cNvSpPr txBox="1"/>
          <p:nvPr userDrawn="1"/>
        </p:nvSpPr>
        <p:spPr>
          <a:xfrm>
            <a:off x="543721" y="6509834"/>
            <a:ext cx="141064"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b="0" i="0" smtClean="0">
                <a:solidFill>
                  <a:schemeClr val="bg1"/>
                </a:solidFill>
                <a:latin typeface="Arial" panose="020B0604020202020204" pitchFamily="34" charset="0"/>
                <a:cs typeface="Arial" panose="020B0604020202020204" pitchFamily="34" charset="0"/>
              </a:rPr>
              <a:t>‹#›</a:t>
            </a:fld>
            <a:endParaRPr lang="en-GB" sz="2000" b="0" i="0" noProof="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523485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Secondary Image Breaker Slide (Blue)">
    <p:spTree>
      <p:nvGrpSpPr>
        <p:cNvPr id="1" name=""/>
        <p:cNvGrpSpPr/>
        <p:nvPr/>
      </p:nvGrpSpPr>
      <p:grpSpPr>
        <a:xfrm>
          <a:off x="0" y="0"/>
          <a:ext cx="0" cy="0"/>
          <a:chOff x="0" y="0"/>
          <a:chExt cx="0" cy="0"/>
        </a:xfrm>
      </p:grpSpPr>
      <p:pic>
        <p:nvPicPr>
          <p:cNvPr id="5" name="Picture 4" descr="A group of wind turbines in the clouds&#10;&#10;Description automatically generated">
            <a:extLst>
              <a:ext uri="{FF2B5EF4-FFF2-40B4-BE49-F238E27FC236}">
                <a16:creationId xmlns:a16="http://schemas.microsoft.com/office/drawing/2014/main" id="{E7EEC786-2769-8466-07B5-E7D0AA49D5C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7112"/>
            <a:ext cx="12189533" cy="6859388"/>
          </a:xfrm>
          <a:prstGeom prst="rect">
            <a:avLst/>
          </a:prstGeom>
        </p:spPr>
      </p:pic>
      <p:sp>
        <p:nvSpPr>
          <p:cNvPr id="6" name="Rectangle 5">
            <a:extLst>
              <a:ext uri="{FF2B5EF4-FFF2-40B4-BE49-F238E27FC236}">
                <a16:creationId xmlns:a16="http://schemas.microsoft.com/office/drawing/2014/main" id="{BBE0215E-7B04-4288-9AC8-EF4E34392362}"/>
              </a:ext>
            </a:extLst>
          </p:cNvPr>
          <p:cNvSpPr/>
          <p:nvPr userDrawn="1"/>
        </p:nvSpPr>
        <p:spPr>
          <a:xfrm>
            <a:off x="0" y="-1388"/>
            <a:ext cx="12192000" cy="6859388"/>
          </a:xfrm>
          <a:prstGeom prst="rect">
            <a:avLst/>
          </a:prstGeom>
          <a:gradFill>
            <a:gsLst>
              <a:gs pos="0">
                <a:schemeClr val="tx1">
                  <a:alpha val="39214"/>
                </a:schemeClr>
              </a:gs>
              <a:gs pos="99000">
                <a:schemeClr val="bg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blue circles on a black background&#10;&#10;Description automatically generated">
            <a:extLst>
              <a:ext uri="{FF2B5EF4-FFF2-40B4-BE49-F238E27FC236}">
                <a16:creationId xmlns:a16="http://schemas.microsoft.com/office/drawing/2014/main" id="{BA538AA3-D05D-FFD9-A944-D4518D7AD22F}"/>
              </a:ext>
            </a:extLst>
          </p:cNvPr>
          <p:cNvPicPr>
            <a:picLocks noChangeAspect="1"/>
          </p:cNvPicPr>
          <p:nvPr userDrawn="1"/>
        </p:nvPicPr>
        <p:blipFill>
          <a:blip r:embed="rId3"/>
          <a:stretch>
            <a:fillRect/>
          </a:stretch>
        </p:blipFill>
        <p:spPr>
          <a:xfrm>
            <a:off x="2466" y="0"/>
            <a:ext cx="12189533" cy="6859388"/>
          </a:xfrm>
          <a:prstGeom prst="rect">
            <a:avLst/>
          </a:prstGeom>
        </p:spPr>
      </p:pic>
      <p:sp>
        <p:nvSpPr>
          <p:cNvPr id="7" name="Title 1">
            <a:extLst>
              <a:ext uri="{FF2B5EF4-FFF2-40B4-BE49-F238E27FC236}">
                <a16:creationId xmlns:a16="http://schemas.microsoft.com/office/drawing/2014/main" id="{E4EC0BC1-72B6-275A-5E00-6D110B8EB9C4}"/>
              </a:ext>
            </a:extLst>
          </p:cNvPr>
          <p:cNvSpPr>
            <a:spLocks noGrp="1"/>
          </p:cNvSpPr>
          <p:nvPr>
            <p:ph type="ctrTitle"/>
          </p:nvPr>
        </p:nvSpPr>
        <p:spPr>
          <a:xfrm>
            <a:off x="637273" y="820795"/>
            <a:ext cx="5001527" cy="2387600"/>
          </a:xfrm>
        </p:spPr>
        <p:txBody>
          <a:bodyPr anchor="b">
            <a:normAutofit/>
          </a:bodyPr>
          <a:lstStyle>
            <a:lvl1pPr algn="l">
              <a:defRPr sz="4400" b="1" i="0">
                <a:solidFill>
                  <a:schemeClr val="bg1"/>
                </a:solidFill>
                <a:latin typeface="Arial" panose="020B0604020202020204" pitchFamily="34" charset="0"/>
                <a:cs typeface="Arial" panose="020B0604020202020204" pitchFamily="34" charset="0"/>
              </a:defRPr>
            </a:lvl1pPr>
          </a:lstStyle>
          <a:p>
            <a:r>
              <a:rPr lang="en-GB"/>
              <a:t>Click to edit Master title style</a:t>
            </a:r>
          </a:p>
        </p:txBody>
      </p:sp>
      <p:sp>
        <p:nvSpPr>
          <p:cNvPr id="8" name="Subtitle 2">
            <a:extLst>
              <a:ext uri="{FF2B5EF4-FFF2-40B4-BE49-F238E27FC236}">
                <a16:creationId xmlns:a16="http://schemas.microsoft.com/office/drawing/2014/main" id="{10004CF6-EF4E-6CC8-4202-FAE750CFEAA0}"/>
              </a:ext>
            </a:extLst>
          </p:cNvPr>
          <p:cNvSpPr>
            <a:spLocks noGrp="1"/>
          </p:cNvSpPr>
          <p:nvPr>
            <p:ph type="subTitle" idx="1"/>
          </p:nvPr>
        </p:nvSpPr>
        <p:spPr>
          <a:xfrm>
            <a:off x="637273" y="3245466"/>
            <a:ext cx="3806223" cy="1044146"/>
          </a:xfrm>
        </p:spPr>
        <p:txBody>
          <a:bodyPr>
            <a:normAutofit/>
          </a:bodyPr>
          <a:lstStyle>
            <a:lvl1pPr marL="0" indent="0" algn="l">
              <a:buNone/>
              <a:defRPr sz="2400" b="0" i="0">
                <a:solidFill>
                  <a:schemeClr val="bg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11" name="TextBox 10">
            <a:extLst>
              <a:ext uri="{FF2B5EF4-FFF2-40B4-BE49-F238E27FC236}">
                <a16:creationId xmlns:a16="http://schemas.microsoft.com/office/drawing/2014/main" id="{44C423B6-50F8-B13C-42F0-2299B79F455C}"/>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Arial" panose="020B0604020202020204" pitchFamily="34" charset="0"/>
              </a:rPr>
              <a:t>Internal Use Only</a:t>
            </a:r>
          </a:p>
        </p:txBody>
      </p:sp>
      <p:sp>
        <p:nvSpPr>
          <p:cNvPr id="13" name="TextBox 12">
            <a:extLst>
              <a:ext uri="{FF2B5EF4-FFF2-40B4-BE49-F238E27FC236}">
                <a16:creationId xmlns:a16="http://schemas.microsoft.com/office/drawing/2014/main" id="{347BBA40-725A-C3B6-3BA3-BB0EC57FDF21}"/>
              </a:ext>
            </a:extLst>
          </p:cNvPr>
          <p:cNvSpPr txBox="1"/>
          <p:nvPr userDrawn="1"/>
        </p:nvSpPr>
        <p:spPr>
          <a:xfrm>
            <a:off x="543721" y="6509834"/>
            <a:ext cx="141064"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b="0" i="0" smtClean="0">
                <a:solidFill>
                  <a:schemeClr val="bg1"/>
                </a:solidFill>
                <a:latin typeface="Arial" panose="020B0604020202020204" pitchFamily="34" charset="0"/>
                <a:cs typeface="Arial" panose="020B0604020202020204" pitchFamily="34" charset="0"/>
              </a:rPr>
              <a:t>‹#›</a:t>
            </a:fld>
            <a:endParaRPr lang="en-GB" sz="2000" b="0" i="0" noProof="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348088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Secondary Text (Left) Media (Right) Slide - Blue">
    <p:bg>
      <p:bgPr>
        <a:solidFill>
          <a:schemeClr val="bg2"/>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17E8957-A01D-893F-D819-6B81B4015BEE}"/>
              </a:ext>
            </a:extLst>
          </p:cNvPr>
          <p:cNvSpPr>
            <a:spLocks noGrp="1"/>
          </p:cNvSpPr>
          <p:nvPr>
            <p:ph type="pic" sz="quarter" idx="14"/>
          </p:nvPr>
        </p:nvSpPr>
        <p:spPr>
          <a:xfrm>
            <a:off x="6096000" y="0"/>
            <a:ext cx="6096000" cy="6858000"/>
          </a:xfrm>
        </p:spPr>
        <p:txBody>
          <a:bodyPr/>
          <a:lstStyle>
            <a:lvl1pPr>
              <a:defRPr b="0" i="0">
                <a:latin typeface="Arial" panose="020B0604020202020204" pitchFamily="34" charset="0"/>
              </a:defRPr>
            </a:lvl1pPr>
          </a:lstStyle>
          <a:p>
            <a:endParaRPr lang="en-GB"/>
          </a:p>
        </p:txBody>
      </p:sp>
      <p:pic>
        <p:nvPicPr>
          <p:cNvPr id="2" name="Picture 1" descr="A black background with white dots&#10;&#10;Description automatically generated">
            <a:extLst>
              <a:ext uri="{FF2B5EF4-FFF2-40B4-BE49-F238E27FC236}">
                <a16:creationId xmlns:a16="http://schemas.microsoft.com/office/drawing/2014/main" id="{5D9163CD-19FC-782F-5450-ED883692132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E320B552-65BA-9BE2-9137-DDD86CA0BE53}"/>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Arial" panose="020B0604020202020204" pitchFamily="34" charset="0"/>
              </a:rPr>
              <a:t>Internal Use Only</a:t>
            </a:r>
          </a:p>
        </p:txBody>
      </p:sp>
      <p:sp>
        <p:nvSpPr>
          <p:cNvPr id="10" name="Title 1">
            <a:extLst>
              <a:ext uri="{FF2B5EF4-FFF2-40B4-BE49-F238E27FC236}">
                <a16:creationId xmlns:a16="http://schemas.microsoft.com/office/drawing/2014/main" id="{7887A11A-A392-6FAC-5922-AEBA42E592C6}"/>
              </a:ext>
            </a:extLst>
          </p:cNvPr>
          <p:cNvSpPr>
            <a:spLocks noGrp="1"/>
          </p:cNvSpPr>
          <p:nvPr>
            <p:ph type="title"/>
          </p:nvPr>
        </p:nvSpPr>
        <p:spPr>
          <a:xfrm>
            <a:off x="637273" y="827711"/>
            <a:ext cx="5045070" cy="1325563"/>
          </a:xfrm>
        </p:spPr>
        <p:txBody>
          <a:bodyPr/>
          <a:lstStyle>
            <a:lvl1pPr>
              <a:defRPr b="1" i="0">
                <a:solidFill>
                  <a:schemeClr val="accent2"/>
                </a:solidFill>
                <a:latin typeface="Arial" panose="020B0604020202020204" pitchFamily="34" charset="0"/>
                <a:cs typeface="Arial" panose="020B0604020202020204" pitchFamily="34" charset="0"/>
              </a:defRPr>
            </a:lvl1pPr>
          </a:lstStyle>
          <a:p>
            <a:r>
              <a:rPr lang="en-GB"/>
              <a:t>Click to edit Master title style</a:t>
            </a:r>
          </a:p>
        </p:txBody>
      </p:sp>
      <p:sp>
        <p:nvSpPr>
          <p:cNvPr id="11" name="Text Placeholder 12">
            <a:extLst>
              <a:ext uri="{FF2B5EF4-FFF2-40B4-BE49-F238E27FC236}">
                <a16:creationId xmlns:a16="http://schemas.microsoft.com/office/drawing/2014/main" id="{CA61B4C0-F6DF-37B6-776B-E9844CCFD826}"/>
              </a:ext>
            </a:extLst>
          </p:cNvPr>
          <p:cNvSpPr>
            <a:spLocks noGrp="1"/>
          </p:cNvSpPr>
          <p:nvPr>
            <p:ph type="body" sz="quarter" idx="13"/>
          </p:nvPr>
        </p:nvSpPr>
        <p:spPr>
          <a:xfrm>
            <a:off x="637273" y="2389357"/>
            <a:ext cx="5045070" cy="2410421"/>
          </a:xfrm>
        </p:spPr>
        <p:txBody>
          <a:bodyPr>
            <a:normAutofit/>
          </a:bodyPr>
          <a:lstStyle>
            <a:lvl1pPr marL="0" indent="0">
              <a:buNone/>
              <a:defRPr sz="1800" b="0" i="0">
                <a:solidFill>
                  <a:schemeClr val="bg1"/>
                </a:solidFill>
                <a:latin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3" name="TextBox 2">
            <a:extLst>
              <a:ext uri="{FF2B5EF4-FFF2-40B4-BE49-F238E27FC236}">
                <a16:creationId xmlns:a16="http://schemas.microsoft.com/office/drawing/2014/main" id="{8DDDB8E0-6780-FE8C-B899-CB71568827DF}"/>
              </a:ext>
            </a:extLst>
          </p:cNvPr>
          <p:cNvSpPr txBox="1"/>
          <p:nvPr userDrawn="1"/>
        </p:nvSpPr>
        <p:spPr>
          <a:xfrm>
            <a:off x="543721" y="6509834"/>
            <a:ext cx="141064"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b="0" i="0" smtClean="0">
                <a:solidFill>
                  <a:schemeClr val="bg1"/>
                </a:solidFill>
                <a:latin typeface="Arial" panose="020B0604020202020204" pitchFamily="34" charset="0"/>
                <a:cs typeface="Arial" panose="020B0604020202020204" pitchFamily="34" charset="0"/>
              </a:rPr>
              <a:t>‹#›</a:t>
            </a:fld>
            <a:endParaRPr lang="en-GB" sz="2000" b="0" i="0" noProof="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569592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Secondary Text (left) Circle Media (right) - Blue">
    <p:spTree>
      <p:nvGrpSpPr>
        <p:cNvPr id="1" name=""/>
        <p:cNvGrpSpPr/>
        <p:nvPr/>
      </p:nvGrpSpPr>
      <p:grpSpPr>
        <a:xfrm>
          <a:off x="0" y="0"/>
          <a:ext cx="0" cy="0"/>
          <a:chOff x="0" y="0"/>
          <a:chExt cx="0" cy="0"/>
        </a:xfrm>
      </p:grpSpPr>
      <p:pic>
        <p:nvPicPr>
          <p:cNvPr id="5" name="Picture 4" descr="A blue circle with a white circle in the middle&#10;&#10;Description automatically generated">
            <a:extLst>
              <a:ext uri="{FF2B5EF4-FFF2-40B4-BE49-F238E27FC236}">
                <a16:creationId xmlns:a16="http://schemas.microsoft.com/office/drawing/2014/main" id="{E7A9C4BF-956B-808E-3CF6-CE7422921BC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4" name="Picture Placeholder 13">
            <a:extLst>
              <a:ext uri="{FF2B5EF4-FFF2-40B4-BE49-F238E27FC236}">
                <a16:creationId xmlns:a16="http://schemas.microsoft.com/office/drawing/2014/main" id="{CFC8E555-A363-BBFE-7CE9-820F21628147}"/>
              </a:ext>
            </a:extLst>
          </p:cNvPr>
          <p:cNvSpPr>
            <a:spLocks noGrp="1"/>
          </p:cNvSpPr>
          <p:nvPr>
            <p:ph type="pic" sz="quarter" idx="13"/>
          </p:nvPr>
        </p:nvSpPr>
        <p:spPr>
          <a:xfrm>
            <a:off x="6690691" y="-620033"/>
            <a:ext cx="8539843" cy="8327117"/>
          </a:xfrm>
          <a:prstGeom prst="ellipse">
            <a:avLst/>
          </a:prstGeom>
        </p:spPr>
        <p:txBody>
          <a:bodyPr/>
          <a:lstStyle>
            <a:lvl1pPr>
              <a:defRPr b="0" i="0">
                <a:latin typeface="Arial" panose="020B0604020202020204" pitchFamily="34" charset="0"/>
              </a:defRPr>
            </a:lvl1pPr>
          </a:lstStyle>
          <a:p>
            <a:endParaRPr lang="en-GB"/>
          </a:p>
        </p:txBody>
      </p:sp>
      <p:pic>
        <p:nvPicPr>
          <p:cNvPr id="12" name="Picture 11" descr="A black background with white dots&#10;&#10;Description automatically generated">
            <a:extLst>
              <a:ext uri="{FF2B5EF4-FFF2-40B4-BE49-F238E27FC236}">
                <a16:creationId xmlns:a16="http://schemas.microsoft.com/office/drawing/2014/main" id="{E67CFF76-6D91-97FD-5651-EF0E6470CA4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5" name="Title 1">
            <a:extLst>
              <a:ext uri="{FF2B5EF4-FFF2-40B4-BE49-F238E27FC236}">
                <a16:creationId xmlns:a16="http://schemas.microsoft.com/office/drawing/2014/main" id="{CF0BC532-0DCF-D95D-28B5-7CED43AF3080}"/>
              </a:ext>
            </a:extLst>
          </p:cNvPr>
          <p:cNvSpPr>
            <a:spLocks noGrp="1"/>
          </p:cNvSpPr>
          <p:nvPr>
            <p:ph type="title"/>
          </p:nvPr>
        </p:nvSpPr>
        <p:spPr>
          <a:xfrm>
            <a:off x="637273" y="1077687"/>
            <a:ext cx="5006782" cy="1325563"/>
          </a:xfrm>
        </p:spPr>
        <p:txBody>
          <a:bodyPr/>
          <a:lstStyle>
            <a:lvl1pPr>
              <a:defRPr b="1" i="0">
                <a:solidFill>
                  <a:schemeClr val="bg1"/>
                </a:solidFill>
                <a:latin typeface="Arial" panose="020B0604020202020204" pitchFamily="34" charset="0"/>
                <a:cs typeface="Arial" panose="020B0604020202020204" pitchFamily="34" charset="0"/>
              </a:defRPr>
            </a:lvl1pPr>
          </a:lstStyle>
          <a:p>
            <a:r>
              <a:rPr lang="en-GB"/>
              <a:t>Click to edit Master title style</a:t>
            </a:r>
          </a:p>
        </p:txBody>
      </p:sp>
      <p:sp>
        <p:nvSpPr>
          <p:cNvPr id="16" name="Text Placeholder 12">
            <a:extLst>
              <a:ext uri="{FF2B5EF4-FFF2-40B4-BE49-F238E27FC236}">
                <a16:creationId xmlns:a16="http://schemas.microsoft.com/office/drawing/2014/main" id="{FA8AA84D-31F0-CED3-DCC7-DD7727F14369}"/>
              </a:ext>
            </a:extLst>
          </p:cNvPr>
          <p:cNvSpPr>
            <a:spLocks noGrp="1"/>
          </p:cNvSpPr>
          <p:nvPr>
            <p:ph type="body" sz="quarter" idx="14"/>
          </p:nvPr>
        </p:nvSpPr>
        <p:spPr>
          <a:xfrm>
            <a:off x="637273" y="2628900"/>
            <a:ext cx="4462848" cy="3151414"/>
          </a:xfrm>
        </p:spPr>
        <p:txBody>
          <a:bodyPr>
            <a:normAutofit/>
          </a:bodyPr>
          <a:lstStyle>
            <a:lvl1pPr marL="0" indent="0">
              <a:buNone/>
              <a:defRPr sz="1800" b="0" i="0">
                <a:solidFill>
                  <a:schemeClr val="bg1"/>
                </a:solidFill>
                <a:latin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4" name="TextBox 3">
            <a:extLst>
              <a:ext uri="{FF2B5EF4-FFF2-40B4-BE49-F238E27FC236}">
                <a16:creationId xmlns:a16="http://schemas.microsoft.com/office/drawing/2014/main" id="{6669904A-D07B-5477-1215-9F44F82E0D99}"/>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Arial" panose="020B0604020202020204" pitchFamily="34" charset="0"/>
              </a:rPr>
              <a:t>Internal Use Only</a:t>
            </a:r>
          </a:p>
        </p:txBody>
      </p:sp>
      <p:sp>
        <p:nvSpPr>
          <p:cNvPr id="2" name="TextBox 1">
            <a:extLst>
              <a:ext uri="{FF2B5EF4-FFF2-40B4-BE49-F238E27FC236}">
                <a16:creationId xmlns:a16="http://schemas.microsoft.com/office/drawing/2014/main" id="{65A0BDAB-0384-8944-7892-A19661E7044D}"/>
              </a:ext>
            </a:extLst>
          </p:cNvPr>
          <p:cNvSpPr txBox="1"/>
          <p:nvPr userDrawn="1"/>
        </p:nvSpPr>
        <p:spPr>
          <a:xfrm>
            <a:off x="543721" y="6509834"/>
            <a:ext cx="141064"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b="0" i="0" smtClean="0">
                <a:solidFill>
                  <a:schemeClr val="bg1"/>
                </a:solidFill>
                <a:latin typeface="Arial" panose="020B0604020202020204" pitchFamily="34" charset="0"/>
                <a:cs typeface="Arial" panose="020B0604020202020204" pitchFamily="34" charset="0"/>
              </a:rPr>
              <a:t>‹#›</a:t>
            </a:fld>
            <a:endParaRPr lang="en-GB" sz="2000" b="0" i="0" noProof="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197762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ertiary Breaker slide - Green">
    <p:bg>
      <p:bgPr>
        <a:solidFill>
          <a:schemeClr val="tx2"/>
        </a:solidFill>
        <a:effectLst/>
      </p:bgPr>
    </p:bg>
    <p:spTree>
      <p:nvGrpSpPr>
        <p:cNvPr id="1" name=""/>
        <p:cNvGrpSpPr/>
        <p:nvPr/>
      </p:nvGrpSpPr>
      <p:grpSpPr>
        <a:xfrm>
          <a:off x="0" y="0"/>
          <a:ext cx="0" cy="0"/>
          <a:chOff x="0" y="0"/>
          <a:chExt cx="0" cy="0"/>
        </a:xfrm>
      </p:grpSpPr>
      <p:pic>
        <p:nvPicPr>
          <p:cNvPr id="7" name="Picture 6" descr="A green background with white dots&#10;&#10;Description automatically generated">
            <a:extLst>
              <a:ext uri="{FF2B5EF4-FFF2-40B4-BE49-F238E27FC236}">
                <a16:creationId xmlns:a16="http://schemas.microsoft.com/office/drawing/2014/main" id="{1A23FE8F-1A8C-3483-DD34-260D9AAE7570}"/>
              </a:ext>
            </a:extLst>
          </p:cNvPr>
          <p:cNvPicPr>
            <a:picLocks noChangeAspect="1"/>
          </p:cNvPicPr>
          <p:nvPr userDrawn="1"/>
        </p:nvPicPr>
        <p:blipFill>
          <a:blip r:embed="rId2"/>
          <a:stretch>
            <a:fillRect/>
          </a:stretch>
        </p:blipFill>
        <p:spPr>
          <a:xfrm>
            <a:off x="2466" y="0"/>
            <a:ext cx="12189533" cy="6859388"/>
          </a:xfrm>
          <a:prstGeom prst="rect">
            <a:avLst/>
          </a:prstGeom>
        </p:spPr>
      </p:pic>
      <p:sp>
        <p:nvSpPr>
          <p:cNvPr id="4" name="TextBox 3">
            <a:extLst>
              <a:ext uri="{FF2B5EF4-FFF2-40B4-BE49-F238E27FC236}">
                <a16:creationId xmlns:a16="http://schemas.microsoft.com/office/drawing/2014/main" id="{6907EB93-F6DE-D03B-972E-26EAC4621A0C}"/>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Arial" panose="020B0604020202020204" pitchFamily="34" charset="0"/>
              </a:rPr>
              <a:t>Internal Use Only</a:t>
            </a:r>
          </a:p>
        </p:txBody>
      </p:sp>
      <p:sp>
        <p:nvSpPr>
          <p:cNvPr id="5" name="Title 1">
            <a:extLst>
              <a:ext uri="{FF2B5EF4-FFF2-40B4-BE49-F238E27FC236}">
                <a16:creationId xmlns:a16="http://schemas.microsoft.com/office/drawing/2014/main" id="{13128467-E1EE-21BE-5004-05D7FBC53EEB}"/>
              </a:ext>
            </a:extLst>
          </p:cNvPr>
          <p:cNvSpPr>
            <a:spLocks noGrp="1"/>
          </p:cNvSpPr>
          <p:nvPr>
            <p:ph type="ctrTitle"/>
          </p:nvPr>
        </p:nvSpPr>
        <p:spPr>
          <a:xfrm>
            <a:off x="637273" y="820795"/>
            <a:ext cx="5001527" cy="2387600"/>
          </a:xfrm>
        </p:spPr>
        <p:txBody>
          <a:bodyPr anchor="b">
            <a:normAutofit/>
          </a:bodyPr>
          <a:lstStyle>
            <a:lvl1pPr algn="l">
              <a:defRPr sz="4400" b="1" i="0">
                <a:solidFill>
                  <a:schemeClr val="bg1"/>
                </a:solidFill>
                <a:latin typeface="Arial" panose="020B0604020202020204" pitchFamily="34" charset="0"/>
                <a:cs typeface="Arial" panose="020B0604020202020204" pitchFamily="34" charset="0"/>
              </a:defRPr>
            </a:lvl1pPr>
          </a:lstStyle>
          <a:p>
            <a:r>
              <a:rPr lang="en-GB"/>
              <a:t>Click to edit Master title style</a:t>
            </a:r>
          </a:p>
        </p:txBody>
      </p:sp>
      <p:sp>
        <p:nvSpPr>
          <p:cNvPr id="6" name="Subtitle 2">
            <a:extLst>
              <a:ext uri="{FF2B5EF4-FFF2-40B4-BE49-F238E27FC236}">
                <a16:creationId xmlns:a16="http://schemas.microsoft.com/office/drawing/2014/main" id="{706A50D8-B7F7-160D-2F07-AD017507DDFD}"/>
              </a:ext>
            </a:extLst>
          </p:cNvPr>
          <p:cNvSpPr>
            <a:spLocks noGrp="1"/>
          </p:cNvSpPr>
          <p:nvPr>
            <p:ph type="subTitle" idx="1"/>
          </p:nvPr>
        </p:nvSpPr>
        <p:spPr>
          <a:xfrm>
            <a:off x="637273" y="3245466"/>
            <a:ext cx="3806223" cy="1044146"/>
          </a:xfrm>
        </p:spPr>
        <p:txBody>
          <a:bodyPr>
            <a:normAutofit/>
          </a:bodyPr>
          <a:lstStyle>
            <a:lvl1pPr marL="0" indent="0" algn="l">
              <a:buNone/>
              <a:defRPr sz="2400" b="0" i="0">
                <a:solidFill>
                  <a:schemeClr val="bg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11" name="TextBox 10">
            <a:extLst>
              <a:ext uri="{FF2B5EF4-FFF2-40B4-BE49-F238E27FC236}">
                <a16:creationId xmlns:a16="http://schemas.microsoft.com/office/drawing/2014/main" id="{A5F0AE30-09F3-89B9-C1D8-4D114E715861}"/>
              </a:ext>
            </a:extLst>
          </p:cNvPr>
          <p:cNvSpPr txBox="1"/>
          <p:nvPr userDrawn="1"/>
        </p:nvSpPr>
        <p:spPr>
          <a:xfrm>
            <a:off x="543721" y="6509834"/>
            <a:ext cx="141064"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b="0" i="0" smtClean="0">
                <a:solidFill>
                  <a:schemeClr val="bg1"/>
                </a:solidFill>
                <a:latin typeface="Arial" panose="020B0604020202020204" pitchFamily="34" charset="0"/>
                <a:cs typeface="Arial" panose="020B0604020202020204" pitchFamily="34" charset="0"/>
              </a:rPr>
              <a:t>‹#›</a:t>
            </a:fld>
            <a:endParaRPr lang="en-GB" sz="2000" b="0" i="0" noProof="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2538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ertiary Image Breaker Slide (Green)">
    <p:spTree>
      <p:nvGrpSpPr>
        <p:cNvPr id="1" name=""/>
        <p:cNvGrpSpPr/>
        <p:nvPr/>
      </p:nvGrpSpPr>
      <p:grpSpPr>
        <a:xfrm>
          <a:off x="0" y="0"/>
          <a:ext cx="0" cy="0"/>
          <a:chOff x="0" y="0"/>
          <a:chExt cx="0" cy="0"/>
        </a:xfrm>
      </p:grpSpPr>
      <p:pic>
        <p:nvPicPr>
          <p:cNvPr id="8" name="Picture 7" descr="A group of green circles on a black background&#10;&#10;Description automatically generated">
            <a:extLst>
              <a:ext uri="{FF2B5EF4-FFF2-40B4-BE49-F238E27FC236}">
                <a16:creationId xmlns:a16="http://schemas.microsoft.com/office/drawing/2014/main" id="{61C10941-FE59-5783-1798-BE788622A26F}"/>
              </a:ext>
            </a:extLst>
          </p:cNvPr>
          <p:cNvPicPr>
            <a:picLocks noChangeAspect="1"/>
          </p:cNvPicPr>
          <p:nvPr userDrawn="1"/>
        </p:nvPicPr>
        <p:blipFill>
          <a:blip r:embed="rId2"/>
          <a:stretch>
            <a:fillRect/>
          </a:stretch>
        </p:blipFill>
        <p:spPr>
          <a:xfrm>
            <a:off x="2466" y="0"/>
            <a:ext cx="12189533" cy="6859388"/>
          </a:xfrm>
          <a:prstGeom prst="rect">
            <a:avLst/>
          </a:prstGeom>
        </p:spPr>
      </p:pic>
      <p:sp>
        <p:nvSpPr>
          <p:cNvPr id="9" name="Picture Placeholder 8">
            <a:extLst>
              <a:ext uri="{FF2B5EF4-FFF2-40B4-BE49-F238E27FC236}">
                <a16:creationId xmlns:a16="http://schemas.microsoft.com/office/drawing/2014/main" id="{CFF8368B-8346-55F3-7D58-DDEE5EB26EAC}"/>
              </a:ext>
            </a:extLst>
          </p:cNvPr>
          <p:cNvSpPr>
            <a:spLocks noGrp="1"/>
          </p:cNvSpPr>
          <p:nvPr>
            <p:ph type="pic" sz="quarter" idx="13"/>
          </p:nvPr>
        </p:nvSpPr>
        <p:spPr>
          <a:xfrm>
            <a:off x="0" y="0"/>
            <a:ext cx="12192000" cy="6858000"/>
          </a:xfrm>
        </p:spPr>
        <p:txBody>
          <a:bodyPr/>
          <a:lstStyle>
            <a:lvl1pPr>
              <a:defRPr b="0" i="0">
                <a:latin typeface="Arial" panose="020B0604020202020204" pitchFamily="34" charset="0"/>
              </a:defRPr>
            </a:lvl1pPr>
          </a:lstStyle>
          <a:p>
            <a:endParaRPr lang="en-GB"/>
          </a:p>
        </p:txBody>
      </p:sp>
      <p:sp>
        <p:nvSpPr>
          <p:cNvPr id="4" name="TextBox 3" hidden="1">
            <a:extLst>
              <a:ext uri="{FF2B5EF4-FFF2-40B4-BE49-F238E27FC236}">
                <a16:creationId xmlns:a16="http://schemas.microsoft.com/office/drawing/2014/main" id="{1B5911EA-0029-5ED7-CF00-6237279D68F8}"/>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rgbClr val="3F0730"/>
                </a:solidFill>
                <a:latin typeface="Arial" panose="020B0604020202020204" pitchFamily="34" charset="0"/>
              </a:rPr>
              <a:t>Internal Use Only</a:t>
            </a:r>
          </a:p>
        </p:txBody>
      </p:sp>
      <p:sp>
        <p:nvSpPr>
          <p:cNvPr id="2" name="Title 1">
            <a:extLst>
              <a:ext uri="{FF2B5EF4-FFF2-40B4-BE49-F238E27FC236}">
                <a16:creationId xmlns:a16="http://schemas.microsoft.com/office/drawing/2014/main" id="{C856C5E9-02A0-7EFC-1CAD-77CFFD92A2D1}"/>
              </a:ext>
            </a:extLst>
          </p:cNvPr>
          <p:cNvSpPr>
            <a:spLocks noGrp="1"/>
          </p:cNvSpPr>
          <p:nvPr>
            <p:ph type="ctrTitle"/>
          </p:nvPr>
        </p:nvSpPr>
        <p:spPr>
          <a:xfrm>
            <a:off x="637273" y="820795"/>
            <a:ext cx="5001527" cy="2387600"/>
          </a:xfrm>
        </p:spPr>
        <p:txBody>
          <a:bodyPr anchor="b">
            <a:normAutofit/>
          </a:bodyPr>
          <a:lstStyle>
            <a:lvl1pPr algn="l">
              <a:defRPr sz="4400" b="1" i="0">
                <a:solidFill>
                  <a:schemeClr val="tx1"/>
                </a:solidFill>
                <a:latin typeface="Arial" panose="020B0604020202020204" pitchFamily="34" charset="0"/>
                <a:cs typeface="Arial" panose="020B0604020202020204" pitchFamily="34" charset="0"/>
              </a:defRPr>
            </a:lvl1pPr>
          </a:lstStyle>
          <a:p>
            <a:r>
              <a:rPr lang="en-GB"/>
              <a:t>Click to edit Master title style</a:t>
            </a:r>
          </a:p>
        </p:txBody>
      </p:sp>
      <p:sp>
        <p:nvSpPr>
          <p:cNvPr id="3" name="Subtitle 2">
            <a:extLst>
              <a:ext uri="{FF2B5EF4-FFF2-40B4-BE49-F238E27FC236}">
                <a16:creationId xmlns:a16="http://schemas.microsoft.com/office/drawing/2014/main" id="{7D2094A8-3BFB-1955-613A-A7F8F91187FF}"/>
              </a:ext>
            </a:extLst>
          </p:cNvPr>
          <p:cNvSpPr>
            <a:spLocks noGrp="1"/>
          </p:cNvSpPr>
          <p:nvPr>
            <p:ph type="subTitle" idx="1"/>
          </p:nvPr>
        </p:nvSpPr>
        <p:spPr>
          <a:xfrm>
            <a:off x="637273" y="3245466"/>
            <a:ext cx="3806223" cy="1044146"/>
          </a:xfrm>
        </p:spPr>
        <p:txBody>
          <a:bodyPr>
            <a:normAutofit/>
          </a:bodyPr>
          <a:lstStyle>
            <a:lvl1pPr marL="0" indent="0" algn="l">
              <a:buNone/>
              <a:defRPr sz="2400" b="0" i="0">
                <a:solidFill>
                  <a:schemeClr val="tx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Tree>
    <p:extLst>
      <p:ext uri="{BB962C8B-B14F-4D97-AF65-F5344CB8AC3E}">
        <p14:creationId xmlns:p14="http://schemas.microsoft.com/office/powerpoint/2010/main" val="147479540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ighlight Box x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9A1647E-75C3-1FDB-7B8C-7BFFC9765437}"/>
              </a:ext>
            </a:extLst>
          </p:cNvPr>
          <p:cNvSpPr/>
          <p:nvPr userDrawn="1"/>
        </p:nvSpPr>
        <p:spPr>
          <a:xfrm>
            <a:off x="0" y="3429000"/>
            <a:ext cx="6096000" cy="3429000"/>
          </a:xfrm>
          <a:prstGeom prst="rect">
            <a:avLst/>
          </a:prstGeom>
          <a:solidFill>
            <a:srgbClr val="8133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Arial" panose="020B0604020202020204" pitchFamily="34" charset="0"/>
            </a:endParaRPr>
          </a:p>
        </p:txBody>
      </p:sp>
      <p:sp>
        <p:nvSpPr>
          <p:cNvPr id="8" name="Rectangle 7">
            <a:extLst>
              <a:ext uri="{FF2B5EF4-FFF2-40B4-BE49-F238E27FC236}">
                <a16:creationId xmlns:a16="http://schemas.microsoft.com/office/drawing/2014/main" id="{BC44BC44-1008-8478-D64A-C7BFB3047FAB}"/>
              </a:ext>
            </a:extLst>
          </p:cNvPr>
          <p:cNvSpPr/>
          <p:nvPr userDrawn="1"/>
        </p:nvSpPr>
        <p:spPr>
          <a:xfrm>
            <a:off x="0" y="1"/>
            <a:ext cx="6096000" cy="3429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Arial" panose="020B0604020202020204" pitchFamily="34" charset="0"/>
            </a:endParaRPr>
          </a:p>
        </p:txBody>
      </p:sp>
      <p:sp>
        <p:nvSpPr>
          <p:cNvPr id="9" name="Rectangle 8">
            <a:extLst>
              <a:ext uri="{FF2B5EF4-FFF2-40B4-BE49-F238E27FC236}">
                <a16:creationId xmlns:a16="http://schemas.microsoft.com/office/drawing/2014/main" id="{03BCE880-9610-64A0-A954-B9102D8026D1}"/>
              </a:ext>
            </a:extLst>
          </p:cNvPr>
          <p:cNvSpPr>
            <a:spLocks noGrp="1" noRot="1" noMove="1" noResize="1" noEditPoints="1" noAdjustHandles="1" noChangeArrowheads="1" noChangeShapeType="1"/>
          </p:cNvSpPr>
          <p:nvPr userDrawn="1"/>
        </p:nvSpPr>
        <p:spPr>
          <a:xfrm>
            <a:off x="6096000" y="0"/>
            <a:ext cx="6096000" cy="6857999"/>
          </a:xfrm>
          <a:prstGeom prst="rect">
            <a:avLst/>
          </a:prstGeom>
          <a:solidFill>
            <a:srgbClr val="F0F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Arial" panose="020B0604020202020204" pitchFamily="34" charset="0"/>
            </a:endParaRPr>
          </a:p>
        </p:txBody>
      </p:sp>
      <p:sp>
        <p:nvSpPr>
          <p:cNvPr id="2" name="Title 1">
            <a:extLst>
              <a:ext uri="{FF2B5EF4-FFF2-40B4-BE49-F238E27FC236}">
                <a16:creationId xmlns:a16="http://schemas.microsoft.com/office/drawing/2014/main" id="{1591C4AD-353B-4788-1942-1F0D641705CA}"/>
              </a:ext>
            </a:extLst>
          </p:cNvPr>
          <p:cNvSpPr>
            <a:spLocks noGrp="1"/>
          </p:cNvSpPr>
          <p:nvPr>
            <p:ph type="title"/>
          </p:nvPr>
        </p:nvSpPr>
        <p:spPr>
          <a:xfrm>
            <a:off x="632012" y="501652"/>
            <a:ext cx="4114800" cy="668242"/>
          </a:xfrm>
        </p:spPr>
        <p:txBody>
          <a:bodyPr>
            <a:normAutofit/>
          </a:bodyPr>
          <a:lstStyle>
            <a:lvl1pPr>
              <a:defRPr sz="2400" b="1" i="0">
                <a:solidFill>
                  <a:schemeClr val="tx2"/>
                </a:solidFill>
                <a:latin typeface="Arial" panose="020B0604020202020204" pitchFamily="34" charset="0"/>
                <a:cs typeface="Arial" panose="020B0604020202020204" pitchFamily="34" charset="0"/>
              </a:defRPr>
            </a:lvl1pPr>
          </a:lstStyle>
          <a:p>
            <a:r>
              <a:rPr lang="en-GB"/>
              <a:t>Click to edit Master title style</a:t>
            </a:r>
          </a:p>
        </p:txBody>
      </p:sp>
      <p:sp>
        <p:nvSpPr>
          <p:cNvPr id="12" name="Text Placeholder 11">
            <a:extLst>
              <a:ext uri="{FF2B5EF4-FFF2-40B4-BE49-F238E27FC236}">
                <a16:creationId xmlns:a16="http://schemas.microsoft.com/office/drawing/2014/main" id="{6E3E7257-1DA1-F7E1-28D5-D974C4FA5449}"/>
              </a:ext>
            </a:extLst>
          </p:cNvPr>
          <p:cNvSpPr>
            <a:spLocks noGrp="1"/>
          </p:cNvSpPr>
          <p:nvPr>
            <p:ph type="body" sz="quarter" idx="13"/>
          </p:nvPr>
        </p:nvSpPr>
        <p:spPr>
          <a:xfrm>
            <a:off x="632012" y="1342349"/>
            <a:ext cx="4924348" cy="1712014"/>
          </a:xfrm>
        </p:spPr>
        <p:txBody>
          <a:bodyPr>
            <a:normAutofit/>
          </a:bodyPr>
          <a:lstStyle>
            <a:lvl1pPr marL="0" indent="0">
              <a:buNone/>
              <a:defRPr sz="1800" b="0" i="0">
                <a:solidFill>
                  <a:schemeClr val="tx2"/>
                </a:solidFill>
                <a:latin typeface="Arial" panose="020B0604020202020204" pitchFamily="34" charset="0"/>
              </a:defRPr>
            </a:lvl1pPr>
            <a:lvl2pPr marL="457200" indent="0">
              <a:buNone/>
              <a:defRPr sz="1800">
                <a:solidFill>
                  <a:schemeClr val="tx2"/>
                </a:solidFill>
              </a:defRPr>
            </a:lvl2pPr>
            <a:lvl3pPr marL="914400" indent="0">
              <a:buNone/>
              <a:defRPr sz="1800">
                <a:solidFill>
                  <a:schemeClr val="tx2"/>
                </a:solidFill>
              </a:defRPr>
            </a:lvl3pPr>
            <a:lvl4pPr marL="1371600" indent="0">
              <a:buNone/>
              <a:defRPr sz="1800">
                <a:solidFill>
                  <a:schemeClr val="tx2"/>
                </a:solidFill>
              </a:defRPr>
            </a:lvl4pPr>
            <a:lvl5pPr marL="1828800" indent="0">
              <a:buNone/>
              <a:defRPr sz="1800">
                <a:solidFill>
                  <a:schemeClr val="tx2"/>
                </a:solidFill>
              </a:defRPr>
            </a:lvl5pPr>
          </a:lstStyle>
          <a:p>
            <a:pPr lvl="0"/>
            <a:r>
              <a:rPr lang="en-GB"/>
              <a:t>Click to edit Master text styles</a:t>
            </a:r>
          </a:p>
        </p:txBody>
      </p:sp>
      <p:pic>
        <p:nvPicPr>
          <p:cNvPr id="17" name="Picture 16" descr="A black background with white text&#10;&#10;Description automatically generated">
            <a:extLst>
              <a:ext uri="{FF2B5EF4-FFF2-40B4-BE49-F238E27FC236}">
                <a16:creationId xmlns:a16="http://schemas.microsoft.com/office/drawing/2014/main" id="{F64D4804-511F-AFEC-D1BB-B29C795B970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25370" y="5746066"/>
            <a:ext cx="1665087" cy="1117250"/>
          </a:xfrm>
          <a:prstGeom prst="rect">
            <a:avLst/>
          </a:prstGeom>
        </p:spPr>
      </p:pic>
      <p:sp>
        <p:nvSpPr>
          <p:cNvPr id="21" name="Picture Placeholder 20">
            <a:extLst>
              <a:ext uri="{FF2B5EF4-FFF2-40B4-BE49-F238E27FC236}">
                <a16:creationId xmlns:a16="http://schemas.microsoft.com/office/drawing/2014/main" id="{17F6E517-5429-A2F6-D34C-964E6CD37C9D}"/>
              </a:ext>
            </a:extLst>
          </p:cNvPr>
          <p:cNvSpPr>
            <a:spLocks noGrp="1"/>
          </p:cNvSpPr>
          <p:nvPr>
            <p:ph type="pic" sz="quarter" idx="15"/>
          </p:nvPr>
        </p:nvSpPr>
        <p:spPr>
          <a:xfrm>
            <a:off x="6792990" y="1006627"/>
            <a:ext cx="2297679" cy="2297679"/>
          </a:xfrm>
          <a:prstGeom prst="ellipse">
            <a:avLst/>
          </a:prstGeom>
        </p:spPr>
        <p:txBody>
          <a:bodyPr/>
          <a:lstStyle>
            <a:lvl1pPr>
              <a:defRPr b="0" i="0">
                <a:latin typeface="Arial" panose="020B0604020202020204" pitchFamily="34" charset="0"/>
              </a:defRPr>
            </a:lvl1pPr>
          </a:lstStyle>
          <a:p>
            <a:endParaRPr lang="en-GB"/>
          </a:p>
        </p:txBody>
      </p:sp>
      <p:sp>
        <p:nvSpPr>
          <p:cNvPr id="22" name="Picture Placeholder 20">
            <a:extLst>
              <a:ext uri="{FF2B5EF4-FFF2-40B4-BE49-F238E27FC236}">
                <a16:creationId xmlns:a16="http://schemas.microsoft.com/office/drawing/2014/main" id="{E04B2806-1F83-34D3-221F-2C4B3249EA6D}"/>
              </a:ext>
            </a:extLst>
          </p:cNvPr>
          <p:cNvSpPr>
            <a:spLocks noGrp="1"/>
          </p:cNvSpPr>
          <p:nvPr>
            <p:ph type="pic" sz="quarter" idx="16"/>
          </p:nvPr>
        </p:nvSpPr>
        <p:spPr>
          <a:xfrm>
            <a:off x="9133166" y="1006627"/>
            <a:ext cx="2297679" cy="2297679"/>
          </a:xfrm>
          <a:prstGeom prst="ellipse">
            <a:avLst/>
          </a:prstGeom>
        </p:spPr>
        <p:txBody>
          <a:bodyPr/>
          <a:lstStyle>
            <a:lvl1pPr>
              <a:defRPr b="0" i="0">
                <a:latin typeface="Arial" panose="020B0604020202020204" pitchFamily="34" charset="0"/>
              </a:defRPr>
            </a:lvl1pPr>
          </a:lstStyle>
          <a:p>
            <a:endParaRPr lang="en-GB"/>
          </a:p>
        </p:txBody>
      </p:sp>
      <p:sp>
        <p:nvSpPr>
          <p:cNvPr id="23" name="Picture Placeholder 20">
            <a:extLst>
              <a:ext uri="{FF2B5EF4-FFF2-40B4-BE49-F238E27FC236}">
                <a16:creationId xmlns:a16="http://schemas.microsoft.com/office/drawing/2014/main" id="{3A50FE80-7330-1683-7D23-937274886C7D}"/>
              </a:ext>
            </a:extLst>
          </p:cNvPr>
          <p:cNvSpPr>
            <a:spLocks noGrp="1"/>
          </p:cNvSpPr>
          <p:nvPr>
            <p:ph type="pic" sz="quarter" idx="17"/>
          </p:nvPr>
        </p:nvSpPr>
        <p:spPr>
          <a:xfrm>
            <a:off x="6792990" y="3309169"/>
            <a:ext cx="2297679" cy="2297679"/>
          </a:xfrm>
          <a:prstGeom prst="ellipse">
            <a:avLst/>
          </a:prstGeom>
        </p:spPr>
        <p:txBody>
          <a:bodyPr/>
          <a:lstStyle>
            <a:lvl1pPr>
              <a:defRPr b="0" i="0">
                <a:latin typeface="Arial" panose="020B0604020202020204" pitchFamily="34" charset="0"/>
              </a:defRPr>
            </a:lvl1pPr>
          </a:lstStyle>
          <a:p>
            <a:endParaRPr lang="en-GB"/>
          </a:p>
        </p:txBody>
      </p:sp>
      <p:sp>
        <p:nvSpPr>
          <p:cNvPr id="24" name="Picture Placeholder 20">
            <a:extLst>
              <a:ext uri="{FF2B5EF4-FFF2-40B4-BE49-F238E27FC236}">
                <a16:creationId xmlns:a16="http://schemas.microsoft.com/office/drawing/2014/main" id="{8D27946E-1055-AE60-D3CE-5732F4CA1791}"/>
              </a:ext>
            </a:extLst>
          </p:cNvPr>
          <p:cNvSpPr>
            <a:spLocks noGrp="1"/>
          </p:cNvSpPr>
          <p:nvPr>
            <p:ph type="pic" sz="quarter" idx="18"/>
          </p:nvPr>
        </p:nvSpPr>
        <p:spPr>
          <a:xfrm>
            <a:off x="9133166" y="3309169"/>
            <a:ext cx="2297679" cy="2297679"/>
          </a:xfrm>
          <a:prstGeom prst="ellipse">
            <a:avLst/>
          </a:prstGeom>
        </p:spPr>
        <p:txBody>
          <a:bodyPr/>
          <a:lstStyle>
            <a:lvl1pPr>
              <a:defRPr b="0" i="0">
                <a:latin typeface="Arial" panose="020B0604020202020204" pitchFamily="34" charset="0"/>
              </a:defRPr>
            </a:lvl1pPr>
          </a:lstStyle>
          <a:p>
            <a:endParaRPr lang="en-GB"/>
          </a:p>
        </p:txBody>
      </p:sp>
      <p:sp>
        <p:nvSpPr>
          <p:cNvPr id="25" name="Oval 24">
            <a:extLst>
              <a:ext uri="{FF2B5EF4-FFF2-40B4-BE49-F238E27FC236}">
                <a16:creationId xmlns:a16="http://schemas.microsoft.com/office/drawing/2014/main" id="{D2D94757-FA0A-6B76-AD9C-3993534B0523}"/>
              </a:ext>
            </a:extLst>
          </p:cNvPr>
          <p:cNvSpPr/>
          <p:nvPr userDrawn="1"/>
        </p:nvSpPr>
        <p:spPr>
          <a:xfrm>
            <a:off x="11430845" y="1001026"/>
            <a:ext cx="2297679" cy="2297679"/>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Arial" panose="020B0604020202020204" pitchFamily="34" charset="0"/>
            </a:endParaRPr>
          </a:p>
        </p:txBody>
      </p:sp>
      <p:sp>
        <p:nvSpPr>
          <p:cNvPr id="26" name="Oval 25">
            <a:extLst>
              <a:ext uri="{FF2B5EF4-FFF2-40B4-BE49-F238E27FC236}">
                <a16:creationId xmlns:a16="http://schemas.microsoft.com/office/drawing/2014/main" id="{9AB12763-DBD1-1841-CA8E-22FF5ED6696E}"/>
              </a:ext>
            </a:extLst>
          </p:cNvPr>
          <p:cNvSpPr/>
          <p:nvPr userDrawn="1"/>
        </p:nvSpPr>
        <p:spPr>
          <a:xfrm>
            <a:off x="11430845" y="3303551"/>
            <a:ext cx="2297679" cy="2297679"/>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Arial" panose="020B0604020202020204" pitchFamily="34" charset="0"/>
            </a:endParaRPr>
          </a:p>
        </p:txBody>
      </p:sp>
      <p:sp>
        <p:nvSpPr>
          <p:cNvPr id="27" name="Title 1">
            <a:extLst>
              <a:ext uri="{FF2B5EF4-FFF2-40B4-BE49-F238E27FC236}">
                <a16:creationId xmlns:a16="http://schemas.microsoft.com/office/drawing/2014/main" id="{61BBB9AE-4A63-EFC4-BAF9-A24EC128133F}"/>
              </a:ext>
            </a:extLst>
          </p:cNvPr>
          <p:cNvSpPr txBox="1">
            <a:spLocks/>
          </p:cNvSpPr>
          <p:nvPr userDrawn="1"/>
        </p:nvSpPr>
        <p:spPr>
          <a:xfrm>
            <a:off x="632012" y="3685723"/>
            <a:ext cx="4114800" cy="66824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i="0" kern="1200">
                <a:solidFill>
                  <a:schemeClr val="tx2"/>
                </a:solidFill>
                <a:latin typeface="Arial" panose="020B0604020202020204" pitchFamily="34" charset="0"/>
                <a:ea typeface="+mj-ea"/>
                <a:cs typeface="Arial" panose="020B0604020202020204" pitchFamily="34" charset="0"/>
              </a:defRPr>
            </a:lvl1pPr>
          </a:lstStyle>
          <a:p>
            <a:r>
              <a:rPr lang="en-GB" b="0" i="0">
                <a:solidFill>
                  <a:schemeClr val="bg1"/>
                </a:solidFill>
                <a:latin typeface="Arial" panose="020B0604020202020204" pitchFamily="34" charset="0"/>
                <a:cs typeface="Arial" panose="020B0604020202020204" pitchFamily="34" charset="0"/>
              </a:rPr>
              <a:t>Click to edit Master title style</a:t>
            </a:r>
          </a:p>
        </p:txBody>
      </p:sp>
      <p:sp>
        <p:nvSpPr>
          <p:cNvPr id="28" name="Text Placeholder 11">
            <a:extLst>
              <a:ext uri="{FF2B5EF4-FFF2-40B4-BE49-F238E27FC236}">
                <a16:creationId xmlns:a16="http://schemas.microsoft.com/office/drawing/2014/main" id="{9F928298-8FD9-7EE7-12A2-6E4EE4203525}"/>
              </a:ext>
            </a:extLst>
          </p:cNvPr>
          <p:cNvSpPr>
            <a:spLocks noGrp="1"/>
          </p:cNvSpPr>
          <p:nvPr>
            <p:ph type="body" sz="quarter" idx="19"/>
          </p:nvPr>
        </p:nvSpPr>
        <p:spPr>
          <a:xfrm>
            <a:off x="632012" y="4526420"/>
            <a:ext cx="4924348" cy="1712014"/>
          </a:xfrm>
        </p:spPr>
        <p:txBody>
          <a:bodyPr>
            <a:normAutofit/>
          </a:bodyPr>
          <a:lstStyle>
            <a:lvl1pPr marL="0" indent="0">
              <a:buNone/>
              <a:defRPr sz="1800" b="0" i="0">
                <a:solidFill>
                  <a:schemeClr val="bg1"/>
                </a:solidFill>
                <a:latin typeface="Arial" panose="020B0604020202020204" pitchFamily="34" charset="0"/>
              </a:defRPr>
            </a:lvl1pPr>
            <a:lvl2pPr marL="457200" indent="0">
              <a:buNone/>
              <a:defRPr sz="1800">
                <a:solidFill>
                  <a:schemeClr val="tx2"/>
                </a:solidFill>
              </a:defRPr>
            </a:lvl2pPr>
            <a:lvl3pPr marL="914400" indent="0">
              <a:buNone/>
              <a:defRPr sz="1800">
                <a:solidFill>
                  <a:schemeClr val="tx2"/>
                </a:solidFill>
              </a:defRPr>
            </a:lvl3pPr>
            <a:lvl4pPr marL="1371600" indent="0">
              <a:buNone/>
              <a:defRPr sz="1800">
                <a:solidFill>
                  <a:schemeClr val="tx2"/>
                </a:solidFill>
              </a:defRPr>
            </a:lvl4pPr>
            <a:lvl5pPr marL="1828800" indent="0">
              <a:buNone/>
              <a:defRPr sz="1800">
                <a:solidFill>
                  <a:schemeClr val="tx2"/>
                </a:solidFill>
              </a:defRPr>
            </a:lvl5pPr>
          </a:lstStyle>
          <a:p>
            <a:pPr lvl="0"/>
            <a:r>
              <a:rPr lang="en-GB"/>
              <a:t>Click to edit Master text styles</a:t>
            </a:r>
          </a:p>
        </p:txBody>
      </p:sp>
      <p:sp>
        <p:nvSpPr>
          <p:cNvPr id="5" name="TextBox 4">
            <a:extLst>
              <a:ext uri="{FF2B5EF4-FFF2-40B4-BE49-F238E27FC236}">
                <a16:creationId xmlns:a16="http://schemas.microsoft.com/office/drawing/2014/main" id="{1385A706-DD91-6F22-5AA3-A69E8823136A}"/>
              </a:ext>
            </a:extLst>
          </p:cNvPr>
          <p:cNvSpPr txBox="1"/>
          <p:nvPr userDrawn="1"/>
        </p:nvSpPr>
        <p:spPr>
          <a:xfrm>
            <a:off x="543721" y="6509834"/>
            <a:ext cx="141064"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b="0" i="0" smtClean="0">
                <a:solidFill>
                  <a:schemeClr val="bg1"/>
                </a:solidFill>
                <a:latin typeface="Arial" panose="020B0604020202020204" pitchFamily="34" charset="0"/>
                <a:cs typeface="Arial" panose="020B0604020202020204" pitchFamily="34" charset="0"/>
              </a:rPr>
              <a:t>‹#›</a:t>
            </a:fld>
            <a:endParaRPr lang="en-GB" sz="2000" b="0" i="0" noProof="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99FC7CDA-B960-84B9-491F-1ED79E41FECA}"/>
              </a:ext>
            </a:extLst>
          </p:cNvPr>
          <p:cNvSpPr txBox="1"/>
          <p:nvPr userDrawn="1"/>
        </p:nvSpPr>
        <p:spPr>
          <a:xfrm>
            <a:off x="532944" y="136525"/>
            <a:ext cx="4571528" cy="307777"/>
          </a:xfrm>
          <a:prstGeom prst="rect">
            <a:avLst/>
          </a:prstGeom>
          <a:noFill/>
        </p:spPr>
        <p:txBody>
          <a:bodyPr wrap="square" rtlCol="0">
            <a:spAutoFit/>
          </a:bodyPr>
          <a:lstStyle/>
          <a:p>
            <a:r>
              <a:rPr lang="en-GB" sz="1400" b="0" i="0" dirty="0">
                <a:solidFill>
                  <a:schemeClr val="tx1"/>
                </a:solidFill>
                <a:latin typeface="Arial" panose="020B0604020202020204" pitchFamily="34" charset="0"/>
              </a:rPr>
              <a:t>Public</a:t>
            </a:r>
          </a:p>
        </p:txBody>
      </p:sp>
    </p:spTree>
    <p:extLst>
      <p:ext uri="{BB962C8B-B14F-4D97-AF65-F5344CB8AC3E}">
        <p14:creationId xmlns:p14="http://schemas.microsoft.com/office/powerpoint/2010/main" val="336148095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_Tertiary Image Breaker Slide (Green)">
    <p:spTree>
      <p:nvGrpSpPr>
        <p:cNvPr id="1" name=""/>
        <p:cNvGrpSpPr/>
        <p:nvPr/>
      </p:nvGrpSpPr>
      <p:grpSpPr>
        <a:xfrm>
          <a:off x="0" y="0"/>
          <a:ext cx="0" cy="0"/>
          <a:chOff x="0" y="0"/>
          <a:chExt cx="0" cy="0"/>
        </a:xfrm>
      </p:grpSpPr>
      <p:pic>
        <p:nvPicPr>
          <p:cNvPr id="5" name="Picture 4" descr="A landscape with wind turbines&#10;&#10;Description automatically generated">
            <a:extLst>
              <a:ext uri="{FF2B5EF4-FFF2-40B4-BE49-F238E27FC236}">
                <a16:creationId xmlns:a16="http://schemas.microsoft.com/office/drawing/2014/main" id="{80230456-1E1D-9882-953C-735C1650D9D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1389"/>
            <a:ext cx="12191999" cy="6859389"/>
          </a:xfrm>
          <a:prstGeom prst="rect">
            <a:avLst/>
          </a:prstGeom>
        </p:spPr>
      </p:pic>
      <p:sp>
        <p:nvSpPr>
          <p:cNvPr id="2" name="Rectangle 1">
            <a:extLst>
              <a:ext uri="{FF2B5EF4-FFF2-40B4-BE49-F238E27FC236}">
                <a16:creationId xmlns:a16="http://schemas.microsoft.com/office/drawing/2014/main" id="{25D03570-DB34-2024-B384-8606A528FC2A}"/>
              </a:ext>
            </a:extLst>
          </p:cNvPr>
          <p:cNvSpPr/>
          <p:nvPr userDrawn="1"/>
        </p:nvSpPr>
        <p:spPr>
          <a:xfrm>
            <a:off x="0" y="-1388"/>
            <a:ext cx="12192000" cy="6859388"/>
          </a:xfrm>
          <a:prstGeom prst="rect">
            <a:avLst/>
          </a:prstGeom>
          <a:gradFill>
            <a:gsLst>
              <a:gs pos="0">
                <a:schemeClr val="tx1">
                  <a:alpha val="39214"/>
                </a:schemeClr>
              </a:gs>
              <a:gs pos="99000">
                <a:schemeClr val="bg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oup of green circles on a black background&#10;&#10;Description automatically generated">
            <a:extLst>
              <a:ext uri="{FF2B5EF4-FFF2-40B4-BE49-F238E27FC236}">
                <a16:creationId xmlns:a16="http://schemas.microsoft.com/office/drawing/2014/main" id="{61C10941-FE59-5783-1798-BE788622A26F}"/>
              </a:ext>
            </a:extLst>
          </p:cNvPr>
          <p:cNvPicPr>
            <a:picLocks noChangeAspect="1"/>
          </p:cNvPicPr>
          <p:nvPr userDrawn="1"/>
        </p:nvPicPr>
        <p:blipFill>
          <a:blip r:embed="rId3"/>
          <a:stretch>
            <a:fillRect/>
          </a:stretch>
        </p:blipFill>
        <p:spPr>
          <a:xfrm>
            <a:off x="2466" y="0"/>
            <a:ext cx="12189533" cy="6859388"/>
          </a:xfrm>
          <a:prstGeom prst="rect">
            <a:avLst/>
          </a:prstGeom>
        </p:spPr>
      </p:pic>
      <p:sp>
        <p:nvSpPr>
          <p:cNvPr id="4" name="TextBox 3">
            <a:extLst>
              <a:ext uri="{FF2B5EF4-FFF2-40B4-BE49-F238E27FC236}">
                <a16:creationId xmlns:a16="http://schemas.microsoft.com/office/drawing/2014/main" id="{1B5911EA-0029-5ED7-CF00-6237279D68F8}"/>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Arial" panose="020B0604020202020204" pitchFamily="34" charset="0"/>
              </a:rPr>
              <a:t>Internal Use Only</a:t>
            </a:r>
          </a:p>
        </p:txBody>
      </p:sp>
      <p:sp>
        <p:nvSpPr>
          <p:cNvPr id="6" name="Title 1">
            <a:extLst>
              <a:ext uri="{FF2B5EF4-FFF2-40B4-BE49-F238E27FC236}">
                <a16:creationId xmlns:a16="http://schemas.microsoft.com/office/drawing/2014/main" id="{59E7D018-B171-94AC-7AB0-6D4A778AF143}"/>
              </a:ext>
            </a:extLst>
          </p:cNvPr>
          <p:cNvSpPr>
            <a:spLocks noGrp="1"/>
          </p:cNvSpPr>
          <p:nvPr>
            <p:ph type="ctrTitle"/>
          </p:nvPr>
        </p:nvSpPr>
        <p:spPr>
          <a:xfrm>
            <a:off x="637273" y="820795"/>
            <a:ext cx="5001527" cy="2387600"/>
          </a:xfrm>
        </p:spPr>
        <p:txBody>
          <a:bodyPr anchor="b">
            <a:normAutofit/>
          </a:bodyPr>
          <a:lstStyle>
            <a:lvl1pPr algn="l">
              <a:defRPr sz="4400" b="1" i="0">
                <a:solidFill>
                  <a:schemeClr val="bg1"/>
                </a:solidFill>
                <a:latin typeface="Arial" panose="020B0604020202020204" pitchFamily="34" charset="0"/>
                <a:cs typeface="Arial" panose="020B0604020202020204" pitchFamily="34" charset="0"/>
              </a:defRPr>
            </a:lvl1pPr>
          </a:lstStyle>
          <a:p>
            <a:r>
              <a:rPr lang="en-GB"/>
              <a:t>Click to edit Master title style</a:t>
            </a:r>
          </a:p>
        </p:txBody>
      </p:sp>
      <p:sp>
        <p:nvSpPr>
          <p:cNvPr id="7" name="Subtitle 2">
            <a:extLst>
              <a:ext uri="{FF2B5EF4-FFF2-40B4-BE49-F238E27FC236}">
                <a16:creationId xmlns:a16="http://schemas.microsoft.com/office/drawing/2014/main" id="{E204E558-0287-752E-E0C0-41C16261E3E1}"/>
              </a:ext>
            </a:extLst>
          </p:cNvPr>
          <p:cNvSpPr>
            <a:spLocks noGrp="1"/>
          </p:cNvSpPr>
          <p:nvPr>
            <p:ph type="subTitle" idx="1"/>
          </p:nvPr>
        </p:nvSpPr>
        <p:spPr>
          <a:xfrm>
            <a:off x="637273" y="3245466"/>
            <a:ext cx="3806223" cy="1044146"/>
          </a:xfrm>
        </p:spPr>
        <p:txBody>
          <a:bodyPr>
            <a:normAutofit/>
          </a:bodyPr>
          <a:lstStyle>
            <a:lvl1pPr marL="0" indent="0" algn="l">
              <a:buNone/>
              <a:defRPr sz="2400" b="0" i="0">
                <a:solidFill>
                  <a:schemeClr val="bg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13" name="TextBox 12">
            <a:extLst>
              <a:ext uri="{FF2B5EF4-FFF2-40B4-BE49-F238E27FC236}">
                <a16:creationId xmlns:a16="http://schemas.microsoft.com/office/drawing/2014/main" id="{4EB6BB7C-D587-B2C7-DFFC-E364FFD9D89C}"/>
              </a:ext>
            </a:extLst>
          </p:cNvPr>
          <p:cNvSpPr txBox="1"/>
          <p:nvPr userDrawn="1"/>
        </p:nvSpPr>
        <p:spPr>
          <a:xfrm>
            <a:off x="543721" y="6509834"/>
            <a:ext cx="141064"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b="0" i="0" smtClean="0">
                <a:solidFill>
                  <a:schemeClr val="bg1"/>
                </a:solidFill>
                <a:latin typeface="Arial" panose="020B0604020202020204" pitchFamily="34" charset="0"/>
                <a:cs typeface="Arial" panose="020B0604020202020204" pitchFamily="34" charset="0"/>
              </a:rPr>
              <a:t>‹#›</a:t>
            </a:fld>
            <a:endParaRPr lang="en-GB" sz="2000" b="0" i="0" noProof="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447161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Tertiary Text (Left) Media (Right) Slide - Green">
    <p:bg>
      <p:bgPr>
        <a:solidFill>
          <a:schemeClr val="accent3"/>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17E8957-A01D-893F-D819-6B81B4015BEE}"/>
              </a:ext>
            </a:extLst>
          </p:cNvPr>
          <p:cNvSpPr>
            <a:spLocks noGrp="1"/>
          </p:cNvSpPr>
          <p:nvPr>
            <p:ph type="pic" sz="quarter" idx="14"/>
          </p:nvPr>
        </p:nvSpPr>
        <p:spPr>
          <a:xfrm>
            <a:off x="6096000" y="0"/>
            <a:ext cx="6096000" cy="6858000"/>
          </a:xfrm>
        </p:spPr>
        <p:txBody>
          <a:bodyPr/>
          <a:lstStyle>
            <a:lvl1pPr>
              <a:defRPr b="0" i="0">
                <a:latin typeface="Arial" panose="020B0604020202020204" pitchFamily="34" charset="0"/>
              </a:defRPr>
            </a:lvl1pPr>
          </a:lstStyle>
          <a:p>
            <a:endParaRPr lang="en-GB"/>
          </a:p>
        </p:txBody>
      </p:sp>
      <p:pic>
        <p:nvPicPr>
          <p:cNvPr id="2" name="Picture 1" descr="A black background with white dots&#10;&#10;Description automatically generated">
            <a:extLst>
              <a:ext uri="{FF2B5EF4-FFF2-40B4-BE49-F238E27FC236}">
                <a16:creationId xmlns:a16="http://schemas.microsoft.com/office/drawing/2014/main" id="{4C9BF871-1C7B-3808-FD75-784CB7BA95D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Title 1">
            <a:extLst>
              <a:ext uri="{FF2B5EF4-FFF2-40B4-BE49-F238E27FC236}">
                <a16:creationId xmlns:a16="http://schemas.microsoft.com/office/drawing/2014/main" id="{2207C220-E592-CD43-BF11-9B33F731AC01}"/>
              </a:ext>
            </a:extLst>
          </p:cNvPr>
          <p:cNvSpPr>
            <a:spLocks noGrp="1"/>
          </p:cNvSpPr>
          <p:nvPr>
            <p:ph type="title"/>
          </p:nvPr>
        </p:nvSpPr>
        <p:spPr>
          <a:xfrm>
            <a:off x="637273" y="827711"/>
            <a:ext cx="5045070" cy="1325563"/>
          </a:xfrm>
        </p:spPr>
        <p:txBody>
          <a:bodyPr/>
          <a:lstStyle>
            <a:lvl1pPr>
              <a:defRPr b="1" i="0">
                <a:solidFill>
                  <a:schemeClr val="bg1"/>
                </a:solidFill>
                <a:latin typeface="Arial" panose="020B0604020202020204" pitchFamily="34" charset="0"/>
                <a:cs typeface="Arial" panose="020B0604020202020204" pitchFamily="34" charset="0"/>
              </a:defRPr>
            </a:lvl1pPr>
          </a:lstStyle>
          <a:p>
            <a:r>
              <a:rPr lang="en-GB"/>
              <a:t>Click to edit Master title style</a:t>
            </a:r>
          </a:p>
        </p:txBody>
      </p:sp>
      <p:sp>
        <p:nvSpPr>
          <p:cNvPr id="11" name="Text Placeholder 12">
            <a:extLst>
              <a:ext uri="{FF2B5EF4-FFF2-40B4-BE49-F238E27FC236}">
                <a16:creationId xmlns:a16="http://schemas.microsoft.com/office/drawing/2014/main" id="{38887E76-4EAB-217B-9905-5F41F80D1AB5}"/>
              </a:ext>
            </a:extLst>
          </p:cNvPr>
          <p:cNvSpPr>
            <a:spLocks noGrp="1"/>
          </p:cNvSpPr>
          <p:nvPr>
            <p:ph type="body" sz="quarter" idx="13"/>
          </p:nvPr>
        </p:nvSpPr>
        <p:spPr>
          <a:xfrm>
            <a:off x="637273" y="2389357"/>
            <a:ext cx="5045070" cy="2410421"/>
          </a:xfrm>
        </p:spPr>
        <p:txBody>
          <a:bodyPr>
            <a:normAutofit/>
          </a:bodyPr>
          <a:lstStyle>
            <a:lvl1pPr marL="0" indent="0">
              <a:buNone/>
              <a:defRPr sz="1800" b="0" i="0">
                <a:solidFill>
                  <a:schemeClr val="bg1"/>
                </a:solidFill>
                <a:latin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12" name="TextBox 11">
            <a:extLst>
              <a:ext uri="{FF2B5EF4-FFF2-40B4-BE49-F238E27FC236}">
                <a16:creationId xmlns:a16="http://schemas.microsoft.com/office/drawing/2014/main" id="{C2CB4B43-8A0B-F6AB-C7AD-F8A29F508359}"/>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Arial" panose="020B0604020202020204" pitchFamily="34" charset="0"/>
              </a:rPr>
              <a:t>Internal Use Only</a:t>
            </a:r>
          </a:p>
        </p:txBody>
      </p:sp>
      <p:sp>
        <p:nvSpPr>
          <p:cNvPr id="3" name="TextBox 2">
            <a:extLst>
              <a:ext uri="{FF2B5EF4-FFF2-40B4-BE49-F238E27FC236}">
                <a16:creationId xmlns:a16="http://schemas.microsoft.com/office/drawing/2014/main" id="{2ED519D1-4CCA-277C-E47A-2C77401C2A94}"/>
              </a:ext>
            </a:extLst>
          </p:cNvPr>
          <p:cNvSpPr txBox="1"/>
          <p:nvPr userDrawn="1"/>
        </p:nvSpPr>
        <p:spPr>
          <a:xfrm>
            <a:off x="543721" y="6509834"/>
            <a:ext cx="141064"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b="0" i="0" smtClean="0">
                <a:solidFill>
                  <a:schemeClr val="bg1"/>
                </a:solidFill>
                <a:latin typeface="Arial" panose="020B0604020202020204" pitchFamily="34" charset="0"/>
                <a:cs typeface="Arial" panose="020B0604020202020204" pitchFamily="34" charset="0"/>
              </a:rPr>
              <a:t>‹#›</a:t>
            </a:fld>
            <a:endParaRPr lang="en-GB" sz="2000" b="0" i="0" noProof="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7204099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ertiary Text (left) Circle Media (right) -Green">
    <p:spTree>
      <p:nvGrpSpPr>
        <p:cNvPr id="1" name=""/>
        <p:cNvGrpSpPr/>
        <p:nvPr/>
      </p:nvGrpSpPr>
      <p:grpSpPr>
        <a:xfrm>
          <a:off x="0" y="0"/>
          <a:ext cx="0" cy="0"/>
          <a:chOff x="0" y="0"/>
          <a:chExt cx="0" cy="0"/>
        </a:xfrm>
      </p:grpSpPr>
      <p:pic>
        <p:nvPicPr>
          <p:cNvPr id="4" name="Picture 3" descr="A green circle on a green background&#10;&#10;Description automatically generated">
            <a:extLst>
              <a:ext uri="{FF2B5EF4-FFF2-40B4-BE49-F238E27FC236}">
                <a16:creationId xmlns:a16="http://schemas.microsoft.com/office/drawing/2014/main" id="{20C745BF-A6FE-9C89-A1A9-53C92188F4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4" name="Picture Placeholder 13">
            <a:extLst>
              <a:ext uri="{FF2B5EF4-FFF2-40B4-BE49-F238E27FC236}">
                <a16:creationId xmlns:a16="http://schemas.microsoft.com/office/drawing/2014/main" id="{CFC8E555-A363-BBFE-7CE9-820F21628147}"/>
              </a:ext>
            </a:extLst>
          </p:cNvPr>
          <p:cNvSpPr>
            <a:spLocks noGrp="1"/>
          </p:cNvSpPr>
          <p:nvPr>
            <p:ph type="pic" sz="quarter" idx="13"/>
          </p:nvPr>
        </p:nvSpPr>
        <p:spPr>
          <a:xfrm>
            <a:off x="6690691" y="-620033"/>
            <a:ext cx="8539843" cy="8327117"/>
          </a:xfrm>
          <a:prstGeom prst="ellipse">
            <a:avLst/>
          </a:prstGeom>
        </p:spPr>
        <p:txBody>
          <a:bodyPr/>
          <a:lstStyle>
            <a:lvl1pPr>
              <a:defRPr b="0" i="0">
                <a:latin typeface="Arial" panose="020B0604020202020204" pitchFamily="34" charset="0"/>
              </a:defRPr>
            </a:lvl1pPr>
          </a:lstStyle>
          <a:p>
            <a:endParaRPr lang="en-GB"/>
          </a:p>
        </p:txBody>
      </p:sp>
      <p:pic>
        <p:nvPicPr>
          <p:cNvPr id="12" name="Picture 11" descr="A black background with white dots&#10;&#10;Description automatically generated">
            <a:extLst>
              <a:ext uri="{FF2B5EF4-FFF2-40B4-BE49-F238E27FC236}">
                <a16:creationId xmlns:a16="http://schemas.microsoft.com/office/drawing/2014/main" id="{E67CFF76-6D91-97FD-5651-EF0E6470CA4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5" name="Title 1">
            <a:extLst>
              <a:ext uri="{FF2B5EF4-FFF2-40B4-BE49-F238E27FC236}">
                <a16:creationId xmlns:a16="http://schemas.microsoft.com/office/drawing/2014/main" id="{CF0BC532-0DCF-D95D-28B5-7CED43AF3080}"/>
              </a:ext>
            </a:extLst>
          </p:cNvPr>
          <p:cNvSpPr>
            <a:spLocks noGrp="1"/>
          </p:cNvSpPr>
          <p:nvPr>
            <p:ph type="title"/>
          </p:nvPr>
        </p:nvSpPr>
        <p:spPr>
          <a:xfrm>
            <a:off x="637272" y="1077687"/>
            <a:ext cx="5458727" cy="1325563"/>
          </a:xfrm>
        </p:spPr>
        <p:txBody>
          <a:bodyPr/>
          <a:lstStyle>
            <a:lvl1pPr>
              <a:defRPr b="1" i="0">
                <a:solidFill>
                  <a:schemeClr val="bg1"/>
                </a:solidFill>
                <a:latin typeface="Arial" panose="020B0604020202020204" pitchFamily="34" charset="0"/>
                <a:cs typeface="Arial" panose="020B0604020202020204" pitchFamily="34" charset="0"/>
              </a:defRPr>
            </a:lvl1pPr>
          </a:lstStyle>
          <a:p>
            <a:r>
              <a:rPr lang="en-GB"/>
              <a:t>Click to edit Master title style</a:t>
            </a:r>
          </a:p>
        </p:txBody>
      </p:sp>
      <p:sp>
        <p:nvSpPr>
          <p:cNvPr id="16" name="Text Placeholder 12">
            <a:extLst>
              <a:ext uri="{FF2B5EF4-FFF2-40B4-BE49-F238E27FC236}">
                <a16:creationId xmlns:a16="http://schemas.microsoft.com/office/drawing/2014/main" id="{FA8AA84D-31F0-CED3-DCC7-DD7727F14369}"/>
              </a:ext>
            </a:extLst>
          </p:cNvPr>
          <p:cNvSpPr>
            <a:spLocks noGrp="1"/>
          </p:cNvSpPr>
          <p:nvPr>
            <p:ph type="body" sz="quarter" idx="14"/>
          </p:nvPr>
        </p:nvSpPr>
        <p:spPr>
          <a:xfrm>
            <a:off x="637273" y="2628900"/>
            <a:ext cx="4462848" cy="3151414"/>
          </a:xfrm>
        </p:spPr>
        <p:txBody>
          <a:bodyPr>
            <a:normAutofit/>
          </a:bodyPr>
          <a:lstStyle>
            <a:lvl1pPr marL="0" indent="0">
              <a:buNone/>
              <a:defRPr sz="1800" b="0" i="0">
                <a:solidFill>
                  <a:schemeClr val="bg1"/>
                </a:solidFill>
                <a:latin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5" name="TextBox 4">
            <a:extLst>
              <a:ext uri="{FF2B5EF4-FFF2-40B4-BE49-F238E27FC236}">
                <a16:creationId xmlns:a16="http://schemas.microsoft.com/office/drawing/2014/main" id="{8039983D-27C4-4432-E16A-E1D14566F9E4}"/>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Arial" panose="020B0604020202020204" pitchFamily="34" charset="0"/>
              </a:rPr>
              <a:t>Internal Use Only</a:t>
            </a:r>
          </a:p>
        </p:txBody>
      </p:sp>
      <p:sp>
        <p:nvSpPr>
          <p:cNvPr id="3" name="TextBox 2">
            <a:extLst>
              <a:ext uri="{FF2B5EF4-FFF2-40B4-BE49-F238E27FC236}">
                <a16:creationId xmlns:a16="http://schemas.microsoft.com/office/drawing/2014/main" id="{EE90123E-ED9B-5C86-2BDD-C6716D248A35}"/>
              </a:ext>
            </a:extLst>
          </p:cNvPr>
          <p:cNvSpPr txBox="1"/>
          <p:nvPr userDrawn="1"/>
        </p:nvSpPr>
        <p:spPr>
          <a:xfrm>
            <a:off x="543721" y="6509834"/>
            <a:ext cx="141064"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b="0" i="0" smtClean="0">
                <a:solidFill>
                  <a:schemeClr val="bg1"/>
                </a:solidFill>
                <a:latin typeface="Arial" panose="020B0604020202020204" pitchFamily="34" charset="0"/>
                <a:cs typeface="Arial" panose="020B0604020202020204" pitchFamily="34" charset="0"/>
              </a:rPr>
              <a:t>‹#›</a:t>
            </a:fld>
            <a:endParaRPr lang="en-GB" sz="2000" b="0" i="0" noProof="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6431869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ertiary Breaker slide - Orange">
    <p:bg>
      <p:bgPr>
        <a:solidFill>
          <a:schemeClr val="tx2"/>
        </a:solidFill>
        <a:effectLst/>
      </p:bgPr>
    </p:bg>
    <p:spTree>
      <p:nvGrpSpPr>
        <p:cNvPr id="1" name=""/>
        <p:cNvGrpSpPr/>
        <p:nvPr/>
      </p:nvGrpSpPr>
      <p:grpSpPr>
        <a:xfrm>
          <a:off x="0" y="0"/>
          <a:ext cx="0" cy="0"/>
          <a:chOff x="0" y="0"/>
          <a:chExt cx="0" cy="0"/>
        </a:xfrm>
      </p:grpSpPr>
      <p:pic>
        <p:nvPicPr>
          <p:cNvPr id="8" name="Picture 7" descr="A red and orange background with white dots&#10;&#10;Description automatically generated">
            <a:extLst>
              <a:ext uri="{FF2B5EF4-FFF2-40B4-BE49-F238E27FC236}">
                <a16:creationId xmlns:a16="http://schemas.microsoft.com/office/drawing/2014/main" id="{3A206F06-1DC8-DB27-CD61-EA425EBFA406}"/>
              </a:ext>
            </a:extLst>
          </p:cNvPr>
          <p:cNvPicPr>
            <a:picLocks noChangeAspect="1"/>
          </p:cNvPicPr>
          <p:nvPr userDrawn="1"/>
        </p:nvPicPr>
        <p:blipFill>
          <a:blip r:embed="rId2"/>
          <a:stretch>
            <a:fillRect/>
          </a:stretch>
        </p:blipFill>
        <p:spPr>
          <a:xfrm>
            <a:off x="2466" y="0"/>
            <a:ext cx="12189533" cy="6859388"/>
          </a:xfrm>
          <a:prstGeom prst="rect">
            <a:avLst/>
          </a:prstGeom>
        </p:spPr>
      </p:pic>
      <p:sp>
        <p:nvSpPr>
          <p:cNvPr id="4" name="TextBox 3">
            <a:extLst>
              <a:ext uri="{FF2B5EF4-FFF2-40B4-BE49-F238E27FC236}">
                <a16:creationId xmlns:a16="http://schemas.microsoft.com/office/drawing/2014/main" id="{DC687472-D3CE-CAA2-80EC-6768A0C8D7C3}"/>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Arial" panose="020B0604020202020204" pitchFamily="34" charset="0"/>
              </a:rPr>
              <a:t>Internal Use Only</a:t>
            </a:r>
          </a:p>
        </p:txBody>
      </p:sp>
      <p:sp>
        <p:nvSpPr>
          <p:cNvPr id="5" name="Title 1">
            <a:extLst>
              <a:ext uri="{FF2B5EF4-FFF2-40B4-BE49-F238E27FC236}">
                <a16:creationId xmlns:a16="http://schemas.microsoft.com/office/drawing/2014/main" id="{E0565349-94A5-B4CE-810A-617DD67F0633}"/>
              </a:ext>
            </a:extLst>
          </p:cNvPr>
          <p:cNvSpPr>
            <a:spLocks noGrp="1"/>
          </p:cNvSpPr>
          <p:nvPr>
            <p:ph type="ctrTitle"/>
          </p:nvPr>
        </p:nvSpPr>
        <p:spPr>
          <a:xfrm>
            <a:off x="532944" y="820795"/>
            <a:ext cx="5105856" cy="2387600"/>
          </a:xfrm>
        </p:spPr>
        <p:txBody>
          <a:bodyPr anchor="b">
            <a:normAutofit/>
          </a:bodyPr>
          <a:lstStyle>
            <a:lvl1pPr algn="l">
              <a:defRPr sz="4400" b="1" i="0">
                <a:solidFill>
                  <a:schemeClr val="bg1"/>
                </a:solidFill>
                <a:latin typeface="Arial" panose="020B0604020202020204" pitchFamily="34" charset="0"/>
                <a:cs typeface="Arial" panose="020B0604020202020204" pitchFamily="34" charset="0"/>
              </a:defRPr>
            </a:lvl1pPr>
          </a:lstStyle>
          <a:p>
            <a:r>
              <a:rPr lang="en-GB"/>
              <a:t>Click to edit Master title style</a:t>
            </a:r>
          </a:p>
        </p:txBody>
      </p:sp>
      <p:sp>
        <p:nvSpPr>
          <p:cNvPr id="6" name="Subtitle 2">
            <a:extLst>
              <a:ext uri="{FF2B5EF4-FFF2-40B4-BE49-F238E27FC236}">
                <a16:creationId xmlns:a16="http://schemas.microsoft.com/office/drawing/2014/main" id="{3EFE08E9-6261-DAF2-2875-EDFD62D93E5C}"/>
              </a:ext>
            </a:extLst>
          </p:cNvPr>
          <p:cNvSpPr>
            <a:spLocks noGrp="1"/>
          </p:cNvSpPr>
          <p:nvPr>
            <p:ph type="subTitle" idx="1"/>
          </p:nvPr>
        </p:nvSpPr>
        <p:spPr>
          <a:xfrm>
            <a:off x="532944" y="3245466"/>
            <a:ext cx="3885619" cy="1044146"/>
          </a:xfrm>
        </p:spPr>
        <p:txBody>
          <a:bodyPr>
            <a:normAutofit/>
          </a:bodyPr>
          <a:lstStyle>
            <a:lvl1pPr marL="0" indent="0" algn="l">
              <a:buNone/>
              <a:defRPr sz="2400" b="0" i="0">
                <a:solidFill>
                  <a:schemeClr val="bg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7" name="TextBox 6">
            <a:extLst>
              <a:ext uri="{FF2B5EF4-FFF2-40B4-BE49-F238E27FC236}">
                <a16:creationId xmlns:a16="http://schemas.microsoft.com/office/drawing/2014/main" id="{58ECB0C5-3372-8899-E0C4-BAA7FF3C995D}"/>
              </a:ext>
            </a:extLst>
          </p:cNvPr>
          <p:cNvSpPr txBox="1"/>
          <p:nvPr userDrawn="1"/>
        </p:nvSpPr>
        <p:spPr>
          <a:xfrm>
            <a:off x="543721" y="6509834"/>
            <a:ext cx="141064"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b="0" i="0" smtClean="0">
                <a:solidFill>
                  <a:schemeClr val="bg1"/>
                </a:solidFill>
                <a:latin typeface="Arial" panose="020B0604020202020204" pitchFamily="34" charset="0"/>
                <a:cs typeface="Arial" panose="020B0604020202020204" pitchFamily="34" charset="0"/>
              </a:rPr>
              <a:t>‹#›</a:t>
            </a:fld>
            <a:endParaRPr lang="en-GB" sz="2000" b="0" i="0" noProof="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330448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ertiary Image Breaker Slide (Orange)">
    <p:spTree>
      <p:nvGrpSpPr>
        <p:cNvPr id="1" name=""/>
        <p:cNvGrpSpPr/>
        <p:nvPr/>
      </p:nvGrpSpPr>
      <p:grpSpPr>
        <a:xfrm>
          <a:off x="0" y="0"/>
          <a:ext cx="0" cy="0"/>
          <a:chOff x="0" y="0"/>
          <a:chExt cx="0" cy="0"/>
        </a:xfrm>
      </p:grpSpPr>
      <p:pic>
        <p:nvPicPr>
          <p:cNvPr id="5" name="Picture 4" descr="Men standing in a room with a window&#10;&#10;Description automatically generated">
            <a:extLst>
              <a:ext uri="{FF2B5EF4-FFF2-40B4-BE49-F238E27FC236}">
                <a16:creationId xmlns:a16="http://schemas.microsoft.com/office/drawing/2014/main" id="{7E5940D1-7D44-F002-B80B-1547B0BB318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312E4ED1-A244-A629-D0E2-9C712913C3BD}"/>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rgbClr val="3F0730"/>
                </a:solidFill>
                <a:latin typeface="Arial" panose="020B0604020202020204" pitchFamily="34" charset="0"/>
              </a:rPr>
              <a:t>Internal Use Only</a:t>
            </a:r>
          </a:p>
        </p:txBody>
      </p:sp>
      <p:sp>
        <p:nvSpPr>
          <p:cNvPr id="2" name="Rectangle 1">
            <a:extLst>
              <a:ext uri="{FF2B5EF4-FFF2-40B4-BE49-F238E27FC236}">
                <a16:creationId xmlns:a16="http://schemas.microsoft.com/office/drawing/2014/main" id="{7DBE9E21-7697-D9F7-4B4C-A0A1BB7C8E9C}"/>
              </a:ext>
            </a:extLst>
          </p:cNvPr>
          <p:cNvSpPr/>
          <p:nvPr userDrawn="1"/>
        </p:nvSpPr>
        <p:spPr>
          <a:xfrm>
            <a:off x="0" y="-1388"/>
            <a:ext cx="12192000" cy="6859388"/>
          </a:xfrm>
          <a:prstGeom prst="rect">
            <a:avLst/>
          </a:prstGeom>
          <a:gradFill>
            <a:gsLst>
              <a:gs pos="0">
                <a:schemeClr val="tx1">
                  <a:alpha val="39214"/>
                </a:schemeClr>
              </a:gs>
              <a:gs pos="99000">
                <a:schemeClr val="bg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A group of yellow circles on a black background&#10;&#10;Description automatically generated">
            <a:extLst>
              <a:ext uri="{FF2B5EF4-FFF2-40B4-BE49-F238E27FC236}">
                <a16:creationId xmlns:a16="http://schemas.microsoft.com/office/drawing/2014/main" id="{00C307F2-82C7-4AE4-F7EA-9DBAC43E819A}"/>
              </a:ext>
            </a:extLst>
          </p:cNvPr>
          <p:cNvPicPr>
            <a:picLocks noChangeAspect="1"/>
          </p:cNvPicPr>
          <p:nvPr userDrawn="1"/>
        </p:nvPicPr>
        <p:blipFill>
          <a:blip r:embed="rId3"/>
          <a:stretch>
            <a:fillRect/>
          </a:stretch>
        </p:blipFill>
        <p:spPr>
          <a:xfrm>
            <a:off x="2466" y="0"/>
            <a:ext cx="12189533" cy="6859388"/>
          </a:xfrm>
          <a:prstGeom prst="rect">
            <a:avLst/>
          </a:prstGeom>
        </p:spPr>
      </p:pic>
      <p:sp>
        <p:nvSpPr>
          <p:cNvPr id="12" name="Title 1">
            <a:extLst>
              <a:ext uri="{FF2B5EF4-FFF2-40B4-BE49-F238E27FC236}">
                <a16:creationId xmlns:a16="http://schemas.microsoft.com/office/drawing/2014/main" id="{D7403249-DAF3-F6D3-58FB-ACF79DCCD9D1}"/>
              </a:ext>
            </a:extLst>
          </p:cNvPr>
          <p:cNvSpPr>
            <a:spLocks noGrp="1"/>
          </p:cNvSpPr>
          <p:nvPr>
            <p:ph type="ctrTitle"/>
          </p:nvPr>
        </p:nvSpPr>
        <p:spPr>
          <a:xfrm>
            <a:off x="532944" y="820795"/>
            <a:ext cx="5105856" cy="2387600"/>
          </a:xfrm>
        </p:spPr>
        <p:txBody>
          <a:bodyPr anchor="b">
            <a:normAutofit/>
          </a:bodyPr>
          <a:lstStyle>
            <a:lvl1pPr algn="l">
              <a:defRPr sz="4400" b="1" i="0">
                <a:solidFill>
                  <a:schemeClr val="bg1"/>
                </a:solidFill>
                <a:latin typeface="Arial" panose="020B0604020202020204" pitchFamily="34" charset="0"/>
                <a:cs typeface="Arial" panose="020B0604020202020204" pitchFamily="34" charset="0"/>
              </a:defRPr>
            </a:lvl1pPr>
          </a:lstStyle>
          <a:p>
            <a:r>
              <a:rPr lang="en-GB"/>
              <a:t>Click to edit Master title style</a:t>
            </a:r>
          </a:p>
        </p:txBody>
      </p:sp>
      <p:sp>
        <p:nvSpPr>
          <p:cNvPr id="13" name="Subtitle 2">
            <a:extLst>
              <a:ext uri="{FF2B5EF4-FFF2-40B4-BE49-F238E27FC236}">
                <a16:creationId xmlns:a16="http://schemas.microsoft.com/office/drawing/2014/main" id="{B5B0F677-F88B-19B9-DBAC-1B2F7B283C97}"/>
              </a:ext>
            </a:extLst>
          </p:cNvPr>
          <p:cNvSpPr>
            <a:spLocks noGrp="1"/>
          </p:cNvSpPr>
          <p:nvPr>
            <p:ph type="subTitle" idx="1"/>
          </p:nvPr>
        </p:nvSpPr>
        <p:spPr>
          <a:xfrm>
            <a:off x="532944" y="3245466"/>
            <a:ext cx="3885619" cy="1044146"/>
          </a:xfrm>
        </p:spPr>
        <p:txBody>
          <a:bodyPr>
            <a:normAutofit/>
          </a:bodyPr>
          <a:lstStyle>
            <a:lvl1pPr marL="0" indent="0" algn="l">
              <a:buNone/>
              <a:defRPr sz="2400" b="0" i="0">
                <a:solidFill>
                  <a:schemeClr val="bg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7" name="TextBox 6">
            <a:extLst>
              <a:ext uri="{FF2B5EF4-FFF2-40B4-BE49-F238E27FC236}">
                <a16:creationId xmlns:a16="http://schemas.microsoft.com/office/drawing/2014/main" id="{B8CABF5A-754E-8920-0F75-178EB04F4065}"/>
              </a:ext>
            </a:extLst>
          </p:cNvPr>
          <p:cNvSpPr txBox="1"/>
          <p:nvPr userDrawn="1"/>
        </p:nvSpPr>
        <p:spPr>
          <a:xfrm>
            <a:off x="543721" y="6509834"/>
            <a:ext cx="141064"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b="0" i="0" smtClean="0">
                <a:solidFill>
                  <a:schemeClr val="bg1"/>
                </a:solidFill>
                <a:latin typeface="Arial" panose="020B0604020202020204" pitchFamily="34" charset="0"/>
                <a:cs typeface="Arial" panose="020B0604020202020204" pitchFamily="34" charset="0"/>
              </a:rPr>
              <a:t>‹#›</a:t>
            </a:fld>
            <a:endParaRPr lang="en-GB" sz="2000" b="0" i="0" noProof="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913567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_Tertiary Image Breaker Slide (Orange)">
    <p:spTree>
      <p:nvGrpSpPr>
        <p:cNvPr id="1" name=""/>
        <p:cNvGrpSpPr/>
        <p:nvPr/>
      </p:nvGrpSpPr>
      <p:grpSpPr>
        <a:xfrm>
          <a:off x="0" y="0"/>
          <a:ext cx="0" cy="0"/>
          <a:chOff x="0" y="0"/>
          <a:chExt cx="0" cy="0"/>
        </a:xfrm>
      </p:grpSpPr>
      <p:pic>
        <p:nvPicPr>
          <p:cNvPr id="11" name="Picture 10" descr="A group of yellow circles on a black background&#10;&#10;Description automatically generated" hidden="1">
            <a:extLst>
              <a:ext uri="{FF2B5EF4-FFF2-40B4-BE49-F238E27FC236}">
                <a16:creationId xmlns:a16="http://schemas.microsoft.com/office/drawing/2014/main" id="{00C307F2-82C7-4AE4-F7EA-9DBAC43E819A}"/>
              </a:ext>
            </a:extLst>
          </p:cNvPr>
          <p:cNvPicPr>
            <a:picLocks noChangeAspect="1"/>
          </p:cNvPicPr>
          <p:nvPr userDrawn="1"/>
        </p:nvPicPr>
        <p:blipFill>
          <a:blip r:embed="rId2"/>
          <a:stretch>
            <a:fillRect/>
          </a:stretch>
        </p:blipFill>
        <p:spPr>
          <a:xfrm>
            <a:off x="2466" y="0"/>
            <a:ext cx="12189533" cy="6859388"/>
          </a:xfrm>
          <a:prstGeom prst="rect">
            <a:avLst/>
          </a:prstGeom>
        </p:spPr>
      </p:pic>
      <p:sp>
        <p:nvSpPr>
          <p:cNvPr id="4" name="TextBox 3">
            <a:extLst>
              <a:ext uri="{FF2B5EF4-FFF2-40B4-BE49-F238E27FC236}">
                <a16:creationId xmlns:a16="http://schemas.microsoft.com/office/drawing/2014/main" id="{312E4ED1-A244-A629-D0E2-9C712913C3BD}"/>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rgbClr val="3F0730"/>
                </a:solidFill>
                <a:latin typeface="Arial" panose="020B0604020202020204" pitchFamily="34" charset="0"/>
              </a:rPr>
              <a:t>Internal Use Only</a:t>
            </a:r>
          </a:p>
        </p:txBody>
      </p:sp>
      <p:sp>
        <p:nvSpPr>
          <p:cNvPr id="12" name="Title 1">
            <a:extLst>
              <a:ext uri="{FF2B5EF4-FFF2-40B4-BE49-F238E27FC236}">
                <a16:creationId xmlns:a16="http://schemas.microsoft.com/office/drawing/2014/main" id="{D7403249-DAF3-F6D3-58FB-ACF79DCCD9D1}"/>
              </a:ext>
            </a:extLst>
          </p:cNvPr>
          <p:cNvSpPr>
            <a:spLocks noGrp="1"/>
          </p:cNvSpPr>
          <p:nvPr>
            <p:ph type="ctrTitle"/>
          </p:nvPr>
        </p:nvSpPr>
        <p:spPr>
          <a:xfrm>
            <a:off x="532944" y="820795"/>
            <a:ext cx="5105856" cy="2387600"/>
          </a:xfrm>
        </p:spPr>
        <p:txBody>
          <a:bodyPr anchor="b">
            <a:normAutofit/>
          </a:bodyPr>
          <a:lstStyle>
            <a:lvl1pPr algn="l">
              <a:defRPr sz="4400" b="1" i="0">
                <a:solidFill>
                  <a:schemeClr val="tx1"/>
                </a:solidFill>
                <a:latin typeface="Arial" panose="020B0604020202020204" pitchFamily="34" charset="0"/>
                <a:cs typeface="Arial" panose="020B0604020202020204" pitchFamily="34" charset="0"/>
              </a:defRPr>
            </a:lvl1pPr>
          </a:lstStyle>
          <a:p>
            <a:r>
              <a:rPr lang="en-GB"/>
              <a:t>Click to edit Master title style</a:t>
            </a:r>
          </a:p>
        </p:txBody>
      </p:sp>
      <p:sp>
        <p:nvSpPr>
          <p:cNvPr id="13" name="Subtitle 2">
            <a:extLst>
              <a:ext uri="{FF2B5EF4-FFF2-40B4-BE49-F238E27FC236}">
                <a16:creationId xmlns:a16="http://schemas.microsoft.com/office/drawing/2014/main" id="{B5B0F677-F88B-19B9-DBAC-1B2F7B283C97}"/>
              </a:ext>
            </a:extLst>
          </p:cNvPr>
          <p:cNvSpPr>
            <a:spLocks noGrp="1"/>
          </p:cNvSpPr>
          <p:nvPr>
            <p:ph type="subTitle" idx="1"/>
          </p:nvPr>
        </p:nvSpPr>
        <p:spPr>
          <a:xfrm>
            <a:off x="532944" y="3245466"/>
            <a:ext cx="3885619" cy="1044146"/>
          </a:xfrm>
        </p:spPr>
        <p:txBody>
          <a:bodyPr>
            <a:normAutofit/>
          </a:bodyPr>
          <a:lstStyle>
            <a:lvl1pPr marL="0" indent="0" algn="l">
              <a:buNone/>
              <a:defRPr sz="2400" b="0" i="0">
                <a:solidFill>
                  <a:schemeClr val="tx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Tree>
    <p:extLst>
      <p:ext uri="{BB962C8B-B14F-4D97-AF65-F5344CB8AC3E}">
        <p14:creationId xmlns:p14="http://schemas.microsoft.com/office/powerpoint/2010/main" val="38599484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Tertiary Text (Left) Media (Right) Slide - Orange">
    <p:bg>
      <p:bgPr>
        <a:solidFill>
          <a:schemeClr val="accent4"/>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17E8957-A01D-893F-D819-6B81B4015BEE}"/>
              </a:ext>
            </a:extLst>
          </p:cNvPr>
          <p:cNvSpPr>
            <a:spLocks noGrp="1"/>
          </p:cNvSpPr>
          <p:nvPr>
            <p:ph type="pic" sz="quarter" idx="14"/>
          </p:nvPr>
        </p:nvSpPr>
        <p:spPr>
          <a:xfrm>
            <a:off x="6096000" y="0"/>
            <a:ext cx="6096000" cy="6858000"/>
          </a:xfrm>
        </p:spPr>
        <p:txBody>
          <a:bodyPr/>
          <a:lstStyle>
            <a:lvl1pPr>
              <a:defRPr b="0" i="0">
                <a:latin typeface="Arial" panose="020B0604020202020204" pitchFamily="34" charset="0"/>
              </a:defRPr>
            </a:lvl1pPr>
          </a:lstStyle>
          <a:p>
            <a:endParaRPr lang="en-GB"/>
          </a:p>
        </p:txBody>
      </p:sp>
      <p:pic>
        <p:nvPicPr>
          <p:cNvPr id="2" name="Picture 1" descr="A black background with white dots&#10;&#10;Description automatically generated">
            <a:extLst>
              <a:ext uri="{FF2B5EF4-FFF2-40B4-BE49-F238E27FC236}">
                <a16:creationId xmlns:a16="http://schemas.microsoft.com/office/drawing/2014/main" id="{50800B55-4735-AD9F-0549-68B2C0540B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A5B5109F-F062-3305-846C-F28C625F35A2}"/>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Arial" panose="020B0604020202020204" pitchFamily="34" charset="0"/>
              </a:rPr>
              <a:t>Internal Use Only</a:t>
            </a:r>
          </a:p>
        </p:txBody>
      </p:sp>
      <p:sp>
        <p:nvSpPr>
          <p:cNvPr id="10" name="Title 1">
            <a:extLst>
              <a:ext uri="{FF2B5EF4-FFF2-40B4-BE49-F238E27FC236}">
                <a16:creationId xmlns:a16="http://schemas.microsoft.com/office/drawing/2014/main" id="{D86A7EF4-7D16-83B4-DDCB-016341778631}"/>
              </a:ext>
            </a:extLst>
          </p:cNvPr>
          <p:cNvSpPr>
            <a:spLocks noGrp="1"/>
          </p:cNvSpPr>
          <p:nvPr>
            <p:ph type="title"/>
          </p:nvPr>
        </p:nvSpPr>
        <p:spPr>
          <a:xfrm>
            <a:off x="637273" y="827711"/>
            <a:ext cx="5045070" cy="1325563"/>
          </a:xfrm>
        </p:spPr>
        <p:txBody>
          <a:bodyPr/>
          <a:lstStyle>
            <a:lvl1pPr>
              <a:defRPr b="1" i="0">
                <a:solidFill>
                  <a:schemeClr val="accent5"/>
                </a:solidFill>
                <a:latin typeface="Arial" panose="020B0604020202020204" pitchFamily="34" charset="0"/>
                <a:cs typeface="Arial" panose="020B0604020202020204" pitchFamily="34" charset="0"/>
              </a:defRPr>
            </a:lvl1pPr>
          </a:lstStyle>
          <a:p>
            <a:r>
              <a:rPr lang="en-GB"/>
              <a:t>Click to edit Master title style</a:t>
            </a:r>
          </a:p>
        </p:txBody>
      </p:sp>
      <p:sp>
        <p:nvSpPr>
          <p:cNvPr id="11" name="Text Placeholder 12">
            <a:extLst>
              <a:ext uri="{FF2B5EF4-FFF2-40B4-BE49-F238E27FC236}">
                <a16:creationId xmlns:a16="http://schemas.microsoft.com/office/drawing/2014/main" id="{9DC703E9-13B3-B7EB-69E3-5F8ADF1ECA56}"/>
              </a:ext>
            </a:extLst>
          </p:cNvPr>
          <p:cNvSpPr>
            <a:spLocks noGrp="1"/>
          </p:cNvSpPr>
          <p:nvPr>
            <p:ph type="body" sz="quarter" idx="13"/>
          </p:nvPr>
        </p:nvSpPr>
        <p:spPr>
          <a:xfrm>
            <a:off x="637273" y="2389357"/>
            <a:ext cx="5045070" cy="2410421"/>
          </a:xfrm>
        </p:spPr>
        <p:txBody>
          <a:bodyPr>
            <a:normAutofit/>
          </a:bodyPr>
          <a:lstStyle>
            <a:lvl1pPr marL="0" indent="0">
              <a:buNone/>
              <a:defRPr sz="1800" b="0" i="0">
                <a:solidFill>
                  <a:schemeClr val="bg1"/>
                </a:solidFill>
                <a:latin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3" name="TextBox 2">
            <a:extLst>
              <a:ext uri="{FF2B5EF4-FFF2-40B4-BE49-F238E27FC236}">
                <a16:creationId xmlns:a16="http://schemas.microsoft.com/office/drawing/2014/main" id="{F71C6992-F80A-F269-66D6-6535B74E506E}"/>
              </a:ext>
            </a:extLst>
          </p:cNvPr>
          <p:cNvSpPr txBox="1"/>
          <p:nvPr userDrawn="1"/>
        </p:nvSpPr>
        <p:spPr>
          <a:xfrm>
            <a:off x="543721" y="6509834"/>
            <a:ext cx="141064"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b="0" i="0" smtClean="0">
                <a:solidFill>
                  <a:schemeClr val="bg1"/>
                </a:solidFill>
                <a:latin typeface="Arial" panose="020B0604020202020204" pitchFamily="34" charset="0"/>
                <a:cs typeface="Arial" panose="020B0604020202020204" pitchFamily="34" charset="0"/>
              </a:rPr>
              <a:t>‹#›</a:t>
            </a:fld>
            <a:endParaRPr lang="en-GB" sz="2000" b="0" i="0" noProof="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117617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ertiary Text (left) Circle Media (right) - Orange">
    <p:spTree>
      <p:nvGrpSpPr>
        <p:cNvPr id="1" name=""/>
        <p:cNvGrpSpPr/>
        <p:nvPr/>
      </p:nvGrpSpPr>
      <p:grpSpPr>
        <a:xfrm>
          <a:off x="0" y="0"/>
          <a:ext cx="0" cy="0"/>
          <a:chOff x="0" y="0"/>
          <a:chExt cx="0" cy="0"/>
        </a:xfrm>
      </p:grpSpPr>
      <p:pic>
        <p:nvPicPr>
          <p:cNvPr id="4" name="Picture 3" descr="A yellow and orange circle&#10;&#10;Description automatically generated">
            <a:extLst>
              <a:ext uri="{FF2B5EF4-FFF2-40B4-BE49-F238E27FC236}">
                <a16:creationId xmlns:a16="http://schemas.microsoft.com/office/drawing/2014/main" id="{08760D1E-DF65-35B5-8609-7AA3EC598DC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4" name="Picture Placeholder 13">
            <a:extLst>
              <a:ext uri="{FF2B5EF4-FFF2-40B4-BE49-F238E27FC236}">
                <a16:creationId xmlns:a16="http://schemas.microsoft.com/office/drawing/2014/main" id="{CFC8E555-A363-BBFE-7CE9-820F21628147}"/>
              </a:ext>
            </a:extLst>
          </p:cNvPr>
          <p:cNvSpPr>
            <a:spLocks noGrp="1"/>
          </p:cNvSpPr>
          <p:nvPr>
            <p:ph type="pic" sz="quarter" idx="13"/>
          </p:nvPr>
        </p:nvSpPr>
        <p:spPr>
          <a:xfrm>
            <a:off x="6690691" y="-620033"/>
            <a:ext cx="8539843" cy="8327117"/>
          </a:xfrm>
          <a:prstGeom prst="ellipse">
            <a:avLst/>
          </a:prstGeom>
        </p:spPr>
        <p:txBody>
          <a:bodyPr/>
          <a:lstStyle>
            <a:lvl1pPr>
              <a:defRPr b="0" i="0">
                <a:latin typeface="Arial" panose="020B0604020202020204" pitchFamily="34" charset="0"/>
              </a:defRPr>
            </a:lvl1pPr>
          </a:lstStyle>
          <a:p>
            <a:endParaRPr lang="en-GB"/>
          </a:p>
        </p:txBody>
      </p:sp>
      <p:pic>
        <p:nvPicPr>
          <p:cNvPr id="12" name="Picture 11" descr="A black background with white dots&#10;&#10;Description automatically generated">
            <a:extLst>
              <a:ext uri="{FF2B5EF4-FFF2-40B4-BE49-F238E27FC236}">
                <a16:creationId xmlns:a16="http://schemas.microsoft.com/office/drawing/2014/main" id="{E67CFF76-6D91-97FD-5651-EF0E6470CA4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5" name="Title 1">
            <a:extLst>
              <a:ext uri="{FF2B5EF4-FFF2-40B4-BE49-F238E27FC236}">
                <a16:creationId xmlns:a16="http://schemas.microsoft.com/office/drawing/2014/main" id="{CF0BC532-0DCF-D95D-28B5-7CED43AF3080}"/>
              </a:ext>
            </a:extLst>
          </p:cNvPr>
          <p:cNvSpPr>
            <a:spLocks noGrp="1"/>
          </p:cNvSpPr>
          <p:nvPr>
            <p:ph type="title"/>
          </p:nvPr>
        </p:nvSpPr>
        <p:spPr>
          <a:xfrm>
            <a:off x="637273" y="1077687"/>
            <a:ext cx="5148672" cy="1325563"/>
          </a:xfrm>
        </p:spPr>
        <p:txBody>
          <a:bodyPr/>
          <a:lstStyle>
            <a:lvl1pPr>
              <a:defRPr b="1" i="0">
                <a:solidFill>
                  <a:schemeClr val="bg1"/>
                </a:solidFill>
                <a:latin typeface="Arial" panose="020B0604020202020204" pitchFamily="34" charset="0"/>
                <a:cs typeface="Arial" panose="020B0604020202020204" pitchFamily="34" charset="0"/>
              </a:defRPr>
            </a:lvl1pPr>
          </a:lstStyle>
          <a:p>
            <a:r>
              <a:rPr lang="en-GB"/>
              <a:t>Click to edit Master title style</a:t>
            </a:r>
          </a:p>
        </p:txBody>
      </p:sp>
      <p:sp>
        <p:nvSpPr>
          <p:cNvPr id="16" name="Text Placeholder 12">
            <a:extLst>
              <a:ext uri="{FF2B5EF4-FFF2-40B4-BE49-F238E27FC236}">
                <a16:creationId xmlns:a16="http://schemas.microsoft.com/office/drawing/2014/main" id="{FA8AA84D-31F0-CED3-DCC7-DD7727F14369}"/>
              </a:ext>
            </a:extLst>
          </p:cNvPr>
          <p:cNvSpPr>
            <a:spLocks noGrp="1"/>
          </p:cNvSpPr>
          <p:nvPr>
            <p:ph type="body" sz="quarter" idx="14"/>
          </p:nvPr>
        </p:nvSpPr>
        <p:spPr>
          <a:xfrm>
            <a:off x="637273" y="2628900"/>
            <a:ext cx="4462848" cy="3151414"/>
          </a:xfrm>
        </p:spPr>
        <p:txBody>
          <a:bodyPr>
            <a:normAutofit/>
          </a:bodyPr>
          <a:lstStyle>
            <a:lvl1pPr marL="0" indent="0">
              <a:buNone/>
              <a:defRPr sz="1800" b="0" i="0">
                <a:solidFill>
                  <a:schemeClr val="bg1"/>
                </a:solidFill>
                <a:latin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8" name="TextBox 7">
            <a:extLst>
              <a:ext uri="{FF2B5EF4-FFF2-40B4-BE49-F238E27FC236}">
                <a16:creationId xmlns:a16="http://schemas.microsoft.com/office/drawing/2014/main" id="{FA90CB0D-DEFC-9DC0-ED3C-1B06285038E6}"/>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Arial" panose="020B0604020202020204" pitchFamily="34" charset="0"/>
              </a:rPr>
              <a:t>Internal Use Only</a:t>
            </a:r>
          </a:p>
        </p:txBody>
      </p:sp>
      <p:sp>
        <p:nvSpPr>
          <p:cNvPr id="2" name="TextBox 1">
            <a:extLst>
              <a:ext uri="{FF2B5EF4-FFF2-40B4-BE49-F238E27FC236}">
                <a16:creationId xmlns:a16="http://schemas.microsoft.com/office/drawing/2014/main" id="{E37B0077-E4FB-DB68-32EB-70E5BFA02DD2}"/>
              </a:ext>
            </a:extLst>
          </p:cNvPr>
          <p:cNvSpPr txBox="1"/>
          <p:nvPr userDrawn="1"/>
        </p:nvSpPr>
        <p:spPr>
          <a:xfrm>
            <a:off x="543721" y="6509834"/>
            <a:ext cx="141064"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b="0" i="0" smtClean="0">
                <a:solidFill>
                  <a:schemeClr val="bg1"/>
                </a:solidFill>
                <a:latin typeface="Arial" panose="020B0604020202020204" pitchFamily="34" charset="0"/>
                <a:cs typeface="Arial" panose="020B0604020202020204" pitchFamily="34" charset="0"/>
              </a:rPr>
              <a:t>‹#›</a:t>
            </a:fld>
            <a:endParaRPr lang="en-GB" sz="2000" b="0" i="0" noProof="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541641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Contents Pag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C467E4A-CC9D-E041-8263-9CCBD5B47DBE}"/>
              </a:ext>
            </a:extLst>
          </p:cNvPr>
          <p:cNvSpPr>
            <a:spLocks noGrp="1"/>
          </p:cNvSpPr>
          <p:nvPr>
            <p:ph type="title" hasCustomPrompt="1"/>
          </p:nvPr>
        </p:nvSpPr>
        <p:spPr>
          <a:xfrm>
            <a:off x="497524" y="780175"/>
            <a:ext cx="1576374" cy="1979958"/>
          </a:xfrm>
          <a:prstGeom prst="rect">
            <a:avLst/>
          </a:prstGeom>
        </p:spPr>
        <p:txBody>
          <a:bodyPr anchor="t"/>
          <a:lstStyle>
            <a:lvl1pPr>
              <a:defRPr sz="2500" b="0" i="0">
                <a:solidFill>
                  <a:srgbClr val="D43900"/>
                </a:solidFill>
                <a:latin typeface="HelveticaNeueLT Pro 55 Roman" panose="020B0604020202020204" pitchFamily="34" charset="77"/>
                <a:ea typeface="Helvetica Neue Condensed" panose="02000503000000020004" pitchFamily="2" charset="0"/>
                <a:cs typeface="Helvetica Neue Condensed" panose="02000503000000020004" pitchFamily="2" charset="0"/>
              </a:defRPr>
            </a:lvl1pPr>
          </a:lstStyle>
          <a:p>
            <a:r>
              <a:rPr lang="en-GB"/>
              <a:t>Contents</a:t>
            </a:r>
            <a:endParaRPr lang="en-US"/>
          </a:p>
        </p:txBody>
      </p:sp>
      <p:sp>
        <p:nvSpPr>
          <p:cNvPr id="9" name="Text Placeholder 11">
            <a:extLst>
              <a:ext uri="{FF2B5EF4-FFF2-40B4-BE49-F238E27FC236}">
                <a16:creationId xmlns:a16="http://schemas.microsoft.com/office/drawing/2014/main" id="{F38FD49F-C7EF-E14F-805C-2D07E703AC6F}"/>
              </a:ext>
            </a:extLst>
          </p:cNvPr>
          <p:cNvSpPr>
            <a:spLocks noGrp="1"/>
          </p:cNvSpPr>
          <p:nvPr>
            <p:ph type="body" sz="quarter" idx="10" hasCustomPrompt="1"/>
          </p:nvPr>
        </p:nvSpPr>
        <p:spPr>
          <a:xfrm>
            <a:off x="2383462" y="780177"/>
            <a:ext cx="3148908" cy="255247"/>
          </a:xfrm>
          <a:prstGeom prst="rect">
            <a:avLst/>
          </a:prstGeom>
          <a:ln>
            <a:noFill/>
          </a:ln>
        </p:spPr>
        <p:txBody>
          <a:bodyPr/>
          <a:lstStyle>
            <a:lvl1pPr marL="0" indent="0">
              <a:buNone/>
              <a:defRPr sz="900" b="0" i="0">
                <a:solidFill>
                  <a:srgbClr val="454546"/>
                </a:solidFill>
                <a:latin typeface="HelveticaNeueLT Pro 55 Roman" panose="020B0604020202020204" pitchFamily="34" charset="77"/>
              </a:defRPr>
            </a:lvl1pPr>
            <a:lvl2pPr marL="457178" indent="0">
              <a:buFont typeface="Arial" panose="020B0604020202020204" pitchFamily="34" charset="0"/>
              <a:buNone/>
              <a:defRPr sz="1400" b="0" i="0">
                <a:ln>
                  <a:noFill/>
                </a:ln>
                <a:solidFill>
                  <a:srgbClr val="454546"/>
                </a:solidFill>
                <a:latin typeface="HelveticaNeueLT Pro 45 Lt" panose="020B0403020202020204" pitchFamily="34" charset="77"/>
              </a:defRPr>
            </a:lvl2pPr>
            <a:lvl3pPr marL="914354" indent="0">
              <a:buFont typeface="Arial" panose="020B0604020202020204" pitchFamily="34" charset="0"/>
              <a:buNone/>
              <a:defRPr sz="1400" b="0" i="0">
                <a:solidFill>
                  <a:srgbClr val="454546"/>
                </a:solidFill>
                <a:latin typeface="HelveticaNeueLT Pro 45 Lt" panose="020B0403020202020204" pitchFamily="34" charset="77"/>
              </a:defRPr>
            </a:lvl3pPr>
            <a:lvl4pPr marL="1371532" indent="0">
              <a:buFont typeface="Arial" panose="020B0604020202020204" pitchFamily="34" charset="0"/>
              <a:buNone/>
              <a:defRPr sz="1400" b="0" i="0">
                <a:solidFill>
                  <a:srgbClr val="454546"/>
                </a:solidFill>
                <a:latin typeface="HelveticaNeueLT Pro 45 Lt" panose="020B0403020202020204" pitchFamily="34" charset="77"/>
              </a:defRPr>
            </a:lvl4pPr>
            <a:lvl5pPr marL="1828709" indent="0">
              <a:buNone/>
              <a:defRPr b="0" i="0">
                <a:latin typeface="HelveticaNeueLT Std Thin" panose="020B0403020202020204" pitchFamily="34" charset="0"/>
              </a:defRPr>
            </a:lvl5pPr>
          </a:lstStyle>
          <a:p>
            <a:pPr lvl="0"/>
            <a:r>
              <a:rPr lang="en-GB"/>
              <a:t>Insert text here</a:t>
            </a:r>
            <a:endParaRPr lang="en-US"/>
          </a:p>
        </p:txBody>
      </p:sp>
      <p:sp>
        <p:nvSpPr>
          <p:cNvPr id="10" name="Text Placeholder 11">
            <a:extLst>
              <a:ext uri="{FF2B5EF4-FFF2-40B4-BE49-F238E27FC236}">
                <a16:creationId xmlns:a16="http://schemas.microsoft.com/office/drawing/2014/main" id="{CF13EC0C-3E3A-4B4C-AD1D-36C152AB2A81}"/>
              </a:ext>
            </a:extLst>
          </p:cNvPr>
          <p:cNvSpPr>
            <a:spLocks noGrp="1"/>
          </p:cNvSpPr>
          <p:nvPr>
            <p:ph type="body" sz="quarter" idx="11" hasCustomPrompt="1"/>
          </p:nvPr>
        </p:nvSpPr>
        <p:spPr>
          <a:xfrm>
            <a:off x="2383462" y="1277718"/>
            <a:ext cx="3148908" cy="255247"/>
          </a:xfrm>
          <a:prstGeom prst="rect">
            <a:avLst/>
          </a:prstGeom>
          <a:ln>
            <a:noFill/>
          </a:ln>
        </p:spPr>
        <p:txBody>
          <a:bodyPr/>
          <a:lstStyle>
            <a:lvl1pPr marL="0" indent="0">
              <a:buNone/>
              <a:defRPr sz="900" b="0" i="0">
                <a:solidFill>
                  <a:srgbClr val="454546"/>
                </a:solidFill>
                <a:latin typeface="HelveticaNeueLT Pro 55 Roman" panose="020B0604020202020204" pitchFamily="34" charset="77"/>
              </a:defRPr>
            </a:lvl1pPr>
            <a:lvl2pPr marL="457178" indent="0">
              <a:buFont typeface="Arial" panose="020B0604020202020204" pitchFamily="34" charset="0"/>
              <a:buNone/>
              <a:defRPr sz="1400" b="0" i="0">
                <a:ln>
                  <a:noFill/>
                </a:ln>
                <a:solidFill>
                  <a:srgbClr val="454546"/>
                </a:solidFill>
                <a:latin typeface="HelveticaNeueLT Pro 45 Lt" panose="020B0403020202020204" pitchFamily="34" charset="77"/>
              </a:defRPr>
            </a:lvl2pPr>
            <a:lvl3pPr marL="914354" indent="0">
              <a:buFont typeface="Arial" panose="020B0604020202020204" pitchFamily="34" charset="0"/>
              <a:buNone/>
              <a:defRPr sz="1400" b="0" i="0">
                <a:solidFill>
                  <a:srgbClr val="454546"/>
                </a:solidFill>
                <a:latin typeface="HelveticaNeueLT Pro 45 Lt" panose="020B0403020202020204" pitchFamily="34" charset="77"/>
              </a:defRPr>
            </a:lvl3pPr>
            <a:lvl4pPr marL="1371532" indent="0">
              <a:buFont typeface="Arial" panose="020B0604020202020204" pitchFamily="34" charset="0"/>
              <a:buNone/>
              <a:defRPr sz="1400" b="0" i="0">
                <a:solidFill>
                  <a:srgbClr val="454546"/>
                </a:solidFill>
                <a:latin typeface="HelveticaNeueLT Pro 45 Lt" panose="020B0403020202020204" pitchFamily="34" charset="77"/>
              </a:defRPr>
            </a:lvl4pPr>
            <a:lvl5pPr marL="1828709" indent="0">
              <a:buNone/>
              <a:defRPr b="0" i="0">
                <a:latin typeface="HelveticaNeueLT Std Thin" panose="020B0403020202020204" pitchFamily="34" charset="0"/>
              </a:defRPr>
            </a:lvl5pPr>
          </a:lstStyle>
          <a:p>
            <a:pPr lvl="0"/>
            <a:r>
              <a:rPr lang="en-GB"/>
              <a:t>Insert text here</a:t>
            </a:r>
            <a:endParaRPr lang="en-US"/>
          </a:p>
        </p:txBody>
      </p:sp>
      <p:sp>
        <p:nvSpPr>
          <p:cNvPr id="11" name="Text Placeholder 11">
            <a:extLst>
              <a:ext uri="{FF2B5EF4-FFF2-40B4-BE49-F238E27FC236}">
                <a16:creationId xmlns:a16="http://schemas.microsoft.com/office/drawing/2014/main" id="{845D83A8-B41B-424F-B8DA-250715155E84}"/>
              </a:ext>
            </a:extLst>
          </p:cNvPr>
          <p:cNvSpPr>
            <a:spLocks noGrp="1"/>
          </p:cNvSpPr>
          <p:nvPr>
            <p:ph type="body" sz="quarter" idx="12" hasCustomPrompt="1"/>
          </p:nvPr>
        </p:nvSpPr>
        <p:spPr>
          <a:xfrm>
            <a:off x="2383462" y="1775259"/>
            <a:ext cx="3148908" cy="255247"/>
          </a:xfrm>
          <a:prstGeom prst="rect">
            <a:avLst/>
          </a:prstGeom>
          <a:ln>
            <a:noFill/>
          </a:ln>
        </p:spPr>
        <p:txBody>
          <a:bodyPr/>
          <a:lstStyle>
            <a:lvl1pPr marL="0" indent="0">
              <a:buNone/>
              <a:defRPr sz="900" b="0" i="0">
                <a:solidFill>
                  <a:srgbClr val="454546"/>
                </a:solidFill>
                <a:latin typeface="HelveticaNeueLT Pro 55 Roman" panose="020B0604020202020204" pitchFamily="34" charset="77"/>
              </a:defRPr>
            </a:lvl1pPr>
            <a:lvl2pPr marL="457178" indent="0">
              <a:buFont typeface="Arial" panose="020B0604020202020204" pitchFamily="34" charset="0"/>
              <a:buNone/>
              <a:defRPr sz="1400" b="0" i="0">
                <a:ln>
                  <a:noFill/>
                </a:ln>
                <a:solidFill>
                  <a:srgbClr val="454546"/>
                </a:solidFill>
                <a:latin typeface="HelveticaNeueLT Pro 45 Lt" panose="020B0403020202020204" pitchFamily="34" charset="77"/>
              </a:defRPr>
            </a:lvl2pPr>
            <a:lvl3pPr marL="914354" indent="0">
              <a:buFont typeface="Arial" panose="020B0604020202020204" pitchFamily="34" charset="0"/>
              <a:buNone/>
              <a:defRPr sz="1400" b="0" i="0">
                <a:solidFill>
                  <a:srgbClr val="454546"/>
                </a:solidFill>
                <a:latin typeface="HelveticaNeueLT Pro 45 Lt" panose="020B0403020202020204" pitchFamily="34" charset="77"/>
              </a:defRPr>
            </a:lvl3pPr>
            <a:lvl4pPr marL="1371532" indent="0">
              <a:buFont typeface="Arial" panose="020B0604020202020204" pitchFamily="34" charset="0"/>
              <a:buNone/>
              <a:defRPr sz="1400" b="0" i="0">
                <a:solidFill>
                  <a:srgbClr val="454546"/>
                </a:solidFill>
                <a:latin typeface="HelveticaNeueLT Pro 45 Lt" panose="020B0403020202020204" pitchFamily="34" charset="77"/>
              </a:defRPr>
            </a:lvl4pPr>
            <a:lvl5pPr marL="1828709" indent="0">
              <a:buNone/>
              <a:defRPr b="0" i="0">
                <a:latin typeface="HelveticaNeueLT Std Thin" panose="020B0403020202020204" pitchFamily="34" charset="0"/>
              </a:defRPr>
            </a:lvl5pPr>
          </a:lstStyle>
          <a:p>
            <a:pPr lvl="0"/>
            <a:r>
              <a:rPr lang="en-GB"/>
              <a:t>Insert text here</a:t>
            </a:r>
            <a:endParaRPr lang="en-US"/>
          </a:p>
        </p:txBody>
      </p:sp>
      <p:sp>
        <p:nvSpPr>
          <p:cNvPr id="13" name="Text Placeholder 11">
            <a:extLst>
              <a:ext uri="{FF2B5EF4-FFF2-40B4-BE49-F238E27FC236}">
                <a16:creationId xmlns:a16="http://schemas.microsoft.com/office/drawing/2014/main" id="{A384A9DD-3701-7C46-B11A-B35C8938662A}"/>
              </a:ext>
            </a:extLst>
          </p:cNvPr>
          <p:cNvSpPr>
            <a:spLocks noGrp="1"/>
          </p:cNvSpPr>
          <p:nvPr>
            <p:ph type="body" sz="quarter" idx="13" hasCustomPrompt="1"/>
          </p:nvPr>
        </p:nvSpPr>
        <p:spPr>
          <a:xfrm>
            <a:off x="5543521" y="780177"/>
            <a:ext cx="672352" cy="255247"/>
          </a:xfrm>
          <a:prstGeom prst="rect">
            <a:avLst/>
          </a:prstGeom>
          <a:ln>
            <a:noFill/>
          </a:ln>
        </p:spPr>
        <p:txBody>
          <a:bodyPr/>
          <a:lstStyle>
            <a:lvl1pPr marL="0" indent="0">
              <a:buNone/>
              <a:defRPr sz="900" b="0" i="0">
                <a:solidFill>
                  <a:srgbClr val="454546"/>
                </a:solidFill>
                <a:latin typeface="HelveticaNeueLT Pro 55 Roman" panose="020B0604020202020204" pitchFamily="34" charset="77"/>
              </a:defRPr>
            </a:lvl1pPr>
            <a:lvl2pPr marL="457178" indent="0">
              <a:buFont typeface="Arial" panose="020B0604020202020204" pitchFamily="34" charset="0"/>
              <a:buNone/>
              <a:defRPr sz="1400" b="0" i="0">
                <a:ln>
                  <a:noFill/>
                </a:ln>
                <a:solidFill>
                  <a:srgbClr val="454546"/>
                </a:solidFill>
                <a:latin typeface="HelveticaNeueLT Pro 45 Lt" panose="020B0403020202020204" pitchFamily="34" charset="77"/>
              </a:defRPr>
            </a:lvl2pPr>
            <a:lvl3pPr marL="914354" indent="0">
              <a:buFont typeface="Arial" panose="020B0604020202020204" pitchFamily="34" charset="0"/>
              <a:buNone/>
              <a:defRPr sz="1400" b="0" i="0">
                <a:solidFill>
                  <a:srgbClr val="454546"/>
                </a:solidFill>
                <a:latin typeface="HelveticaNeueLT Pro 45 Lt" panose="020B0403020202020204" pitchFamily="34" charset="77"/>
              </a:defRPr>
            </a:lvl3pPr>
            <a:lvl4pPr marL="1371532" indent="0">
              <a:buFont typeface="Arial" panose="020B0604020202020204" pitchFamily="34" charset="0"/>
              <a:buNone/>
              <a:defRPr sz="1400" b="0" i="0">
                <a:solidFill>
                  <a:srgbClr val="454546"/>
                </a:solidFill>
                <a:latin typeface="HelveticaNeueLT Pro 45 Lt" panose="020B0403020202020204" pitchFamily="34" charset="77"/>
              </a:defRPr>
            </a:lvl4pPr>
            <a:lvl5pPr marL="1828709" indent="0">
              <a:buNone/>
              <a:defRPr b="0" i="0">
                <a:latin typeface="HelveticaNeueLT Std Thin" panose="020B0403020202020204" pitchFamily="34" charset="0"/>
              </a:defRPr>
            </a:lvl5pPr>
          </a:lstStyle>
          <a:p>
            <a:pPr lvl="0"/>
            <a:r>
              <a:rPr lang="en-GB"/>
              <a:t>#</a:t>
            </a:r>
            <a:endParaRPr lang="en-US"/>
          </a:p>
        </p:txBody>
      </p:sp>
      <p:sp>
        <p:nvSpPr>
          <p:cNvPr id="14" name="Text Placeholder 11">
            <a:extLst>
              <a:ext uri="{FF2B5EF4-FFF2-40B4-BE49-F238E27FC236}">
                <a16:creationId xmlns:a16="http://schemas.microsoft.com/office/drawing/2014/main" id="{0712E752-E697-EA48-AA18-01765EF3348E}"/>
              </a:ext>
            </a:extLst>
          </p:cNvPr>
          <p:cNvSpPr>
            <a:spLocks noGrp="1"/>
          </p:cNvSpPr>
          <p:nvPr>
            <p:ph type="body" sz="quarter" idx="14" hasCustomPrompt="1"/>
          </p:nvPr>
        </p:nvSpPr>
        <p:spPr>
          <a:xfrm>
            <a:off x="5543521" y="1277718"/>
            <a:ext cx="672352" cy="255247"/>
          </a:xfrm>
          <a:prstGeom prst="rect">
            <a:avLst/>
          </a:prstGeom>
          <a:ln>
            <a:noFill/>
          </a:ln>
        </p:spPr>
        <p:txBody>
          <a:bodyPr/>
          <a:lstStyle>
            <a:lvl1pPr marL="0" indent="0">
              <a:buNone/>
              <a:defRPr sz="900" b="0" i="0">
                <a:solidFill>
                  <a:srgbClr val="454546"/>
                </a:solidFill>
                <a:latin typeface="HelveticaNeueLT Pro 55 Roman" panose="020B0604020202020204" pitchFamily="34" charset="77"/>
              </a:defRPr>
            </a:lvl1pPr>
            <a:lvl2pPr marL="457178" indent="0">
              <a:buFont typeface="Arial" panose="020B0604020202020204" pitchFamily="34" charset="0"/>
              <a:buNone/>
              <a:defRPr sz="1400" b="0" i="0">
                <a:ln>
                  <a:noFill/>
                </a:ln>
                <a:solidFill>
                  <a:srgbClr val="454546"/>
                </a:solidFill>
                <a:latin typeface="HelveticaNeueLT Pro 45 Lt" panose="020B0403020202020204" pitchFamily="34" charset="77"/>
              </a:defRPr>
            </a:lvl2pPr>
            <a:lvl3pPr marL="914354" indent="0">
              <a:buFont typeface="Arial" panose="020B0604020202020204" pitchFamily="34" charset="0"/>
              <a:buNone/>
              <a:defRPr sz="1400" b="0" i="0">
                <a:solidFill>
                  <a:srgbClr val="454546"/>
                </a:solidFill>
                <a:latin typeface="HelveticaNeueLT Pro 45 Lt" panose="020B0403020202020204" pitchFamily="34" charset="77"/>
              </a:defRPr>
            </a:lvl3pPr>
            <a:lvl4pPr marL="1371532" indent="0">
              <a:buFont typeface="Arial" panose="020B0604020202020204" pitchFamily="34" charset="0"/>
              <a:buNone/>
              <a:defRPr sz="1400" b="0" i="0">
                <a:solidFill>
                  <a:srgbClr val="454546"/>
                </a:solidFill>
                <a:latin typeface="HelveticaNeueLT Pro 45 Lt" panose="020B0403020202020204" pitchFamily="34" charset="77"/>
              </a:defRPr>
            </a:lvl4pPr>
            <a:lvl5pPr marL="1828709" indent="0">
              <a:buNone/>
              <a:defRPr b="0" i="0">
                <a:latin typeface="HelveticaNeueLT Std Thin" panose="020B0403020202020204" pitchFamily="34" charset="0"/>
              </a:defRPr>
            </a:lvl5pPr>
          </a:lstStyle>
          <a:p>
            <a:pPr lvl="0"/>
            <a:r>
              <a:rPr lang="en-GB"/>
              <a:t>#</a:t>
            </a:r>
            <a:endParaRPr lang="en-US"/>
          </a:p>
        </p:txBody>
      </p:sp>
      <p:sp>
        <p:nvSpPr>
          <p:cNvPr id="15" name="Text Placeholder 11">
            <a:extLst>
              <a:ext uri="{FF2B5EF4-FFF2-40B4-BE49-F238E27FC236}">
                <a16:creationId xmlns:a16="http://schemas.microsoft.com/office/drawing/2014/main" id="{4854C24E-89B9-D946-9ACB-4C5A2330CE21}"/>
              </a:ext>
            </a:extLst>
          </p:cNvPr>
          <p:cNvSpPr>
            <a:spLocks noGrp="1"/>
          </p:cNvSpPr>
          <p:nvPr>
            <p:ph type="body" sz="quarter" idx="15" hasCustomPrompt="1"/>
          </p:nvPr>
        </p:nvSpPr>
        <p:spPr>
          <a:xfrm>
            <a:off x="5543521" y="1775259"/>
            <a:ext cx="672352" cy="255247"/>
          </a:xfrm>
          <a:prstGeom prst="rect">
            <a:avLst/>
          </a:prstGeom>
          <a:ln>
            <a:noFill/>
          </a:ln>
        </p:spPr>
        <p:txBody>
          <a:bodyPr/>
          <a:lstStyle>
            <a:lvl1pPr marL="0" indent="0">
              <a:buNone/>
              <a:defRPr sz="900" b="0" i="0">
                <a:solidFill>
                  <a:srgbClr val="454546"/>
                </a:solidFill>
                <a:latin typeface="HelveticaNeueLT Pro 55 Roman" panose="020B0604020202020204" pitchFamily="34" charset="77"/>
              </a:defRPr>
            </a:lvl1pPr>
            <a:lvl2pPr marL="457178" indent="0">
              <a:buFont typeface="Arial" panose="020B0604020202020204" pitchFamily="34" charset="0"/>
              <a:buNone/>
              <a:defRPr sz="1400" b="0" i="0">
                <a:ln>
                  <a:noFill/>
                </a:ln>
                <a:solidFill>
                  <a:srgbClr val="454546"/>
                </a:solidFill>
                <a:latin typeface="HelveticaNeueLT Pro 45 Lt" panose="020B0403020202020204" pitchFamily="34" charset="77"/>
              </a:defRPr>
            </a:lvl2pPr>
            <a:lvl3pPr marL="914354" indent="0">
              <a:buFont typeface="Arial" panose="020B0604020202020204" pitchFamily="34" charset="0"/>
              <a:buNone/>
              <a:defRPr sz="1400" b="0" i="0">
                <a:solidFill>
                  <a:srgbClr val="454546"/>
                </a:solidFill>
                <a:latin typeface="HelveticaNeueLT Pro 45 Lt" panose="020B0403020202020204" pitchFamily="34" charset="77"/>
              </a:defRPr>
            </a:lvl3pPr>
            <a:lvl4pPr marL="1371532" indent="0">
              <a:buFont typeface="Arial" panose="020B0604020202020204" pitchFamily="34" charset="0"/>
              <a:buNone/>
              <a:defRPr sz="1400" b="0" i="0">
                <a:solidFill>
                  <a:srgbClr val="454546"/>
                </a:solidFill>
                <a:latin typeface="HelveticaNeueLT Pro 45 Lt" panose="020B0403020202020204" pitchFamily="34" charset="77"/>
              </a:defRPr>
            </a:lvl4pPr>
            <a:lvl5pPr marL="1828709" indent="0">
              <a:buNone/>
              <a:defRPr b="0" i="0">
                <a:latin typeface="HelveticaNeueLT Std Thin" panose="020B0403020202020204" pitchFamily="34" charset="0"/>
              </a:defRPr>
            </a:lvl5pPr>
          </a:lstStyle>
          <a:p>
            <a:pPr lvl="0"/>
            <a:r>
              <a:rPr lang="en-GB"/>
              <a:t>#</a:t>
            </a:r>
            <a:endParaRPr lang="en-US"/>
          </a:p>
        </p:txBody>
      </p:sp>
      <p:sp>
        <p:nvSpPr>
          <p:cNvPr id="16" name="Text Placeholder 11">
            <a:extLst>
              <a:ext uri="{FF2B5EF4-FFF2-40B4-BE49-F238E27FC236}">
                <a16:creationId xmlns:a16="http://schemas.microsoft.com/office/drawing/2014/main" id="{8477FF4C-DCDA-A24C-A05F-21275ADAD02E}"/>
              </a:ext>
            </a:extLst>
          </p:cNvPr>
          <p:cNvSpPr>
            <a:spLocks noGrp="1"/>
          </p:cNvSpPr>
          <p:nvPr>
            <p:ph type="body" sz="quarter" idx="16" hasCustomPrompt="1"/>
          </p:nvPr>
        </p:nvSpPr>
        <p:spPr>
          <a:xfrm>
            <a:off x="2383462" y="2286247"/>
            <a:ext cx="3148908" cy="255247"/>
          </a:xfrm>
          <a:prstGeom prst="rect">
            <a:avLst/>
          </a:prstGeom>
          <a:ln>
            <a:noFill/>
          </a:ln>
        </p:spPr>
        <p:txBody>
          <a:bodyPr/>
          <a:lstStyle>
            <a:lvl1pPr marL="0" indent="0">
              <a:buNone/>
              <a:defRPr sz="900" b="0" i="0">
                <a:solidFill>
                  <a:srgbClr val="454546"/>
                </a:solidFill>
                <a:latin typeface="HelveticaNeueLT Pro 55 Roman" panose="020B0604020202020204" pitchFamily="34" charset="77"/>
              </a:defRPr>
            </a:lvl1pPr>
            <a:lvl2pPr marL="457178" indent="0">
              <a:buFont typeface="Arial" panose="020B0604020202020204" pitchFamily="34" charset="0"/>
              <a:buNone/>
              <a:defRPr sz="1400" b="0" i="0">
                <a:ln>
                  <a:noFill/>
                </a:ln>
                <a:solidFill>
                  <a:srgbClr val="454546"/>
                </a:solidFill>
                <a:latin typeface="HelveticaNeueLT Pro 45 Lt" panose="020B0403020202020204" pitchFamily="34" charset="77"/>
              </a:defRPr>
            </a:lvl2pPr>
            <a:lvl3pPr marL="914354" indent="0">
              <a:buFont typeface="Arial" panose="020B0604020202020204" pitchFamily="34" charset="0"/>
              <a:buNone/>
              <a:defRPr sz="1400" b="0" i="0">
                <a:solidFill>
                  <a:srgbClr val="454546"/>
                </a:solidFill>
                <a:latin typeface="HelveticaNeueLT Pro 45 Lt" panose="020B0403020202020204" pitchFamily="34" charset="77"/>
              </a:defRPr>
            </a:lvl3pPr>
            <a:lvl4pPr marL="1371532" indent="0">
              <a:buFont typeface="Arial" panose="020B0604020202020204" pitchFamily="34" charset="0"/>
              <a:buNone/>
              <a:defRPr sz="1400" b="0" i="0">
                <a:solidFill>
                  <a:srgbClr val="454546"/>
                </a:solidFill>
                <a:latin typeface="HelveticaNeueLT Pro 45 Lt" panose="020B0403020202020204" pitchFamily="34" charset="77"/>
              </a:defRPr>
            </a:lvl4pPr>
            <a:lvl5pPr marL="1828709" indent="0">
              <a:buNone/>
              <a:defRPr b="0" i="0">
                <a:latin typeface="HelveticaNeueLT Std Thin" panose="020B0403020202020204" pitchFamily="34" charset="0"/>
              </a:defRPr>
            </a:lvl5pPr>
          </a:lstStyle>
          <a:p>
            <a:pPr lvl="0"/>
            <a:r>
              <a:rPr lang="en-GB"/>
              <a:t>Insert text here</a:t>
            </a:r>
            <a:endParaRPr lang="en-US"/>
          </a:p>
        </p:txBody>
      </p:sp>
      <p:sp>
        <p:nvSpPr>
          <p:cNvPr id="17" name="Text Placeholder 11">
            <a:extLst>
              <a:ext uri="{FF2B5EF4-FFF2-40B4-BE49-F238E27FC236}">
                <a16:creationId xmlns:a16="http://schemas.microsoft.com/office/drawing/2014/main" id="{4911384D-00A8-A846-8199-659658B4E7CB}"/>
              </a:ext>
            </a:extLst>
          </p:cNvPr>
          <p:cNvSpPr>
            <a:spLocks noGrp="1"/>
          </p:cNvSpPr>
          <p:nvPr>
            <p:ph type="body" sz="quarter" idx="17" hasCustomPrompt="1"/>
          </p:nvPr>
        </p:nvSpPr>
        <p:spPr>
          <a:xfrm>
            <a:off x="2383462" y="2783788"/>
            <a:ext cx="3148908" cy="255247"/>
          </a:xfrm>
          <a:prstGeom prst="rect">
            <a:avLst/>
          </a:prstGeom>
          <a:ln>
            <a:noFill/>
          </a:ln>
        </p:spPr>
        <p:txBody>
          <a:bodyPr/>
          <a:lstStyle>
            <a:lvl1pPr marL="0" indent="0">
              <a:buNone/>
              <a:defRPr sz="900" b="0" i="0">
                <a:solidFill>
                  <a:srgbClr val="454546"/>
                </a:solidFill>
                <a:latin typeface="HelveticaNeueLT Pro 55 Roman" panose="020B0604020202020204" pitchFamily="34" charset="77"/>
              </a:defRPr>
            </a:lvl1pPr>
            <a:lvl2pPr marL="457178" indent="0">
              <a:buFont typeface="Arial" panose="020B0604020202020204" pitchFamily="34" charset="0"/>
              <a:buNone/>
              <a:defRPr sz="1400" b="0" i="0">
                <a:ln>
                  <a:noFill/>
                </a:ln>
                <a:solidFill>
                  <a:srgbClr val="454546"/>
                </a:solidFill>
                <a:latin typeface="HelveticaNeueLT Pro 45 Lt" panose="020B0403020202020204" pitchFamily="34" charset="77"/>
              </a:defRPr>
            </a:lvl2pPr>
            <a:lvl3pPr marL="914354" indent="0">
              <a:buFont typeface="Arial" panose="020B0604020202020204" pitchFamily="34" charset="0"/>
              <a:buNone/>
              <a:defRPr sz="1400" b="0" i="0">
                <a:solidFill>
                  <a:srgbClr val="454546"/>
                </a:solidFill>
                <a:latin typeface="HelveticaNeueLT Pro 45 Lt" panose="020B0403020202020204" pitchFamily="34" charset="77"/>
              </a:defRPr>
            </a:lvl3pPr>
            <a:lvl4pPr marL="1371532" indent="0">
              <a:buFont typeface="Arial" panose="020B0604020202020204" pitchFamily="34" charset="0"/>
              <a:buNone/>
              <a:defRPr sz="1400" b="0" i="0">
                <a:solidFill>
                  <a:srgbClr val="454546"/>
                </a:solidFill>
                <a:latin typeface="HelveticaNeueLT Pro 45 Lt" panose="020B0403020202020204" pitchFamily="34" charset="77"/>
              </a:defRPr>
            </a:lvl4pPr>
            <a:lvl5pPr marL="1828709" indent="0">
              <a:buNone/>
              <a:defRPr b="0" i="0">
                <a:latin typeface="HelveticaNeueLT Std Thin" panose="020B0403020202020204" pitchFamily="34" charset="0"/>
              </a:defRPr>
            </a:lvl5pPr>
          </a:lstStyle>
          <a:p>
            <a:pPr lvl="0"/>
            <a:r>
              <a:rPr lang="en-GB"/>
              <a:t>Insert text here</a:t>
            </a:r>
            <a:endParaRPr lang="en-US"/>
          </a:p>
        </p:txBody>
      </p:sp>
      <p:sp>
        <p:nvSpPr>
          <p:cNvPr id="18" name="Text Placeholder 11">
            <a:extLst>
              <a:ext uri="{FF2B5EF4-FFF2-40B4-BE49-F238E27FC236}">
                <a16:creationId xmlns:a16="http://schemas.microsoft.com/office/drawing/2014/main" id="{E7B1601A-7A27-8F4D-B29F-330068C19A45}"/>
              </a:ext>
            </a:extLst>
          </p:cNvPr>
          <p:cNvSpPr>
            <a:spLocks noGrp="1"/>
          </p:cNvSpPr>
          <p:nvPr>
            <p:ph type="body" sz="quarter" idx="18" hasCustomPrompt="1"/>
          </p:nvPr>
        </p:nvSpPr>
        <p:spPr>
          <a:xfrm>
            <a:off x="2383462" y="3281329"/>
            <a:ext cx="3148908" cy="255247"/>
          </a:xfrm>
          <a:prstGeom prst="rect">
            <a:avLst/>
          </a:prstGeom>
          <a:ln>
            <a:noFill/>
          </a:ln>
        </p:spPr>
        <p:txBody>
          <a:bodyPr/>
          <a:lstStyle>
            <a:lvl1pPr marL="0" indent="0">
              <a:buNone/>
              <a:defRPr sz="900" b="0" i="0">
                <a:solidFill>
                  <a:srgbClr val="454546"/>
                </a:solidFill>
                <a:latin typeface="HelveticaNeueLT Pro 55 Roman" panose="020B0604020202020204" pitchFamily="34" charset="77"/>
              </a:defRPr>
            </a:lvl1pPr>
            <a:lvl2pPr marL="457178" indent="0">
              <a:buFont typeface="Arial" panose="020B0604020202020204" pitchFamily="34" charset="0"/>
              <a:buNone/>
              <a:defRPr sz="1400" b="0" i="0">
                <a:ln>
                  <a:noFill/>
                </a:ln>
                <a:solidFill>
                  <a:srgbClr val="454546"/>
                </a:solidFill>
                <a:latin typeface="HelveticaNeueLT Pro 45 Lt" panose="020B0403020202020204" pitchFamily="34" charset="77"/>
              </a:defRPr>
            </a:lvl2pPr>
            <a:lvl3pPr marL="914354" indent="0">
              <a:buFont typeface="Arial" panose="020B0604020202020204" pitchFamily="34" charset="0"/>
              <a:buNone/>
              <a:defRPr sz="1400" b="0" i="0">
                <a:solidFill>
                  <a:srgbClr val="454546"/>
                </a:solidFill>
                <a:latin typeface="HelveticaNeueLT Pro 45 Lt" panose="020B0403020202020204" pitchFamily="34" charset="77"/>
              </a:defRPr>
            </a:lvl3pPr>
            <a:lvl4pPr marL="1371532" indent="0">
              <a:buFont typeface="Arial" panose="020B0604020202020204" pitchFamily="34" charset="0"/>
              <a:buNone/>
              <a:defRPr sz="1400" b="0" i="0">
                <a:solidFill>
                  <a:srgbClr val="454546"/>
                </a:solidFill>
                <a:latin typeface="HelveticaNeueLT Pro 45 Lt" panose="020B0403020202020204" pitchFamily="34" charset="77"/>
              </a:defRPr>
            </a:lvl4pPr>
            <a:lvl5pPr marL="1828709" indent="0">
              <a:buNone/>
              <a:defRPr b="0" i="0">
                <a:latin typeface="HelveticaNeueLT Std Thin" panose="020B0403020202020204" pitchFamily="34" charset="0"/>
              </a:defRPr>
            </a:lvl5pPr>
          </a:lstStyle>
          <a:p>
            <a:pPr lvl="0"/>
            <a:r>
              <a:rPr lang="en-GB"/>
              <a:t>Insert text here</a:t>
            </a:r>
            <a:endParaRPr lang="en-US"/>
          </a:p>
        </p:txBody>
      </p:sp>
      <p:sp>
        <p:nvSpPr>
          <p:cNvPr id="19" name="Text Placeholder 11">
            <a:extLst>
              <a:ext uri="{FF2B5EF4-FFF2-40B4-BE49-F238E27FC236}">
                <a16:creationId xmlns:a16="http://schemas.microsoft.com/office/drawing/2014/main" id="{AC7C59BC-9FFC-E842-B65D-257EABEA0D62}"/>
              </a:ext>
            </a:extLst>
          </p:cNvPr>
          <p:cNvSpPr>
            <a:spLocks noGrp="1"/>
          </p:cNvSpPr>
          <p:nvPr>
            <p:ph type="body" sz="quarter" idx="19" hasCustomPrompt="1"/>
          </p:nvPr>
        </p:nvSpPr>
        <p:spPr>
          <a:xfrm>
            <a:off x="5543521" y="2286247"/>
            <a:ext cx="672352" cy="255247"/>
          </a:xfrm>
          <a:prstGeom prst="rect">
            <a:avLst/>
          </a:prstGeom>
          <a:ln>
            <a:noFill/>
          </a:ln>
        </p:spPr>
        <p:txBody>
          <a:bodyPr/>
          <a:lstStyle>
            <a:lvl1pPr marL="0" indent="0">
              <a:buNone/>
              <a:defRPr sz="900" b="0" i="0">
                <a:solidFill>
                  <a:srgbClr val="454546"/>
                </a:solidFill>
                <a:latin typeface="HelveticaNeueLT Pro 55 Roman" panose="020B0604020202020204" pitchFamily="34" charset="77"/>
              </a:defRPr>
            </a:lvl1pPr>
            <a:lvl2pPr marL="457178" indent="0">
              <a:buFont typeface="Arial" panose="020B0604020202020204" pitchFamily="34" charset="0"/>
              <a:buNone/>
              <a:defRPr sz="1400" b="0" i="0">
                <a:ln>
                  <a:noFill/>
                </a:ln>
                <a:solidFill>
                  <a:srgbClr val="454546"/>
                </a:solidFill>
                <a:latin typeface="HelveticaNeueLT Pro 45 Lt" panose="020B0403020202020204" pitchFamily="34" charset="77"/>
              </a:defRPr>
            </a:lvl2pPr>
            <a:lvl3pPr marL="914354" indent="0">
              <a:buFont typeface="Arial" panose="020B0604020202020204" pitchFamily="34" charset="0"/>
              <a:buNone/>
              <a:defRPr sz="1400" b="0" i="0">
                <a:solidFill>
                  <a:srgbClr val="454546"/>
                </a:solidFill>
                <a:latin typeface="HelveticaNeueLT Pro 45 Lt" panose="020B0403020202020204" pitchFamily="34" charset="77"/>
              </a:defRPr>
            </a:lvl3pPr>
            <a:lvl4pPr marL="1371532" indent="0">
              <a:buFont typeface="Arial" panose="020B0604020202020204" pitchFamily="34" charset="0"/>
              <a:buNone/>
              <a:defRPr sz="1400" b="0" i="0">
                <a:solidFill>
                  <a:srgbClr val="454546"/>
                </a:solidFill>
                <a:latin typeface="HelveticaNeueLT Pro 45 Lt" panose="020B0403020202020204" pitchFamily="34" charset="77"/>
              </a:defRPr>
            </a:lvl4pPr>
            <a:lvl5pPr marL="1828709" indent="0">
              <a:buNone/>
              <a:defRPr b="0" i="0">
                <a:latin typeface="HelveticaNeueLT Std Thin" panose="020B0403020202020204" pitchFamily="34" charset="0"/>
              </a:defRPr>
            </a:lvl5pPr>
          </a:lstStyle>
          <a:p>
            <a:pPr lvl="0"/>
            <a:r>
              <a:rPr lang="en-GB"/>
              <a:t>#</a:t>
            </a:r>
            <a:endParaRPr lang="en-US"/>
          </a:p>
        </p:txBody>
      </p:sp>
      <p:sp>
        <p:nvSpPr>
          <p:cNvPr id="20" name="Text Placeholder 11">
            <a:extLst>
              <a:ext uri="{FF2B5EF4-FFF2-40B4-BE49-F238E27FC236}">
                <a16:creationId xmlns:a16="http://schemas.microsoft.com/office/drawing/2014/main" id="{86DF93A0-D1F2-8243-837B-09BE4847DB15}"/>
              </a:ext>
            </a:extLst>
          </p:cNvPr>
          <p:cNvSpPr>
            <a:spLocks noGrp="1"/>
          </p:cNvSpPr>
          <p:nvPr>
            <p:ph type="body" sz="quarter" idx="20" hasCustomPrompt="1"/>
          </p:nvPr>
        </p:nvSpPr>
        <p:spPr>
          <a:xfrm>
            <a:off x="5543521" y="2783788"/>
            <a:ext cx="672352" cy="255247"/>
          </a:xfrm>
          <a:prstGeom prst="rect">
            <a:avLst/>
          </a:prstGeom>
          <a:ln>
            <a:noFill/>
          </a:ln>
        </p:spPr>
        <p:txBody>
          <a:bodyPr/>
          <a:lstStyle>
            <a:lvl1pPr marL="0" indent="0">
              <a:buNone/>
              <a:defRPr sz="900" b="0" i="0">
                <a:solidFill>
                  <a:srgbClr val="454546"/>
                </a:solidFill>
                <a:latin typeface="HelveticaNeueLT Pro 55 Roman" panose="020B0604020202020204" pitchFamily="34" charset="77"/>
              </a:defRPr>
            </a:lvl1pPr>
            <a:lvl2pPr marL="457178" indent="0">
              <a:buFont typeface="Arial" panose="020B0604020202020204" pitchFamily="34" charset="0"/>
              <a:buNone/>
              <a:defRPr sz="1400" b="0" i="0">
                <a:ln>
                  <a:noFill/>
                </a:ln>
                <a:solidFill>
                  <a:srgbClr val="454546"/>
                </a:solidFill>
                <a:latin typeface="HelveticaNeueLT Pro 45 Lt" panose="020B0403020202020204" pitchFamily="34" charset="77"/>
              </a:defRPr>
            </a:lvl2pPr>
            <a:lvl3pPr marL="914354" indent="0">
              <a:buFont typeface="Arial" panose="020B0604020202020204" pitchFamily="34" charset="0"/>
              <a:buNone/>
              <a:defRPr sz="1400" b="0" i="0">
                <a:solidFill>
                  <a:srgbClr val="454546"/>
                </a:solidFill>
                <a:latin typeface="HelveticaNeueLT Pro 45 Lt" panose="020B0403020202020204" pitchFamily="34" charset="77"/>
              </a:defRPr>
            </a:lvl3pPr>
            <a:lvl4pPr marL="1371532" indent="0">
              <a:buFont typeface="Arial" panose="020B0604020202020204" pitchFamily="34" charset="0"/>
              <a:buNone/>
              <a:defRPr sz="1400" b="0" i="0">
                <a:solidFill>
                  <a:srgbClr val="454546"/>
                </a:solidFill>
                <a:latin typeface="HelveticaNeueLT Pro 45 Lt" panose="020B0403020202020204" pitchFamily="34" charset="77"/>
              </a:defRPr>
            </a:lvl4pPr>
            <a:lvl5pPr marL="1828709" indent="0">
              <a:buNone/>
              <a:defRPr b="0" i="0">
                <a:latin typeface="HelveticaNeueLT Std Thin" panose="020B0403020202020204" pitchFamily="34" charset="0"/>
              </a:defRPr>
            </a:lvl5pPr>
          </a:lstStyle>
          <a:p>
            <a:pPr lvl="0"/>
            <a:r>
              <a:rPr lang="en-GB"/>
              <a:t>#</a:t>
            </a:r>
            <a:endParaRPr lang="en-US"/>
          </a:p>
        </p:txBody>
      </p:sp>
      <p:sp>
        <p:nvSpPr>
          <p:cNvPr id="21" name="Text Placeholder 11">
            <a:extLst>
              <a:ext uri="{FF2B5EF4-FFF2-40B4-BE49-F238E27FC236}">
                <a16:creationId xmlns:a16="http://schemas.microsoft.com/office/drawing/2014/main" id="{4564E3BF-9456-A14A-9DFF-F690D63BEC7D}"/>
              </a:ext>
            </a:extLst>
          </p:cNvPr>
          <p:cNvSpPr>
            <a:spLocks noGrp="1"/>
          </p:cNvSpPr>
          <p:nvPr>
            <p:ph type="body" sz="quarter" idx="21" hasCustomPrompt="1"/>
          </p:nvPr>
        </p:nvSpPr>
        <p:spPr>
          <a:xfrm>
            <a:off x="5543521" y="3281329"/>
            <a:ext cx="672352" cy="255247"/>
          </a:xfrm>
          <a:prstGeom prst="rect">
            <a:avLst/>
          </a:prstGeom>
          <a:ln>
            <a:noFill/>
          </a:ln>
        </p:spPr>
        <p:txBody>
          <a:bodyPr/>
          <a:lstStyle>
            <a:lvl1pPr marL="0" indent="0">
              <a:buNone/>
              <a:defRPr sz="900" b="0" i="0">
                <a:solidFill>
                  <a:srgbClr val="454546"/>
                </a:solidFill>
                <a:latin typeface="HelveticaNeueLT Pro 55 Roman" panose="020B0604020202020204" pitchFamily="34" charset="77"/>
              </a:defRPr>
            </a:lvl1pPr>
            <a:lvl2pPr marL="457178" indent="0">
              <a:buFont typeface="Arial" panose="020B0604020202020204" pitchFamily="34" charset="0"/>
              <a:buNone/>
              <a:defRPr sz="1400" b="0" i="0">
                <a:ln>
                  <a:noFill/>
                </a:ln>
                <a:solidFill>
                  <a:srgbClr val="454546"/>
                </a:solidFill>
                <a:latin typeface="HelveticaNeueLT Pro 45 Lt" panose="020B0403020202020204" pitchFamily="34" charset="77"/>
              </a:defRPr>
            </a:lvl2pPr>
            <a:lvl3pPr marL="914354" indent="0">
              <a:buFont typeface="Arial" panose="020B0604020202020204" pitchFamily="34" charset="0"/>
              <a:buNone/>
              <a:defRPr sz="1400" b="0" i="0">
                <a:solidFill>
                  <a:srgbClr val="454546"/>
                </a:solidFill>
                <a:latin typeface="HelveticaNeueLT Pro 45 Lt" panose="020B0403020202020204" pitchFamily="34" charset="77"/>
              </a:defRPr>
            </a:lvl3pPr>
            <a:lvl4pPr marL="1371532" indent="0">
              <a:buFont typeface="Arial" panose="020B0604020202020204" pitchFamily="34" charset="0"/>
              <a:buNone/>
              <a:defRPr sz="1400" b="0" i="0">
                <a:solidFill>
                  <a:srgbClr val="454546"/>
                </a:solidFill>
                <a:latin typeface="HelveticaNeueLT Pro 45 Lt" panose="020B0403020202020204" pitchFamily="34" charset="77"/>
              </a:defRPr>
            </a:lvl4pPr>
            <a:lvl5pPr marL="1828709" indent="0">
              <a:buNone/>
              <a:defRPr b="0" i="0">
                <a:latin typeface="HelveticaNeueLT Std Thin" panose="020B0403020202020204" pitchFamily="34" charset="0"/>
              </a:defRPr>
            </a:lvl5pPr>
          </a:lstStyle>
          <a:p>
            <a:pPr lvl="0"/>
            <a:r>
              <a:rPr lang="en-GB"/>
              <a:t>#</a:t>
            </a:r>
            <a:endParaRPr lang="en-US"/>
          </a:p>
        </p:txBody>
      </p:sp>
      <p:sp>
        <p:nvSpPr>
          <p:cNvPr id="22" name="Text Placeholder 11">
            <a:extLst>
              <a:ext uri="{FF2B5EF4-FFF2-40B4-BE49-F238E27FC236}">
                <a16:creationId xmlns:a16="http://schemas.microsoft.com/office/drawing/2014/main" id="{01B93480-A8EB-6949-8475-080A90044562}"/>
              </a:ext>
            </a:extLst>
          </p:cNvPr>
          <p:cNvSpPr>
            <a:spLocks noGrp="1"/>
          </p:cNvSpPr>
          <p:nvPr>
            <p:ph type="body" sz="quarter" idx="22" hasCustomPrompt="1"/>
          </p:nvPr>
        </p:nvSpPr>
        <p:spPr>
          <a:xfrm>
            <a:off x="2383462" y="3792316"/>
            <a:ext cx="3148908" cy="255247"/>
          </a:xfrm>
          <a:prstGeom prst="rect">
            <a:avLst/>
          </a:prstGeom>
          <a:ln>
            <a:noFill/>
          </a:ln>
        </p:spPr>
        <p:txBody>
          <a:bodyPr/>
          <a:lstStyle>
            <a:lvl1pPr marL="0" indent="0">
              <a:buNone/>
              <a:defRPr sz="900" b="0" i="0">
                <a:solidFill>
                  <a:srgbClr val="454546"/>
                </a:solidFill>
                <a:latin typeface="HelveticaNeueLT Pro 55 Roman" panose="020B0604020202020204" pitchFamily="34" charset="77"/>
              </a:defRPr>
            </a:lvl1pPr>
            <a:lvl2pPr marL="457178" indent="0">
              <a:buFont typeface="Arial" panose="020B0604020202020204" pitchFamily="34" charset="0"/>
              <a:buNone/>
              <a:defRPr sz="1400" b="0" i="0">
                <a:ln>
                  <a:noFill/>
                </a:ln>
                <a:solidFill>
                  <a:srgbClr val="454546"/>
                </a:solidFill>
                <a:latin typeface="HelveticaNeueLT Pro 45 Lt" panose="020B0403020202020204" pitchFamily="34" charset="77"/>
              </a:defRPr>
            </a:lvl2pPr>
            <a:lvl3pPr marL="914354" indent="0">
              <a:buFont typeface="Arial" panose="020B0604020202020204" pitchFamily="34" charset="0"/>
              <a:buNone/>
              <a:defRPr sz="1400" b="0" i="0">
                <a:solidFill>
                  <a:srgbClr val="454546"/>
                </a:solidFill>
                <a:latin typeface="HelveticaNeueLT Pro 45 Lt" panose="020B0403020202020204" pitchFamily="34" charset="77"/>
              </a:defRPr>
            </a:lvl3pPr>
            <a:lvl4pPr marL="1371532" indent="0">
              <a:buFont typeface="Arial" panose="020B0604020202020204" pitchFamily="34" charset="0"/>
              <a:buNone/>
              <a:defRPr sz="1400" b="0" i="0">
                <a:solidFill>
                  <a:srgbClr val="454546"/>
                </a:solidFill>
                <a:latin typeface="HelveticaNeueLT Pro 45 Lt" panose="020B0403020202020204" pitchFamily="34" charset="77"/>
              </a:defRPr>
            </a:lvl4pPr>
            <a:lvl5pPr marL="1828709" indent="0">
              <a:buNone/>
              <a:defRPr b="0" i="0">
                <a:latin typeface="HelveticaNeueLT Std Thin" panose="020B0403020202020204" pitchFamily="34" charset="0"/>
              </a:defRPr>
            </a:lvl5pPr>
          </a:lstStyle>
          <a:p>
            <a:pPr lvl="0"/>
            <a:r>
              <a:rPr lang="en-GB"/>
              <a:t>Insert text here</a:t>
            </a:r>
            <a:endParaRPr lang="en-US"/>
          </a:p>
        </p:txBody>
      </p:sp>
      <p:sp>
        <p:nvSpPr>
          <p:cNvPr id="23" name="Text Placeholder 11">
            <a:extLst>
              <a:ext uri="{FF2B5EF4-FFF2-40B4-BE49-F238E27FC236}">
                <a16:creationId xmlns:a16="http://schemas.microsoft.com/office/drawing/2014/main" id="{1635D14D-7E0C-984E-9882-279DF7A25E84}"/>
              </a:ext>
            </a:extLst>
          </p:cNvPr>
          <p:cNvSpPr>
            <a:spLocks noGrp="1"/>
          </p:cNvSpPr>
          <p:nvPr>
            <p:ph type="body" sz="quarter" idx="23" hasCustomPrompt="1"/>
          </p:nvPr>
        </p:nvSpPr>
        <p:spPr>
          <a:xfrm>
            <a:off x="2383462" y="4289857"/>
            <a:ext cx="3148908" cy="255247"/>
          </a:xfrm>
          <a:prstGeom prst="rect">
            <a:avLst/>
          </a:prstGeom>
          <a:ln>
            <a:noFill/>
          </a:ln>
        </p:spPr>
        <p:txBody>
          <a:bodyPr/>
          <a:lstStyle>
            <a:lvl1pPr marL="0" indent="0">
              <a:buNone/>
              <a:defRPr sz="900" b="0" i="0">
                <a:solidFill>
                  <a:srgbClr val="454546"/>
                </a:solidFill>
                <a:latin typeface="HelveticaNeueLT Pro 55 Roman" panose="020B0604020202020204" pitchFamily="34" charset="77"/>
              </a:defRPr>
            </a:lvl1pPr>
            <a:lvl2pPr marL="457178" indent="0">
              <a:buFont typeface="Arial" panose="020B0604020202020204" pitchFamily="34" charset="0"/>
              <a:buNone/>
              <a:defRPr sz="1400" b="0" i="0">
                <a:ln>
                  <a:noFill/>
                </a:ln>
                <a:solidFill>
                  <a:srgbClr val="454546"/>
                </a:solidFill>
                <a:latin typeface="HelveticaNeueLT Pro 45 Lt" panose="020B0403020202020204" pitchFamily="34" charset="77"/>
              </a:defRPr>
            </a:lvl2pPr>
            <a:lvl3pPr marL="914354" indent="0">
              <a:buFont typeface="Arial" panose="020B0604020202020204" pitchFamily="34" charset="0"/>
              <a:buNone/>
              <a:defRPr sz="1400" b="0" i="0">
                <a:solidFill>
                  <a:srgbClr val="454546"/>
                </a:solidFill>
                <a:latin typeface="HelveticaNeueLT Pro 45 Lt" panose="020B0403020202020204" pitchFamily="34" charset="77"/>
              </a:defRPr>
            </a:lvl3pPr>
            <a:lvl4pPr marL="1371532" indent="0">
              <a:buFont typeface="Arial" panose="020B0604020202020204" pitchFamily="34" charset="0"/>
              <a:buNone/>
              <a:defRPr sz="1400" b="0" i="0">
                <a:solidFill>
                  <a:srgbClr val="454546"/>
                </a:solidFill>
                <a:latin typeface="HelveticaNeueLT Pro 45 Lt" panose="020B0403020202020204" pitchFamily="34" charset="77"/>
              </a:defRPr>
            </a:lvl4pPr>
            <a:lvl5pPr marL="1828709" indent="0">
              <a:buNone/>
              <a:defRPr b="0" i="0">
                <a:latin typeface="HelveticaNeueLT Std Thin" panose="020B0403020202020204" pitchFamily="34" charset="0"/>
              </a:defRPr>
            </a:lvl5pPr>
          </a:lstStyle>
          <a:p>
            <a:pPr lvl="0"/>
            <a:r>
              <a:rPr lang="en-GB"/>
              <a:t>Insert text here</a:t>
            </a:r>
            <a:endParaRPr lang="en-US"/>
          </a:p>
        </p:txBody>
      </p:sp>
      <p:sp>
        <p:nvSpPr>
          <p:cNvPr id="24" name="Text Placeholder 11">
            <a:extLst>
              <a:ext uri="{FF2B5EF4-FFF2-40B4-BE49-F238E27FC236}">
                <a16:creationId xmlns:a16="http://schemas.microsoft.com/office/drawing/2014/main" id="{3D725C34-0EC8-8646-B18C-DD25F11FE4DB}"/>
              </a:ext>
            </a:extLst>
          </p:cNvPr>
          <p:cNvSpPr>
            <a:spLocks noGrp="1"/>
          </p:cNvSpPr>
          <p:nvPr>
            <p:ph type="body" sz="quarter" idx="24" hasCustomPrompt="1"/>
          </p:nvPr>
        </p:nvSpPr>
        <p:spPr>
          <a:xfrm>
            <a:off x="2383462" y="4787398"/>
            <a:ext cx="3148908" cy="255247"/>
          </a:xfrm>
          <a:prstGeom prst="rect">
            <a:avLst/>
          </a:prstGeom>
          <a:ln>
            <a:noFill/>
          </a:ln>
        </p:spPr>
        <p:txBody>
          <a:bodyPr/>
          <a:lstStyle>
            <a:lvl1pPr marL="0" indent="0">
              <a:buNone/>
              <a:defRPr sz="900" b="0" i="0">
                <a:solidFill>
                  <a:srgbClr val="454546"/>
                </a:solidFill>
                <a:latin typeface="HelveticaNeueLT Pro 55 Roman" panose="020B0604020202020204" pitchFamily="34" charset="77"/>
              </a:defRPr>
            </a:lvl1pPr>
            <a:lvl2pPr marL="457178" indent="0">
              <a:buFont typeface="Arial" panose="020B0604020202020204" pitchFamily="34" charset="0"/>
              <a:buNone/>
              <a:defRPr sz="1400" b="0" i="0">
                <a:ln>
                  <a:noFill/>
                </a:ln>
                <a:solidFill>
                  <a:srgbClr val="454546"/>
                </a:solidFill>
                <a:latin typeface="HelveticaNeueLT Pro 45 Lt" panose="020B0403020202020204" pitchFamily="34" charset="77"/>
              </a:defRPr>
            </a:lvl2pPr>
            <a:lvl3pPr marL="914354" indent="0">
              <a:buFont typeface="Arial" panose="020B0604020202020204" pitchFamily="34" charset="0"/>
              <a:buNone/>
              <a:defRPr sz="1400" b="0" i="0">
                <a:solidFill>
                  <a:srgbClr val="454546"/>
                </a:solidFill>
                <a:latin typeface="HelveticaNeueLT Pro 45 Lt" panose="020B0403020202020204" pitchFamily="34" charset="77"/>
              </a:defRPr>
            </a:lvl3pPr>
            <a:lvl4pPr marL="1371532" indent="0">
              <a:buFont typeface="Arial" panose="020B0604020202020204" pitchFamily="34" charset="0"/>
              <a:buNone/>
              <a:defRPr sz="1400" b="0" i="0">
                <a:solidFill>
                  <a:srgbClr val="454546"/>
                </a:solidFill>
                <a:latin typeface="HelveticaNeueLT Pro 45 Lt" panose="020B0403020202020204" pitchFamily="34" charset="77"/>
              </a:defRPr>
            </a:lvl4pPr>
            <a:lvl5pPr marL="1828709" indent="0">
              <a:buNone/>
              <a:defRPr b="0" i="0">
                <a:latin typeface="HelveticaNeueLT Std Thin" panose="020B0403020202020204" pitchFamily="34" charset="0"/>
              </a:defRPr>
            </a:lvl5pPr>
          </a:lstStyle>
          <a:p>
            <a:pPr lvl="0"/>
            <a:r>
              <a:rPr lang="en-GB"/>
              <a:t>Insert text here</a:t>
            </a:r>
            <a:endParaRPr lang="en-US"/>
          </a:p>
        </p:txBody>
      </p:sp>
      <p:sp>
        <p:nvSpPr>
          <p:cNvPr id="25" name="Text Placeholder 11">
            <a:extLst>
              <a:ext uri="{FF2B5EF4-FFF2-40B4-BE49-F238E27FC236}">
                <a16:creationId xmlns:a16="http://schemas.microsoft.com/office/drawing/2014/main" id="{CCAEFCC5-E29F-8F45-9466-7C2324994B50}"/>
              </a:ext>
            </a:extLst>
          </p:cNvPr>
          <p:cNvSpPr>
            <a:spLocks noGrp="1"/>
          </p:cNvSpPr>
          <p:nvPr>
            <p:ph type="body" sz="quarter" idx="25" hasCustomPrompt="1"/>
          </p:nvPr>
        </p:nvSpPr>
        <p:spPr>
          <a:xfrm>
            <a:off x="5543521" y="3792316"/>
            <a:ext cx="672352" cy="255247"/>
          </a:xfrm>
          <a:prstGeom prst="rect">
            <a:avLst/>
          </a:prstGeom>
          <a:ln>
            <a:noFill/>
          </a:ln>
        </p:spPr>
        <p:txBody>
          <a:bodyPr/>
          <a:lstStyle>
            <a:lvl1pPr marL="0" indent="0">
              <a:buNone/>
              <a:defRPr sz="900" b="0" i="0">
                <a:solidFill>
                  <a:srgbClr val="454546"/>
                </a:solidFill>
                <a:latin typeface="HelveticaNeueLT Pro 55 Roman" panose="020B0604020202020204" pitchFamily="34" charset="77"/>
              </a:defRPr>
            </a:lvl1pPr>
            <a:lvl2pPr marL="457178" indent="0">
              <a:buFont typeface="Arial" panose="020B0604020202020204" pitchFamily="34" charset="0"/>
              <a:buNone/>
              <a:defRPr sz="1400" b="0" i="0">
                <a:ln>
                  <a:noFill/>
                </a:ln>
                <a:solidFill>
                  <a:srgbClr val="454546"/>
                </a:solidFill>
                <a:latin typeface="HelveticaNeueLT Pro 45 Lt" panose="020B0403020202020204" pitchFamily="34" charset="77"/>
              </a:defRPr>
            </a:lvl2pPr>
            <a:lvl3pPr marL="914354" indent="0">
              <a:buFont typeface="Arial" panose="020B0604020202020204" pitchFamily="34" charset="0"/>
              <a:buNone/>
              <a:defRPr sz="1400" b="0" i="0">
                <a:solidFill>
                  <a:srgbClr val="454546"/>
                </a:solidFill>
                <a:latin typeface="HelveticaNeueLT Pro 45 Lt" panose="020B0403020202020204" pitchFamily="34" charset="77"/>
              </a:defRPr>
            </a:lvl3pPr>
            <a:lvl4pPr marL="1371532" indent="0">
              <a:buFont typeface="Arial" panose="020B0604020202020204" pitchFamily="34" charset="0"/>
              <a:buNone/>
              <a:defRPr sz="1400" b="0" i="0">
                <a:solidFill>
                  <a:srgbClr val="454546"/>
                </a:solidFill>
                <a:latin typeface="HelveticaNeueLT Pro 45 Lt" panose="020B0403020202020204" pitchFamily="34" charset="77"/>
              </a:defRPr>
            </a:lvl4pPr>
            <a:lvl5pPr marL="1828709" indent="0">
              <a:buNone/>
              <a:defRPr b="0" i="0">
                <a:latin typeface="HelveticaNeueLT Std Thin" panose="020B0403020202020204" pitchFamily="34" charset="0"/>
              </a:defRPr>
            </a:lvl5pPr>
          </a:lstStyle>
          <a:p>
            <a:pPr lvl="0"/>
            <a:r>
              <a:rPr lang="en-GB"/>
              <a:t>#</a:t>
            </a:r>
            <a:endParaRPr lang="en-US"/>
          </a:p>
        </p:txBody>
      </p:sp>
      <p:sp>
        <p:nvSpPr>
          <p:cNvPr id="26" name="Text Placeholder 11">
            <a:extLst>
              <a:ext uri="{FF2B5EF4-FFF2-40B4-BE49-F238E27FC236}">
                <a16:creationId xmlns:a16="http://schemas.microsoft.com/office/drawing/2014/main" id="{3765E4FA-109D-EF46-A269-D052FA8B4E0B}"/>
              </a:ext>
            </a:extLst>
          </p:cNvPr>
          <p:cNvSpPr>
            <a:spLocks noGrp="1"/>
          </p:cNvSpPr>
          <p:nvPr>
            <p:ph type="body" sz="quarter" idx="26" hasCustomPrompt="1"/>
          </p:nvPr>
        </p:nvSpPr>
        <p:spPr>
          <a:xfrm>
            <a:off x="5543521" y="4289857"/>
            <a:ext cx="672352" cy="255247"/>
          </a:xfrm>
          <a:prstGeom prst="rect">
            <a:avLst/>
          </a:prstGeom>
          <a:ln>
            <a:noFill/>
          </a:ln>
        </p:spPr>
        <p:txBody>
          <a:bodyPr/>
          <a:lstStyle>
            <a:lvl1pPr marL="0" indent="0">
              <a:buNone/>
              <a:defRPr sz="900" b="0" i="0">
                <a:solidFill>
                  <a:srgbClr val="454546"/>
                </a:solidFill>
                <a:latin typeface="HelveticaNeueLT Pro 55 Roman" panose="020B0604020202020204" pitchFamily="34" charset="77"/>
              </a:defRPr>
            </a:lvl1pPr>
            <a:lvl2pPr marL="457178" indent="0">
              <a:buFont typeface="Arial" panose="020B0604020202020204" pitchFamily="34" charset="0"/>
              <a:buNone/>
              <a:defRPr sz="1400" b="0" i="0">
                <a:ln>
                  <a:noFill/>
                </a:ln>
                <a:solidFill>
                  <a:srgbClr val="454546"/>
                </a:solidFill>
                <a:latin typeface="HelveticaNeueLT Pro 45 Lt" panose="020B0403020202020204" pitchFamily="34" charset="77"/>
              </a:defRPr>
            </a:lvl2pPr>
            <a:lvl3pPr marL="914354" indent="0">
              <a:buFont typeface="Arial" panose="020B0604020202020204" pitchFamily="34" charset="0"/>
              <a:buNone/>
              <a:defRPr sz="1400" b="0" i="0">
                <a:solidFill>
                  <a:srgbClr val="454546"/>
                </a:solidFill>
                <a:latin typeface="HelveticaNeueLT Pro 45 Lt" panose="020B0403020202020204" pitchFamily="34" charset="77"/>
              </a:defRPr>
            </a:lvl3pPr>
            <a:lvl4pPr marL="1371532" indent="0">
              <a:buFont typeface="Arial" panose="020B0604020202020204" pitchFamily="34" charset="0"/>
              <a:buNone/>
              <a:defRPr sz="1400" b="0" i="0">
                <a:solidFill>
                  <a:srgbClr val="454546"/>
                </a:solidFill>
                <a:latin typeface="HelveticaNeueLT Pro 45 Lt" panose="020B0403020202020204" pitchFamily="34" charset="77"/>
              </a:defRPr>
            </a:lvl4pPr>
            <a:lvl5pPr marL="1828709" indent="0">
              <a:buNone/>
              <a:defRPr b="0" i="0">
                <a:latin typeface="HelveticaNeueLT Std Thin" panose="020B0403020202020204" pitchFamily="34" charset="0"/>
              </a:defRPr>
            </a:lvl5pPr>
          </a:lstStyle>
          <a:p>
            <a:pPr lvl="0"/>
            <a:r>
              <a:rPr lang="en-GB"/>
              <a:t>#</a:t>
            </a:r>
            <a:endParaRPr lang="en-US"/>
          </a:p>
        </p:txBody>
      </p:sp>
      <p:sp>
        <p:nvSpPr>
          <p:cNvPr id="27" name="Text Placeholder 11">
            <a:extLst>
              <a:ext uri="{FF2B5EF4-FFF2-40B4-BE49-F238E27FC236}">
                <a16:creationId xmlns:a16="http://schemas.microsoft.com/office/drawing/2014/main" id="{E1E267C0-5F02-BC40-A5ED-77F118565745}"/>
              </a:ext>
            </a:extLst>
          </p:cNvPr>
          <p:cNvSpPr>
            <a:spLocks noGrp="1"/>
          </p:cNvSpPr>
          <p:nvPr>
            <p:ph type="body" sz="quarter" idx="27" hasCustomPrompt="1"/>
          </p:nvPr>
        </p:nvSpPr>
        <p:spPr>
          <a:xfrm>
            <a:off x="5543521" y="4787398"/>
            <a:ext cx="672352" cy="255247"/>
          </a:xfrm>
          <a:prstGeom prst="rect">
            <a:avLst/>
          </a:prstGeom>
          <a:ln>
            <a:noFill/>
          </a:ln>
        </p:spPr>
        <p:txBody>
          <a:bodyPr/>
          <a:lstStyle>
            <a:lvl1pPr marL="0" indent="0">
              <a:buNone/>
              <a:defRPr sz="900" b="0" i="0">
                <a:solidFill>
                  <a:srgbClr val="454546"/>
                </a:solidFill>
                <a:latin typeface="HelveticaNeueLT Pro 55 Roman" panose="020B0604020202020204" pitchFamily="34" charset="77"/>
              </a:defRPr>
            </a:lvl1pPr>
            <a:lvl2pPr marL="457178" indent="0">
              <a:buFont typeface="Arial" panose="020B0604020202020204" pitchFamily="34" charset="0"/>
              <a:buNone/>
              <a:defRPr sz="1400" b="0" i="0">
                <a:ln>
                  <a:noFill/>
                </a:ln>
                <a:solidFill>
                  <a:srgbClr val="454546"/>
                </a:solidFill>
                <a:latin typeface="HelveticaNeueLT Pro 45 Lt" panose="020B0403020202020204" pitchFamily="34" charset="77"/>
              </a:defRPr>
            </a:lvl2pPr>
            <a:lvl3pPr marL="914354" indent="0">
              <a:buFont typeface="Arial" panose="020B0604020202020204" pitchFamily="34" charset="0"/>
              <a:buNone/>
              <a:defRPr sz="1400" b="0" i="0">
                <a:solidFill>
                  <a:srgbClr val="454546"/>
                </a:solidFill>
                <a:latin typeface="HelveticaNeueLT Pro 45 Lt" panose="020B0403020202020204" pitchFamily="34" charset="77"/>
              </a:defRPr>
            </a:lvl3pPr>
            <a:lvl4pPr marL="1371532" indent="0">
              <a:buFont typeface="Arial" panose="020B0604020202020204" pitchFamily="34" charset="0"/>
              <a:buNone/>
              <a:defRPr sz="1400" b="0" i="0">
                <a:solidFill>
                  <a:srgbClr val="454546"/>
                </a:solidFill>
                <a:latin typeface="HelveticaNeueLT Pro 45 Lt" panose="020B0403020202020204" pitchFamily="34" charset="77"/>
              </a:defRPr>
            </a:lvl4pPr>
            <a:lvl5pPr marL="1828709" indent="0">
              <a:buNone/>
              <a:defRPr b="0" i="0">
                <a:latin typeface="HelveticaNeueLT Std Thin" panose="020B0403020202020204" pitchFamily="34" charset="0"/>
              </a:defRPr>
            </a:lvl5pPr>
          </a:lstStyle>
          <a:p>
            <a:pPr lvl="0"/>
            <a:r>
              <a:rPr lang="en-GB"/>
              <a:t>#</a:t>
            </a:r>
            <a:endParaRPr lang="en-US"/>
          </a:p>
        </p:txBody>
      </p:sp>
      <p:pic>
        <p:nvPicPr>
          <p:cNvPr id="35" name="Graphic 34">
            <a:extLst>
              <a:ext uri="{FF2B5EF4-FFF2-40B4-BE49-F238E27FC236}">
                <a16:creationId xmlns:a16="http://schemas.microsoft.com/office/drawing/2014/main" id="{D619706E-638F-5546-A799-A8DE39D8CE27}"/>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43009" t="62741" r="32075" b="11581"/>
          <a:stretch/>
        </p:blipFill>
        <p:spPr>
          <a:xfrm>
            <a:off x="6866023" y="2759635"/>
            <a:ext cx="5325978" cy="3878396"/>
          </a:xfrm>
          <a:prstGeom prst="rect">
            <a:avLst/>
          </a:prstGeom>
        </p:spPr>
      </p:pic>
      <p:sp>
        <p:nvSpPr>
          <p:cNvPr id="2" name="Graphic 8">
            <a:extLst>
              <a:ext uri="{FF2B5EF4-FFF2-40B4-BE49-F238E27FC236}">
                <a16:creationId xmlns:a16="http://schemas.microsoft.com/office/drawing/2014/main" id="{9735D6CA-1429-99FC-43A2-2E1408712094}"/>
              </a:ext>
            </a:extLst>
          </p:cNvPr>
          <p:cNvSpPr/>
          <p:nvPr userDrawn="1"/>
        </p:nvSpPr>
        <p:spPr>
          <a:xfrm>
            <a:off x="-16829" y="6232997"/>
            <a:ext cx="12263370" cy="659972"/>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 name="connsiteX0" fmla="*/ 13418720 w 13424658"/>
              <a:gd name="connsiteY0" fmla="*/ 0 h 659972"/>
              <a:gd name="connsiteX1" fmla="*/ 11473122 w 13424658"/>
              <a:gd name="connsiteY1" fmla="*/ 0 h 659972"/>
              <a:gd name="connsiteX2" fmla="*/ 11435032 w 13424658"/>
              <a:gd name="connsiteY2" fmla="*/ 2097 h 659972"/>
              <a:gd name="connsiteX3" fmla="*/ 11397926 w 13424658"/>
              <a:gd name="connsiteY3" fmla="*/ 8549 h 659972"/>
              <a:gd name="connsiteX4" fmla="*/ 11361641 w 13424658"/>
              <a:gd name="connsiteY4" fmla="*/ 18873 h 659972"/>
              <a:gd name="connsiteX5" fmla="*/ 11326998 w 13424658"/>
              <a:gd name="connsiteY5" fmla="*/ 33229 h 659972"/>
              <a:gd name="connsiteX6" fmla="*/ 11294161 w 13424658"/>
              <a:gd name="connsiteY6" fmla="*/ 51456 h 659972"/>
              <a:gd name="connsiteX7" fmla="*/ 11263295 w 13424658"/>
              <a:gd name="connsiteY7" fmla="*/ 73232 h 659972"/>
              <a:gd name="connsiteX8" fmla="*/ 11234891 w 13424658"/>
              <a:gd name="connsiteY8" fmla="*/ 98557 h 659972"/>
              <a:gd name="connsiteX9" fmla="*/ 11029496 w 13424658"/>
              <a:gd name="connsiteY9" fmla="*/ 306639 h 659972"/>
              <a:gd name="connsiteX10" fmla="*/ 11001092 w 13424658"/>
              <a:gd name="connsiteY10" fmla="*/ 331964 h 659972"/>
              <a:gd name="connsiteX11" fmla="*/ 10970225 w 13424658"/>
              <a:gd name="connsiteY11" fmla="*/ 353740 h 659972"/>
              <a:gd name="connsiteX12" fmla="*/ 10937388 w 13424658"/>
              <a:gd name="connsiteY12" fmla="*/ 371806 h 659972"/>
              <a:gd name="connsiteX13" fmla="*/ 10902746 w 13424658"/>
              <a:gd name="connsiteY13" fmla="*/ 386162 h 659972"/>
              <a:gd name="connsiteX14" fmla="*/ 10866625 w 13424658"/>
              <a:gd name="connsiteY14" fmla="*/ 396646 h 659972"/>
              <a:gd name="connsiteX15" fmla="*/ 10829356 w 13424658"/>
              <a:gd name="connsiteY15" fmla="*/ 402937 h 659972"/>
              <a:gd name="connsiteX16" fmla="*/ 10791265 w 13424658"/>
              <a:gd name="connsiteY16" fmla="*/ 405034 h 659972"/>
              <a:gd name="connsiteX17" fmla="*/ 0 w 13424658"/>
              <a:gd name="connsiteY17" fmla="*/ 401828 h 659972"/>
              <a:gd name="connsiteX18" fmla="*/ 1164494 w 13424658"/>
              <a:gd name="connsiteY18" fmla="*/ 654035 h 659972"/>
              <a:gd name="connsiteX19" fmla="*/ 13424658 w 13424658"/>
              <a:gd name="connsiteY19" fmla="*/ 659972 h 659972"/>
              <a:gd name="connsiteX20" fmla="*/ 13418720 w 13424658"/>
              <a:gd name="connsiteY20" fmla="*/ 0 h 659972"/>
              <a:gd name="connsiteX0" fmla="*/ 13418720 w 13424658"/>
              <a:gd name="connsiteY0" fmla="*/ 0 h 659972"/>
              <a:gd name="connsiteX1" fmla="*/ 11473122 w 13424658"/>
              <a:gd name="connsiteY1" fmla="*/ 0 h 659972"/>
              <a:gd name="connsiteX2" fmla="*/ 11435032 w 13424658"/>
              <a:gd name="connsiteY2" fmla="*/ 2097 h 659972"/>
              <a:gd name="connsiteX3" fmla="*/ 11397926 w 13424658"/>
              <a:gd name="connsiteY3" fmla="*/ 8549 h 659972"/>
              <a:gd name="connsiteX4" fmla="*/ 11361641 w 13424658"/>
              <a:gd name="connsiteY4" fmla="*/ 18873 h 659972"/>
              <a:gd name="connsiteX5" fmla="*/ 11326998 w 13424658"/>
              <a:gd name="connsiteY5" fmla="*/ 33229 h 659972"/>
              <a:gd name="connsiteX6" fmla="*/ 11294161 w 13424658"/>
              <a:gd name="connsiteY6" fmla="*/ 51456 h 659972"/>
              <a:gd name="connsiteX7" fmla="*/ 11263295 w 13424658"/>
              <a:gd name="connsiteY7" fmla="*/ 73232 h 659972"/>
              <a:gd name="connsiteX8" fmla="*/ 11234891 w 13424658"/>
              <a:gd name="connsiteY8" fmla="*/ 98557 h 659972"/>
              <a:gd name="connsiteX9" fmla="*/ 11029496 w 13424658"/>
              <a:gd name="connsiteY9" fmla="*/ 306639 h 659972"/>
              <a:gd name="connsiteX10" fmla="*/ 11001092 w 13424658"/>
              <a:gd name="connsiteY10" fmla="*/ 331964 h 659972"/>
              <a:gd name="connsiteX11" fmla="*/ 10970225 w 13424658"/>
              <a:gd name="connsiteY11" fmla="*/ 353740 h 659972"/>
              <a:gd name="connsiteX12" fmla="*/ 10937388 w 13424658"/>
              <a:gd name="connsiteY12" fmla="*/ 371806 h 659972"/>
              <a:gd name="connsiteX13" fmla="*/ 10902746 w 13424658"/>
              <a:gd name="connsiteY13" fmla="*/ 386162 h 659972"/>
              <a:gd name="connsiteX14" fmla="*/ 10866625 w 13424658"/>
              <a:gd name="connsiteY14" fmla="*/ 396646 h 659972"/>
              <a:gd name="connsiteX15" fmla="*/ 10829356 w 13424658"/>
              <a:gd name="connsiteY15" fmla="*/ 402937 h 659972"/>
              <a:gd name="connsiteX16" fmla="*/ 10791265 w 13424658"/>
              <a:gd name="connsiteY16" fmla="*/ 405034 h 659972"/>
              <a:gd name="connsiteX17" fmla="*/ 0 w 13424658"/>
              <a:gd name="connsiteY17" fmla="*/ 401828 h 659972"/>
              <a:gd name="connsiteX18" fmla="*/ 30638 w 13424658"/>
              <a:gd name="connsiteY18" fmla="*/ 644891 h 659972"/>
              <a:gd name="connsiteX19" fmla="*/ 13424658 w 13424658"/>
              <a:gd name="connsiteY19" fmla="*/ 659972 h 659972"/>
              <a:gd name="connsiteX20" fmla="*/ 13418720 w 13424658"/>
              <a:gd name="connsiteY20" fmla="*/ 0 h 659972"/>
              <a:gd name="connsiteX0" fmla="*/ 12248288 w 13424658"/>
              <a:gd name="connsiteY0" fmla="*/ 0 h 659972"/>
              <a:gd name="connsiteX1" fmla="*/ 11473122 w 13424658"/>
              <a:gd name="connsiteY1" fmla="*/ 0 h 659972"/>
              <a:gd name="connsiteX2" fmla="*/ 11435032 w 13424658"/>
              <a:gd name="connsiteY2" fmla="*/ 2097 h 659972"/>
              <a:gd name="connsiteX3" fmla="*/ 11397926 w 13424658"/>
              <a:gd name="connsiteY3" fmla="*/ 8549 h 659972"/>
              <a:gd name="connsiteX4" fmla="*/ 11361641 w 13424658"/>
              <a:gd name="connsiteY4" fmla="*/ 18873 h 659972"/>
              <a:gd name="connsiteX5" fmla="*/ 11326998 w 13424658"/>
              <a:gd name="connsiteY5" fmla="*/ 33229 h 659972"/>
              <a:gd name="connsiteX6" fmla="*/ 11294161 w 13424658"/>
              <a:gd name="connsiteY6" fmla="*/ 51456 h 659972"/>
              <a:gd name="connsiteX7" fmla="*/ 11263295 w 13424658"/>
              <a:gd name="connsiteY7" fmla="*/ 73232 h 659972"/>
              <a:gd name="connsiteX8" fmla="*/ 11234891 w 13424658"/>
              <a:gd name="connsiteY8" fmla="*/ 98557 h 659972"/>
              <a:gd name="connsiteX9" fmla="*/ 11029496 w 13424658"/>
              <a:gd name="connsiteY9" fmla="*/ 306639 h 659972"/>
              <a:gd name="connsiteX10" fmla="*/ 11001092 w 13424658"/>
              <a:gd name="connsiteY10" fmla="*/ 331964 h 659972"/>
              <a:gd name="connsiteX11" fmla="*/ 10970225 w 13424658"/>
              <a:gd name="connsiteY11" fmla="*/ 353740 h 659972"/>
              <a:gd name="connsiteX12" fmla="*/ 10937388 w 13424658"/>
              <a:gd name="connsiteY12" fmla="*/ 371806 h 659972"/>
              <a:gd name="connsiteX13" fmla="*/ 10902746 w 13424658"/>
              <a:gd name="connsiteY13" fmla="*/ 386162 h 659972"/>
              <a:gd name="connsiteX14" fmla="*/ 10866625 w 13424658"/>
              <a:gd name="connsiteY14" fmla="*/ 396646 h 659972"/>
              <a:gd name="connsiteX15" fmla="*/ 10829356 w 13424658"/>
              <a:gd name="connsiteY15" fmla="*/ 402937 h 659972"/>
              <a:gd name="connsiteX16" fmla="*/ 10791265 w 13424658"/>
              <a:gd name="connsiteY16" fmla="*/ 405034 h 659972"/>
              <a:gd name="connsiteX17" fmla="*/ 0 w 13424658"/>
              <a:gd name="connsiteY17" fmla="*/ 401828 h 659972"/>
              <a:gd name="connsiteX18" fmla="*/ 30638 w 13424658"/>
              <a:gd name="connsiteY18" fmla="*/ 644891 h 659972"/>
              <a:gd name="connsiteX19" fmla="*/ 13424658 w 13424658"/>
              <a:gd name="connsiteY19" fmla="*/ 659972 h 659972"/>
              <a:gd name="connsiteX20" fmla="*/ 12248288 w 13424658"/>
              <a:gd name="connsiteY20" fmla="*/ 0 h 659972"/>
              <a:gd name="connsiteX0" fmla="*/ 12248288 w 13424658"/>
              <a:gd name="connsiteY0" fmla="*/ 0 h 659972"/>
              <a:gd name="connsiteX1" fmla="*/ 11473122 w 13424658"/>
              <a:gd name="connsiteY1" fmla="*/ 0 h 659972"/>
              <a:gd name="connsiteX2" fmla="*/ 11435032 w 13424658"/>
              <a:gd name="connsiteY2" fmla="*/ 2097 h 659972"/>
              <a:gd name="connsiteX3" fmla="*/ 11397926 w 13424658"/>
              <a:gd name="connsiteY3" fmla="*/ 8549 h 659972"/>
              <a:gd name="connsiteX4" fmla="*/ 11361641 w 13424658"/>
              <a:gd name="connsiteY4" fmla="*/ 18873 h 659972"/>
              <a:gd name="connsiteX5" fmla="*/ 11326998 w 13424658"/>
              <a:gd name="connsiteY5" fmla="*/ 33229 h 659972"/>
              <a:gd name="connsiteX6" fmla="*/ 11294161 w 13424658"/>
              <a:gd name="connsiteY6" fmla="*/ 51456 h 659972"/>
              <a:gd name="connsiteX7" fmla="*/ 11263295 w 13424658"/>
              <a:gd name="connsiteY7" fmla="*/ 73232 h 659972"/>
              <a:gd name="connsiteX8" fmla="*/ 11234891 w 13424658"/>
              <a:gd name="connsiteY8" fmla="*/ 98557 h 659972"/>
              <a:gd name="connsiteX9" fmla="*/ 11029496 w 13424658"/>
              <a:gd name="connsiteY9" fmla="*/ 306639 h 659972"/>
              <a:gd name="connsiteX10" fmla="*/ 11001092 w 13424658"/>
              <a:gd name="connsiteY10" fmla="*/ 331964 h 659972"/>
              <a:gd name="connsiteX11" fmla="*/ 10970225 w 13424658"/>
              <a:gd name="connsiteY11" fmla="*/ 353740 h 659972"/>
              <a:gd name="connsiteX12" fmla="*/ 10937388 w 13424658"/>
              <a:gd name="connsiteY12" fmla="*/ 371806 h 659972"/>
              <a:gd name="connsiteX13" fmla="*/ 10902746 w 13424658"/>
              <a:gd name="connsiteY13" fmla="*/ 386162 h 659972"/>
              <a:gd name="connsiteX14" fmla="*/ 10866625 w 13424658"/>
              <a:gd name="connsiteY14" fmla="*/ 396646 h 659972"/>
              <a:gd name="connsiteX15" fmla="*/ 10829356 w 13424658"/>
              <a:gd name="connsiteY15" fmla="*/ 402937 h 659972"/>
              <a:gd name="connsiteX16" fmla="*/ 10791265 w 13424658"/>
              <a:gd name="connsiteY16" fmla="*/ 405034 h 659972"/>
              <a:gd name="connsiteX17" fmla="*/ 0 w 13424658"/>
              <a:gd name="connsiteY17" fmla="*/ 401828 h 659972"/>
              <a:gd name="connsiteX18" fmla="*/ 30638 w 13424658"/>
              <a:gd name="connsiteY18" fmla="*/ 644891 h 659972"/>
              <a:gd name="connsiteX19" fmla="*/ 13424658 w 13424658"/>
              <a:gd name="connsiteY19" fmla="*/ 659972 h 659972"/>
              <a:gd name="connsiteX20" fmla="*/ 12248288 w 13424658"/>
              <a:gd name="connsiteY20" fmla="*/ 0 h 659972"/>
              <a:gd name="connsiteX0" fmla="*/ 12248288 w 12263370"/>
              <a:gd name="connsiteY0" fmla="*/ 0 h 659972"/>
              <a:gd name="connsiteX1" fmla="*/ 11473122 w 12263370"/>
              <a:gd name="connsiteY1" fmla="*/ 0 h 659972"/>
              <a:gd name="connsiteX2" fmla="*/ 11435032 w 12263370"/>
              <a:gd name="connsiteY2" fmla="*/ 2097 h 659972"/>
              <a:gd name="connsiteX3" fmla="*/ 11397926 w 12263370"/>
              <a:gd name="connsiteY3" fmla="*/ 8549 h 659972"/>
              <a:gd name="connsiteX4" fmla="*/ 11361641 w 12263370"/>
              <a:gd name="connsiteY4" fmla="*/ 18873 h 659972"/>
              <a:gd name="connsiteX5" fmla="*/ 11326998 w 12263370"/>
              <a:gd name="connsiteY5" fmla="*/ 33229 h 659972"/>
              <a:gd name="connsiteX6" fmla="*/ 11294161 w 12263370"/>
              <a:gd name="connsiteY6" fmla="*/ 51456 h 659972"/>
              <a:gd name="connsiteX7" fmla="*/ 11263295 w 12263370"/>
              <a:gd name="connsiteY7" fmla="*/ 73232 h 659972"/>
              <a:gd name="connsiteX8" fmla="*/ 11234891 w 12263370"/>
              <a:gd name="connsiteY8" fmla="*/ 98557 h 659972"/>
              <a:gd name="connsiteX9" fmla="*/ 11029496 w 12263370"/>
              <a:gd name="connsiteY9" fmla="*/ 306639 h 659972"/>
              <a:gd name="connsiteX10" fmla="*/ 11001092 w 12263370"/>
              <a:gd name="connsiteY10" fmla="*/ 331964 h 659972"/>
              <a:gd name="connsiteX11" fmla="*/ 10970225 w 12263370"/>
              <a:gd name="connsiteY11" fmla="*/ 353740 h 659972"/>
              <a:gd name="connsiteX12" fmla="*/ 10937388 w 12263370"/>
              <a:gd name="connsiteY12" fmla="*/ 371806 h 659972"/>
              <a:gd name="connsiteX13" fmla="*/ 10902746 w 12263370"/>
              <a:gd name="connsiteY13" fmla="*/ 386162 h 659972"/>
              <a:gd name="connsiteX14" fmla="*/ 10866625 w 12263370"/>
              <a:gd name="connsiteY14" fmla="*/ 396646 h 659972"/>
              <a:gd name="connsiteX15" fmla="*/ 10829356 w 12263370"/>
              <a:gd name="connsiteY15" fmla="*/ 402937 h 659972"/>
              <a:gd name="connsiteX16" fmla="*/ 10791265 w 12263370"/>
              <a:gd name="connsiteY16" fmla="*/ 405034 h 659972"/>
              <a:gd name="connsiteX17" fmla="*/ 0 w 12263370"/>
              <a:gd name="connsiteY17" fmla="*/ 401828 h 659972"/>
              <a:gd name="connsiteX18" fmla="*/ 30638 w 12263370"/>
              <a:gd name="connsiteY18" fmla="*/ 644891 h 659972"/>
              <a:gd name="connsiteX19" fmla="*/ 12263370 w 12263370"/>
              <a:gd name="connsiteY19" fmla="*/ 659972 h 659972"/>
              <a:gd name="connsiteX20" fmla="*/ 12248288 w 12263370"/>
              <a:gd name="connsiteY20" fmla="*/ 0 h 65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63370" h="659972">
                <a:moveTo>
                  <a:pt x="12248288" y="0"/>
                </a:moveTo>
                <a:lnTo>
                  <a:pt x="11473122" y="0"/>
                </a:lnTo>
                <a:lnTo>
                  <a:pt x="11435032" y="2097"/>
                </a:lnTo>
                <a:lnTo>
                  <a:pt x="11397926" y="8549"/>
                </a:lnTo>
                <a:lnTo>
                  <a:pt x="11361641" y="18873"/>
                </a:lnTo>
                <a:lnTo>
                  <a:pt x="11326998" y="33229"/>
                </a:lnTo>
                <a:lnTo>
                  <a:pt x="11294161" y="51456"/>
                </a:lnTo>
                <a:lnTo>
                  <a:pt x="11263295" y="73232"/>
                </a:lnTo>
                <a:lnTo>
                  <a:pt x="11234891" y="98557"/>
                </a:lnTo>
                <a:lnTo>
                  <a:pt x="11029496" y="306639"/>
                </a:lnTo>
                <a:lnTo>
                  <a:pt x="11001092" y="331964"/>
                </a:lnTo>
                <a:lnTo>
                  <a:pt x="10970225" y="353740"/>
                </a:lnTo>
                <a:lnTo>
                  <a:pt x="10937388" y="371806"/>
                </a:lnTo>
                <a:lnTo>
                  <a:pt x="10902746" y="386162"/>
                </a:lnTo>
                <a:lnTo>
                  <a:pt x="10866625" y="396646"/>
                </a:lnTo>
                <a:lnTo>
                  <a:pt x="10829356" y="402937"/>
                </a:lnTo>
                <a:lnTo>
                  <a:pt x="10791265" y="405034"/>
                </a:lnTo>
                <a:lnTo>
                  <a:pt x="0" y="401828"/>
                </a:lnTo>
                <a:lnTo>
                  <a:pt x="30638" y="644891"/>
                </a:lnTo>
                <a:lnTo>
                  <a:pt x="12263370" y="659972"/>
                </a:lnTo>
                <a:cubicBezTo>
                  <a:pt x="12261391" y="453836"/>
                  <a:pt x="12259411" y="32400"/>
                  <a:pt x="12248288" y="0"/>
                </a:cubicBezTo>
                <a:close/>
              </a:path>
            </a:pathLst>
          </a:custGeom>
          <a:solidFill>
            <a:srgbClr val="FFFFFF"/>
          </a:solidFill>
          <a:ln w="16417" cap="flat">
            <a:noFill/>
            <a:prstDash val="solid"/>
            <a:miter/>
          </a:ln>
        </p:spPr>
        <p:txBody>
          <a:bodyPr rtlCol="0" anchor="ctr"/>
          <a:lstStyle/>
          <a:p>
            <a:endParaRPr lang="en-GB"/>
          </a:p>
        </p:txBody>
      </p:sp>
      <p:sp>
        <p:nvSpPr>
          <p:cNvPr id="3" name="Graphic 8">
            <a:extLst>
              <a:ext uri="{FF2B5EF4-FFF2-40B4-BE49-F238E27FC236}">
                <a16:creationId xmlns:a16="http://schemas.microsoft.com/office/drawing/2014/main" id="{EF27A2FC-F9B3-2710-DD7B-E27958E56E08}"/>
              </a:ext>
            </a:extLst>
          </p:cNvPr>
          <p:cNvSpPr/>
          <p:nvPr userDrawn="1"/>
        </p:nvSpPr>
        <p:spPr>
          <a:xfrm>
            <a:off x="-924" y="6232997"/>
            <a:ext cx="12210889" cy="405034"/>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12254226 w 12254226"/>
              <a:gd name="connsiteY18" fmla="*/ 659972 h 659972"/>
              <a:gd name="connsiteX19" fmla="*/ 12248288 w 12254226"/>
              <a:gd name="connsiteY19" fmla="*/ 0 h 659972"/>
              <a:gd name="connsiteX0" fmla="*/ 12248288 w 12248288"/>
              <a:gd name="connsiteY0" fmla="*/ 0 h 410972"/>
              <a:gd name="connsiteX1" fmla="*/ 10302690 w 12248288"/>
              <a:gd name="connsiteY1" fmla="*/ 0 h 410972"/>
              <a:gd name="connsiteX2" fmla="*/ 10264600 w 12248288"/>
              <a:gd name="connsiteY2" fmla="*/ 2097 h 410972"/>
              <a:gd name="connsiteX3" fmla="*/ 10227494 w 12248288"/>
              <a:gd name="connsiteY3" fmla="*/ 8549 h 410972"/>
              <a:gd name="connsiteX4" fmla="*/ 10191209 w 12248288"/>
              <a:gd name="connsiteY4" fmla="*/ 18873 h 410972"/>
              <a:gd name="connsiteX5" fmla="*/ 10156566 w 12248288"/>
              <a:gd name="connsiteY5" fmla="*/ 33229 h 410972"/>
              <a:gd name="connsiteX6" fmla="*/ 10123729 w 12248288"/>
              <a:gd name="connsiteY6" fmla="*/ 51456 h 410972"/>
              <a:gd name="connsiteX7" fmla="*/ 10092863 w 12248288"/>
              <a:gd name="connsiteY7" fmla="*/ 73232 h 410972"/>
              <a:gd name="connsiteX8" fmla="*/ 10064459 w 12248288"/>
              <a:gd name="connsiteY8" fmla="*/ 98557 h 410972"/>
              <a:gd name="connsiteX9" fmla="*/ 9859064 w 12248288"/>
              <a:gd name="connsiteY9" fmla="*/ 306639 h 410972"/>
              <a:gd name="connsiteX10" fmla="*/ 9830660 w 12248288"/>
              <a:gd name="connsiteY10" fmla="*/ 331964 h 410972"/>
              <a:gd name="connsiteX11" fmla="*/ 9799793 w 12248288"/>
              <a:gd name="connsiteY11" fmla="*/ 353740 h 410972"/>
              <a:gd name="connsiteX12" fmla="*/ 9766956 w 12248288"/>
              <a:gd name="connsiteY12" fmla="*/ 371806 h 410972"/>
              <a:gd name="connsiteX13" fmla="*/ 9732314 w 12248288"/>
              <a:gd name="connsiteY13" fmla="*/ 386162 h 410972"/>
              <a:gd name="connsiteX14" fmla="*/ 9696193 w 12248288"/>
              <a:gd name="connsiteY14" fmla="*/ 396646 h 410972"/>
              <a:gd name="connsiteX15" fmla="*/ 9658924 w 12248288"/>
              <a:gd name="connsiteY15" fmla="*/ 402937 h 410972"/>
              <a:gd name="connsiteX16" fmla="*/ 9620833 w 12248288"/>
              <a:gd name="connsiteY16" fmla="*/ 405034 h 410972"/>
              <a:gd name="connsiteX17" fmla="*/ 0 w 12248288"/>
              <a:gd name="connsiteY17" fmla="*/ 410972 h 410972"/>
              <a:gd name="connsiteX18" fmla="*/ 12248288 w 12248288"/>
              <a:gd name="connsiteY18" fmla="*/ 0 h 410972"/>
              <a:gd name="connsiteX0" fmla="*/ 12156848 w 12156848"/>
              <a:gd name="connsiteY0" fmla="*/ 0 h 502412"/>
              <a:gd name="connsiteX1" fmla="*/ 10211250 w 12156848"/>
              <a:gd name="connsiteY1" fmla="*/ 0 h 502412"/>
              <a:gd name="connsiteX2" fmla="*/ 10173160 w 12156848"/>
              <a:gd name="connsiteY2" fmla="*/ 2097 h 502412"/>
              <a:gd name="connsiteX3" fmla="*/ 10136054 w 12156848"/>
              <a:gd name="connsiteY3" fmla="*/ 8549 h 502412"/>
              <a:gd name="connsiteX4" fmla="*/ 10099769 w 12156848"/>
              <a:gd name="connsiteY4" fmla="*/ 18873 h 502412"/>
              <a:gd name="connsiteX5" fmla="*/ 10065126 w 12156848"/>
              <a:gd name="connsiteY5" fmla="*/ 33229 h 502412"/>
              <a:gd name="connsiteX6" fmla="*/ 10032289 w 12156848"/>
              <a:gd name="connsiteY6" fmla="*/ 51456 h 502412"/>
              <a:gd name="connsiteX7" fmla="*/ 10001423 w 12156848"/>
              <a:gd name="connsiteY7" fmla="*/ 73232 h 502412"/>
              <a:gd name="connsiteX8" fmla="*/ 9973019 w 12156848"/>
              <a:gd name="connsiteY8" fmla="*/ 98557 h 502412"/>
              <a:gd name="connsiteX9" fmla="*/ 9767624 w 12156848"/>
              <a:gd name="connsiteY9" fmla="*/ 306639 h 502412"/>
              <a:gd name="connsiteX10" fmla="*/ 9739220 w 12156848"/>
              <a:gd name="connsiteY10" fmla="*/ 331964 h 502412"/>
              <a:gd name="connsiteX11" fmla="*/ 9708353 w 12156848"/>
              <a:gd name="connsiteY11" fmla="*/ 353740 h 502412"/>
              <a:gd name="connsiteX12" fmla="*/ 9675516 w 12156848"/>
              <a:gd name="connsiteY12" fmla="*/ 371806 h 502412"/>
              <a:gd name="connsiteX13" fmla="*/ 9640874 w 12156848"/>
              <a:gd name="connsiteY13" fmla="*/ 386162 h 502412"/>
              <a:gd name="connsiteX14" fmla="*/ 9604753 w 12156848"/>
              <a:gd name="connsiteY14" fmla="*/ 396646 h 502412"/>
              <a:gd name="connsiteX15" fmla="*/ 9567484 w 12156848"/>
              <a:gd name="connsiteY15" fmla="*/ 402937 h 502412"/>
              <a:gd name="connsiteX16" fmla="*/ 9529393 w 12156848"/>
              <a:gd name="connsiteY16" fmla="*/ 405034 h 502412"/>
              <a:gd name="connsiteX17" fmla="*/ 0 w 12156848"/>
              <a:gd name="connsiteY17" fmla="*/ 502412 h 502412"/>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395320 h 405034"/>
              <a:gd name="connsiteX0" fmla="*/ 12173324 w 12173324"/>
              <a:gd name="connsiteY0" fmla="*/ 0 h 428271"/>
              <a:gd name="connsiteX1" fmla="*/ 10227726 w 12173324"/>
              <a:gd name="connsiteY1" fmla="*/ 0 h 428271"/>
              <a:gd name="connsiteX2" fmla="*/ 10189636 w 12173324"/>
              <a:gd name="connsiteY2" fmla="*/ 2097 h 428271"/>
              <a:gd name="connsiteX3" fmla="*/ 10152530 w 12173324"/>
              <a:gd name="connsiteY3" fmla="*/ 8549 h 428271"/>
              <a:gd name="connsiteX4" fmla="*/ 10116245 w 12173324"/>
              <a:gd name="connsiteY4" fmla="*/ 18873 h 428271"/>
              <a:gd name="connsiteX5" fmla="*/ 10081602 w 12173324"/>
              <a:gd name="connsiteY5" fmla="*/ 33229 h 428271"/>
              <a:gd name="connsiteX6" fmla="*/ 10048765 w 12173324"/>
              <a:gd name="connsiteY6" fmla="*/ 51456 h 428271"/>
              <a:gd name="connsiteX7" fmla="*/ 10017899 w 12173324"/>
              <a:gd name="connsiteY7" fmla="*/ 73232 h 428271"/>
              <a:gd name="connsiteX8" fmla="*/ 9989495 w 12173324"/>
              <a:gd name="connsiteY8" fmla="*/ 98557 h 428271"/>
              <a:gd name="connsiteX9" fmla="*/ 9784100 w 12173324"/>
              <a:gd name="connsiteY9" fmla="*/ 306639 h 428271"/>
              <a:gd name="connsiteX10" fmla="*/ 9755696 w 12173324"/>
              <a:gd name="connsiteY10" fmla="*/ 331964 h 428271"/>
              <a:gd name="connsiteX11" fmla="*/ 9724829 w 12173324"/>
              <a:gd name="connsiteY11" fmla="*/ 353740 h 428271"/>
              <a:gd name="connsiteX12" fmla="*/ 9691992 w 12173324"/>
              <a:gd name="connsiteY12" fmla="*/ 371806 h 428271"/>
              <a:gd name="connsiteX13" fmla="*/ 9657350 w 12173324"/>
              <a:gd name="connsiteY13" fmla="*/ 386162 h 428271"/>
              <a:gd name="connsiteX14" fmla="*/ 9621229 w 12173324"/>
              <a:gd name="connsiteY14" fmla="*/ 396646 h 428271"/>
              <a:gd name="connsiteX15" fmla="*/ 9583960 w 12173324"/>
              <a:gd name="connsiteY15" fmla="*/ 402937 h 428271"/>
              <a:gd name="connsiteX16" fmla="*/ 9545869 w 12173324"/>
              <a:gd name="connsiteY16" fmla="*/ 405034 h 428271"/>
              <a:gd name="connsiteX17" fmla="*/ 0 w 12173324"/>
              <a:gd name="connsiteY17" fmla="*/ 428271 h 428271"/>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403558 h 405034"/>
              <a:gd name="connsiteX0" fmla="*/ 12247465 w 12247465"/>
              <a:gd name="connsiteY0" fmla="*/ 0 h 405034"/>
              <a:gd name="connsiteX1" fmla="*/ 10301867 w 12247465"/>
              <a:gd name="connsiteY1" fmla="*/ 0 h 405034"/>
              <a:gd name="connsiteX2" fmla="*/ 10263777 w 12247465"/>
              <a:gd name="connsiteY2" fmla="*/ 2097 h 405034"/>
              <a:gd name="connsiteX3" fmla="*/ 10226671 w 12247465"/>
              <a:gd name="connsiteY3" fmla="*/ 8549 h 405034"/>
              <a:gd name="connsiteX4" fmla="*/ 10190386 w 12247465"/>
              <a:gd name="connsiteY4" fmla="*/ 18873 h 405034"/>
              <a:gd name="connsiteX5" fmla="*/ 10155743 w 12247465"/>
              <a:gd name="connsiteY5" fmla="*/ 33229 h 405034"/>
              <a:gd name="connsiteX6" fmla="*/ 10122906 w 12247465"/>
              <a:gd name="connsiteY6" fmla="*/ 51456 h 405034"/>
              <a:gd name="connsiteX7" fmla="*/ 10092040 w 12247465"/>
              <a:gd name="connsiteY7" fmla="*/ 73232 h 405034"/>
              <a:gd name="connsiteX8" fmla="*/ 10063636 w 12247465"/>
              <a:gd name="connsiteY8" fmla="*/ 98557 h 405034"/>
              <a:gd name="connsiteX9" fmla="*/ 9858241 w 12247465"/>
              <a:gd name="connsiteY9" fmla="*/ 306639 h 405034"/>
              <a:gd name="connsiteX10" fmla="*/ 9829837 w 12247465"/>
              <a:gd name="connsiteY10" fmla="*/ 331964 h 405034"/>
              <a:gd name="connsiteX11" fmla="*/ 9798970 w 12247465"/>
              <a:gd name="connsiteY11" fmla="*/ 353740 h 405034"/>
              <a:gd name="connsiteX12" fmla="*/ 9766133 w 12247465"/>
              <a:gd name="connsiteY12" fmla="*/ 371806 h 405034"/>
              <a:gd name="connsiteX13" fmla="*/ 9731491 w 12247465"/>
              <a:gd name="connsiteY13" fmla="*/ 386162 h 405034"/>
              <a:gd name="connsiteX14" fmla="*/ 9695370 w 12247465"/>
              <a:gd name="connsiteY14" fmla="*/ 396646 h 405034"/>
              <a:gd name="connsiteX15" fmla="*/ 9658101 w 12247465"/>
              <a:gd name="connsiteY15" fmla="*/ 402937 h 405034"/>
              <a:gd name="connsiteX16" fmla="*/ 9620010 w 12247465"/>
              <a:gd name="connsiteY16" fmla="*/ 405034 h 405034"/>
              <a:gd name="connsiteX17" fmla="*/ 0 w 12247465"/>
              <a:gd name="connsiteY17" fmla="*/ 403558 h 405034"/>
              <a:gd name="connsiteX0" fmla="*/ 13399609 w 13399609"/>
              <a:gd name="connsiteY0" fmla="*/ 0 h 405034"/>
              <a:gd name="connsiteX1" fmla="*/ 11454011 w 13399609"/>
              <a:gd name="connsiteY1" fmla="*/ 0 h 405034"/>
              <a:gd name="connsiteX2" fmla="*/ 11415921 w 13399609"/>
              <a:gd name="connsiteY2" fmla="*/ 2097 h 405034"/>
              <a:gd name="connsiteX3" fmla="*/ 11378815 w 13399609"/>
              <a:gd name="connsiteY3" fmla="*/ 8549 h 405034"/>
              <a:gd name="connsiteX4" fmla="*/ 11342530 w 13399609"/>
              <a:gd name="connsiteY4" fmla="*/ 18873 h 405034"/>
              <a:gd name="connsiteX5" fmla="*/ 11307887 w 13399609"/>
              <a:gd name="connsiteY5" fmla="*/ 33229 h 405034"/>
              <a:gd name="connsiteX6" fmla="*/ 11275050 w 13399609"/>
              <a:gd name="connsiteY6" fmla="*/ 51456 h 405034"/>
              <a:gd name="connsiteX7" fmla="*/ 11244184 w 13399609"/>
              <a:gd name="connsiteY7" fmla="*/ 73232 h 405034"/>
              <a:gd name="connsiteX8" fmla="*/ 11215780 w 13399609"/>
              <a:gd name="connsiteY8" fmla="*/ 98557 h 405034"/>
              <a:gd name="connsiteX9" fmla="*/ 11010385 w 13399609"/>
              <a:gd name="connsiteY9" fmla="*/ 306639 h 405034"/>
              <a:gd name="connsiteX10" fmla="*/ 10981981 w 13399609"/>
              <a:gd name="connsiteY10" fmla="*/ 331964 h 405034"/>
              <a:gd name="connsiteX11" fmla="*/ 10951114 w 13399609"/>
              <a:gd name="connsiteY11" fmla="*/ 353740 h 405034"/>
              <a:gd name="connsiteX12" fmla="*/ 10918277 w 13399609"/>
              <a:gd name="connsiteY12" fmla="*/ 371806 h 405034"/>
              <a:gd name="connsiteX13" fmla="*/ 10883635 w 13399609"/>
              <a:gd name="connsiteY13" fmla="*/ 386162 h 405034"/>
              <a:gd name="connsiteX14" fmla="*/ 10847514 w 13399609"/>
              <a:gd name="connsiteY14" fmla="*/ 396646 h 405034"/>
              <a:gd name="connsiteX15" fmla="*/ 10810245 w 13399609"/>
              <a:gd name="connsiteY15" fmla="*/ 402937 h 405034"/>
              <a:gd name="connsiteX16" fmla="*/ 10772154 w 13399609"/>
              <a:gd name="connsiteY16" fmla="*/ 405034 h 405034"/>
              <a:gd name="connsiteX17" fmla="*/ 0 w 13399609"/>
              <a:gd name="connsiteY17" fmla="*/ 403558 h 405034"/>
              <a:gd name="connsiteX0" fmla="*/ 12210889 w 12210889"/>
              <a:gd name="connsiteY0" fmla="*/ 9144 h 405034"/>
              <a:gd name="connsiteX1" fmla="*/ 11454011 w 12210889"/>
              <a:gd name="connsiteY1" fmla="*/ 0 h 405034"/>
              <a:gd name="connsiteX2" fmla="*/ 11415921 w 12210889"/>
              <a:gd name="connsiteY2" fmla="*/ 2097 h 405034"/>
              <a:gd name="connsiteX3" fmla="*/ 11378815 w 12210889"/>
              <a:gd name="connsiteY3" fmla="*/ 8549 h 405034"/>
              <a:gd name="connsiteX4" fmla="*/ 11342530 w 12210889"/>
              <a:gd name="connsiteY4" fmla="*/ 18873 h 405034"/>
              <a:gd name="connsiteX5" fmla="*/ 11307887 w 12210889"/>
              <a:gd name="connsiteY5" fmla="*/ 33229 h 405034"/>
              <a:gd name="connsiteX6" fmla="*/ 11275050 w 12210889"/>
              <a:gd name="connsiteY6" fmla="*/ 51456 h 405034"/>
              <a:gd name="connsiteX7" fmla="*/ 11244184 w 12210889"/>
              <a:gd name="connsiteY7" fmla="*/ 73232 h 405034"/>
              <a:gd name="connsiteX8" fmla="*/ 11215780 w 12210889"/>
              <a:gd name="connsiteY8" fmla="*/ 98557 h 405034"/>
              <a:gd name="connsiteX9" fmla="*/ 11010385 w 12210889"/>
              <a:gd name="connsiteY9" fmla="*/ 306639 h 405034"/>
              <a:gd name="connsiteX10" fmla="*/ 10981981 w 12210889"/>
              <a:gd name="connsiteY10" fmla="*/ 331964 h 405034"/>
              <a:gd name="connsiteX11" fmla="*/ 10951114 w 12210889"/>
              <a:gd name="connsiteY11" fmla="*/ 353740 h 405034"/>
              <a:gd name="connsiteX12" fmla="*/ 10918277 w 12210889"/>
              <a:gd name="connsiteY12" fmla="*/ 371806 h 405034"/>
              <a:gd name="connsiteX13" fmla="*/ 10883635 w 12210889"/>
              <a:gd name="connsiteY13" fmla="*/ 386162 h 405034"/>
              <a:gd name="connsiteX14" fmla="*/ 10847514 w 12210889"/>
              <a:gd name="connsiteY14" fmla="*/ 396646 h 405034"/>
              <a:gd name="connsiteX15" fmla="*/ 10810245 w 12210889"/>
              <a:gd name="connsiteY15" fmla="*/ 402937 h 405034"/>
              <a:gd name="connsiteX16" fmla="*/ 10772154 w 12210889"/>
              <a:gd name="connsiteY16" fmla="*/ 405034 h 405034"/>
              <a:gd name="connsiteX17" fmla="*/ 0 w 12210889"/>
              <a:gd name="connsiteY17" fmla="*/ 403558 h 40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10889" h="405034">
                <a:moveTo>
                  <a:pt x="12210889" y="9144"/>
                </a:moveTo>
                <a:lnTo>
                  <a:pt x="11454011" y="0"/>
                </a:lnTo>
                <a:lnTo>
                  <a:pt x="11415921" y="2097"/>
                </a:lnTo>
                <a:lnTo>
                  <a:pt x="11378815" y="8549"/>
                </a:lnTo>
                <a:lnTo>
                  <a:pt x="11342530" y="18873"/>
                </a:lnTo>
                <a:lnTo>
                  <a:pt x="11307887" y="33229"/>
                </a:lnTo>
                <a:lnTo>
                  <a:pt x="11275050" y="51456"/>
                </a:lnTo>
                <a:lnTo>
                  <a:pt x="11244184" y="73232"/>
                </a:lnTo>
                <a:lnTo>
                  <a:pt x="11215780" y="98557"/>
                </a:lnTo>
                <a:lnTo>
                  <a:pt x="11010385" y="306639"/>
                </a:lnTo>
                <a:lnTo>
                  <a:pt x="10981981" y="331964"/>
                </a:lnTo>
                <a:lnTo>
                  <a:pt x="10951114" y="353740"/>
                </a:lnTo>
                <a:lnTo>
                  <a:pt x="10918277" y="371806"/>
                </a:lnTo>
                <a:lnTo>
                  <a:pt x="10883635" y="386162"/>
                </a:lnTo>
                <a:lnTo>
                  <a:pt x="10847514" y="396646"/>
                </a:lnTo>
                <a:lnTo>
                  <a:pt x="10810245" y="402937"/>
                </a:lnTo>
                <a:lnTo>
                  <a:pt x="10772154" y="405034"/>
                </a:lnTo>
                <a:lnTo>
                  <a:pt x="0" y="403558"/>
                </a:lnTo>
              </a:path>
            </a:pathLst>
          </a:custGeom>
          <a:noFill/>
          <a:ln w="16417" cap="flat">
            <a:solidFill>
              <a:srgbClr val="FFBF22"/>
            </a:solidFill>
            <a:prstDash val="solid"/>
            <a:miter/>
          </a:ln>
        </p:spPr>
        <p:txBody>
          <a:bodyPr rtlCol="0" anchor="ctr"/>
          <a:lstStyle/>
          <a:p>
            <a:endParaRPr lang="en-GB"/>
          </a:p>
        </p:txBody>
      </p:sp>
      <p:pic>
        <p:nvPicPr>
          <p:cNvPr id="4" name="Picture 3">
            <a:extLst>
              <a:ext uri="{FF2B5EF4-FFF2-40B4-BE49-F238E27FC236}">
                <a16:creationId xmlns:a16="http://schemas.microsoft.com/office/drawing/2014/main" id="{23915596-A3DE-0B79-C16B-4C8347247BBA}"/>
              </a:ext>
            </a:extLst>
          </p:cNvPr>
          <p:cNvPicPr>
            <a:picLocks noChangeAspect="1"/>
          </p:cNvPicPr>
          <p:nvPr userDrawn="1"/>
        </p:nvPicPr>
        <p:blipFill>
          <a:blip r:embed="rId4"/>
          <a:srcRect/>
          <a:stretch/>
        </p:blipFill>
        <p:spPr>
          <a:xfrm>
            <a:off x="11423087" y="6426740"/>
            <a:ext cx="404054" cy="157424"/>
          </a:xfrm>
          <a:prstGeom prst="rect">
            <a:avLst/>
          </a:prstGeom>
        </p:spPr>
      </p:pic>
    </p:spTree>
    <p:extLst>
      <p:ext uri="{BB962C8B-B14F-4D97-AF65-F5344CB8AC3E}">
        <p14:creationId xmlns:p14="http://schemas.microsoft.com/office/powerpoint/2010/main" val="149735914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83F1679-BC23-A749-A1A2-1A4F9116E337}"/>
              </a:ext>
            </a:extLst>
          </p:cNvPr>
          <p:cNvSpPr>
            <a:spLocks noGrp="1"/>
          </p:cNvSpPr>
          <p:nvPr>
            <p:ph type="title"/>
          </p:nvPr>
        </p:nvSpPr>
        <p:spPr>
          <a:xfrm>
            <a:off x="497523" y="780175"/>
            <a:ext cx="5043199" cy="637747"/>
          </a:xfrm>
          <a:prstGeom prst="rect">
            <a:avLst/>
          </a:prstGeom>
        </p:spPr>
        <p:txBody>
          <a:bodyPr anchor="t"/>
          <a:lstStyle>
            <a:lvl1pPr>
              <a:defRPr sz="2500" b="0" i="0">
                <a:solidFill>
                  <a:srgbClr val="D43900"/>
                </a:solidFill>
                <a:latin typeface="HelveticaNeueLT Pro 55 Roman" panose="020B0604020202020204" pitchFamily="34" charset="77"/>
                <a:ea typeface="Helvetica Neue Condensed" panose="02000503000000020004" pitchFamily="2" charset="0"/>
                <a:cs typeface="Helvetica Neue Condensed" panose="02000503000000020004" pitchFamily="2" charset="0"/>
              </a:defRPr>
            </a:lvl1pPr>
          </a:lstStyle>
          <a:p>
            <a:r>
              <a:rPr lang="en-GB"/>
              <a:t>Click to edit Master title style</a:t>
            </a:r>
            <a:endParaRPr lang="en-US"/>
          </a:p>
        </p:txBody>
      </p:sp>
      <p:pic>
        <p:nvPicPr>
          <p:cNvPr id="7" name="Graphic 6">
            <a:extLst>
              <a:ext uri="{FF2B5EF4-FFF2-40B4-BE49-F238E27FC236}">
                <a16:creationId xmlns:a16="http://schemas.microsoft.com/office/drawing/2014/main" id="{C0FE70B6-EEC7-A347-BD89-843E2380954E}"/>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275589" y="2105855"/>
            <a:ext cx="7243165" cy="3799199"/>
          </a:xfrm>
          <a:prstGeom prst="rect">
            <a:avLst/>
          </a:prstGeom>
        </p:spPr>
      </p:pic>
      <p:pic>
        <p:nvPicPr>
          <p:cNvPr id="2" name="Picture 1">
            <a:extLst>
              <a:ext uri="{FF2B5EF4-FFF2-40B4-BE49-F238E27FC236}">
                <a16:creationId xmlns:a16="http://schemas.microsoft.com/office/drawing/2014/main" id="{A39A2BB4-FA85-19B2-C667-295711B2E8EA}"/>
              </a:ext>
            </a:extLst>
          </p:cNvPr>
          <p:cNvPicPr>
            <a:picLocks noChangeAspect="1"/>
          </p:cNvPicPr>
          <p:nvPr userDrawn="1"/>
        </p:nvPicPr>
        <p:blipFill>
          <a:blip r:embed="rId4"/>
          <a:stretch>
            <a:fillRect/>
          </a:stretch>
        </p:blipFill>
        <p:spPr>
          <a:xfrm>
            <a:off x="-18960" y="5384304"/>
            <a:ext cx="12210960" cy="1318732"/>
          </a:xfrm>
          <a:prstGeom prst="rect">
            <a:avLst/>
          </a:prstGeom>
        </p:spPr>
      </p:pic>
      <p:pic>
        <p:nvPicPr>
          <p:cNvPr id="3" name="Picture 2">
            <a:extLst>
              <a:ext uri="{FF2B5EF4-FFF2-40B4-BE49-F238E27FC236}">
                <a16:creationId xmlns:a16="http://schemas.microsoft.com/office/drawing/2014/main" id="{E7E672B8-44CD-5213-AFAB-4608A2C08569}"/>
              </a:ext>
            </a:extLst>
          </p:cNvPr>
          <p:cNvPicPr>
            <a:picLocks noChangeAspect="1"/>
          </p:cNvPicPr>
          <p:nvPr userDrawn="1"/>
        </p:nvPicPr>
        <p:blipFill>
          <a:blip r:embed="rId5"/>
          <a:stretch>
            <a:fillRect/>
          </a:stretch>
        </p:blipFill>
        <p:spPr>
          <a:xfrm>
            <a:off x="-18961" y="6197486"/>
            <a:ext cx="12244931" cy="660514"/>
          </a:xfrm>
          <a:prstGeom prst="rect">
            <a:avLst/>
          </a:prstGeom>
        </p:spPr>
      </p:pic>
      <p:pic>
        <p:nvPicPr>
          <p:cNvPr id="4" name="Picture 3">
            <a:extLst>
              <a:ext uri="{FF2B5EF4-FFF2-40B4-BE49-F238E27FC236}">
                <a16:creationId xmlns:a16="http://schemas.microsoft.com/office/drawing/2014/main" id="{2AACDA85-5142-FA38-C5D9-B13050D5D71E}"/>
              </a:ext>
            </a:extLst>
          </p:cNvPr>
          <p:cNvPicPr>
            <a:picLocks noChangeAspect="1"/>
          </p:cNvPicPr>
          <p:nvPr userDrawn="1"/>
        </p:nvPicPr>
        <p:blipFill>
          <a:blip r:embed="rId6"/>
          <a:srcRect/>
          <a:stretch/>
        </p:blipFill>
        <p:spPr>
          <a:xfrm>
            <a:off x="11423087" y="6426740"/>
            <a:ext cx="404054" cy="157424"/>
          </a:xfrm>
          <a:prstGeom prst="rect">
            <a:avLst/>
          </a:prstGeom>
        </p:spPr>
      </p:pic>
    </p:spTree>
    <p:extLst>
      <p:ext uri="{BB962C8B-B14F-4D97-AF65-F5344CB8AC3E}">
        <p14:creationId xmlns:p14="http://schemas.microsoft.com/office/powerpoint/2010/main" val="1808242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Primary Breaker slide - Purple">
    <p:bg>
      <p:bgPr>
        <a:solidFill>
          <a:schemeClr val="tx2"/>
        </a:solidFill>
        <a:effectLst/>
      </p:bgPr>
    </p:bg>
    <p:spTree>
      <p:nvGrpSpPr>
        <p:cNvPr id="1" name=""/>
        <p:cNvGrpSpPr/>
        <p:nvPr/>
      </p:nvGrpSpPr>
      <p:grpSpPr>
        <a:xfrm>
          <a:off x="0" y="0"/>
          <a:ext cx="0" cy="0"/>
          <a:chOff x="0" y="0"/>
          <a:chExt cx="0" cy="0"/>
        </a:xfrm>
      </p:grpSpPr>
      <p:pic>
        <p:nvPicPr>
          <p:cNvPr id="7" name="Picture 6" descr="A purple and white background&#10;&#10;Description automatically generated">
            <a:extLst>
              <a:ext uri="{FF2B5EF4-FFF2-40B4-BE49-F238E27FC236}">
                <a16:creationId xmlns:a16="http://schemas.microsoft.com/office/drawing/2014/main" id="{A130E291-1866-9610-5CC3-7DFC426B7A03}"/>
              </a:ext>
            </a:extLst>
          </p:cNvPr>
          <p:cNvPicPr>
            <a:picLocks noChangeAspect="1"/>
          </p:cNvPicPr>
          <p:nvPr userDrawn="1"/>
        </p:nvPicPr>
        <p:blipFill>
          <a:blip r:embed="rId2"/>
          <a:stretch>
            <a:fillRect/>
          </a:stretch>
        </p:blipFill>
        <p:spPr>
          <a:xfrm>
            <a:off x="2466" y="0"/>
            <a:ext cx="12189533" cy="6859388"/>
          </a:xfrm>
          <a:prstGeom prst="rect">
            <a:avLst/>
          </a:prstGeom>
        </p:spPr>
      </p:pic>
      <p:sp>
        <p:nvSpPr>
          <p:cNvPr id="2" name="Title 1">
            <a:extLst>
              <a:ext uri="{FF2B5EF4-FFF2-40B4-BE49-F238E27FC236}">
                <a16:creationId xmlns:a16="http://schemas.microsoft.com/office/drawing/2014/main" id="{E304E765-D7CE-66CF-AAD3-B47633EED211}"/>
              </a:ext>
            </a:extLst>
          </p:cNvPr>
          <p:cNvSpPr>
            <a:spLocks noGrp="1"/>
          </p:cNvSpPr>
          <p:nvPr>
            <p:ph type="ctrTitle"/>
          </p:nvPr>
        </p:nvSpPr>
        <p:spPr>
          <a:xfrm>
            <a:off x="591018" y="820795"/>
            <a:ext cx="5047782" cy="2387600"/>
          </a:xfrm>
        </p:spPr>
        <p:txBody>
          <a:bodyPr anchor="b">
            <a:normAutofit/>
          </a:bodyPr>
          <a:lstStyle>
            <a:lvl1pPr algn="l">
              <a:defRPr sz="4400" b="1" i="0">
                <a:solidFill>
                  <a:schemeClr val="bg1"/>
                </a:solidFill>
                <a:latin typeface="Arial" panose="020B0604020202020204" pitchFamily="34" charset="0"/>
                <a:cs typeface="Arial" panose="020B0604020202020204" pitchFamily="34" charset="0"/>
              </a:defRPr>
            </a:lvl1pPr>
          </a:lstStyle>
          <a:p>
            <a:r>
              <a:rPr lang="en-GB"/>
              <a:t>Click to edit Master title style</a:t>
            </a:r>
          </a:p>
        </p:txBody>
      </p:sp>
      <p:sp>
        <p:nvSpPr>
          <p:cNvPr id="3" name="Subtitle 2">
            <a:extLst>
              <a:ext uri="{FF2B5EF4-FFF2-40B4-BE49-F238E27FC236}">
                <a16:creationId xmlns:a16="http://schemas.microsoft.com/office/drawing/2014/main" id="{EE141B9C-4686-EF1F-23CB-10919C7B2DC1}"/>
              </a:ext>
            </a:extLst>
          </p:cNvPr>
          <p:cNvSpPr>
            <a:spLocks noGrp="1"/>
          </p:cNvSpPr>
          <p:nvPr>
            <p:ph type="subTitle" idx="1"/>
          </p:nvPr>
        </p:nvSpPr>
        <p:spPr>
          <a:xfrm>
            <a:off x="591018" y="3245466"/>
            <a:ext cx="3841424" cy="1044146"/>
          </a:xfrm>
        </p:spPr>
        <p:txBody>
          <a:bodyPr>
            <a:normAutofit/>
          </a:bodyPr>
          <a:lstStyle>
            <a:lvl1pPr marL="0" indent="0" algn="l">
              <a:buNone/>
              <a:defRPr sz="2400" b="0" i="0">
                <a:solidFill>
                  <a:schemeClr val="bg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5" name="TextBox 4">
            <a:extLst>
              <a:ext uri="{FF2B5EF4-FFF2-40B4-BE49-F238E27FC236}">
                <a16:creationId xmlns:a16="http://schemas.microsoft.com/office/drawing/2014/main" id="{1D6A8BFF-616F-C1F3-75EC-AC1330A8142F}"/>
              </a:ext>
            </a:extLst>
          </p:cNvPr>
          <p:cNvSpPr txBox="1"/>
          <p:nvPr userDrawn="1"/>
        </p:nvSpPr>
        <p:spPr>
          <a:xfrm>
            <a:off x="543721" y="6509834"/>
            <a:ext cx="141064"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b="0" i="0" smtClean="0">
                <a:solidFill>
                  <a:schemeClr val="bg1"/>
                </a:solidFill>
                <a:latin typeface="Arial" panose="020B0604020202020204" pitchFamily="34" charset="0"/>
                <a:cs typeface="Arial" panose="020B0604020202020204" pitchFamily="34" charset="0"/>
              </a:rPr>
              <a:t>‹#›</a:t>
            </a:fld>
            <a:endParaRPr lang="en-GB" sz="2000" b="0" i="0" noProof="0">
              <a:solidFill>
                <a:schemeClr val="bg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0151B4C6-43AE-215F-1AA7-EA59E6BFC9AF}"/>
              </a:ext>
            </a:extLst>
          </p:cNvPr>
          <p:cNvSpPr txBox="1"/>
          <p:nvPr userDrawn="1"/>
        </p:nvSpPr>
        <p:spPr>
          <a:xfrm>
            <a:off x="532944" y="136525"/>
            <a:ext cx="4571528" cy="307777"/>
          </a:xfrm>
          <a:prstGeom prst="rect">
            <a:avLst/>
          </a:prstGeom>
          <a:noFill/>
        </p:spPr>
        <p:txBody>
          <a:bodyPr wrap="square" rtlCol="0">
            <a:spAutoFit/>
          </a:bodyPr>
          <a:lstStyle/>
          <a:p>
            <a:r>
              <a:rPr lang="en-GB" sz="1400" b="0" i="0" dirty="0">
                <a:solidFill>
                  <a:schemeClr val="bg1"/>
                </a:solidFill>
                <a:latin typeface="Arial" panose="020B0604020202020204" pitchFamily="34" charset="0"/>
              </a:rPr>
              <a:t>Public</a:t>
            </a:r>
          </a:p>
        </p:txBody>
      </p:sp>
    </p:spTree>
    <p:extLst>
      <p:ext uri="{BB962C8B-B14F-4D97-AF65-F5344CB8AC3E}">
        <p14:creationId xmlns:p14="http://schemas.microsoft.com/office/powerpoint/2010/main" val="327565877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Employees">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8D9B2882-406D-0A4D-BF70-0A3D2EB58AEE}"/>
              </a:ext>
            </a:extLst>
          </p:cNvPr>
          <p:cNvSpPr>
            <a:spLocks noGrp="1"/>
          </p:cNvSpPr>
          <p:nvPr>
            <p:ph type="body" sz="quarter" idx="11" hasCustomPrompt="1"/>
          </p:nvPr>
        </p:nvSpPr>
        <p:spPr>
          <a:xfrm>
            <a:off x="8469127" y="1410227"/>
            <a:ext cx="2036041" cy="258700"/>
          </a:xfrm>
          <a:prstGeom prst="rect">
            <a:avLst/>
          </a:prstGeom>
        </p:spPr>
        <p:txBody>
          <a:bodyPr lIns="0"/>
          <a:lstStyle>
            <a:lvl1pPr marL="0" indent="0">
              <a:buNone/>
              <a:defRPr sz="1200" b="1" i="0">
                <a:solidFill>
                  <a:srgbClr val="D43900"/>
                </a:solidFill>
                <a:latin typeface="HelveticaNeueLT Pro 55 Roman" panose="020B0604020202020204" pitchFamily="34" charset="77"/>
              </a:defRPr>
            </a:lvl1pPr>
            <a:lvl2pPr marL="457189" indent="0">
              <a:buNone/>
              <a:defRPr b="1" i="1">
                <a:solidFill>
                  <a:srgbClr val="C85412"/>
                </a:solidFill>
                <a:latin typeface="HelveticaNeueLT Std Cn" panose="020B0604020202020204" pitchFamily="34" charset="0"/>
              </a:defRPr>
            </a:lvl2pPr>
            <a:lvl3pPr>
              <a:defRPr b="1" i="1">
                <a:solidFill>
                  <a:srgbClr val="C85412"/>
                </a:solidFill>
                <a:latin typeface="HelveticaNeueLT Std Cn" panose="020B0604020202020204" pitchFamily="34" charset="0"/>
              </a:defRPr>
            </a:lvl3pPr>
            <a:lvl4pPr>
              <a:defRPr b="1" i="1">
                <a:solidFill>
                  <a:srgbClr val="C85412"/>
                </a:solidFill>
                <a:latin typeface="HelveticaNeueLT Std Cn" panose="020B0604020202020204" pitchFamily="34" charset="0"/>
              </a:defRPr>
            </a:lvl4pPr>
            <a:lvl5pPr>
              <a:defRPr b="1" i="1">
                <a:solidFill>
                  <a:srgbClr val="C85412"/>
                </a:solidFill>
                <a:latin typeface="HelveticaNeueLT Std Cn" panose="020B0604020202020204" pitchFamily="34" charset="0"/>
              </a:defRPr>
            </a:lvl5pPr>
          </a:lstStyle>
          <a:p>
            <a:pPr lvl="0"/>
            <a:r>
              <a:rPr lang="en-GB"/>
              <a:t>Name Surname</a:t>
            </a:r>
          </a:p>
        </p:txBody>
      </p:sp>
      <p:sp>
        <p:nvSpPr>
          <p:cNvPr id="13" name="Text Placeholder 12">
            <a:extLst>
              <a:ext uri="{FF2B5EF4-FFF2-40B4-BE49-F238E27FC236}">
                <a16:creationId xmlns:a16="http://schemas.microsoft.com/office/drawing/2014/main" id="{98B15EC4-7827-AD44-9BF2-5FF8608DDB43}"/>
              </a:ext>
            </a:extLst>
          </p:cNvPr>
          <p:cNvSpPr>
            <a:spLocks noGrp="1"/>
          </p:cNvSpPr>
          <p:nvPr>
            <p:ph type="body" sz="quarter" idx="12" hasCustomPrompt="1"/>
          </p:nvPr>
        </p:nvSpPr>
        <p:spPr>
          <a:xfrm>
            <a:off x="8469127" y="1583687"/>
            <a:ext cx="2036763" cy="258700"/>
          </a:xfrm>
          <a:prstGeom prst="rect">
            <a:avLst/>
          </a:prstGeom>
        </p:spPr>
        <p:txBody>
          <a:bodyPr lIns="0"/>
          <a:lstStyle>
            <a:lvl1pPr marL="0" indent="0">
              <a:buNone/>
              <a:defRPr sz="900" b="0" i="0">
                <a:solidFill>
                  <a:srgbClr val="454546"/>
                </a:solidFill>
                <a:latin typeface="HelveticaNeueLT Pro 55 Roman" panose="020B0604020202020204" pitchFamily="34" charset="77"/>
              </a:defRPr>
            </a:lvl1pPr>
            <a:lvl2pPr marL="457189" indent="0">
              <a:buNone/>
              <a:defRPr sz="1200" b="0" i="0">
                <a:solidFill>
                  <a:srgbClr val="20201E"/>
                </a:solidFill>
                <a:latin typeface="HelveticaNeueLT Std Lt" panose="020B0403020202020204" pitchFamily="34" charset="0"/>
              </a:defRPr>
            </a:lvl2pPr>
            <a:lvl3pPr marL="914377" indent="0">
              <a:buNone/>
              <a:defRPr sz="1200" b="0" i="0">
                <a:solidFill>
                  <a:srgbClr val="20201E"/>
                </a:solidFill>
                <a:latin typeface="HelveticaNeueLT Std Lt" panose="020B0403020202020204" pitchFamily="34" charset="0"/>
              </a:defRPr>
            </a:lvl3pPr>
            <a:lvl4pPr marL="1371566" indent="0">
              <a:buNone/>
              <a:defRPr sz="1200" b="0" i="0">
                <a:solidFill>
                  <a:srgbClr val="20201E"/>
                </a:solidFill>
                <a:latin typeface="HelveticaNeueLT Std Lt" panose="020B0403020202020204" pitchFamily="34" charset="0"/>
              </a:defRPr>
            </a:lvl4pPr>
            <a:lvl5pPr marL="1828755" indent="0">
              <a:buNone/>
              <a:defRPr sz="1200" b="0" i="0">
                <a:solidFill>
                  <a:srgbClr val="20201E"/>
                </a:solidFill>
                <a:latin typeface="HelveticaNeueLT Std Lt" panose="020B0403020202020204" pitchFamily="34" charset="0"/>
              </a:defRPr>
            </a:lvl5pPr>
          </a:lstStyle>
          <a:p>
            <a:pPr lvl="0"/>
            <a:r>
              <a:rPr lang="en-GB"/>
              <a:t>Job title</a:t>
            </a:r>
            <a:endParaRPr lang="en-US"/>
          </a:p>
        </p:txBody>
      </p:sp>
      <p:sp>
        <p:nvSpPr>
          <p:cNvPr id="14" name="Text Placeholder 10">
            <a:extLst>
              <a:ext uri="{FF2B5EF4-FFF2-40B4-BE49-F238E27FC236}">
                <a16:creationId xmlns:a16="http://schemas.microsoft.com/office/drawing/2014/main" id="{25FD1F12-AD2C-7341-8AFB-CDB935BA9898}"/>
              </a:ext>
            </a:extLst>
          </p:cNvPr>
          <p:cNvSpPr>
            <a:spLocks noGrp="1"/>
          </p:cNvSpPr>
          <p:nvPr>
            <p:ph type="body" sz="quarter" idx="13" hasCustomPrompt="1"/>
          </p:nvPr>
        </p:nvSpPr>
        <p:spPr>
          <a:xfrm>
            <a:off x="7922724" y="3280528"/>
            <a:ext cx="1644569" cy="258700"/>
          </a:xfrm>
          <a:prstGeom prst="rect">
            <a:avLst/>
          </a:prstGeom>
        </p:spPr>
        <p:txBody>
          <a:bodyPr lIns="0" rIns="90000"/>
          <a:lstStyle>
            <a:lvl1pPr marL="0" indent="0">
              <a:buNone/>
              <a:defRPr sz="1200" b="1" i="0">
                <a:solidFill>
                  <a:srgbClr val="D43900"/>
                </a:solidFill>
                <a:latin typeface="HelveticaNeueLT Pro 55 Roman" panose="020B0604020202020204" pitchFamily="34" charset="77"/>
              </a:defRPr>
            </a:lvl1pPr>
            <a:lvl2pPr marL="457189" indent="0">
              <a:buNone/>
              <a:defRPr b="1" i="1">
                <a:solidFill>
                  <a:srgbClr val="C85412"/>
                </a:solidFill>
                <a:latin typeface="HelveticaNeueLT Std Cn" panose="020B0604020202020204" pitchFamily="34" charset="0"/>
              </a:defRPr>
            </a:lvl2pPr>
            <a:lvl3pPr>
              <a:defRPr b="1" i="1">
                <a:solidFill>
                  <a:srgbClr val="C85412"/>
                </a:solidFill>
                <a:latin typeface="HelveticaNeueLT Std Cn" panose="020B0604020202020204" pitchFamily="34" charset="0"/>
              </a:defRPr>
            </a:lvl3pPr>
            <a:lvl4pPr>
              <a:defRPr b="1" i="1">
                <a:solidFill>
                  <a:srgbClr val="C85412"/>
                </a:solidFill>
                <a:latin typeface="HelveticaNeueLT Std Cn" panose="020B0604020202020204" pitchFamily="34" charset="0"/>
              </a:defRPr>
            </a:lvl4pPr>
            <a:lvl5pPr>
              <a:defRPr b="1" i="1">
                <a:solidFill>
                  <a:srgbClr val="C85412"/>
                </a:solidFill>
                <a:latin typeface="HelveticaNeueLT Std Cn" panose="020B0604020202020204" pitchFamily="34" charset="0"/>
              </a:defRPr>
            </a:lvl5pPr>
          </a:lstStyle>
          <a:p>
            <a:pPr lvl="0"/>
            <a:r>
              <a:rPr lang="en-GB"/>
              <a:t>Name Surname</a:t>
            </a:r>
          </a:p>
        </p:txBody>
      </p:sp>
      <p:sp>
        <p:nvSpPr>
          <p:cNvPr id="15" name="Text Placeholder 12">
            <a:extLst>
              <a:ext uri="{FF2B5EF4-FFF2-40B4-BE49-F238E27FC236}">
                <a16:creationId xmlns:a16="http://schemas.microsoft.com/office/drawing/2014/main" id="{DEAA0E9D-C17D-9848-AED5-206761E20B8A}"/>
              </a:ext>
            </a:extLst>
          </p:cNvPr>
          <p:cNvSpPr>
            <a:spLocks noGrp="1"/>
          </p:cNvSpPr>
          <p:nvPr>
            <p:ph type="body" sz="quarter" idx="14" hasCustomPrompt="1"/>
          </p:nvPr>
        </p:nvSpPr>
        <p:spPr>
          <a:xfrm>
            <a:off x="7922633" y="3453988"/>
            <a:ext cx="1645152" cy="258700"/>
          </a:xfrm>
          <a:prstGeom prst="rect">
            <a:avLst/>
          </a:prstGeom>
        </p:spPr>
        <p:txBody>
          <a:bodyPr lIns="0" rIns="90000"/>
          <a:lstStyle>
            <a:lvl1pPr marL="0" indent="0">
              <a:buNone/>
              <a:defRPr sz="900" b="0" i="0">
                <a:solidFill>
                  <a:srgbClr val="454546"/>
                </a:solidFill>
                <a:latin typeface="HelveticaNeueLT Pro 55 Roman" panose="020B0604020202020204" pitchFamily="34" charset="77"/>
              </a:defRPr>
            </a:lvl1pPr>
            <a:lvl2pPr marL="457189" indent="0">
              <a:buNone/>
              <a:defRPr sz="1200" b="0" i="0">
                <a:solidFill>
                  <a:srgbClr val="20201E"/>
                </a:solidFill>
                <a:latin typeface="HelveticaNeueLT Std Lt" panose="020B0403020202020204" pitchFamily="34" charset="0"/>
              </a:defRPr>
            </a:lvl2pPr>
            <a:lvl3pPr marL="914377" indent="0">
              <a:buNone/>
              <a:defRPr sz="1200" b="0" i="0">
                <a:solidFill>
                  <a:srgbClr val="20201E"/>
                </a:solidFill>
                <a:latin typeface="HelveticaNeueLT Std Lt" panose="020B0403020202020204" pitchFamily="34" charset="0"/>
              </a:defRPr>
            </a:lvl3pPr>
            <a:lvl4pPr marL="1371566" indent="0">
              <a:buNone/>
              <a:defRPr sz="1200" b="0" i="0">
                <a:solidFill>
                  <a:srgbClr val="20201E"/>
                </a:solidFill>
                <a:latin typeface="HelveticaNeueLT Std Lt" panose="020B0403020202020204" pitchFamily="34" charset="0"/>
              </a:defRPr>
            </a:lvl4pPr>
            <a:lvl5pPr marL="1828755" indent="0">
              <a:buNone/>
              <a:defRPr sz="1200" b="0" i="0">
                <a:solidFill>
                  <a:srgbClr val="20201E"/>
                </a:solidFill>
                <a:latin typeface="HelveticaNeueLT Std Lt" panose="020B0403020202020204" pitchFamily="34" charset="0"/>
              </a:defRPr>
            </a:lvl5pPr>
          </a:lstStyle>
          <a:p>
            <a:pPr lvl="0"/>
            <a:r>
              <a:rPr lang="en-GB"/>
              <a:t>Job title</a:t>
            </a:r>
            <a:endParaRPr lang="en-US"/>
          </a:p>
        </p:txBody>
      </p:sp>
      <p:sp>
        <p:nvSpPr>
          <p:cNvPr id="16" name="Text Placeholder 10">
            <a:extLst>
              <a:ext uri="{FF2B5EF4-FFF2-40B4-BE49-F238E27FC236}">
                <a16:creationId xmlns:a16="http://schemas.microsoft.com/office/drawing/2014/main" id="{026F6D38-3BF3-A84D-85B0-AF87285D1F22}"/>
              </a:ext>
            </a:extLst>
          </p:cNvPr>
          <p:cNvSpPr>
            <a:spLocks noGrp="1"/>
          </p:cNvSpPr>
          <p:nvPr>
            <p:ph type="body" sz="quarter" idx="15" hasCustomPrompt="1"/>
          </p:nvPr>
        </p:nvSpPr>
        <p:spPr>
          <a:xfrm>
            <a:off x="6087954" y="3280528"/>
            <a:ext cx="1644569" cy="258700"/>
          </a:xfrm>
          <a:prstGeom prst="rect">
            <a:avLst/>
          </a:prstGeom>
        </p:spPr>
        <p:txBody>
          <a:bodyPr lIns="0" rIns="90000"/>
          <a:lstStyle>
            <a:lvl1pPr marL="0" indent="0">
              <a:buNone/>
              <a:defRPr sz="1200" b="1" i="0">
                <a:solidFill>
                  <a:srgbClr val="D43900"/>
                </a:solidFill>
                <a:latin typeface="HelveticaNeueLT Pro 55 Roman" panose="020B0604020202020204" pitchFamily="34" charset="77"/>
              </a:defRPr>
            </a:lvl1pPr>
            <a:lvl2pPr marL="457189" indent="0">
              <a:buNone/>
              <a:defRPr b="1" i="1">
                <a:solidFill>
                  <a:srgbClr val="C85412"/>
                </a:solidFill>
                <a:latin typeface="HelveticaNeueLT Std Cn" panose="020B0604020202020204" pitchFamily="34" charset="0"/>
              </a:defRPr>
            </a:lvl2pPr>
            <a:lvl3pPr>
              <a:defRPr b="1" i="1">
                <a:solidFill>
                  <a:srgbClr val="C85412"/>
                </a:solidFill>
                <a:latin typeface="HelveticaNeueLT Std Cn" panose="020B0604020202020204" pitchFamily="34" charset="0"/>
              </a:defRPr>
            </a:lvl3pPr>
            <a:lvl4pPr>
              <a:defRPr b="1" i="1">
                <a:solidFill>
                  <a:srgbClr val="C85412"/>
                </a:solidFill>
                <a:latin typeface="HelveticaNeueLT Std Cn" panose="020B0604020202020204" pitchFamily="34" charset="0"/>
              </a:defRPr>
            </a:lvl4pPr>
            <a:lvl5pPr>
              <a:defRPr b="1" i="1">
                <a:solidFill>
                  <a:srgbClr val="C85412"/>
                </a:solidFill>
                <a:latin typeface="HelveticaNeueLT Std Cn" panose="020B0604020202020204" pitchFamily="34" charset="0"/>
              </a:defRPr>
            </a:lvl5pPr>
          </a:lstStyle>
          <a:p>
            <a:pPr lvl="0"/>
            <a:r>
              <a:rPr lang="en-GB"/>
              <a:t>Name Surname</a:t>
            </a:r>
          </a:p>
        </p:txBody>
      </p:sp>
      <p:sp>
        <p:nvSpPr>
          <p:cNvPr id="17" name="Text Placeholder 12">
            <a:extLst>
              <a:ext uri="{FF2B5EF4-FFF2-40B4-BE49-F238E27FC236}">
                <a16:creationId xmlns:a16="http://schemas.microsoft.com/office/drawing/2014/main" id="{DD7A5CEC-EC14-9F40-AF5A-DE0DD70F29B7}"/>
              </a:ext>
            </a:extLst>
          </p:cNvPr>
          <p:cNvSpPr>
            <a:spLocks noGrp="1"/>
          </p:cNvSpPr>
          <p:nvPr>
            <p:ph type="body" sz="quarter" idx="16" hasCustomPrompt="1"/>
          </p:nvPr>
        </p:nvSpPr>
        <p:spPr>
          <a:xfrm>
            <a:off x="6087863" y="3453988"/>
            <a:ext cx="1645152" cy="258700"/>
          </a:xfrm>
          <a:prstGeom prst="rect">
            <a:avLst/>
          </a:prstGeom>
        </p:spPr>
        <p:txBody>
          <a:bodyPr lIns="0" rIns="90000"/>
          <a:lstStyle>
            <a:lvl1pPr marL="0" indent="0">
              <a:buNone/>
              <a:defRPr sz="900" b="0" i="0">
                <a:solidFill>
                  <a:srgbClr val="454546"/>
                </a:solidFill>
                <a:latin typeface="HelveticaNeueLT Pro 55 Roman" panose="020B0604020202020204" pitchFamily="34" charset="77"/>
              </a:defRPr>
            </a:lvl1pPr>
            <a:lvl2pPr marL="457189" indent="0">
              <a:buNone/>
              <a:defRPr sz="1200" b="0" i="0">
                <a:solidFill>
                  <a:srgbClr val="20201E"/>
                </a:solidFill>
                <a:latin typeface="HelveticaNeueLT Std Lt" panose="020B0403020202020204" pitchFamily="34" charset="0"/>
              </a:defRPr>
            </a:lvl2pPr>
            <a:lvl3pPr marL="914377" indent="0">
              <a:buNone/>
              <a:defRPr sz="1200" b="0" i="0">
                <a:solidFill>
                  <a:srgbClr val="20201E"/>
                </a:solidFill>
                <a:latin typeface="HelveticaNeueLT Std Lt" panose="020B0403020202020204" pitchFamily="34" charset="0"/>
              </a:defRPr>
            </a:lvl3pPr>
            <a:lvl4pPr marL="1371566" indent="0">
              <a:buNone/>
              <a:defRPr sz="1200" b="0" i="0">
                <a:solidFill>
                  <a:srgbClr val="20201E"/>
                </a:solidFill>
                <a:latin typeface="HelveticaNeueLT Std Lt" panose="020B0403020202020204" pitchFamily="34" charset="0"/>
              </a:defRPr>
            </a:lvl4pPr>
            <a:lvl5pPr marL="1828755" indent="0">
              <a:buNone/>
              <a:defRPr sz="1200" b="0" i="0">
                <a:solidFill>
                  <a:srgbClr val="20201E"/>
                </a:solidFill>
                <a:latin typeface="HelveticaNeueLT Std Lt" panose="020B0403020202020204" pitchFamily="34" charset="0"/>
              </a:defRPr>
            </a:lvl5pPr>
          </a:lstStyle>
          <a:p>
            <a:pPr lvl="0"/>
            <a:r>
              <a:rPr lang="en-GB"/>
              <a:t>Job title</a:t>
            </a:r>
            <a:endParaRPr lang="en-US"/>
          </a:p>
        </p:txBody>
      </p:sp>
      <p:sp>
        <p:nvSpPr>
          <p:cNvPr id="18" name="Text Placeholder 10">
            <a:extLst>
              <a:ext uri="{FF2B5EF4-FFF2-40B4-BE49-F238E27FC236}">
                <a16:creationId xmlns:a16="http://schemas.microsoft.com/office/drawing/2014/main" id="{8C37767A-9381-684B-AFF3-4BC41ACA71ED}"/>
              </a:ext>
            </a:extLst>
          </p:cNvPr>
          <p:cNvSpPr>
            <a:spLocks noGrp="1"/>
          </p:cNvSpPr>
          <p:nvPr>
            <p:ph type="body" sz="quarter" idx="17" hasCustomPrompt="1"/>
          </p:nvPr>
        </p:nvSpPr>
        <p:spPr>
          <a:xfrm>
            <a:off x="4191055" y="3280528"/>
            <a:ext cx="1644569" cy="258700"/>
          </a:xfrm>
          <a:prstGeom prst="rect">
            <a:avLst/>
          </a:prstGeom>
        </p:spPr>
        <p:txBody>
          <a:bodyPr lIns="0" rIns="90000"/>
          <a:lstStyle>
            <a:lvl1pPr marL="0" indent="0">
              <a:buNone/>
              <a:defRPr sz="1200" b="1" i="0">
                <a:solidFill>
                  <a:srgbClr val="D43900"/>
                </a:solidFill>
                <a:latin typeface="HelveticaNeueLT Pro 55 Roman" panose="020B0604020202020204" pitchFamily="34" charset="77"/>
              </a:defRPr>
            </a:lvl1pPr>
            <a:lvl2pPr marL="457189" indent="0">
              <a:buNone/>
              <a:defRPr b="1" i="1">
                <a:solidFill>
                  <a:srgbClr val="C85412"/>
                </a:solidFill>
                <a:latin typeface="HelveticaNeueLT Std Cn" panose="020B0604020202020204" pitchFamily="34" charset="0"/>
              </a:defRPr>
            </a:lvl2pPr>
            <a:lvl3pPr>
              <a:defRPr b="1" i="1">
                <a:solidFill>
                  <a:srgbClr val="C85412"/>
                </a:solidFill>
                <a:latin typeface="HelveticaNeueLT Std Cn" panose="020B0604020202020204" pitchFamily="34" charset="0"/>
              </a:defRPr>
            </a:lvl3pPr>
            <a:lvl4pPr>
              <a:defRPr b="1" i="1">
                <a:solidFill>
                  <a:srgbClr val="C85412"/>
                </a:solidFill>
                <a:latin typeface="HelveticaNeueLT Std Cn" panose="020B0604020202020204" pitchFamily="34" charset="0"/>
              </a:defRPr>
            </a:lvl4pPr>
            <a:lvl5pPr>
              <a:defRPr b="1" i="1">
                <a:solidFill>
                  <a:srgbClr val="C85412"/>
                </a:solidFill>
                <a:latin typeface="HelveticaNeueLT Std Cn" panose="020B0604020202020204" pitchFamily="34" charset="0"/>
              </a:defRPr>
            </a:lvl5pPr>
          </a:lstStyle>
          <a:p>
            <a:pPr lvl="0"/>
            <a:r>
              <a:rPr lang="en-GB"/>
              <a:t>Name Surname</a:t>
            </a:r>
          </a:p>
        </p:txBody>
      </p:sp>
      <p:sp>
        <p:nvSpPr>
          <p:cNvPr id="19" name="Text Placeholder 12">
            <a:extLst>
              <a:ext uri="{FF2B5EF4-FFF2-40B4-BE49-F238E27FC236}">
                <a16:creationId xmlns:a16="http://schemas.microsoft.com/office/drawing/2014/main" id="{30568923-57EA-3244-993A-D090E73CAC81}"/>
              </a:ext>
            </a:extLst>
          </p:cNvPr>
          <p:cNvSpPr>
            <a:spLocks noGrp="1"/>
          </p:cNvSpPr>
          <p:nvPr>
            <p:ph type="body" sz="quarter" idx="18" hasCustomPrompt="1"/>
          </p:nvPr>
        </p:nvSpPr>
        <p:spPr>
          <a:xfrm>
            <a:off x="4190964" y="3453988"/>
            <a:ext cx="1645152" cy="258700"/>
          </a:xfrm>
          <a:prstGeom prst="rect">
            <a:avLst/>
          </a:prstGeom>
        </p:spPr>
        <p:txBody>
          <a:bodyPr lIns="0" rIns="90000"/>
          <a:lstStyle>
            <a:lvl1pPr marL="0" indent="0">
              <a:buNone/>
              <a:defRPr sz="900" b="0" i="0">
                <a:solidFill>
                  <a:srgbClr val="454546"/>
                </a:solidFill>
                <a:latin typeface="HelveticaNeueLT Pro 55 Roman" panose="020B0604020202020204" pitchFamily="34" charset="77"/>
              </a:defRPr>
            </a:lvl1pPr>
            <a:lvl2pPr marL="457189" indent="0">
              <a:buNone/>
              <a:defRPr sz="1200" b="0" i="0">
                <a:solidFill>
                  <a:srgbClr val="20201E"/>
                </a:solidFill>
                <a:latin typeface="HelveticaNeueLT Std Lt" panose="020B0403020202020204" pitchFamily="34" charset="0"/>
              </a:defRPr>
            </a:lvl2pPr>
            <a:lvl3pPr marL="914377" indent="0">
              <a:buNone/>
              <a:defRPr sz="1200" b="0" i="0">
                <a:solidFill>
                  <a:srgbClr val="20201E"/>
                </a:solidFill>
                <a:latin typeface="HelveticaNeueLT Std Lt" panose="020B0403020202020204" pitchFamily="34" charset="0"/>
              </a:defRPr>
            </a:lvl3pPr>
            <a:lvl4pPr marL="1371566" indent="0">
              <a:buNone/>
              <a:defRPr sz="1200" b="0" i="0">
                <a:solidFill>
                  <a:srgbClr val="20201E"/>
                </a:solidFill>
                <a:latin typeface="HelveticaNeueLT Std Lt" panose="020B0403020202020204" pitchFamily="34" charset="0"/>
              </a:defRPr>
            </a:lvl4pPr>
            <a:lvl5pPr marL="1828755" indent="0">
              <a:buNone/>
              <a:defRPr sz="1200" b="0" i="0">
                <a:solidFill>
                  <a:srgbClr val="20201E"/>
                </a:solidFill>
                <a:latin typeface="HelveticaNeueLT Std Lt" panose="020B0403020202020204" pitchFamily="34" charset="0"/>
              </a:defRPr>
            </a:lvl5pPr>
          </a:lstStyle>
          <a:p>
            <a:pPr lvl="0"/>
            <a:r>
              <a:rPr lang="en-GB"/>
              <a:t>Job title</a:t>
            </a:r>
            <a:endParaRPr lang="en-US"/>
          </a:p>
        </p:txBody>
      </p:sp>
      <p:sp>
        <p:nvSpPr>
          <p:cNvPr id="20" name="Text Placeholder 10">
            <a:extLst>
              <a:ext uri="{FF2B5EF4-FFF2-40B4-BE49-F238E27FC236}">
                <a16:creationId xmlns:a16="http://schemas.microsoft.com/office/drawing/2014/main" id="{52684357-8BAC-7C47-887A-37917745E901}"/>
              </a:ext>
            </a:extLst>
          </p:cNvPr>
          <p:cNvSpPr>
            <a:spLocks noGrp="1"/>
          </p:cNvSpPr>
          <p:nvPr>
            <p:ph type="body" sz="quarter" idx="19" hasCustomPrompt="1"/>
          </p:nvPr>
        </p:nvSpPr>
        <p:spPr>
          <a:xfrm>
            <a:off x="2361375" y="3280528"/>
            <a:ext cx="1644569" cy="258700"/>
          </a:xfrm>
          <a:prstGeom prst="rect">
            <a:avLst/>
          </a:prstGeom>
        </p:spPr>
        <p:txBody>
          <a:bodyPr lIns="0" rIns="90000"/>
          <a:lstStyle>
            <a:lvl1pPr marL="0" indent="0">
              <a:buNone/>
              <a:defRPr sz="1200" b="1" i="0">
                <a:solidFill>
                  <a:srgbClr val="D43900"/>
                </a:solidFill>
                <a:latin typeface="HelveticaNeueLT Pro 55 Roman" panose="020B0604020202020204" pitchFamily="34" charset="77"/>
              </a:defRPr>
            </a:lvl1pPr>
            <a:lvl2pPr marL="457189" indent="0">
              <a:buNone/>
              <a:defRPr b="1" i="1">
                <a:solidFill>
                  <a:srgbClr val="C85412"/>
                </a:solidFill>
                <a:latin typeface="HelveticaNeueLT Std Cn" panose="020B0604020202020204" pitchFamily="34" charset="0"/>
              </a:defRPr>
            </a:lvl2pPr>
            <a:lvl3pPr>
              <a:defRPr b="1" i="1">
                <a:solidFill>
                  <a:srgbClr val="C85412"/>
                </a:solidFill>
                <a:latin typeface="HelveticaNeueLT Std Cn" panose="020B0604020202020204" pitchFamily="34" charset="0"/>
              </a:defRPr>
            </a:lvl3pPr>
            <a:lvl4pPr>
              <a:defRPr b="1" i="1">
                <a:solidFill>
                  <a:srgbClr val="C85412"/>
                </a:solidFill>
                <a:latin typeface="HelveticaNeueLT Std Cn" panose="020B0604020202020204" pitchFamily="34" charset="0"/>
              </a:defRPr>
            </a:lvl4pPr>
            <a:lvl5pPr>
              <a:defRPr b="1" i="1">
                <a:solidFill>
                  <a:srgbClr val="C85412"/>
                </a:solidFill>
                <a:latin typeface="HelveticaNeueLT Std Cn" panose="020B0604020202020204" pitchFamily="34" charset="0"/>
              </a:defRPr>
            </a:lvl5pPr>
          </a:lstStyle>
          <a:p>
            <a:pPr lvl="0"/>
            <a:r>
              <a:rPr lang="en-GB"/>
              <a:t>Name Surname</a:t>
            </a:r>
          </a:p>
        </p:txBody>
      </p:sp>
      <p:sp>
        <p:nvSpPr>
          <p:cNvPr id="21" name="Text Placeholder 12">
            <a:extLst>
              <a:ext uri="{FF2B5EF4-FFF2-40B4-BE49-F238E27FC236}">
                <a16:creationId xmlns:a16="http://schemas.microsoft.com/office/drawing/2014/main" id="{FE757602-E883-0C46-83AF-8B1CEC8D9CED}"/>
              </a:ext>
            </a:extLst>
          </p:cNvPr>
          <p:cNvSpPr>
            <a:spLocks noGrp="1"/>
          </p:cNvSpPr>
          <p:nvPr>
            <p:ph type="body" sz="quarter" idx="20" hasCustomPrompt="1"/>
          </p:nvPr>
        </p:nvSpPr>
        <p:spPr>
          <a:xfrm>
            <a:off x="2361284" y="3453988"/>
            <a:ext cx="1645152" cy="258700"/>
          </a:xfrm>
          <a:prstGeom prst="rect">
            <a:avLst/>
          </a:prstGeom>
        </p:spPr>
        <p:txBody>
          <a:bodyPr lIns="0" rIns="90000"/>
          <a:lstStyle>
            <a:lvl1pPr marL="0" indent="0">
              <a:buNone/>
              <a:defRPr sz="900" b="0" i="0">
                <a:solidFill>
                  <a:srgbClr val="454546"/>
                </a:solidFill>
                <a:latin typeface="HelveticaNeueLT Pro 55 Roman" panose="020B0604020202020204" pitchFamily="34" charset="77"/>
              </a:defRPr>
            </a:lvl1pPr>
            <a:lvl2pPr marL="457189" indent="0">
              <a:buNone/>
              <a:defRPr sz="1200" b="0" i="0">
                <a:solidFill>
                  <a:srgbClr val="20201E"/>
                </a:solidFill>
                <a:latin typeface="HelveticaNeueLT Std Lt" panose="020B0403020202020204" pitchFamily="34" charset="0"/>
              </a:defRPr>
            </a:lvl2pPr>
            <a:lvl3pPr marL="914377" indent="0">
              <a:buNone/>
              <a:defRPr sz="1200" b="0" i="0">
                <a:solidFill>
                  <a:srgbClr val="20201E"/>
                </a:solidFill>
                <a:latin typeface="HelveticaNeueLT Std Lt" panose="020B0403020202020204" pitchFamily="34" charset="0"/>
              </a:defRPr>
            </a:lvl3pPr>
            <a:lvl4pPr marL="1371566" indent="0">
              <a:buNone/>
              <a:defRPr sz="1200" b="0" i="0">
                <a:solidFill>
                  <a:srgbClr val="20201E"/>
                </a:solidFill>
                <a:latin typeface="HelveticaNeueLT Std Lt" panose="020B0403020202020204" pitchFamily="34" charset="0"/>
              </a:defRPr>
            </a:lvl4pPr>
            <a:lvl5pPr marL="1828755" indent="0">
              <a:buNone/>
              <a:defRPr sz="1200" b="0" i="0">
                <a:solidFill>
                  <a:srgbClr val="20201E"/>
                </a:solidFill>
                <a:latin typeface="HelveticaNeueLT Std Lt" panose="020B0403020202020204" pitchFamily="34" charset="0"/>
              </a:defRPr>
            </a:lvl5pPr>
          </a:lstStyle>
          <a:p>
            <a:pPr lvl="0"/>
            <a:r>
              <a:rPr lang="en-GB"/>
              <a:t>Job title</a:t>
            </a:r>
            <a:endParaRPr lang="en-US"/>
          </a:p>
        </p:txBody>
      </p:sp>
      <p:sp>
        <p:nvSpPr>
          <p:cNvPr id="22" name="Text Placeholder 10">
            <a:extLst>
              <a:ext uri="{FF2B5EF4-FFF2-40B4-BE49-F238E27FC236}">
                <a16:creationId xmlns:a16="http://schemas.microsoft.com/office/drawing/2014/main" id="{E80E63D6-51AF-9342-84DD-2F397CF5E026}"/>
              </a:ext>
            </a:extLst>
          </p:cNvPr>
          <p:cNvSpPr>
            <a:spLocks noGrp="1"/>
          </p:cNvSpPr>
          <p:nvPr>
            <p:ph type="body" sz="quarter" idx="21" hasCustomPrompt="1"/>
          </p:nvPr>
        </p:nvSpPr>
        <p:spPr>
          <a:xfrm>
            <a:off x="517720" y="3280528"/>
            <a:ext cx="1644569" cy="258700"/>
          </a:xfrm>
          <a:prstGeom prst="rect">
            <a:avLst/>
          </a:prstGeom>
        </p:spPr>
        <p:txBody>
          <a:bodyPr lIns="0" rIns="90000"/>
          <a:lstStyle>
            <a:lvl1pPr marL="0" indent="0">
              <a:buNone/>
              <a:defRPr sz="1200" b="1" i="0">
                <a:solidFill>
                  <a:srgbClr val="D43900"/>
                </a:solidFill>
                <a:latin typeface="HelveticaNeueLT Pro 55 Roman" panose="020B0604020202020204" pitchFamily="34" charset="77"/>
              </a:defRPr>
            </a:lvl1pPr>
            <a:lvl2pPr marL="457189" indent="0">
              <a:buNone/>
              <a:defRPr b="1" i="1">
                <a:solidFill>
                  <a:srgbClr val="C85412"/>
                </a:solidFill>
                <a:latin typeface="HelveticaNeueLT Std Cn" panose="020B0604020202020204" pitchFamily="34" charset="0"/>
              </a:defRPr>
            </a:lvl2pPr>
            <a:lvl3pPr>
              <a:defRPr b="1" i="1">
                <a:solidFill>
                  <a:srgbClr val="C85412"/>
                </a:solidFill>
                <a:latin typeface="HelveticaNeueLT Std Cn" panose="020B0604020202020204" pitchFamily="34" charset="0"/>
              </a:defRPr>
            </a:lvl3pPr>
            <a:lvl4pPr>
              <a:defRPr b="1" i="1">
                <a:solidFill>
                  <a:srgbClr val="C85412"/>
                </a:solidFill>
                <a:latin typeface="HelveticaNeueLT Std Cn" panose="020B0604020202020204" pitchFamily="34" charset="0"/>
              </a:defRPr>
            </a:lvl4pPr>
            <a:lvl5pPr>
              <a:defRPr b="1" i="1">
                <a:solidFill>
                  <a:srgbClr val="C85412"/>
                </a:solidFill>
                <a:latin typeface="HelveticaNeueLT Std Cn" panose="020B0604020202020204" pitchFamily="34" charset="0"/>
              </a:defRPr>
            </a:lvl5pPr>
          </a:lstStyle>
          <a:p>
            <a:pPr lvl="0"/>
            <a:r>
              <a:rPr lang="en-GB"/>
              <a:t>Name Surname</a:t>
            </a:r>
          </a:p>
        </p:txBody>
      </p:sp>
      <p:sp>
        <p:nvSpPr>
          <p:cNvPr id="23" name="Text Placeholder 12">
            <a:extLst>
              <a:ext uri="{FF2B5EF4-FFF2-40B4-BE49-F238E27FC236}">
                <a16:creationId xmlns:a16="http://schemas.microsoft.com/office/drawing/2014/main" id="{800E494D-C690-A141-A71E-A48CBF0A61D1}"/>
              </a:ext>
            </a:extLst>
          </p:cNvPr>
          <p:cNvSpPr>
            <a:spLocks noGrp="1"/>
          </p:cNvSpPr>
          <p:nvPr>
            <p:ph type="body" sz="quarter" idx="22" hasCustomPrompt="1"/>
          </p:nvPr>
        </p:nvSpPr>
        <p:spPr>
          <a:xfrm>
            <a:off x="517629" y="3453988"/>
            <a:ext cx="1645152" cy="258700"/>
          </a:xfrm>
          <a:prstGeom prst="rect">
            <a:avLst/>
          </a:prstGeom>
        </p:spPr>
        <p:txBody>
          <a:bodyPr lIns="0" rIns="90000"/>
          <a:lstStyle>
            <a:lvl1pPr marL="0" indent="0">
              <a:buNone/>
              <a:defRPr sz="900" b="0" i="0">
                <a:solidFill>
                  <a:srgbClr val="454546"/>
                </a:solidFill>
                <a:latin typeface="HelveticaNeueLT Pro 55 Roman" panose="020B0604020202020204" pitchFamily="34" charset="77"/>
              </a:defRPr>
            </a:lvl1pPr>
            <a:lvl2pPr marL="457189" indent="0">
              <a:buNone/>
              <a:defRPr sz="1200" b="0" i="0">
                <a:solidFill>
                  <a:srgbClr val="20201E"/>
                </a:solidFill>
                <a:latin typeface="HelveticaNeueLT Std Lt" panose="020B0403020202020204" pitchFamily="34" charset="0"/>
              </a:defRPr>
            </a:lvl2pPr>
            <a:lvl3pPr marL="914377" indent="0">
              <a:buNone/>
              <a:defRPr sz="1200" b="0" i="0">
                <a:solidFill>
                  <a:srgbClr val="20201E"/>
                </a:solidFill>
                <a:latin typeface="HelveticaNeueLT Std Lt" panose="020B0403020202020204" pitchFamily="34" charset="0"/>
              </a:defRPr>
            </a:lvl3pPr>
            <a:lvl4pPr marL="1371566" indent="0">
              <a:buNone/>
              <a:defRPr sz="1200" b="0" i="0">
                <a:solidFill>
                  <a:srgbClr val="20201E"/>
                </a:solidFill>
                <a:latin typeface="HelveticaNeueLT Std Lt" panose="020B0403020202020204" pitchFamily="34" charset="0"/>
              </a:defRPr>
            </a:lvl4pPr>
            <a:lvl5pPr marL="1828755" indent="0">
              <a:buNone/>
              <a:defRPr sz="1200" b="0" i="0">
                <a:solidFill>
                  <a:srgbClr val="20201E"/>
                </a:solidFill>
                <a:latin typeface="HelveticaNeueLT Std Lt" panose="020B0403020202020204" pitchFamily="34" charset="0"/>
              </a:defRPr>
            </a:lvl5pPr>
          </a:lstStyle>
          <a:p>
            <a:pPr lvl="0"/>
            <a:r>
              <a:rPr lang="en-GB"/>
              <a:t>Job title</a:t>
            </a:r>
            <a:endParaRPr lang="en-US"/>
          </a:p>
        </p:txBody>
      </p:sp>
      <p:sp>
        <p:nvSpPr>
          <p:cNvPr id="24" name="Text Placeholder 10">
            <a:extLst>
              <a:ext uri="{FF2B5EF4-FFF2-40B4-BE49-F238E27FC236}">
                <a16:creationId xmlns:a16="http://schemas.microsoft.com/office/drawing/2014/main" id="{A23863FE-952A-244D-90F7-688D9A0DDD22}"/>
              </a:ext>
            </a:extLst>
          </p:cNvPr>
          <p:cNvSpPr>
            <a:spLocks noGrp="1"/>
          </p:cNvSpPr>
          <p:nvPr>
            <p:ph type="body" sz="quarter" idx="23" hasCustomPrompt="1"/>
          </p:nvPr>
        </p:nvSpPr>
        <p:spPr>
          <a:xfrm>
            <a:off x="7922724" y="5210980"/>
            <a:ext cx="1644569" cy="258700"/>
          </a:xfrm>
          <a:prstGeom prst="rect">
            <a:avLst/>
          </a:prstGeom>
        </p:spPr>
        <p:txBody>
          <a:bodyPr lIns="0" rIns="90000"/>
          <a:lstStyle>
            <a:lvl1pPr marL="0" indent="0">
              <a:buNone/>
              <a:defRPr sz="1200" b="1" i="0">
                <a:solidFill>
                  <a:srgbClr val="D43900"/>
                </a:solidFill>
                <a:latin typeface="HelveticaNeueLT Pro 55 Roman" panose="020B0604020202020204" pitchFamily="34" charset="77"/>
              </a:defRPr>
            </a:lvl1pPr>
            <a:lvl2pPr marL="457189" indent="0">
              <a:buNone/>
              <a:defRPr b="1" i="1">
                <a:solidFill>
                  <a:srgbClr val="C85412"/>
                </a:solidFill>
                <a:latin typeface="HelveticaNeueLT Std Cn" panose="020B0604020202020204" pitchFamily="34" charset="0"/>
              </a:defRPr>
            </a:lvl2pPr>
            <a:lvl3pPr>
              <a:defRPr b="1" i="1">
                <a:solidFill>
                  <a:srgbClr val="C85412"/>
                </a:solidFill>
                <a:latin typeface="HelveticaNeueLT Std Cn" panose="020B0604020202020204" pitchFamily="34" charset="0"/>
              </a:defRPr>
            </a:lvl3pPr>
            <a:lvl4pPr>
              <a:defRPr b="1" i="1">
                <a:solidFill>
                  <a:srgbClr val="C85412"/>
                </a:solidFill>
                <a:latin typeface="HelveticaNeueLT Std Cn" panose="020B0604020202020204" pitchFamily="34" charset="0"/>
              </a:defRPr>
            </a:lvl4pPr>
            <a:lvl5pPr>
              <a:defRPr b="1" i="1">
                <a:solidFill>
                  <a:srgbClr val="C85412"/>
                </a:solidFill>
                <a:latin typeface="HelveticaNeueLT Std Cn" panose="020B0604020202020204" pitchFamily="34" charset="0"/>
              </a:defRPr>
            </a:lvl5pPr>
          </a:lstStyle>
          <a:p>
            <a:pPr lvl="0"/>
            <a:r>
              <a:rPr lang="en-GB"/>
              <a:t>Name Surname</a:t>
            </a:r>
          </a:p>
        </p:txBody>
      </p:sp>
      <p:sp>
        <p:nvSpPr>
          <p:cNvPr id="25" name="Text Placeholder 12">
            <a:extLst>
              <a:ext uri="{FF2B5EF4-FFF2-40B4-BE49-F238E27FC236}">
                <a16:creationId xmlns:a16="http://schemas.microsoft.com/office/drawing/2014/main" id="{A60A29BA-89A0-BA4C-A5D2-BF6E7D66D826}"/>
              </a:ext>
            </a:extLst>
          </p:cNvPr>
          <p:cNvSpPr>
            <a:spLocks noGrp="1"/>
          </p:cNvSpPr>
          <p:nvPr>
            <p:ph type="body" sz="quarter" idx="24" hasCustomPrompt="1"/>
          </p:nvPr>
        </p:nvSpPr>
        <p:spPr>
          <a:xfrm>
            <a:off x="7922633" y="5384440"/>
            <a:ext cx="1645152" cy="258700"/>
          </a:xfrm>
          <a:prstGeom prst="rect">
            <a:avLst/>
          </a:prstGeom>
        </p:spPr>
        <p:txBody>
          <a:bodyPr lIns="0" rIns="90000"/>
          <a:lstStyle>
            <a:lvl1pPr marL="0" indent="0">
              <a:buNone/>
              <a:defRPr sz="900" b="0" i="0">
                <a:solidFill>
                  <a:srgbClr val="454546"/>
                </a:solidFill>
                <a:latin typeface="HelveticaNeueLT Pro 55 Roman" panose="020B0604020202020204" pitchFamily="34" charset="77"/>
              </a:defRPr>
            </a:lvl1pPr>
            <a:lvl2pPr marL="457189" indent="0">
              <a:buNone/>
              <a:defRPr sz="1200" b="0" i="0">
                <a:solidFill>
                  <a:srgbClr val="20201E"/>
                </a:solidFill>
                <a:latin typeface="HelveticaNeueLT Std Lt" panose="020B0403020202020204" pitchFamily="34" charset="0"/>
              </a:defRPr>
            </a:lvl2pPr>
            <a:lvl3pPr marL="914377" indent="0">
              <a:buNone/>
              <a:defRPr sz="1200" b="0" i="0">
                <a:solidFill>
                  <a:srgbClr val="20201E"/>
                </a:solidFill>
                <a:latin typeface="HelveticaNeueLT Std Lt" panose="020B0403020202020204" pitchFamily="34" charset="0"/>
              </a:defRPr>
            </a:lvl3pPr>
            <a:lvl4pPr marL="1371566" indent="0">
              <a:buNone/>
              <a:defRPr sz="1200" b="0" i="0">
                <a:solidFill>
                  <a:srgbClr val="20201E"/>
                </a:solidFill>
                <a:latin typeface="HelveticaNeueLT Std Lt" panose="020B0403020202020204" pitchFamily="34" charset="0"/>
              </a:defRPr>
            </a:lvl4pPr>
            <a:lvl5pPr marL="1828755" indent="0">
              <a:buNone/>
              <a:defRPr sz="1200" b="0" i="0">
                <a:solidFill>
                  <a:srgbClr val="20201E"/>
                </a:solidFill>
                <a:latin typeface="HelveticaNeueLT Std Lt" panose="020B0403020202020204" pitchFamily="34" charset="0"/>
              </a:defRPr>
            </a:lvl5pPr>
          </a:lstStyle>
          <a:p>
            <a:pPr lvl="0"/>
            <a:r>
              <a:rPr lang="en-GB"/>
              <a:t>Job title</a:t>
            </a:r>
            <a:endParaRPr lang="en-US"/>
          </a:p>
        </p:txBody>
      </p:sp>
      <p:sp>
        <p:nvSpPr>
          <p:cNvPr id="26" name="Text Placeholder 10">
            <a:extLst>
              <a:ext uri="{FF2B5EF4-FFF2-40B4-BE49-F238E27FC236}">
                <a16:creationId xmlns:a16="http://schemas.microsoft.com/office/drawing/2014/main" id="{89898E1A-7B68-F04E-8DF9-7DF4AC3F2022}"/>
              </a:ext>
            </a:extLst>
          </p:cNvPr>
          <p:cNvSpPr>
            <a:spLocks noGrp="1"/>
          </p:cNvSpPr>
          <p:nvPr>
            <p:ph type="body" sz="quarter" idx="25" hasCustomPrompt="1"/>
          </p:nvPr>
        </p:nvSpPr>
        <p:spPr>
          <a:xfrm>
            <a:off x="6087954" y="5210980"/>
            <a:ext cx="1644569" cy="258700"/>
          </a:xfrm>
          <a:prstGeom prst="rect">
            <a:avLst/>
          </a:prstGeom>
        </p:spPr>
        <p:txBody>
          <a:bodyPr lIns="0" rIns="90000"/>
          <a:lstStyle>
            <a:lvl1pPr marL="0" indent="0">
              <a:buNone/>
              <a:defRPr sz="1200" b="1" i="0">
                <a:solidFill>
                  <a:srgbClr val="D43900"/>
                </a:solidFill>
                <a:latin typeface="HelveticaNeueLT Pro 55 Roman" panose="020B0604020202020204" pitchFamily="34" charset="77"/>
              </a:defRPr>
            </a:lvl1pPr>
            <a:lvl2pPr marL="457189" indent="0">
              <a:buNone/>
              <a:defRPr b="1" i="1">
                <a:solidFill>
                  <a:srgbClr val="C85412"/>
                </a:solidFill>
                <a:latin typeface="HelveticaNeueLT Std Cn" panose="020B0604020202020204" pitchFamily="34" charset="0"/>
              </a:defRPr>
            </a:lvl2pPr>
            <a:lvl3pPr>
              <a:defRPr b="1" i="1">
                <a:solidFill>
                  <a:srgbClr val="C85412"/>
                </a:solidFill>
                <a:latin typeface="HelveticaNeueLT Std Cn" panose="020B0604020202020204" pitchFamily="34" charset="0"/>
              </a:defRPr>
            </a:lvl3pPr>
            <a:lvl4pPr>
              <a:defRPr b="1" i="1">
                <a:solidFill>
                  <a:srgbClr val="C85412"/>
                </a:solidFill>
                <a:latin typeface="HelveticaNeueLT Std Cn" panose="020B0604020202020204" pitchFamily="34" charset="0"/>
              </a:defRPr>
            </a:lvl4pPr>
            <a:lvl5pPr>
              <a:defRPr b="1" i="1">
                <a:solidFill>
                  <a:srgbClr val="C85412"/>
                </a:solidFill>
                <a:latin typeface="HelveticaNeueLT Std Cn" panose="020B0604020202020204" pitchFamily="34" charset="0"/>
              </a:defRPr>
            </a:lvl5pPr>
          </a:lstStyle>
          <a:p>
            <a:pPr lvl="0"/>
            <a:r>
              <a:rPr lang="en-GB"/>
              <a:t>Name Surname</a:t>
            </a:r>
          </a:p>
        </p:txBody>
      </p:sp>
      <p:sp>
        <p:nvSpPr>
          <p:cNvPr id="27" name="Text Placeholder 12">
            <a:extLst>
              <a:ext uri="{FF2B5EF4-FFF2-40B4-BE49-F238E27FC236}">
                <a16:creationId xmlns:a16="http://schemas.microsoft.com/office/drawing/2014/main" id="{FE65C65B-35EF-AF42-937E-CB58BD9F5DC3}"/>
              </a:ext>
            </a:extLst>
          </p:cNvPr>
          <p:cNvSpPr>
            <a:spLocks noGrp="1"/>
          </p:cNvSpPr>
          <p:nvPr>
            <p:ph type="body" sz="quarter" idx="26" hasCustomPrompt="1"/>
          </p:nvPr>
        </p:nvSpPr>
        <p:spPr>
          <a:xfrm>
            <a:off x="6087863" y="5384440"/>
            <a:ext cx="1645152" cy="258700"/>
          </a:xfrm>
          <a:prstGeom prst="rect">
            <a:avLst/>
          </a:prstGeom>
        </p:spPr>
        <p:txBody>
          <a:bodyPr lIns="0" rIns="90000"/>
          <a:lstStyle>
            <a:lvl1pPr marL="0" indent="0">
              <a:buNone/>
              <a:defRPr sz="900" b="0" i="0">
                <a:solidFill>
                  <a:srgbClr val="454546"/>
                </a:solidFill>
                <a:latin typeface="HelveticaNeueLT Pro 55 Roman" panose="020B0604020202020204" pitchFamily="34" charset="77"/>
              </a:defRPr>
            </a:lvl1pPr>
            <a:lvl2pPr marL="457189" indent="0">
              <a:buNone/>
              <a:defRPr sz="1200" b="0" i="0">
                <a:solidFill>
                  <a:srgbClr val="20201E"/>
                </a:solidFill>
                <a:latin typeface="HelveticaNeueLT Std Lt" panose="020B0403020202020204" pitchFamily="34" charset="0"/>
              </a:defRPr>
            </a:lvl2pPr>
            <a:lvl3pPr marL="914377" indent="0">
              <a:buNone/>
              <a:defRPr sz="1200" b="0" i="0">
                <a:solidFill>
                  <a:srgbClr val="20201E"/>
                </a:solidFill>
                <a:latin typeface="HelveticaNeueLT Std Lt" panose="020B0403020202020204" pitchFamily="34" charset="0"/>
              </a:defRPr>
            </a:lvl3pPr>
            <a:lvl4pPr marL="1371566" indent="0">
              <a:buNone/>
              <a:defRPr sz="1200" b="0" i="0">
                <a:solidFill>
                  <a:srgbClr val="20201E"/>
                </a:solidFill>
                <a:latin typeface="HelveticaNeueLT Std Lt" panose="020B0403020202020204" pitchFamily="34" charset="0"/>
              </a:defRPr>
            </a:lvl4pPr>
            <a:lvl5pPr marL="1828755" indent="0">
              <a:buNone/>
              <a:defRPr sz="1200" b="0" i="0">
                <a:solidFill>
                  <a:srgbClr val="20201E"/>
                </a:solidFill>
                <a:latin typeface="HelveticaNeueLT Std Lt" panose="020B0403020202020204" pitchFamily="34" charset="0"/>
              </a:defRPr>
            </a:lvl5pPr>
          </a:lstStyle>
          <a:p>
            <a:pPr lvl="0"/>
            <a:r>
              <a:rPr lang="en-GB"/>
              <a:t>Job title</a:t>
            </a:r>
            <a:endParaRPr lang="en-US"/>
          </a:p>
        </p:txBody>
      </p:sp>
      <p:sp>
        <p:nvSpPr>
          <p:cNvPr id="28" name="Text Placeholder 10">
            <a:extLst>
              <a:ext uri="{FF2B5EF4-FFF2-40B4-BE49-F238E27FC236}">
                <a16:creationId xmlns:a16="http://schemas.microsoft.com/office/drawing/2014/main" id="{E8818411-28B7-E348-8FC0-16EA9B5CD6E8}"/>
              </a:ext>
            </a:extLst>
          </p:cNvPr>
          <p:cNvSpPr>
            <a:spLocks noGrp="1"/>
          </p:cNvSpPr>
          <p:nvPr>
            <p:ph type="body" sz="quarter" idx="27" hasCustomPrompt="1"/>
          </p:nvPr>
        </p:nvSpPr>
        <p:spPr>
          <a:xfrm>
            <a:off x="4191055" y="5210980"/>
            <a:ext cx="1644569" cy="258700"/>
          </a:xfrm>
          <a:prstGeom prst="rect">
            <a:avLst/>
          </a:prstGeom>
        </p:spPr>
        <p:txBody>
          <a:bodyPr lIns="0" rIns="90000"/>
          <a:lstStyle>
            <a:lvl1pPr marL="0" indent="0">
              <a:buNone/>
              <a:defRPr sz="1200" b="1" i="0">
                <a:solidFill>
                  <a:srgbClr val="D43900"/>
                </a:solidFill>
                <a:latin typeface="HelveticaNeueLT Pro 55 Roman" panose="020B0604020202020204" pitchFamily="34" charset="77"/>
              </a:defRPr>
            </a:lvl1pPr>
            <a:lvl2pPr marL="457189" indent="0">
              <a:buNone/>
              <a:defRPr b="1" i="1">
                <a:solidFill>
                  <a:srgbClr val="C85412"/>
                </a:solidFill>
                <a:latin typeface="HelveticaNeueLT Std Cn" panose="020B0604020202020204" pitchFamily="34" charset="0"/>
              </a:defRPr>
            </a:lvl2pPr>
            <a:lvl3pPr>
              <a:defRPr b="1" i="1">
                <a:solidFill>
                  <a:srgbClr val="C85412"/>
                </a:solidFill>
                <a:latin typeface="HelveticaNeueLT Std Cn" panose="020B0604020202020204" pitchFamily="34" charset="0"/>
              </a:defRPr>
            </a:lvl3pPr>
            <a:lvl4pPr>
              <a:defRPr b="1" i="1">
                <a:solidFill>
                  <a:srgbClr val="C85412"/>
                </a:solidFill>
                <a:latin typeface="HelveticaNeueLT Std Cn" panose="020B0604020202020204" pitchFamily="34" charset="0"/>
              </a:defRPr>
            </a:lvl4pPr>
            <a:lvl5pPr>
              <a:defRPr b="1" i="1">
                <a:solidFill>
                  <a:srgbClr val="C85412"/>
                </a:solidFill>
                <a:latin typeface="HelveticaNeueLT Std Cn" panose="020B0604020202020204" pitchFamily="34" charset="0"/>
              </a:defRPr>
            </a:lvl5pPr>
          </a:lstStyle>
          <a:p>
            <a:pPr lvl="0"/>
            <a:r>
              <a:rPr lang="en-GB"/>
              <a:t>Name Surname</a:t>
            </a:r>
          </a:p>
        </p:txBody>
      </p:sp>
      <p:sp>
        <p:nvSpPr>
          <p:cNvPr id="29" name="Text Placeholder 12">
            <a:extLst>
              <a:ext uri="{FF2B5EF4-FFF2-40B4-BE49-F238E27FC236}">
                <a16:creationId xmlns:a16="http://schemas.microsoft.com/office/drawing/2014/main" id="{1D298B64-DB9D-7D4F-85F5-13A6775E23B2}"/>
              </a:ext>
            </a:extLst>
          </p:cNvPr>
          <p:cNvSpPr>
            <a:spLocks noGrp="1"/>
          </p:cNvSpPr>
          <p:nvPr>
            <p:ph type="body" sz="quarter" idx="28" hasCustomPrompt="1"/>
          </p:nvPr>
        </p:nvSpPr>
        <p:spPr>
          <a:xfrm>
            <a:off x="4190964" y="5384440"/>
            <a:ext cx="1645152" cy="258700"/>
          </a:xfrm>
          <a:prstGeom prst="rect">
            <a:avLst/>
          </a:prstGeom>
        </p:spPr>
        <p:txBody>
          <a:bodyPr lIns="0" rIns="90000"/>
          <a:lstStyle>
            <a:lvl1pPr marL="0" indent="0">
              <a:buNone/>
              <a:defRPr sz="900" b="0" i="0">
                <a:solidFill>
                  <a:srgbClr val="454546"/>
                </a:solidFill>
                <a:latin typeface="HelveticaNeueLT Pro 55 Roman" panose="020B0604020202020204" pitchFamily="34" charset="77"/>
              </a:defRPr>
            </a:lvl1pPr>
            <a:lvl2pPr marL="457189" indent="0">
              <a:buNone/>
              <a:defRPr sz="1200" b="0" i="0">
                <a:solidFill>
                  <a:srgbClr val="20201E"/>
                </a:solidFill>
                <a:latin typeface="HelveticaNeueLT Std Lt" panose="020B0403020202020204" pitchFamily="34" charset="0"/>
              </a:defRPr>
            </a:lvl2pPr>
            <a:lvl3pPr marL="914377" indent="0">
              <a:buNone/>
              <a:defRPr sz="1200" b="0" i="0">
                <a:solidFill>
                  <a:srgbClr val="20201E"/>
                </a:solidFill>
                <a:latin typeface="HelveticaNeueLT Std Lt" panose="020B0403020202020204" pitchFamily="34" charset="0"/>
              </a:defRPr>
            </a:lvl3pPr>
            <a:lvl4pPr marL="1371566" indent="0">
              <a:buNone/>
              <a:defRPr sz="1200" b="0" i="0">
                <a:solidFill>
                  <a:srgbClr val="20201E"/>
                </a:solidFill>
                <a:latin typeface="HelveticaNeueLT Std Lt" panose="020B0403020202020204" pitchFamily="34" charset="0"/>
              </a:defRPr>
            </a:lvl4pPr>
            <a:lvl5pPr marL="1828755" indent="0">
              <a:buNone/>
              <a:defRPr sz="1200" b="0" i="0">
                <a:solidFill>
                  <a:srgbClr val="20201E"/>
                </a:solidFill>
                <a:latin typeface="HelveticaNeueLT Std Lt" panose="020B0403020202020204" pitchFamily="34" charset="0"/>
              </a:defRPr>
            </a:lvl5pPr>
          </a:lstStyle>
          <a:p>
            <a:pPr lvl="0"/>
            <a:r>
              <a:rPr lang="en-GB"/>
              <a:t>Job title</a:t>
            </a:r>
            <a:endParaRPr lang="en-US"/>
          </a:p>
        </p:txBody>
      </p:sp>
      <p:sp>
        <p:nvSpPr>
          <p:cNvPr id="30" name="Text Placeholder 10">
            <a:extLst>
              <a:ext uri="{FF2B5EF4-FFF2-40B4-BE49-F238E27FC236}">
                <a16:creationId xmlns:a16="http://schemas.microsoft.com/office/drawing/2014/main" id="{CA7EE175-F504-A241-BB9E-4B63D9421241}"/>
              </a:ext>
            </a:extLst>
          </p:cNvPr>
          <p:cNvSpPr>
            <a:spLocks noGrp="1"/>
          </p:cNvSpPr>
          <p:nvPr>
            <p:ph type="body" sz="quarter" idx="29" hasCustomPrompt="1"/>
          </p:nvPr>
        </p:nvSpPr>
        <p:spPr>
          <a:xfrm>
            <a:off x="2361375" y="5210980"/>
            <a:ext cx="1644569" cy="258700"/>
          </a:xfrm>
          <a:prstGeom prst="rect">
            <a:avLst/>
          </a:prstGeom>
        </p:spPr>
        <p:txBody>
          <a:bodyPr lIns="0" rIns="90000"/>
          <a:lstStyle>
            <a:lvl1pPr marL="0" indent="0">
              <a:buNone/>
              <a:defRPr sz="1200" b="1" i="0">
                <a:solidFill>
                  <a:srgbClr val="D43900"/>
                </a:solidFill>
                <a:latin typeface="HelveticaNeueLT Pro 55 Roman" panose="020B0604020202020204" pitchFamily="34" charset="77"/>
              </a:defRPr>
            </a:lvl1pPr>
            <a:lvl2pPr marL="457189" indent="0">
              <a:buNone/>
              <a:defRPr b="1" i="1">
                <a:solidFill>
                  <a:srgbClr val="C85412"/>
                </a:solidFill>
                <a:latin typeface="HelveticaNeueLT Std Cn" panose="020B0604020202020204" pitchFamily="34" charset="0"/>
              </a:defRPr>
            </a:lvl2pPr>
            <a:lvl3pPr>
              <a:defRPr b="1" i="1">
                <a:solidFill>
                  <a:srgbClr val="C85412"/>
                </a:solidFill>
                <a:latin typeface="HelveticaNeueLT Std Cn" panose="020B0604020202020204" pitchFamily="34" charset="0"/>
              </a:defRPr>
            </a:lvl3pPr>
            <a:lvl4pPr>
              <a:defRPr b="1" i="1">
                <a:solidFill>
                  <a:srgbClr val="C85412"/>
                </a:solidFill>
                <a:latin typeface="HelveticaNeueLT Std Cn" panose="020B0604020202020204" pitchFamily="34" charset="0"/>
              </a:defRPr>
            </a:lvl4pPr>
            <a:lvl5pPr>
              <a:defRPr b="1" i="1">
                <a:solidFill>
                  <a:srgbClr val="C85412"/>
                </a:solidFill>
                <a:latin typeface="HelveticaNeueLT Std Cn" panose="020B0604020202020204" pitchFamily="34" charset="0"/>
              </a:defRPr>
            </a:lvl5pPr>
          </a:lstStyle>
          <a:p>
            <a:pPr lvl="0"/>
            <a:r>
              <a:rPr lang="en-GB"/>
              <a:t>Name Surname</a:t>
            </a:r>
          </a:p>
        </p:txBody>
      </p:sp>
      <p:sp>
        <p:nvSpPr>
          <p:cNvPr id="31" name="Text Placeholder 12">
            <a:extLst>
              <a:ext uri="{FF2B5EF4-FFF2-40B4-BE49-F238E27FC236}">
                <a16:creationId xmlns:a16="http://schemas.microsoft.com/office/drawing/2014/main" id="{33A5E4BB-C47B-5146-8E48-1E9A4ED09F28}"/>
              </a:ext>
            </a:extLst>
          </p:cNvPr>
          <p:cNvSpPr>
            <a:spLocks noGrp="1"/>
          </p:cNvSpPr>
          <p:nvPr>
            <p:ph type="body" sz="quarter" idx="30" hasCustomPrompt="1"/>
          </p:nvPr>
        </p:nvSpPr>
        <p:spPr>
          <a:xfrm>
            <a:off x="2361284" y="5384440"/>
            <a:ext cx="1645152" cy="258700"/>
          </a:xfrm>
          <a:prstGeom prst="rect">
            <a:avLst/>
          </a:prstGeom>
        </p:spPr>
        <p:txBody>
          <a:bodyPr lIns="0" rIns="90000"/>
          <a:lstStyle>
            <a:lvl1pPr marL="0" indent="0">
              <a:buNone/>
              <a:defRPr sz="900" b="0" i="0">
                <a:solidFill>
                  <a:srgbClr val="454546"/>
                </a:solidFill>
                <a:latin typeface="HelveticaNeueLT Pro 55 Roman" panose="020B0604020202020204" pitchFamily="34" charset="77"/>
              </a:defRPr>
            </a:lvl1pPr>
            <a:lvl2pPr marL="457189" indent="0">
              <a:buNone/>
              <a:defRPr sz="1200" b="0" i="0">
                <a:solidFill>
                  <a:srgbClr val="20201E"/>
                </a:solidFill>
                <a:latin typeface="HelveticaNeueLT Std Lt" panose="020B0403020202020204" pitchFamily="34" charset="0"/>
              </a:defRPr>
            </a:lvl2pPr>
            <a:lvl3pPr marL="914377" indent="0">
              <a:buNone/>
              <a:defRPr sz="1200" b="0" i="0">
                <a:solidFill>
                  <a:srgbClr val="20201E"/>
                </a:solidFill>
                <a:latin typeface="HelveticaNeueLT Std Lt" panose="020B0403020202020204" pitchFamily="34" charset="0"/>
              </a:defRPr>
            </a:lvl3pPr>
            <a:lvl4pPr marL="1371566" indent="0">
              <a:buNone/>
              <a:defRPr sz="1200" b="0" i="0">
                <a:solidFill>
                  <a:srgbClr val="20201E"/>
                </a:solidFill>
                <a:latin typeface="HelveticaNeueLT Std Lt" panose="020B0403020202020204" pitchFamily="34" charset="0"/>
              </a:defRPr>
            </a:lvl4pPr>
            <a:lvl5pPr marL="1828755" indent="0">
              <a:buNone/>
              <a:defRPr sz="1200" b="0" i="0">
                <a:solidFill>
                  <a:srgbClr val="20201E"/>
                </a:solidFill>
                <a:latin typeface="HelveticaNeueLT Std Lt" panose="020B0403020202020204" pitchFamily="34" charset="0"/>
              </a:defRPr>
            </a:lvl5pPr>
          </a:lstStyle>
          <a:p>
            <a:pPr lvl="0"/>
            <a:r>
              <a:rPr lang="en-GB"/>
              <a:t>Job title</a:t>
            </a:r>
            <a:endParaRPr lang="en-US"/>
          </a:p>
        </p:txBody>
      </p:sp>
      <p:sp>
        <p:nvSpPr>
          <p:cNvPr id="32" name="Text Placeholder 10">
            <a:extLst>
              <a:ext uri="{FF2B5EF4-FFF2-40B4-BE49-F238E27FC236}">
                <a16:creationId xmlns:a16="http://schemas.microsoft.com/office/drawing/2014/main" id="{CDFCD2CC-774B-7C45-B5EF-4845C476F627}"/>
              </a:ext>
            </a:extLst>
          </p:cNvPr>
          <p:cNvSpPr>
            <a:spLocks noGrp="1"/>
          </p:cNvSpPr>
          <p:nvPr>
            <p:ph type="body" sz="quarter" idx="31" hasCustomPrompt="1"/>
          </p:nvPr>
        </p:nvSpPr>
        <p:spPr>
          <a:xfrm>
            <a:off x="517720" y="5210980"/>
            <a:ext cx="1644569" cy="258700"/>
          </a:xfrm>
          <a:prstGeom prst="rect">
            <a:avLst/>
          </a:prstGeom>
        </p:spPr>
        <p:txBody>
          <a:bodyPr lIns="0" rIns="90000"/>
          <a:lstStyle>
            <a:lvl1pPr marL="0" indent="0">
              <a:buNone/>
              <a:defRPr sz="1200" b="1" i="0">
                <a:solidFill>
                  <a:srgbClr val="D43900"/>
                </a:solidFill>
                <a:latin typeface="HelveticaNeueLT Pro 55 Roman" panose="020B0604020202020204" pitchFamily="34" charset="77"/>
              </a:defRPr>
            </a:lvl1pPr>
            <a:lvl2pPr marL="457189" indent="0">
              <a:buNone/>
              <a:defRPr b="1" i="1">
                <a:solidFill>
                  <a:srgbClr val="C85412"/>
                </a:solidFill>
                <a:latin typeface="HelveticaNeueLT Std Cn" panose="020B0604020202020204" pitchFamily="34" charset="0"/>
              </a:defRPr>
            </a:lvl2pPr>
            <a:lvl3pPr>
              <a:defRPr b="1" i="1">
                <a:solidFill>
                  <a:srgbClr val="C85412"/>
                </a:solidFill>
                <a:latin typeface="HelveticaNeueLT Std Cn" panose="020B0604020202020204" pitchFamily="34" charset="0"/>
              </a:defRPr>
            </a:lvl3pPr>
            <a:lvl4pPr>
              <a:defRPr b="1" i="1">
                <a:solidFill>
                  <a:srgbClr val="C85412"/>
                </a:solidFill>
                <a:latin typeface="HelveticaNeueLT Std Cn" panose="020B0604020202020204" pitchFamily="34" charset="0"/>
              </a:defRPr>
            </a:lvl4pPr>
            <a:lvl5pPr>
              <a:defRPr b="1" i="1">
                <a:solidFill>
                  <a:srgbClr val="C85412"/>
                </a:solidFill>
                <a:latin typeface="HelveticaNeueLT Std Cn" panose="020B0604020202020204" pitchFamily="34" charset="0"/>
              </a:defRPr>
            </a:lvl5pPr>
          </a:lstStyle>
          <a:p>
            <a:pPr lvl="0"/>
            <a:r>
              <a:rPr lang="en-GB"/>
              <a:t>Name Surname</a:t>
            </a:r>
          </a:p>
        </p:txBody>
      </p:sp>
      <p:sp>
        <p:nvSpPr>
          <p:cNvPr id="33" name="Text Placeholder 12">
            <a:extLst>
              <a:ext uri="{FF2B5EF4-FFF2-40B4-BE49-F238E27FC236}">
                <a16:creationId xmlns:a16="http://schemas.microsoft.com/office/drawing/2014/main" id="{54099D0C-11DE-564E-87CD-3D7CA122E369}"/>
              </a:ext>
            </a:extLst>
          </p:cNvPr>
          <p:cNvSpPr>
            <a:spLocks noGrp="1"/>
          </p:cNvSpPr>
          <p:nvPr>
            <p:ph type="body" sz="quarter" idx="32" hasCustomPrompt="1"/>
          </p:nvPr>
        </p:nvSpPr>
        <p:spPr>
          <a:xfrm>
            <a:off x="517629" y="5384440"/>
            <a:ext cx="1645152" cy="258700"/>
          </a:xfrm>
          <a:prstGeom prst="rect">
            <a:avLst/>
          </a:prstGeom>
        </p:spPr>
        <p:txBody>
          <a:bodyPr lIns="0" rIns="90000"/>
          <a:lstStyle>
            <a:lvl1pPr marL="0" indent="0">
              <a:buNone/>
              <a:defRPr sz="900" b="0" i="0">
                <a:solidFill>
                  <a:srgbClr val="454546"/>
                </a:solidFill>
                <a:latin typeface="HelveticaNeueLT Pro 55 Roman" panose="020B0604020202020204" pitchFamily="34" charset="77"/>
              </a:defRPr>
            </a:lvl1pPr>
            <a:lvl2pPr marL="457189" indent="0">
              <a:buNone/>
              <a:defRPr sz="1200" b="0" i="0">
                <a:solidFill>
                  <a:srgbClr val="20201E"/>
                </a:solidFill>
                <a:latin typeface="HelveticaNeueLT Std Lt" panose="020B0403020202020204" pitchFamily="34" charset="0"/>
              </a:defRPr>
            </a:lvl2pPr>
            <a:lvl3pPr marL="914377" indent="0">
              <a:buNone/>
              <a:defRPr sz="1200" b="0" i="0">
                <a:solidFill>
                  <a:srgbClr val="20201E"/>
                </a:solidFill>
                <a:latin typeface="HelveticaNeueLT Std Lt" panose="020B0403020202020204" pitchFamily="34" charset="0"/>
              </a:defRPr>
            </a:lvl3pPr>
            <a:lvl4pPr marL="1371566" indent="0">
              <a:buNone/>
              <a:defRPr sz="1200" b="0" i="0">
                <a:solidFill>
                  <a:srgbClr val="20201E"/>
                </a:solidFill>
                <a:latin typeface="HelveticaNeueLT Std Lt" panose="020B0403020202020204" pitchFamily="34" charset="0"/>
              </a:defRPr>
            </a:lvl4pPr>
            <a:lvl5pPr marL="1828755" indent="0">
              <a:buNone/>
              <a:defRPr sz="1200" b="0" i="0">
                <a:solidFill>
                  <a:srgbClr val="20201E"/>
                </a:solidFill>
                <a:latin typeface="HelveticaNeueLT Std Lt" panose="020B0403020202020204" pitchFamily="34" charset="0"/>
              </a:defRPr>
            </a:lvl5pPr>
          </a:lstStyle>
          <a:p>
            <a:pPr lvl="0"/>
            <a:r>
              <a:rPr lang="en-GB"/>
              <a:t>Job title</a:t>
            </a:r>
            <a:endParaRPr lang="en-US"/>
          </a:p>
        </p:txBody>
      </p:sp>
      <p:sp>
        <p:nvSpPr>
          <p:cNvPr id="3" name="Picture Placeholder 2">
            <a:extLst>
              <a:ext uri="{FF2B5EF4-FFF2-40B4-BE49-F238E27FC236}">
                <a16:creationId xmlns:a16="http://schemas.microsoft.com/office/drawing/2014/main" id="{98E5176D-C25B-0B4F-9953-18721D7311C3}"/>
              </a:ext>
            </a:extLst>
          </p:cNvPr>
          <p:cNvSpPr>
            <a:spLocks noGrp="1"/>
          </p:cNvSpPr>
          <p:nvPr>
            <p:ph type="pic" sz="quarter" idx="33"/>
          </p:nvPr>
        </p:nvSpPr>
        <p:spPr>
          <a:xfrm>
            <a:off x="518540" y="2107292"/>
            <a:ext cx="1643869" cy="1058862"/>
          </a:xfrm>
          <a:prstGeom prst="rect">
            <a:avLst/>
          </a:prstGeom>
          <a:noFill/>
        </p:spPr>
        <p:txBody>
          <a:bodyPr/>
          <a:lstStyle>
            <a:lvl1pPr>
              <a:defRPr sz="1000" b="0" i="0">
                <a:latin typeface="HelveticaNeueLT Pro 55 Roman" panose="020B0604020202020204" pitchFamily="34" charset="77"/>
              </a:defRPr>
            </a:lvl1pPr>
          </a:lstStyle>
          <a:p>
            <a:endParaRPr lang="en-US"/>
          </a:p>
        </p:txBody>
      </p:sp>
      <p:sp>
        <p:nvSpPr>
          <p:cNvPr id="34" name="Picture Placeholder 2">
            <a:extLst>
              <a:ext uri="{FF2B5EF4-FFF2-40B4-BE49-F238E27FC236}">
                <a16:creationId xmlns:a16="http://schemas.microsoft.com/office/drawing/2014/main" id="{3034D6EA-24FA-B44E-B175-A69466B69136}"/>
              </a:ext>
            </a:extLst>
          </p:cNvPr>
          <p:cNvSpPr>
            <a:spLocks noGrp="1"/>
          </p:cNvSpPr>
          <p:nvPr>
            <p:ph type="pic" sz="quarter" idx="34"/>
          </p:nvPr>
        </p:nvSpPr>
        <p:spPr>
          <a:xfrm>
            <a:off x="2361401" y="2107292"/>
            <a:ext cx="1643869" cy="1058862"/>
          </a:xfrm>
          <a:prstGeom prst="rect">
            <a:avLst/>
          </a:prstGeom>
        </p:spPr>
        <p:txBody>
          <a:bodyPr/>
          <a:lstStyle>
            <a:lvl1pPr>
              <a:defRPr sz="1000" b="0" i="0">
                <a:latin typeface="HelveticaNeueLT Pro 55 Roman" panose="020B0604020202020204" pitchFamily="34" charset="77"/>
              </a:defRPr>
            </a:lvl1pPr>
          </a:lstStyle>
          <a:p>
            <a:endParaRPr lang="en-US"/>
          </a:p>
        </p:txBody>
      </p:sp>
      <p:sp>
        <p:nvSpPr>
          <p:cNvPr id="35" name="Picture Placeholder 2">
            <a:extLst>
              <a:ext uri="{FF2B5EF4-FFF2-40B4-BE49-F238E27FC236}">
                <a16:creationId xmlns:a16="http://schemas.microsoft.com/office/drawing/2014/main" id="{F6C71354-D9C6-0944-A6F7-99F3174B5B91}"/>
              </a:ext>
            </a:extLst>
          </p:cNvPr>
          <p:cNvSpPr>
            <a:spLocks noGrp="1"/>
          </p:cNvSpPr>
          <p:nvPr>
            <p:ph type="pic" sz="quarter" idx="35"/>
          </p:nvPr>
        </p:nvSpPr>
        <p:spPr>
          <a:xfrm>
            <a:off x="4197453" y="2107292"/>
            <a:ext cx="1643869" cy="1058862"/>
          </a:xfrm>
          <a:prstGeom prst="rect">
            <a:avLst/>
          </a:prstGeom>
        </p:spPr>
        <p:txBody>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1000" b="0" i="0">
                <a:latin typeface="HelveticaNeueLT Pro 55 Roman" panose="020B0604020202020204" pitchFamily="34" charset="77"/>
              </a:defRPr>
            </a:lvl1pPr>
          </a:lstStyle>
          <a:p>
            <a:endParaRPr lang="en-US"/>
          </a:p>
        </p:txBody>
      </p:sp>
      <p:sp>
        <p:nvSpPr>
          <p:cNvPr id="37" name="Picture Placeholder 2">
            <a:extLst>
              <a:ext uri="{FF2B5EF4-FFF2-40B4-BE49-F238E27FC236}">
                <a16:creationId xmlns:a16="http://schemas.microsoft.com/office/drawing/2014/main" id="{5FA04993-DD2D-FE4F-9418-231283FBC620}"/>
              </a:ext>
            </a:extLst>
          </p:cNvPr>
          <p:cNvSpPr>
            <a:spLocks noGrp="1"/>
          </p:cNvSpPr>
          <p:nvPr>
            <p:ph type="pic" sz="quarter" idx="37"/>
          </p:nvPr>
        </p:nvSpPr>
        <p:spPr>
          <a:xfrm>
            <a:off x="7927464" y="2107292"/>
            <a:ext cx="1643869" cy="1058862"/>
          </a:xfrm>
          <a:prstGeom prst="rect">
            <a:avLst/>
          </a:prstGeom>
        </p:spPr>
        <p:txBody>
          <a:bodyPr/>
          <a:lstStyle>
            <a:lvl1pPr>
              <a:defRPr sz="1000" b="0" i="0">
                <a:latin typeface="HelveticaNeueLT Pro 55 Roman" panose="020B0604020202020204" pitchFamily="34" charset="77"/>
              </a:defRPr>
            </a:lvl1pPr>
          </a:lstStyle>
          <a:p>
            <a:endParaRPr lang="en-US"/>
          </a:p>
        </p:txBody>
      </p:sp>
      <p:sp>
        <p:nvSpPr>
          <p:cNvPr id="38" name="Picture Placeholder 2">
            <a:extLst>
              <a:ext uri="{FF2B5EF4-FFF2-40B4-BE49-F238E27FC236}">
                <a16:creationId xmlns:a16="http://schemas.microsoft.com/office/drawing/2014/main" id="{F831207F-DC8C-AA47-AFC2-667CF2F429E4}"/>
              </a:ext>
            </a:extLst>
          </p:cNvPr>
          <p:cNvSpPr>
            <a:spLocks noGrp="1"/>
          </p:cNvSpPr>
          <p:nvPr>
            <p:ph type="pic" sz="quarter" idx="38"/>
          </p:nvPr>
        </p:nvSpPr>
        <p:spPr>
          <a:xfrm>
            <a:off x="518540" y="4037744"/>
            <a:ext cx="1643869" cy="1058862"/>
          </a:xfrm>
          <a:prstGeom prst="rect">
            <a:avLst/>
          </a:prstGeom>
        </p:spPr>
        <p:txBody>
          <a:bodyPr/>
          <a:lstStyle>
            <a:lvl1pPr>
              <a:defRPr sz="1000" b="0" i="0">
                <a:latin typeface="HelveticaNeueLT Pro 55 Roman" panose="020B0604020202020204" pitchFamily="34" charset="77"/>
              </a:defRPr>
            </a:lvl1pPr>
          </a:lstStyle>
          <a:p>
            <a:endParaRPr lang="en-US"/>
          </a:p>
        </p:txBody>
      </p:sp>
      <p:sp>
        <p:nvSpPr>
          <p:cNvPr id="39" name="Picture Placeholder 2">
            <a:extLst>
              <a:ext uri="{FF2B5EF4-FFF2-40B4-BE49-F238E27FC236}">
                <a16:creationId xmlns:a16="http://schemas.microsoft.com/office/drawing/2014/main" id="{A2F6536A-9693-E841-AD61-8C359448084F}"/>
              </a:ext>
            </a:extLst>
          </p:cNvPr>
          <p:cNvSpPr>
            <a:spLocks noGrp="1"/>
          </p:cNvSpPr>
          <p:nvPr>
            <p:ph type="pic" sz="quarter" idx="39"/>
          </p:nvPr>
        </p:nvSpPr>
        <p:spPr>
          <a:xfrm>
            <a:off x="2361401" y="4037744"/>
            <a:ext cx="1643869" cy="1058862"/>
          </a:xfrm>
          <a:prstGeom prst="rect">
            <a:avLst/>
          </a:prstGeom>
        </p:spPr>
        <p:txBody>
          <a:bodyPr/>
          <a:lstStyle>
            <a:lvl1pPr>
              <a:defRPr sz="1000" b="0" i="0">
                <a:latin typeface="HelveticaNeueLT Pro 55 Roman" panose="020B0604020202020204" pitchFamily="34" charset="77"/>
              </a:defRPr>
            </a:lvl1pPr>
          </a:lstStyle>
          <a:p>
            <a:endParaRPr lang="en-US"/>
          </a:p>
        </p:txBody>
      </p:sp>
      <p:sp>
        <p:nvSpPr>
          <p:cNvPr id="40" name="Picture Placeholder 2">
            <a:extLst>
              <a:ext uri="{FF2B5EF4-FFF2-40B4-BE49-F238E27FC236}">
                <a16:creationId xmlns:a16="http://schemas.microsoft.com/office/drawing/2014/main" id="{28EFB759-7961-0F4B-9DA2-9B07D82B3B79}"/>
              </a:ext>
            </a:extLst>
          </p:cNvPr>
          <p:cNvSpPr>
            <a:spLocks noGrp="1"/>
          </p:cNvSpPr>
          <p:nvPr>
            <p:ph type="pic" sz="quarter" idx="40"/>
          </p:nvPr>
        </p:nvSpPr>
        <p:spPr>
          <a:xfrm>
            <a:off x="4197453" y="4037744"/>
            <a:ext cx="1643869" cy="1058862"/>
          </a:xfrm>
          <a:prstGeom prst="rect">
            <a:avLst/>
          </a:prstGeom>
        </p:spPr>
        <p:txBody>
          <a:bodyPr/>
          <a:lstStyle>
            <a:lvl1pPr>
              <a:defRPr sz="1000" b="0" i="0">
                <a:latin typeface="HelveticaNeueLT Pro 55 Roman" panose="020B0604020202020204" pitchFamily="34" charset="77"/>
              </a:defRPr>
            </a:lvl1pPr>
          </a:lstStyle>
          <a:p>
            <a:endParaRPr lang="en-US"/>
          </a:p>
        </p:txBody>
      </p:sp>
      <p:sp>
        <p:nvSpPr>
          <p:cNvPr id="41" name="Picture Placeholder 2">
            <a:extLst>
              <a:ext uri="{FF2B5EF4-FFF2-40B4-BE49-F238E27FC236}">
                <a16:creationId xmlns:a16="http://schemas.microsoft.com/office/drawing/2014/main" id="{F10325A2-6AE5-2B40-BA16-62A41FF09948}"/>
              </a:ext>
            </a:extLst>
          </p:cNvPr>
          <p:cNvSpPr>
            <a:spLocks noGrp="1"/>
          </p:cNvSpPr>
          <p:nvPr>
            <p:ph type="pic" sz="quarter" idx="41"/>
          </p:nvPr>
        </p:nvSpPr>
        <p:spPr>
          <a:xfrm>
            <a:off x="6085092" y="4037744"/>
            <a:ext cx="1643869" cy="1058862"/>
          </a:xfrm>
          <a:prstGeom prst="rect">
            <a:avLst/>
          </a:prstGeom>
        </p:spPr>
        <p:txBody>
          <a:bodyPr/>
          <a:lstStyle>
            <a:lvl1pPr>
              <a:defRPr sz="1000" b="0" i="0">
                <a:latin typeface="HelveticaNeueLT Pro 55 Roman" panose="020B0604020202020204" pitchFamily="34" charset="77"/>
              </a:defRPr>
            </a:lvl1pPr>
          </a:lstStyle>
          <a:p>
            <a:endParaRPr lang="en-US"/>
          </a:p>
        </p:txBody>
      </p:sp>
      <p:sp>
        <p:nvSpPr>
          <p:cNvPr id="42" name="Picture Placeholder 2">
            <a:extLst>
              <a:ext uri="{FF2B5EF4-FFF2-40B4-BE49-F238E27FC236}">
                <a16:creationId xmlns:a16="http://schemas.microsoft.com/office/drawing/2014/main" id="{48548331-C398-0441-8680-2BC2E34EA6B7}"/>
              </a:ext>
            </a:extLst>
          </p:cNvPr>
          <p:cNvSpPr>
            <a:spLocks noGrp="1"/>
          </p:cNvSpPr>
          <p:nvPr>
            <p:ph type="pic" sz="quarter" idx="42"/>
          </p:nvPr>
        </p:nvSpPr>
        <p:spPr>
          <a:xfrm>
            <a:off x="7927464" y="4037744"/>
            <a:ext cx="1643869" cy="1058862"/>
          </a:xfrm>
          <a:prstGeom prst="rect">
            <a:avLst/>
          </a:prstGeom>
        </p:spPr>
        <p:txBody>
          <a:bodyPr/>
          <a:lstStyle>
            <a:lvl1pPr>
              <a:defRPr sz="1000" b="0" i="0">
                <a:latin typeface="HelveticaNeueLT Pro 55 Roman" panose="020B0604020202020204" pitchFamily="34" charset="77"/>
              </a:defRPr>
            </a:lvl1pPr>
          </a:lstStyle>
          <a:p>
            <a:endParaRPr lang="en-US"/>
          </a:p>
        </p:txBody>
      </p:sp>
      <p:sp>
        <p:nvSpPr>
          <p:cNvPr id="43" name="Picture Placeholder 2">
            <a:extLst>
              <a:ext uri="{FF2B5EF4-FFF2-40B4-BE49-F238E27FC236}">
                <a16:creationId xmlns:a16="http://schemas.microsoft.com/office/drawing/2014/main" id="{DD52C364-564D-1C4F-82AA-CD456091DD55}"/>
              </a:ext>
            </a:extLst>
          </p:cNvPr>
          <p:cNvSpPr>
            <a:spLocks noGrp="1"/>
          </p:cNvSpPr>
          <p:nvPr>
            <p:ph type="pic" sz="quarter" idx="43"/>
          </p:nvPr>
        </p:nvSpPr>
        <p:spPr>
          <a:xfrm>
            <a:off x="6632170" y="782862"/>
            <a:ext cx="1643869" cy="1058862"/>
          </a:xfrm>
          <a:prstGeom prst="rect">
            <a:avLst/>
          </a:prstGeom>
        </p:spPr>
        <p:txBody>
          <a:bodyPr/>
          <a:lstStyle>
            <a:lvl1pPr>
              <a:defRPr sz="1000" b="0" i="0">
                <a:latin typeface="HelveticaNeueLT Pro 55 Roman" panose="020B0604020202020204" pitchFamily="34" charset="77"/>
              </a:defRPr>
            </a:lvl1pPr>
          </a:lstStyle>
          <a:p>
            <a:endParaRPr lang="en-US"/>
          </a:p>
        </p:txBody>
      </p:sp>
      <p:sp>
        <p:nvSpPr>
          <p:cNvPr id="44" name="Text Placeholder 10">
            <a:extLst>
              <a:ext uri="{FF2B5EF4-FFF2-40B4-BE49-F238E27FC236}">
                <a16:creationId xmlns:a16="http://schemas.microsoft.com/office/drawing/2014/main" id="{34A5EC81-F5AA-BD4F-AD20-F610E3D2A6A9}"/>
              </a:ext>
            </a:extLst>
          </p:cNvPr>
          <p:cNvSpPr>
            <a:spLocks noGrp="1"/>
          </p:cNvSpPr>
          <p:nvPr>
            <p:ph type="body" sz="quarter" idx="44" hasCustomPrompt="1"/>
          </p:nvPr>
        </p:nvSpPr>
        <p:spPr>
          <a:xfrm>
            <a:off x="9759476" y="3280528"/>
            <a:ext cx="1644569" cy="258700"/>
          </a:xfrm>
          <a:prstGeom prst="rect">
            <a:avLst/>
          </a:prstGeom>
        </p:spPr>
        <p:txBody>
          <a:bodyPr lIns="0" rIns="90000"/>
          <a:lstStyle>
            <a:lvl1pPr marL="0" indent="0">
              <a:buNone/>
              <a:defRPr sz="1200" b="1" i="0">
                <a:solidFill>
                  <a:srgbClr val="D43900"/>
                </a:solidFill>
                <a:latin typeface="HelveticaNeueLT Pro 55 Roman" panose="020B0604020202020204" pitchFamily="34" charset="77"/>
              </a:defRPr>
            </a:lvl1pPr>
            <a:lvl2pPr marL="457189" indent="0">
              <a:buNone/>
              <a:defRPr b="1" i="1">
                <a:solidFill>
                  <a:srgbClr val="C85412"/>
                </a:solidFill>
                <a:latin typeface="HelveticaNeueLT Std Cn" panose="020B0604020202020204" pitchFamily="34" charset="0"/>
              </a:defRPr>
            </a:lvl2pPr>
            <a:lvl3pPr>
              <a:defRPr b="1" i="1">
                <a:solidFill>
                  <a:srgbClr val="C85412"/>
                </a:solidFill>
                <a:latin typeface="HelveticaNeueLT Std Cn" panose="020B0604020202020204" pitchFamily="34" charset="0"/>
              </a:defRPr>
            </a:lvl3pPr>
            <a:lvl4pPr>
              <a:defRPr b="1" i="1">
                <a:solidFill>
                  <a:srgbClr val="C85412"/>
                </a:solidFill>
                <a:latin typeface="HelveticaNeueLT Std Cn" panose="020B0604020202020204" pitchFamily="34" charset="0"/>
              </a:defRPr>
            </a:lvl4pPr>
            <a:lvl5pPr>
              <a:defRPr b="1" i="1">
                <a:solidFill>
                  <a:srgbClr val="C85412"/>
                </a:solidFill>
                <a:latin typeface="HelveticaNeueLT Std Cn" panose="020B0604020202020204" pitchFamily="34" charset="0"/>
              </a:defRPr>
            </a:lvl5pPr>
          </a:lstStyle>
          <a:p>
            <a:pPr lvl="0"/>
            <a:r>
              <a:rPr lang="en-GB"/>
              <a:t>Name Surname</a:t>
            </a:r>
          </a:p>
        </p:txBody>
      </p:sp>
      <p:sp>
        <p:nvSpPr>
          <p:cNvPr id="45" name="Text Placeholder 12">
            <a:extLst>
              <a:ext uri="{FF2B5EF4-FFF2-40B4-BE49-F238E27FC236}">
                <a16:creationId xmlns:a16="http://schemas.microsoft.com/office/drawing/2014/main" id="{F8D452BD-BCAB-8E4B-8F90-5D25276410E3}"/>
              </a:ext>
            </a:extLst>
          </p:cNvPr>
          <p:cNvSpPr>
            <a:spLocks noGrp="1"/>
          </p:cNvSpPr>
          <p:nvPr>
            <p:ph type="body" sz="quarter" idx="45" hasCustomPrompt="1"/>
          </p:nvPr>
        </p:nvSpPr>
        <p:spPr>
          <a:xfrm>
            <a:off x="9759385" y="3453988"/>
            <a:ext cx="1645152" cy="258700"/>
          </a:xfrm>
          <a:prstGeom prst="rect">
            <a:avLst/>
          </a:prstGeom>
        </p:spPr>
        <p:txBody>
          <a:bodyPr lIns="0" rIns="90000"/>
          <a:lstStyle>
            <a:lvl1pPr marL="0" indent="0">
              <a:buNone/>
              <a:defRPr sz="900" b="0" i="0">
                <a:solidFill>
                  <a:srgbClr val="454546"/>
                </a:solidFill>
                <a:latin typeface="HelveticaNeueLT Pro 55 Roman" panose="020B0604020202020204" pitchFamily="34" charset="77"/>
              </a:defRPr>
            </a:lvl1pPr>
            <a:lvl2pPr marL="457189" indent="0">
              <a:buNone/>
              <a:defRPr sz="1200" b="0" i="0">
                <a:solidFill>
                  <a:srgbClr val="20201E"/>
                </a:solidFill>
                <a:latin typeface="HelveticaNeueLT Std Lt" panose="020B0403020202020204" pitchFamily="34" charset="0"/>
              </a:defRPr>
            </a:lvl2pPr>
            <a:lvl3pPr marL="914377" indent="0">
              <a:buNone/>
              <a:defRPr sz="1200" b="0" i="0">
                <a:solidFill>
                  <a:srgbClr val="20201E"/>
                </a:solidFill>
                <a:latin typeface="HelveticaNeueLT Std Lt" panose="020B0403020202020204" pitchFamily="34" charset="0"/>
              </a:defRPr>
            </a:lvl3pPr>
            <a:lvl4pPr marL="1371566" indent="0">
              <a:buNone/>
              <a:defRPr sz="1200" b="0" i="0">
                <a:solidFill>
                  <a:srgbClr val="20201E"/>
                </a:solidFill>
                <a:latin typeface="HelveticaNeueLT Std Lt" panose="020B0403020202020204" pitchFamily="34" charset="0"/>
              </a:defRPr>
            </a:lvl4pPr>
            <a:lvl5pPr marL="1828755" indent="0">
              <a:buNone/>
              <a:defRPr sz="1200" b="0" i="0">
                <a:solidFill>
                  <a:srgbClr val="20201E"/>
                </a:solidFill>
                <a:latin typeface="HelveticaNeueLT Std Lt" panose="020B0403020202020204" pitchFamily="34" charset="0"/>
              </a:defRPr>
            </a:lvl5pPr>
          </a:lstStyle>
          <a:p>
            <a:pPr lvl="0"/>
            <a:r>
              <a:rPr lang="en-GB"/>
              <a:t>Job title</a:t>
            </a:r>
            <a:endParaRPr lang="en-US"/>
          </a:p>
        </p:txBody>
      </p:sp>
      <p:sp>
        <p:nvSpPr>
          <p:cNvPr id="46" name="Text Placeholder 10">
            <a:extLst>
              <a:ext uri="{FF2B5EF4-FFF2-40B4-BE49-F238E27FC236}">
                <a16:creationId xmlns:a16="http://schemas.microsoft.com/office/drawing/2014/main" id="{3C461A69-4097-4449-90FF-4E186AE70D69}"/>
              </a:ext>
            </a:extLst>
          </p:cNvPr>
          <p:cNvSpPr>
            <a:spLocks noGrp="1"/>
          </p:cNvSpPr>
          <p:nvPr>
            <p:ph type="body" sz="quarter" idx="46" hasCustomPrompt="1"/>
          </p:nvPr>
        </p:nvSpPr>
        <p:spPr>
          <a:xfrm>
            <a:off x="9759476" y="5210980"/>
            <a:ext cx="1644569" cy="258700"/>
          </a:xfrm>
          <a:prstGeom prst="rect">
            <a:avLst/>
          </a:prstGeom>
        </p:spPr>
        <p:txBody>
          <a:bodyPr lIns="0" rIns="90000"/>
          <a:lstStyle>
            <a:lvl1pPr marL="0" indent="0">
              <a:buNone/>
              <a:defRPr sz="1200" b="1" i="0">
                <a:solidFill>
                  <a:srgbClr val="D43900"/>
                </a:solidFill>
                <a:latin typeface="HelveticaNeueLT Pro 55 Roman" panose="020B0604020202020204" pitchFamily="34" charset="77"/>
              </a:defRPr>
            </a:lvl1pPr>
            <a:lvl2pPr marL="457189" indent="0">
              <a:buNone/>
              <a:defRPr b="1" i="1">
                <a:solidFill>
                  <a:srgbClr val="C85412"/>
                </a:solidFill>
                <a:latin typeface="HelveticaNeueLT Std Cn" panose="020B0604020202020204" pitchFamily="34" charset="0"/>
              </a:defRPr>
            </a:lvl2pPr>
            <a:lvl3pPr>
              <a:defRPr b="1" i="1">
                <a:solidFill>
                  <a:srgbClr val="C85412"/>
                </a:solidFill>
                <a:latin typeface="HelveticaNeueLT Std Cn" panose="020B0604020202020204" pitchFamily="34" charset="0"/>
              </a:defRPr>
            </a:lvl3pPr>
            <a:lvl4pPr>
              <a:defRPr b="1" i="1">
                <a:solidFill>
                  <a:srgbClr val="C85412"/>
                </a:solidFill>
                <a:latin typeface="HelveticaNeueLT Std Cn" panose="020B0604020202020204" pitchFamily="34" charset="0"/>
              </a:defRPr>
            </a:lvl4pPr>
            <a:lvl5pPr>
              <a:defRPr b="1" i="1">
                <a:solidFill>
                  <a:srgbClr val="C85412"/>
                </a:solidFill>
                <a:latin typeface="HelveticaNeueLT Std Cn" panose="020B0604020202020204" pitchFamily="34" charset="0"/>
              </a:defRPr>
            </a:lvl5pPr>
          </a:lstStyle>
          <a:p>
            <a:pPr lvl="0"/>
            <a:r>
              <a:rPr lang="en-GB"/>
              <a:t>Name Surname</a:t>
            </a:r>
          </a:p>
        </p:txBody>
      </p:sp>
      <p:sp>
        <p:nvSpPr>
          <p:cNvPr id="47" name="Text Placeholder 12">
            <a:extLst>
              <a:ext uri="{FF2B5EF4-FFF2-40B4-BE49-F238E27FC236}">
                <a16:creationId xmlns:a16="http://schemas.microsoft.com/office/drawing/2014/main" id="{8CF0C9D9-5593-DE4A-8CDE-70AC8BAEB3F3}"/>
              </a:ext>
            </a:extLst>
          </p:cNvPr>
          <p:cNvSpPr>
            <a:spLocks noGrp="1"/>
          </p:cNvSpPr>
          <p:nvPr>
            <p:ph type="body" sz="quarter" idx="47" hasCustomPrompt="1"/>
          </p:nvPr>
        </p:nvSpPr>
        <p:spPr>
          <a:xfrm>
            <a:off x="9759385" y="5384440"/>
            <a:ext cx="1645152" cy="258700"/>
          </a:xfrm>
          <a:prstGeom prst="rect">
            <a:avLst/>
          </a:prstGeom>
        </p:spPr>
        <p:txBody>
          <a:bodyPr lIns="0" rIns="90000"/>
          <a:lstStyle>
            <a:lvl1pPr marL="0" indent="0">
              <a:buNone/>
              <a:defRPr sz="900" b="0" i="0">
                <a:solidFill>
                  <a:srgbClr val="454546"/>
                </a:solidFill>
                <a:latin typeface="HelveticaNeueLT Pro 55 Roman" panose="020B0604020202020204" pitchFamily="34" charset="77"/>
              </a:defRPr>
            </a:lvl1pPr>
            <a:lvl2pPr marL="457189" indent="0">
              <a:buNone/>
              <a:defRPr sz="1200" b="0" i="0">
                <a:solidFill>
                  <a:srgbClr val="20201E"/>
                </a:solidFill>
                <a:latin typeface="HelveticaNeueLT Std Lt" panose="020B0403020202020204" pitchFamily="34" charset="0"/>
              </a:defRPr>
            </a:lvl2pPr>
            <a:lvl3pPr marL="914377" indent="0">
              <a:buNone/>
              <a:defRPr sz="1200" b="0" i="0">
                <a:solidFill>
                  <a:srgbClr val="20201E"/>
                </a:solidFill>
                <a:latin typeface="HelveticaNeueLT Std Lt" panose="020B0403020202020204" pitchFamily="34" charset="0"/>
              </a:defRPr>
            </a:lvl3pPr>
            <a:lvl4pPr marL="1371566" indent="0">
              <a:buNone/>
              <a:defRPr sz="1200" b="0" i="0">
                <a:solidFill>
                  <a:srgbClr val="20201E"/>
                </a:solidFill>
                <a:latin typeface="HelveticaNeueLT Std Lt" panose="020B0403020202020204" pitchFamily="34" charset="0"/>
              </a:defRPr>
            </a:lvl4pPr>
            <a:lvl5pPr marL="1828755" indent="0">
              <a:buNone/>
              <a:defRPr sz="1200" b="0" i="0">
                <a:solidFill>
                  <a:srgbClr val="20201E"/>
                </a:solidFill>
                <a:latin typeface="HelveticaNeueLT Std Lt" panose="020B0403020202020204" pitchFamily="34" charset="0"/>
              </a:defRPr>
            </a:lvl5pPr>
          </a:lstStyle>
          <a:p>
            <a:pPr lvl="0"/>
            <a:r>
              <a:rPr lang="en-GB"/>
              <a:t>Job title</a:t>
            </a:r>
            <a:endParaRPr lang="en-US"/>
          </a:p>
        </p:txBody>
      </p:sp>
      <p:sp>
        <p:nvSpPr>
          <p:cNvPr id="48" name="Picture Placeholder 2">
            <a:extLst>
              <a:ext uri="{FF2B5EF4-FFF2-40B4-BE49-F238E27FC236}">
                <a16:creationId xmlns:a16="http://schemas.microsoft.com/office/drawing/2014/main" id="{130CC36B-383B-694A-B2BC-DC26B0643A4B}"/>
              </a:ext>
            </a:extLst>
          </p:cNvPr>
          <p:cNvSpPr>
            <a:spLocks noGrp="1"/>
          </p:cNvSpPr>
          <p:nvPr>
            <p:ph type="pic" sz="quarter" idx="48"/>
          </p:nvPr>
        </p:nvSpPr>
        <p:spPr>
          <a:xfrm>
            <a:off x="9764216" y="2107292"/>
            <a:ext cx="1643869" cy="1058862"/>
          </a:xfrm>
          <a:prstGeom prst="rect">
            <a:avLst/>
          </a:prstGeom>
        </p:spPr>
        <p:txBody>
          <a:bodyPr/>
          <a:lstStyle>
            <a:lvl1pPr>
              <a:defRPr sz="1000" b="0" i="0">
                <a:latin typeface="HelveticaNeueLT Pro 55 Roman" panose="020B0604020202020204" pitchFamily="34" charset="77"/>
              </a:defRPr>
            </a:lvl1pPr>
          </a:lstStyle>
          <a:p>
            <a:endParaRPr lang="en-US"/>
          </a:p>
        </p:txBody>
      </p:sp>
      <p:sp>
        <p:nvSpPr>
          <p:cNvPr id="49" name="Picture Placeholder 2">
            <a:extLst>
              <a:ext uri="{FF2B5EF4-FFF2-40B4-BE49-F238E27FC236}">
                <a16:creationId xmlns:a16="http://schemas.microsoft.com/office/drawing/2014/main" id="{426D85E2-E3EC-D747-8E19-BC2E5FD68A65}"/>
              </a:ext>
            </a:extLst>
          </p:cNvPr>
          <p:cNvSpPr>
            <a:spLocks noGrp="1"/>
          </p:cNvSpPr>
          <p:nvPr>
            <p:ph type="pic" sz="quarter" idx="49"/>
          </p:nvPr>
        </p:nvSpPr>
        <p:spPr>
          <a:xfrm>
            <a:off x="9764216" y="4037744"/>
            <a:ext cx="1643869" cy="1058862"/>
          </a:xfrm>
          <a:prstGeom prst="rect">
            <a:avLst/>
          </a:prstGeom>
        </p:spPr>
        <p:txBody>
          <a:bodyPr/>
          <a:lstStyle>
            <a:lvl1pPr>
              <a:defRPr sz="1000" b="0" i="0">
                <a:latin typeface="HelveticaNeueLT Pro 55 Roman" panose="020B0604020202020204" pitchFamily="34" charset="77"/>
              </a:defRPr>
            </a:lvl1pPr>
          </a:lstStyle>
          <a:p>
            <a:endParaRPr lang="en-US"/>
          </a:p>
        </p:txBody>
      </p:sp>
      <p:sp>
        <p:nvSpPr>
          <p:cNvPr id="54" name="Picture Placeholder 2">
            <a:extLst>
              <a:ext uri="{FF2B5EF4-FFF2-40B4-BE49-F238E27FC236}">
                <a16:creationId xmlns:a16="http://schemas.microsoft.com/office/drawing/2014/main" id="{D3FB89E4-0732-7D42-91C8-E83FB0AD2176}"/>
              </a:ext>
            </a:extLst>
          </p:cNvPr>
          <p:cNvSpPr>
            <a:spLocks noGrp="1"/>
          </p:cNvSpPr>
          <p:nvPr>
            <p:ph type="pic" sz="quarter" idx="50"/>
          </p:nvPr>
        </p:nvSpPr>
        <p:spPr>
          <a:xfrm>
            <a:off x="6056733" y="2111646"/>
            <a:ext cx="1643869" cy="1058862"/>
          </a:xfrm>
          <a:prstGeom prst="rect">
            <a:avLst/>
          </a:prstGeom>
        </p:spPr>
        <p:txBody>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1000" b="0" i="0">
                <a:latin typeface="HelveticaNeueLT Pro 55 Roman" panose="020B0604020202020204" pitchFamily="34" charset="77"/>
              </a:defRPr>
            </a:lvl1pPr>
          </a:lstStyle>
          <a:p>
            <a:endParaRPr lang="en-US"/>
          </a:p>
        </p:txBody>
      </p:sp>
      <p:sp>
        <p:nvSpPr>
          <p:cNvPr id="51" name="Title 1">
            <a:extLst>
              <a:ext uri="{FF2B5EF4-FFF2-40B4-BE49-F238E27FC236}">
                <a16:creationId xmlns:a16="http://schemas.microsoft.com/office/drawing/2014/main" id="{7E10C71C-B001-1F40-81C7-6144E4A8925B}"/>
              </a:ext>
            </a:extLst>
          </p:cNvPr>
          <p:cNvSpPr>
            <a:spLocks noGrp="1"/>
          </p:cNvSpPr>
          <p:nvPr>
            <p:ph type="title"/>
          </p:nvPr>
        </p:nvSpPr>
        <p:spPr>
          <a:xfrm>
            <a:off x="497523" y="780175"/>
            <a:ext cx="5043199" cy="637747"/>
          </a:xfrm>
          <a:prstGeom prst="rect">
            <a:avLst/>
          </a:prstGeom>
        </p:spPr>
        <p:txBody>
          <a:bodyPr anchor="t"/>
          <a:lstStyle>
            <a:lvl1pPr>
              <a:defRPr sz="2500" b="0" i="0">
                <a:solidFill>
                  <a:srgbClr val="D43900"/>
                </a:solidFill>
                <a:latin typeface="HelveticaNeueLT Pro 55 Roman" panose="020B0604020202020204" pitchFamily="34" charset="77"/>
                <a:ea typeface="Helvetica Neue Condensed" panose="02000503000000020004" pitchFamily="2" charset="0"/>
                <a:cs typeface="Helvetica Neue Condensed" panose="02000503000000020004" pitchFamily="2" charset="0"/>
              </a:defRPr>
            </a:lvl1pPr>
          </a:lstStyle>
          <a:p>
            <a:r>
              <a:rPr lang="en-GB"/>
              <a:t>Click to edit Master title style</a:t>
            </a:r>
            <a:endParaRPr lang="en-US"/>
          </a:p>
        </p:txBody>
      </p:sp>
      <p:sp>
        <p:nvSpPr>
          <p:cNvPr id="2" name="Graphic 8">
            <a:extLst>
              <a:ext uri="{FF2B5EF4-FFF2-40B4-BE49-F238E27FC236}">
                <a16:creationId xmlns:a16="http://schemas.microsoft.com/office/drawing/2014/main" id="{B4E2364C-5AFB-D8B3-9645-87C4A5843147}"/>
              </a:ext>
            </a:extLst>
          </p:cNvPr>
          <p:cNvSpPr/>
          <p:nvPr userDrawn="1"/>
        </p:nvSpPr>
        <p:spPr>
          <a:xfrm>
            <a:off x="-924" y="6232997"/>
            <a:ext cx="12210889" cy="405034"/>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12254226 w 12254226"/>
              <a:gd name="connsiteY18" fmla="*/ 659972 h 659972"/>
              <a:gd name="connsiteX19" fmla="*/ 12248288 w 12254226"/>
              <a:gd name="connsiteY19" fmla="*/ 0 h 659972"/>
              <a:gd name="connsiteX0" fmla="*/ 12248288 w 12248288"/>
              <a:gd name="connsiteY0" fmla="*/ 0 h 410972"/>
              <a:gd name="connsiteX1" fmla="*/ 10302690 w 12248288"/>
              <a:gd name="connsiteY1" fmla="*/ 0 h 410972"/>
              <a:gd name="connsiteX2" fmla="*/ 10264600 w 12248288"/>
              <a:gd name="connsiteY2" fmla="*/ 2097 h 410972"/>
              <a:gd name="connsiteX3" fmla="*/ 10227494 w 12248288"/>
              <a:gd name="connsiteY3" fmla="*/ 8549 h 410972"/>
              <a:gd name="connsiteX4" fmla="*/ 10191209 w 12248288"/>
              <a:gd name="connsiteY4" fmla="*/ 18873 h 410972"/>
              <a:gd name="connsiteX5" fmla="*/ 10156566 w 12248288"/>
              <a:gd name="connsiteY5" fmla="*/ 33229 h 410972"/>
              <a:gd name="connsiteX6" fmla="*/ 10123729 w 12248288"/>
              <a:gd name="connsiteY6" fmla="*/ 51456 h 410972"/>
              <a:gd name="connsiteX7" fmla="*/ 10092863 w 12248288"/>
              <a:gd name="connsiteY7" fmla="*/ 73232 h 410972"/>
              <a:gd name="connsiteX8" fmla="*/ 10064459 w 12248288"/>
              <a:gd name="connsiteY8" fmla="*/ 98557 h 410972"/>
              <a:gd name="connsiteX9" fmla="*/ 9859064 w 12248288"/>
              <a:gd name="connsiteY9" fmla="*/ 306639 h 410972"/>
              <a:gd name="connsiteX10" fmla="*/ 9830660 w 12248288"/>
              <a:gd name="connsiteY10" fmla="*/ 331964 h 410972"/>
              <a:gd name="connsiteX11" fmla="*/ 9799793 w 12248288"/>
              <a:gd name="connsiteY11" fmla="*/ 353740 h 410972"/>
              <a:gd name="connsiteX12" fmla="*/ 9766956 w 12248288"/>
              <a:gd name="connsiteY12" fmla="*/ 371806 h 410972"/>
              <a:gd name="connsiteX13" fmla="*/ 9732314 w 12248288"/>
              <a:gd name="connsiteY13" fmla="*/ 386162 h 410972"/>
              <a:gd name="connsiteX14" fmla="*/ 9696193 w 12248288"/>
              <a:gd name="connsiteY14" fmla="*/ 396646 h 410972"/>
              <a:gd name="connsiteX15" fmla="*/ 9658924 w 12248288"/>
              <a:gd name="connsiteY15" fmla="*/ 402937 h 410972"/>
              <a:gd name="connsiteX16" fmla="*/ 9620833 w 12248288"/>
              <a:gd name="connsiteY16" fmla="*/ 405034 h 410972"/>
              <a:gd name="connsiteX17" fmla="*/ 0 w 12248288"/>
              <a:gd name="connsiteY17" fmla="*/ 410972 h 410972"/>
              <a:gd name="connsiteX18" fmla="*/ 12248288 w 12248288"/>
              <a:gd name="connsiteY18" fmla="*/ 0 h 410972"/>
              <a:gd name="connsiteX0" fmla="*/ 12156848 w 12156848"/>
              <a:gd name="connsiteY0" fmla="*/ 0 h 502412"/>
              <a:gd name="connsiteX1" fmla="*/ 10211250 w 12156848"/>
              <a:gd name="connsiteY1" fmla="*/ 0 h 502412"/>
              <a:gd name="connsiteX2" fmla="*/ 10173160 w 12156848"/>
              <a:gd name="connsiteY2" fmla="*/ 2097 h 502412"/>
              <a:gd name="connsiteX3" fmla="*/ 10136054 w 12156848"/>
              <a:gd name="connsiteY3" fmla="*/ 8549 h 502412"/>
              <a:gd name="connsiteX4" fmla="*/ 10099769 w 12156848"/>
              <a:gd name="connsiteY4" fmla="*/ 18873 h 502412"/>
              <a:gd name="connsiteX5" fmla="*/ 10065126 w 12156848"/>
              <a:gd name="connsiteY5" fmla="*/ 33229 h 502412"/>
              <a:gd name="connsiteX6" fmla="*/ 10032289 w 12156848"/>
              <a:gd name="connsiteY6" fmla="*/ 51456 h 502412"/>
              <a:gd name="connsiteX7" fmla="*/ 10001423 w 12156848"/>
              <a:gd name="connsiteY7" fmla="*/ 73232 h 502412"/>
              <a:gd name="connsiteX8" fmla="*/ 9973019 w 12156848"/>
              <a:gd name="connsiteY8" fmla="*/ 98557 h 502412"/>
              <a:gd name="connsiteX9" fmla="*/ 9767624 w 12156848"/>
              <a:gd name="connsiteY9" fmla="*/ 306639 h 502412"/>
              <a:gd name="connsiteX10" fmla="*/ 9739220 w 12156848"/>
              <a:gd name="connsiteY10" fmla="*/ 331964 h 502412"/>
              <a:gd name="connsiteX11" fmla="*/ 9708353 w 12156848"/>
              <a:gd name="connsiteY11" fmla="*/ 353740 h 502412"/>
              <a:gd name="connsiteX12" fmla="*/ 9675516 w 12156848"/>
              <a:gd name="connsiteY12" fmla="*/ 371806 h 502412"/>
              <a:gd name="connsiteX13" fmla="*/ 9640874 w 12156848"/>
              <a:gd name="connsiteY13" fmla="*/ 386162 h 502412"/>
              <a:gd name="connsiteX14" fmla="*/ 9604753 w 12156848"/>
              <a:gd name="connsiteY14" fmla="*/ 396646 h 502412"/>
              <a:gd name="connsiteX15" fmla="*/ 9567484 w 12156848"/>
              <a:gd name="connsiteY15" fmla="*/ 402937 h 502412"/>
              <a:gd name="connsiteX16" fmla="*/ 9529393 w 12156848"/>
              <a:gd name="connsiteY16" fmla="*/ 405034 h 502412"/>
              <a:gd name="connsiteX17" fmla="*/ 0 w 12156848"/>
              <a:gd name="connsiteY17" fmla="*/ 502412 h 502412"/>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395320 h 405034"/>
              <a:gd name="connsiteX0" fmla="*/ 12173324 w 12173324"/>
              <a:gd name="connsiteY0" fmla="*/ 0 h 428271"/>
              <a:gd name="connsiteX1" fmla="*/ 10227726 w 12173324"/>
              <a:gd name="connsiteY1" fmla="*/ 0 h 428271"/>
              <a:gd name="connsiteX2" fmla="*/ 10189636 w 12173324"/>
              <a:gd name="connsiteY2" fmla="*/ 2097 h 428271"/>
              <a:gd name="connsiteX3" fmla="*/ 10152530 w 12173324"/>
              <a:gd name="connsiteY3" fmla="*/ 8549 h 428271"/>
              <a:gd name="connsiteX4" fmla="*/ 10116245 w 12173324"/>
              <a:gd name="connsiteY4" fmla="*/ 18873 h 428271"/>
              <a:gd name="connsiteX5" fmla="*/ 10081602 w 12173324"/>
              <a:gd name="connsiteY5" fmla="*/ 33229 h 428271"/>
              <a:gd name="connsiteX6" fmla="*/ 10048765 w 12173324"/>
              <a:gd name="connsiteY6" fmla="*/ 51456 h 428271"/>
              <a:gd name="connsiteX7" fmla="*/ 10017899 w 12173324"/>
              <a:gd name="connsiteY7" fmla="*/ 73232 h 428271"/>
              <a:gd name="connsiteX8" fmla="*/ 9989495 w 12173324"/>
              <a:gd name="connsiteY8" fmla="*/ 98557 h 428271"/>
              <a:gd name="connsiteX9" fmla="*/ 9784100 w 12173324"/>
              <a:gd name="connsiteY9" fmla="*/ 306639 h 428271"/>
              <a:gd name="connsiteX10" fmla="*/ 9755696 w 12173324"/>
              <a:gd name="connsiteY10" fmla="*/ 331964 h 428271"/>
              <a:gd name="connsiteX11" fmla="*/ 9724829 w 12173324"/>
              <a:gd name="connsiteY11" fmla="*/ 353740 h 428271"/>
              <a:gd name="connsiteX12" fmla="*/ 9691992 w 12173324"/>
              <a:gd name="connsiteY12" fmla="*/ 371806 h 428271"/>
              <a:gd name="connsiteX13" fmla="*/ 9657350 w 12173324"/>
              <a:gd name="connsiteY13" fmla="*/ 386162 h 428271"/>
              <a:gd name="connsiteX14" fmla="*/ 9621229 w 12173324"/>
              <a:gd name="connsiteY14" fmla="*/ 396646 h 428271"/>
              <a:gd name="connsiteX15" fmla="*/ 9583960 w 12173324"/>
              <a:gd name="connsiteY15" fmla="*/ 402937 h 428271"/>
              <a:gd name="connsiteX16" fmla="*/ 9545869 w 12173324"/>
              <a:gd name="connsiteY16" fmla="*/ 405034 h 428271"/>
              <a:gd name="connsiteX17" fmla="*/ 0 w 12173324"/>
              <a:gd name="connsiteY17" fmla="*/ 428271 h 428271"/>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403558 h 405034"/>
              <a:gd name="connsiteX0" fmla="*/ 12247465 w 12247465"/>
              <a:gd name="connsiteY0" fmla="*/ 0 h 405034"/>
              <a:gd name="connsiteX1" fmla="*/ 10301867 w 12247465"/>
              <a:gd name="connsiteY1" fmla="*/ 0 h 405034"/>
              <a:gd name="connsiteX2" fmla="*/ 10263777 w 12247465"/>
              <a:gd name="connsiteY2" fmla="*/ 2097 h 405034"/>
              <a:gd name="connsiteX3" fmla="*/ 10226671 w 12247465"/>
              <a:gd name="connsiteY3" fmla="*/ 8549 h 405034"/>
              <a:gd name="connsiteX4" fmla="*/ 10190386 w 12247465"/>
              <a:gd name="connsiteY4" fmla="*/ 18873 h 405034"/>
              <a:gd name="connsiteX5" fmla="*/ 10155743 w 12247465"/>
              <a:gd name="connsiteY5" fmla="*/ 33229 h 405034"/>
              <a:gd name="connsiteX6" fmla="*/ 10122906 w 12247465"/>
              <a:gd name="connsiteY6" fmla="*/ 51456 h 405034"/>
              <a:gd name="connsiteX7" fmla="*/ 10092040 w 12247465"/>
              <a:gd name="connsiteY7" fmla="*/ 73232 h 405034"/>
              <a:gd name="connsiteX8" fmla="*/ 10063636 w 12247465"/>
              <a:gd name="connsiteY8" fmla="*/ 98557 h 405034"/>
              <a:gd name="connsiteX9" fmla="*/ 9858241 w 12247465"/>
              <a:gd name="connsiteY9" fmla="*/ 306639 h 405034"/>
              <a:gd name="connsiteX10" fmla="*/ 9829837 w 12247465"/>
              <a:gd name="connsiteY10" fmla="*/ 331964 h 405034"/>
              <a:gd name="connsiteX11" fmla="*/ 9798970 w 12247465"/>
              <a:gd name="connsiteY11" fmla="*/ 353740 h 405034"/>
              <a:gd name="connsiteX12" fmla="*/ 9766133 w 12247465"/>
              <a:gd name="connsiteY12" fmla="*/ 371806 h 405034"/>
              <a:gd name="connsiteX13" fmla="*/ 9731491 w 12247465"/>
              <a:gd name="connsiteY13" fmla="*/ 386162 h 405034"/>
              <a:gd name="connsiteX14" fmla="*/ 9695370 w 12247465"/>
              <a:gd name="connsiteY14" fmla="*/ 396646 h 405034"/>
              <a:gd name="connsiteX15" fmla="*/ 9658101 w 12247465"/>
              <a:gd name="connsiteY15" fmla="*/ 402937 h 405034"/>
              <a:gd name="connsiteX16" fmla="*/ 9620010 w 12247465"/>
              <a:gd name="connsiteY16" fmla="*/ 405034 h 405034"/>
              <a:gd name="connsiteX17" fmla="*/ 0 w 12247465"/>
              <a:gd name="connsiteY17" fmla="*/ 403558 h 405034"/>
              <a:gd name="connsiteX0" fmla="*/ 13399609 w 13399609"/>
              <a:gd name="connsiteY0" fmla="*/ 0 h 405034"/>
              <a:gd name="connsiteX1" fmla="*/ 11454011 w 13399609"/>
              <a:gd name="connsiteY1" fmla="*/ 0 h 405034"/>
              <a:gd name="connsiteX2" fmla="*/ 11415921 w 13399609"/>
              <a:gd name="connsiteY2" fmla="*/ 2097 h 405034"/>
              <a:gd name="connsiteX3" fmla="*/ 11378815 w 13399609"/>
              <a:gd name="connsiteY3" fmla="*/ 8549 h 405034"/>
              <a:gd name="connsiteX4" fmla="*/ 11342530 w 13399609"/>
              <a:gd name="connsiteY4" fmla="*/ 18873 h 405034"/>
              <a:gd name="connsiteX5" fmla="*/ 11307887 w 13399609"/>
              <a:gd name="connsiteY5" fmla="*/ 33229 h 405034"/>
              <a:gd name="connsiteX6" fmla="*/ 11275050 w 13399609"/>
              <a:gd name="connsiteY6" fmla="*/ 51456 h 405034"/>
              <a:gd name="connsiteX7" fmla="*/ 11244184 w 13399609"/>
              <a:gd name="connsiteY7" fmla="*/ 73232 h 405034"/>
              <a:gd name="connsiteX8" fmla="*/ 11215780 w 13399609"/>
              <a:gd name="connsiteY8" fmla="*/ 98557 h 405034"/>
              <a:gd name="connsiteX9" fmla="*/ 11010385 w 13399609"/>
              <a:gd name="connsiteY9" fmla="*/ 306639 h 405034"/>
              <a:gd name="connsiteX10" fmla="*/ 10981981 w 13399609"/>
              <a:gd name="connsiteY10" fmla="*/ 331964 h 405034"/>
              <a:gd name="connsiteX11" fmla="*/ 10951114 w 13399609"/>
              <a:gd name="connsiteY11" fmla="*/ 353740 h 405034"/>
              <a:gd name="connsiteX12" fmla="*/ 10918277 w 13399609"/>
              <a:gd name="connsiteY12" fmla="*/ 371806 h 405034"/>
              <a:gd name="connsiteX13" fmla="*/ 10883635 w 13399609"/>
              <a:gd name="connsiteY13" fmla="*/ 386162 h 405034"/>
              <a:gd name="connsiteX14" fmla="*/ 10847514 w 13399609"/>
              <a:gd name="connsiteY14" fmla="*/ 396646 h 405034"/>
              <a:gd name="connsiteX15" fmla="*/ 10810245 w 13399609"/>
              <a:gd name="connsiteY15" fmla="*/ 402937 h 405034"/>
              <a:gd name="connsiteX16" fmla="*/ 10772154 w 13399609"/>
              <a:gd name="connsiteY16" fmla="*/ 405034 h 405034"/>
              <a:gd name="connsiteX17" fmla="*/ 0 w 13399609"/>
              <a:gd name="connsiteY17" fmla="*/ 403558 h 405034"/>
              <a:gd name="connsiteX0" fmla="*/ 12210889 w 12210889"/>
              <a:gd name="connsiteY0" fmla="*/ 9144 h 405034"/>
              <a:gd name="connsiteX1" fmla="*/ 11454011 w 12210889"/>
              <a:gd name="connsiteY1" fmla="*/ 0 h 405034"/>
              <a:gd name="connsiteX2" fmla="*/ 11415921 w 12210889"/>
              <a:gd name="connsiteY2" fmla="*/ 2097 h 405034"/>
              <a:gd name="connsiteX3" fmla="*/ 11378815 w 12210889"/>
              <a:gd name="connsiteY3" fmla="*/ 8549 h 405034"/>
              <a:gd name="connsiteX4" fmla="*/ 11342530 w 12210889"/>
              <a:gd name="connsiteY4" fmla="*/ 18873 h 405034"/>
              <a:gd name="connsiteX5" fmla="*/ 11307887 w 12210889"/>
              <a:gd name="connsiteY5" fmla="*/ 33229 h 405034"/>
              <a:gd name="connsiteX6" fmla="*/ 11275050 w 12210889"/>
              <a:gd name="connsiteY6" fmla="*/ 51456 h 405034"/>
              <a:gd name="connsiteX7" fmla="*/ 11244184 w 12210889"/>
              <a:gd name="connsiteY7" fmla="*/ 73232 h 405034"/>
              <a:gd name="connsiteX8" fmla="*/ 11215780 w 12210889"/>
              <a:gd name="connsiteY8" fmla="*/ 98557 h 405034"/>
              <a:gd name="connsiteX9" fmla="*/ 11010385 w 12210889"/>
              <a:gd name="connsiteY9" fmla="*/ 306639 h 405034"/>
              <a:gd name="connsiteX10" fmla="*/ 10981981 w 12210889"/>
              <a:gd name="connsiteY10" fmla="*/ 331964 h 405034"/>
              <a:gd name="connsiteX11" fmla="*/ 10951114 w 12210889"/>
              <a:gd name="connsiteY11" fmla="*/ 353740 h 405034"/>
              <a:gd name="connsiteX12" fmla="*/ 10918277 w 12210889"/>
              <a:gd name="connsiteY12" fmla="*/ 371806 h 405034"/>
              <a:gd name="connsiteX13" fmla="*/ 10883635 w 12210889"/>
              <a:gd name="connsiteY13" fmla="*/ 386162 h 405034"/>
              <a:gd name="connsiteX14" fmla="*/ 10847514 w 12210889"/>
              <a:gd name="connsiteY14" fmla="*/ 396646 h 405034"/>
              <a:gd name="connsiteX15" fmla="*/ 10810245 w 12210889"/>
              <a:gd name="connsiteY15" fmla="*/ 402937 h 405034"/>
              <a:gd name="connsiteX16" fmla="*/ 10772154 w 12210889"/>
              <a:gd name="connsiteY16" fmla="*/ 405034 h 405034"/>
              <a:gd name="connsiteX17" fmla="*/ 0 w 12210889"/>
              <a:gd name="connsiteY17" fmla="*/ 403558 h 40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10889" h="405034">
                <a:moveTo>
                  <a:pt x="12210889" y="9144"/>
                </a:moveTo>
                <a:lnTo>
                  <a:pt x="11454011" y="0"/>
                </a:lnTo>
                <a:lnTo>
                  <a:pt x="11415921" y="2097"/>
                </a:lnTo>
                <a:lnTo>
                  <a:pt x="11378815" y="8549"/>
                </a:lnTo>
                <a:lnTo>
                  <a:pt x="11342530" y="18873"/>
                </a:lnTo>
                <a:lnTo>
                  <a:pt x="11307887" y="33229"/>
                </a:lnTo>
                <a:lnTo>
                  <a:pt x="11275050" y="51456"/>
                </a:lnTo>
                <a:lnTo>
                  <a:pt x="11244184" y="73232"/>
                </a:lnTo>
                <a:lnTo>
                  <a:pt x="11215780" y="98557"/>
                </a:lnTo>
                <a:lnTo>
                  <a:pt x="11010385" y="306639"/>
                </a:lnTo>
                <a:lnTo>
                  <a:pt x="10981981" y="331964"/>
                </a:lnTo>
                <a:lnTo>
                  <a:pt x="10951114" y="353740"/>
                </a:lnTo>
                <a:lnTo>
                  <a:pt x="10918277" y="371806"/>
                </a:lnTo>
                <a:lnTo>
                  <a:pt x="10883635" y="386162"/>
                </a:lnTo>
                <a:lnTo>
                  <a:pt x="10847514" y="396646"/>
                </a:lnTo>
                <a:lnTo>
                  <a:pt x="10810245" y="402937"/>
                </a:lnTo>
                <a:lnTo>
                  <a:pt x="10772154" y="405034"/>
                </a:lnTo>
                <a:lnTo>
                  <a:pt x="0" y="403558"/>
                </a:lnTo>
              </a:path>
            </a:pathLst>
          </a:custGeom>
          <a:noFill/>
          <a:ln w="16417" cap="flat">
            <a:solidFill>
              <a:srgbClr val="FFBF22"/>
            </a:solidFill>
            <a:prstDash val="solid"/>
            <a:miter/>
          </a:ln>
        </p:spPr>
        <p:txBody>
          <a:bodyPr rtlCol="0" anchor="ctr"/>
          <a:lstStyle/>
          <a:p>
            <a:endParaRPr lang="en-GB"/>
          </a:p>
        </p:txBody>
      </p:sp>
      <p:pic>
        <p:nvPicPr>
          <p:cNvPr id="4" name="Picture 3">
            <a:extLst>
              <a:ext uri="{FF2B5EF4-FFF2-40B4-BE49-F238E27FC236}">
                <a16:creationId xmlns:a16="http://schemas.microsoft.com/office/drawing/2014/main" id="{30CB281D-F695-4B1B-E950-FAD90CA23043}"/>
              </a:ext>
            </a:extLst>
          </p:cNvPr>
          <p:cNvPicPr>
            <a:picLocks noChangeAspect="1"/>
          </p:cNvPicPr>
          <p:nvPr userDrawn="1"/>
        </p:nvPicPr>
        <p:blipFill>
          <a:blip r:embed="rId2"/>
          <a:srcRect/>
          <a:stretch/>
        </p:blipFill>
        <p:spPr>
          <a:xfrm>
            <a:off x="11423087" y="6426740"/>
            <a:ext cx="404054" cy="157424"/>
          </a:xfrm>
          <a:prstGeom prst="rect">
            <a:avLst/>
          </a:prstGeom>
        </p:spPr>
      </p:pic>
    </p:spTree>
    <p:extLst>
      <p:ext uri="{BB962C8B-B14F-4D97-AF65-F5344CB8AC3E}">
        <p14:creationId xmlns:p14="http://schemas.microsoft.com/office/powerpoint/2010/main" val="158072721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_Large Text _ Bullet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8ED66F-0EB9-EB4F-A569-6553307991A4}"/>
              </a:ext>
            </a:extLst>
          </p:cNvPr>
          <p:cNvPicPr>
            <a:picLocks noChangeAspect="1"/>
          </p:cNvPicPr>
          <p:nvPr userDrawn="1"/>
        </p:nvPicPr>
        <p:blipFill>
          <a:blip r:embed="rId2"/>
          <a:srcRect/>
          <a:stretch/>
        </p:blipFill>
        <p:spPr>
          <a:xfrm>
            <a:off x="0" y="0"/>
            <a:ext cx="12192000" cy="6858000"/>
          </a:xfrm>
          <a:prstGeom prst="rect">
            <a:avLst/>
          </a:prstGeom>
        </p:spPr>
      </p:pic>
      <p:sp>
        <p:nvSpPr>
          <p:cNvPr id="5" name="Title 1">
            <a:extLst>
              <a:ext uri="{FF2B5EF4-FFF2-40B4-BE49-F238E27FC236}">
                <a16:creationId xmlns:a16="http://schemas.microsoft.com/office/drawing/2014/main" id="{50B05D63-EF16-2143-86ED-6E9D01BA1583}"/>
              </a:ext>
            </a:extLst>
          </p:cNvPr>
          <p:cNvSpPr>
            <a:spLocks noGrp="1"/>
          </p:cNvSpPr>
          <p:nvPr>
            <p:ph type="title" hasCustomPrompt="1"/>
          </p:nvPr>
        </p:nvSpPr>
        <p:spPr>
          <a:xfrm>
            <a:off x="-423332" y="714006"/>
            <a:ext cx="5466532" cy="4822721"/>
          </a:xfrm>
          <a:prstGeom prst="rect">
            <a:avLst/>
          </a:prstGeom>
        </p:spPr>
        <p:txBody>
          <a:bodyPr anchor="t"/>
          <a:lstStyle>
            <a:lvl1pPr algn="r">
              <a:defRPr sz="8800" b="0" i="0">
                <a:solidFill>
                  <a:schemeClr val="bg1"/>
                </a:solidFill>
                <a:latin typeface="HelveticaNeueLT Pro 65 Md" panose="020B0604020202020204" pitchFamily="34" charset="77"/>
                <a:ea typeface="Helvetica Neue Condensed" panose="02000503000000020004" pitchFamily="2" charset="0"/>
                <a:cs typeface="Helvetica Neue Condensed" panose="02000503000000020004" pitchFamily="2" charset="0"/>
              </a:defRPr>
            </a:lvl1pPr>
          </a:lstStyle>
          <a:p>
            <a:r>
              <a:rPr lang="en-GB"/>
              <a:t>CLICK TO EDIT MASTER TITLE</a:t>
            </a:r>
            <a:endParaRPr lang="en-US"/>
          </a:p>
        </p:txBody>
      </p:sp>
      <p:sp>
        <p:nvSpPr>
          <p:cNvPr id="6" name="Text Placeholder 11">
            <a:extLst>
              <a:ext uri="{FF2B5EF4-FFF2-40B4-BE49-F238E27FC236}">
                <a16:creationId xmlns:a16="http://schemas.microsoft.com/office/drawing/2014/main" id="{7CB0A175-8000-8045-8A36-936A38EAF87E}"/>
              </a:ext>
            </a:extLst>
          </p:cNvPr>
          <p:cNvSpPr>
            <a:spLocks noGrp="1"/>
          </p:cNvSpPr>
          <p:nvPr>
            <p:ph type="body" sz="quarter" idx="12"/>
          </p:nvPr>
        </p:nvSpPr>
        <p:spPr>
          <a:xfrm>
            <a:off x="7603067" y="1047700"/>
            <a:ext cx="4199466" cy="4131734"/>
          </a:xfrm>
          <a:prstGeom prst="rect">
            <a:avLst/>
          </a:prstGeom>
          <a:ln>
            <a:noFill/>
          </a:ln>
        </p:spPr>
        <p:txBody>
          <a:bodyPr anchor="ctr"/>
          <a:lstStyle>
            <a:lvl1pPr marL="171450" indent="-171450">
              <a:buFont typeface="Arial" panose="020B0604020202020204" pitchFamily="34" charset="0"/>
              <a:buChar char="•"/>
              <a:defRPr sz="2000" b="1" i="0">
                <a:solidFill>
                  <a:schemeClr val="bg1"/>
                </a:solidFill>
                <a:latin typeface="HelveticaNeueLT Pro 55 Roman" panose="020B0604020202020204" pitchFamily="34" charset="77"/>
              </a:defRPr>
            </a:lvl1pPr>
            <a:lvl2pPr marL="457189" indent="0">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77" indent="0">
              <a:buFont typeface="Arial" panose="020B0604020202020204" pitchFamily="34" charset="0"/>
              <a:buNone/>
              <a:defRPr sz="1400" b="0" i="0">
                <a:solidFill>
                  <a:srgbClr val="E8BC28"/>
                </a:solidFill>
                <a:latin typeface="HelveticaNeueLT Std Lt" panose="020B0403020202020204" pitchFamily="34" charset="0"/>
              </a:defRPr>
            </a:lvl3pPr>
            <a:lvl4pPr marL="1371566" indent="0">
              <a:buFont typeface="Arial" panose="020B0604020202020204" pitchFamily="34" charset="0"/>
              <a:buNone/>
              <a:defRPr sz="1400" b="0" i="0">
                <a:solidFill>
                  <a:srgbClr val="E8BC28"/>
                </a:solidFill>
                <a:latin typeface="HelveticaNeueLT Std Lt" panose="020B0403020202020204" pitchFamily="34" charset="0"/>
              </a:defRPr>
            </a:lvl4pPr>
            <a:lvl5pPr marL="1828755" indent="0">
              <a:buNone/>
              <a:defRPr b="0" i="0">
                <a:latin typeface="HelveticaNeueLT Std Thin" panose="020B0403020202020204" pitchFamily="34" charset="0"/>
              </a:defRPr>
            </a:lvl5pPr>
          </a:lstStyle>
          <a:p>
            <a:pPr lvl="0"/>
            <a:endParaRPr lang="en-US"/>
          </a:p>
        </p:txBody>
      </p:sp>
      <p:sp>
        <p:nvSpPr>
          <p:cNvPr id="3" name="Graphic 8">
            <a:extLst>
              <a:ext uri="{FF2B5EF4-FFF2-40B4-BE49-F238E27FC236}">
                <a16:creationId xmlns:a16="http://schemas.microsoft.com/office/drawing/2014/main" id="{1A4D6603-6ABC-E0CA-30E0-22A2F1620014}"/>
              </a:ext>
            </a:extLst>
          </p:cNvPr>
          <p:cNvSpPr/>
          <p:nvPr userDrawn="1"/>
        </p:nvSpPr>
        <p:spPr>
          <a:xfrm>
            <a:off x="-22767" y="6232997"/>
            <a:ext cx="12269308" cy="663179"/>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 name="connsiteX0" fmla="*/ 13418720 w 13424658"/>
              <a:gd name="connsiteY0" fmla="*/ 0 h 659972"/>
              <a:gd name="connsiteX1" fmla="*/ 11473122 w 13424658"/>
              <a:gd name="connsiteY1" fmla="*/ 0 h 659972"/>
              <a:gd name="connsiteX2" fmla="*/ 11435032 w 13424658"/>
              <a:gd name="connsiteY2" fmla="*/ 2097 h 659972"/>
              <a:gd name="connsiteX3" fmla="*/ 11397926 w 13424658"/>
              <a:gd name="connsiteY3" fmla="*/ 8549 h 659972"/>
              <a:gd name="connsiteX4" fmla="*/ 11361641 w 13424658"/>
              <a:gd name="connsiteY4" fmla="*/ 18873 h 659972"/>
              <a:gd name="connsiteX5" fmla="*/ 11326998 w 13424658"/>
              <a:gd name="connsiteY5" fmla="*/ 33229 h 659972"/>
              <a:gd name="connsiteX6" fmla="*/ 11294161 w 13424658"/>
              <a:gd name="connsiteY6" fmla="*/ 51456 h 659972"/>
              <a:gd name="connsiteX7" fmla="*/ 11263295 w 13424658"/>
              <a:gd name="connsiteY7" fmla="*/ 73232 h 659972"/>
              <a:gd name="connsiteX8" fmla="*/ 11234891 w 13424658"/>
              <a:gd name="connsiteY8" fmla="*/ 98557 h 659972"/>
              <a:gd name="connsiteX9" fmla="*/ 11029496 w 13424658"/>
              <a:gd name="connsiteY9" fmla="*/ 306639 h 659972"/>
              <a:gd name="connsiteX10" fmla="*/ 11001092 w 13424658"/>
              <a:gd name="connsiteY10" fmla="*/ 331964 h 659972"/>
              <a:gd name="connsiteX11" fmla="*/ 10970225 w 13424658"/>
              <a:gd name="connsiteY11" fmla="*/ 353740 h 659972"/>
              <a:gd name="connsiteX12" fmla="*/ 10937388 w 13424658"/>
              <a:gd name="connsiteY12" fmla="*/ 371806 h 659972"/>
              <a:gd name="connsiteX13" fmla="*/ 10902746 w 13424658"/>
              <a:gd name="connsiteY13" fmla="*/ 386162 h 659972"/>
              <a:gd name="connsiteX14" fmla="*/ 10866625 w 13424658"/>
              <a:gd name="connsiteY14" fmla="*/ 396646 h 659972"/>
              <a:gd name="connsiteX15" fmla="*/ 10829356 w 13424658"/>
              <a:gd name="connsiteY15" fmla="*/ 402937 h 659972"/>
              <a:gd name="connsiteX16" fmla="*/ 10791265 w 13424658"/>
              <a:gd name="connsiteY16" fmla="*/ 405034 h 659972"/>
              <a:gd name="connsiteX17" fmla="*/ 0 w 13424658"/>
              <a:gd name="connsiteY17" fmla="*/ 401828 h 659972"/>
              <a:gd name="connsiteX18" fmla="*/ 1164494 w 13424658"/>
              <a:gd name="connsiteY18" fmla="*/ 654035 h 659972"/>
              <a:gd name="connsiteX19" fmla="*/ 13424658 w 13424658"/>
              <a:gd name="connsiteY19" fmla="*/ 659972 h 659972"/>
              <a:gd name="connsiteX20" fmla="*/ 13418720 w 13424658"/>
              <a:gd name="connsiteY20" fmla="*/ 0 h 659972"/>
              <a:gd name="connsiteX0" fmla="*/ 13418720 w 13424658"/>
              <a:gd name="connsiteY0" fmla="*/ 0 h 659972"/>
              <a:gd name="connsiteX1" fmla="*/ 11473122 w 13424658"/>
              <a:gd name="connsiteY1" fmla="*/ 0 h 659972"/>
              <a:gd name="connsiteX2" fmla="*/ 11435032 w 13424658"/>
              <a:gd name="connsiteY2" fmla="*/ 2097 h 659972"/>
              <a:gd name="connsiteX3" fmla="*/ 11397926 w 13424658"/>
              <a:gd name="connsiteY3" fmla="*/ 8549 h 659972"/>
              <a:gd name="connsiteX4" fmla="*/ 11361641 w 13424658"/>
              <a:gd name="connsiteY4" fmla="*/ 18873 h 659972"/>
              <a:gd name="connsiteX5" fmla="*/ 11326998 w 13424658"/>
              <a:gd name="connsiteY5" fmla="*/ 33229 h 659972"/>
              <a:gd name="connsiteX6" fmla="*/ 11294161 w 13424658"/>
              <a:gd name="connsiteY6" fmla="*/ 51456 h 659972"/>
              <a:gd name="connsiteX7" fmla="*/ 11263295 w 13424658"/>
              <a:gd name="connsiteY7" fmla="*/ 73232 h 659972"/>
              <a:gd name="connsiteX8" fmla="*/ 11234891 w 13424658"/>
              <a:gd name="connsiteY8" fmla="*/ 98557 h 659972"/>
              <a:gd name="connsiteX9" fmla="*/ 11029496 w 13424658"/>
              <a:gd name="connsiteY9" fmla="*/ 306639 h 659972"/>
              <a:gd name="connsiteX10" fmla="*/ 11001092 w 13424658"/>
              <a:gd name="connsiteY10" fmla="*/ 331964 h 659972"/>
              <a:gd name="connsiteX11" fmla="*/ 10970225 w 13424658"/>
              <a:gd name="connsiteY11" fmla="*/ 353740 h 659972"/>
              <a:gd name="connsiteX12" fmla="*/ 10937388 w 13424658"/>
              <a:gd name="connsiteY12" fmla="*/ 371806 h 659972"/>
              <a:gd name="connsiteX13" fmla="*/ 10902746 w 13424658"/>
              <a:gd name="connsiteY13" fmla="*/ 386162 h 659972"/>
              <a:gd name="connsiteX14" fmla="*/ 10866625 w 13424658"/>
              <a:gd name="connsiteY14" fmla="*/ 396646 h 659972"/>
              <a:gd name="connsiteX15" fmla="*/ 10829356 w 13424658"/>
              <a:gd name="connsiteY15" fmla="*/ 402937 h 659972"/>
              <a:gd name="connsiteX16" fmla="*/ 10791265 w 13424658"/>
              <a:gd name="connsiteY16" fmla="*/ 405034 h 659972"/>
              <a:gd name="connsiteX17" fmla="*/ 0 w 13424658"/>
              <a:gd name="connsiteY17" fmla="*/ 401828 h 659972"/>
              <a:gd name="connsiteX18" fmla="*/ 30638 w 13424658"/>
              <a:gd name="connsiteY18" fmla="*/ 644891 h 659972"/>
              <a:gd name="connsiteX19" fmla="*/ 13424658 w 13424658"/>
              <a:gd name="connsiteY19" fmla="*/ 659972 h 659972"/>
              <a:gd name="connsiteX20" fmla="*/ 13418720 w 13424658"/>
              <a:gd name="connsiteY20" fmla="*/ 0 h 659972"/>
              <a:gd name="connsiteX0" fmla="*/ 12248288 w 13424658"/>
              <a:gd name="connsiteY0" fmla="*/ 0 h 659972"/>
              <a:gd name="connsiteX1" fmla="*/ 11473122 w 13424658"/>
              <a:gd name="connsiteY1" fmla="*/ 0 h 659972"/>
              <a:gd name="connsiteX2" fmla="*/ 11435032 w 13424658"/>
              <a:gd name="connsiteY2" fmla="*/ 2097 h 659972"/>
              <a:gd name="connsiteX3" fmla="*/ 11397926 w 13424658"/>
              <a:gd name="connsiteY3" fmla="*/ 8549 h 659972"/>
              <a:gd name="connsiteX4" fmla="*/ 11361641 w 13424658"/>
              <a:gd name="connsiteY4" fmla="*/ 18873 h 659972"/>
              <a:gd name="connsiteX5" fmla="*/ 11326998 w 13424658"/>
              <a:gd name="connsiteY5" fmla="*/ 33229 h 659972"/>
              <a:gd name="connsiteX6" fmla="*/ 11294161 w 13424658"/>
              <a:gd name="connsiteY6" fmla="*/ 51456 h 659972"/>
              <a:gd name="connsiteX7" fmla="*/ 11263295 w 13424658"/>
              <a:gd name="connsiteY7" fmla="*/ 73232 h 659972"/>
              <a:gd name="connsiteX8" fmla="*/ 11234891 w 13424658"/>
              <a:gd name="connsiteY8" fmla="*/ 98557 h 659972"/>
              <a:gd name="connsiteX9" fmla="*/ 11029496 w 13424658"/>
              <a:gd name="connsiteY9" fmla="*/ 306639 h 659972"/>
              <a:gd name="connsiteX10" fmla="*/ 11001092 w 13424658"/>
              <a:gd name="connsiteY10" fmla="*/ 331964 h 659972"/>
              <a:gd name="connsiteX11" fmla="*/ 10970225 w 13424658"/>
              <a:gd name="connsiteY11" fmla="*/ 353740 h 659972"/>
              <a:gd name="connsiteX12" fmla="*/ 10937388 w 13424658"/>
              <a:gd name="connsiteY12" fmla="*/ 371806 h 659972"/>
              <a:gd name="connsiteX13" fmla="*/ 10902746 w 13424658"/>
              <a:gd name="connsiteY13" fmla="*/ 386162 h 659972"/>
              <a:gd name="connsiteX14" fmla="*/ 10866625 w 13424658"/>
              <a:gd name="connsiteY14" fmla="*/ 396646 h 659972"/>
              <a:gd name="connsiteX15" fmla="*/ 10829356 w 13424658"/>
              <a:gd name="connsiteY15" fmla="*/ 402937 h 659972"/>
              <a:gd name="connsiteX16" fmla="*/ 10791265 w 13424658"/>
              <a:gd name="connsiteY16" fmla="*/ 405034 h 659972"/>
              <a:gd name="connsiteX17" fmla="*/ 0 w 13424658"/>
              <a:gd name="connsiteY17" fmla="*/ 401828 h 659972"/>
              <a:gd name="connsiteX18" fmla="*/ 30638 w 13424658"/>
              <a:gd name="connsiteY18" fmla="*/ 644891 h 659972"/>
              <a:gd name="connsiteX19" fmla="*/ 13424658 w 13424658"/>
              <a:gd name="connsiteY19" fmla="*/ 659972 h 659972"/>
              <a:gd name="connsiteX20" fmla="*/ 12248288 w 13424658"/>
              <a:gd name="connsiteY20" fmla="*/ 0 h 659972"/>
              <a:gd name="connsiteX0" fmla="*/ 12248288 w 13424658"/>
              <a:gd name="connsiteY0" fmla="*/ 0 h 659972"/>
              <a:gd name="connsiteX1" fmla="*/ 11473122 w 13424658"/>
              <a:gd name="connsiteY1" fmla="*/ 0 h 659972"/>
              <a:gd name="connsiteX2" fmla="*/ 11435032 w 13424658"/>
              <a:gd name="connsiteY2" fmla="*/ 2097 h 659972"/>
              <a:gd name="connsiteX3" fmla="*/ 11397926 w 13424658"/>
              <a:gd name="connsiteY3" fmla="*/ 8549 h 659972"/>
              <a:gd name="connsiteX4" fmla="*/ 11361641 w 13424658"/>
              <a:gd name="connsiteY4" fmla="*/ 18873 h 659972"/>
              <a:gd name="connsiteX5" fmla="*/ 11326998 w 13424658"/>
              <a:gd name="connsiteY5" fmla="*/ 33229 h 659972"/>
              <a:gd name="connsiteX6" fmla="*/ 11294161 w 13424658"/>
              <a:gd name="connsiteY6" fmla="*/ 51456 h 659972"/>
              <a:gd name="connsiteX7" fmla="*/ 11263295 w 13424658"/>
              <a:gd name="connsiteY7" fmla="*/ 73232 h 659972"/>
              <a:gd name="connsiteX8" fmla="*/ 11234891 w 13424658"/>
              <a:gd name="connsiteY8" fmla="*/ 98557 h 659972"/>
              <a:gd name="connsiteX9" fmla="*/ 11029496 w 13424658"/>
              <a:gd name="connsiteY9" fmla="*/ 306639 h 659972"/>
              <a:gd name="connsiteX10" fmla="*/ 11001092 w 13424658"/>
              <a:gd name="connsiteY10" fmla="*/ 331964 h 659972"/>
              <a:gd name="connsiteX11" fmla="*/ 10970225 w 13424658"/>
              <a:gd name="connsiteY11" fmla="*/ 353740 h 659972"/>
              <a:gd name="connsiteX12" fmla="*/ 10937388 w 13424658"/>
              <a:gd name="connsiteY12" fmla="*/ 371806 h 659972"/>
              <a:gd name="connsiteX13" fmla="*/ 10902746 w 13424658"/>
              <a:gd name="connsiteY13" fmla="*/ 386162 h 659972"/>
              <a:gd name="connsiteX14" fmla="*/ 10866625 w 13424658"/>
              <a:gd name="connsiteY14" fmla="*/ 396646 h 659972"/>
              <a:gd name="connsiteX15" fmla="*/ 10829356 w 13424658"/>
              <a:gd name="connsiteY15" fmla="*/ 402937 h 659972"/>
              <a:gd name="connsiteX16" fmla="*/ 10791265 w 13424658"/>
              <a:gd name="connsiteY16" fmla="*/ 405034 h 659972"/>
              <a:gd name="connsiteX17" fmla="*/ 0 w 13424658"/>
              <a:gd name="connsiteY17" fmla="*/ 401828 h 659972"/>
              <a:gd name="connsiteX18" fmla="*/ 30638 w 13424658"/>
              <a:gd name="connsiteY18" fmla="*/ 644891 h 659972"/>
              <a:gd name="connsiteX19" fmla="*/ 13424658 w 13424658"/>
              <a:gd name="connsiteY19" fmla="*/ 659972 h 659972"/>
              <a:gd name="connsiteX20" fmla="*/ 12248288 w 13424658"/>
              <a:gd name="connsiteY20" fmla="*/ 0 h 659972"/>
              <a:gd name="connsiteX0" fmla="*/ 12248288 w 12263370"/>
              <a:gd name="connsiteY0" fmla="*/ 0 h 659972"/>
              <a:gd name="connsiteX1" fmla="*/ 11473122 w 12263370"/>
              <a:gd name="connsiteY1" fmla="*/ 0 h 659972"/>
              <a:gd name="connsiteX2" fmla="*/ 11435032 w 12263370"/>
              <a:gd name="connsiteY2" fmla="*/ 2097 h 659972"/>
              <a:gd name="connsiteX3" fmla="*/ 11397926 w 12263370"/>
              <a:gd name="connsiteY3" fmla="*/ 8549 h 659972"/>
              <a:gd name="connsiteX4" fmla="*/ 11361641 w 12263370"/>
              <a:gd name="connsiteY4" fmla="*/ 18873 h 659972"/>
              <a:gd name="connsiteX5" fmla="*/ 11326998 w 12263370"/>
              <a:gd name="connsiteY5" fmla="*/ 33229 h 659972"/>
              <a:gd name="connsiteX6" fmla="*/ 11294161 w 12263370"/>
              <a:gd name="connsiteY6" fmla="*/ 51456 h 659972"/>
              <a:gd name="connsiteX7" fmla="*/ 11263295 w 12263370"/>
              <a:gd name="connsiteY7" fmla="*/ 73232 h 659972"/>
              <a:gd name="connsiteX8" fmla="*/ 11234891 w 12263370"/>
              <a:gd name="connsiteY8" fmla="*/ 98557 h 659972"/>
              <a:gd name="connsiteX9" fmla="*/ 11029496 w 12263370"/>
              <a:gd name="connsiteY9" fmla="*/ 306639 h 659972"/>
              <a:gd name="connsiteX10" fmla="*/ 11001092 w 12263370"/>
              <a:gd name="connsiteY10" fmla="*/ 331964 h 659972"/>
              <a:gd name="connsiteX11" fmla="*/ 10970225 w 12263370"/>
              <a:gd name="connsiteY11" fmla="*/ 353740 h 659972"/>
              <a:gd name="connsiteX12" fmla="*/ 10937388 w 12263370"/>
              <a:gd name="connsiteY12" fmla="*/ 371806 h 659972"/>
              <a:gd name="connsiteX13" fmla="*/ 10902746 w 12263370"/>
              <a:gd name="connsiteY13" fmla="*/ 386162 h 659972"/>
              <a:gd name="connsiteX14" fmla="*/ 10866625 w 12263370"/>
              <a:gd name="connsiteY14" fmla="*/ 396646 h 659972"/>
              <a:gd name="connsiteX15" fmla="*/ 10829356 w 12263370"/>
              <a:gd name="connsiteY15" fmla="*/ 402937 h 659972"/>
              <a:gd name="connsiteX16" fmla="*/ 10791265 w 12263370"/>
              <a:gd name="connsiteY16" fmla="*/ 405034 h 659972"/>
              <a:gd name="connsiteX17" fmla="*/ 0 w 12263370"/>
              <a:gd name="connsiteY17" fmla="*/ 401828 h 659972"/>
              <a:gd name="connsiteX18" fmla="*/ 30638 w 12263370"/>
              <a:gd name="connsiteY18" fmla="*/ 644891 h 659972"/>
              <a:gd name="connsiteX19" fmla="*/ 12263370 w 12263370"/>
              <a:gd name="connsiteY19" fmla="*/ 659972 h 659972"/>
              <a:gd name="connsiteX20" fmla="*/ 12248288 w 12263370"/>
              <a:gd name="connsiteY20" fmla="*/ 0 h 659972"/>
              <a:gd name="connsiteX0" fmla="*/ 12248288 w 12263370"/>
              <a:gd name="connsiteY0" fmla="*/ 0 h 659972"/>
              <a:gd name="connsiteX1" fmla="*/ 11473122 w 12263370"/>
              <a:gd name="connsiteY1" fmla="*/ 0 h 659972"/>
              <a:gd name="connsiteX2" fmla="*/ 11435032 w 12263370"/>
              <a:gd name="connsiteY2" fmla="*/ 2097 h 659972"/>
              <a:gd name="connsiteX3" fmla="*/ 11397926 w 12263370"/>
              <a:gd name="connsiteY3" fmla="*/ 8549 h 659972"/>
              <a:gd name="connsiteX4" fmla="*/ 11361641 w 12263370"/>
              <a:gd name="connsiteY4" fmla="*/ 18873 h 659972"/>
              <a:gd name="connsiteX5" fmla="*/ 11326998 w 12263370"/>
              <a:gd name="connsiteY5" fmla="*/ 33229 h 659972"/>
              <a:gd name="connsiteX6" fmla="*/ 11294161 w 12263370"/>
              <a:gd name="connsiteY6" fmla="*/ 51456 h 659972"/>
              <a:gd name="connsiteX7" fmla="*/ 11263295 w 12263370"/>
              <a:gd name="connsiteY7" fmla="*/ 73232 h 659972"/>
              <a:gd name="connsiteX8" fmla="*/ 11234891 w 12263370"/>
              <a:gd name="connsiteY8" fmla="*/ 98557 h 659972"/>
              <a:gd name="connsiteX9" fmla="*/ 11029496 w 12263370"/>
              <a:gd name="connsiteY9" fmla="*/ 306639 h 659972"/>
              <a:gd name="connsiteX10" fmla="*/ 11001092 w 12263370"/>
              <a:gd name="connsiteY10" fmla="*/ 331964 h 659972"/>
              <a:gd name="connsiteX11" fmla="*/ 10970225 w 12263370"/>
              <a:gd name="connsiteY11" fmla="*/ 353740 h 659972"/>
              <a:gd name="connsiteX12" fmla="*/ 10937388 w 12263370"/>
              <a:gd name="connsiteY12" fmla="*/ 371806 h 659972"/>
              <a:gd name="connsiteX13" fmla="*/ 10902746 w 12263370"/>
              <a:gd name="connsiteY13" fmla="*/ 386162 h 659972"/>
              <a:gd name="connsiteX14" fmla="*/ 10866625 w 12263370"/>
              <a:gd name="connsiteY14" fmla="*/ 396646 h 659972"/>
              <a:gd name="connsiteX15" fmla="*/ 10829356 w 12263370"/>
              <a:gd name="connsiteY15" fmla="*/ 402937 h 659972"/>
              <a:gd name="connsiteX16" fmla="*/ 10791265 w 12263370"/>
              <a:gd name="connsiteY16" fmla="*/ 405034 h 659972"/>
              <a:gd name="connsiteX17" fmla="*/ 0 w 12263370"/>
              <a:gd name="connsiteY17" fmla="*/ 401828 h 659972"/>
              <a:gd name="connsiteX18" fmla="*/ 21494 w 12263370"/>
              <a:gd name="connsiteY18" fmla="*/ 654035 h 659972"/>
              <a:gd name="connsiteX19" fmla="*/ 12263370 w 12263370"/>
              <a:gd name="connsiteY19" fmla="*/ 659972 h 659972"/>
              <a:gd name="connsiteX20" fmla="*/ 12248288 w 12263370"/>
              <a:gd name="connsiteY20" fmla="*/ 0 h 659972"/>
              <a:gd name="connsiteX0" fmla="*/ 12254226 w 12269308"/>
              <a:gd name="connsiteY0" fmla="*/ 0 h 663179"/>
              <a:gd name="connsiteX1" fmla="*/ 11479060 w 12269308"/>
              <a:gd name="connsiteY1" fmla="*/ 0 h 663179"/>
              <a:gd name="connsiteX2" fmla="*/ 11440970 w 12269308"/>
              <a:gd name="connsiteY2" fmla="*/ 2097 h 663179"/>
              <a:gd name="connsiteX3" fmla="*/ 11403864 w 12269308"/>
              <a:gd name="connsiteY3" fmla="*/ 8549 h 663179"/>
              <a:gd name="connsiteX4" fmla="*/ 11367579 w 12269308"/>
              <a:gd name="connsiteY4" fmla="*/ 18873 h 663179"/>
              <a:gd name="connsiteX5" fmla="*/ 11332936 w 12269308"/>
              <a:gd name="connsiteY5" fmla="*/ 33229 h 663179"/>
              <a:gd name="connsiteX6" fmla="*/ 11300099 w 12269308"/>
              <a:gd name="connsiteY6" fmla="*/ 51456 h 663179"/>
              <a:gd name="connsiteX7" fmla="*/ 11269233 w 12269308"/>
              <a:gd name="connsiteY7" fmla="*/ 73232 h 663179"/>
              <a:gd name="connsiteX8" fmla="*/ 11240829 w 12269308"/>
              <a:gd name="connsiteY8" fmla="*/ 98557 h 663179"/>
              <a:gd name="connsiteX9" fmla="*/ 11035434 w 12269308"/>
              <a:gd name="connsiteY9" fmla="*/ 306639 h 663179"/>
              <a:gd name="connsiteX10" fmla="*/ 11007030 w 12269308"/>
              <a:gd name="connsiteY10" fmla="*/ 331964 h 663179"/>
              <a:gd name="connsiteX11" fmla="*/ 10976163 w 12269308"/>
              <a:gd name="connsiteY11" fmla="*/ 353740 h 663179"/>
              <a:gd name="connsiteX12" fmla="*/ 10943326 w 12269308"/>
              <a:gd name="connsiteY12" fmla="*/ 371806 h 663179"/>
              <a:gd name="connsiteX13" fmla="*/ 10908684 w 12269308"/>
              <a:gd name="connsiteY13" fmla="*/ 386162 h 663179"/>
              <a:gd name="connsiteX14" fmla="*/ 10872563 w 12269308"/>
              <a:gd name="connsiteY14" fmla="*/ 396646 h 663179"/>
              <a:gd name="connsiteX15" fmla="*/ 10835294 w 12269308"/>
              <a:gd name="connsiteY15" fmla="*/ 402937 h 663179"/>
              <a:gd name="connsiteX16" fmla="*/ 10797203 w 12269308"/>
              <a:gd name="connsiteY16" fmla="*/ 405034 h 663179"/>
              <a:gd name="connsiteX17" fmla="*/ 5938 w 12269308"/>
              <a:gd name="connsiteY17" fmla="*/ 401828 h 663179"/>
              <a:gd name="connsiteX18" fmla="*/ 0 w 12269308"/>
              <a:gd name="connsiteY18" fmla="*/ 663179 h 663179"/>
              <a:gd name="connsiteX19" fmla="*/ 12269308 w 12269308"/>
              <a:gd name="connsiteY19" fmla="*/ 659972 h 663179"/>
              <a:gd name="connsiteX20" fmla="*/ 12254226 w 12269308"/>
              <a:gd name="connsiteY20" fmla="*/ 0 h 663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69308" h="663179">
                <a:moveTo>
                  <a:pt x="12254226" y="0"/>
                </a:moveTo>
                <a:lnTo>
                  <a:pt x="11479060" y="0"/>
                </a:lnTo>
                <a:lnTo>
                  <a:pt x="11440970" y="2097"/>
                </a:lnTo>
                <a:lnTo>
                  <a:pt x="11403864" y="8549"/>
                </a:lnTo>
                <a:lnTo>
                  <a:pt x="11367579" y="18873"/>
                </a:lnTo>
                <a:lnTo>
                  <a:pt x="11332936" y="33229"/>
                </a:lnTo>
                <a:lnTo>
                  <a:pt x="11300099" y="51456"/>
                </a:lnTo>
                <a:lnTo>
                  <a:pt x="11269233" y="73232"/>
                </a:lnTo>
                <a:lnTo>
                  <a:pt x="11240829" y="98557"/>
                </a:lnTo>
                <a:lnTo>
                  <a:pt x="11035434" y="306639"/>
                </a:lnTo>
                <a:lnTo>
                  <a:pt x="11007030" y="331964"/>
                </a:lnTo>
                <a:lnTo>
                  <a:pt x="10976163" y="353740"/>
                </a:lnTo>
                <a:lnTo>
                  <a:pt x="10943326" y="371806"/>
                </a:lnTo>
                <a:lnTo>
                  <a:pt x="10908684" y="386162"/>
                </a:lnTo>
                <a:lnTo>
                  <a:pt x="10872563" y="396646"/>
                </a:lnTo>
                <a:lnTo>
                  <a:pt x="10835294" y="402937"/>
                </a:lnTo>
                <a:lnTo>
                  <a:pt x="10797203" y="405034"/>
                </a:lnTo>
                <a:lnTo>
                  <a:pt x="5938" y="401828"/>
                </a:lnTo>
                <a:lnTo>
                  <a:pt x="0" y="663179"/>
                </a:lnTo>
                <a:lnTo>
                  <a:pt x="12269308" y="659972"/>
                </a:lnTo>
                <a:cubicBezTo>
                  <a:pt x="12267329" y="453836"/>
                  <a:pt x="12265349" y="32400"/>
                  <a:pt x="12254226" y="0"/>
                </a:cubicBezTo>
                <a:close/>
              </a:path>
            </a:pathLst>
          </a:custGeom>
          <a:solidFill>
            <a:srgbClr val="FFFFFF"/>
          </a:solidFill>
          <a:ln w="16417" cap="flat">
            <a:noFill/>
            <a:prstDash val="solid"/>
            <a:miter/>
          </a:ln>
        </p:spPr>
        <p:txBody>
          <a:bodyPr rtlCol="0" anchor="ctr"/>
          <a:lstStyle/>
          <a:p>
            <a:endParaRPr lang="en-GB"/>
          </a:p>
        </p:txBody>
      </p:sp>
      <p:pic>
        <p:nvPicPr>
          <p:cNvPr id="8" name="Picture 7">
            <a:extLst>
              <a:ext uri="{FF2B5EF4-FFF2-40B4-BE49-F238E27FC236}">
                <a16:creationId xmlns:a16="http://schemas.microsoft.com/office/drawing/2014/main" id="{CA3C746D-C534-44F1-E5D7-40592D44C1A9}"/>
              </a:ext>
            </a:extLst>
          </p:cNvPr>
          <p:cNvPicPr>
            <a:picLocks noChangeAspect="1"/>
          </p:cNvPicPr>
          <p:nvPr userDrawn="1"/>
        </p:nvPicPr>
        <p:blipFill>
          <a:blip r:embed="rId3"/>
          <a:srcRect/>
          <a:stretch/>
        </p:blipFill>
        <p:spPr>
          <a:xfrm>
            <a:off x="11423087" y="6426740"/>
            <a:ext cx="404054" cy="157424"/>
          </a:xfrm>
          <a:prstGeom prst="rect">
            <a:avLst/>
          </a:prstGeom>
        </p:spPr>
      </p:pic>
    </p:spTree>
    <p:extLst>
      <p:ext uri="{BB962C8B-B14F-4D97-AF65-F5344CB8AC3E}">
        <p14:creationId xmlns:p14="http://schemas.microsoft.com/office/powerpoint/2010/main" val="316855082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Our Mission">
    <p:spTree>
      <p:nvGrpSpPr>
        <p:cNvPr id="1" name=""/>
        <p:cNvGrpSpPr/>
        <p:nvPr/>
      </p:nvGrpSpPr>
      <p:grpSpPr>
        <a:xfrm>
          <a:off x="0" y="0"/>
          <a:ext cx="0" cy="0"/>
          <a:chOff x="0" y="0"/>
          <a:chExt cx="0" cy="0"/>
        </a:xfrm>
      </p:grpSpPr>
      <p:pic>
        <p:nvPicPr>
          <p:cNvPr id="4" name="Picture 3" descr="A picture containing food&#10;&#10;Description automatically generated">
            <a:extLst>
              <a:ext uri="{FF2B5EF4-FFF2-40B4-BE49-F238E27FC236}">
                <a16:creationId xmlns:a16="http://schemas.microsoft.com/office/drawing/2014/main" id="{8881344E-252E-1646-BC72-BAFC365E04B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Graphic 8">
            <a:extLst>
              <a:ext uri="{FF2B5EF4-FFF2-40B4-BE49-F238E27FC236}">
                <a16:creationId xmlns:a16="http://schemas.microsoft.com/office/drawing/2014/main" id="{E6A5E6B2-E857-A8FB-A3FA-E9FFDC99C3D5}"/>
              </a:ext>
            </a:extLst>
          </p:cNvPr>
          <p:cNvSpPr/>
          <p:nvPr userDrawn="1"/>
        </p:nvSpPr>
        <p:spPr>
          <a:xfrm>
            <a:off x="-22767" y="6232997"/>
            <a:ext cx="12269308" cy="663179"/>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 name="connsiteX0" fmla="*/ 13418720 w 13424658"/>
              <a:gd name="connsiteY0" fmla="*/ 0 h 659972"/>
              <a:gd name="connsiteX1" fmla="*/ 11473122 w 13424658"/>
              <a:gd name="connsiteY1" fmla="*/ 0 h 659972"/>
              <a:gd name="connsiteX2" fmla="*/ 11435032 w 13424658"/>
              <a:gd name="connsiteY2" fmla="*/ 2097 h 659972"/>
              <a:gd name="connsiteX3" fmla="*/ 11397926 w 13424658"/>
              <a:gd name="connsiteY3" fmla="*/ 8549 h 659972"/>
              <a:gd name="connsiteX4" fmla="*/ 11361641 w 13424658"/>
              <a:gd name="connsiteY4" fmla="*/ 18873 h 659972"/>
              <a:gd name="connsiteX5" fmla="*/ 11326998 w 13424658"/>
              <a:gd name="connsiteY5" fmla="*/ 33229 h 659972"/>
              <a:gd name="connsiteX6" fmla="*/ 11294161 w 13424658"/>
              <a:gd name="connsiteY6" fmla="*/ 51456 h 659972"/>
              <a:gd name="connsiteX7" fmla="*/ 11263295 w 13424658"/>
              <a:gd name="connsiteY7" fmla="*/ 73232 h 659972"/>
              <a:gd name="connsiteX8" fmla="*/ 11234891 w 13424658"/>
              <a:gd name="connsiteY8" fmla="*/ 98557 h 659972"/>
              <a:gd name="connsiteX9" fmla="*/ 11029496 w 13424658"/>
              <a:gd name="connsiteY9" fmla="*/ 306639 h 659972"/>
              <a:gd name="connsiteX10" fmla="*/ 11001092 w 13424658"/>
              <a:gd name="connsiteY10" fmla="*/ 331964 h 659972"/>
              <a:gd name="connsiteX11" fmla="*/ 10970225 w 13424658"/>
              <a:gd name="connsiteY11" fmla="*/ 353740 h 659972"/>
              <a:gd name="connsiteX12" fmla="*/ 10937388 w 13424658"/>
              <a:gd name="connsiteY12" fmla="*/ 371806 h 659972"/>
              <a:gd name="connsiteX13" fmla="*/ 10902746 w 13424658"/>
              <a:gd name="connsiteY13" fmla="*/ 386162 h 659972"/>
              <a:gd name="connsiteX14" fmla="*/ 10866625 w 13424658"/>
              <a:gd name="connsiteY14" fmla="*/ 396646 h 659972"/>
              <a:gd name="connsiteX15" fmla="*/ 10829356 w 13424658"/>
              <a:gd name="connsiteY15" fmla="*/ 402937 h 659972"/>
              <a:gd name="connsiteX16" fmla="*/ 10791265 w 13424658"/>
              <a:gd name="connsiteY16" fmla="*/ 405034 h 659972"/>
              <a:gd name="connsiteX17" fmla="*/ 0 w 13424658"/>
              <a:gd name="connsiteY17" fmla="*/ 401828 h 659972"/>
              <a:gd name="connsiteX18" fmla="*/ 1164494 w 13424658"/>
              <a:gd name="connsiteY18" fmla="*/ 654035 h 659972"/>
              <a:gd name="connsiteX19" fmla="*/ 13424658 w 13424658"/>
              <a:gd name="connsiteY19" fmla="*/ 659972 h 659972"/>
              <a:gd name="connsiteX20" fmla="*/ 13418720 w 13424658"/>
              <a:gd name="connsiteY20" fmla="*/ 0 h 659972"/>
              <a:gd name="connsiteX0" fmla="*/ 13418720 w 13424658"/>
              <a:gd name="connsiteY0" fmla="*/ 0 h 659972"/>
              <a:gd name="connsiteX1" fmla="*/ 11473122 w 13424658"/>
              <a:gd name="connsiteY1" fmla="*/ 0 h 659972"/>
              <a:gd name="connsiteX2" fmla="*/ 11435032 w 13424658"/>
              <a:gd name="connsiteY2" fmla="*/ 2097 h 659972"/>
              <a:gd name="connsiteX3" fmla="*/ 11397926 w 13424658"/>
              <a:gd name="connsiteY3" fmla="*/ 8549 h 659972"/>
              <a:gd name="connsiteX4" fmla="*/ 11361641 w 13424658"/>
              <a:gd name="connsiteY4" fmla="*/ 18873 h 659972"/>
              <a:gd name="connsiteX5" fmla="*/ 11326998 w 13424658"/>
              <a:gd name="connsiteY5" fmla="*/ 33229 h 659972"/>
              <a:gd name="connsiteX6" fmla="*/ 11294161 w 13424658"/>
              <a:gd name="connsiteY6" fmla="*/ 51456 h 659972"/>
              <a:gd name="connsiteX7" fmla="*/ 11263295 w 13424658"/>
              <a:gd name="connsiteY7" fmla="*/ 73232 h 659972"/>
              <a:gd name="connsiteX8" fmla="*/ 11234891 w 13424658"/>
              <a:gd name="connsiteY8" fmla="*/ 98557 h 659972"/>
              <a:gd name="connsiteX9" fmla="*/ 11029496 w 13424658"/>
              <a:gd name="connsiteY9" fmla="*/ 306639 h 659972"/>
              <a:gd name="connsiteX10" fmla="*/ 11001092 w 13424658"/>
              <a:gd name="connsiteY10" fmla="*/ 331964 h 659972"/>
              <a:gd name="connsiteX11" fmla="*/ 10970225 w 13424658"/>
              <a:gd name="connsiteY11" fmla="*/ 353740 h 659972"/>
              <a:gd name="connsiteX12" fmla="*/ 10937388 w 13424658"/>
              <a:gd name="connsiteY12" fmla="*/ 371806 h 659972"/>
              <a:gd name="connsiteX13" fmla="*/ 10902746 w 13424658"/>
              <a:gd name="connsiteY13" fmla="*/ 386162 h 659972"/>
              <a:gd name="connsiteX14" fmla="*/ 10866625 w 13424658"/>
              <a:gd name="connsiteY14" fmla="*/ 396646 h 659972"/>
              <a:gd name="connsiteX15" fmla="*/ 10829356 w 13424658"/>
              <a:gd name="connsiteY15" fmla="*/ 402937 h 659972"/>
              <a:gd name="connsiteX16" fmla="*/ 10791265 w 13424658"/>
              <a:gd name="connsiteY16" fmla="*/ 405034 h 659972"/>
              <a:gd name="connsiteX17" fmla="*/ 0 w 13424658"/>
              <a:gd name="connsiteY17" fmla="*/ 401828 h 659972"/>
              <a:gd name="connsiteX18" fmla="*/ 30638 w 13424658"/>
              <a:gd name="connsiteY18" fmla="*/ 644891 h 659972"/>
              <a:gd name="connsiteX19" fmla="*/ 13424658 w 13424658"/>
              <a:gd name="connsiteY19" fmla="*/ 659972 h 659972"/>
              <a:gd name="connsiteX20" fmla="*/ 13418720 w 13424658"/>
              <a:gd name="connsiteY20" fmla="*/ 0 h 659972"/>
              <a:gd name="connsiteX0" fmla="*/ 12248288 w 13424658"/>
              <a:gd name="connsiteY0" fmla="*/ 0 h 659972"/>
              <a:gd name="connsiteX1" fmla="*/ 11473122 w 13424658"/>
              <a:gd name="connsiteY1" fmla="*/ 0 h 659972"/>
              <a:gd name="connsiteX2" fmla="*/ 11435032 w 13424658"/>
              <a:gd name="connsiteY2" fmla="*/ 2097 h 659972"/>
              <a:gd name="connsiteX3" fmla="*/ 11397926 w 13424658"/>
              <a:gd name="connsiteY3" fmla="*/ 8549 h 659972"/>
              <a:gd name="connsiteX4" fmla="*/ 11361641 w 13424658"/>
              <a:gd name="connsiteY4" fmla="*/ 18873 h 659972"/>
              <a:gd name="connsiteX5" fmla="*/ 11326998 w 13424658"/>
              <a:gd name="connsiteY5" fmla="*/ 33229 h 659972"/>
              <a:gd name="connsiteX6" fmla="*/ 11294161 w 13424658"/>
              <a:gd name="connsiteY6" fmla="*/ 51456 h 659972"/>
              <a:gd name="connsiteX7" fmla="*/ 11263295 w 13424658"/>
              <a:gd name="connsiteY7" fmla="*/ 73232 h 659972"/>
              <a:gd name="connsiteX8" fmla="*/ 11234891 w 13424658"/>
              <a:gd name="connsiteY8" fmla="*/ 98557 h 659972"/>
              <a:gd name="connsiteX9" fmla="*/ 11029496 w 13424658"/>
              <a:gd name="connsiteY9" fmla="*/ 306639 h 659972"/>
              <a:gd name="connsiteX10" fmla="*/ 11001092 w 13424658"/>
              <a:gd name="connsiteY10" fmla="*/ 331964 h 659972"/>
              <a:gd name="connsiteX11" fmla="*/ 10970225 w 13424658"/>
              <a:gd name="connsiteY11" fmla="*/ 353740 h 659972"/>
              <a:gd name="connsiteX12" fmla="*/ 10937388 w 13424658"/>
              <a:gd name="connsiteY12" fmla="*/ 371806 h 659972"/>
              <a:gd name="connsiteX13" fmla="*/ 10902746 w 13424658"/>
              <a:gd name="connsiteY13" fmla="*/ 386162 h 659972"/>
              <a:gd name="connsiteX14" fmla="*/ 10866625 w 13424658"/>
              <a:gd name="connsiteY14" fmla="*/ 396646 h 659972"/>
              <a:gd name="connsiteX15" fmla="*/ 10829356 w 13424658"/>
              <a:gd name="connsiteY15" fmla="*/ 402937 h 659972"/>
              <a:gd name="connsiteX16" fmla="*/ 10791265 w 13424658"/>
              <a:gd name="connsiteY16" fmla="*/ 405034 h 659972"/>
              <a:gd name="connsiteX17" fmla="*/ 0 w 13424658"/>
              <a:gd name="connsiteY17" fmla="*/ 401828 h 659972"/>
              <a:gd name="connsiteX18" fmla="*/ 30638 w 13424658"/>
              <a:gd name="connsiteY18" fmla="*/ 644891 h 659972"/>
              <a:gd name="connsiteX19" fmla="*/ 13424658 w 13424658"/>
              <a:gd name="connsiteY19" fmla="*/ 659972 h 659972"/>
              <a:gd name="connsiteX20" fmla="*/ 12248288 w 13424658"/>
              <a:gd name="connsiteY20" fmla="*/ 0 h 659972"/>
              <a:gd name="connsiteX0" fmla="*/ 12248288 w 13424658"/>
              <a:gd name="connsiteY0" fmla="*/ 0 h 659972"/>
              <a:gd name="connsiteX1" fmla="*/ 11473122 w 13424658"/>
              <a:gd name="connsiteY1" fmla="*/ 0 h 659972"/>
              <a:gd name="connsiteX2" fmla="*/ 11435032 w 13424658"/>
              <a:gd name="connsiteY2" fmla="*/ 2097 h 659972"/>
              <a:gd name="connsiteX3" fmla="*/ 11397926 w 13424658"/>
              <a:gd name="connsiteY3" fmla="*/ 8549 h 659972"/>
              <a:gd name="connsiteX4" fmla="*/ 11361641 w 13424658"/>
              <a:gd name="connsiteY4" fmla="*/ 18873 h 659972"/>
              <a:gd name="connsiteX5" fmla="*/ 11326998 w 13424658"/>
              <a:gd name="connsiteY5" fmla="*/ 33229 h 659972"/>
              <a:gd name="connsiteX6" fmla="*/ 11294161 w 13424658"/>
              <a:gd name="connsiteY6" fmla="*/ 51456 h 659972"/>
              <a:gd name="connsiteX7" fmla="*/ 11263295 w 13424658"/>
              <a:gd name="connsiteY7" fmla="*/ 73232 h 659972"/>
              <a:gd name="connsiteX8" fmla="*/ 11234891 w 13424658"/>
              <a:gd name="connsiteY8" fmla="*/ 98557 h 659972"/>
              <a:gd name="connsiteX9" fmla="*/ 11029496 w 13424658"/>
              <a:gd name="connsiteY9" fmla="*/ 306639 h 659972"/>
              <a:gd name="connsiteX10" fmla="*/ 11001092 w 13424658"/>
              <a:gd name="connsiteY10" fmla="*/ 331964 h 659972"/>
              <a:gd name="connsiteX11" fmla="*/ 10970225 w 13424658"/>
              <a:gd name="connsiteY11" fmla="*/ 353740 h 659972"/>
              <a:gd name="connsiteX12" fmla="*/ 10937388 w 13424658"/>
              <a:gd name="connsiteY12" fmla="*/ 371806 h 659972"/>
              <a:gd name="connsiteX13" fmla="*/ 10902746 w 13424658"/>
              <a:gd name="connsiteY13" fmla="*/ 386162 h 659972"/>
              <a:gd name="connsiteX14" fmla="*/ 10866625 w 13424658"/>
              <a:gd name="connsiteY14" fmla="*/ 396646 h 659972"/>
              <a:gd name="connsiteX15" fmla="*/ 10829356 w 13424658"/>
              <a:gd name="connsiteY15" fmla="*/ 402937 h 659972"/>
              <a:gd name="connsiteX16" fmla="*/ 10791265 w 13424658"/>
              <a:gd name="connsiteY16" fmla="*/ 405034 h 659972"/>
              <a:gd name="connsiteX17" fmla="*/ 0 w 13424658"/>
              <a:gd name="connsiteY17" fmla="*/ 401828 h 659972"/>
              <a:gd name="connsiteX18" fmla="*/ 30638 w 13424658"/>
              <a:gd name="connsiteY18" fmla="*/ 644891 h 659972"/>
              <a:gd name="connsiteX19" fmla="*/ 13424658 w 13424658"/>
              <a:gd name="connsiteY19" fmla="*/ 659972 h 659972"/>
              <a:gd name="connsiteX20" fmla="*/ 12248288 w 13424658"/>
              <a:gd name="connsiteY20" fmla="*/ 0 h 659972"/>
              <a:gd name="connsiteX0" fmla="*/ 12248288 w 12263370"/>
              <a:gd name="connsiteY0" fmla="*/ 0 h 659972"/>
              <a:gd name="connsiteX1" fmla="*/ 11473122 w 12263370"/>
              <a:gd name="connsiteY1" fmla="*/ 0 h 659972"/>
              <a:gd name="connsiteX2" fmla="*/ 11435032 w 12263370"/>
              <a:gd name="connsiteY2" fmla="*/ 2097 h 659972"/>
              <a:gd name="connsiteX3" fmla="*/ 11397926 w 12263370"/>
              <a:gd name="connsiteY3" fmla="*/ 8549 h 659972"/>
              <a:gd name="connsiteX4" fmla="*/ 11361641 w 12263370"/>
              <a:gd name="connsiteY4" fmla="*/ 18873 h 659972"/>
              <a:gd name="connsiteX5" fmla="*/ 11326998 w 12263370"/>
              <a:gd name="connsiteY5" fmla="*/ 33229 h 659972"/>
              <a:gd name="connsiteX6" fmla="*/ 11294161 w 12263370"/>
              <a:gd name="connsiteY6" fmla="*/ 51456 h 659972"/>
              <a:gd name="connsiteX7" fmla="*/ 11263295 w 12263370"/>
              <a:gd name="connsiteY7" fmla="*/ 73232 h 659972"/>
              <a:gd name="connsiteX8" fmla="*/ 11234891 w 12263370"/>
              <a:gd name="connsiteY8" fmla="*/ 98557 h 659972"/>
              <a:gd name="connsiteX9" fmla="*/ 11029496 w 12263370"/>
              <a:gd name="connsiteY9" fmla="*/ 306639 h 659972"/>
              <a:gd name="connsiteX10" fmla="*/ 11001092 w 12263370"/>
              <a:gd name="connsiteY10" fmla="*/ 331964 h 659972"/>
              <a:gd name="connsiteX11" fmla="*/ 10970225 w 12263370"/>
              <a:gd name="connsiteY11" fmla="*/ 353740 h 659972"/>
              <a:gd name="connsiteX12" fmla="*/ 10937388 w 12263370"/>
              <a:gd name="connsiteY12" fmla="*/ 371806 h 659972"/>
              <a:gd name="connsiteX13" fmla="*/ 10902746 w 12263370"/>
              <a:gd name="connsiteY13" fmla="*/ 386162 h 659972"/>
              <a:gd name="connsiteX14" fmla="*/ 10866625 w 12263370"/>
              <a:gd name="connsiteY14" fmla="*/ 396646 h 659972"/>
              <a:gd name="connsiteX15" fmla="*/ 10829356 w 12263370"/>
              <a:gd name="connsiteY15" fmla="*/ 402937 h 659972"/>
              <a:gd name="connsiteX16" fmla="*/ 10791265 w 12263370"/>
              <a:gd name="connsiteY16" fmla="*/ 405034 h 659972"/>
              <a:gd name="connsiteX17" fmla="*/ 0 w 12263370"/>
              <a:gd name="connsiteY17" fmla="*/ 401828 h 659972"/>
              <a:gd name="connsiteX18" fmla="*/ 30638 w 12263370"/>
              <a:gd name="connsiteY18" fmla="*/ 644891 h 659972"/>
              <a:gd name="connsiteX19" fmla="*/ 12263370 w 12263370"/>
              <a:gd name="connsiteY19" fmla="*/ 659972 h 659972"/>
              <a:gd name="connsiteX20" fmla="*/ 12248288 w 12263370"/>
              <a:gd name="connsiteY20" fmla="*/ 0 h 659972"/>
              <a:gd name="connsiteX0" fmla="*/ 12248288 w 12263370"/>
              <a:gd name="connsiteY0" fmla="*/ 0 h 659972"/>
              <a:gd name="connsiteX1" fmla="*/ 11473122 w 12263370"/>
              <a:gd name="connsiteY1" fmla="*/ 0 h 659972"/>
              <a:gd name="connsiteX2" fmla="*/ 11435032 w 12263370"/>
              <a:gd name="connsiteY2" fmla="*/ 2097 h 659972"/>
              <a:gd name="connsiteX3" fmla="*/ 11397926 w 12263370"/>
              <a:gd name="connsiteY3" fmla="*/ 8549 h 659972"/>
              <a:gd name="connsiteX4" fmla="*/ 11361641 w 12263370"/>
              <a:gd name="connsiteY4" fmla="*/ 18873 h 659972"/>
              <a:gd name="connsiteX5" fmla="*/ 11326998 w 12263370"/>
              <a:gd name="connsiteY5" fmla="*/ 33229 h 659972"/>
              <a:gd name="connsiteX6" fmla="*/ 11294161 w 12263370"/>
              <a:gd name="connsiteY6" fmla="*/ 51456 h 659972"/>
              <a:gd name="connsiteX7" fmla="*/ 11263295 w 12263370"/>
              <a:gd name="connsiteY7" fmla="*/ 73232 h 659972"/>
              <a:gd name="connsiteX8" fmla="*/ 11234891 w 12263370"/>
              <a:gd name="connsiteY8" fmla="*/ 98557 h 659972"/>
              <a:gd name="connsiteX9" fmla="*/ 11029496 w 12263370"/>
              <a:gd name="connsiteY9" fmla="*/ 306639 h 659972"/>
              <a:gd name="connsiteX10" fmla="*/ 11001092 w 12263370"/>
              <a:gd name="connsiteY10" fmla="*/ 331964 h 659972"/>
              <a:gd name="connsiteX11" fmla="*/ 10970225 w 12263370"/>
              <a:gd name="connsiteY11" fmla="*/ 353740 h 659972"/>
              <a:gd name="connsiteX12" fmla="*/ 10937388 w 12263370"/>
              <a:gd name="connsiteY12" fmla="*/ 371806 h 659972"/>
              <a:gd name="connsiteX13" fmla="*/ 10902746 w 12263370"/>
              <a:gd name="connsiteY13" fmla="*/ 386162 h 659972"/>
              <a:gd name="connsiteX14" fmla="*/ 10866625 w 12263370"/>
              <a:gd name="connsiteY14" fmla="*/ 396646 h 659972"/>
              <a:gd name="connsiteX15" fmla="*/ 10829356 w 12263370"/>
              <a:gd name="connsiteY15" fmla="*/ 402937 h 659972"/>
              <a:gd name="connsiteX16" fmla="*/ 10791265 w 12263370"/>
              <a:gd name="connsiteY16" fmla="*/ 405034 h 659972"/>
              <a:gd name="connsiteX17" fmla="*/ 0 w 12263370"/>
              <a:gd name="connsiteY17" fmla="*/ 401828 h 659972"/>
              <a:gd name="connsiteX18" fmla="*/ 21494 w 12263370"/>
              <a:gd name="connsiteY18" fmla="*/ 654035 h 659972"/>
              <a:gd name="connsiteX19" fmla="*/ 12263370 w 12263370"/>
              <a:gd name="connsiteY19" fmla="*/ 659972 h 659972"/>
              <a:gd name="connsiteX20" fmla="*/ 12248288 w 12263370"/>
              <a:gd name="connsiteY20" fmla="*/ 0 h 659972"/>
              <a:gd name="connsiteX0" fmla="*/ 12254226 w 12269308"/>
              <a:gd name="connsiteY0" fmla="*/ 0 h 663179"/>
              <a:gd name="connsiteX1" fmla="*/ 11479060 w 12269308"/>
              <a:gd name="connsiteY1" fmla="*/ 0 h 663179"/>
              <a:gd name="connsiteX2" fmla="*/ 11440970 w 12269308"/>
              <a:gd name="connsiteY2" fmla="*/ 2097 h 663179"/>
              <a:gd name="connsiteX3" fmla="*/ 11403864 w 12269308"/>
              <a:gd name="connsiteY3" fmla="*/ 8549 h 663179"/>
              <a:gd name="connsiteX4" fmla="*/ 11367579 w 12269308"/>
              <a:gd name="connsiteY4" fmla="*/ 18873 h 663179"/>
              <a:gd name="connsiteX5" fmla="*/ 11332936 w 12269308"/>
              <a:gd name="connsiteY5" fmla="*/ 33229 h 663179"/>
              <a:gd name="connsiteX6" fmla="*/ 11300099 w 12269308"/>
              <a:gd name="connsiteY6" fmla="*/ 51456 h 663179"/>
              <a:gd name="connsiteX7" fmla="*/ 11269233 w 12269308"/>
              <a:gd name="connsiteY7" fmla="*/ 73232 h 663179"/>
              <a:gd name="connsiteX8" fmla="*/ 11240829 w 12269308"/>
              <a:gd name="connsiteY8" fmla="*/ 98557 h 663179"/>
              <a:gd name="connsiteX9" fmla="*/ 11035434 w 12269308"/>
              <a:gd name="connsiteY9" fmla="*/ 306639 h 663179"/>
              <a:gd name="connsiteX10" fmla="*/ 11007030 w 12269308"/>
              <a:gd name="connsiteY10" fmla="*/ 331964 h 663179"/>
              <a:gd name="connsiteX11" fmla="*/ 10976163 w 12269308"/>
              <a:gd name="connsiteY11" fmla="*/ 353740 h 663179"/>
              <a:gd name="connsiteX12" fmla="*/ 10943326 w 12269308"/>
              <a:gd name="connsiteY12" fmla="*/ 371806 h 663179"/>
              <a:gd name="connsiteX13" fmla="*/ 10908684 w 12269308"/>
              <a:gd name="connsiteY13" fmla="*/ 386162 h 663179"/>
              <a:gd name="connsiteX14" fmla="*/ 10872563 w 12269308"/>
              <a:gd name="connsiteY14" fmla="*/ 396646 h 663179"/>
              <a:gd name="connsiteX15" fmla="*/ 10835294 w 12269308"/>
              <a:gd name="connsiteY15" fmla="*/ 402937 h 663179"/>
              <a:gd name="connsiteX16" fmla="*/ 10797203 w 12269308"/>
              <a:gd name="connsiteY16" fmla="*/ 405034 h 663179"/>
              <a:gd name="connsiteX17" fmla="*/ 5938 w 12269308"/>
              <a:gd name="connsiteY17" fmla="*/ 401828 h 663179"/>
              <a:gd name="connsiteX18" fmla="*/ 0 w 12269308"/>
              <a:gd name="connsiteY18" fmla="*/ 663179 h 663179"/>
              <a:gd name="connsiteX19" fmla="*/ 12269308 w 12269308"/>
              <a:gd name="connsiteY19" fmla="*/ 659972 h 663179"/>
              <a:gd name="connsiteX20" fmla="*/ 12254226 w 12269308"/>
              <a:gd name="connsiteY20" fmla="*/ 0 h 663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69308" h="663179">
                <a:moveTo>
                  <a:pt x="12254226" y="0"/>
                </a:moveTo>
                <a:lnTo>
                  <a:pt x="11479060" y="0"/>
                </a:lnTo>
                <a:lnTo>
                  <a:pt x="11440970" y="2097"/>
                </a:lnTo>
                <a:lnTo>
                  <a:pt x="11403864" y="8549"/>
                </a:lnTo>
                <a:lnTo>
                  <a:pt x="11367579" y="18873"/>
                </a:lnTo>
                <a:lnTo>
                  <a:pt x="11332936" y="33229"/>
                </a:lnTo>
                <a:lnTo>
                  <a:pt x="11300099" y="51456"/>
                </a:lnTo>
                <a:lnTo>
                  <a:pt x="11269233" y="73232"/>
                </a:lnTo>
                <a:lnTo>
                  <a:pt x="11240829" y="98557"/>
                </a:lnTo>
                <a:lnTo>
                  <a:pt x="11035434" y="306639"/>
                </a:lnTo>
                <a:lnTo>
                  <a:pt x="11007030" y="331964"/>
                </a:lnTo>
                <a:lnTo>
                  <a:pt x="10976163" y="353740"/>
                </a:lnTo>
                <a:lnTo>
                  <a:pt x="10943326" y="371806"/>
                </a:lnTo>
                <a:lnTo>
                  <a:pt x="10908684" y="386162"/>
                </a:lnTo>
                <a:lnTo>
                  <a:pt x="10872563" y="396646"/>
                </a:lnTo>
                <a:lnTo>
                  <a:pt x="10835294" y="402937"/>
                </a:lnTo>
                <a:lnTo>
                  <a:pt x="10797203" y="405034"/>
                </a:lnTo>
                <a:lnTo>
                  <a:pt x="5938" y="401828"/>
                </a:lnTo>
                <a:lnTo>
                  <a:pt x="0" y="663179"/>
                </a:lnTo>
                <a:lnTo>
                  <a:pt x="12269308" y="659972"/>
                </a:lnTo>
                <a:cubicBezTo>
                  <a:pt x="12267329" y="453836"/>
                  <a:pt x="12265349" y="32400"/>
                  <a:pt x="12254226" y="0"/>
                </a:cubicBezTo>
                <a:close/>
              </a:path>
            </a:pathLst>
          </a:custGeom>
          <a:solidFill>
            <a:srgbClr val="FFFFFF"/>
          </a:solidFill>
          <a:ln w="16417" cap="flat">
            <a:noFill/>
            <a:prstDash val="solid"/>
            <a:miter/>
          </a:ln>
        </p:spPr>
        <p:txBody>
          <a:bodyPr rtlCol="0" anchor="ctr"/>
          <a:lstStyle/>
          <a:p>
            <a:endParaRPr lang="en-GB"/>
          </a:p>
        </p:txBody>
      </p:sp>
      <p:sp>
        <p:nvSpPr>
          <p:cNvPr id="5" name="Title 1">
            <a:extLst>
              <a:ext uri="{FF2B5EF4-FFF2-40B4-BE49-F238E27FC236}">
                <a16:creationId xmlns:a16="http://schemas.microsoft.com/office/drawing/2014/main" id="{603C7099-7BDF-EF49-AD35-BAF172AFBFE7}"/>
              </a:ext>
            </a:extLst>
          </p:cNvPr>
          <p:cNvSpPr>
            <a:spLocks noGrp="1"/>
          </p:cNvSpPr>
          <p:nvPr>
            <p:ph type="title"/>
          </p:nvPr>
        </p:nvSpPr>
        <p:spPr>
          <a:xfrm>
            <a:off x="3910848" y="4353172"/>
            <a:ext cx="4419336" cy="1480071"/>
          </a:xfrm>
          <a:prstGeom prst="rect">
            <a:avLst/>
          </a:prstGeom>
        </p:spPr>
        <p:txBody>
          <a:bodyPr anchor="t"/>
          <a:lstStyle>
            <a:lvl1pPr algn="ctr">
              <a:defRPr sz="1600" b="0" i="0">
                <a:solidFill>
                  <a:schemeClr val="bg1"/>
                </a:solidFill>
                <a:latin typeface="HelveticaNeueLT Pro 65 Md" panose="020B0604020202020204" pitchFamily="34" charset="77"/>
                <a:ea typeface="Helvetica Neue Condensed" panose="02000503000000020004" pitchFamily="2" charset="0"/>
                <a:cs typeface="Helvetica Neue Condensed" panose="02000503000000020004" pitchFamily="2" charset="0"/>
              </a:defRPr>
            </a:lvl1pPr>
          </a:lstStyle>
          <a:p>
            <a:r>
              <a:rPr lang="en-GB"/>
              <a:t>Click to edit Master title style</a:t>
            </a:r>
            <a:endParaRPr lang="en-US"/>
          </a:p>
        </p:txBody>
      </p:sp>
      <p:pic>
        <p:nvPicPr>
          <p:cNvPr id="7" name="Picture 6">
            <a:extLst>
              <a:ext uri="{FF2B5EF4-FFF2-40B4-BE49-F238E27FC236}">
                <a16:creationId xmlns:a16="http://schemas.microsoft.com/office/drawing/2014/main" id="{9319EFEA-EB8F-C694-EBAB-30F79CD566A1}"/>
              </a:ext>
            </a:extLst>
          </p:cNvPr>
          <p:cNvPicPr>
            <a:picLocks noChangeAspect="1"/>
          </p:cNvPicPr>
          <p:nvPr userDrawn="1"/>
        </p:nvPicPr>
        <p:blipFill>
          <a:blip r:embed="rId3"/>
          <a:srcRect/>
          <a:stretch/>
        </p:blipFill>
        <p:spPr>
          <a:xfrm>
            <a:off x="11423087" y="6426740"/>
            <a:ext cx="404054" cy="157424"/>
          </a:xfrm>
          <a:prstGeom prst="rect">
            <a:avLst/>
          </a:prstGeom>
        </p:spPr>
      </p:pic>
    </p:spTree>
    <p:extLst>
      <p:ext uri="{BB962C8B-B14F-4D97-AF65-F5344CB8AC3E}">
        <p14:creationId xmlns:p14="http://schemas.microsoft.com/office/powerpoint/2010/main" val="137933028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Success 2020">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9C46F04-B971-ED48-8DC4-65F6EF0AA31A}"/>
              </a:ext>
            </a:extLst>
          </p:cNvPr>
          <p:cNvPicPr>
            <a:picLocks noChangeAspect="1"/>
          </p:cNvPicPr>
          <p:nvPr userDrawn="1"/>
        </p:nvPicPr>
        <p:blipFill>
          <a:blip r:embed="rId2"/>
          <a:stretch>
            <a:fillRect/>
          </a:stretch>
        </p:blipFill>
        <p:spPr>
          <a:xfrm>
            <a:off x="0" y="4798"/>
            <a:ext cx="12192000" cy="6848403"/>
          </a:xfrm>
          <a:prstGeom prst="rect">
            <a:avLst/>
          </a:prstGeom>
        </p:spPr>
      </p:pic>
      <p:sp>
        <p:nvSpPr>
          <p:cNvPr id="8" name="Text Placeholder 11">
            <a:extLst>
              <a:ext uri="{FF2B5EF4-FFF2-40B4-BE49-F238E27FC236}">
                <a16:creationId xmlns:a16="http://schemas.microsoft.com/office/drawing/2014/main" id="{4CCEDE6E-3C12-1C43-A880-0B6F1300F28C}"/>
              </a:ext>
            </a:extLst>
          </p:cNvPr>
          <p:cNvSpPr>
            <a:spLocks noGrp="1"/>
          </p:cNvSpPr>
          <p:nvPr>
            <p:ph type="body" sz="quarter" idx="11"/>
          </p:nvPr>
        </p:nvSpPr>
        <p:spPr>
          <a:xfrm>
            <a:off x="968440" y="4873751"/>
            <a:ext cx="2180184" cy="966931"/>
          </a:xfrm>
          <a:prstGeom prst="rect">
            <a:avLst/>
          </a:prstGeom>
          <a:ln>
            <a:noFill/>
          </a:ln>
        </p:spPr>
        <p:txBody>
          <a:bodyPr/>
          <a:lstStyle>
            <a:lvl1pPr marL="0" indent="0" algn="ctr">
              <a:buNone/>
              <a:defRPr sz="1400" b="1" i="0">
                <a:solidFill>
                  <a:srgbClr val="D43900"/>
                </a:solidFill>
                <a:latin typeface="HelveticaNeueLT Pro 55 Roman" panose="020B0604020202020204" pitchFamily="34" charset="77"/>
              </a:defRPr>
            </a:lvl1pPr>
            <a:lvl2pPr marL="457189" indent="0">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77" indent="0">
              <a:buFont typeface="Arial" panose="020B0604020202020204" pitchFamily="34" charset="0"/>
              <a:buNone/>
              <a:defRPr sz="1400" b="0" i="0">
                <a:solidFill>
                  <a:srgbClr val="E8BC28"/>
                </a:solidFill>
                <a:latin typeface="HelveticaNeueLT Std Lt" panose="020B0403020202020204" pitchFamily="34" charset="0"/>
              </a:defRPr>
            </a:lvl3pPr>
            <a:lvl4pPr marL="1371566" indent="0">
              <a:buFont typeface="Arial" panose="020B0604020202020204" pitchFamily="34" charset="0"/>
              <a:buNone/>
              <a:defRPr sz="1400" b="0" i="0">
                <a:solidFill>
                  <a:srgbClr val="E8BC28"/>
                </a:solidFill>
                <a:latin typeface="HelveticaNeueLT Std Lt" panose="020B0403020202020204" pitchFamily="34" charset="0"/>
              </a:defRPr>
            </a:lvl4pPr>
            <a:lvl5pPr marL="1828755" indent="0">
              <a:buNone/>
              <a:defRPr b="0" i="0">
                <a:latin typeface="HelveticaNeueLT Std Thin" panose="020B0403020202020204" pitchFamily="34" charset="0"/>
              </a:defRPr>
            </a:lvl5pPr>
          </a:lstStyle>
          <a:p>
            <a:pPr lvl="0"/>
            <a:endParaRPr lang="en-US"/>
          </a:p>
        </p:txBody>
      </p:sp>
      <p:sp>
        <p:nvSpPr>
          <p:cNvPr id="13" name="Text Placeholder 12">
            <a:extLst>
              <a:ext uri="{FF2B5EF4-FFF2-40B4-BE49-F238E27FC236}">
                <a16:creationId xmlns:a16="http://schemas.microsoft.com/office/drawing/2014/main" id="{CE6029B3-1496-8845-A0B4-692DF4171963}"/>
              </a:ext>
            </a:extLst>
          </p:cNvPr>
          <p:cNvSpPr>
            <a:spLocks noGrp="1"/>
          </p:cNvSpPr>
          <p:nvPr>
            <p:ph type="body" sz="quarter" idx="15"/>
          </p:nvPr>
        </p:nvSpPr>
        <p:spPr>
          <a:xfrm>
            <a:off x="1573212" y="1170309"/>
            <a:ext cx="3968051" cy="620712"/>
          </a:xfrm>
          <a:prstGeom prst="rect">
            <a:avLst/>
          </a:prstGeom>
        </p:spPr>
        <p:txBody>
          <a:bodyPr/>
          <a:lstStyle>
            <a:lvl1pPr marL="0" indent="0">
              <a:buNone/>
              <a:defRPr sz="2000" b="0" i="0">
                <a:solidFill>
                  <a:srgbClr val="D43900"/>
                </a:solidFill>
                <a:latin typeface="HelveticaNeueLT Pro 55 Roman" panose="020B0604020202020204" pitchFamily="34" charset="77"/>
              </a:defRPr>
            </a:lvl1pPr>
            <a:lvl2pPr marL="457189" indent="0">
              <a:buNone/>
              <a:defRPr b="0" i="0">
                <a:solidFill>
                  <a:srgbClr val="E8BC28"/>
                </a:solidFill>
                <a:latin typeface="HelveticaNeueLT Std Med" panose="020B0604020202020204" pitchFamily="34" charset="0"/>
              </a:defRPr>
            </a:lvl2pPr>
            <a:lvl3pPr marL="914377" indent="0">
              <a:buNone/>
              <a:defRPr b="0" i="0">
                <a:solidFill>
                  <a:srgbClr val="E8BC28"/>
                </a:solidFill>
                <a:latin typeface="HelveticaNeueLT Std Med" panose="020B0604020202020204" pitchFamily="34" charset="0"/>
              </a:defRPr>
            </a:lvl3pPr>
            <a:lvl4pPr marL="1371566" indent="0">
              <a:buNone/>
              <a:defRPr b="0" i="0">
                <a:solidFill>
                  <a:srgbClr val="E8BC28"/>
                </a:solidFill>
                <a:latin typeface="HelveticaNeueLT Std Med" panose="020B0604020202020204" pitchFamily="34" charset="0"/>
              </a:defRPr>
            </a:lvl4pPr>
            <a:lvl5pPr marL="1828755" indent="0">
              <a:buNone/>
              <a:defRPr b="0" i="0">
                <a:solidFill>
                  <a:srgbClr val="E8BC28"/>
                </a:solidFill>
                <a:latin typeface="HelveticaNeueLT Std Med" panose="020B0604020202020204" pitchFamily="34" charset="0"/>
              </a:defRPr>
            </a:lvl5pPr>
          </a:lstStyle>
          <a:p>
            <a:pPr lvl="0"/>
            <a:r>
              <a:rPr lang="en-GB"/>
              <a:t>Click to edit Master</a:t>
            </a:r>
            <a:endParaRPr lang="en-US"/>
          </a:p>
        </p:txBody>
      </p:sp>
      <p:sp>
        <p:nvSpPr>
          <p:cNvPr id="14" name="Text Placeholder 11">
            <a:extLst>
              <a:ext uri="{FF2B5EF4-FFF2-40B4-BE49-F238E27FC236}">
                <a16:creationId xmlns:a16="http://schemas.microsoft.com/office/drawing/2014/main" id="{89013AE0-A7CE-7547-8EEA-81CCF43E43E2}"/>
              </a:ext>
            </a:extLst>
          </p:cNvPr>
          <p:cNvSpPr>
            <a:spLocks noGrp="1"/>
          </p:cNvSpPr>
          <p:nvPr>
            <p:ph type="body" sz="quarter" idx="16"/>
          </p:nvPr>
        </p:nvSpPr>
        <p:spPr>
          <a:xfrm>
            <a:off x="6427195" y="4873751"/>
            <a:ext cx="2180184" cy="966931"/>
          </a:xfrm>
          <a:prstGeom prst="rect">
            <a:avLst/>
          </a:prstGeom>
          <a:ln>
            <a:noFill/>
          </a:ln>
        </p:spPr>
        <p:txBody>
          <a:bodyPr/>
          <a:lstStyle>
            <a:lvl1pPr marL="0" indent="0" algn="ctr">
              <a:buNone/>
              <a:defRPr sz="1400" b="1" i="0">
                <a:solidFill>
                  <a:srgbClr val="D43900"/>
                </a:solidFill>
                <a:latin typeface="HelveticaNeueLT Pro 55 Roman" panose="020B0604020202020204" pitchFamily="34" charset="77"/>
              </a:defRPr>
            </a:lvl1pPr>
            <a:lvl2pPr marL="457189" indent="0">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77" indent="0">
              <a:buFont typeface="Arial" panose="020B0604020202020204" pitchFamily="34" charset="0"/>
              <a:buNone/>
              <a:defRPr sz="1400" b="0" i="0">
                <a:solidFill>
                  <a:srgbClr val="E8BC28"/>
                </a:solidFill>
                <a:latin typeface="HelveticaNeueLT Std Lt" panose="020B0403020202020204" pitchFamily="34" charset="0"/>
              </a:defRPr>
            </a:lvl3pPr>
            <a:lvl4pPr marL="1371566" indent="0">
              <a:buFont typeface="Arial" panose="020B0604020202020204" pitchFamily="34" charset="0"/>
              <a:buNone/>
              <a:defRPr sz="1400" b="0" i="0">
                <a:solidFill>
                  <a:srgbClr val="E8BC28"/>
                </a:solidFill>
                <a:latin typeface="HelveticaNeueLT Std Lt" panose="020B0403020202020204" pitchFamily="34" charset="0"/>
              </a:defRPr>
            </a:lvl4pPr>
            <a:lvl5pPr marL="1828755" indent="0">
              <a:buNone/>
              <a:defRPr b="0" i="0">
                <a:latin typeface="HelveticaNeueLT Std Thin" panose="020B0403020202020204" pitchFamily="34" charset="0"/>
              </a:defRPr>
            </a:lvl5pPr>
          </a:lstStyle>
          <a:p>
            <a:pPr lvl="0"/>
            <a:endParaRPr lang="en-US"/>
          </a:p>
        </p:txBody>
      </p:sp>
      <p:sp>
        <p:nvSpPr>
          <p:cNvPr id="15" name="Text Placeholder 11">
            <a:extLst>
              <a:ext uri="{FF2B5EF4-FFF2-40B4-BE49-F238E27FC236}">
                <a16:creationId xmlns:a16="http://schemas.microsoft.com/office/drawing/2014/main" id="{9CD27893-F0D0-1A45-9332-495EA803DFB0}"/>
              </a:ext>
            </a:extLst>
          </p:cNvPr>
          <p:cNvSpPr>
            <a:spLocks noGrp="1"/>
          </p:cNvSpPr>
          <p:nvPr>
            <p:ph type="body" sz="quarter" idx="17"/>
          </p:nvPr>
        </p:nvSpPr>
        <p:spPr>
          <a:xfrm>
            <a:off x="3732860" y="4873750"/>
            <a:ext cx="2180184" cy="966931"/>
          </a:xfrm>
          <a:prstGeom prst="rect">
            <a:avLst/>
          </a:prstGeom>
          <a:ln>
            <a:noFill/>
          </a:ln>
        </p:spPr>
        <p:txBody>
          <a:bodyPr/>
          <a:lstStyle>
            <a:lvl1pPr marL="0" indent="0" algn="ctr">
              <a:buNone/>
              <a:defRPr sz="1400" b="1" i="0">
                <a:solidFill>
                  <a:srgbClr val="D43900"/>
                </a:solidFill>
                <a:latin typeface="HelveticaNeueLT Pro 55 Roman" panose="020B0604020202020204" pitchFamily="34" charset="77"/>
              </a:defRPr>
            </a:lvl1pPr>
            <a:lvl2pPr marL="457189" indent="0">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77" indent="0">
              <a:buFont typeface="Arial" panose="020B0604020202020204" pitchFamily="34" charset="0"/>
              <a:buNone/>
              <a:defRPr sz="1400" b="0" i="0">
                <a:solidFill>
                  <a:srgbClr val="E8BC28"/>
                </a:solidFill>
                <a:latin typeface="HelveticaNeueLT Std Lt" panose="020B0403020202020204" pitchFamily="34" charset="0"/>
              </a:defRPr>
            </a:lvl3pPr>
            <a:lvl4pPr marL="1371566" indent="0">
              <a:buFont typeface="Arial" panose="020B0604020202020204" pitchFamily="34" charset="0"/>
              <a:buNone/>
              <a:defRPr sz="1400" b="0" i="0">
                <a:solidFill>
                  <a:srgbClr val="E8BC28"/>
                </a:solidFill>
                <a:latin typeface="HelveticaNeueLT Std Lt" panose="020B0403020202020204" pitchFamily="34" charset="0"/>
              </a:defRPr>
            </a:lvl4pPr>
            <a:lvl5pPr marL="1828755" indent="0">
              <a:buNone/>
              <a:defRPr b="0" i="0">
                <a:latin typeface="HelveticaNeueLT Std Thin" panose="020B0403020202020204" pitchFamily="34" charset="0"/>
              </a:defRPr>
            </a:lvl5pPr>
          </a:lstStyle>
          <a:p>
            <a:pPr lvl="0"/>
            <a:endParaRPr lang="en-US"/>
          </a:p>
        </p:txBody>
      </p:sp>
      <p:sp>
        <p:nvSpPr>
          <p:cNvPr id="16" name="Text Placeholder 11">
            <a:extLst>
              <a:ext uri="{FF2B5EF4-FFF2-40B4-BE49-F238E27FC236}">
                <a16:creationId xmlns:a16="http://schemas.microsoft.com/office/drawing/2014/main" id="{993E37F8-8A43-B148-B157-E7E2E1E6C38C}"/>
              </a:ext>
            </a:extLst>
          </p:cNvPr>
          <p:cNvSpPr>
            <a:spLocks noGrp="1"/>
          </p:cNvSpPr>
          <p:nvPr>
            <p:ph type="body" sz="quarter" idx="18"/>
          </p:nvPr>
        </p:nvSpPr>
        <p:spPr>
          <a:xfrm>
            <a:off x="9173817" y="4873751"/>
            <a:ext cx="2180184" cy="966931"/>
          </a:xfrm>
          <a:prstGeom prst="rect">
            <a:avLst/>
          </a:prstGeom>
          <a:ln>
            <a:noFill/>
          </a:ln>
        </p:spPr>
        <p:txBody>
          <a:bodyPr/>
          <a:lstStyle>
            <a:lvl1pPr marL="0" indent="0" algn="ctr">
              <a:buNone/>
              <a:defRPr sz="1400" b="1" i="0">
                <a:solidFill>
                  <a:srgbClr val="D43900"/>
                </a:solidFill>
                <a:latin typeface="HelveticaNeueLT Pro 55 Roman" panose="020B0604020202020204" pitchFamily="34" charset="77"/>
              </a:defRPr>
            </a:lvl1pPr>
            <a:lvl2pPr marL="457189" indent="0">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77" indent="0">
              <a:buFont typeface="Arial" panose="020B0604020202020204" pitchFamily="34" charset="0"/>
              <a:buNone/>
              <a:defRPr sz="1400" b="0" i="0">
                <a:solidFill>
                  <a:srgbClr val="E8BC28"/>
                </a:solidFill>
                <a:latin typeface="HelveticaNeueLT Std Lt" panose="020B0403020202020204" pitchFamily="34" charset="0"/>
              </a:defRPr>
            </a:lvl3pPr>
            <a:lvl4pPr marL="1371566" indent="0">
              <a:buFont typeface="Arial" panose="020B0604020202020204" pitchFamily="34" charset="0"/>
              <a:buNone/>
              <a:defRPr sz="1400" b="0" i="0">
                <a:solidFill>
                  <a:srgbClr val="E8BC28"/>
                </a:solidFill>
                <a:latin typeface="HelveticaNeueLT Std Lt" panose="020B0403020202020204" pitchFamily="34" charset="0"/>
              </a:defRPr>
            </a:lvl4pPr>
            <a:lvl5pPr marL="1828755" indent="0">
              <a:buNone/>
              <a:defRPr b="0" i="0">
                <a:latin typeface="HelveticaNeueLT Std Thin" panose="020B0403020202020204" pitchFamily="34" charset="0"/>
              </a:defRPr>
            </a:lvl5pPr>
          </a:lstStyle>
          <a:p>
            <a:pPr lvl="0"/>
            <a:endParaRPr lang="en-US"/>
          </a:p>
        </p:txBody>
      </p:sp>
      <p:sp>
        <p:nvSpPr>
          <p:cNvPr id="10" name="Title 1">
            <a:extLst>
              <a:ext uri="{FF2B5EF4-FFF2-40B4-BE49-F238E27FC236}">
                <a16:creationId xmlns:a16="http://schemas.microsoft.com/office/drawing/2014/main" id="{D69A5C8F-1178-0C4F-B7BA-980F7032D6AB}"/>
              </a:ext>
            </a:extLst>
          </p:cNvPr>
          <p:cNvSpPr>
            <a:spLocks noGrp="1"/>
          </p:cNvSpPr>
          <p:nvPr>
            <p:ph type="title"/>
          </p:nvPr>
        </p:nvSpPr>
        <p:spPr>
          <a:xfrm>
            <a:off x="497523" y="780175"/>
            <a:ext cx="8832744" cy="637747"/>
          </a:xfrm>
          <a:prstGeom prst="rect">
            <a:avLst/>
          </a:prstGeom>
        </p:spPr>
        <p:txBody>
          <a:bodyPr anchor="t"/>
          <a:lstStyle>
            <a:lvl1pPr>
              <a:defRPr sz="2500" b="0" i="0">
                <a:solidFill>
                  <a:srgbClr val="D43900"/>
                </a:solidFill>
                <a:latin typeface="HelveticaNeueLT Pro 55 Roman" panose="020B0604020202020204" pitchFamily="34" charset="77"/>
                <a:ea typeface="Helvetica Neue Condensed" panose="02000503000000020004" pitchFamily="2" charset="0"/>
                <a:cs typeface="Helvetica Neue Condensed" panose="02000503000000020004" pitchFamily="2" charset="0"/>
              </a:defRPr>
            </a:lvl1pPr>
          </a:lstStyle>
          <a:p>
            <a:r>
              <a:rPr lang="en-GB"/>
              <a:t>Click to edit Master title style</a:t>
            </a:r>
            <a:endParaRPr lang="en-US"/>
          </a:p>
        </p:txBody>
      </p:sp>
      <p:sp>
        <p:nvSpPr>
          <p:cNvPr id="2" name="Graphic 8">
            <a:extLst>
              <a:ext uri="{FF2B5EF4-FFF2-40B4-BE49-F238E27FC236}">
                <a16:creationId xmlns:a16="http://schemas.microsoft.com/office/drawing/2014/main" id="{8C094B79-CD59-90B7-EABB-AB77F548E3E6}"/>
              </a:ext>
            </a:extLst>
          </p:cNvPr>
          <p:cNvSpPr/>
          <p:nvPr userDrawn="1"/>
        </p:nvSpPr>
        <p:spPr>
          <a:xfrm>
            <a:off x="-16829" y="6232997"/>
            <a:ext cx="12263370" cy="659972"/>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 name="connsiteX0" fmla="*/ 13418720 w 13424658"/>
              <a:gd name="connsiteY0" fmla="*/ 0 h 659972"/>
              <a:gd name="connsiteX1" fmla="*/ 11473122 w 13424658"/>
              <a:gd name="connsiteY1" fmla="*/ 0 h 659972"/>
              <a:gd name="connsiteX2" fmla="*/ 11435032 w 13424658"/>
              <a:gd name="connsiteY2" fmla="*/ 2097 h 659972"/>
              <a:gd name="connsiteX3" fmla="*/ 11397926 w 13424658"/>
              <a:gd name="connsiteY3" fmla="*/ 8549 h 659972"/>
              <a:gd name="connsiteX4" fmla="*/ 11361641 w 13424658"/>
              <a:gd name="connsiteY4" fmla="*/ 18873 h 659972"/>
              <a:gd name="connsiteX5" fmla="*/ 11326998 w 13424658"/>
              <a:gd name="connsiteY5" fmla="*/ 33229 h 659972"/>
              <a:gd name="connsiteX6" fmla="*/ 11294161 w 13424658"/>
              <a:gd name="connsiteY6" fmla="*/ 51456 h 659972"/>
              <a:gd name="connsiteX7" fmla="*/ 11263295 w 13424658"/>
              <a:gd name="connsiteY7" fmla="*/ 73232 h 659972"/>
              <a:gd name="connsiteX8" fmla="*/ 11234891 w 13424658"/>
              <a:gd name="connsiteY8" fmla="*/ 98557 h 659972"/>
              <a:gd name="connsiteX9" fmla="*/ 11029496 w 13424658"/>
              <a:gd name="connsiteY9" fmla="*/ 306639 h 659972"/>
              <a:gd name="connsiteX10" fmla="*/ 11001092 w 13424658"/>
              <a:gd name="connsiteY10" fmla="*/ 331964 h 659972"/>
              <a:gd name="connsiteX11" fmla="*/ 10970225 w 13424658"/>
              <a:gd name="connsiteY11" fmla="*/ 353740 h 659972"/>
              <a:gd name="connsiteX12" fmla="*/ 10937388 w 13424658"/>
              <a:gd name="connsiteY12" fmla="*/ 371806 h 659972"/>
              <a:gd name="connsiteX13" fmla="*/ 10902746 w 13424658"/>
              <a:gd name="connsiteY13" fmla="*/ 386162 h 659972"/>
              <a:gd name="connsiteX14" fmla="*/ 10866625 w 13424658"/>
              <a:gd name="connsiteY14" fmla="*/ 396646 h 659972"/>
              <a:gd name="connsiteX15" fmla="*/ 10829356 w 13424658"/>
              <a:gd name="connsiteY15" fmla="*/ 402937 h 659972"/>
              <a:gd name="connsiteX16" fmla="*/ 10791265 w 13424658"/>
              <a:gd name="connsiteY16" fmla="*/ 405034 h 659972"/>
              <a:gd name="connsiteX17" fmla="*/ 0 w 13424658"/>
              <a:gd name="connsiteY17" fmla="*/ 401828 h 659972"/>
              <a:gd name="connsiteX18" fmla="*/ 1164494 w 13424658"/>
              <a:gd name="connsiteY18" fmla="*/ 654035 h 659972"/>
              <a:gd name="connsiteX19" fmla="*/ 13424658 w 13424658"/>
              <a:gd name="connsiteY19" fmla="*/ 659972 h 659972"/>
              <a:gd name="connsiteX20" fmla="*/ 13418720 w 13424658"/>
              <a:gd name="connsiteY20" fmla="*/ 0 h 659972"/>
              <a:gd name="connsiteX0" fmla="*/ 13418720 w 13424658"/>
              <a:gd name="connsiteY0" fmla="*/ 0 h 659972"/>
              <a:gd name="connsiteX1" fmla="*/ 11473122 w 13424658"/>
              <a:gd name="connsiteY1" fmla="*/ 0 h 659972"/>
              <a:gd name="connsiteX2" fmla="*/ 11435032 w 13424658"/>
              <a:gd name="connsiteY2" fmla="*/ 2097 h 659972"/>
              <a:gd name="connsiteX3" fmla="*/ 11397926 w 13424658"/>
              <a:gd name="connsiteY3" fmla="*/ 8549 h 659972"/>
              <a:gd name="connsiteX4" fmla="*/ 11361641 w 13424658"/>
              <a:gd name="connsiteY4" fmla="*/ 18873 h 659972"/>
              <a:gd name="connsiteX5" fmla="*/ 11326998 w 13424658"/>
              <a:gd name="connsiteY5" fmla="*/ 33229 h 659972"/>
              <a:gd name="connsiteX6" fmla="*/ 11294161 w 13424658"/>
              <a:gd name="connsiteY6" fmla="*/ 51456 h 659972"/>
              <a:gd name="connsiteX7" fmla="*/ 11263295 w 13424658"/>
              <a:gd name="connsiteY7" fmla="*/ 73232 h 659972"/>
              <a:gd name="connsiteX8" fmla="*/ 11234891 w 13424658"/>
              <a:gd name="connsiteY8" fmla="*/ 98557 h 659972"/>
              <a:gd name="connsiteX9" fmla="*/ 11029496 w 13424658"/>
              <a:gd name="connsiteY9" fmla="*/ 306639 h 659972"/>
              <a:gd name="connsiteX10" fmla="*/ 11001092 w 13424658"/>
              <a:gd name="connsiteY10" fmla="*/ 331964 h 659972"/>
              <a:gd name="connsiteX11" fmla="*/ 10970225 w 13424658"/>
              <a:gd name="connsiteY11" fmla="*/ 353740 h 659972"/>
              <a:gd name="connsiteX12" fmla="*/ 10937388 w 13424658"/>
              <a:gd name="connsiteY12" fmla="*/ 371806 h 659972"/>
              <a:gd name="connsiteX13" fmla="*/ 10902746 w 13424658"/>
              <a:gd name="connsiteY13" fmla="*/ 386162 h 659972"/>
              <a:gd name="connsiteX14" fmla="*/ 10866625 w 13424658"/>
              <a:gd name="connsiteY14" fmla="*/ 396646 h 659972"/>
              <a:gd name="connsiteX15" fmla="*/ 10829356 w 13424658"/>
              <a:gd name="connsiteY15" fmla="*/ 402937 h 659972"/>
              <a:gd name="connsiteX16" fmla="*/ 10791265 w 13424658"/>
              <a:gd name="connsiteY16" fmla="*/ 405034 h 659972"/>
              <a:gd name="connsiteX17" fmla="*/ 0 w 13424658"/>
              <a:gd name="connsiteY17" fmla="*/ 401828 h 659972"/>
              <a:gd name="connsiteX18" fmla="*/ 30638 w 13424658"/>
              <a:gd name="connsiteY18" fmla="*/ 644891 h 659972"/>
              <a:gd name="connsiteX19" fmla="*/ 13424658 w 13424658"/>
              <a:gd name="connsiteY19" fmla="*/ 659972 h 659972"/>
              <a:gd name="connsiteX20" fmla="*/ 13418720 w 13424658"/>
              <a:gd name="connsiteY20" fmla="*/ 0 h 659972"/>
              <a:gd name="connsiteX0" fmla="*/ 12248288 w 13424658"/>
              <a:gd name="connsiteY0" fmla="*/ 0 h 659972"/>
              <a:gd name="connsiteX1" fmla="*/ 11473122 w 13424658"/>
              <a:gd name="connsiteY1" fmla="*/ 0 h 659972"/>
              <a:gd name="connsiteX2" fmla="*/ 11435032 w 13424658"/>
              <a:gd name="connsiteY2" fmla="*/ 2097 h 659972"/>
              <a:gd name="connsiteX3" fmla="*/ 11397926 w 13424658"/>
              <a:gd name="connsiteY3" fmla="*/ 8549 h 659972"/>
              <a:gd name="connsiteX4" fmla="*/ 11361641 w 13424658"/>
              <a:gd name="connsiteY4" fmla="*/ 18873 h 659972"/>
              <a:gd name="connsiteX5" fmla="*/ 11326998 w 13424658"/>
              <a:gd name="connsiteY5" fmla="*/ 33229 h 659972"/>
              <a:gd name="connsiteX6" fmla="*/ 11294161 w 13424658"/>
              <a:gd name="connsiteY6" fmla="*/ 51456 h 659972"/>
              <a:gd name="connsiteX7" fmla="*/ 11263295 w 13424658"/>
              <a:gd name="connsiteY7" fmla="*/ 73232 h 659972"/>
              <a:gd name="connsiteX8" fmla="*/ 11234891 w 13424658"/>
              <a:gd name="connsiteY8" fmla="*/ 98557 h 659972"/>
              <a:gd name="connsiteX9" fmla="*/ 11029496 w 13424658"/>
              <a:gd name="connsiteY9" fmla="*/ 306639 h 659972"/>
              <a:gd name="connsiteX10" fmla="*/ 11001092 w 13424658"/>
              <a:gd name="connsiteY10" fmla="*/ 331964 h 659972"/>
              <a:gd name="connsiteX11" fmla="*/ 10970225 w 13424658"/>
              <a:gd name="connsiteY11" fmla="*/ 353740 h 659972"/>
              <a:gd name="connsiteX12" fmla="*/ 10937388 w 13424658"/>
              <a:gd name="connsiteY12" fmla="*/ 371806 h 659972"/>
              <a:gd name="connsiteX13" fmla="*/ 10902746 w 13424658"/>
              <a:gd name="connsiteY13" fmla="*/ 386162 h 659972"/>
              <a:gd name="connsiteX14" fmla="*/ 10866625 w 13424658"/>
              <a:gd name="connsiteY14" fmla="*/ 396646 h 659972"/>
              <a:gd name="connsiteX15" fmla="*/ 10829356 w 13424658"/>
              <a:gd name="connsiteY15" fmla="*/ 402937 h 659972"/>
              <a:gd name="connsiteX16" fmla="*/ 10791265 w 13424658"/>
              <a:gd name="connsiteY16" fmla="*/ 405034 h 659972"/>
              <a:gd name="connsiteX17" fmla="*/ 0 w 13424658"/>
              <a:gd name="connsiteY17" fmla="*/ 401828 h 659972"/>
              <a:gd name="connsiteX18" fmla="*/ 30638 w 13424658"/>
              <a:gd name="connsiteY18" fmla="*/ 644891 h 659972"/>
              <a:gd name="connsiteX19" fmla="*/ 13424658 w 13424658"/>
              <a:gd name="connsiteY19" fmla="*/ 659972 h 659972"/>
              <a:gd name="connsiteX20" fmla="*/ 12248288 w 13424658"/>
              <a:gd name="connsiteY20" fmla="*/ 0 h 659972"/>
              <a:gd name="connsiteX0" fmla="*/ 12248288 w 13424658"/>
              <a:gd name="connsiteY0" fmla="*/ 0 h 659972"/>
              <a:gd name="connsiteX1" fmla="*/ 11473122 w 13424658"/>
              <a:gd name="connsiteY1" fmla="*/ 0 h 659972"/>
              <a:gd name="connsiteX2" fmla="*/ 11435032 w 13424658"/>
              <a:gd name="connsiteY2" fmla="*/ 2097 h 659972"/>
              <a:gd name="connsiteX3" fmla="*/ 11397926 w 13424658"/>
              <a:gd name="connsiteY3" fmla="*/ 8549 h 659972"/>
              <a:gd name="connsiteX4" fmla="*/ 11361641 w 13424658"/>
              <a:gd name="connsiteY4" fmla="*/ 18873 h 659972"/>
              <a:gd name="connsiteX5" fmla="*/ 11326998 w 13424658"/>
              <a:gd name="connsiteY5" fmla="*/ 33229 h 659972"/>
              <a:gd name="connsiteX6" fmla="*/ 11294161 w 13424658"/>
              <a:gd name="connsiteY6" fmla="*/ 51456 h 659972"/>
              <a:gd name="connsiteX7" fmla="*/ 11263295 w 13424658"/>
              <a:gd name="connsiteY7" fmla="*/ 73232 h 659972"/>
              <a:gd name="connsiteX8" fmla="*/ 11234891 w 13424658"/>
              <a:gd name="connsiteY8" fmla="*/ 98557 h 659972"/>
              <a:gd name="connsiteX9" fmla="*/ 11029496 w 13424658"/>
              <a:gd name="connsiteY9" fmla="*/ 306639 h 659972"/>
              <a:gd name="connsiteX10" fmla="*/ 11001092 w 13424658"/>
              <a:gd name="connsiteY10" fmla="*/ 331964 h 659972"/>
              <a:gd name="connsiteX11" fmla="*/ 10970225 w 13424658"/>
              <a:gd name="connsiteY11" fmla="*/ 353740 h 659972"/>
              <a:gd name="connsiteX12" fmla="*/ 10937388 w 13424658"/>
              <a:gd name="connsiteY12" fmla="*/ 371806 h 659972"/>
              <a:gd name="connsiteX13" fmla="*/ 10902746 w 13424658"/>
              <a:gd name="connsiteY13" fmla="*/ 386162 h 659972"/>
              <a:gd name="connsiteX14" fmla="*/ 10866625 w 13424658"/>
              <a:gd name="connsiteY14" fmla="*/ 396646 h 659972"/>
              <a:gd name="connsiteX15" fmla="*/ 10829356 w 13424658"/>
              <a:gd name="connsiteY15" fmla="*/ 402937 h 659972"/>
              <a:gd name="connsiteX16" fmla="*/ 10791265 w 13424658"/>
              <a:gd name="connsiteY16" fmla="*/ 405034 h 659972"/>
              <a:gd name="connsiteX17" fmla="*/ 0 w 13424658"/>
              <a:gd name="connsiteY17" fmla="*/ 401828 h 659972"/>
              <a:gd name="connsiteX18" fmla="*/ 30638 w 13424658"/>
              <a:gd name="connsiteY18" fmla="*/ 644891 h 659972"/>
              <a:gd name="connsiteX19" fmla="*/ 13424658 w 13424658"/>
              <a:gd name="connsiteY19" fmla="*/ 659972 h 659972"/>
              <a:gd name="connsiteX20" fmla="*/ 12248288 w 13424658"/>
              <a:gd name="connsiteY20" fmla="*/ 0 h 659972"/>
              <a:gd name="connsiteX0" fmla="*/ 12248288 w 12263370"/>
              <a:gd name="connsiteY0" fmla="*/ 0 h 659972"/>
              <a:gd name="connsiteX1" fmla="*/ 11473122 w 12263370"/>
              <a:gd name="connsiteY1" fmla="*/ 0 h 659972"/>
              <a:gd name="connsiteX2" fmla="*/ 11435032 w 12263370"/>
              <a:gd name="connsiteY2" fmla="*/ 2097 h 659972"/>
              <a:gd name="connsiteX3" fmla="*/ 11397926 w 12263370"/>
              <a:gd name="connsiteY3" fmla="*/ 8549 h 659972"/>
              <a:gd name="connsiteX4" fmla="*/ 11361641 w 12263370"/>
              <a:gd name="connsiteY4" fmla="*/ 18873 h 659972"/>
              <a:gd name="connsiteX5" fmla="*/ 11326998 w 12263370"/>
              <a:gd name="connsiteY5" fmla="*/ 33229 h 659972"/>
              <a:gd name="connsiteX6" fmla="*/ 11294161 w 12263370"/>
              <a:gd name="connsiteY6" fmla="*/ 51456 h 659972"/>
              <a:gd name="connsiteX7" fmla="*/ 11263295 w 12263370"/>
              <a:gd name="connsiteY7" fmla="*/ 73232 h 659972"/>
              <a:gd name="connsiteX8" fmla="*/ 11234891 w 12263370"/>
              <a:gd name="connsiteY8" fmla="*/ 98557 h 659972"/>
              <a:gd name="connsiteX9" fmla="*/ 11029496 w 12263370"/>
              <a:gd name="connsiteY9" fmla="*/ 306639 h 659972"/>
              <a:gd name="connsiteX10" fmla="*/ 11001092 w 12263370"/>
              <a:gd name="connsiteY10" fmla="*/ 331964 h 659972"/>
              <a:gd name="connsiteX11" fmla="*/ 10970225 w 12263370"/>
              <a:gd name="connsiteY11" fmla="*/ 353740 h 659972"/>
              <a:gd name="connsiteX12" fmla="*/ 10937388 w 12263370"/>
              <a:gd name="connsiteY12" fmla="*/ 371806 h 659972"/>
              <a:gd name="connsiteX13" fmla="*/ 10902746 w 12263370"/>
              <a:gd name="connsiteY13" fmla="*/ 386162 h 659972"/>
              <a:gd name="connsiteX14" fmla="*/ 10866625 w 12263370"/>
              <a:gd name="connsiteY14" fmla="*/ 396646 h 659972"/>
              <a:gd name="connsiteX15" fmla="*/ 10829356 w 12263370"/>
              <a:gd name="connsiteY15" fmla="*/ 402937 h 659972"/>
              <a:gd name="connsiteX16" fmla="*/ 10791265 w 12263370"/>
              <a:gd name="connsiteY16" fmla="*/ 405034 h 659972"/>
              <a:gd name="connsiteX17" fmla="*/ 0 w 12263370"/>
              <a:gd name="connsiteY17" fmla="*/ 401828 h 659972"/>
              <a:gd name="connsiteX18" fmla="*/ 30638 w 12263370"/>
              <a:gd name="connsiteY18" fmla="*/ 644891 h 659972"/>
              <a:gd name="connsiteX19" fmla="*/ 12263370 w 12263370"/>
              <a:gd name="connsiteY19" fmla="*/ 659972 h 659972"/>
              <a:gd name="connsiteX20" fmla="*/ 12248288 w 12263370"/>
              <a:gd name="connsiteY20" fmla="*/ 0 h 65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63370" h="659972">
                <a:moveTo>
                  <a:pt x="12248288" y="0"/>
                </a:moveTo>
                <a:lnTo>
                  <a:pt x="11473122" y="0"/>
                </a:lnTo>
                <a:lnTo>
                  <a:pt x="11435032" y="2097"/>
                </a:lnTo>
                <a:lnTo>
                  <a:pt x="11397926" y="8549"/>
                </a:lnTo>
                <a:lnTo>
                  <a:pt x="11361641" y="18873"/>
                </a:lnTo>
                <a:lnTo>
                  <a:pt x="11326998" y="33229"/>
                </a:lnTo>
                <a:lnTo>
                  <a:pt x="11294161" y="51456"/>
                </a:lnTo>
                <a:lnTo>
                  <a:pt x="11263295" y="73232"/>
                </a:lnTo>
                <a:lnTo>
                  <a:pt x="11234891" y="98557"/>
                </a:lnTo>
                <a:lnTo>
                  <a:pt x="11029496" y="306639"/>
                </a:lnTo>
                <a:lnTo>
                  <a:pt x="11001092" y="331964"/>
                </a:lnTo>
                <a:lnTo>
                  <a:pt x="10970225" y="353740"/>
                </a:lnTo>
                <a:lnTo>
                  <a:pt x="10937388" y="371806"/>
                </a:lnTo>
                <a:lnTo>
                  <a:pt x="10902746" y="386162"/>
                </a:lnTo>
                <a:lnTo>
                  <a:pt x="10866625" y="396646"/>
                </a:lnTo>
                <a:lnTo>
                  <a:pt x="10829356" y="402937"/>
                </a:lnTo>
                <a:lnTo>
                  <a:pt x="10791265" y="405034"/>
                </a:lnTo>
                <a:lnTo>
                  <a:pt x="0" y="401828"/>
                </a:lnTo>
                <a:lnTo>
                  <a:pt x="30638" y="644891"/>
                </a:lnTo>
                <a:lnTo>
                  <a:pt x="12263370" y="659972"/>
                </a:lnTo>
                <a:cubicBezTo>
                  <a:pt x="12261391" y="453836"/>
                  <a:pt x="12259411" y="32400"/>
                  <a:pt x="12248288" y="0"/>
                </a:cubicBezTo>
                <a:close/>
              </a:path>
            </a:pathLst>
          </a:custGeom>
          <a:solidFill>
            <a:srgbClr val="FFFFFF"/>
          </a:solidFill>
          <a:ln w="16417" cap="flat">
            <a:noFill/>
            <a:prstDash val="solid"/>
            <a:miter/>
          </a:ln>
        </p:spPr>
        <p:txBody>
          <a:bodyPr rtlCol="0" anchor="ctr"/>
          <a:lstStyle/>
          <a:p>
            <a:endParaRPr lang="en-GB"/>
          </a:p>
        </p:txBody>
      </p:sp>
      <p:sp>
        <p:nvSpPr>
          <p:cNvPr id="3" name="Graphic 8">
            <a:extLst>
              <a:ext uri="{FF2B5EF4-FFF2-40B4-BE49-F238E27FC236}">
                <a16:creationId xmlns:a16="http://schemas.microsoft.com/office/drawing/2014/main" id="{62F39EDA-5C8D-5714-99BC-84201C4E459E}"/>
              </a:ext>
            </a:extLst>
          </p:cNvPr>
          <p:cNvSpPr/>
          <p:nvPr userDrawn="1"/>
        </p:nvSpPr>
        <p:spPr>
          <a:xfrm>
            <a:off x="-924" y="6232997"/>
            <a:ext cx="12210889" cy="405034"/>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12254226 w 12254226"/>
              <a:gd name="connsiteY18" fmla="*/ 659972 h 659972"/>
              <a:gd name="connsiteX19" fmla="*/ 12248288 w 12254226"/>
              <a:gd name="connsiteY19" fmla="*/ 0 h 659972"/>
              <a:gd name="connsiteX0" fmla="*/ 12248288 w 12248288"/>
              <a:gd name="connsiteY0" fmla="*/ 0 h 410972"/>
              <a:gd name="connsiteX1" fmla="*/ 10302690 w 12248288"/>
              <a:gd name="connsiteY1" fmla="*/ 0 h 410972"/>
              <a:gd name="connsiteX2" fmla="*/ 10264600 w 12248288"/>
              <a:gd name="connsiteY2" fmla="*/ 2097 h 410972"/>
              <a:gd name="connsiteX3" fmla="*/ 10227494 w 12248288"/>
              <a:gd name="connsiteY3" fmla="*/ 8549 h 410972"/>
              <a:gd name="connsiteX4" fmla="*/ 10191209 w 12248288"/>
              <a:gd name="connsiteY4" fmla="*/ 18873 h 410972"/>
              <a:gd name="connsiteX5" fmla="*/ 10156566 w 12248288"/>
              <a:gd name="connsiteY5" fmla="*/ 33229 h 410972"/>
              <a:gd name="connsiteX6" fmla="*/ 10123729 w 12248288"/>
              <a:gd name="connsiteY6" fmla="*/ 51456 h 410972"/>
              <a:gd name="connsiteX7" fmla="*/ 10092863 w 12248288"/>
              <a:gd name="connsiteY7" fmla="*/ 73232 h 410972"/>
              <a:gd name="connsiteX8" fmla="*/ 10064459 w 12248288"/>
              <a:gd name="connsiteY8" fmla="*/ 98557 h 410972"/>
              <a:gd name="connsiteX9" fmla="*/ 9859064 w 12248288"/>
              <a:gd name="connsiteY9" fmla="*/ 306639 h 410972"/>
              <a:gd name="connsiteX10" fmla="*/ 9830660 w 12248288"/>
              <a:gd name="connsiteY10" fmla="*/ 331964 h 410972"/>
              <a:gd name="connsiteX11" fmla="*/ 9799793 w 12248288"/>
              <a:gd name="connsiteY11" fmla="*/ 353740 h 410972"/>
              <a:gd name="connsiteX12" fmla="*/ 9766956 w 12248288"/>
              <a:gd name="connsiteY12" fmla="*/ 371806 h 410972"/>
              <a:gd name="connsiteX13" fmla="*/ 9732314 w 12248288"/>
              <a:gd name="connsiteY13" fmla="*/ 386162 h 410972"/>
              <a:gd name="connsiteX14" fmla="*/ 9696193 w 12248288"/>
              <a:gd name="connsiteY14" fmla="*/ 396646 h 410972"/>
              <a:gd name="connsiteX15" fmla="*/ 9658924 w 12248288"/>
              <a:gd name="connsiteY15" fmla="*/ 402937 h 410972"/>
              <a:gd name="connsiteX16" fmla="*/ 9620833 w 12248288"/>
              <a:gd name="connsiteY16" fmla="*/ 405034 h 410972"/>
              <a:gd name="connsiteX17" fmla="*/ 0 w 12248288"/>
              <a:gd name="connsiteY17" fmla="*/ 410972 h 410972"/>
              <a:gd name="connsiteX18" fmla="*/ 12248288 w 12248288"/>
              <a:gd name="connsiteY18" fmla="*/ 0 h 410972"/>
              <a:gd name="connsiteX0" fmla="*/ 12156848 w 12156848"/>
              <a:gd name="connsiteY0" fmla="*/ 0 h 502412"/>
              <a:gd name="connsiteX1" fmla="*/ 10211250 w 12156848"/>
              <a:gd name="connsiteY1" fmla="*/ 0 h 502412"/>
              <a:gd name="connsiteX2" fmla="*/ 10173160 w 12156848"/>
              <a:gd name="connsiteY2" fmla="*/ 2097 h 502412"/>
              <a:gd name="connsiteX3" fmla="*/ 10136054 w 12156848"/>
              <a:gd name="connsiteY3" fmla="*/ 8549 h 502412"/>
              <a:gd name="connsiteX4" fmla="*/ 10099769 w 12156848"/>
              <a:gd name="connsiteY4" fmla="*/ 18873 h 502412"/>
              <a:gd name="connsiteX5" fmla="*/ 10065126 w 12156848"/>
              <a:gd name="connsiteY5" fmla="*/ 33229 h 502412"/>
              <a:gd name="connsiteX6" fmla="*/ 10032289 w 12156848"/>
              <a:gd name="connsiteY6" fmla="*/ 51456 h 502412"/>
              <a:gd name="connsiteX7" fmla="*/ 10001423 w 12156848"/>
              <a:gd name="connsiteY7" fmla="*/ 73232 h 502412"/>
              <a:gd name="connsiteX8" fmla="*/ 9973019 w 12156848"/>
              <a:gd name="connsiteY8" fmla="*/ 98557 h 502412"/>
              <a:gd name="connsiteX9" fmla="*/ 9767624 w 12156848"/>
              <a:gd name="connsiteY9" fmla="*/ 306639 h 502412"/>
              <a:gd name="connsiteX10" fmla="*/ 9739220 w 12156848"/>
              <a:gd name="connsiteY10" fmla="*/ 331964 h 502412"/>
              <a:gd name="connsiteX11" fmla="*/ 9708353 w 12156848"/>
              <a:gd name="connsiteY11" fmla="*/ 353740 h 502412"/>
              <a:gd name="connsiteX12" fmla="*/ 9675516 w 12156848"/>
              <a:gd name="connsiteY12" fmla="*/ 371806 h 502412"/>
              <a:gd name="connsiteX13" fmla="*/ 9640874 w 12156848"/>
              <a:gd name="connsiteY13" fmla="*/ 386162 h 502412"/>
              <a:gd name="connsiteX14" fmla="*/ 9604753 w 12156848"/>
              <a:gd name="connsiteY14" fmla="*/ 396646 h 502412"/>
              <a:gd name="connsiteX15" fmla="*/ 9567484 w 12156848"/>
              <a:gd name="connsiteY15" fmla="*/ 402937 h 502412"/>
              <a:gd name="connsiteX16" fmla="*/ 9529393 w 12156848"/>
              <a:gd name="connsiteY16" fmla="*/ 405034 h 502412"/>
              <a:gd name="connsiteX17" fmla="*/ 0 w 12156848"/>
              <a:gd name="connsiteY17" fmla="*/ 502412 h 502412"/>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395320 h 405034"/>
              <a:gd name="connsiteX0" fmla="*/ 12173324 w 12173324"/>
              <a:gd name="connsiteY0" fmla="*/ 0 h 428271"/>
              <a:gd name="connsiteX1" fmla="*/ 10227726 w 12173324"/>
              <a:gd name="connsiteY1" fmla="*/ 0 h 428271"/>
              <a:gd name="connsiteX2" fmla="*/ 10189636 w 12173324"/>
              <a:gd name="connsiteY2" fmla="*/ 2097 h 428271"/>
              <a:gd name="connsiteX3" fmla="*/ 10152530 w 12173324"/>
              <a:gd name="connsiteY3" fmla="*/ 8549 h 428271"/>
              <a:gd name="connsiteX4" fmla="*/ 10116245 w 12173324"/>
              <a:gd name="connsiteY4" fmla="*/ 18873 h 428271"/>
              <a:gd name="connsiteX5" fmla="*/ 10081602 w 12173324"/>
              <a:gd name="connsiteY5" fmla="*/ 33229 h 428271"/>
              <a:gd name="connsiteX6" fmla="*/ 10048765 w 12173324"/>
              <a:gd name="connsiteY6" fmla="*/ 51456 h 428271"/>
              <a:gd name="connsiteX7" fmla="*/ 10017899 w 12173324"/>
              <a:gd name="connsiteY7" fmla="*/ 73232 h 428271"/>
              <a:gd name="connsiteX8" fmla="*/ 9989495 w 12173324"/>
              <a:gd name="connsiteY8" fmla="*/ 98557 h 428271"/>
              <a:gd name="connsiteX9" fmla="*/ 9784100 w 12173324"/>
              <a:gd name="connsiteY9" fmla="*/ 306639 h 428271"/>
              <a:gd name="connsiteX10" fmla="*/ 9755696 w 12173324"/>
              <a:gd name="connsiteY10" fmla="*/ 331964 h 428271"/>
              <a:gd name="connsiteX11" fmla="*/ 9724829 w 12173324"/>
              <a:gd name="connsiteY11" fmla="*/ 353740 h 428271"/>
              <a:gd name="connsiteX12" fmla="*/ 9691992 w 12173324"/>
              <a:gd name="connsiteY12" fmla="*/ 371806 h 428271"/>
              <a:gd name="connsiteX13" fmla="*/ 9657350 w 12173324"/>
              <a:gd name="connsiteY13" fmla="*/ 386162 h 428271"/>
              <a:gd name="connsiteX14" fmla="*/ 9621229 w 12173324"/>
              <a:gd name="connsiteY14" fmla="*/ 396646 h 428271"/>
              <a:gd name="connsiteX15" fmla="*/ 9583960 w 12173324"/>
              <a:gd name="connsiteY15" fmla="*/ 402937 h 428271"/>
              <a:gd name="connsiteX16" fmla="*/ 9545869 w 12173324"/>
              <a:gd name="connsiteY16" fmla="*/ 405034 h 428271"/>
              <a:gd name="connsiteX17" fmla="*/ 0 w 12173324"/>
              <a:gd name="connsiteY17" fmla="*/ 428271 h 428271"/>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403558 h 405034"/>
              <a:gd name="connsiteX0" fmla="*/ 12247465 w 12247465"/>
              <a:gd name="connsiteY0" fmla="*/ 0 h 405034"/>
              <a:gd name="connsiteX1" fmla="*/ 10301867 w 12247465"/>
              <a:gd name="connsiteY1" fmla="*/ 0 h 405034"/>
              <a:gd name="connsiteX2" fmla="*/ 10263777 w 12247465"/>
              <a:gd name="connsiteY2" fmla="*/ 2097 h 405034"/>
              <a:gd name="connsiteX3" fmla="*/ 10226671 w 12247465"/>
              <a:gd name="connsiteY3" fmla="*/ 8549 h 405034"/>
              <a:gd name="connsiteX4" fmla="*/ 10190386 w 12247465"/>
              <a:gd name="connsiteY4" fmla="*/ 18873 h 405034"/>
              <a:gd name="connsiteX5" fmla="*/ 10155743 w 12247465"/>
              <a:gd name="connsiteY5" fmla="*/ 33229 h 405034"/>
              <a:gd name="connsiteX6" fmla="*/ 10122906 w 12247465"/>
              <a:gd name="connsiteY6" fmla="*/ 51456 h 405034"/>
              <a:gd name="connsiteX7" fmla="*/ 10092040 w 12247465"/>
              <a:gd name="connsiteY7" fmla="*/ 73232 h 405034"/>
              <a:gd name="connsiteX8" fmla="*/ 10063636 w 12247465"/>
              <a:gd name="connsiteY8" fmla="*/ 98557 h 405034"/>
              <a:gd name="connsiteX9" fmla="*/ 9858241 w 12247465"/>
              <a:gd name="connsiteY9" fmla="*/ 306639 h 405034"/>
              <a:gd name="connsiteX10" fmla="*/ 9829837 w 12247465"/>
              <a:gd name="connsiteY10" fmla="*/ 331964 h 405034"/>
              <a:gd name="connsiteX11" fmla="*/ 9798970 w 12247465"/>
              <a:gd name="connsiteY11" fmla="*/ 353740 h 405034"/>
              <a:gd name="connsiteX12" fmla="*/ 9766133 w 12247465"/>
              <a:gd name="connsiteY12" fmla="*/ 371806 h 405034"/>
              <a:gd name="connsiteX13" fmla="*/ 9731491 w 12247465"/>
              <a:gd name="connsiteY13" fmla="*/ 386162 h 405034"/>
              <a:gd name="connsiteX14" fmla="*/ 9695370 w 12247465"/>
              <a:gd name="connsiteY14" fmla="*/ 396646 h 405034"/>
              <a:gd name="connsiteX15" fmla="*/ 9658101 w 12247465"/>
              <a:gd name="connsiteY15" fmla="*/ 402937 h 405034"/>
              <a:gd name="connsiteX16" fmla="*/ 9620010 w 12247465"/>
              <a:gd name="connsiteY16" fmla="*/ 405034 h 405034"/>
              <a:gd name="connsiteX17" fmla="*/ 0 w 12247465"/>
              <a:gd name="connsiteY17" fmla="*/ 403558 h 405034"/>
              <a:gd name="connsiteX0" fmla="*/ 13399609 w 13399609"/>
              <a:gd name="connsiteY0" fmla="*/ 0 h 405034"/>
              <a:gd name="connsiteX1" fmla="*/ 11454011 w 13399609"/>
              <a:gd name="connsiteY1" fmla="*/ 0 h 405034"/>
              <a:gd name="connsiteX2" fmla="*/ 11415921 w 13399609"/>
              <a:gd name="connsiteY2" fmla="*/ 2097 h 405034"/>
              <a:gd name="connsiteX3" fmla="*/ 11378815 w 13399609"/>
              <a:gd name="connsiteY3" fmla="*/ 8549 h 405034"/>
              <a:gd name="connsiteX4" fmla="*/ 11342530 w 13399609"/>
              <a:gd name="connsiteY4" fmla="*/ 18873 h 405034"/>
              <a:gd name="connsiteX5" fmla="*/ 11307887 w 13399609"/>
              <a:gd name="connsiteY5" fmla="*/ 33229 h 405034"/>
              <a:gd name="connsiteX6" fmla="*/ 11275050 w 13399609"/>
              <a:gd name="connsiteY6" fmla="*/ 51456 h 405034"/>
              <a:gd name="connsiteX7" fmla="*/ 11244184 w 13399609"/>
              <a:gd name="connsiteY7" fmla="*/ 73232 h 405034"/>
              <a:gd name="connsiteX8" fmla="*/ 11215780 w 13399609"/>
              <a:gd name="connsiteY8" fmla="*/ 98557 h 405034"/>
              <a:gd name="connsiteX9" fmla="*/ 11010385 w 13399609"/>
              <a:gd name="connsiteY9" fmla="*/ 306639 h 405034"/>
              <a:gd name="connsiteX10" fmla="*/ 10981981 w 13399609"/>
              <a:gd name="connsiteY10" fmla="*/ 331964 h 405034"/>
              <a:gd name="connsiteX11" fmla="*/ 10951114 w 13399609"/>
              <a:gd name="connsiteY11" fmla="*/ 353740 h 405034"/>
              <a:gd name="connsiteX12" fmla="*/ 10918277 w 13399609"/>
              <a:gd name="connsiteY12" fmla="*/ 371806 h 405034"/>
              <a:gd name="connsiteX13" fmla="*/ 10883635 w 13399609"/>
              <a:gd name="connsiteY13" fmla="*/ 386162 h 405034"/>
              <a:gd name="connsiteX14" fmla="*/ 10847514 w 13399609"/>
              <a:gd name="connsiteY14" fmla="*/ 396646 h 405034"/>
              <a:gd name="connsiteX15" fmla="*/ 10810245 w 13399609"/>
              <a:gd name="connsiteY15" fmla="*/ 402937 h 405034"/>
              <a:gd name="connsiteX16" fmla="*/ 10772154 w 13399609"/>
              <a:gd name="connsiteY16" fmla="*/ 405034 h 405034"/>
              <a:gd name="connsiteX17" fmla="*/ 0 w 13399609"/>
              <a:gd name="connsiteY17" fmla="*/ 403558 h 405034"/>
              <a:gd name="connsiteX0" fmla="*/ 12210889 w 12210889"/>
              <a:gd name="connsiteY0" fmla="*/ 9144 h 405034"/>
              <a:gd name="connsiteX1" fmla="*/ 11454011 w 12210889"/>
              <a:gd name="connsiteY1" fmla="*/ 0 h 405034"/>
              <a:gd name="connsiteX2" fmla="*/ 11415921 w 12210889"/>
              <a:gd name="connsiteY2" fmla="*/ 2097 h 405034"/>
              <a:gd name="connsiteX3" fmla="*/ 11378815 w 12210889"/>
              <a:gd name="connsiteY3" fmla="*/ 8549 h 405034"/>
              <a:gd name="connsiteX4" fmla="*/ 11342530 w 12210889"/>
              <a:gd name="connsiteY4" fmla="*/ 18873 h 405034"/>
              <a:gd name="connsiteX5" fmla="*/ 11307887 w 12210889"/>
              <a:gd name="connsiteY5" fmla="*/ 33229 h 405034"/>
              <a:gd name="connsiteX6" fmla="*/ 11275050 w 12210889"/>
              <a:gd name="connsiteY6" fmla="*/ 51456 h 405034"/>
              <a:gd name="connsiteX7" fmla="*/ 11244184 w 12210889"/>
              <a:gd name="connsiteY7" fmla="*/ 73232 h 405034"/>
              <a:gd name="connsiteX8" fmla="*/ 11215780 w 12210889"/>
              <a:gd name="connsiteY8" fmla="*/ 98557 h 405034"/>
              <a:gd name="connsiteX9" fmla="*/ 11010385 w 12210889"/>
              <a:gd name="connsiteY9" fmla="*/ 306639 h 405034"/>
              <a:gd name="connsiteX10" fmla="*/ 10981981 w 12210889"/>
              <a:gd name="connsiteY10" fmla="*/ 331964 h 405034"/>
              <a:gd name="connsiteX11" fmla="*/ 10951114 w 12210889"/>
              <a:gd name="connsiteY11" fmla="*/ 353740 h 405034"/>
              <a:gd name="connsiteX12" fmla="*/ 10918277 w 12210889"/>
              <a:gd name="connsiteY12" fmla="*/ 371806 h 405034"/>
              <a:gd name="connsiteX13" fmla="*/ 10883635 w 12210889"/>
              <a:gd name="connsiteY13" fmla="*/ 386162 h 405034"/>
              <a:gd name="connsiteX14" fmla="*/ 10847514 w 12210889"/>
              <a:gd name="connsiteY14" fmla="*/ 396646 h 405034"/>
              <a:gd name="connsiteX15" fmla="*/ 10810245 w 12210889"/>
              <a:gd name="connsiteY15" fmla="*/ 402937 h 405034"/>
              <a:gd name="connsiteX16" fmla="*/ 10772154 w 12210889"/>
              <a:gd name="connsiteY16" fmla="*/ 405034 h 405034"/>
              <a:gd name="connsiteX17" fmla="*/ 0 w 12210889"/>
              <a:gd name="connsiteY17" fmla="*/ 403558 h 40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10889" h="405034">
                <a:moveTo>
                  <a:pt x="12210889" y="9144"/>
                </a:moveTo>
                <a:lnTo>
                  <a:pt x="11454011" y="0"/>
                </a:lnTo>
                <a:lnTo>
                  <a:pt x="11415921" y="2097"/>
                </a:lnTo>
                <a:lnTo>
                  <a:pt x="11378815" y="8549"/>
                </a:lnTo>
                <a:lnTo>
                  <a:pt x="11342530" y="18873"/>
                </a:lnTo>
                <a:lnTo>
                  <a:pt x="11307887" y="33229"/>
                </a:lnTo>
                <a:lnTo>
                  <a:pt x="11275050" y="51456"/>
                </a:lnTo>
                <a:lnTo>
                  <a:pt x="11244184" y="73232"/>
                </a:lnTo>
                <a:lnTo>
                  <a:pt x="11215780" y="98557"/>
                </a:lnTo>
                <a:lnTo>
                  <a:pt x="11010385" y="306639"/>
                </a:lnTo>
                <a:lnTo>
                  <a:pt x="10981981" y="331964"/>
                </a:lnTo>
                <a:lnTo>
                  <a:pt x="10951114" y="353740"/>
                </a:lnTo>
                <a:lnTo>
                  <a:pt x="10918277" y="371806"/>
                </a:lnTo>
                <a:lnTo>
                  <a:pt x="10883635" y="386162"/>
                </a:lnTo>
                <a:lnTo>
                  <a:pt x="10847514" y="396646"/>
                </a:lnTo>
                <a:lnTo>
                  <a:pt x="10810245" y="402937"/>
                </a:lnTo>
                <a:lnTo>
                  <a:pt x="10772154" y="405034"/>
                </a:lnTo>
                <a:lnTo>
                  <a:pt x="0" y="403558"/>
                </a:lnTo>
              </a:path>
            </a:pathLst>
          </a:custGeom>
          <a:noFill/>
          <a:ln w="16417" cap="flat">
            <a:solidFill>
              <a:srgbClr val="FFBF22"/>
            </a:solidFill>
            <a:prstDash val="solid"/>
            <a:miter/>
          </a:ln>
        </p:spPr>
        <p:txBody>
          <a:bodyPr rtlCol="0" anchor="ctr"/>
          <a:lstStyle/>
          <a:p>
            <a:endParaRPr lang="en-GB"/>
          </a:p>
        </p:txBody>
      </p:sp>
      <p:pic>
        <p:nvPicPr>
          <p:cNvPr id="4" name="Picture 3">
            <a:extLst>
              <a:ext uri="{FF2B5EF4-FFF2-40B4-BE49-F238E27FC236}">
                <a16:creationId xmlns:a16="http://schemas.microsoft.com/office/drawing/2014/main" id="{21098F92-2B08-AE98-0FF0-128C910E001F}"/>
              </a:ext>
            </a:extLst>
          </p:cNvPr>
          <p:cNvPicPr>
            <a:picLocks noChangeAspect="1"/>
          </p:cNvPicPr>
          <p:nvPr userDrawn="1"/>
        </p:nvPicPr>
        <p:blipFill>
          <a:blip r:embed="rId3"/>
          <a:srcRect/>
          <a:stretch/>
        </p:blipFill>
        <p:spPr>
          <a:xfrm>
            <a:off x="11423087" y="6426740"/>
            <a:ext cx="404054" cy="157424"/>
          </a:xfrm>
          <a:prstGeom prst="rect">
            <a:avLst/>
          </a:prstGeom>
        </p:spPr>
      </p:pic>
    </p:spTree>
    <p:extLst>
      <p:ext uri="{BB962C8B-B14F-4D97-AF65-F5344CB8AC3E}">
        <p14:creationId xmlns:p14="http://schemas.microsoft.com/office/powerpoint/2010/main" val="327796161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C0CFFD3-D966-774D-AB09-3C570299A3FC}"/>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25881" t="8075" r="59083" b="84871"/>
          <a:stretch/>
        </p:blipFill>
        <p:spPr>
          <a:xfrm flipH="1">
            <a:off x="-1" y="1774952"/>
            <a:ext cx="12192001" cy="4041648"/>
          </a:xfrm>
          <a:prstGeom prst="rect">
            <a:avLst/>
          </a:prstGeom>
        </p:spPr>
      </p:pic>
      <p:sp>
        <p:nvSpPr>
          <p:cNvPr id="14" name="Text Placeholder 11">
            <a:extLst>
              <a:ext uri="{FF2B5EF4-FFF2-40B4-BE49-F238E27FC236}">
                <a16:creationId xmlns:a16="http://schemas.microsoft.com/office/drawing/2014/main" id="{E7F5ABC0-2EBF-7E4B-8636-DA45497EE8B7}"/>
              </a:ext>
            </a:extLst>
          </p:cNvPr>
          <p:cNvSpPr>
            <a:spLocks noGrp="1"/>
          </p:cNvSpPr>
          <p:nvPr>
            <p:ph type="body" sz="quarter" idx="11"/>
          </p:nvPr>
        </p:nvSpPr>
        <p:spPr>
          <a:xfrm>
            <a:off x="497523" y="1417922"/>
            <a:ext cx="4754880" cy="1288051"/>
          </a:xfrm>
          <a:prstGeom prst="rect">
            <a:avLst/>
          </a:prstGeom>
          <a:ln>
            <a:noFill/>
          </a:ln>
        </p:spPr>
        <p:txBody>
          <a:bodyPr/>
          <a:lstStyle>
            <a:lvl1pPr marL="0" indent="0">
              <a:buNone/>
              <a:defRPr sz="1200" b="0" i="0">
                <a:solidFill>
                  <a:srgbClr val="D43900"/>
                </a:solidFill>
                <a:latin typeface="HelveticaNeueLT Pro 65 Md" panose="020B0604020202020204" pitchFamily="34" charset="77"/>
              </a:defRPr>
            </a:lvl1pPr>
            <a:lvl2pPr marL="457189" indent="0">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77" indent="0">
              <a:buFont typeface="Arial" panose="020B0604020202020204" pitchFamily="34" charset="0"/>
              <a:buNone/>
              <a:defRPr sz="1400" b="0" i="0">
                <a:solidFill>
                  <a:srgbClr val="E8BC28"/>
                </a:solidFill>
                <a:latin typeface="HelveticaNeueLT Std Lt" panose="020B0403020202020204" pitchFamily="34" charset="0"/>
              </a:defRPr>
            </a:lvl3pPr>
            <a:lvl4pPr marL="1371566" indent="0">
              <a:buFont typeface="Arial" panose="020B0604020202020204" pitchFamily="34" charset="0"/>
              <a:buNone/>
              <a:defRPr sz="1400" b="0" i="0">
                <a:solidFill>
                  <a:srgbClr val="E8BC28"/>
                </a:solidFill>
                <a:latin typeface="HelveticaNeueLT Std Lt" panose="020B0403020202020204" pitchFamily="34" charset="0"/>
              </a:defRPr>
            </a:lvl4pPr>
            <a:lvl5pPr marL="1828755" indent="0">
              <a:buNone/>
              <a:defRPr b="0" i="0">
                <a:latin typeface="HelveticaNeueLT Std Thin" panose="020B0403020202020204" pitchFamily="34" charset="0"/>
              </a:defRPr>
            </a:lvl5pPr>
          </a:lstStyle>
          <a:p>
            <a:pPr lvl="0"/>
            <a:endParaRPr lang="en-US"/>
          </a:p>
        </p:txBody>
      </p:sp>
      <p:sp>
        <p:nvSpPr>
          <p:cNvPr id="6" name="Title 1">
            <a:extLst>
              <a:ext uri="{FF2B5EF4-FFF2-40B4-BE49-F238E27FC236}">
                <a16:creationId xmlns:a16="http://schemas.microsoft.com/office/drawing/2014/main" id="{0F859BC8-E720-C049-8B6C-4A94E85F1539}"/>
              </a:ext>
            </a:extLst>
          </p:cNvPr>
          <p:cNvSpPr>
            <a:spLocks noGrp="1"/>
          </p:cNvSpPr>
          <p:nvPr>
            <p:ph type="title"/>
          </p:nvPr>
        </p:nvSpPr>
        <p:spPr>
          <a:xfrm>
            <a:off x="497523" y="780175"/>
            <a:ext cx="5043199" cy="637747"/>
          </a:xfrm>
          <a:prstGeom prst="rect">
            <a:avLst/>
          </a:prstGeom>
        </p:spPr>
        <p:txBody>
          <a:bodyPr anchor="t"/>
          <a:lstStyle>
            <a:lvl1pPr>
              <a:defRPr sz="2500" b="0" i="0">
                <a:solidFill>
                  <a:srgbClr val="D43900"/>
                </a:solidFill>
                <a:latin typeface="HelveticaNeueLT Pro 55 Roman" panose="020B0604020202020204" pitchFamily="34" charset="77"/>
                <a:ea typeface="Helvetica Neue Condensed" panose="02000503000000020004" pitchFamily="2" charset="0"/>
                <a:cs typeface="Helvetica Neue Condensed" panose="02000503000000020004" pitchFamily="2" charset="0"/>
              </a:defRPr>
            </a:lvl1pPr>
          </a:lstStyle>
          <a:p>
            <a:r>
              <a:rPr lang="en-GB"/>
              <a:t>Click to edit Master title style</a:t>
            </a:r>
            <a:endParaRPr lang="en-US"/>
          </a:p>
        </p:txBody>
      </p:sp>
      <p:sp>
        <p:nvSpPr>
          <p:cNvPr id="2" name="Graphic 8">
            <a:extLst>
              <a:ext uri="{FF2B5EF4-FFF2-40B4-BE49-F238E27FC236}">
                <a16:creationId xmlns:a16="http://schemas.microsoft.com/office/drawing/2014/main" id="{9684ACE6-E2C8-0C24-1EAC-FB288CE58382}"/>
              </a:ext>
            </a:extLst>
          </p:cNvPr>
          <p:cNvSpPr/>
          <p:nvPr userDrawn="1"/>
        </p:nvSpPr>
        <p:spPr>
          <a:xfrm>
            <a:off x="-16829" y="6232997"/>
            <a:ext cx="12263370" cy="659972"/>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 name="connsiteX0" fmla="*/ 13418720 w 13424658"/>
              <a:gd name="connsiteY0" fmla="*/ 0 h 659972"/>
              <a:gd name="connsiteX1" fmla="*/ 11473122 w 13424658"/>
              <a:gd name="connsiteY1" fmla="*/ 0 h 659972"/>
              <a:gd name="connsiteX2" fmla="*/ 11435032 w 13424658"/>
              <a:gd name="connsiteY2" fmla="*/ 2097 h 659972"/>
              <a:gd name="connsiteX3" fmla="*/ 11397926 w 13424658"/>
              <a:gd name="connsiteY3" fmla="*/ 8549 h 659972"/>
              <a:gd name="connsiteX4" fmla="*/ 11361641 w 13424658"/>
              <a:gd name="connsiteY4" fmla="*/ 18873 h 659972"/>
              <a:gd name="connsiteX5" fmla="*/ 11326998 w 13424658"/>
              <a:gd name="connsiteY5" fmla="*/ 33229 h 659972"/>
              <a:gd name="connsiteX6" fmla="*/ 11294161 w 13424658"/>
              <a:gd name="connsiteY6" fmla="*/ 51456 h 659972"/>
              <a:gd name="connsiteX7" fmla="*/ 11263295 w 13424658"/>
              <a:gd name="connsiteY7" fmla="*/ 73232 h 659972"/>
              <a:gd name="connsiteX8" fmla="*/ 11234891 w 13424658"/>
              <a:gd name="connsiteY8" fmla="*/ 98557 h 659972"/>
              <a:gd name="connsiteX9" fmla="*/ 11029496 w 13424658"/>
              <a:gd name="connsiteY9" fmla="*/ 306639 h 659972"/>
              <a:gd name="connsiteX10" fmla="*/ 11001092 w 13424658"/>
              <a:gd name="connsiteY10" fmla="*/ 331964 h 659972"/>
              <a:gd name="connsiteX11" fmla="*/ 10970225 w 13424658"/>
              <a:gd name="connsiteY11" fmla="*/ 353740 h 659972"/>
              <a:gd name="connsiteX12" fmla="*/ 10937388 w 13424658"/>
              <a:gd name="connsiteY12" fmla="*/ 371806 h 659972"/>
              <a:gd name="connsiteX13" fmla="*/ 10902746 w 13424658"/>
              <a:gd name="connsiteY13" fmla="*/ 386162 h 659972"/>
              <a:gd name="connsiteX14" fmla="*/ 10866625 w 13424658"/>
              <a:gd name="connsiteY14" fmla="*/ 396646 h 659972"/>
              <a:gd name="connsiteX15" fmla="*/ 10829356 w 13424658"/>
              <a:gd name="connsiteY15" fmla="*/ 402937 h 659972"/>
              <a:gd name="connsiteX16" fmla="*/ 10791265 w 13424658"/>
              <a:gd name="connsiteY16" fmla="*/ 405034 h 659972"/>
              <a:gd name="connsiteX17" fmla="*/ 0 w 13424658"/>
              <a:gd name="connsiteY17" fmla="*/ 401828 h 659972"/>
              <a:gd name="connsiteX18" fmla="*/ 1164494 w 13424658"/>
              <a:gd name="connsiteY18" fmla="*/ 654035 h 659972"/>
              <a:gd name="connsiteX19" fmla="*/ 13424658 w 13424658"/>
              <a:gd name="connsiteY19" fmla="*/ 659972 h 659972"/>
              <a:gd name="connsiteX20" fmla="*/ 13418720 w 13424658"/>
              <a:gd name="connsiteY20" fmla="*/ 0 h 659972"/>
              <a:gd name="connsiteX0" fmla="*/ 13418720 w 13424658"/>
              <a:gd name="connsiteY0" fmla="*/ 0 h 659972"/>
              <a:gd name="connsiteX1" fmla="*/ 11473122 w 13424658"/>
              <a:gd name="connsiteY1" fmla="*/ 0 h 659972"/>
              <a:gd name="connsiteX2" fmla="*/ 11435032 w 13424658"/>
              <a:gd name="connsiteY2" fmla="*/ 2097 h 659972"/>
              <a:gd name="connsiteX3" fmla="*/ 11397926 w 13424658"/>
              <a:gd name="connsiteY3" fmla="*/ 8549 h 659972"/>
              <a:gd name="connsiteX4" fmla="*/ 11361641 w 13424658"/>
              <a:gd name="connsiteY4" fmla="*/ 18873 h 659972"/>
              <a:gd name="connsiteX5" fmla="*/ 11326998 w 13424658"/>
              <a:gd name="connsiteY5" fmla="*/ 33229 h 659972"/>
              <a:gd name="connsiteX6" fmla="*/ 11294161 w 13424658"/>
              <a:gd name="connsiteY6" fmla="*/ 51456 h 659972"/>
              <a:gd name="connsiteX7" fmla="*/ 11263295 w 13424658"/>
              <a:gd name="connsiteY7" fmla="*/ 73232 h 659972"/>
              <a:gd name="connsiteX8" fmla="*/ 11234891 w 13424658"/>
              <a:gd name="connsiteY8" fmla="*/ 98557 h 659972"/>
              <a:gd name="connsiteX9" fmla="*/ 11029496 w 13424658"/>
              <a:gd name="connsiteY9" fmla="*/ 306639 h 659972"/>
              <a:gd name="connsiteX10" fmla="*/ 11001092 w 13424658"/>
              <a:gd name="connsiteY10" fmla="*/ 331964 h 659972"/>
              <a:gd name="connsiteX11" fmla="*/ 10970225 w 13424658"/>
              <a:gd name="connsiteY11" fmla="*/ 353740 h 659972"/>
              <a:gd name="connsiteX12" fmla="*/ 10937388 w 13424658"/>
              <a:gd name="connsiteY12" fmla="*/ 371806 h 659972"/>
              <a:gd name="connsiteX13" fmla="*/ 10902746 w 13424658"/>
              <a:gd name="connsiteY13" fmla="*/ 386162 h 659972"/>
              <a:gd name="connsiteX14" fmla="*/ 10866625 w 13424658"/>
              <a:gd name="connsiteY14" fmla="*/ 396646 h 659972"/>
              <a:gd name="connsiteX15" fmla="*/ 10829356 w 13424658"/>
              <a:gd name="connsiteY15" fmla="*/ 402937 h 659972"/>
              <a:gd name="connsiteX16" fmla="*/ 10791265 w 13424658"/>
              <a:gd name="connsiteY16" fmla="*/ 405034 h 659972"/>
              <a:gd name="connsiteX17" fmla="*/ 0 w 13424658"/>
              <a:gd name="connsiteY17" fmla="*/ 401828 h 659972"/>
              <a:gd name="connsiteX18" fmla="*/ 30638 w 13424658"/>
              <a:gd name="connsiteY18" fmla="*/ 644891 h 659972"/>
              <a:gd name="connsiteX19" fmla="*/ 13424658 w 13424658"/>
              <a:gd name="connsiteY19" fmla="*/ 659972 h 659972"/>
              <a:gd name="connsiteX20" fmla="*/ 13418720 w 13424658"/>
              <a:gd name="connsiteY20" fmla="*/ 0 h 659972"/>
              <a:gd name="connsiteX0" fmla="*/ 12248288 w 13424658"/>
              <a:gd name="connsiteY0" fmla="*/ 0 h 659972"/>
              <a:gd name="connsiteX1" fmla="*/ 11473122 w 13424658"/>
              <a:gd name="connsiteY1" fmla="*/ 0 h 659972"/>
              <a:gd name="connsiteX2" fmla="*/ 11435032 w 13424658"/>
              <a:gd name="connsiteY2" fmla="*/ 2097 h 659972"/>
              <a:gd name="connsiteX3" fmla="*/ 11397926 w 13424658"/>
              <a:gd name="connsiteY3" fmla="*/ 8549 h 659972"/>
              <a:gd name="connsiteX4" fmla="*/ 11361641 w 13424658"/>
              <a:gd name="connsiteY4" fmla="*/ 18873 h 659972"/>
              <a:gd name="connsiteX5" fmla="*/ 11326998 w 13424658"/>
              <a:gd name="connsiteY5" fmla="*/ 33229 h 659972"/>
              <a:gd name="connsiteX6" fmla="*/ 11294161 w 13424658"/>
              <a:gd name="connsiteY6" fmla="*/ 51456 h 659972"/>
              <a:gd name="connsiteX7" fmla="*/ 11263295 w 13424658"/>
              <a:gd name="connsiteY7" fmla="*/ 73232 h 659972"/>
              <a:gd name="connsiteX8" fmla="*/ 11234891 w 13424658"/>
              <a:gd name="connsiteY8" fmla="*/ 98557 h 659972"/>
              <a:gd name="connsiteX9" fmla="*/ 11029496 w 13424658"/>
              <a:gd name="connsiteY9" fmla="*/ 306639 h 659972"/>
              <a:gd name="connsiteX10" fmla="*/ 11001092 w 13424658"/>
              <a:gd name="connsiteY10" fmla="*/ 331964 h 659972"/>
              <a:gd name="connsiteX11" fmla="*/ 10970225 w 13424658"/>
              <a:gd name="connsiteY11" fmla="*/ 353740 h 659972"/>
              <a:gd name="connsiteX12" fmla="*/ 10937388 w 13424658"/>
              <a:gd name="connsiteY12" fmla="*/ 371806 h 659972"/>
              <a:gd name="connsiteX13" fmla="*/ 10902746 w 13424658"/>
              <a:gd name="connsiteY13" fmla="*/ 386162 h 659972"/>
              <a:gd name="connsiteX14" fmla="*/ 10866625 w 13424658"/>
              <a:gd name="connsiteY14" fmla="*/ 396646 h 659972"/>
              <a:gd name="connsiteX15" fmla="*/ 10829356 w 13424658"/>
              <a:gd name="connsiteY15" fmla="*/ 402937 h 659972"/>
              <a:gd name="connsiteX16" fmla="*/ 10791265 w 13424658"/>
              <a:gd name="connsiteY16" fmla="*/ 405034 h 659972"/>
              <a:gd name="connsiteX17" fmla="*/ 0 w 13424658"/>
              <a:gd name="connsiteY17" fmla="*/ 401828 h 659972"/>
              <a:gd name="connsiteX18" fmla="*/ 30638 w 13424658"/>
              <a:gd name="connsiteY18" fmla="*/ 644891 h 659972"/>
              <a:gd name="connsiteX19" fmla="*/ 13424658 w 13424658"/>
              <a:gd name="connsiteY19" fmla="*/ 659972 h 659972"/>
              <a:gd name="connsiteX20" fmla="*/ 12248288 w 13424658"/>
              <a:gd name="connsiteY20" fmla="*/ 0 h 659972"/>
              <a:gd name="connsiteX0" fmla="*/ 12248288 w 13424658"/>
              <a:gd name="connsiteY0" fmla="*/ 0 h 659972"/>
              <a:gd name="connsiteX1" fmla="*/ 11473122 w 13424658"/>
              <a:gd name="connsiteY1" fmla="*/ 0 h 659972"/>
              <a:gd name="connsiteX2" fmla="*/ 11435032 w 13424658"/>
              <a:gd name="connsiteY2" fmla="*/ 2097 h 659972"/>
              <a:gd name="connsiteX3" fmla="*/ 11397926 w 13424658"/>
              <a:gd name="connsiteY3" fmla="*/ 8549 h 659972"/>
              <a:gd name="connsiteX4" fmla="*/ 11361641 w 13424658"/>
              <a:gd name="connsiteY4" fmla="*/ 18873 h 659972"/>
              <a:gd name="connsiteX5" fmla="*/ 11326998 w 13424658"/>
              <a:gd name="connsiteY5" fmla="*/ 33229 h 659972"/>
              <a:gd name="connsiteX6" fmla="*/ 11294161 w 13424658"/>
              <a:gd name="connsiteY6" fmla="*/ 51456 h 659972"/>
              <a:gd name="connsiteX7" fmla="*/ 11263295 w 13424658"/>
              <a:gd name="connsiteY7" fmla="*/ 73232 h 659972"/>
              <a:gd name="connsiteX8" fmla="*/ 11234891 w 13424658"/>
              <a:gd name="connsiteY8" fmla="*/ 98557 h 659972"/>
              <a:gd name="connsiteX9" fmla="*/ 11029496 w 13424658"/>
              <a:gd name="connsiteY9" fmla="*/ 306639 h 659972"/>
              <a:gd name="connsiteX10" fmla="*/ 11001092 w 13424658"/>
              <a:gd name="connsiteY10" fmla="*/ 331964 h 659972"/>
              <a:gd name="connsiteX11" fmla="*/ 10970225 w 13424658"/>
              <a:gd name="connsiteY11" fmla="*/ 353740 h 659972"/>
              <a:gd name="connsiteX12" fmla="*/ 10937388 w 13424658"/>
              <a:gd name="connsiteY12" fmla="*/ 371806 h 659972"/>
              <a:gd name="connsiteX13" fmla="*/ 10902746 w 13424658"/>
              <a:gd name="connsiteY13" fmla="*/ 386162 h 659972"/>
              <a:gd name="connsiteX14" fmla="*/ 10866625 w 13424658"/>
              <a:gd name="connsiteY14" fmla="*/ 396646 h 659972"/>
              <a:gd name="connsiteX15" fmla="*/ 10829356 w 13424658"/>
              <a:gd name="connsiteY15" fmla="*/ 402937 h 659972"/>
              <a:gd name="connsiteX16" fmla="*/ 10791265 w 13424658"/>
              <a:gd name="connsiteY16" fmla="*/ 405034 h 659972"/>
              <a:gd name="connsiteX17" fmla="*/ 0 w 13424658"/>
              <a:gd name="connsiteY17" fmla="*/ 401828 h 659972"/>
              <a:gd name="connsiteX18" fmla="*/ 30638 w 13424658"/>
              <a:gd name="connsiteY18" fmla="*/ 644891 h 659972"/>
              <a:gd name="connsiteX19" fmla="*/ 13424658 w 13424658"/>
              <a:gd name="connsiteY19" fmla="*/ 659972 h 659972"/>
              <a:gd name="connsiteX20" fmla="*/ 12248288 w 13424658"/>
              <a:gd name="connsiteY20" fmla="*/ 0 h 659972"/>
              <a:gd name="connsiteX0" fmla="*/ 12248288 w 12263370"/>
              <a:gd name="connsiteY0" fmla="*/ 0 h 659972"/>
              <a:gd name="connsiteX1" fmla="*/ 11473122 w 12263370"/>
              <a:gd name="connsiteY1" fmla="*/ 0 h 659972"/>
              <a:gd name="connsiteX2" fmla="*/ 11435032 w 12263370"/>
              <a:gd name="connsiteY2" fmla="*/ 2097 h 659972"/>
              <a:gd name="connsiteX3" fmla="*/ 11397926 w 12263370"/>
              <a:gd name="connsiteY3" fmla="*/ 8549 h 659972"/>
              <a:gd name="connsiteX4" fmla="*/ 11361641 w 12263370"/>
              <a:gd name="connsiteY4" fmla="*/ 18873 h 659972"/>
              <a:gd name="connsiteX5" fmla="*/ 11326998 w 12263370"/>
              <a:gd name="connsiteY5" fmla="*/ 33229 h 659972"/>
              <a:gd name="connsiteX6" fmla="*/ 11294161 w 12263370"/>
              <a:gd name="connsiteY6" fmla="*/ 51456 h 659972"/>
              <a:gd name="connsiteX7" fmla="*/ 11263295 w 12263370"/>
              <a:gd name="connsiteY7" fmla="*/ 73232 h 659972"/>
              <a:gd name="connsiteX8" fmla="*/ 11234891 w 12263370"/>
              <a:gd name="connsiteY8" fmla="*/ 98557 h 659972"/>
              <a:gd name="connsiteX9" fmla="*/ 11029496 w 12263370"/>
              <a:gd name="connsiteY9" fmla="*/ 306639 h 659972"/>
              <a:gd name="connsiteX10" fmla="*/ 11001092 w 12263370"/>
              <a:gd name="connsiteY10" fmla="*/ 331964 h 659972"/>
              <a:gd name="connsiteX11" fmla="*/ 10970225 w 12263370"/>
              <a:gd name="connsiteY11" fmla="*/ 353740 h 659972"/>
              <a:gd name="connsiteX12" fmla="*/ 10937388 w 12263370"/>
              <a:gd name="connsiteY12" fmla="*/ 371806 h 659972"/>
              <a:gd name="connsiteX13" fmla="*/ 10902746 w 12263370"/>
              <a:gd name="connsiteY13" fmla="*/ 386162 h 659972"/>
              <a:gd name="connsiteX14" fmla="*/ 10866625 w 12263370"/>
              <a:gd name="connsiteY14" fmla="*/ 396646 h 659972"/>
              <a:gd name="connsiteX15" fmla="*/ 10829356 w 12263370"/>
              <a:gd name="connsiteY15" fmla="*/ 402937 h 659972"/>
              <a:gd name="connsiteX16" fmla="*/ 10791265 w 12263370"/>
              <a:gd name="connsiteY16" fmla="*/ 405034 h 659972"/>
              <a:gd name="connsiteX17" fmla="*/ 0 w 12263370"/>
              <a:gd name="connsiteY17" fmla="*/ 401828 h 659972"/>
              <a:gd name="connsiteX18" fmla="*/ 30638 w 12263370"/>
              <a:gd name="connsiteY18" fmla="*/ 644891 h 659972"/>
              <a:gd name="connsiteX19" fmla="*/ 12263370 w 12263370"/>
              <a:gd name="connsiteY19" fmla="*/ 659972 h 659972"/>
              <a:gd name="connsiteX20" fmla="*/ 12248288 w 12263370"/>
              <a:gd name="connsiteY20" fmla="*/ 0 h 65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63370" h="659972">
                <a:moveTo>
                  <a:pt x="12248288" y="0"/>
                </a:moveTo>
                <a:lnTo>
                  <a:pt x="11473122" y="0"/>
                </a:lnTo>
                <a:lnTo>
                  <a:pt x="11435032" y="2097"/>
                </a:lnTo>
                <a:lnTo>
                  <a:pt x="11397926" y="8549"/>
                </a:lnTo>
                <a:lnTo>
                  <a:pt x="11361641" y="18873"/>
                </a:lnTo>
                <a:lnTo>
                  <a:pt x="11326998" y="33229"/>
                </a:lnTo>
                <a:lnTo>
                  <a:pt x="11294161" y="51456"/>
                </a:lnTo>
                <a:lnTo>
                  <a:pt x="11263295" y="73232"/>
                </a:lnTo>
                <a:lnTo>
                  <a:pt x="11234891" y="98557"/>
                </a:lnTo>
                <a:lnTo>
                  <a:pt x="11029496" y="306639"/>
                </a:lnTo>
                <a:lnTo>
                  <a:pt x="11001092" y="331964"/>
                </a:lnTo>
                <a:lnTo>
                  <a:pt x="10970225" y="353740"/>
                </a:lnTo>
                <a:lnTo>
                  <a:pt x="10937388" y="371806"/>
                </a:lnTo>
                <a:lnTo>
                  <a:pt x="10902746" y="386162"/>
                </a:lnTo>
                <a:lnTo>
                  <a:pt x="10866625" y="396646"/>
                </a:lnTo>
                <a:lnTo>
                  <a:pt x="10829356" y="402937"/>
                </a:lnTo>
                <a:lnTo>
                  <a:pt x="10791265" y="405034"/>
                </a:lnTo>
                <a:lnTo>
                  <a:pt x="0" y="401828"/>
                </a:lnTo>
                <a:lnTo>
                  <a:pt x="30638" y="644891"/>
                </a:lnTo>
                <a:lnTo>
                  <a:pt x="12263370" y="659972"/>
                </a:lnTo>
                <a:cubicBezTo>
                  <a:pt x="12261391" y="453836"/>
                  <a:pt x="12259411" y="32400"/>
                  <a:pt x="12248288" y="0"/>
                </a:cubicBezTo>
                <a:close/>
              </a:path>
            </a:pathLst>
          </a:custGeom>
          <a:solidFill>
            <a:srgbClr val="FFFFFF"/>
          </a:solidFill>
          <a:ln w="16417" cap="flat">
            <a:noFill/>
            <a:prstDash val="solid"/>
            <a:miter/>
          </a:ln>
        </p:spPr>
        <p:txBody>
          <a:bodyPr rtlCol="0" anchor="ctr"/>
          <a:lstStyle/>
          <a:p>
            <a:endParaRPr lang="en-GB"/>
          </a:p>
        </p:txBody>
      </p:sp>
      <p:sp>
        <p:nvSpPr>
          <p:cNvPr id="3" name="Graphic 8">
            <a:extLst>
              <a:ext uri="{FF2B5EF4-FFF2-40B4-BE49-F238E27FC236}">
                <a16:creationId xmlns:a16="http://schemas.microsoft.com/office/drawing/2014/main" id="{B796A44C-ABE4-C3E4-8DEC-76994D30D7ED}"/>
              </a:ext>
            </a:extLst>
          </p:cNvPr>
          <p:cNvSpPr/>
          <p:nvPr userDrawn="1"/>
        </p:nvSpPr>
        <p:spPr>
          <a:xfrm>
            <a:off x="-924" y="6232997"/>
            <a:ext cx="12210889" cy="405034"/>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12254226 w 12254226"/>
              <a:gd name="connsiteY18" fmla="*/ 659972 h 659972"/>
              <a:gd name="connsiteX19" fmla="*/ 12248288 w 12254226"/>
              <a:gd name="connsiteY19" fmla="*/ 0 h 659972"/>
              <a:gd name="connsiteX0" fmla="*/ 12248288 w 12248288"/>
              <a:gd name="connsiteY0" fmla="*/ 0 h 410972"/>
              <a:gd name="connsiteX1" fmla="*/ 10302690 w 12248288"/>
              <a:gd name="connsiteY1" fmla="*/ 0 h 410972"/>
              <a:gd name="connsiteX2" fmla="*/ 10264600 w 12248288"/>
              <a:gd name="connsiteY2" fmla="*/ 2097 h 410972"/>
              <a:gd name="connsiteX3" fmla="*/ 10227494 w 12248288"/>
              <a:gd name="connsiteY3" fmla="*/ 8549 h 410972"/>
              <a:gd name="connsiteX4" fmla="*/ 10191209 w 12248288"/>
              <a:gd name="connsiteY4" fmla="*/ 18873 h 410972"/>
              <a:gd name="connsiteX5" fmla="*/ 10156566 w 12248288"/>
              <a:gd name="connsiteY5" fmla="*/ 33229 h 410972"/>
              <a:gd name="connsiteX6" fmla="*/ 10123729 w 12248288"/>
              <a:gd name="connsiteY6" fmla="*/ 51456 h 410972"/>
              <a:gd name="connsiteX7" fmla="*/ 10092863 w 12248288"/>
              <a:gd name="connsiteY7" fmla="*/ 73232 h 410972"/>
              <a:gd name="connsiteX8" fmla="*/ 10064459 w 12248288"/>
              <a:gd name="connsiteY8" fmla="*/ 98557 h 410972"/>
              <a:gd name="connsiteX9" fmla="*/ 9859064 w 12248288"/>
              <a:gd name="connsiteY9" fmla="*/ 306639 h 410972"/>
              <a:gd name="connsiteX10" fmla="*/ 9830660 w 12248288"/>
              <a:gd name="connsiteY10" fmla="*/ 331964 h 410972"/>
              <a:gd name="connsiteX11" fmla="*/ 9799793 w 12248288"/>
              <a:gd name="connsiteY11" fmla="*/ 353740 h 410972"/>
              <a:gd name="connsiteX12" fmla="*/ 9766956 w 12248288"/>
              <a:gd name="connsiteY12" fmla="*/ 371806 h 410972"/>
              <a:gd name="connsiteX13" fmla="*/ 9732314 w 12248288"/>
              <a:gd name="connsiteY13" fmla="*/ 386162 h 410972"/>
              <a:gd name="connsiteX14" fmla="*/ 9696193 w 12248288"/>
              <a:gd name="connsiteY14" fmla="*/ 396646 h 410972"/>
              <a:gd name="connsiteX15" fmla="*/ 9658924 w 12248288"/>
              <a:gd name="connsiteY15" fmla="*/ 402937 h 410972"/>
              <a:gd name="connsiteX16" fmla="*/ 9620833 w 12248288"/>
              <a:gd name="connsiteY16" fmla="*/ 405034 h 410972"/>
              <a:gd name="connsiteX17" fmla="*/ 0 w 12248288"/>
              <a:gd name="connsiteY17" fmla="*/ 410972 h 410972"/>
              <a:gd name="connsiteX18" fmla="*/ 12248288 w 12248288"/>
              <a:gd name="connsiteY18" fmla="*/ 0 h 410972"/>
              <a:gd name="connsiteX0" fmla="*/ 12156848 w 12156848"/>
              <a:gd name="connsiteY0" fmla="*/ 0 h 502412"/>
              <a:gd name="connsiteX1" fmla="*/ 10211250 w 12156848"/>
              <a:gd name="connsiteY1" fmla="*/ 0 h 502412"/>
              <a:gd name="connsiteX2" fmla="*/ 10173160 w 12156848"/>
              <a:gd name="connsiteY2" fmla="*/ 2097 h 502412"/>
              <a:gd name="connsiteX3" fmla="*/ 10136054 w 12156848"/>
              <a:gd name="connsiteY3" fmla="*/ 8549 h 502412"/>
              <a:gd name="connsiteX4" fmla="*/ 10099769 w 12156848"/>
              <a:gd name="connsiteY4" fmla="*/ 18873 h 502412"/>
              <a:gd name="connsiteX5" fmla="*/ 10065126 w 12156848"/>
              <a:gd name="connsiteY5" fmla="*/ 33229 h 502412"/>
              <a:gd name="connsiteX6" fmla="*/ 10032289 w 12156848"/>
              <a:gd name="connsiteY6" fmla="*/ 51456 h 502412"/>
              <a:gd name="connsiteX7" fmla="*/ 10001423 w 12156848"/>
              <a:gd name="connsiteY7" fmla="*/ 73232 h 502412"/>
              <a:gd name="connsiteX8" fmla="*/ 9973019 w 12156848"/>
              <a:gd name="connsiteY8" fmla="*/ 98557 h 502412"/>
              <a:gd name="connsiteX9" fmla="*/ 9767624 w 12156848"/>
              <a:gd name="connsiteY9" fmla="*/ 306639 h 502412"/>
              <a:gd name="connsiteX10" fmla="*/ 9739220 w 12156848"/>
              <a:gd name="connsiteY10" fmla="*/ 331964 h 502412"/>
              <a:gd name="connsiteX11" fmla="*/ 9708353 w 12156848"/>
              <a:gd name="connsiteY11" fmla="*/ 353740 h 502412"/>
              <a:gd name="connsiteX12" fmla="*/ 9675516 w 12156848"/>
              <a:gd name="connsiteY12" fmla="*/ 371806 h 502412"/>
              <a:gd name="connsiteX13" fmla="*/ 9640874 w 12156848"/>
              <a:gd name="connsiteY13" fmla="*/ 386162 h 502412"/>
              <a:gd name="connsiteX14" fmla="*/ 9604753 w 12156848"/>
              <a:gd name="connsiteY14" fmla="*/ 396646 h 502412"/>
              <a:gd name="connsiteX15" fmla="*/ 9567484 w 12156848"/>
              <a:gd name="connsiteY15" fmla="*/ 402937 h 502412"/>
              <a:gd name="connsiteX16" fmla="*/ 9529393 w 12156848"/>
              <a:gd name="connsiteY16" fmla="*/ 405034 h 502412"/>
              <a:gd name="connsiteX17" fmla="*/ 0 w 12156848"/>
              <a:gd name="connsiteY17" fmla="*/ 502412 h 502412"/>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395320 h 405034"/>
              <a:gd name="connsiteX0" fmla="*/ 12173324 w 12173324"/>
              <a:gd name="connsiteY0" fmla="*/ 0 h 428271"/>
              <a:gd name="connsiteX1" fmla="*/ 10227726 w 12173324"/>
              <a:gd name="connsiteY1" fmla="*/ 0 h 428271"/>
              <a:gd name="connsiteX2" fmla="*/ 10189636 w 12173324"/>
              <a:gd name="connsiteY2" fmla="*/ 2097 h 428271"/>
              <a:gd name="connsiteX3" fmla="*/ 10152530 w 12173324"/>
              <a:gd name="connsiteY3" fmla="*/ 8549 h 428271"/>
              <a:gd name="connsiteX4" fmla="*/ 10116245 w 12173324"/>
              <a:gd name="connsiteY4" fmla="*/ 18873 h 428271"/>
              <a:gd name="connsiteX5" fmla="*/ 10081602 w 12173324"/>
              <a:gd name="connsiteY5" fmla="*/ 33229 h 428271"/>
              <a:gd name="connsiteX6" fmla="*/ 10048765 w 12173324"/>
              <a:gd name="connsiteY6" fmla="*/ 51456 h 428271"/>
              <a:gd name="connsiteX7" fmla="*/ 10017899 w 12173324"/>
              <a:gd name="connsiteY7" fmla="*/ 73232 h 428271"/>
              <a:gd name="connsiteX8" fmla="*/ 9989495 w 12173324"/>
              <a:gd name="connsiteY8" fmla="*/ 98557 h 428271"/>
              <a:gd name="connsiteX9" fmla="*/ 9784100 w 12173324"/>
              <a:gd name="connsiteY9" fmla="*/ 306639 h 428271"/>
              <a:gd name="connsiteX10" fmla="*/ 9755696 w 12173324"/>
              <a:gd name="connsiteY10" fmla="*/ 331964 h 428271"/>
              <a:gd name="connsiteX11" fmla="*/ 9724829 w 12173324"/>
              <a:gd name="connsiteY11" fmla="*/ 353740 h 428271"/>
              <a:gd name="connsiteX12" fmla="*/ 9691992 w 12173324"/>
              <a:gd name="connsiteY12" fmla="*/ 371806 h 428271"/>
              <a:gd name="connsiteX13" fmla="*/ 9657350 w 12173324"/>
              <a:gd name="connsiteY13" fmla="*/ 386162 h 428271"/>
              <a:gd name="connsiteX14" fmla="*/ 9621229 w 12173324"/>
              <a:gd name="connsiteY14" fmla="*/ 396646 h 428271"/>
              <a:gd name="connsiteX15" fmla="*/ 9583960 w 12173324"/>
              <a:gd name="connsiteY15" fmla="*/ 402937 h 428271"/>
              <a:gd name="connsiteX16" fmla="*/ 9545869 w 12173324"/>
              <a:gd name="connsiteY16" fmla="*/ 405034 h 428271"/>
              <a:gd name="connsiteX17" fmla="*/ 0 w 12173324"/>
              <a:gd name="connsiteY17" fmla="*/ 428271 h 428271"/>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403558 h 405034"/>
              <a:gd name="connsiteX0" fmla="*/ 12247465 w 12247465"/>
              <a:gd name="connsiteY0" fmla="*/ 0 h 405034"/>
              <a:gd name="connsiteX1" fmla="*/ 10301867 w 12247465"/>
              <a:gd name="connsiteY1" fmla="*/ 0 h 405034"/>
              <a:gd name="connsiteX2" fmla="*/ 10263777 w 12247465"/>
              <a:gd name="connsiteY2" fmla="*/ 2097 h 405034"/>
              <a:gd name="connsiteX3" fmla="*/ 10226671 w 12247465"/>
              <a:gd name="connsiteY3" fmla="*/ 8549 h 405034"/>
              <a:gd name="connsiteX4" fmla="*/ 10190386 w 12247465"/>
              <a:gd name="connsiteY4" fmla="*/ 18873 h 405034"/>
              <a:gd name="connsiteX5" fmla="*/ 10155743 w 12247465"/>
              <a:gd name="connsiteY5" fmla="*/ 33229 h 405034"/>
              <a:gd name="connsiteX6" fmla="*/ 10122906 w 12247465"/>
              <a:gd name="connsiteY6" fmla="*/ 51456 h 405034"/>
              <a:gd name="connsiteX7" fmla="*/ 10092040 w 12247465"/>
              <a:gd name="connsiteY7" fmla="*/ 73232 h 405034"/>
              <a:gd name="connsiteX8" fmla="*/ 10063636 w 12247465"/>
              <a:gd name="connsiteY8" fmla="*/ 98557 h 405034"/>
              <a:gd name="connsiteX9" fmla="*/ 9858241 w 12247465"/>
              <a:gd name="connsiteY9" fmla="*/ 306639 h 405034"/>
              <a:gd name="connsiteX10" fmla="*/ 9829837 w 12247465"/>
              <a:gd name="connsiteY10" fmla="*/ 331964 h 405034"/>
              <a:gd name="connsiteX11" fmla="*/ 9798970 w 12247465"/>
              <a:gd name="connsiteY11" fmla="*/ 353740 h 405034"/>
              <a:gd name="connsiteX12" fmla="*/ 9766133 w 12247465"/>
              <a:gd name="connsiteY12" fmla="*/ 371806 h 405034"/>
              <a:gd name="connsiteX13" fmla="*/ 9731491 w 12247465"/>
              <a:gd name="connsiteY13" fmla="*/ 386162 h 405034"/>
              <a:gd name="connsiteX14" fmla="*/ 9695370 w 12247465"/>
              <a:gd name="connsiteY14" fmla="*/ 396646 h 405034"/>
              <a:gd name="connsiteX15" fmla="*/ 9658101 w 12247465"/>
              <a:gd name="connsiteY15" fmla="*/ 402937 h 405034"/>
              <a:gd name="connsiteX16" fmla="*/ 9620010 w 12247465"/>
              <a:gd name="connsiteY16" fmla="*/ 405034 h 405034"/>
              <a:gd name="connsiteX17" fmla="*/ 0 w 12247465"/>
              <a:gd name="connsiteY17" fmla="*/ 403558 h 405034"/>
              <a:gd name="connsiteX0" fmla="*/ 13399609 w 13399609"/>
              <a:gd name="connsiteY0" fmla="*/ 0 h 405034"/>
              <a:gd name="connsiteX1" fmla="*/ 11454011 w 13399609"/>
              <a:gd name="connsiteY1" fmla="*/ 0 h 405034"/>
              <a:gd name="connsiteX2" fmla="*/ 11415921 w 13399609"/>
              <a:gd name="connsiteY2" fmla="*/ 2097 h 405034"/>
              <a:gd name="connsiteX3" fmla="*/ 11378815 w 13399609"/>
              <a:gd name="connsiteY3" fmla="*/ 8549 h 405034"/>
              <a:gd name="connsiteX4" fmla="*/ 11342530 w 13399609"/>
              <a:gd name="connsiteY4" fmla="*/ 18873 h 405034"/>
              <a:gd name="connsiteX5" fmla="*/ 11307887 w 13399609"/>
              <a:gd name="connsiteY5" fmla="*/ 33229 h 405034"/>
              <a:gd name="connsiteX6" fmla="*/ 11275050 w 13399609"/>
              <a:gd name="connsiteY6" fmla="*/ 51456 h 405034"/>
              <a:gd name="connsiteX7" fmla="*/ 11244184 w 13399609"/>
              <a:gd name="connsiteY7" fmla="*/ 73232 h 405034"/>
              <a:gd name="connsiteX8" fmla="*/ 11215780 w 13399609"/>
              <a:gd name="connsiteY8" fmla="*/ 98557 h 405034"/>
              <a:gd name="connsiteX9" fmla="*/ 11010385 w 13399609"/>
              <a:gd name="connsiteY9" fmla="*/ 306639 h 405034"/>
              <a:gd name="connsiteX10" fmla="*/ 10981981 w 13399609"/>
              <a:gd name="connsiteY10" fmla="*/ 331964 h 405034"/>
              <a:gd name="connsiteX11" fmla="*/ 10951114 w 13399609"/>
              <a:gd name="connsiteY11" fmla="*/ 353740 h 405034"/>
              <a:gd name="connsiteX12" fmla="*/ 10918277 w 13399609"/>
              <a:gd name="connsiteY12" fmla="*/ 371806 h 405034"/>
              <a:gd name="connsiteX13" fmla="*/ 10883635 w 13399609"/>
              <a:gd name="connsiteY13" fmla="*/ 386162 h 405034"/>
              <a:gd name="connsiteX14" fmla="*/ 10847514 w 13399609"/>
              <a:gd name="connsiteY14" fmla="*/ 396646 h 405034"/>
              <a:gd name="connsiteX15" fmla="*/ 10810245 w 13399609"/>
              <a:gd name="connsiteY15" fmla="*/ 402937 h 405034"/>
              <a:gd name="connsiteX16" fmla="*/ 10772154 w 13399609"/>
              <a:gd name="connsiteY16" fmla="*/ 405034 h 405034"/>
              <a:gd name="connsiteX17" fmla="*/ 0 w 13399609"/>
              <a:gd name="connsiteY17" fmla="*/ 403558 h 405034"/>
              <a:gd name="connsiteX0" fmla="*/ 12210889 w 12210889"/>
              <a:gd name="connsiteY0" fmla="*/ 9144 h 405034"/>
              <a:gd name="connsiteX1" fmla="*/ 11454011 w 12210889"/>
              <a:gd name="connsiteY1" fmla="*/ 0 h 405034"/>
              <a:gd name="connsiteX2" fmla="*/ 11415921 w 12210889"/>
              <a:gd name="connsiteY2" fmla="*/ 2097 h 405034"/>
              <a:gd name="connsiteX3" fmla="*/ 11378815 w 12210889"/>
              <a:gd name="connsiteY3" fmla="*/ 8549 h 405034"/>
              <a:gd name="connsiteX4" fmla="*/ 11342530 w 12210889"/>
              <a:gd name="connsiteY4" fmla="*/ 18873 h 405034"/>
              <a:gd name="connsiteX5" fmla="*/ 11307887 w 12210889"/>
              <a:gd name="connsiteY5" fmla="*/ 33229 h 405034"/>
              <a:gd name="connsiteX6" fmla="*/ 11275050 w 12210889"/>
              <a:gd name="connsiteY6" fmla="*/ 51456 h 405034"/>
              <a:gd name="connsiteX7" fmla="*/ 11244184 w 12210889"/>
              <a:gd name="connsiteY7" fmla="*/ 73232 h 405034"/>
              <a:gd name="connsiteX8" fmla="*/ 11215780 w 12210889"/>
              <a:gd name="connsiteY8" fmla="*/ 98557 h 405034"/>
              <a:gd name="connsiteX9" fmla="*/ 11010385 w 12210889"/>
              <a:gd name="connsiteY9" fmla="*/ 306639 h 405034"/>
              <a:gd name="connsiteX10" fmla="*/ 10981981 w 12210889"/>
              <a:gd name="connsiteY10" fmla="*/ 331964 h 405034"/>
              <a:gd name="connsiteX11" fmla="*/ 10951114 w 12210889"/>
              <a:gd name="connsiteY11" fmla="*/ 353740 h 405034"/>
              <a:gd name="connsiteX12" fmla="*/ 10918277 w 12210889"/>
              <a:gd name="connsiteY12" fmla="*/ 371806 h 405034"/>
              <a:gd name="connsiteX13" fmla="*/ 10883635 w 12210889"/>
              <a:gd name="connsiteY13" fmla="*/ 386162 h 405034"/>
              <a:gd name="connsiteX14" fmla="*/ 10847514 w 12210889"/>
              <a:gd name="connsiteY14" fmla="*/ 396646 h 405034"/>
              <a:gd name="connsiteX15" fmla="*/ 10810245 w 12210889"/>
              <a:gd name="connsiteY15" fmla="*/ 402937 h 405034"/>
              <a:gd name="connsiteX16" fmla="*/ 10772154 w 12210889"/>
              <a:gd name="connsiteY16" fmla="*/ 405034 h 405034"/>
              <a:gd name="connsiteX17" fmla="*/ 0 w 12210889"/>
              <a:gd name="connsiteY17" fmla="*/ 403558 h 40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10889" h="405034">
                <a:moveTo>
                  <a:pt x="12210889" y="9144"/>
                </a:moveTo>
                <a:lnTo>
                  <a:pt x="11454011" y="0"/>
                </a:lnTo>
                <a:lnTo>
                  <a:pt x="11415921" y="2097"/>
                </a:lnTo>
                <a:lnTo>
                  <a:pt x="11378815" y="8549"/>
                </a:lnTo>
                <a:lnTo>
                  <a:pt x="11342530" y="18873"/>
                </a:lnTo>
                <a:lnTo>
                  <a:pt x="11307887" y="33229"/>
                </a:lnTo>
                <a:lnTo>
                  <a:pt x="11275050" y="51456"/>
                </a:lnTo>
                <a:lnTo>
                  <a:pt x="11244184" y="73232"/>
                </a:lnTo>
                <a:lnTo>
                  <a:pt x="11215780" y="98557"/>
                </a:lnTo>
                <a:lnTo>
                  <a:pt x="11010385" y="306639"/>
                </a:lnTo>
                <a:lnTo>
                  <a:pt x="10981981" y="331964"/>
                </a:lnTo>
                <a:lnTo>
                  <a:pt x="10951114" y="353740"/>
                </a:lnTo>
                <a:lnTo>
                  <a:pt x="10918277" y="371806"/>
                </a:lnTo>
                <a:lnTo>
                  <a:pt x="10883635" y="386162"/>
                </a:lnTo>
                <a:lnTo>
                  <a:pt x="10847514" y="396646"/>
                </a:lnTo>
                <a:lnTo>
                  <a:pt x="10810245" y="402937"/>
                </a:lnTo>
                <a:lnTo>
                  <a:pt x="10772154" y="405034"/>
                </a:lnTo>
                <a:lnTo>
                  <a:pt x="0" y="403558"/>
                </a:lnTo>
              </a:path>
            </a:pathLst>
          </a:custGeom>
          <a:noFill/>
          <a:ln w="16417" cap="flat">
            <a:solidFill>
              <a:srgbClr val="FFBF22"/>
            </a:solidFill>
            <a:prstDash val="solid"/>
            <a:miter/>
          </a:ln>
        </p:spPr>
        <p:txBody>
          <a:bodyPr rtlCol="0" anchor="ctr"/>
          <a:lstStyle/>
          <a:p>
            <a:endParaRPr lang="en-GB"/>
          </a:p>
        </p:txBody>
      </p:sp>
      <p:pic>
        <p:nvPicPr>
          <p:cNvPr id="4" name="Picture 3">
            <a:extLst>
              <a:ext uri="{FF2B5EF4-FFF2-40B4-BE49-F238E27FC236}">
                <a16:creationId xmlns:a16="http://schemas.microsoft.com/office/drawing/2014/main" id="{DFEB4EC1-307E-40D3-413A-2CBAE4E9FCFE}"/>
              </a:ext>
            </a:extLst>
          </p:cNvPr>
          <p:cNvPicPr>
            <a:picLocks noChangeAspect="1"/>
          </p:cNvPicPr>
          <p:nvPr userDrawn="1"/>
        </p:nvPicPr>
        <p:blipFill>
          <a:blip r:embed="rId4"/>
          <a:srcRect/>
          <a:stretch/>
        </p:blipFill>
        <p:spPr>
          <a:xfrm>
            <a:off x="11423087" y="6426740"/>
            <a:ext cx="404054" cy="157424"/>
          </a:xfrm>
          <a:prstGeom prst="rect">
            <a:avLst/>
          </a:prstGeom>
        </p:spPr>
      </p:pic>
    </p:spTree>
    <p:extLst>
      <p:ext uri="{BB962C8B-B14F-4D97-AF65-F5344CB8AC3E}">
        <p14:creationId xmlns:p14="http://schemas.microsoft.com/office/powerpoint/2010/main" val="375681323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Icon_3Col_Layou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97B6A48-DC40-E440-8A19-26BB129D6623}"/>
              </a:ext>
            </a:extLst>
          </p:cNvPr>
          <p:cNvSpPr>
            <a:spLocks noGrp="1"/>
          </p:cNvSpPr>
          <p:nvPr>
            <p:ph type="title"/>
          </p:nvPr>
        </p:nvSpPr>
        <p:spPr>
          <a:xfrm>
            <a:off x="1805585" y="1351494"/>
            <a:ext cx="5043199" cy="637747"/>
          </a:xfrm>
          <a:prstGeom prst="rect">
            <a:avLst/>
          </a:prstGeom>
        </p:spPr>
        <p:txBody>
          <a:bodyPr anchor="t"/>
          <a:lstStyle>
            <a:lvl1pPr>
              <a:defRPr sz="2500" b="0" i="0">
                <a:solidFill>
                  <a:srgbClr val="D43900"/>
                </a:solidFill>
                <a:latin typeface="HelveticaNeueLT Pro 55 Roman" panose="020B0604020202020204" pitchFamily="34" charset="77"/>
                <a:ea typeface="Helvetica Neue Condensed" panose="02000503000000020004" pitchFamily="2" charset="0"/>
                <a:cs typeface="Helvetica Neue Condensed" panose="02000503000000020004" pitchFamily="2" charset="0"/>
              </a:defRPr>
            </a:lvl1pPr>
          </a:lstStyle>
          <a:p>
            <a:r>
              <a:rPr lang="en-GB"/>
              <a:t>Click to edit Master title style</a:t>
            </a:r>
            <a:endParaRPr lang="en-US"/>
          </a:p>
        </p:txBody>
      </p:sp>
      <p:sp>
        <p:nvSpPr>
          <p:cNvPr id="6" name="Text Placeholder 11">
            <a:extLst>
              <a:ext uri="{FF2B5EF4-FFF2-40B4-BE49-F238E27FC236}">
                <a16:creationId xmlns:a16="http://schemas.microsoft.com/office/drawing/2014/main" id="{9CE9245F-A54E-6D46-803F-FE1389E58235}"/>
              </a:ext>
            </a:extLst>
          </p:cNvPr>
          <p:cNvSpPr>
            <a:spLocks noGrp="1"/>
          </p:cNvSpPr>
          <p:nvPr>
            <p:ph type="body" sz="quarter" idx="11"/>
          </p:nvPr>
        </p:nvSpPr>
        <p:spPr>
          <a:xfrm>
            <a:off x="3190240" y="2096813"/>
            <a:ext cx="4754880" cy="637747"/>
          </a:xfrm>
          <a:prstGeom prst="rect">
            <a:avLst/>
          </a:prstGeom>
          <a:ln>
            <a:noFill/>
          </a:ln>
        </p:spPr>
        <p:txBody>
          <a:bodyPr/>
          <a:lstStyle>
            <a:lvl1pPr marL="0" indent="0">
              <a:buNone/>
              <a:defRPr sz="1200" b="0" i="0">
                <a:solidFill>
                  <a:srgbClr val="D43900"/>
                </a:solidFill>
                <a:latin typeface="HelveticaNeueLT Pro 65 Md" panose="020B0604020202020204" pitchFamily="34" charset="77"/>
              </a:defRPr>
            </a:lvl1pPr>
            <a:lvl2pPr marL="457189" indent="0">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77" indent="0">
              <a:buFont typeface="Arial" panose="020B0604020202020204" pitchFamily="34" charset="0"/>
              <a:buNone/>
              <a:defRPr sz="1400" b="0" i="0">
                <a:solidFill>
                  <a:srgbClr val="E8BC28"/>
                </a:solidFill>
                <a:latin typeface="HelveticaNeueLT Std Lt" panose="020B0403020202020204" pitchFamily="34" charset="0"/>
              </a:defRPr>
            </a:lvl3pPr>
            <a:lvl4pPr marL="1371566" indent="0">
              <a:buFont typeface="Arial" panose="020B0604020202020204" pitchFamily="34" charset="0"/>
              <a:buNone/>
              <a:defRPr sz="1400" b="0" i="0">
                <a:solidFill>
                  <a:srgbClr val="E8BC28"/>
                </a:solidFill>
                <a:latin typeface="HelveticaNeueLT Std Lt" panose="020B0403020202020204" pitchFamily="34" charset="0"/>
              </a:defRPr>
            </a:lvl4pPr>
            <a:lvl5pPr marL="1828755" indent="0">
              <a:buNone/>
              <a:defRPr b="0" i="0">
                <a:latin typeface="HelveticaNeueLT Std Thin" panose="020B0403020202020204" pitchFamily="34" charset="0"/>
              </a:defRPr>
            </a:lvl5pPr>
          </a:lstStyle>
          <a:p>
            <a:pPr lvl="0"/>
            <a:endParaRPr lang="en-US"/>
          </a:p>
        </p:txBody>
      </p:sp>
      <p:sp>
        <p:nvSpPr>
          <p:cNvPr id="7" name="Text Placeholder 11">
            <a:extLst>
              <a:ext uri="{FF2B5EF4-FFF2-40B4-BE49-F238E27FC236}">
                <a16:creationId xmlns:a16="http://schemas.microsoft.com/office/drawing/2014/main" id="{CF042509-A226-C344-A6BB-C999500CA23C}"/>
              </a:ext>
            </a:extLst>
          </p:cNvPr>
          <p:cNvSpPr>
            <a:spLocks noGrp="1"/>
          </p:cNvSpPr>
          <p:nvPr>
            <p:ph type="body" sz="quarter" idx="12"/>
          </p:nvPr>
        </p:nvSpPr>
        <p:spPr>
          <a:xfrm>
            <a:off x="3190240" y="2734560"/>
            <a:ext cx="8371840" cy="2111018"/>
          </a:xfrm>
          <a:prstGeom prst="rect">
            <a:avLst/>
          </a:prstGeom>
          <a:ln>
            <a:noFill/>
          </a:ln>
        </p:spPr>
        <p:txBody>
          <a:bodyPr numCol="3"/>
          <a:lstStyle>
            <a:lvl1pPr marL="0" indent="0">
              <a:buNone/>
              <a:defRPr sz="900" b="0" i="0">
                <a:solidFill>
                  <a:srgbClr val="454546"/>
                </a:solidFill>
                <a:latin typeface="HelveticaNeueLT Pro 55 Roman" panose="020B0604020202020204" pitchFamily="34" charset="77"/>
              </a:defRPr>
            </a:lvl1pPr>
            <a:lvl2pPr marL="457189" indent="0">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77" indent="0">
              <a:buFont typeface="Arial" panose="020B0604020202020204" pitchFamily="34" charset="0"/>
              <a:buNone/>
              <a:defRPr sz="1400" b="0" i="0">
                <a:solidFill>
                  <a:srgbClr val="E8BC28"/>
                </a:solidFill>
                <a:latin typeface="HelveticaNeueLT Std Lt" panose="020B0403020202020204" pitchFamily="34" charset="0"/>
              </a:defRPr>
            </a:lvl3pPr>
            <a:lvl4pPr marL="1371566" indent="0">
              <a:buFont typeface="Arial" panose="020B0604020202020204" pitchFamily="34" charset="0"/>
              <a:buNone/>
              <a:defRPr sz="1400" b="0" i="0">
                <a:solidFill>
                  <a:srgbClr val="E8BC28"/>
                </a:solidFill>
                <a:latin typeface="HelveticaNeueLT Std Lt" panose="020B0403020202020204" pitchFamily="34" charset="0"/>
              </a:defRPr>
            </a:lvl4pPr>
            <a:lvl5pPr marL="1828755" indent="0">
              <a:buNone/>
              <a:defRPr b="0" i="0">
                <a:latin typeface="HelveticaNeueLT Std Thin" panose="020B0403020202020204" pitchFamily="34" charset="0"/>
              </a:defRPr>
            </a:lvl5pPr>
          </a:lstStyle>
          <a:p>
            <a:pPr lvl="0"/>
            <a:endParaRPr lang="en-US"/>
          </a:p>
        </p:txBody>
      </p:sp>
      <p:sp>
        <p:nvSpPr>
          <p:cNvPr id="9" name="Picture Placeholder 8">
            <a:extLst>
              <a:ext uri="{FF2B5EF4-FFF2-40B4-BE49-F238E27FC236}">
                <a16:creationId xmlns:a16="http://schemas.microsoft.com/office/drawing/2014/main" id="{54BF29C9-0436-134E-A264-725F95AE9671}"/>
              </a:ext>
            </a:extLst>
          </p:cNvPr>
          <p:cNvSpPr>
            <a:spLocks noGrp="1"/>
          </p:cNvSpPr>
          <p:nvPr>
            <p:ph type="pic" sz="quarter" idx="13"/>
          </p:nvPr>
        </p:nvSpPr>
        <p:spPr>
          <a:xfrm>
            <a:off x="497523" y="1351099"/>
            <a:ext cx="1147762" cy="1147763"/>
          </a:xfrm>
          <a:prstGeom prst="rect">
            <a:avLst/>
          </a:prstGeom>
        </p:spPr>
        <p:txBody>
          <a:bodyPr/>
          <a:lstStyle>
            <a:lvl1pPr>
              <a:defRPr sz="1000" b="0" i="0">
                <a:latin typeface="HelveticaNeueLT Pro 55 Roman" panose="020B0604020202020204" pitchFamily="34" charset="77"/>
              </a:defRPr>
            </a:lvl1pPr>
          </a:lstStyle>
          <a:p>
            <a:endParaRPr lang="en-US"/>
          </a:p>
        </p:txBody>
      </p:sp>
      <p:sp>
        <p:nvSpPr>
          <p:cNvPr id="2" name="Graphic 8">
            <a:extLst>
              <a:ext uri="{FF2B5EF4-FFF2-40B4-BE49-F238E27FC236}">
                <a16:creationId xmlns:a16="http://schemas.microsoft.com/office/drawing/2014/main" id="{D4906BEB-00F4-F6C0-0DF4-176D8B011793}"/>
              </a:ext>
            </a:extLst>
          </p:cNvPr>
          <p:cNvSpPr/>
          <p:nvPr userDrawn="1"/>
        </p:nvSpPr>
        <p:spPr>
          <a:xfrm>
            <a:off x="-16829" y="6232997"/>
            <a:ext cx="12263370" cy="659972"/>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 name="connsiteX0" fmla="*/ 13418720 w 13424658"/>
              <a:gd name="connsiteY0" fmla="*/ 0 h 659972"/>
              <a:gd name="connsiteX1" fmla="*/ 11473122 w 13424658"/>
              <a:gd name="connsiteY1" fmla="*/ 0 h 659972"/>
              <a:gd name="connsiteX2" fmla="*/ 11435032 w 13424658"/>
              <a:gd name="connsiteY2" fmla="*/ 2097 h 659972"/>
              <a:gd name="connsiteX3" fmla="*/ 11397926 w 13424658"/>
              <a:gd name="connsiteY3" fmla="*/ 8549 h 659972"/>
              <a:gd name="connsiteX4" fmla="*/ 11361641 w 13424658"/>
              <a:gd name="connsiteY4" fmla="*/ 18873 h 659972"/>
              <a:gd name="connsiteX5" fmla="*/ 11326998 w 13424658"/>
              <a:gd name="connsiteY5" fmla="*/ 33229 h 659972"/>
              <a:gd name="connsiteX6" fmla="*/ 11294161 w 13424658"/>
              <a:gd name="connsiteY6" fmla="*/ 51456 h 659972"/>
              <a:gd name="connsiteX7" fmla="*/ 11263295 w 13424658"/>
              <a:gd name="connsiteY7" fmla="*/ 73232 h 659972"/>
              <a:gd name="connsiteX8" fmla="*/ 11234891 w 13424658"/>
              <a:gd name="connsiteY8" fmla="*/ 98557 h 659972"/>
              <a:gd name="connsiteX9" fmla="*/ 11029496 w 13424658"/>
              <a:gd name="connsiteY9" fmla="*/ 306639 h 659972"/>
              <a:gd name="connsiteX10" fmla="*/ 11001092 w 13424658"/>
              <a:gd name="connsiteY10" fmla="*/ 331964 h 659972"/>
              <a:gd name="connsiteX11" fmla="*/ 10970225 w 13424658"/>
              <a:gd name="connsiteY11" fmla="*/ 353740 h 659972"/>
              <a:gd name="connsiteX12" fmla="*/ 10937388 w 13424658"/>
              <a:gd name="connsiteY12" fmla="*/ 371806 h 659972"/>
              <a:gd name="connsiteX13" fmla="*/ 10902746 w 13424658"/>
              <a:gd name="connsiteY13" fmla="*/ 386162 h 659972"/>
              <a:gd name="connsiteX14" fmla="*/ 10866625 w 13424658"/>
              <a:gd name="connsiteY14" fmla="*/ 396646 h 659972"/>
              <a:gd name="connsiteX15" fmla="*/ 10829356 w 13424658"/>
              <a:gd name="connsiteY15" fmla="*/ 402937 h 659972"/>
              <a:gd name="connsiteX16" fmla="*/ 10791265 w 13424658"/>
              <a:gd name="connsiteY16" fmla="*/ 405034 h 659972"/>
              <a:gd name="connsiteX17" fmla="*/ 0 w 13424658"/>
              <a:gd name="connsiteY17" fmla="*/ 401828 h 659972"/>
              <a:gd name="connsiteX18" fmla="*/ 1164494 w 13424658"/>
              <a:gd name="connsiteY18" fmla="*/ 654035 h 659972"/>
              <a:gd name="connsiteX19" fmla="*/ 13424658 w 13424658"/>
              <a:gd name="connsiteY19" fmla="*/ 659972 h 659972"/>
              <a:gd name="connsiteX20" fmla="*/ 13418720 w 13424658"/>
              <a:gd name="connsiteY20" fmla="*/ 0 h 659972"/>
              <a:gd name="connsiteX0" fmla="*/ 13418720 w 13424658"/>
              <a:gd name="connsiteY0" fmla="*/ 0 h 659972"/>
              <a:gd name="connsiteX1" fmla="*/ 11473122 w 13424658"/>
              <a:gd name="connsiteY1" fmla="*/ 0 h 659972"/>
              <a:gd name="connsiteX2" fmla="*/ 11435032 w 13424658"/>
              <a:gd name="connsiteY2" fmla="*/ 2097 h 659972"/>
              <a:gd name="connsiteX3" fmla="*/ 11397926 w 13424658"/>
              <a:gd name="connsiteY3" fmla="*/ 8549 h 659972"/>
              <a:gd name="connsiteX4" fmla="*/ 11361641 w 13424658"/>
              <a:gd name="connsiteY4" fmla="*/ 18873 h 659972"/>
              <a:gd name="connsiteX5" fmla="*/ 11326998 w 13424658"/>
              <a:gd name="connsiteY5" fmla="*/ 33229 h 659972"/>
              <a:gd name="connsiteX6" fmla="*/ 11294161 w 13424658"/>
              <a:gd name="connsiteY6" fmla="*/ 51456 h 659972"/>
              <a:gd name="connsiteX7" fmla="*/ 11263295 w 13424658"/>
              <a:gd name="connsiteY7" fmla="*/ 73232 h 659972"/>
              <a:gd name="connsiteX8" fmla="*/ 11234891 w 13424658"/>
              <a:gd name="connsiteY8" fmla="*/ 98557 h 659972"/>
              <a:gd name="connsiteX9" fmla="*/ 11029496 w 13424658"/>
              <a:gd name="connsiteY9" fmla="*/ 306639 h 659972"/>
              <a:gd name="connsiteX10" fmla="*/ 11001092 w 13424658"/>
              <a:gd name="connsiteY10" fmla="*/ 331964 h 659972"/>
              <a:gd name="connsiteX11" fmla="*/ 10970225 w 13424658"/>
              <a:gd name="connsiteY11" fmla="*/ 353740 h 659972"/>
              <a:gd name="connsiteX12" fmla="*/ 10937388 w 13424658"/>
              <a:gd name="connsiteY12" fmla="*/ 371806 h 659972"/>
              <a:gd name="connsiteX13" fmla="*/ 10902746 w 13424658"/>
              <a:gd name="connsiteY13" fmla="*/ 386162 h 659972"/>
              <a:gd name="connsiteX14" fmla="*/ 10866625 w 13424658"/>
              <a:gd name="connsiteY14" fmla="*/ 396646 h 659972"/>
              <a:gd name="connsiteX15" fmla="*/ 10829356 w 13424658"/>
              <a:gd name="connsiteY15" fmla="*/ 402937 h 659972"/>
              <a:gd name="connsiteX16" fmla="*/ 10791265 w 13424658"/>
              <a:gd name="connsiteY16" fmla="*/ 405034 h 659972"/>
              <a:gd name="connsiteX17" fmla="*/ 0 w 13424658"/>
              <a:gd name="connsiteY17" fmla="*/ 401828 h 659972"/>
              <a:gd name="connsiteX18" fmla="*/ 30638 w 13424658"/>
              <a:gd name="connsiteY18" fmla="*/ 644891 h 659972"/>
              <a:gd name="connsiteX19" fmla="*/ 13424658 w 13424658"/>
              <a:gd name="connsiteY19" fmla="*/ 659972 h 659972"/>
              <a:gd name="connsiteX20" fmla="*/ 13418720 w 13424658"/>
              <a:gd name="connsiteY20" fmla="*/ 0 h 659972"/>
              <a:gd name="connsiteX0" fmla="*/ 12248288 w 13424658"/>
              <a:gd name="connsiteY0" fmla="*/ 0 h 659972"/>
              <a:gd name="connsiteX1" fmla="*/ 11473122 w 13424658"/>
              <a:gd name="connsiteY1" fmla="*/ 0 h 659972"/>
              <a:gd name="connsiteX2" fmla="*/ 11435032 w 13424658"/>
              <a:gd name="connsiteY2" fmla="*/ 2097 h 659972"/>
              <a:gd name="connsiteX3" fmla="*/ 11397926 w 13424658"/>
              <a:gd name="connsiteY3" fmla="*/ 8549 h 659972"/>
              <a:gd name="connsiteX4" fmla="*/ 11361641 w 13424658"/>
              <a:gd name="connsiteY4" fmla="*/ 18873 h 659972"/>
              <a:gd name="connsiteX5" fmla="*/ 11326998 w 13424658"/>
              <a:gd name="connsiteY5" fmla="*/ 33229 h 659972"/>
              <a:gd name="connsiteX6" fmla="*/ 11294161 w 13424658"/>
              <a:gd name="connsiteY6" fmla="*/ 51456 h 659972"/>
              <a:gd name="connsiteX7" fmla="*/ 11263295 w 13424658"/>
              <a:gd name="connsiteY7" fmla="*/ 73232 h 659972"/>
              <a:gd name="connsiteX8" fmla="*/ 11234891 w 13424658"/>
              <a:gd name="connsiteY8" fmla="*/ 98557 h 659972"/>
              <a:gd name="connsiteX9" fmla="*/ 11029496 w 13424658"/>
              <a:gd name="connsiteY9" fmla="*/ 306639 h 659972"/>
              <a:gd name="connsiteX10" fmla="*/ 11001092 w 13424658"/>
              <a:gd name="connsiteY10" fmla="*/ 331964 h 659972"/>
              <a:gd name="connsiteX11" fmla="*/ 10970225 w 13424658"/>
              <a:gd name="connsiteY11" fmla="*/ 353740 h 659972"/>
              <a:gd name="connsiteX12" fmla="*/ 10937388 w 13424658"/>
              <a:gd name="connsiteY12" fmla="*/ 371806 h 659972"/>
              <a:gd name="connsiteX13" fmla="*/ 10902746 w 13424658"/>
              <a:gd name="connsiteY13" fmla="*/ 386162 h 659972"/>
              <a:gd name="connsiteX14" fmla="*/ 10866625 w 13424658"/>
              <a:gd name="connsiteY14" fmla="*/ 396646 h 659972"/>
              <a:gd name="connsiteX15" fmla="*/ 10829356 w 13424658"/>
              <a:gd name="connsiteY15" fmla="*/ 402937 h 659972"/>
              <a:gd name="connsiteX16" fmla="*/ 10791265 w 13424658"/>
              <a:gd name="connsiteY16" fmla="*/ 405034 h 659972"/>
              <a:gd name="connsiteX17" fmla="*/ 0 w 13424658"/>
              <a:gd name="connsiteY17" fmla="*/ 401828 h 659972"/>
              <a:gd name="connsiteX18" fmla="*/ 30638 w 13424658"/>
              <a:gd name="connsiteY18" fmla="*/ 644891 h 659972"/>
              <a:gd name="connsiteX19" fmla="*/ 13424658 w 13424658"/>
              <a:gd name="connsiteY19" fmla="*/ 659972 h 659972"/>
              <a:gd name="connsiteX20" fmla="*/ 12248288 w 13424658"/>
              <a:gd name="connsiteY20" fmla="*/ 0 h 659972"/>
              <a:gd name="connsiteX0" fmla="*/ 12248288 w 13424658"/>
              <a:gd name="connsiteY0" fmla="*/ 0 h 659972"/>
              <a:gd name="connsiteX1" fmla="*/ 11473122 w 13424658"/>
              <a:gd name="connsiteY1" fmla="*/ 0 h 659972"/>
              <a:gd name="connsiteX2" fmla="*/ 11435032 w 13424658"/>
              <a:gd name="connsiteY2" fmla="*/ 2097 h 659972"/>
              <a:gd name="connsiteX3" fmla="*/ 11397926 w 13424658"/>
              <a:gd name="connsiteY3" fmla="*/ 8549 h 659972"/>
              <a:gd name="connsiteX4" fmla="*/ 11361641 w 13424658"/>
              <a:gd name="connsiteY4" fmla="*/ 18873 h 659972"/>
              <a:gd name="connsiteX5" fmla="*/ 11326998 w 13424658"/>
              <a:gd name="connsiteY5" fmla="*/ 33229 h 659972"/>
              <a:gd name="connsiteX6" fmla="*/ 11294161 w 13424658"/>
              <a:gd name="connsiteY6" fmla="*/ 51456 h 659972"/>
              <a:gd name="connsiteX7" fmla="*/ 11263295 w 13424658"/>
              <a:gd name="connsiteY7" fmla="*/ 73232 h 659972"/>
              <a:gd name="connsiteX8" fmla="*/ 11234891 w 13424658"/>
              <a:gd name="connsiteY8" fmla="*/ 98557 h 659972"/>
              <a:gd name="connsiteX9" fmla="*/ 11029496 w 13424658"/>
              <a:gd name="connsiteY9" fmla="*/ 306639 h 659972"/>
              <a:gd name="connsiteX10" fmla="*/ 11001092 w 13424658"/>
              <a:gd name="connsiteY10" fmla="*/ 331964 h 659972"/>
              <a:gd name="connsiteX11" fmla="*/ 10970225 w 13424658"/>
              <a:gd name="connsiteY11" fmla="*/ 353740 h 659972"/>
              <a:gd name="connsiteX12" fmla="*/ 10937388 w 13424658"/>
              <a:gd name="connsiteY12" fmla="*/ 371806 h 659972"/>
              <a:gd name="connsiteX13" fmla="*/ 10902746 w 13424658"/>
              <a:gd name="connsiteY13" fmla="*/ 386162 h 659972"/>
              <a:gd name="connsiteX14" fmla="*/ 10866625 w 13424658"/>
              <a:gd name="connsiteY14" fmla="*/ 396646 h 659972"/>
              <a:gd name="connsiteX15" fmla="*/ 10829356 w 13424658"/>
              <a:gd name="connsiteY15" fmla="*/ 402937 h 659972"/>
              <a:gd name="connsiteX16" fmla="*/ 10791265 w 13424658"/>
              <a:gd name="connsiteY16" fmla="*/ 405034 h 659972"/>
              <a:gd name="connsiteX17" fmla="*/ 0 w 13424658"/>
              <a:gd name="connsiteY17" fmla="*/ 401828 h 659972"/>
              <a:gd name="connsiteX18" fmla="*/ 30638 w 13424658"/>
              <a:gd name="connsiteY18" fmla="*/ 644891 h 659972"/>
              <a:gd name="connsiteX19" fmla="*/ 13424658 w 13424658"/>
              <a:gd name="connsiteY19" fmla="*/ 659972 h 659972"/>
              <a:gd name="connsiteX20" fmla="*/ 12248288 w 13424658"/>
              <a:gd name="connsiteY20" fmla="*/ 0 h 659972"/>
              <a:gd name="connsiteX0" fmla="*/ 12248288 w 12263370"/>
              <a:gd name="connsiteY0" fmla="*/ 0 h 659972"/>
              <a:gd name="connsiteX1" fmla="*/ 11473122 w 12263370"/>
              <a:gd name="connsiteY1" fmla="*/ 0 h 659972"/>
              <a:gd name="connsiteX2" fmla="*/ 11435032 w 12263370"/>
              <a:gd name="connsiteY2" fmla="*/ 2097 h 659972"/>
              <a:gd name="connsiteX3" fmla="*/ 11397926 w 12263370"/>
              <a:gd name="connsiteY3" fmla="*/ 8549 h 659972"/>
              <a:gd name="connsiteX4" fmla="*/ 11361641 w 12263370"/>
              <a:gd name="connsiteY4" fmla="*/ 18873 h 659972"/>
              <a:gd name="connsiteX5" fmla="*/ 11326998 w 12263370"/>
              <a:gd name="connsiteY5" fmla="*/ 33229 h 659972"/>
              <a:gd name="connsiteX6" fmla="*/ 11294161 w 12263370"/>
              <a:gd name="connsiteY6" fmla="*/ 51456 h 659972"/>
              <a:gd name="connsiteX7" fmla="*/ 11263295 w 12263370"/>
              <a:gd name="connsiteY7" fmla="*/ 73232 h 659972"/>
              <a:gd name="connsiteX8" fmla="*/ 11234891 w 12263370"/>
              <a:gd name="connsiteY8" fmla="*/ 98557 h 659972"/>
              <a:gd name="connsiteX9" fmla="*/ 11029496 w 12263370"/>
              <a:gd name="connsiteY9" fmla="*/ 306639 h 659972"/>
              <a:gd name="connsiteX10" fmla="*/ 11001092 w 12263370"/>
              <a:gd name="connsiteY10" fmla="*/ 331964 h 659972"/>
              <a:gd name="connsiteX11" fmla="*/ 10970225 w 12263370"/>
              <a:gd name="connsiteY11" fmla="*/ 353740 h 659972"/>
              <a:gd name="connsiteX12" fmla="*/ 10937388 w 12263370"/>
              <a:gd name="connsiteY12" fmla="*/ 371806 h 659972"/>
              <a:gd name="connsiteX13" fmla="*/ 10902746 w 12263370"/>
              <a:gd name="connsiteY13" fmla="*/ 386162 h 659972"/>
              <a:gd name="connsiteX14" fmla="*/ 10866625 w 12263370"/>
              <a:gd name="connsiteY14" fmla="*/ 396646 h 659972"/>
              <a:gd name="connsiteX15" fmla="*/ 10829356 w 12263370"/>
              <a:gd name="connsiteY15" fmla="*/ 402937 h 659972"/>
              <a:gd name="connsiteX16" fmla="*/ 10791265 w 12263370"/>
              <a:gd name="connsiteY16" fmla="*/ 405034 h 659972"/>
              <a:gd name="connsiteX17" fmla="*/ 0 w 12263370"/>
              <a:gd name="connsiteY17" fmla="*/ 401828 h 659972"/>
              <a:gd name="connsiteX18" fmla="*/ 30638 w 12263370"/>
              <a:gd name="connsiteY18" fmla="*/ 644891 h 659972"/>
              <a:gd name="connsiteX19" fmla="*/ 12263370 w 12263370"/>
              <a:gd name="connsiteY19" fmla="*/ 659972 h 659972"/>
              <a:gd name="connsiteX20" fmla="*/ 12248288 w 12263370"/>
              <a:gd name="connsiteY20" fmla="*/ 0 h 65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63370" h="659972">
                <a:moveTo>
                  <a:pt x="12248288" y="0"/>
                </a:moveTo>
                <a:lnTo>
                  <a:pt x="11473122" y="0"/>
                </a:lnTo>
                <a:lnTo>
                  <a:pt x="11435032" y="2097"/>
                </a:lnTo>
                <a:lnTo>
                  <a:pt x="11397926" y="8549"/>
                </a:lnTo>
                <a:lnTo>
                  <a:pt x="11361641" y="18873"/>
                </a:lnTo>
                <a:lnTo>
                  <a:pt x="11326998" y="33229"/>
                </a:lnTo>
                <a:lnTo>
                  <a:pt x="11294161" y="51456"/>
                </a:lnTo>
                <a:lnTo>
                  <a:pt x="11263295" y="73232"/>
                </a:lnTo>
                <a:lnTo>
                  <a:pt x="11234891" y="98557"/>
                </a:lnTo>
                <a:lnTo>
                  <a:pt x="11029496" y="306639"/>
                </a:lnTo>
                <a:lnTo>
                  <a:pt x="11001092" y="331964"/>
                </a:lnTo>
                <a:lnTo>
                  <a:pt x="10970225" y="353740"/>
                </a:lnTo>
                <a:lnTo>
                  <a:pt x="10937388" y="371806"/>
                </a:lnTo>
                <a:lnTo>
                  <a:pt x="10902746" y="386162"/>
                </a:lnTo>
                <a:lnTo>
                  <a:pt x="10866625" y="396646"/>
                </a:lnTo>
                <a:lnTo>
                  <a:pt x="10829356" y="402937"/>
                </a:lnTo>
                <a:lnTo>
                  <a:pt x="10791265" y="405034"/>
                </a:lnTo>
                <a:lnTo>
                  <a:pt x="0" y="401828"/>
                </a:lnTo>
                <a:lnTo>
                  <a:pt x="30638" y="644891"/>
                </a:lnTo>
                <a:lnTo>
                  <a:pt x="12263370" y="659972"/>
                </a:lnTo>
                <a:cubicBezTo>
                  <a:pt x="12261391" y="453836"/>
                  <a:pt x="12259411" y="32400"/>
                  <a:pt x="12248288" y="0"/>
                </a:cubicBezTo>
                <a:close/>
              </a:path>
            </a:pathLst>
          </a:custGeom>
          <a:solidFill>
            <a:srgbClr val="FFFFFF"/>
          </a:solidFill>
          <a:ln w="16417" cap="flat">
            <a:noFill/>
            <a:prstDash val="solid"/>
            <a:miter/>
          </a:ln>
        </p:spPr>
        <p:txBody>
          <a:bodyPr rtlCol="0" anchor="ctr"/>
          <a:lstStyle/>
          <a:p>
            <a:endParaRPr lang="en-GB"/>
          </a:p>
        </p:txBody>
      </p:sp>
      <p:sp>
        <p:nvSpPr>
          <p:cNvPr id="3" name="Graphic 8">
            <a:extLst>
              <a:ext uri="{FF2B5EF4-FFF2-40B4-BE49-F238E27FC236}">
                <a16:creationId xmlns:a16="http://schemas.microsoft.com/office/drawing/2014/main" id="{9CCBF663-9D12-9DC4-BEF2-8FF812ECBAB7}"/>
              </a:ext>
            </a:extLst>
          </p:cNvPr>
          <p:cNvSpPr/>
          <p:nvPr userDrawn="1"/>
        </p:nvSpPr>
        <p:spPr>
          <a:xfrm>
            <a:off x="-924" y="6232997"/>
            <a:ext cx="12210889" cy="405034"/>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12254226 w 12254226"/>
              <a:gd name="connsiteY18" fmla="*/ 659972 h 659972"/>
              <a:gd name="connsiteX19" fmla="*/ 12248288 w 12254226"/>
              <a:gd name="connsiteY19" fmla="*/ 0 h 659972"/>
              <a:gd name="connsiteX0" fmla="*/ 12248288 w 12248288"/>
              <a:gd name="connsiteY0" fmla="*/ 0 h 410972"/>
              <a:gd name="connsiteX1" fmla="*/ 10302690 w 12248288"/>
              <a:gd name="connsiteY1" fmla="*/ 0 h 410972"/>
              <a:gd name="connsiteX2" fmla="*/ 10264600 w 12248288"/>
              <a:gd name="connsiteY2" fmla="*/ 2097 h 410972"/>
              <a:gd name="connsiteX3" fmla="*/ 10227494 w 12248288"/>
              <a:gd name="connsiteY3" fmla="*/ 8549 h 410972"/>
              <a:gd name="connsiteX4" fmla="*/ 10191209 w 12248288"/>
              <a:gd name="connsiteY4" fmla="*/ 18873 h 410972"/>
              <a:gd name="connsiteX5" fmla="*/ 10156566 w 12248288"/>
              <a:gd name="connsiteY5" fmla="*/ 33229 h 410972"/>
              <a:gd name="connsiteX6" fmla="*/ 10123729 w 12248288"/>
              <a:gd name="connsiteY6" fmla="*/ 51456 h 410972"/>
              <a:gd name="connsiteX7" fmla="*/ 10092863 w 12248288"/>
              <a:gd name="connsiteY7" fmla="*/ 73232 h 410972"/>
              <a:gd name="connsiteX8" fmla="*/ 10064459 w 12248288"/>
              <a:gd name="connsiteY8" fmla="*/ 98557 h 410972"/>
              <a:gd name="connsiteX9" fmla="*/ 9859064 w 12248288"/>
              <a:gd name="connsiteY9" fmla="*/ 306639 h 410972"/>
              <a:gd name="connsiteX10" fmla="*/ 9830660 w 12248288"/>
              <a:gd name="connsiteY10" fmla="*/ 331964 h 410972"/>
              <a:gd name="connsiteX11" fmla="*/ 9799793 w 12248288"/>
              <a:gd name="connsiteY11" fmla="*/ 353740 h 410972"/>
              <a:gd name="connsiteX12" fmla="*/ 9766956 w 12248288"/>
              <a:gd name="connsiteY12" fmla="*/ 371806 h 410972"/>
              <a:gd name="connsiteX13" fmla="*/ 9732314 w 12248288"/>
              <a:gd name="connsiteY13" fmla="*/ 386162 h 410972"/>
              <a:gd name="connsiteX14" fmla="*/ 9696193 w 12248288"/>
              <a:gd name="connsiteY14" fmla="*/ 396646 h 410972"/>
              <a:gd name="connsiteX15" fmla="*/ 9658924 w 12248288"/>
              <a:gd name="connsiteY15" fmla="*/ 402937 h 410972"/>
              <a:gd name="connsiteX16" fmla="*/ 9620833 w 12248288"/>
              <a:gd name="connsiteY16" fmla="*/ 405034 h 410972"/>
              <a:gd name="connsiteX17" fmla="*/ 0 w 12248288"/>
              <a:gd name="connsiteY17" fmla="*/ 410972 h 410972"/>
              <a:gd name="connsiteX18" fmla="*/ 12248288 w 12248288"/>
              <a:gd name="connsiteY18" fmla="*/ 0 h 410972"/>
              <a:gd name="connsiteX0" fmla="*/ 12156848 w 12156848"/>
              <a:gd name="connsiteY0" fmla="*/ 0 h 502412"/>
              <a:gd name="connsiteX1" fmla="*/ 10211250 w 12156848"/>
              <a:gd name="connsiteY1" fmla="*/ 0 h 502412"/>
              <a:gd name="connsiteX2" fmla="*/ 10173160 w 12156848"/>
              <a:gd name="connsiteY2" fmla="*/ 2097 h 502412"/>
              <a:gd name="connsiteX3" fmla="*/ 10136054 w 12156848"/>
              <a:gd name="connsiteY3" fmla="*/ 8549 h 502412"/>
              <a:gd name="connsiteX4" fmla="*/ 10099769 w 12156848"/>
              <a:gd name="connsiteY4" fmla="*/ 18873 h 502412"/>
              <a:gd name="connsiteX5" fmla="*/ 10065126 w 12156848"/>
              <a:gd name="connsiteY5" fmla="*/ 33229 h 502412"/>
              <a:gd name="connsiteX6" fmla="*/ 10032289 w 12156848"/>
              <a:gd name="connsiteY6" fmla="*/ 51456 h 502412"/>
              <a:gd name="connsiteX7" fmla="*/ 10001423 w 12156848"/>
              <a:gd name="connsiteY7" fmla="*/ 73232 h 502412"/>
              <a:gd name="connsiteX8" fmla="*/ 9973019 w 12156848"/>
              <a:gd name="connsiteY8" fmla="*/ 98557 h 502412"/>
              <a:gd name="connsiteX9" fmla="*/ 9767624 w 12156848"/>
              <a:gd name="connsiteY9" fmla="*/ 306639 h 502412"/>
              <a:gd name="connsiteX10" fmla="*/ 9739220 w 12156848"/>
              <a:gd name="connsiteY10" fmla="*/ 331964 h 502412"/>
              <a:gd name="connsiteX11" fmla="*/ 9708353 w 12156848"/>
              <a:gd name="connsiteY11" fmla="*/ 353740 h 502412"/>
              <a:gd name="connsiteX12" fmla="*/ 9675516 w 12156848"/>
              <a:gd name="connsiteY12" fmla="*/ 371806 h 502412"/>
              <a:gd name="connsiteX13" fmla="*/ 9640874 w 12156848"/>
              <a:gd name="connsiteY13" fmla="*/ 386162 h 502412"/>
              <a:gd name="connsiteX14" fmla="*/ 9604753 w 12156848"/>
              <a:gd name="connsiteY14" fmla="*/ 396646 h 502412"/>
              <a:gd name="connsiteX15" fmla="*/ 9567484 w 12156848"/>
              <a:gd name="connsiteY15" fmla="*/ 402937 h 502412"/>
              <a:gd name="connsiteX16" fmla="*/ 9529393 w 12156848"/>
              <a:gd name="connsiteY16" fmla="*/ 405034 h 502412"/>
              <a:gd name="connsiteX17" fmla="*/ 0 w 12156848"/>
              <a:gd name="connsiteY17" fmla="*/ 502412 h 502412"/>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395320 h 405034"/>
              <a:gd name="connsiteX0" fmla="*/ 12173324 w 12173324"/>
              <a:gd name="connsiteY0" fmla="*/ 0 h 428271"/>
              <a:gd name="connsiteX1" fmla="*/ 10227726 w 12173324"/>
              <a:gd name="connsiteY1" fmla="*/ 0 h 428271"/>
              <a:gd name="connsiteX2" fmla="*/ 10189636 w 12173324"/>
              <a:gd name="connsiteY2" fmla="*/ 2097 h 428271"/>
              <a:gd name="connsiteX3" fmla="*/ 10152530 w 12173324"/>
              <a:gd name="connsiteY3" fmla="*/ 8549 h 428271"/>
              <a:gd name="connsiteX4" fmla="*/ 10116245 w 12173324"/>
              <a:gd name="connsiteY4" fmla="*/ 18873 h 428271"/>
              <a:gd name="connsiteX5" fmla="*/ 10081602 w 12173324"/>
              <a:gd name="connsiteY5" fmla="*/ 33229 h 428271"/>
              <a:gd name="connsiteX6" fmla="*/ 10048765 w 12173324"/>
              <a:gd name="connsiteY6" fmla="*/ 51456 h 428271"/>
              <a:gd name="connsiteX7" fmla="*/ 10017899 w 12173324"/>
              <a:gd name="connsiteY7" fmla="*/ 73232 h 428271"/>
              <a:gd name="connsiteX8" fmla="*/ 9989495 w 12173324"/>
              <a:gd name="connsiteY8" fmla="*/ 98557 h 428271"/>
              <a:gd name="connsiteX9" fmla="*/ 9784100 w 12173324"/>
              <a:gd name="connsiteY9" fmla="*/ 306639 h 428271"/>
              <a:gd name="connsiteX10" fmla="*/ 9755696 w 12173324"/>
              <a:gd name="connsiteY10" fmla="*/ 331964 h 428271"/>
              <a:gd name="connsiteX11" fmla="*/ 9724829 w 12173324"/>
              <a:gd name="connsiteY11" fmla="*/ 353740 h 428271"/>
              <a:gd name="connsiteX12" fmla="*/ 9691992 w 12173324"/>
              <a:gd name="connsiteY12" fmla="*/ 371806 h 428271"/>
              <a:gd name="connsiteX13" fmla="*/ 9657350 w 12173324"/>
              <a:gd name="connsiteY13" fmla="*/ 386162 h 428271"/>
              <a:gd name="connsiteX14" fmla="*/ 9621229 w 12173324"/>
              <a:gd name="connsiteY14" fmla="*/ 396646 h 428271"/>
              <a:gd name="connsiteX15" fmla="*/ 9583960 w 12173324"/>
              <a:gd name="connsiteY15" fmla="*/ 402937 h 428271"/>
              <a:gd name="connsiteX16" fmla="*/ 9545869 w 12173324"/>
              <a:gd name="connsiteY16" fmla="*/ 405034 h 428271"/>
              <a:gd name="connsiteX17" fmla="*/ 0 w 12173324"/>
              <a:gd name="connsiteY17" fmla="*/ 428271 h 428271"/>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403558 h 405034"/>
              <a:gd name="connsiteX0" fmla="*/ 12247465 w 12247465"/>
              <a:gd name="connsiteY0" fmla="*/ 0 h 405034"/>
              <a:gd name="connsiteX1" fmla="*/ 10301867 w 12247465"/>
              <a:gd name="connsiteY1" fmla="*/ 0 h 405034"/>
              <a:gd name="connsiteX2" fmla="*/ 10263777 w 12247465"/>
              <a:gd name="connsiteY2" fmla="*/ 2097 h 405034"/>
              <a:gd name="connsiteX3" fmla="*/ 10226671 w 12247465"/>
              <a:gd name="connsiteY3" fmla="*/ 8549 h 405034"/>
              <a:gd name="connsiteX4" fmla="*/ 10190386 w 12247465"/>
              <a:gd name="connsiteY4" fmla="*/ 18873 h 405034"/>
              <a:gd name="connsiteX5" fmla="*/ 10155743 w 12247465"/>
              <a:gd name="connsiteY5" fmla="*/ 33229 h 405034"/>
              <a:gd name="connsiteX6" fmla="*/ 10122906 w 12247465"/>
              <a:gd name="connsiteY6" fmla="*/ 51456 h 405034"/>
              <a:gd name="connsiteX7" fmla="*/ 10092040 w 12247465"/>
              <a:gd name="connsiteY7" fmla="*/ 73232 h 405034"/>
              <a:gd name="connsiteX8" fmla="*/ 10063636 w 12247465"/>
              <a:gd name="connsiteY8" fmla="*/ 98557 h 405034"/>
              <a:gd name="connsiteX9" fmla="*/ 9858241 w 12247465"/>
              <a:gd name="connsiteY9" fmla="*/ 306639 h 405034"/>
              <a:gd name="connsiteX10" fmla="*/ 9829837 w 12247465"/>
              <a:gd name="connsiteY10" fmla="*/ 331964 h 405034"/>
              <a:gd name="connsiteX11" fmla="*/ 9798970 w 12247465"/>
              <a:gd name="connsiteY11" fmla="*/ 353740 h 405034"/>
              <a:gd name="connsiteX12" fmla="*/ 9766133 w 12247465"/>
              <a:gd name="connsiteY12" fmla="*/ 371806 h 405034"/>
              <a:gd name="connsiteX13" fmla="*/ 9731491 w 12247465"/>
              <a:gd name="connsiteY13" fmla="*/ 386162 h 405034"/>
              <a:gd name="connsiteX14" fmla="*/ 9695370 w 12247465"/>
              <a:gd name="connsiteY14" fmla="*/ 396646 h 405034"/>
              <a:gd name="connsiteX15" fmla="*/ 9658101 w 12247465"/>
              <a:gd name="connsiteY15" fmla="*/ 402937 h 405034"/>
              <a:gd name="connsiteX16" fmla="*/ 9620010 w 12247465"/>
              <a:gd name="connsiteY16" fmla="*/ 405034 h 405034"/>
              <a:gd name="connsiteX17" fmla="*/ 0 w 12247465"/>
              <a:gd name="connsiteY17" fmla="*/ 403558 h 405034"/>
              <a:gd name="connsiteX0" fmla="*/ 13399609 w 13399609"/>
              <a:gd name="connsiteY0" fmla="*/ 0 h 405034"/>
              <a:gd name="connsiteX1" fmla="*/ 11454011 w 13399609"/>
              <a:gd name="connsiteY1" fmla="*/ 0 h 405034"/>
              <a:gd name="connsiteX2" fmla="*/ 11415921 w 13399609"/>
              <a:gd name="connsiteY2" fmla="*/ 2097 h 405034"/>
              <a:gd name="connsiteX3" fmla="*/ 11378815 w 13399609"/>
              <a:gd name="connsiteY3" fmla="*/ 8549 h 405034"/>
              <a:gd name="connsiteX4" fmla="*/ 11342530 w 13399609"/>
              <a:gd name="connsiteY4" fmla="*/ 18873 h 405034"/>
              <a:gd name="connsiteX5" fmla="*/ 11307887 w 13399609"/>
              <a:gd name="connsiteY5" fmla="*/ 33229 h 405034"/>
              <a:gd name="connsiteX6" fmla="*/ 11275050 w 13399609"/>
              <a:gd name="connsiteY6" fmla="*/ 51456 h 405034"/>
              <a:gd name="connsiteX7" fmla="*/ 11244184 w 13399609"/>
              <a:gd name="connsiteY7" fmla="*/ 73232 h 405034"/>
              <a:gd name="connsiteX8" fmla="*/ 11215780 w 13399609"/>
              <a:gd name="connsiteY8" fmla="*/ 98557 h 405034"/>
              <a:gd name="connsiteX9" fmla="*/ 11010385 w 13399609"/>
              <a:gd name="connsiteY9" fmla="*/ 306639 h 405034"/>
              <a:gd name="connsiteX10" fmla="*/ 10981981 w 13399609"/>
              <a:gd name="connsiteY10" fmla="*/ 331964 h 405034"/>
              <a:gd name="connsiteX11" fmla="*/ 10951114 w 13399609"/>
              <a:gd name="connsiteY11" fmla="*/ 353740 h 405034"/>
              <a:gd name="connsiteX12" fmla="*/ 10918277 w 13399609"/>
              <a:gd name="connsiteY12" fmla="*/ 371806 h 405034"/>
              <a:gd name="connsiteX13" fmla="*/ 10883635 w 13399609"/>
              <a:gd name="connsiteY13" fmla="*/ 386162 h 405034"/>
              <a:gd name="connsiteX14" fmla="*/ 10847514 w 13399609"/>
              <a:gd name="connsiteY14" fmla="*/ 396646 h 405034"/>
              <a:gd name="connsiteX15" fmla="*/ 10810245 w 13399609"/>
              <a:gd name="connsiteY15" fmla="*/ 402937 h 405034"/>
              <a:gd name="connsiteX16" fmla="*/ 10772154 w 13399609"/>
              <a:gd name="connsiteY16" fmla="*/ 405034 h 405034"/>
              <a:gd name="connsiteX17" fmla="*/ 0 w 13399609"/>
              <a:gd name="connsiteY17" fmla="*/ 403558 h 405034"/>
              <a:gd name="connsiteX0" fmla="*/ 12210889 w 12210889"/>
              <a:gd name="connsiteY0" fmla="*/ 9144 h 405034"/>
              <a:gd name="connsiteX1" fmla="*/ 11454011 w 12210889"/>
              <a:gd name="connsiteY1" fmla="*/ 0 h 405034"/>
              <a:gd name="connsiteX2" fmla="*/ 11415921 w 12210889"/>
              <a:gd name="connsiteY2" fmla="*/ 2097 h 405034"/>
              <a:gd name="connsiteX3" fmla="*/ 11378815 w 12210889"/>
              <a:gd name="connsiteY3" fmla="*/ 8549 h 405034"/>
              <a:gd name="connsiteX4" fmla="*/ 11342530 w 12210889"/>
              <a:gd name="connsiteY4" fmla="*/ 18873 h 405034"/>
              <a:gd name="connsiteX5" fmla="*/ 11307887 w 12210889"/>
              <a:gd name="connsiteY5" fmla="*/ 33229 h 405034"/>
              <a:gd name="connsiteX6" fmla="*/ 11275050 w 12210889"/>
              <a:gd name="connsiteY6" fmla="*/ 51456 h 405034"/>
              <a:gd name="connsiteX7" fmla="*/ 11244184 w 12210889"/>
              <a:gd name="connsiteY7" fmla="*/ 73232 h 405034"/>
              <a:gd name="connsiteX8" fmla="*/ 11215780 w 12210889"/>
              <a:gd name="connsiteY8" fmla="*/ 98557 h 405034"/>
              <a:gd name="connsiteX9" fmla="*/ 11010385 w 12210889"/>
              <a:gd name="connsiteY9" fmla="*/ 306639 h 405034"/>
              <a:gd name="connsiteX10" fmla="*/ 10981981 w 12210889"/>
              <a:gd name="connsiteY10" fmla="*/ 331964 h 405034"/>
              <a:gd name="connsiteX11" fmla="*/ 10951114 w 12210889"/>
              <a:gd name="connsiteY11" fmla="*/ 353740 h 405034"/>
              <a:gd name="connsiteX12" fmla="*/ 10918277 w 12210889"/>
              <a:gd name="connsiteY12" fmla="*/ 371806 h 405034"/>
              <a:gd name="connsiteX13" fmla="*/ 10883635 w 12210889"/>
              <a:gd name="connsiteY13" fmla="*/ 386162 h 405034"/>
              <a:gd name="connsiteX14" fmla="*/ 10847514 w 12210889"/>
              <a:gd name="connsiteY14" fmla="*/ 396646 h 405034"/>
              <a:gd name="connsiteX15" fmla="*/ 10810245 w 12210889"/>
              <a:gd name="connsiteY15" fmla="*/ 402937 h 405034"/>
              <a:gd name="connsiteX16" fmla="*/ 10772154 w 12210889"/>
              <a:gd name="connsiteY16" fmla="*/ 405034 h 405034"/>
              <a:gd name="connsiteX17" fmla="*/ 0 w 12210889"/>
              <a:gd name="connsiteY17" fmla="*/ 403558 h 40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10889" h="405034">
                <a:moveTo>
                  <a:pt x="12210889" y="9144"/>
                </a:moveTo>
                <a:lnTo>
                  <a:pt x="11454011" y="0"/>
                </a:lnTo>
                <a:lnTo>
                  <a:pt x="11415921" y="2097"/>
                </a:lnTo>
                <a:lnTo>
                  <a:pt x="11378815" y="8549"/>
                </a:lnTo>
                <a:lnTo>
                  <a:pt x="11342530" y="18873"/>
                </a:lnTo>
                <a:lnTo>
                  <a:pt x="11307887" y="33229"/>
                </a:lnTo>
                <a:lnTo>
                  <a:pt x="11275050" y="51456"/>
                </a:lnTo>
                <a:lnTo>
                  <a:pt x="11244184" y="73232"/>
                </a:lnTo>
                <a:lnTo>
                  <a:pt x="11215780" y="98557"/>
                </a:lnTo>
                <a:lnTo>
                  <a:pt x="11010385" y="306639"/>
                </a:lnTo>
                <a:lnTo>
                  <a:pt x="10981981" y="331964"/>
                </a:lnTo>
                <a:lnTo>
                  <a:pt x="10951114" y="353740"/>
                </a:lnTo>
                <a:lnTo>
                  <a:pt x="10918277" y="371806"/>
                </a:lnTo>
                <a:lnTo>
                  <a:pt x="10883635" y="386162"/>
                </a:lnTo>
                <a:lnTo>
                  <a:pt x="10847514" y="396646"/>
                </a:lnTo>
                <a:lnTo>
                  <a:pt x="10810245" y="402937"/>
                </a:lnTo>
                <a:lnTo>
                  <a:pt x="10772154" y="405034"/>
                </a:lnTo>
                <a:lnTo>
                  <a:pt x="0" y="403558"/>
                </a:lnTo>
              </a:path>
            </a:pathLst>
          </a:custGeom>
          <a:noFill/>
          <a:ln w="16417" cap="flat">
            <a:solidFill>
              <a:srgbClr val="FFBF22"/>
            </a:solidFill>
            <a:prstDash val="solid"/>
            <a:miter/>
          </a:ln>
        </p:spPr>
        <p:txBody>
          <a:bodyPr rtlCol="0" anchor="ctr"/>
          <a:lstStyle/>
          <a:p>
            <a:endParaRPr lang="en-GB"/>
          </a:p>
        </p:txBody>
      </p:sp>
      <p:pic>
        <p:nvPicPr>
          <p:cNvPr id="4" name="Picture 3">
            <a:extLst>
              <a:ext uri="{FF2B5EF4-FFF2-40B4-BE49-F238E27FC236}">
                <a16:creationId xmlns:a16="http://schemas.microsoft.com/office/drawing/2014/main" id="{9A619DD0-6DB3-3C8B-358C-10DB1E2E5477}"/>
              </a:ext>
            </a:extLst>
          </p:cNvPr>
          <p:cNvPicPr>
            <a:picLocks noChangeAspect="1"/>
          </p:cNvPicPr>
          <p:nvPr userDrawn="1"/>
        </p:nvPicPr>
        <p:blipFill>
          <a:blip r:embed="rId2"/>
          <a:srcRect/>
          <a:stretch/>
        </p:blipFill>
        <p:spPr>
          <a:xfrm>
            <a:off x="11423087" y="6426740"/>
            <a:ext cx="404054" cy="157424"/>
          </a:xfrm>
          <a:prstGeom prst="rect">
            <a:avLst/>
          </a:prstGeom>
        </p:spPr>
      </p:pic>
    </p:spTree>
    <p:extLst>
      <p:ext uri="{BB962C8B-B14F-4D97-AF65-F5344CB8AC3E}">
        <p14:creationId xmlns:p14="http://schemas.microsoft.com/office/powerpoint/2010/main" val="359727658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_Title_Intro_Copy-1COL">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9CE9245F-A54E-6D46-803F-FE1389E58235}"/>
              </a:ext>
            </a:extLst>
          </p:cNvPr>
          <p:cNvSpPr>
            <a:spLocks noGrp="1"/>
          </p:cNvSpPr>
          <p:nvPr>
            <p:ph type="body" sz="quarter" idx="11"/>
          </p:nvPr>
        </p:nvSpPr>
        <p:spPr>
          <a:xfrm>
            <a:off x="497523" y="2298492"/>
            <a:ext cx="4754880" cy="637747"/>
          </a:xfrm>
          <a:prstGeom prst="rect">
            <a:avLst/>
          </a:prstGeom>
          <a:ln>
            <a:noFill/>
          </a:ln>
        </p:spPr>
        <p:txBody>
          <a:bodyPr/>
          <a:lstStyle>
            <a:lvl1pPr marL="0" indent="0">
              <a:buNone/>
              <a:defRPr sz="1200" b="0" i="0">
                <a:solidFill>
                  <a:srgbClr val="D43900"/>
                </a:solidFill>
                <a:latin typeface="HelveticaNeueLT Pro 65 Md" panose="020B0604020202020204" pitchFamily="34" charset="77"/>
              </a:defRPr>
            </a:lvl1pPr>
            <a:lvl2pPr marL="457189" indent="0">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77" indent="0">
              <a:buFont typeface="Arial" panose="020B0604020202020204" pitchFamily="34" charset="0"/>
              <a:buNone/>
              <a:defRPr sz="1400" b="0" i="0">
                <a:solidFill>
                  <a:srgbClr val="E8BC28"/>
                </a:solidFill>
                <a:latin typeface="HelveticaNeueLT Std Lt" panose="020B0403020202020204" pitchFamily="34" charset="0"/>
              </a:defRPr>
            </a:lvl3pPr>
            <a:lvl4pPr marL="1371566" indent="0">
              <a:buFont typeface="Arial" panose="020B0604020202020204" pitchFamily="34" charset="0"/>
              <a:buNone/>
              <a:defRPr sz="1400" b="0" i="0">
                <a:solidFill>
                  <a:srgbClr val="E8BC28"/>
                </a:solidFill>
                <a:latin typeface="HelveticaNeueLT Std Lt" panose="020B0403020202020204" pitchFamily="34" charset="0"/>
              </a:defRPr>
            </a:lvl4pPr>
            <a:lvl5pPr marL="1828755" indent="0">
              <a:buNone/>
              <a:defRPr b="0" i="0">
                <a:latin typeface="HelveticaNeueLT Std Thin" panose="020B0403020202020204" pitchFamily="34" charset="0"/>
              </a:defRPr>
            </a:lvl5pPr>
          </a:lstStyle>
          <a:p>
            <a:pPr lvl="0"/>
            <a:endParaRPr lang="en-US"/>
          </a:p>
        </p:txBody>
      </p:sp>
      <p:sp>
        <p:nvSpPr>
          <p:cNvPr id="10" name="Text Placeholder 11">
            <a:extLst>
              <a:ext uri="{FF2B5EF4-FFF2-40B4-BE49-F238E27FC236}">
                <a16:creationId xmlns:a16="http://schemas.microsoft.com/office/drawing/2014/main" id="{A677CB7A-1D72-1E45-BBB9-C15092A5C372}"/>
              </a:ext>
            </a:extLst>
          </p:cNvPr>
          <p:cNvSpPr>
            <a:spLocks noGrp="1"/>
          </p:cNvSpPr>
          <p:nvPr>
            <p:ph type="body" sz="quarter" idx="12"/>
          </p:nvPr>
        </p:nvSpPr>
        <p:spPr>
          <a:xfrm>
            <a:off x="497523" y="3291081"/>
            <a:ext cx="8371840" cy="2050789"/>
          </a:xfrm>
          <a:prstGeom prst="rect">
            <a:avLst/>
          </a:prstGeom>
          <a:ln>
            <a:noFill/>
          </a:ln>
        </p:spPr>
        <p:txBody>
          <a:bodyPr numCol="1"/>
          <a:lstStyle>
            <a:lvl1pPr marL="0" indent="0">
              <a:buNone/>
              <a:defRPr sz="900" b="0" i="0">
                <a:solidFill>
                  <a:srgbClr val="454546"/>
                </a:solidFill>
                <a:latin typeface="HelveticaNeueLT Pro 55 Roman" panose="020B0604020202020204" pitchFamily="34" charset="77"/>
              </a:defRPr>
            </a:lvl1pPr>
            <a:lvl2pPr marL="457189" indent="0">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77" indent="0">
              <a:buFont typeface="Arial" panose="020B0604020202020204" pitchFamily="34" charset="0"/>
              <a:buNone/>
              <a:defRPr sz="1400" b="0" i="0">
                <a:solidFill>
                  <a:srgbClr val="E8BC28"/>
                </a:solidFill>
                <a:latin typeface="HelveticaNeueLT Std Lt" panose="020B0403020202020204" pitchFamily="34" charset="0"/>
              </a:defRPr>
            </a:lvl3pPr>
            <a:lvl4pPr marL="1371566" indent="0">
              <a:buFont typeface="Arial" panose="020B0604020202020204" pitchFamily="34" charset="0"/>
              <a:buNone/>
              <a:defRPr sz="1400" b="0" i="0">
                <a:solidFill>
                  <a:srgbClr val="E8BC28"/>
                </a:solidFill>
                <a:latin typeface="HelveticaNeueLT Std Lt" panose="020B0403020202020204" pitchFamily="34" charset="0"/>
              </a:defRPr>
            </a:lvl4pPr>
            <a:lvl5pPr marL="1828755" indent="0">
              <a:buNone/>
              <a:defRPr b="0" i="0">
                <a:latin typeface="HelveticaNeueLT Std Thin" panose="020B0403020202020204" pitchFamily="34" charset="0"/>
              </a:defRPr>
            </a:lvl5pPr>
          </a:lstStyle>
          <a:p>
            <a:pPr lvl="0"/>
            <a:endParaRPr lang="en-US"/>
          </a:p>
        </p:txBody>
      </p:sp>
      <p:sp>
        <p:nvSpPr>
          <p:cNvPr id="7" name="Title 1">
            <a:extLst>
              <a:ext uri="{FF2B5EF4-FFF2-40B4-BE49-F238E27FC236}">
                <a16:creationId xmlns:a16="http://schemas.microsoft.com/office/drawing/2014/main" id="{695DC6A5-DB37-FE48-BF1C-BEA91A66B68E}"/>
              </a:ext>
            </a:extLst>
          </p:cNvPr>
          <p:cNvSpPr>
            <a:spLocks noGrp="1"/>
          </p:cNvSpPr>
          <p:nvPr>
            <p:ph type="title"/>
          </p:nvPr>
        </p:nvSpPr>
        <p:spPr>
          <a:xfrm>
            <a:off x="497523" y="780175"/>
            <a:ext cx="5043199" cy="637747"/>
          </a:xfrm>
          <a:prstGeom prst="rect">
            <a:avLst/>
          </a:prstGeom>
        </p:spPr>
        <p:txBody>
          <a:bodyPr anchor="t"/>
          <a:lstStyle>
            <a:lvl1pPr>
              <a:defRPr sz="2500" b="0" i="0">
                <a:solidFill>
                  <a:srgbClr val="D43900"/>
                </a:solidFill>
                <a:latin typeface="HelveticaNeueLT Pro 55 Roman" panose="020B0604020202020204" pitchFamily="34" charset="77"/>
                <a:ea typeface="Helvetica Neue Condensed" panose="02000503000000020004" pitchFamily="2" charset="0"/>
                <a:cs typeface="Helvetica Neue Condensed" panose="02000503000000020004" pitchFamily="2" charset="0"/>
              </a:defRPr>
            </a:lvl1pPr>
          </a:lstStyle>
          <a:p>
            <a:r>
              <a:rPr lang="en-GB"/>
              <a:t>Click to edit Master title style</a:t>
            </a:r>
            <a:endParaRPr lang="en-US"/>
          </a:p>
        </p:txBody>
      </p:sp>
      <p:sp>
        <p:nvSpPr>
          <p:cNvPr id="2" name="Graphic 8">
            <a:extLst>
              <a:ext uri="{FF2B5EF4-FFF2-40B4-BE49-F238E27FC236}">
                <a16:creationId xmlns:a16="http://schemas.microsoft.com/office/drawing/2014/main" id="{20E2A6E1-458F-FE14-5E2E-BBD9EB78D5A5}"/>
              </a:ext>
            </a:extLst>
          </p:cNvPr>
          <p:cNvSpPr/>
          <p:nvPr userDrawn="1"/>
        </p:nvSpPr>
        <p:spPr>
          <a:xfrm>
            <a:off x="-16829" y="6232997"/>
            <a:ext cx="12263370" cy="659972"/>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 name="connsiteX0" fmla="*/ 13418720 w 13424658"/>
              <a:gd name="connsiteY0" fmla="*/ 0 h 659972"/>
              <a:gd name="connsiteX1" fmla="*/ 11473122 w 13424658"/>
              <a:gd name="connsiteY1" fmla="*/ 0 h 659972"/>
              <a:gd name="connsiteX2" fmla="*/ 11435032 w 13424658"/>
              <a:gd name="connsiteY2" fmla="*/ 2097 h 659972"/>
              <a:gd name="connsiteX3" fmla="*/ 11397926 w 13424658"/>
              <a:gd name="connsiteY3" fmla="*/ 8549 h 659972"/>
              <a:gd name="connsiteX4" fmla="*/ 11361641 w 13424658"/>
              <a:gd name="connsiteY4" fmla="*/ 18873 h 659972"/>
              <a:gd name="connsiteX5" fmla="*/ 11326998 w 13424658"/>
              <a:gd name="connsiteY5" fmla="*/ 33229 h 659972"/>
              <a:gd name="connsiteX6" fmla="*/ 11294161 w 13424658"/>
              <a:gd name="connsiteY6" fmla="*/ 51456 h 659972"/>
              <a:gd name="connsiteX7" fmla="*/ 11263295 w 13424658"/>
              <a:gd name="connsiteY7" fmla="*/ 73232 h 659972"/>
              <a:gd name="connsiteX8" fmla="*/ 11234891 w 13424658"/>
              <a:gd name="connsiteY8" fmla="*/ 98557 h 659972"/>
              <a:gd name="connsiteX9" fmla="*/ 11029496 w 13424658"/>
              <a:gd name="connsiteY9" fmla="*/ 306639 h 659972"/>
              <a:gd name="connsiteX10" fmla="*/ 11001092 w 13424658"/>
              <a:gd name="connsiteY10" fmla="*/ 331964 h 659972"/>
              <a:gd name="connsiteX11" fmla="*/ 10970225 w 13424658"/>
              <a:gd name="connsiteY11" fmla="*/ 353740 h 659972"/>
              <a:gd name="connsiteX12" fmla="*/ 10937388 w 13424658"/>
              <a:gd name="connsiteY12" fmla="*/ 371806 h 659972"/>
              <a:gd name="connsiteX13" fmla="*/ 10902746 w 13424658"/>
              <a:gd name="connsiteY13" fmla="*/ 386162 h 659972"/>
              <a:gd name="connsiteX14" fmla="*/ 10866625 w 13424658"/>
              <a:gd name="connsiteY14" fmla="*/ 396646 h 659972"/>
              <a:gd name="connsiteX15" fmla="*/ 10829356 w 13424658"/>
              <a:gd name="connsiteY15" fmla="*/ 402937 h 659972"/>
              <a:gd name="connsiteX16" fmla="*/ 10791265 w 13424658"/>
              <a:gd name="connsiteY16" fmla="*/ 405034 h 659972"/>
              <a:gd name="connsiteX17" fmla="*/ 0 w 13424658"/>
              <a:gd name="connsiteY17" fmla="*/ 401828 h 659972"/>
              <a:gd name="connsiteX18" fmla="*/ 1164494 w 13424658"/>
              <a:gd name="connsiteY18" fmla="*/ 654035 h 659972"/>
              <a:gd name="connsiteX19" fmla="*/ 13424658 w 13424658"/>
              <a:gd name="connsiteY19" fmla="*/ 659972 h 659972"/>
              <a:gd name="connsiteX20" fmla="*/ 13418720 w 13424658"/>
              <a:gd name="connsiteY20" fmla="*/ 0 h 659972"/>
              <a:gd name="connsiteX0" fmla="*/ 13418720 w 13424658"/>
              <a:gd name="connsiteY0" fmla="*/ 0 h 659972"/>
              <a:gd name="connsiteX1" fmla="*/ 11473122 w 13424658"/>
              <a:gd name="connsiteY1" fmla="*/ 0 h 659972"/>
              <a:gd name="connsiteX2" fmla="*/ 11435032 w 13424658"/>
              <a:gd name="connsiteY2" fmla="*/ 2097 h 659972"/>
              <a:gd name="connsiteX3" fmla="*/ 11397926 w 13424658"/>
              <a:gd name="connsiteY3" fmla="*/ 8549 h 659972"/>
              <a:gd name="connsiteX4" fmla="*/ 11361641 w 13424658"/>
              <a:gd name="connsiteY4" fmla="*/ 18873 h 659972"/>
              <a:gd name="connsiteX5" fmla="*/ 11326998 w 13424658"/>
              <a:gd name="connsiteY5" fmla="*/ 33229 h 659972"/>
              <a:gd name="connsiteX6" fmla="*/ 11294161 w 13424658"/>
              <a:gd name="connsiteY6" fmla="*/ 51456 h 659972"/>
              <a:gd name="connsiteX7" fmla="*/ 11263295 w 13424658"/>
              <a:gd name="connsiteY7" fmla="*/ 73232 h 659972"/>
              <a:gd name="connsiteX8" fmla="*/ 11234891 w 13424658"/>
              <a:gd name="connsiteY8" fmla="*/ 98557 h 659972"/>
              <a:gd name="connsiteX9" fmla="*/ 11029496 w 13424658"/>
              <a:gd name="connsiteY9" fmla="*/ 306639 h 659972"/>
              <a:gd name="connsiteX10" fmla="*/ 11001092 w 13424658"/>
              <a:gd name="connsiteY10" fmla="*/ 331964 h 659972"/>
              <a:gd name="connsiteX11" fmla="*/ 10970225 w 13424658"/>
              <a:gd name="connsiteY11" fmla="*/ 353740 h 659972"/>
              <a:gd name="connsiteX12" fmla="*/ 10937388 w 13424658"/>
              <a:gd name="connsiteY12" fmla="*/ 371806 h 659972"/>
              <a:gd name="connsiteX13" fmla="*/ 10902746 w 13424658"/>
              <a:gd name="connsiteY13" fmla="*/ 386162 h 659972"/>
              <a:gd name="connsiteX14" fmla="*/ 10866625 w 13424658"/>
              <a:gd name="connsiteY14" fmla="*/ 396646 h 659972"/>
              <a:gd name="connsiteX15" fmla="*/ 10829356 w 13424658"/>
              <a:gd name="connsiteY15" fmla="*/ 402937 h 659972"/>
              <a:gd name="connsiteX16" fmla="*/ 10791265 w 13424658"/>
              <a:gd name="connsiteY16" fmla="*/ 405034 h 659972"/>
              <a:gd name="connsiteX17" fmla="*/ 0 w 13424658"/>
              <a:gd name="connsiteY17" fmla="*/ 401828 h 659972"/>
              <a:gd name="connsiteX18" fmla="*/ 30638 w 13424658"/>
              <a:gd name="connsiteY18" fmla="*/ 644891 h 659972"/>
              <a:gd name="connsiteX19" fmla="*/ 13424658 w 13424658"/>
              <a:gd name="connsiteY19" fmla="*/ 659972 h 659972"/>
              <a:gd name="connsiteX20" fmla="*/ 13418720 w 13424658"/>
              <a:gd name="connsiteY20" fmla="*/ 0 h 659972"/>
              <a:gd name="connsiteX0" fmla="*/ 12248288 w 13424658"/>
              <a:gd name="connsiteY0" fmla="*/ 0 h 659972"/>
              <a:gd name="connsiteX1" fmla="*/ 11473122 w 13424658"/>
              <a:gd name="connsiteY1" fmla="*/ 0 h 659972"/>
              <a:gd name="connsiteX2" fmla="*/ 11435032 w 13424658"/>
              <a:gd name="connsiteY2" fmla="*/ 2097 h 659972"/>
              <a:gd name="connsiteX3" fmla="*/ 11397926 w 13424658"/>
              <a:gd name="connsiteY3" fmla="*/ 8549 h 659972"/>
              <a:gd name="connsiteX4" fmla="*/ 11361641 w 13424658"/>
              <a:gd name="connsiteY4" fmla="*/ 18873 h 659972"/>
              <a:gd name="connsiteX5" fmla="*/ 11326998 w 13424658"/>
              <a:gd name="connsiteY5" fmla="*/ 33229 h 659972"/>
              <a:gd name="connsiteX6" fmla="*/ 11294161 w 13424658"/>
              <a:gd name="connsiteY6" fmla="*/ 51456 h 659972"/>
              <a:gd name="connsiteX7" fmla="*/ 11263295 w 13424658"/>
              <a:gd name="connsiteY7" fmla="*/ 73232 h 659972"/>
              <a:gd name="connsiteX8" fmla="*/ 11234891 w 13424658"/>
              <a:gd name="connsiteY8" fmla="*/ 98557 h 659972"/>
              <a:gd name="connsiteX9" fmla="*/ 11029496 w 13424658"/>
              <a:gd name="connsiteY9" fmla="*/ 306639 h 659972"/>
              <a:gd name="connsiteX10" fmla="*/ 11001092 w 13424658"/>
              <a:gd name="connsiteY10" fmla="*/ 331964 h 659972"/>
              <a:gd name="connsiteX11" fmla="*/ 10970225 w 13424658"/>
              <a:gd name="connsiteY11" fmla="*/ 353740 h 659972"/>
              <a:gd name="connsiteX12" fmla="*/ 10937388 w 13424658"/>
              <a:gd name="connsiteY12" fmla="*/ 371806 h 659972"/>
              <a:gd name="connsiteX13" fmla="*/ 10902746 w 13424658"/>
              <a:gd name="connsiteY13" fmla="*/ 386162 h 659972"/>
              <a:gd name="connsiteX14" fmla="*/ 10866625 w 13424658"/>
              <a:gd name="connsiteY14" fmla="*/ 396646 h 659972"/>
              <a:gd name="connsiteX15" fmla="*/ 10829356 w 13424658"/>
              <a:gd name="connsiteY15" fmla="*/ 402937 h 659972"/>
              <a:gd name="connsiteX16" fmla="*/ 10791265 w 13424658"/>
              <a:gd name="connsiteY16" fmla="*/ 405034 h 659972"/>
              <a:gd name="connsiteX17" fmla="*/ 0 w 13424658"/>
              <a:gd name="connsiteY17" fmla="*/ 401828 h 659972"/>
              <a:gd name="connsiteX18" fmla="*/ 30638 w 13424658"/>
              <a:gd name="connsiteY18" fmla="*/ 644891 h 659972"/>
              <a:gd name="connsiteX19" fmla="*/ 13424658 w 13424658"/>
              <a:gd name="connsiteY19" fmla="*/ 659972 h 659972"/>
              <a:gd name="connsiteX20" fmla="*/ 12248288 w 13424658"/>
              <a:gd name="connsiteY20" fmla="*/ 0 h 659972"/>
              <a:gd name="connsiteX0" fmla="*/ 12248288 w 13424658"/>
              <a:gd name="connsiteY0" fmla="*/ 0 h 659972"/>
              <a:gd name="connsiteX1" fmla="*/ 11473122 w 13424658"/>
              <a:gd name="connsiteY1" fmla="*/ 0 h 659972"/>
              <a:gd name="connsiteX2" fmla="*/ 11435032 w 13424658"/>
              <a:gd name="connsiteY2" fmla="*/ 2097 h 659972"/>
              <a:gd name="connsiteX3" fmla="*/ 11397926 w 13424658"/>
              <a:gd name="connsiteY3" fmla="*/ 8549 h 659972"/>
              <a:gd name="connsiteX4" fmla="*/ 11361641 w 13424658"/>
              <a:gd name="connsiteY4" fmla="*/ 18873 h 659972"/>
              <a:gd name="connsiteX5" fmla="*/ 11326998 w 13424658"/>
              <a:gd name="connsiteY5" fmla="*/ 33229 h 659972"/>
              <a:gd name="connsiteX6" fmla="*/ 11294161 w 13424658"/>
              <a:gd name="connsiteY6" fmla="*/ 51456 h 659972"/>
              <a:gd name="connsiteX7" fmla="*/ 11263295 w 13424658"/>
              <a:gd name="connsiteY7" fmla="*/ 73232 h 659972"/>
              <a:gd name="connsiteX8" fmla="*/ 11234891 w 13424658"/>
              <a:gd name="connsiteY8" fmla="*/ 98557 h 659972"/>
              <a:gd name="connsiteX9" fmla="*/ 11029496 w 13424658"/>
              <a:gd name="connsiteY9" fmla="*/ 306639 h 659972"/>
              <a:gd name="connsiteX10" fmla="*/ 11001092 w 13424658"/>
              <a:gd name="connsiteY10" fmla="*/ 331964 h 659972"/>
              <a:gd name="connsiteX11" fmla="*/ 10970225 w 13424658"/>
              <a:gd name="connsiteY11" fmla="*/ 353740 h 659972"/>
              <a:gd name="connsiteX12" fmla="*/ 10937388 w 13424658"/>
              <a:gd name="connsiteY12" fmla="*/ 371806 h 659972"/>
              <a:gd name="connsiteX13" fmla="*/ 10902746 w 13424658"/>
              <a:gd name="connsiteY13" fmla="*/ 386162 h 659972"/>
              <a:gd name="connsiteX14" fmla="*/ 10866625 w 13424658"/>
              <a:gd name="connsiteY14" fmla="*/ 396646 h 659972"/>
              <a:gd name="connsiteX15" fmla="*/ 10829356 w 13424658"/>
              <a:gd name="connsiteY15" fmla="*/ 402937 h 659972"/>
              <a:gd name="connsiteX16" fmla="*/ 10791265 w 13424658"/>
              <a:gd name="connsiteY16" fmla="*/ 405034 h 659972"/>
              <a:gd name="connsiteX17" fmla="*/ 0 w 13424658"/>
              <a:gd name="connsiteY17" fmla="*/ 401828 h 659972"/>
              <a:gd name="connsiteX18" fmla="*/ 30638 w 13424658"/>
              <a:gd name="connsiteY18" fmla="*/ 644891 h 659972"/>
              <a:gd name="connsiteX19" fmla="*/ 13424658 w 13424658"/>
              <a:gd name="connsiteY19" fmla="*/ 659972 h 659972"/>
              <a:gd name="connsiteX20" fmla="*/ 12248288 w 13424658"/>
              <a:gd name="connsiteY20" fmla="*/ 0 h 659972"/>
              <a:gd name="connsiteX0" fmla="*/ 12248288 w 12263370"/>
              <a:gd name="connsiteY0" fmla="*/ 0 h 659972"/>
              <a:gd name="connsiteX1" fmla="*/ 11473122 w 12263370"/>
              <a:gd name="connsiteY1" fmla="*/ 0 h 659972"/>
              <a:gd name="connsiteX2" fmla="*/ 11435032 w 12263370"/>
              <a:gd name="connsiteY2" fmla="*/ 2097 h 659972"/>
              <a:gd name="connsiteX3" fmla="*/ 11397926 w 12263370"/>
              <a:gd name="connsiteY3" fmla="*/ 8549 h 659972"/>
              <a:gd name="connsiteX4" fmla="*/ 11361641 w 12263370"/>
              <a:gd name="connsiteY4" fmla="*/ 18873 h 659972"/>
              <a:gd name="connsiteX5" fmla="*/ 11326998 w 12263370"/>
              <a:gd name="connsiteY5" fmla="*/ 33229 h 659972"/>
              <a:gd name="connsiteX6" fmla="*/ 11294161 w 12263370"/>
              <a:gd name="connsiteY6" fmla="*/ 51456 h 659972"/>
              <a:gd name="connsiteX7" fmla="*/ 11263295 w 12263370"/>
              <a:gd name="connsiteY7" fmla="*/ 73232 h 659972"/>
              <a:gd name="connsiteX8" fmla="*/ 11234891 w 12263370"/>
              <a:gd name="connsiteY8" fmla="*/ 98557 h 659972"/>
              <a:gd name="connsiteX9" fmla="*/ 11029496 w 12263370"/>
              <a:gd name="connsiteY9" fmla="*/ 306639 h 659972"/>
              <a:gd name="connsiteX10" fmla="*/ 11001092 w 12263370"/>
              <a:gd name="connsiteY10" fmla="*/ 331964 h 659972"/>
              <a:gd name="connsiteX11" fmla="*/ 10970225 w 12263370"/>
              <a:gd name="connsiteY11" fmla="*/ 353740 h 659972"/>
              <a:gd name="connsiteX12" fmla="*/ 10937388 w 12263370"/>
              <a:gd name="connsiteY12" fmla="*/ 371806 h 659972"/>
              <a:gd name="connsiteX13" fmla="*/ 10902746 w 12263370"/>
              <a:gd name="connsiteY13" fmla="*/ 386162 h 659972"/>
              <a:gd name="connsiteX14" fmla="*/ 10866625 w 12263370"/>
              <a:gd name="connsiteY14" fmla="*/ 396646 h 659972"/>
              <a:gd name="connsiteX15" fmla="*/ 10829356 w 12263370"/>
              <a:gd name="connsiteY15" fmla="*/ 402937 h 659972"/>
              <a:gd name="connsiteX16" fmla="*/ 10791265 w 12263370"/>
              <a:gd name="connsiteY16" fmla="*/ 405034 h 659972"/>
              <a:gd name="connsiteX17" fmla="*/ 0 w 12263370"/>
              <a:gd name="connsiteY17" fmla="*/ 401828 h 659972"/>
              <a:gd name="connsiteX18" fmla="*/ 30638 w 12263370"/>
              <a:gd name="connsiteY18" fmla="*/ 644891 h 659972"/>
              <a:gd name="connsiteX19" fmla="*/ 12263370 w 12263370"/>
              <a:gd name="connsiteY19" fmla="*/ 659972 h 659972"/>
              <a:gd name="connsiteX20" fmla="*/ 12248288 w 12263370"/>
              <a:gd name="connsiteY20" fmla="*/ 0 h 65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63370" h="659972">
                <a:moveTo>
                  <a:pt x="12248288" y="0"/>
                </a:moveTo>
                <a:lnTo>
                  <a:pt x="11473122" y="0"/>
                </a:lnTo>
                <a:lnTo>
                  <a:pt x="11435032" y="2097"/>
                </a:lnTo>
                <a:lnTo>
                  <a:pt x="11397926" y="8549"/>
                </a:lnTo>
                <a:lnTo>
                  <a:pt x="11361641" y="18873"/>
                </a:lnTo>
                <a:lnTo>
                  <a:pt x="11326998" y="33229"/>
                </a:lnTo>
                <a:lnTo>
                  <a:pt x="11294161" y="51456"/>
                </a:lnTo>
                <a:lnTo>
                  <a:pt x="11263295" y="73232"/>
                </a:lnTo>
                <a:lnTo>
                  <a:pt x="11234891" y="98557"/>
                </a:lnTo>
                <a:lnTo>
                  <a:pt x="11029496" y="306639"/>
                </a:lnTo>
                <a:lnTo>
                  <a:pt x="11001092" y="331964"/>
                </a:lnTo>
                <a:lnTo>
                  <a:pt x="10970225" y="353740"/>
                </a:lnTo>
                <a:lnTo>
                  <a:pt x="10937388" y="371806"/>
                </a:lnTo>
                <a:lnTo>
                  <a:pt x="10902746" y="386162"/>
                </a:lnTo>
                <a:lnTo>
                  <a:pt x="10866625" y="396646"/>
                </a:lnTo>
                <a:lnTo>
                  <a:pt x="10829356" y="402937"/>
                </a:lnTo>
                <a:lnTo>
                  <a:pt x="10791265" y="405034"/>
                </a:lnTo>
                <a:lnTo>
                  <a:pt x="0" y="401828"/>
                </a:lnTo>
                <a:lnTo>
                  <a:pt x="30638" y="644891"/>
                </a:lnTo>
                <a:lnTo>
                  <a:pt x="12263370" y="659972"/>
                </a:lnTo>
                <a:cubicBezTo>
                  <a:pt x="12261391" y="453836"/>
                  <a:pt x="12259411" y="32400"/>
                  <a:pt x="12248288" y="0"/>
                </a:cubicBezTo>
                <a:close/>
              </a:path>
            </a:pathLst>
          </a:custGeom>
          <a:solidFill>
            <a:srgbClr val="FFFFFF"/>
          </a:solidFill>
          <a:ln w="16417" cap="flat">
            <a:noFill/>
            <a:prstDash val="solid"/>
            <a:miter/>
          </a:ln>
        </p:spPr>
        <p:txBody>
          <a:bodyPr rtlCol="0" anchor="ctr"/>
          <a:lstStyle/>
          <a:p>
            <a:endParaRPr lang="en-GB"/>
          </a:p>
        </p:txBody>
      </p:sp>
      <p:sp>
        <p:nvSpPr>
          <p:cNvPr id="3" name="Graphic 8">
            <a:extLst>
              <a:ext uri="{FF2B5EF4-FFF2-40B4-BE49-F238E27FC236}">
                <a16:creationId xmlns:a16="http://schemas.microsoft.com/office/drawing/2014/main" id="{A96A5F14-656C-D31C-EEF9-6FDCF5A02D63}"/>
              </a:ext>
            </a:extLst>
          </p:cNvPr>
          <p:cNvSpPr/>
          <p:nvPr userDrawn="1"/>
        </p:nvSpPr>
        <p:spPr>
          <a:xfrm>
            <a:off x="-924" y="6232997"/>
            <a:ext cx="12210889" cy="405034"/>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12254226 w 12254226"/>
              <a:gd name="connsiteY18" fmla="*/ 659972 h 659972"/>
              <a:gd name="connsiteX19" fmla="*/ 12248288 w 12254226"/>
              <a:gd name="connsiteY19" fmla="*/ 0 h 659972"/>
              <a:gd name="connsiteX0" fmla="*/ 12248288 w 12248288"/>
              <a:gd name="connsiteY0" fmla="*/ 0 h 410972"/>
              <a:gd name="connsiteX1" fmla="*/ 10302690 w 12248288"/>
              <a:gd name="connsiteY1" fmla="*/ 0 h 410972"/>
              <a:gd name="connsiteX2" fmla="*/ 10264600 w 12248288"/>
              <a:gd name="connsiteY2" fmla="*/ 2097 h 410972"/>
              <a:gd name="connsiteX3" fmla="*/ 10227494 w 12248288"/>
              <a:gd name="connsiteY3" fmla="*/ 8549 h 410972"/>
              <a:gd name="connsiteX4" fmla="*/ 10191209 w 12248288"/>
              <a:gd name="connsiteY4" fmla="*/ 18873 h 410972"/>
              <a:gd name="connsiteX5" fmla="*/ 10156566 w 12248288"/>
              <a:gd name="connsiteY5" fmla="*/ 33229 h 410972"/>
              <a:gd name="connsiteX6" fmla="*/ 10123729 w 12248288"/>
              <a:gd name="connsiteY6" fmla="*/ 51456 h 410972"/>
              <a:gd name="connsiteX7" fmla="*/ 10092863 w 12248288"/>
              <a:gd name="connsiteY7" fmla="*/ 73232 h 410972"/>
              <a:gd name="connsiteX8" fmla="*/ 10064459 w 12248288"/>
              <a:gd name="connsiteY8" fmla="*/ 98557 h 410972"/>
              <a:gd name="connsiteX9" fmla="*/ 9859064 w 12248288"/>
              <a:gd name="connsiteY9" fmla="*/ 306639 h 410972"/>
              <a:gd name="connsiteX10" fmla="*/ 9830660 w 12248288"/>
              <a:gd name="connsiteY10" fmla="*/ 331964 h 410972"/>
              <a:gd name="connsiteX11" fmla="*/ 9799793 w 12248288"/>
              <a:gd name="connsiteY11" fmla="*/ 353740 h 410972"/>
              <a:gd name="connsiteX12" fmla="*/ 9766956 w 12248288"/>
              <a:gd name="connsiteY12" fmla="*/ 371806 h 410972"/>
              <a:gd name="connsiteX13" fmla="*/ 9732314 w 12248288"/>
              <a:gd name="connsiteY13" fmla="*/ 386162 h 410972"/>
              <a:gd name="connsiteX14" fmla="*/ 9696193 w 12248288"/>
              <a:gd name="connsiteY14" fmla="*/ 396646 h 410972"/>
              <a:gd name="connsiteX15" fmla="*/ 9658924 w 12248288"/>
              <a:gd name="connsiteY15" fmla="*/ 402937 h 410972"/>
              <a:gd name="connsiteX16" fmla="*/ 9620833 w 12248288"/>
              <a:gd name="connsiteY16" fmla="*/ 405034 h 410972"/>
              <a:gd name="connsiteX17" fmla="*/ 0 w 12248288"/>
              <a:gd name="connsiteY17" fmla="*/ 410972 h 410972"/>
              <a:gd name="connsiteX18" fmla="*/ 12248288 w 12248288"/>
              <a:gd name="connsiteY18" fmla="*/ 0 h 410972"/>
              <a:gd name="connsiteX0" fmla="*/ 12156848 w 12156848"/>
              <a:gd name="connsiteY0" fmla="*/ 0 h 502412"/>
              <a:gd name="connsiteX1" fmla="*/ 10211250 w 12156848"/>
              <a:gd name="connsiteY1" fmla="*/ 0 h 502412"/>
              <a:gd name="connsiteX2" fmla="*/ 10173160 w 12156848"/>
              <a:gd name="connsiteY2" fmla="*/ 2097 h 502412"/>
              <a:gd name="connsiteX3" fmla="*/ 10136054 w 12156848"/>
              <a:gd name="connsiteY3" fmla="*/ 8549 h 502412"/>
              <a:gd name="connsiteX4" fmla="*/ 10099769 w 12156848"/>
              <a:gd name="connsiteY4" fmla="*/ 18873 h 502412"/>
              <a:gd name="connsiteX5" fmla="*/ 10065126 w 12156848"/>
              <a:gd name="connsiteY5" fmla="*/ 33229 h 502412"/>
              <a:gd name="connsiteX6" fmla="*/ 10032289 w 12156848"/>
              <a:gd name="connsiteY6" fmla="*/ 51456 h 502412"/>
              <a:gd name="connsiteX7" fmla="*/ 10001423 w 12156848"/>
              <a:gd name="connsiteY7" fmla="*/ 73232 h 502412"/>
              <a:gd name="connsiteX8" fmla="*/ 9973019 w 12156848"/>
              <a:gd name="connsiteY8" fmla="*/ 98557 h 502412"/>
              <a:gd name="connsiteX9" fmla="*/ 9767624 w 12156848"/>
              <a:gd name="connsiteY9" fmla="*/ 306639 h 502412"/>
              <a:gd name="connsiteX10" fmla="*/ 9739220 w 12156848"/>
              <a:gd name="connsiteY10" fmla="*/ 331964 h 502412"/>
              <a:gd name="connsiteX11" fmla="*/ 9708353 w 12156848"/>
              <a:gd name="connsiteY11" fmla="*/ 353740 h 502412"/>
              <a:gd name="connsiteX12" fmla="*/ 9675516 w 12156848"/>
              <a:gd name="connsiteY12" fmla="*/ 371806 h 502412"/>
              <a:gd name="connsiteX13" fmla="*/ 9640874 w 12156848"/>
              <a:gd name="connsiteY13" fmla="*/ 386162 h 502412"/>
              <a:gd name="connsiteX14" fmla="*/ 9604753 w 12156848"/>
              <a:gd name="connsiteY14" fmla="*/ 396646 h 502412"/>
              <a:gd name="connsiteX15" fmla="*/ 9567484 w 12156848"/>
              <a:gd name="connsiteY15" fmla="*/ 402937 h 502412"/>
              <a:gd name="connsiteX16" fmla="*/ 9529393 w 12156848"/>
              <a:gd name="connsiteY16" fmla="*/ 405034 h 502412"/>
              <a:gd name="connsiteX17" fmla="*/ 0 w 12156848"/>
              <a:gd name="connsiteY17" fmla="*/ 502412 h 502412"/>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395320 h 405034"/>
              <a:gd name="connsiteX0" fmla="*/ 12173324 w 12173324"/>
              <a:gd name="connsiteY0" fmla="*/ 0 h 428271"/>
              <a:gd name="connsiteX1" fmla="*/ 10227726 w 12173324"/>
              <a:gd name="connsiteY1" fmla="*/ 0 h 428271"/>
              <a:gd name="connsiteX2" fmla="*/ 10189636 w 12173324"/>
              <a:gd name="connsiteY2" fmla="*/ 2097 h 428271"/>
              <a:gd name="connsiteX3" fmla="*/ 10152530 w 12173324"/>
              <a:gd name="connsiteY3" fmla="*/ 8549 h 428271"/>
              <a:gd name="connsiteX4" fmla="*/ 10116245 w 12173324"/>
              <a:gd name="connsiteY4" fmla="*/ 18873 h 428271"/>
              <a:gd name="connsiteX5" fmla="*/ 10081602 w 12173324"/>
              <a:gd name="connsiteY5" fmla="*/ 33229 h 428271"/>
              <a:gd name="connsiteX6" fmla="*/ 10048765 w 12173324"/>
              <a:gd name="connsiteY6" fmla="*/ 51456 h 428271"/>
              <a:gd name="connsiteX7" fmla="*/ 10017899 w 12173324"/>
              <a:gd name="connsiteY7" fmla="*/ 73232 h 428271"/>
              <a:gd name="connsiteX8" fmla="*/ 9989495 w 12173324"/>
              <a:gd name="connsiteY8" fmla="*/ 98557 h 428271"/>
              <a:gd name="connsiteX9" fmla="*/ 9784100 w 12173324"/>
              <a:gd name="connsiteY9" fmla="*/ 306639 h 428271"/>
              <a:gd name="connsiteX10" fmla="*/ 9755696 w 12173324"/>
              <a:gd name="connsiteY10" fmla="*/ 331964 h 428271"/>
              <a:gd name="connsiteX11" fmla="*/ 9724829 w 12173324"/>
              <a:gd name="connsiteY11" fmla="*/ 353740 h 428271"/>
              <a:gd name="connsiteX12" fmla="*/ 9691992 w 12173324"/>
              <a:gd name="connsiteY12" fmla="*/ 371806 h 428271"/>
              <a:gd name="connsiteX13" fmla="*/ 9657350 w 12173324"/>
              <a:gd name="connsiteY13" fmla="*/ 386162 h 428271"/>
              <a:gd name="connsiteX14" fmla="*/ 9621229 w 12173324"/>
              <a:gd name="connsiteY14" fmla="*/ 396646 h 428271"/>
              <a:gd name="connsiteX15" fmla="*/ 9583960 w 12173324"/>
              <a:gd name="connsiteY15" fmla="*/ 402937 h 428271"/>
              <a:gd name="connsiteX16" fmla="*/ 9545869 w 12173324"/>
              <a:gd name="connsiteY16" fmla="*/ 405034 h 428271"/>
              <a:gd name="connsiteX17" fmla="*/ 0 w 12173324"/>
              <a:gd name="connsiteY17" fmla="*/ 428271 h 428271"/>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403558 h 405034"/>
              <a:gd name="connsiteX0" fmla="*/ 12247465 w 12247465"/>
              <a:gd name="connsiteY0" fmla="*/ 0 h 405034"/>
              <a:gd name="connsiteX1" fmla="*/ 10301867 w 12247465"/>
              <a:gd name="connsiteY1" fmla="*/ 0 h 405034"/>
              <a:gd name="connsiteX2" fmla="*/ 10263777 w 12247465"/>
              <a:gd name="connsiteY2" fmla="*/ 2097 h 405034"/>
              <a:gd name="connsiteX3" fmla="*/ 10226671 w 12247465"/>
              <a:gd name="connsiteY3" fmla="*/ 8549 h 405034"/>
              <a:gd name="connsiteX4" fmla="*/ 10190386 w 12247465"/>
              <a:gd name="connsiteY4" fmla="*/ 18873 h 405034"/>
              <a:gd name="connsiteX5" fmla="*/ 10155743 w 12247465"/>
              <a:gd name="connsiteY5" fmla="*/ 33229 h 405034"/>
              <a:gd name="connsiteX6" fmla="*/ 10122906 w 12247465"/>
              <a:gd name="connsiteY6" fmla="*/ 51456 h 405034"/>
              <a:gd name="connsiteX7" fmla="*/ 10092040 w 12247465"/>
              <a:gd name="connsiteY7" fmla="*/ 73232 h 405034"/>
              <a:gd name="connsiteX8" fmla="*/ 10063636 w 12247465"/>
              <a:gd name="connsiteY8" fmla="*/ 98557 h 405034"/>
              <a:gd name="connsiteX9" fmla="*/ 9858241 w 12247465"/>
              <a:gd name="connsiteY9" fmla="*/ 306639 h 405034"/>
              <a:gd name="connsiteX10" fmla="*/ 9829837 w 12247465"/>
              <a:gd name="connsiteY10" fmla="*/ 331964 h 405034"/>
              <a:gd name="connsiteX11" fmla="*/ 9798970 w 12247465"/>
              <a:gd name="connsiteY11" fmla="*/ 353740 h 405034"/>
              <a:gd name="connsiteX12" fmla="*/ 9766133 w 12247465"/>
              <a:gd name="connsiteY12" fmla="*/ 371806 h 405034"/>
              <a:gd name="connsiteX13" fmla="*/ 9731491 w 12247465"/>
              <a:gd name="connsiteY13" fmla="*/ 386162 h 405034"/>
              <a:gd name="connsiteX14" fmla="*/ 9695370 w 12247465"/>
              <a:gd name="connsiteY14" fmla="*/ 396646 h 405034"/>
              <a:gd name="connsiteX15" fmla="*/ 9658101 w 12247465"/>
              <a:gd name="connsiteY15" fmla="*/ 402937 h 405034"/>
              <a:gd name="connsiteX16" fmla="*/ 9620010 w 12247465"/>
              <a:gd name="connsiteY16" fmla="*/ 405034 h 405034"/>
              <a:gd name="connsiteX17" fmla="*/ 0 w 12247465"/>
              <a:gd name="connsiteY17" fmla="*/ 403558 h 405034"/>
              <a:gd name="connsiteX0" fmla="*/ 13399609 w 13399609"/>
              <a:gd name="connsiteY0" fmla="*/ 0 h 405034"/>
              <a:gd name="connsiteX1" fmla="*/ 11454011 w 13399609"/>
              <a:gd name="connsiteY1" fmla="*/ 0 h 405034"/>
              <a:gd name="connsiteX2" fmla="*/ 11415921 w 13399609"/>
              <a:gd name="connsiteY2" fmla="*/ 2097 h 405034"/>
              <a:gd name="connsiteX3" fmla="*/ 11378815 w 13399609"/>
              <a:gd name="connsiteY3" fmla="*/ 8549 h 405034"/>
              <a:gd name="connsiteX4" fmla="*/ 11342530 w 13399609"/>
              <a:gd name="connsiteY4" fmla="*/ 18873 h 405034"/>
              <a:gd name="connsiteX5" fmla="*/ 11307887 w 13399609"/>
              <a:gd name="connsiteY5" fmla="*/ 33229 h 405034"/>
              <a:gd name="connsiteX6" fmla="*/ 11275050 w 13399609"/>
              <a:gd name="connsiteY6" fmla="*/ 51456 h 405034"/>
              <a:gd name="connsiteX7" fmla="*/ 11244184 w 13399609"/>
              <a:gd name="connsiteY7" fmla="*/ 73232 h 405034"/>
              <a:gd name="connsiteX8" fmla="*/ 11215780 w 13399609"/>
              <a:gd name="connsiteY8" fmla="*/ 98557 h 405034"/>
              <a:gd name="connsiteX9" fmla="*/ 11010385 w 13399609"/>
              <a:gd name="connsiteY9" fmla="*/ 306639 h 405034"/>
              <a:gd name="connsiteX10" fmla="*/ 10981981 w 13399609"/>
              <a:gd name="connsiteY10" fmla="*/ 331964 h 405034"/>
              <a:gd name="connsiteX11" fmla="*/ 10951114 w 13399609"/>
              <a:gd name="connsiteY11" fmla="*/ 353740 h 405034"/>
              <a:gd name="connsiteX12" fmla="*/ 10918277 w 13399609"/>
              <a:gd name="connsiteY12" fmla="*/ 371806 h 405034"/>
              <a:gd name="connsiteX13" fmla="*/ 10883635 w 13399609"/>
              <a:gd name="connsiteY13" fmla="*/ 386162 h 405034"/>
              <a:gd name="connsiteX14" fmla="*/ 10847514 w 13399609"/>
              <a:gd name="connsiteY14" fmla="*/ 396646 h 405034"/>
              <a:gd name="connsiteX15" fmla="*/ 10810245 w 13399609"/>
              <a:gd name="connsiteY15" fmla="*/ 402937 h 405034"/>
              <a:gd name="connsiteX16" fmla="*/ 10772154 w 13399609"/>
              <a:gd name="connsiteY16" fmla="*/ 405034 h 405034"/>
              <a:gd name="connsiteX17" fmla="*/ 0 w 13399609"/>
              <a:gd name="connsiteY17" fmla="*/ 403558 h 405034"/>
              <a:gd name="connsiteX0" fmla="*/ 12210889 w 12210889"/>
              <a:gd name="connsiteY0" fmla="*/ 9144 h 405034"/>
              <a:gd name="connsiteX1" fmla="*/ 11454011 w 12210889"/>
              <a:gd name="connsiteY1" fmla="*/ 0 h 405034"/>
              <a:gd name="connsiteX2" fmla="*/ 11415921 w 12210889"/>
              <a:gd name="connsiteY2" fmla="*/ 2097 h 405034"/>
              <a:gd name="connsiteX3" fmla="*/ 11378815 w 12210889"/>
              <a:gd name="connsiteY3" fmla="*/ 8549 h 405034"/>
              <a:gd name="connsiteX4" fmla="*/ 11342530 w 12210889"/>
              <a:gd name="connsiteY4" fmla="*/ 18873 h 405034"/>
              <a:gd name="connsiteX5" fmla="*/ 11307887 w 12210889"/>
              <a:gd name="connsiteY5" fmla="*/ 33229 h 405034"/>
              <a:gd name="connsiteX6" fmla="*/ 11275050 w 12210889"/>
              <a:gd name="connsiteY6" fmla="*/ 51456 h 405034"/>
              <a:gd name="connsiteX7" fmla="*/ 11244184 w 12210889"/>
              <a:gd name="connsiteY7" fmla="*/ 73232 h 405034"/>
              <a:gd name="connsiteX8" fmla="*/ 11215780 w 12210889"/>
              <a:gd name="connsiteY8" fmla="*/ 98557 h 405034"/>
              <a:gd name="connsiteX9" fmla="*/ 11010385 w 12210889"/>
              <a:gd name="connsiteY9" fmla="*/ 306639 h 405034"/>
              <a:gd name="connsiteX10" fmla="*/ 10981981 w 12210889"/>
              <a:gd name="connsiteY10" fmla="*/ 331964 h 405034"/>
              <a:gd name="connsiteX11" fmla="*/ 10951114 w 12210889"/>
              <a:gd name="connsiteY11" fmla="*/ 353740 h 405034"/>
              <a:gd name="connsiteX12" fmla="*/ 10918277 w 12210889"/>
              <a:gd name="connsiteY12" fmla="*/ 371806 h 405034"/>
              <a:gd name="connsiteX13" fmla="*/ 10883635 w 12210889"/>
              <a:gd name="connsiteY13" fmla="*/ 386162 h 405034"/>
              <a:gd name="connsiteX14" fmla="*/ 10847514 w 12210889"/>
              <a:gd name="connsiteY14" fmla="*/ 396646 h 405034"/>
              <a:gd name="connsiteX15" fmla="*/ 10810245 w 12210889"/>
              <a:gd name="connsiteY15" fmla="*/ 402937 h 405034"/>
              <a:gd name="connsiteX16" fmla="*/ 10772154 w 12210889"/>
              <a:gd name="connsiteY16" fmla="*/ 405034 h 405034"/>
              <a:gd name="connsiteX17" fmla="*/ 0 w 12210889"/>
              <a:gd name="connsiteY17" fmla="*/ 403558 h 40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10889" h="405034">
                <a:moveTo>
                  <a:pt x="12210889" y="9144"/>
                </a:moveTo>
                <a:lnTo>
                  <a:pt x="11454011" y="0"/>
                </a:lnTo>
                <a:lnTo>
                  <a:pt x="11415921" y="2097"/>
                </a:lnTo>
                <a:lnTo>
                  <a:pt x="11378815" y="8549"/>
                </a:lnTo>
                <a:lnTo>
                  <a:pt x="11342530" y="18873"/>
                </a:lnTo>
                <a:lnTo>
                  <a:pt x="11307887" y="33229"/>
                </a:lnTo>
                <a:lnTo>
                  <a:pt x="11275050" y="51456"/>
                </a:lnTo>
                <a:lnTo>
                  <a:pt x="11244184" y="73232"/>
                </a:lnTo>
                <a:lnTo>
                  <a:pt x="11215780" y="98557"/>
                </a:lnTo>
                <a:lnTo>
                  <a:pt x="11010385" y="306639"/>
                </a:lnTo>
                <a:lnTo>
                  <a:pt x="10981981" y="331964"/>
                </a:lnTo>
                <a:lnTo>
                  <a:pt x="10951114" y="353740"/>
                </a:lnTo>
                <a:lnTo>
                  <a:pt x="10918277" y="371806"/>
                </a:lnTo>
                <a:lnTo>
                  <a:pt x="10883635" y="386162"/>
                </a:lnTo>
                <a:lnTo>
                  <a:pt x="10847514" y="396646"/>
                </a:lnTo>
                <a:lnTo>
                  <a:pt x="10810245" y="402937"/>
                </a:lnTo>
                <a:lnTo>
                  <a:pt x="10772154" y="405034"/>
                </a:lnTo>
                <a:lnTo>
                  <a:pt x="0" y="403558"/>
                </a:lnTo>
              </a:path>
            </a:pathLst>
          </a:custGeom>
          <a:noFill/>
          <a:ln w="16417" cap="flat">
            <a:solidFill>
              <a:srgbClr val="FFBF22"/>
            </a:solidFill>
            <a:prstDash val="solid"/>
            <a:miter/>
          </a:ln>
        </p:spPr>
        <p:txBody>
          <a:bodyPr rtlCol="0" anchor="ctr"/>
          <a:lstStyle/>
          <a:p>
            <a:endParaRPr lang="en-GB"/>
          </a:p>
        </p:txBody>
      </p:sp>
      <p:pic>
        <p:nvPicPr>
          <p:cNvPr id="4" name="Picture 3">
            <a:extLst>
              <a:ext uri="{FF2B5EF4-FFF2-40B4-BE49-F238E27FC236}">
                <a16:creationId xmlns:a16="http://schemas.microsoft.com/office/drawing/2014/main" id="{DE427F36-1D43-2561-542C-169F8945938A}"/>
              </a:ext>
            </a:extLst>
          </p:cNvPr>
          <p:cNvPicPr>
            <a:picLocks noChangeAspect="1"/>
          </p:cNvPicPr>
          <p:nvPr userDrawn="1"/>
        </p:nvPicPr>
        <p:blipFill>
          <a:blip r:embed="rId2"/>
          <a:srcRect/>
          <a:stretch/>
        </p:blipFill>
        <p:spPr>
          <a:xfrm>
            <a:off x="11423087" y="6426740"/>
            <a:ext cx="404054" cy="157424"/>
          </a:xfrm>
          <a:prstGeom prst="rect">
            <a:avLst/>
          </a:prstGeom>
        </p:spPr>
      </p:pic>
    </p:spTree>
    <p:extLst>
      <p:ext uri="{BB962C8B-B14F-4D97-AF65-F5344CB8AC3E}">
        <p14:creationId xmlns:p14="http://schemas.microsoft.com/office/powerpoint/2010/main" val="101984637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itle_Intro_2COL-Copy">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9CE9245F-A54E-6D46-803F-FE1389E58235}"/>
              </a:ext>
            </a:extLst>
          </p:cNvPr>
          <p:cNvSpPr>
            <a:spLocks noGrp="1"/>
          </p:cNvSpPr>
          <p:nvPr>
            <p:ph type="body" sz="quarter" idx="11"/>
          </p:nvPr>
        </p:nvSpPr>
        <p:spPr>
          <a:xfrm>
            <a:off x="497523" y="2298492"/>
            <a:ext cx="4754880" cy="637747"/>
          </a:xfrm>
          <a:prstGeom prst="rect">
            <a:avLst/>
          </a:prstGeom>
          <a:ln>
            <a:noFill/>
          </a:ln>
        </p:spPr>
        <p:txBody>
          <a:bodyPr/>
          <a:lstStyle>
            <a:lvl1pPr marL="0" indent="0">
              <a:buNone/>
              <a:defRPr sz="1200" b="0" i="0">
                <a:solidFill>
                  <a:srgbClr val="D43900"/>
                </a:solidFill>
                <a:latin typeface="HelveticaNeueLT Pro 65 Md" panose="020B0604020202020204" pitchFamily="34" charset="77"/>
              </a:defRPr>
            </a:lvl1pPr>
            <a:lvl2pPr marL="457189" indent="0">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77" indent="0">
              <a:buFont typeface="Arial" panose="020B0604020202020204" pitchFamily="34" charset="0"/>
              <a:buNone/>
              <a:defRPr sz="1400" b="0" i="0">
                <a:solidFill>
                  <a:srgbClr val="E8BC28"/>
                </a:solidFill>
                <a:latin typeface="HelveticaNeueLT Std Lt" panose="020B0403020202020204" pitchFamily="34" charset="0"/>
              </a:defRPr>
            </a:lvl3pPr>
            <a:lvl4pPr marL="1371566" indent="0">
              <a:buFont typeface="Arial" panose="020B0604020202020204" pitchFamily="34" charset="0"/>
              <a:buNone/>
              <a:defRPr sz="1400" b="0" i="0">
                <a:solidFill>
                  <a:srgbClr val="E8BC28"/>
                </a:solidFill>
                <a:latin typeface="HelveticaNeueLT Std Lt" panose="020B0403020202020204" pitchFamily="34" charset="0"/>
              </a:defRPr>
            </a:lvl4pPr>
            <a:lvl5pPr marL="1828755" indent="0">
              <a:buNone/>
              <a:defRPr b="0" i="0">
                <a:latin typeface="HelveticaNeueLT Std Thin" panose="020B0403020202020204" pitchFamily="34" charset="0"/>
              </a:defRPr>
            </a:lvl5pPr>
          </a:lstStyle>
          <a:p>
            <a:pPr lvl="0"/>
            <a:endParaRPr lang="en-US"/>
          </a:p>
        </p:txBody>
      </p:sp>
      <p:sp>
        <p:nvSpPr>
          <p:cNvPr id="10" name="Text Placeholder 11">
            <a:extLst>
              <a:ext uri="{FF2B5EF4-FFF2-40B4-BE49-F238E27FC236}">
                <a16:creationId xmlns:a16="http://schemas.microsoft.com/office/drawing/2014/main" id="{A677CB7A-1D72-1E45-BBB9-C15092A5C372}"/>
              </a:ext>
            </a:extLst>
          </p:cNvPr>
          <p:cNvSpPr>
            <a:spLocks noGrp="1"/>
          </p:cNvSpPr>
          <p:nvPr>
            <p:ph type="body" sz="quarter" idx="12"/>
          </p:nvPr>
        </p:nvSpPr>
        <p:spPr>
          <a:xfrm>
            <a:off x="497523" y="3291081"/>
            <a:ext cx="8371840" cy="2050789"/>
          </a:xfrm>
          <a:prstGeom prst="rect">
            <a:avLst/>
          </a:prstGeom>
          <a:ln>
            <a:noFill/>
          </a:ln>
        </p:spPr>
        <p:txBody>
          <a:bodyPr numCol="2"/>
          <a:lstStyle>
            <a:lvl1pPr marL="0" indent="0">
              <a:buNone/>
              <a:defRPr sz="900" b="0" i="0">
                <a:solidFill>
                  <a:srgbClr val="454546"/>
                </a:solidFill>
                <a:latin typeface="HelveticaNeueLT Pro 55 Roman" panose="020B0604020202020204" pitchFamily="34" charset="77"/>
              </a:defRPr>
            </a:lvl1pPr>
            <a:lvl2pPr marL="457189" indent="0">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77" indent="0">
              <a:buFont typeface="Arial" panose="020B0604020202020204" pitchFamily="34" charset="0"/>
              <a:buNone/>
              <a:defRPr sz="1400" b="0" i="0">
                <a:solidFill>
                  <a:srgbClr val="E8BC28"/>
                </a:solidFill>
                <a:latin typeface="HelveticaNeueLT Std Lt" panose="020B0403020202020204" pitchFamily="34" charset="0"/>
              </a:defRPr>
            </a:lvl3pPr>
            <a:lvl4pPr marL="1371566" indent="0">
              <a:buFont typeface="Arial" panose="020B0604020202020204" pitchFamily="34" charset="0"/>
              <a:buNone/>
              <a:defRPr sz="1400" b="0" i="0">
                <a:solidFill>
                  <a:srgbClr val="E8BC28"/>
                </a:solidFill>
                <a:latin typeface="HelveticaNeueLT Std Lt" panose="020B0403020202020204" pitchFamily="34" charset="0"/>
              </a:defRPr>
            </a:lvl4pPr>
            <a:lvl5pPr marL="1828755" indent="0">
              <a:buNone/>
              <a:defRPr b="0" i="0">
                <a:latin typeface="HelveticaNeueLT Std Thin" panose="020B0403020202020204" pitchFamily="34" charset="0"/>
              </a:defRPr>
            </a:lvl5pPr>
          </a:lstStyle>
          <a:p>
            <a:pPr lvl="0"/>
            <a:endParaRPr lang="en-US"/>
          </a:p>
        </p:txBody>
      </p:sp>
      <p:sp>
        <p:nvSpPr>
          <p:cNvPr id="7" name="Title 1">
            <a:extLst>
              <a:ext uri="{FF2B5EF4-FFF2-40B4-BE49-F238E27FC236}">
                <a16:creationId xmlns:a16="http://schemas.microsoft.com/office/drawing/2014/main" id="{7BE50DA5-DFD5-C149-8062-F1C0FE9A4240}"/>
              </a:ext>
            </a:extLst>
          </p:cNvPr>
          <p:cNvSpPr>
            <a:spLocks noGrp="1"/>
          </p:cNvSpPr>
          <p:nvPr>
            <p:ph type="title"/>
          </p:nvPr>
        </p:nvSpPr>
        <p:spPr>
          <a:xfrm>
            <a:off x="497523" y="780175"/>
            <a:ext cx="5043199" cy="637747"/>
          </a:xfrm>
          <a:prstGeom prst="rect">
            <a:avLst/>
          </a:prstGeom>
        </p:spPr>
        <p:txBody>
          <a:bodyPr anchor="t"/>
          <a:lstStyle>
            <a:lvl1pPr>
              <a:defRPr sz="2500" b="0" i="0">
                <a:solidFill>
                  <a:srgbClr val="D43900"/>
                </a:solidFill>
                <a:latin typeface="HelveticaNeueLT Pro 55 Roman" panose="020B0604020202020204" pitchFamily="34" charset="77"/>
                <a:ea typeface="Helvetica Neue Condensed" panose="02000503000000020004" pitchFamily="2" charset="0"/>
                <a:cs typeface="Helvetica Neue Condensed" panose="02000503000000020004" pitchFamily="2" charset="0"/>
              </a:defRPr>
            </a:lvl1pPr>
          </a:lstStyle>
          <a:p>
            <a:r>
              <a:rPr lang="en-GB"/>
              <a:t>Click to edit Master title style</a:t>
            </a:r>
            <a:endParaRPr lang="en-US"/>
          </a:p>
        </p:txBody>
      </p:sp>
      <p:sp>
        <p:nvSpPr>
          <p:cNvPr id="2" name="Graphic 8">
            <a:extLst>
              <a:ext uri="{FF2B5EF4-FFF2-40B4-BE49-F238E27FC236}">
                <a16:creationId xmlns:a16="http://schemas.microsoft.com/office/drawing/2014/main" id="{0C0D3FC4-BB66-C3C4-2268-5E7E6B9BDBB5}"/>
              </a:ext>
            </a:extLst>
          </p:cNvPr>
          <p:cNvSpPr/>
          <p:nvPr userDrawn="1"/>
        </p:nvSpPr>
        <p:spPr>
          <a:xfrm>
            <a:off x="-16829" y="6232997"/>
            <a:ext cx="12263370" cy="659972"/>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 name="connsiteX0" fmla="*/ 13418720 w 13424658"/>
              <a:gd name="connsiteY0" fmla="*/ 0 h 659972"/>
              <a:gd name="connsiteX1" fmla="*/ 11473122 w 13424658"/>
              <a:gd name="connsiteY1" fmla="*/ 0 h 659972"/>
              <a:gd name="connsiteX2" fmla="*/ 11435032 w 13424658"/>
              <a:gd name="connsiteY2" fmla="*/ 2097 h 659972"/>
              <a:gd name="connsiteX3" fmla="*/ 11397926 w 13424658"/>
              <a:gd name="connsiteY3" fmla="*/ 8549 h 659972"/>
              <a:gd name="connsiteX4" fmla="*/ 11361641 w 13424658"/>
              <a:gd name="connsiteY4" fmla="*/ 18873 h 659972"/>
              <a:gd name="connsiteX5" fmla="*/ 11326998 w 13424658"/>
              <a:gd name="connsiteY5" fmla="*/ 33229 h 659972"/>
              <a:gd name="connsiteX6" fmla="*/ 11294161 w 13424658"/>
              <a:gd name="connsiteY6" fmla="*/ 51456 h 659972"/>
              <a:gd name="connsiteX7" fmla="*/ 11263295 w 13424658"/>
              <a:gd name="connsiteY7" fmla="*/ 73232 h 659972"/>
              <a:gd name="connsiteX8" fmla="*/ 11234891 w 13424658"/>
              <a:gd name="connsiteY8" fmla="*/ 98557 h 659972"/>
              <a:gd name="connsiteX9" fmla="*/ 11029496 w 13424658"/>
              <a:gd name="connsiteY9" fmla="*/ 306639 h 659972"/>
              <a:gd name="connsiteX10" fmla="*/ 11001092 w 13424658"/>
              <a:gd name="connsiteY10" fmla="*/ 331964 h 659972"/>
              <a:gd name="connsiteX11" fmla="*/ 10970225 w 13424658"/>
              <a:gd name="connsiteY11" fmla="*/ 353740 h 659972"/>
              <a:gd name="connsiteX12" fmla="*/ 10937388 w 13424658"/>
              <a:gd name="connsiteY12" fmla="*/ 371806 h 659972"/>
              <a:gd name="connsiteX13" fmla="*/ 10902746 w 13424658"/>
              <a:gd name="connsiteY13" fmla="*/ 386162 h 659972"/>
              <a:gd name="connsiteX14" fmla="*/ 10866625 w 13424658"/>
              <a:gd name="connsiteY14" fmla="*/ 396646 h 659972"/>
              <a:gd name="connsiteX15" fmla="*/ 10829356 w 13424658"/>
              <a:gd name="connsiteY15" fmla="*/ 402937 h 659972"/>
              <a:gd name="connsiteX16" fmla="*/ 10791265 w 13424658"/>
              <a:gd name="connsiteY16" fmla="*/ 405034 h 659972"/>
              <a:gd name="connsiteX17" fmla="*/ 0 w 13424658"/>
              <a:gd name="connsiteY17" fmla="*/ 401828 h 659972"/>
              <a:gd name="connsiteX18" fmla="*/ 1164494 w 13424658"/>
              <a:gd name="connsiteY18" fmla="*/ 654035 h 659972"/>
              <a:gd name="connsiteX19" fmla="*/ 13424658 w 13424658"/>
              <a:gd name="connsiteY19" fmla="*/ 659972 h 659972"/>
              <a:gd name="connsiteX20" fmla="*/ 13418720 w 13424658"/>
              <a:gd name="connsiteY20" fmla="*/ 0 h 659972"/>
              <a:gd name="connsiteX0" fmla="*/ 13418720 w 13424658"/>
              <a:gd name="connsiteY0" fmla="*/ 0 h 659972"/>
              <a:gd name="connsiteX1" fmla="*/ 11473122 w 13424658"/>
              <a:gd name="connsiteY1" fmla="*/ 0 h 659972"/>
              <a:gd name="connsiteX2" fmla="*/ 11435032 w 13424658"/>
              <a:gd name="connsiteY2" fmla="*/ 2097 h 659972"/>
              <a:gd name="connsiteX3" fmla="*/ 11397926 w 13424658"/>
              <a:gd name="connsiteY3" fmla="*/ 8549 h 659972"/>
              <a:gd name="connsiteX4" fmla="*/ 11361641 w 13424658"/>
              <a:gd name="connsiteY4" fmla="*/ 18873 h 659972"/>
              <a:gd name="connsiteX5" fmla="*/ 11326998 w 13424658"/>
              <a:gd name="connsiteY5" fmla="*/ 33229 h 659972"/>
              <a:gd name="connsiteX6" fmla="*/ 11294161 w 13424658"/>
              <a:gd name="connsiteY6" fmla="*/ 51456 h 659972"/>
              <a:gd name="connsiteX7" fmla="*/ 11263295 w 13424658"/>
              <a:gd name="connsiteY7" fmla="*/ 73232 h 659972"/>
              <a:gd name="connsiteX8" fmla="*/ 11234891 w 13424658"/>
              <a:gd name="connsiteY8" fmla="*/ 98557 h 659972"/>
              <a:gd name="connsiteX9" fmla="*/ 11029496 w 13424658"/>
              <a:gd name="connsiteY9" fmla="*/ 306639 h 659972"/>
              <a:gd name="connsiteX10" fmla="*/ 11001092 w 13424658"/>
              <a:gd name="connsiteY10" fmla="*/ 331964 h 659972"/>
              <a:gd name="connsiteX11" fmla="*/ 10970225 w 13424658"/>
              <a:gd name="connsiteY11" fmla="*/ 353740 h 659972"/>
              <a:gd name="connsiteX12" fmla="*/ 10937388 w 13424658"/>
              <a:gd name="connsiteY12" fmla="*/ 371806 h 659972"/>
              <a:gd name="connsiteX13" fmla="*/ 10902746 w 13424658"/>
              <a:gd name="connsiteY13" fmla="*/ 386162 h 659972"/>
              <a:gd name="connsiteX14" fmla="*/ 10866625 w 13424658"/>
              <a:gd name="connsiteY14" fmla="*/ 396646 h 659972"/>
              <a:gd name="connsiteX15" fmla="*/ 10829356 w 13424658"/>
              <a:gd name="connsiteY15" fmla="*/ 402937 h 659972"/>
              <a:gd name="connsiteX16" fmla="*/ 10791265 w 13424658"/>
              <a:gd name="connsiteY16" fmla="*/ 405034 h 659972"/>
              <a:gd name="connsiteX17" fmla="*/ 0 w 13424658"/>
              <a:gd name="connsiteY17" fmla="*/ 401828 h 659972"/>
              <a:gd name="connsiteX18" fmla="*/ 30638 w 13424658"/>
              <a:gd name="connsiteY18" fmla="*/ 644891 h 659972"/>
              <a:gd name="connsiteX19" fmla="*/ 13424658 w 13424658"/>
              <a:gd name="connsiteY19" fmla="*/ 659972 h 659972"/>
              <a:gd name="connsiteX20" fmla="*/ 13418720 w 13424658"/>
              <a:gd name="connsiteY20" fmla="*/ 0 h 659972"/>
              <a:gd name="connsiteX0" fmla="*/ 12248288 w 13424658"/>
              <a:gd name="connsiteY0" fmla="*/ 0 h 659972"/>
              <a:gd name="connsiteX1" fmla="*/ 11473122 w 13424658"/>
              <a:gd name="connsiteY1" fmla="*/ 0 h 659972"/>
              <a:gd name="connsiteX2" fmla="*/ 11435032 w 13424658"/>
              <a:gd name="connsiteY2" fmla="*/ 2097 h 659972"/>
              <a:gd name="connsiteX3" fmla="*/ 11397926 w 13424658"/>
              <a:gd name="connsiteY3" fmla="*/ 8549 h 659972"/>
              <a:gd name="connsiteX4" fmla="*/ 11361641 w 13424658"/>
              <a:gd name="connsiteY4" fmla="*/ 18873 h 659972"/>
              <a:gd name="connsiteX5" fmla="*/ 11326998 w 13424658"/>
              <a:gd name="connsiteY5" fmla="*/ 33229 h 659972"/>
              <a:gd name="connsiteX6" fmla="*/ 11294161 w 13424658"/>
              <a:gd name="connsiteY6" fmla="*/ 51456 h 659972"/>
              <a:gd name="connsiteX7" fmla="*/ 11263295 w 13424658"/>
              <a:gd name="connsiteY7" fmla="*/ 73232 h 659972"/>
              <a:gd name="connsiteX8" fmla="*/ 11234891 w 13424658"/>
              <a:gd name="connsiteY8" fmla="*/ 98557 h 659972"/>
              <a:gd name="connsiteX9" fmla="*/ 11029496 w 13424658"/>
              <a:gd name="connsiteY9" fmla="*/ 306639 h 659972"/>
              <a:gd name="connsiteX10" fmla="*/ 11001092 w 13424658"/>
              <a:gd name="connsiteY10" fmla="*/ 331964 h 659972"/>
              <a:gd name="connsiteX11" fmla="*/ 10970225 w 13424658"/>
              <a:gd name="connsiteY11" fmla="*/ 353740 h 659972"/>
              <a:gd name="connsiteX12" fmla="*/ 10937388 w 13424658"/>
              <a:gd name="connsiteY12" fmla="*/ 371806 h 659972"/>
              <a:gd name="connsiteX13" fmla="*/ 10902746 w 13424658"/>
              <a:gd name="connsiteY13" fmla="*/ 386162 h 659972"/>
              <a:gd name="connsiteX14" fmla="*/ 10866625 w 13424658"/>
              <a:gd name="connsiteY14" fmla="*/ 396646 h 659972"/>
              <a:gd name="connsiteX15" fmla="*/ 10829356 w 13424658"/>
              <a:gd name="connsiteY15" fmla="*/ 402937 h 659972"/>
              <a:gd name="connsiteX16" fmla="*/ 10791265 w 13424658"/>
              <a:gd name="connsiteY16" fmla="*/ 405034 h 659972"/>
              <a:gd name="connsiteX17" fmla="*/ 0 w 13424658"/>
              <a:gd name="connsiteY17" fmla="*/ 401828 h 659972"/>
              <a:gd name="connsiteX18" fmla="*/ 30638 w 13424658"/>
              <a:gd name="connsiteY18" fmla="*/ 644891 h 659972"/>
              <a:gd name="connsiteX19" fmla="*/ 13424658 w 13424658"/>
              <a:gd name="connsiteY19" fmla="*/ 659972 h 659972"/>
              <a:gd name="connsiteX20" fmla="*/ 12248288 w 13424658"/>
              <a:gd name="connsiteY20" fmla="*/ 0 h 659972"/>
              <a:gd name="connsiteX0" fmla="*/ 12248288 w 13424658"/>
              <a:gd name="connsiteY0" fmla="*/ 0 h 659972"/>
              <a:gd name="connsiteX1" fmla="*/ 11473122 w 13424658"/>
              <a:gd name="connsiteY1" fmla="*/ 0 h 659972"/>
              <a:gd name="connsiteX2" fmla="*/ 11435032 w 13424658"/>
              <a:gd name="connsiteY2" fmla="*/ 2097 h 659972"/>
              <a:gd name="connsiteX3" fmla="*/ 11397926 w 13424658"/>
              <a:gd name="connsiteY3" fmla="*/ 8549 h 659972"/>
              <a:gd name="connsiteX4" fmla="*/ 11361641 w 13424658"/>
              <a:gd name="connsiteY4" fmla="*/ 18873 h 659972"/>
              <a:gd name="connsiteX5" fmla="*/ 11326998 w 13424658"/>
              <a:gd name="connsiteY5" fmla="*/ 33229 h 659972"/>
              <a:gd name="connsiteX6" fmla="*/ 11294161 w 13424658"/>
              <a:gd name="connsiteY6" fmla="*/ 51456 h 659972"/>
              <a:gd name="connsiteX7" fmla="*/ 11263295 w 13424658"/>
              <a:gd name="connsiteY7" fmla="*/ 73232 h 659972"/>
              <a:gd name="connsiteX8" fmla="*/ 11234891 w 13424658"/>
              <a:gd name="connsiteY8" fmla="*/ 98557 h 659972"/>
              <a:gd name="connsiteX9" fmla="*/ 11029496 w 13424658"/>
              <a:gd name="connsiteY9" fmla="*/ 306639 h 659972"/>
              <a:gd name="connsiteX10" fmla="*/ 11001092 w 13424658"/>
              <a:gd name="connsiteY10" fmla="*/ 331964 h 659972"/>
              <a:gd name="connsiteX11" fmla="*/ 10970225 w 13424658"/>
              <a:gd name="connsiteY11" fmla="*/ 353740 h 659972"/>
              <a:gd name="connsiteX12" fmla="*/ 10937388 w 13424658"/>
              <a:gd name="connsiteY12" fmla="*/ 371806 h 659972"/>
              <a:gd name="connsiteX13" fmla="*/ 10902746 w 13424658"/>
              <a:gd name="connsiteY13" fmla="*/ 386162 h 659972"/>
              <a:gd name="connsiteX14" fmla="*/ 10866625 w 13424658"/>
              <a:gd name="connsiteY14" fmla="*/ 396646 h 659972"/>
              <a:gd name="connsiteX15" fmla="*/ 10829356 w 13424658"/>
              <a:gd name="connsiteY15" fmla="*/ 402937 h 659972"/>
              <a:gd name="connsiteX16" fmla="*/ 10791265 w 13424658"/>
              <a:gd name="connsiteY16" fmla="*/ 405034 h 659972"/>
              <a:gd name="connsiteX17" fmla="*/ 0 w 13424658"/>
              <a:gd name="connsiteY17" fmla="*/ 401828 h 659972"/>
              <a:gd name="connsiteX18" fmla="*/ 30638 w 13424658"/>
              <a:gd name="connsiteY18" fmla="*/ 644891 h 659972"/>
              <a:gd name="connsiteX19" fmla="*/ 13424658 w 13424658"/>
              <a:gd name="connsiteY19" fmla="*/ 659972 h 659972"/>
              <a:gd name="connsiteX20" fmla="*/ 12248288 w 13424658"/>
              <a:gd name="connsiteY20" fmla="*/ 0 h 659972"/>
              <a:gd name="connsiteX0" fmla="*/ 12248288 w 12263370"/>
              <a:gd name="connsiteY0" fmla="*/ 0 h 659972"/>
              <a:gd name="connsiteX1" fmla="*/ 11473122 w 12263370"/>
              <a:gd name="connsiteY1" fmla="*/ 0 h 659972"/>
              <a:gd name="connsiteX2" fmla="*/ 11435032 w 12263370"/>
              <a:gd name="connsiteY2" fmla="*/ 2097 h 659972"/>
              <a:gd name="connsiteX3" fmla="*/ 11397926 w 12263370"/>
              <a:gd name="connsiteY3" fmla="*/ 8549 h 659972"/>
              <a:gd name="connsiteX4" fmla="*/ 11361641 w 12263370"/>
              <a:gd name="connsiteY4" fmla="*/ 18873 h 659972"/>
              <a:gd name="connsiteX5" fmla="*/ 11326998 w 12263370"/>
              <a:gd name="connsiteY5" fmla="*/ 33229 h 659972"/>
              <a:gd name="connsiteX6" fmla="*/ 11294161 w 12263370"/>
              <a:gd name="connsiteY6" fmla="*/ 51456 h 659972"/>
              <a:gd name="connsiteX7" fmla="*/ 11263295 w 12263370"/>
              <a:gd name="connsiteY7" fmla="*/ 73232 h 659972"/>
              <a:gd name="connsiteX8" fmla="*/ 11234891 w 12263370"/>
              <a:gd name="connsiteY8" fmla="*/ 98557 h 659972"/>
              <a:gd name="connsiteX9" fmla="*/ 11029496 w 12263370"/>
              <a:gd name="connsiteY9" fmla="*/ 306639 h 659972"/>
              <a:gd name="connsiteX10" fmla="*/ 11001092 w 12263370"/>
              <a:gd name="connsiteY10" fmla="*/ 331964 h 659972"/>
              <a:gd name="connsiteX11" fmla="*/ 10970225 w 12263370"/>
              <a:gd name="connsiteY11" fmla="*/ 353740 h 659972"/>
              <a:gd name="connsiteX12" fmla="*/ 10937388 w 12263370"/>
              <a:gd name="connsiteY12" fmla="*/ 371806 h 659972"/>
              <a:gd name="connsiteX13" fmla="*/ 10902746 w 12263370"/>
              <a:gd name="connsiteY13" fmla="*/ 386162 h 659972"/>
              <a:gd name="connsiteX14" fmla="*/ 10866625 w 12263370"/>
              <a:gd name="connsiteY14" fmla="*/ 396646 h 659972"/>
              <a:gd name="connsiteX15" fmla="*/ 10829356 w 12263370"/>
              <a:gd name="connsiteY15" fmla="*/ 402937 h 659972"/>
              <a:gd name="connsiteX16" fmla="*/ 10791265 w 12263370"/>
              <a:gd name="connsiteY16" fmla="*/ 405034 h 659972"/>
              <a:gd name="connsiteX17" fmla="*/ 0 w 12263370"/>
              <a:gd name="connsiteY17" fmla="*/ 401828 h 659972"/>
              <a:gd name="connsiteX18" fmla="*/ 30638 w 12263370"/>
              <a:gd name="connsiteY18" fmla="*/ 644891 h 659972"/>
              <a:gd name="connsiteX19" fmla="*/ 12263370 w 12263370"/>
              <a:gd name="connsiteY19" fmla="*/ 659972 h 659972"/>
              <a:gd name="connsiteX20" fmla="*/ 12248288 w 12263370"/>
              <a:gd name="connsiteY20" fmla="*/ 0 h 65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63370" h="659972">
                <a:moveTo>
                  <a:pt x="12248288" y="0"/>
                </a:moveTo>
                <a:lnTo>
                  <a:pt x="11473122" y="0"/>
                </a:lnTo>
                <a:lnTo>
                  <a:pt x="11435032" y="2097"/>
                </a:lnTo>
                <a:lnTo>
                  <a:pt x="11397926" y="8549"/>
                </a:lnTo>
                <a:lnTo>
                  <a:pt x="11361641" y="18873"/>
                </a:lnTo>
                <a:lnTo>
                  <a:pt x="11326998" y="33229"/>
                </a:lnTo>
                <a:lnTo>
                  <a:pt x="11294161" y="51456"/>
                </a:lnTo>
                <a:lnTo>
                  <a:pt x="11263295" y="73232"/>
                </a:lnTo>
                <a:lnTo>
                  <a:pt x="11234891" y="98557"/>
                </a:lnTo>
                <a:lnTo>
                  <a:pt x="11029496" y="306639"/>
                </a:lnTo>
                <a:lnTo>
                  <a:pt x="11001092" y="331964"/>
                </a:lnTo>
                <a:lnTo>
                  <a:pt x="10970225" y="353740"/>
                </a:lnTo>
                <a:lnTo>
                  <a:pt x="10937388" y="371806"/>
                </a:lnTo>
                <a:lnTo>
                  <a:pt x="10902746" y="386162"/>
                </a:lnTo>
                <a:lnTo>
                  <a:pt x="10866625" y="396646"/>
                </a:lnTo>
                <a:lnTo>
                  <a:pt x="10829356" y="402937"/>
                </a:lnTo>
                <a:lnTo>
                  <a:pt x="10791265" y="405034"/>
                </a:lnTo>
                <a:lnTo>
                  <a:pt x="0" y="401828"/>
                </a:lnTo>
                <a:lnTo>
                  <a:pt x="30638" y="644891"/>
                </a:lnTo>
                <a:lnTo>
                  <a:pt x="12263370" y="659972"/>
                </a:lnTo>
                <a:cubicBezTo>
                  <a:pt x="12261391" y="453836"/>
                  <a:pt x="12259411" y="32400"/>
                  <a:pt x="12248288" y="0"/>
                </a:cubicBezTo>
                <a:close/>
              </a:path>
            </a:pathLst>
          </a:custGeom>
          <a:solidFill>
            <a:srgbClr val="FFFFFF"/>
          </a:solidFill>
          <a:ln w="16417" cap="flat">
            <a:noFill/>
            <a:prstDash val="solid"/>
            <a:miter/>
          </a:ln>
        </p:spPr>
        <p:txBody>
          <a:bodyPr rtlCol="0" anchor="ctr"/>
          <a:lstStyle/>
          <a:p>
            <a:endParaRPr lang="en-GB"/>
          </a:p>
        </p:txBody>
      </p:sp>
      <p:sp>
        <p:nvSpPr>
          <p:cNvPr id="3" name="Graphic 8">
            <a:extLst>
              <a:ext uri="{FF2B5EF4-FFF2-40B4-BE49-F238E27FC236}">
                <a16:creationId xmlns:a16="http://schemas.microsoft.com/office/drawing/2014/main" id="{6B42B45C-694A-448C-9189-EDAF3E55674D}"/>
              </a:ext>
            </a:extLst>
          </p:cNvPr>
          <p:cNvSpPr/>
          <p:nvPr userDrawn="1"/>
        </p:nvSpPr>
        <p:spPr>
          <a:xfrm>
            <a:off x="-924" y="6232997"/>
            <a:ext cx="12210889" cy="405034"/>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12254226 w 12254226"/>
              <a:gd name="connsiteY18" fmla="*/ 659972 h 659972"/>
              <a:gd name="connsiteX19" fmla="*/ 12248288 w 12254226"/>
              <a:gd name="connsiteY19" fmla="*/ 0 h 659972"/>
              <a:gd name="connsiteX0" fmla="*/ 12248288 w 12248288"/>
              <a:gd name="connsiteY0" fmla="*/ 0 h 410972"/>
              <a:gd name="connsiteX1" fmla="*/ 10302690 w 12248288"/>
              <a:gd name="connsiteY1" fmla="*/ 0 h 410972"/>
              <a:gd name="connsiteX2" fmla="*/ 10264600 w 12248288"/>
              <a:gd name="connsiteY2" fmla="*/ 2097 h 410972"/>
              <a:gd name="connsiteX3" fmla="*/ 10227494 w 12248288"/>
              <a:gd name="connsiteY3" fmla="*/ 8549 h 410972"/>
              <a:gd name="connsiteX4" fmla="*/ 10191209 w 12248288"/>
              <a:gd name="connsiteY4" fmla="*/ 18873 h 410972"/>
              <a:gd name="connsiteX5" fmla="*/ 10156566 w 12248288"/>
              <a:gd name="connsiteY5" fmla="*/ 33229 h 410972"/>
              <a:gd name="connsiteX6" fmla="*/ 10123729 w 12248288"/>
              <a:gd name="connsiteY6" fmla="*/ 51456 h 410972"/>
              <a:gd name="connsiteX7" fmla="*/ 10092863 w 12248288"/>
              <a:gd name="connsiteY7" fmla="*/ 73232 h 410972"/>
              <a:gd name="connsiteX8" fmla="*/ 10064459 w 12248288"/>
              <a:gd name="connsiteY8" fmla="*/ 98557 h 410972"/>
              <a:gd name="connsiteX9" fmla="*/ 9859064 w 12248288"/>
              <a:gd name="connsiteY9" fmla="*/ 306639 h 410972"/>
              <a:gd name="connsiteX10" fmla="*/ 9830660 w 12248288"/>
              <a:gd name="connsiteY10" fmla="*/ 331964 h 410972"/>
              <a:gd name="connsiteX11" fmla="*/ 9799793 w 12248288"/>
              <a:gd name="connsiteY11" fmla="*/ 353740 h 410972"/>
              <a:gd name="connsiteX12" fmla="*/ 9766956 w 12248288"/>
              <a:gd name="connsiteY12" fmla="*/ 371806 h 410972"/>
              <a:gd name="connsiteX13" fmla="*/ 9732314 w 12248288"/>
              <a:gd name="connsiteY13" fmla="*/ 386162 h 410972"/>
              <a:gd name="connsiteX14" fmla="*/ 9696193 w 12248288"/>
              <a:gd name="connsiteY14" fmla="*/ 396646 h 410972"/>
              <a:gd name="connsiteX15" fmla="*/ 9658924 w 12248288"/>
              <a:gd name="connsiteY15" fmla="*/ 402937 h 410972"/>
              <a:gd name="connsiteX16" fmla="*/ 9620833 w 12248288"/>
              <a:gd name="connsiteY16" fmla="*/ 405034 h 410972"/>
              <a:gd name="connsiteX17" fmla="*/ 0 w 12248288"/>
              <a:gd name="connsiteY17" fmla="*/ 410972 h 410972"/>
              <a:gd name="connsiteX18" fmla="*/ 12248288 w 12248288"/>
              <a:gd name="connsiteY18" fmla="*/ 0 h 410972"/>
              <a:gd name="connsiteX0" fmla="*/ 12156848 w 12156848"/>
              <a:gd name="connsiteY0" fmla="*/ 0 h 502412"/>
              <a:gd name="connsiteX1" fmla="*/ 10211250 w 12156848"/>
              <a:gd name="connsiteY1" fmla="*/ 0 h 502412"/>
              <a:gd name="connsiteX2" fmla="*/ 10173160 w 12156848"/>
              <a:gd name="connsiteY2" fmla="*/ 2097 h 502412"/>
              <a:gd name="connsiteX3" fmla="*/ 10136054 w 12156848"/>
              <a:gd name="connsiteY3" fmla="*/ 8549 h 502412"/>
              <a:gd name="connsiteX4" fmla="*/ 10099769 w 12156848"/>
              <a:gd name="connsiteY4" fmla="*/ 18873 h 502412"/>
              <a:gd name="connsiteX5" fmla="*/ 10065126 w 12156848"/>
              <a:gd name="connsiteY5" fmla="*/ 33229 h 502412"/>
              <a:gd name="connsiteX6" fmla="*/ 10032289 w 12156848"/>
              <a:gd name="connsiteY6" fmla="*/ 51456 h 502412"/>
              <a:gd name="connsiteX7" fmla="*/ 10001423 w 12156848"/>
              <a:gd name="connsiteY7" fmla="*/ 73232 h 502412"/>
              <a:gd name="connsiteX8" fmla="*/ 9973019 w 12156848"/>
              <a:gd name="connsiteY8" fmla="*/ 98557 h 502412"/>
              <a:gd name="connsiteX9" fmla="*/ 9767624 w 12156848"/>
              <a:gd name="connsiteY9" fmla="*/ 306639 h 502412"/>
              <a:gd name="connsiteX10" fmla="*/ 9739220 w 12156848"/>
              <a:gd name="connsiteY10" fmla="*/ 331964 h 502412"/>
              <a:gd name="connsiteX11" fmla="*/ 9708353 w 12156848"/>
              <a:gd name="connsiteY11" fmla="*/ 353740 h 502412"/>
              <a:gd name="connsiteX12" fmla="*/ 9675516 w 12156848"/>
              <a:gd name="connsiteY12" fmla="*/ 371806 h 502412"/>
              <a:gd name="connsiteX13" fmla="*/ 9640874 w 12156848"/>
              <a:gd name="connsiteY13" fmla="*/ 386162 h 502412"/>
              <a:gd name="connsiteX14" fmla="*/ 9604753 w 12156848"/>
              <a:gd name="connsiteY14" fmla="*/ 396646 h 502412"/>
              <a:gd name="connsiteX15" fmla="*/ 9567484 w 12156848"/>
              <a:gd name="connsiteY15" fmla="*/ 402937 h 502412"/>
              <a:gd name="connsiteX16" fmla="*/ 9529393 w 12156848"/>
              <a:gd name="connsiteY16" fmla="*/ 405034 h 502412"/>
              <a:gd name="connsiteX17" fmla="*/ 0 w 12156848"/>
              <a:gd name="connsiteY17" fmla="*/ 502412 h 502412"/>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395320 h 405034"/>
              <a:gd name="connsiteX0" fmla="*/ 12173324 w 12173324"/>
              <a:gd name="connsiteY0" fmla="*/ 0 h 428271"/>
              <a:gd name="connsiteX1" fmla="*/ 10227726 w 12173324"/>
              <a:gd name="connsiteY1" fmla="*/ 0 h 428271"/>
              <a:gd name="connsiteX2" fmla="*/ 10189636 w 12173324"/>
              <a:gd name="connsiteY2" fmla="*/ 2097 h 428271"/>
              <a:gd name="connsiteX3" fmla="*/ 10152530 w 12173324"/>
              <a:gd name="connsiteY3" fmla="*/ 8549 h 428271"/>
              <a:gd name="connsiteX4" fmla="*/ 10116245 w 12173324"/>
              <a:gd name="connsiteY4" fmla="*/ 18873 h 428271"/>
              <a:gd name="connsiteX5" fmla="*/ 10081602 w 12173324"/>
              <a:gd name="connsiteY5" fmla="*/ 33229 h 428271"/>
              <a:gd name="connsiteX6" fmla="*/ 10048765 w 12173324"/>
              <a:gd name="connsiteY6" fmla="*/ 51456 h 428271"/>
              <a:gd name="connsiteX7" fmla="*/ 10017899 w 12173324"/>
              <a:gd name="connsiteY7" fmla="*/ 73232 h 428271"/>
              <a:gd name="connsiteX8" fmla="*/ 9989495 w 12173324"/>
              <a:gd name="connsiteY8" fmla="*/ 98557 h 428271"/>
              <a:gd name="connsiteX9" fmla="*/ 9784100 w 12173324"/>
              <a:gd name="connsiteY9" fmla="*/ 306639 h 428271"/>
              <a:gd name="connsiteX10" fmla="*/ 9755696 w 12173324"/>
              <a:gd name="connsiteY10" fmla="*/ 331964 h 428271"/>
              <a:gd name="connsiteX11" fmla="*/ 9724829 w 12173324"/>
              <a:gd name="connsiteY11" fmla="*/ 353740 h 428271"/>
              <a:gd name="connsiteX12" fmla="*/ 9691992 w 12173324"/>
              <a:gd name="connsiteY12" fmla="*/ 371806 h 428271"/>
              <a:gd name="connsiteX13" fmla="*/ 9657350 w 12173324"/>
              <a:gd name="connsiteY13" fmla="*/ 386162 h 428271"/>
              <a:gd name="connsiteX14" fmla="*/ 9621229 w 12173324"/>
              <a:gd name="connsiteY14" fmla="*/ 396646 h 428271"/>
              <a:gd name="connsiteX15" fmla="*/ 9583960 w 12173324"/>
              <a:gd name="connsiteY15" fmla="*/ 402937 h 428271"/>
              <a:gd name="connsiteX16" fmla="*/ 9545869 w 12173324"/>
              <a:gd name="connsiteY16" fmla="*/ 405034 h 428271"/>
              <a:gd name="connsiteX17" fmla="*/ 0 w 12173324"/>
              <a:gd name="connsiteY17" fmla="*/ 428271 h 428271"/>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403558 h 405034"/>
              <a:gd name="connsiteX0" fmla="*/ 12247465 w 12247465"/>
              <a:gd name="connsiteY0" fmla="*/ 0 h 405034"/>
              <a:gd name="connsiteX1" fmla="*/ 10301867 w 12247465"/>
              <a:gd name="connsiteY1" fmla="*/ 0 h 405034"/>
              <a:gd name="connsiteX2" fmla="*/ 10263777 w 12247465"/>
              <a:gd name="connsiteY2" fmla="*/ 2097 h 405034"/>
              <a:gd name="connsiteX3" fmla="*/ 10226671 w 12247465"/>
              <a:gd name="connsiteY3" fmla="*/ 8549 h 405034"/>
              <a:gd name="connsiteX4" fmla="*/ 10190386 w 12247465"/>
              <a:gd name="connsiteY4" fmla="*/ 18873 h 405034"/>
              <a:gd name="connsiteX5" fmla="*/ 10155743 w 12247465"/>
              <a:gd name="connsiteY5" fmla="*/ 33229 h 405034"/>
              <a:gd name="connsiteX6" fmla="*/ 10122906 w 12247465"/>
              <a:gd name="connsiteY6" fmla="*/ 51456 h 405034"/>
              <a:gd name="connsiteX7" fmla="*/ 10092040 w 12247465"/>
              <a:gd name="connsiteY7" fmla="*/ 73232 h 405034"/>
              <a:gd name="connsiteX8" fmla="*/ 10063636 w 12247465"/>
              <a:gd name="connsiteY8" fmla="*/ 98557 h 405034"/>
              <a:gd name="connsiteX9" fmla="*/ 9858241 w 12247465"/>
              <a:gd name="connsiteY9" fmla="*/ 306639 h 405034"/>
              <a:gd name="connsiteX10" fmla="*/ 9829837 w 12247465"/>
              <a:gd name="connsiteY10" fmla="*/ 331964 h 405034"/>
              <a:gd name="connsiteX11" fmla="*/ 9798970 w 12247465"/>
              <a:gd name="connsiteY11" fmla="*/ 353740 h 405034"/>
              <a:gd name="connsiteX12" fmla="*/ 9766133 w 12247465"/>
              <a:gd name="connsiteY12" fmla="*/ 371806 h 405034"/>
              <a:gd name="connsiteX13" fmla="*/ 9731491 w 12247465"/>
              <a:gd name="connsiteY13" fmla="*/ 386162 h 405034"/>
              <a:gd name="connsiteX14" fmla="*/ 9695370 w 12247465"/>
              <a:gd name="connsiteY14" fmla="*/ 396646 h 405034"/>
              <a:gd name="connsiteX15" fmla="*/ 9658101 w 12247465"/>
              <a:gd name="connsiteY15" fmla="*/ 402937 h 405034"/>
              <a:gd name="connsiteX16" fmla="*/ 9620010 w 12247465"/>
              <a:gd name="connsiteY16" fmla="*/ 405034 h 405034"/>
              <a:gd name="connsiteX17" fmla="*/ 0 w 12247465"/>
              <a:gd name="connsiteY17" fmla="*/ 403558 h 405034"/>
              <a:gd name="connsiteX0" fmla="*/ 13399609 w 13399609"/>
              <a:gd name="connsiteY0" fmla="*/ 0 h 405034"/>
              <a:gd name="connsiteX1" fmla="*/ 11454011 w 13399609"/>
              <a:gd name="connsiteY1" fmla="*/ 0 h 405034"/>
              <a:gd name="connsiteX2" fmla="*/ 11415921 w 13399609"/>
              <a:gd name="connsiteY2" fmla="*/ 2097 h 405034"/>
              <a:gd name="connsiteX3" fmla="*/ 11378815 w 13399609"/>
              <a:gd name="connsiteY3" fmla="*/ 8549 h 405034"/>
              <a:gd name="connsiteX4" fmla="*/ 11342530 w 13399609"/>
              <a:gd name="connsiteY4" fmla="*/ 18873 h 405034"/>
              <a:gd name="connsiteX5" fmla="*/ 11307887 w 13399609"/>
              <a:gd name="connsiteY5" fmla="*/ 33229 h 405034"/>
              <a:gd name="connsiteX6" fmla="*/ 11275050 w 13399609"/>
              <a:gd name="connsiteY6" fmla="*/ 51456 h 405034"/>
              <a:gd name="connsiteX7" fmla="*/ 11244184 w 13399609"/>
              <a:gd name="connsiteY7" fmla="*/ 73232 h 405034"/>
              <a:gd name="connsiteX8" fmla="*/ 11215780 w 13399609"/>
              <a:gd name="connsiteY8" fmla="*/ 98557 h 405034"/>
              <a:gd name="connsiteX9" fmla="*/ 11010385 w 13399609"/>
              <a:gd name="connsiteY9" fmla="*/ 306639 h 405034"/>
              <a:gd name="connsiteX10" fmla="*/ 10981981 w 13399609"/>
              <a:gd name="connsiteY10" fmla="*/ 331964 h 405034"/>
              <a:gd name="connsiteX11" fmla="*/ 10951114 w 13399609"/>
              <a:gd name="connsiteY11" fmla="*/ 353740 h 405034"/>
              <a:gd name="connsiteX12" fmla="*/ 10918277 w 13399609"/>
              <a:gd name="connsiteY12" fmla="*/ 371806 h 405034"/>
              <a:gd name="connsiteX13" fmla="*/ 10883635 w 13399609"/>
              <a:gd name="connsiteY13" fmla="*/ 386162 h 405034"/>
              <a:gd name="connsiteX14" fmla="*/ 10847514 w 13399609"/>
              <a:gd name="connsiteY14" fmla="*/ 396646 h 405034"/>
              <a:gd name="connsiteX15" fmla="*/ 10810245 w 13399609"/>
              <a:gd name="connsiteY15" fmla="*/ 402937 h 405034"/>
              <a:gd name="connsiteX16" fmla="*/ 10772154 w 13399609"/>
              <a:gd name="connsiteY16" fmla="*/ 405034 h 405034"/>
              <a:gd name="connsiteX17" fmla="*/ 0 w 13399609"/>
              <a:gd name="connsiteY17" fmla="*/ 403558 h 405034"/>
              <a:gd name="connsiteX0" fmla="*/ 12210889 w 12210889"/>
              <a:gd name="connsiteY0" fmla="*/ 9144 h 405034"/>
              <a:gd name="connsiteX1" fmla="*/ 11454011 w 12210889"/>
              <a:gd name="connsiteY1" fmla="*/ 0 h 405034"/>
              <a:gd name="connsiteX2" fmla="*/ 11415921 w 12210889"/>
              <a:gd name="connsiteY2" fmla="*/ 2097 h 405034"/>
              <a:gd name="connsiteX3" fmla="*/ 11378815 w 12210889"/>
              <a:gd name="connsiteY3" fmla="*/ 8549 h 405034"/>
              <a:gd name="connsiteX4" fmla="*/ 11342530 w 12210889"/>
              <a:gd name="connsiteY4" fmla="*/ 18873 h 405034"/>
              <a:gd name="connsiteX5" fmla="*/ 11307887 w 12210889"/>
              <a:gd name="connsiteY5" fmla="*/ 33229 h 405034"/>
              <a:gd name="connsiteX6" fmla="*/ 11275050 w 12210889"/>
              <a:gd name="connsiteY6" fmla="*/ 51456 h 405034"/>
              <a:gd name="connsiteX7" fmla="*/ 11244184 w 12210889"/>
              <a:gd name="connsiteY7" fmla="*/ 73232 h 405034"/>
              <a:gd name="connsiteX8" fmla="*/ 11215780 w 12210889"/>
              <a:gd name="connsiteY8" fmla="*/ 98557 h 405034"/>
              <a:gd name="connsiteX9" fmla="*/ 11010385 w 12210889"/>
              <a:gd name="connsiteY9" fmla="*/ 306639 h 405034"/>
              <a:gd name="connsiteX10" fmla="*/ 10981981 w 12210889"/>
              <a:gd name="connsiteY10" fmla="*/ 331964 h 405034"/>
              <a:gd name="connsiteX11" fmla="*/ 10951114 w 12210889"/>
              <a:gd name="connsiteY11" fmla="*/ 353740 h 405034"/>
              <a:gd name="connsiteX12" fmla="*/ 10918277 w 12210889"/>
              <a:gd name="connsiteY12" fmla="*/ 371806 h 405034"/>
              <a:gd name="connsiteX13" fmla="*/ 10883635 w 12210889"/>
              <a:gd name="connsiteY13" fmla="*/ 386162 h 405034"/>
              <a:gd name="connsiteX14" fmla="*/ 10847514 w 12210889"/>
              <a:gd name="connsiteY14" fmla="*/ 396646 h 405034"/>
              <a:gd name="connsiteX15" fmla="*/ 10810245 w 12210889"/>
              <a:gd name="connsiteY15" fmla="*/ 402937 h 405034"/>
              <a:gd name="connsiteX16" fmla="*/ 10772154 w 12210889"/>
              <a:gd name="connsiteY16" fmla="*/ 405034 h 405034"/>
              <a:gd name="connsiteX17" fmla="*/ 0 w 12210889"/>
              <a:gd name="connsiteY17" fmla="*/ 403558 h 40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10889" h="405034">
                <a:moveTo>
                  <a:pt x="12210889" y="9144"/>
                </a:moveTo>
                <a:lnTo>
                  <a:pt x="11454011" y="0"/>
                </a:lnTo>
                <a:lnTo>
                  <a:pt x="11415921" y="2097"/>
                </a:lnTo>
                <a:lnTo>
                  <a:pt x="11378815" y="8549"/>
                </a:lnTo>
                <a:lnTo>
                  <a:pt x="11342530" y="18873"/>
                </a:lnTo>
                <a:lnTo>
                  <a:pt x="11307887" y="33229"/>
                </a:lnTo>
                <a:lnTo>
                  <a:pt x="11275050" y="51456"/>
                </a:lnTo>
                <a:lnTo>
                  <a:pt x="11244184" y="73232"/>
                </a:lnTo>
                <a:lnTo>
                  <a:pt x="11215780" y="98557"/>
                </a:lnTo>
                <a:lnTo>
                  <a:pt x="11010385" y="306639"/>
                </a:lnTo>
                <a:lnTo>
                  <a:pt x="10981981" y="331964"/>
                </a:lnTo>
                <a:lnTo>
                  <a:pt x="10951114" y="353740"/>
                </a:lnTo>
                <a:lnTo>
                  <a:pt x="10918277" y="371806"/>
                </a:lnTo>
                <a:lnTo>
                  <a:pt x="10883635" y="386162"/>
                </a:lnTo>
                <a:lnTo>
                  <a:pt x="10847514" y="396646"/>
                </a:lnTo>
                <a:lnTo>
                  <a:pt x="10810245" y="402937"/>
                </a:lnTo>
                <a:lnTo>
                  <a:pt x="10772154" y="405034"/>
                </a:lnTo>
                <a:lnTo>
                  <a:pt x="0" y="403558"/>
                </a:lnTo>
              </a:path>
            </a:pathLst>
          </a:custGeom>
          <a:noFill/>
          <a:ln w="16417" cap="flat">
            <a:solidFill>
              <a:srgbClr val="FFBF22"/>
            </a:solidFill>
            <a:prstDash val="solid"/>
            <a:miter/>
          </a:ln>
        </p:spPr>
        <p:txBody>
          <a:bodyPr rtlCol="0" anchor="ctr"/>
          <a:lstStyle/>
          <a:p>
            <a:endParaRPr lang="en-GB"/>
          </a:p>
        </p:txBody>
      </p:sp>
      <p:pic>
        <p:nvPicPr>
          <p:cNvPr id="4" name="Picture 3">
            <a:extLst>
              <a:ext uri="{FF2B5EF4-FFF2-40B4-BE49-F238E27FC236}">
                <a16:creationId xmlns:a16="http://schemas.microsoft.com/office/drawing/2014/main" id="{2F2E92CA-B582-D206-5889-6E16F9DEBE2A}"/>
              </a:ext>
            </a:extLst>
          </p:cNvPr>
          <p:cNvPicPr>
            <a:picLocks noChangeAspect="1"/>
          </p:cNvPicPr>
          <p:nvPr userDrawn="1"/>
        </p:nvPicPr>
        <p:blipFill>
          <a:blip r:embed="rId2"/>
          <a:srcRect/>
          <a:stretch/>
        </p:blipFill>
        <p:spPr>
          <a:xfrm>
            <a:off x="11423087" y="6426740"/>
            <a:ext cx="404054" cy="157424"/>
          </a:xfrm>
          <a:prstGeom prst="rect">
            <a:avLst/>
          </a:prstGeom>
        </p:spPr>
      </p:pic>
    </p:spTree>
    <p:extLst>
      <p:ext uri="{BB962C8B-B14F-4D97-AF65-F5344CB8AC3E}">
        <p14:creationId xmlns:p14="http://schemas.microsoft.com/office/powerpoint/2010/main" val="128412608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itle_Intro_Copyx3">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9CE9245F-A54E-6D46-803F-FE1389E58235}"/>
              </a:ext>
            </a:extLst>
          </p:cNvPr>
          <p:cNvSpPr>
            <a:spLocks noGrp="1"/>
          </p:cNvSpPr>
          <p:nvPr>
            <p:ph type="body" sz="quarter" idx="11"/>
          </p:nvPr>
        </p:nvSpPr>
        <p:spPr>
          <a:xfrm>
            <a:off x="592143" y="2147302"/>
            <a:ext cx="3298973" cy="506555"/>
          </a:xfrm>
          <a:prstGeom prst="rect">
            <a:avLst/>
          </a:prstGeom>
          <a:ln>
            <a:noFill/>
          </a:ln>
        </p:spPr>
        <p:txBody>
          <a:bodyPr lIns="0" anchor="b"/>
          <a:lstStyle>
            <a:lvl1pPr marL="0" indent="0">
              <a:buNone/>
              <a:defRPr sz="1400" b="1" i="0">
                <a:solidFill>
                  <a:srgbClr val="D43900"/>
                </a:solidFill>
                <a:latin typeface="HelveticaNeueLT Pro 55 Roman" panose="020B0604020202020204" pitchFamily="34" charset="77"/>
              </a:defRPr>
            </a:lvl1pPr>
            <a:lvl2pPr marL="457189" indent="0">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77" indent="0">
              <a:buFont typeface="Arial" panose="020B0604020202020204" pitchFamily="34" charset="0"/>
              <a:buNone/>
              <a:defRPr sz="1400" b="0" i="0">
                <a:solidFill>
                  <a:srgbClr val="E8BC28"/>
                </a:solidFill>
                <a:latin typeface="HelveticaNeueLT Std Lt" panose="020B0403020202020204" pitchFamily="34" charset="0"/>
              </a:defRPr>
            </a:lvl3pPr>
            <a:lvl4pPr marL="1371566" indent="0">
              <a:buFont typeface="Arial" panose="020B0604020202020204" pitchFamily="34" charset="0"/>
              <a:buNone/>
              <a:defRPr sz="1400" b="0" i="0">
                <a:solidFill>
                  <a:srgbClr val="E8BC28"/>
                </a:solidFill>
                <a:latin typeface="HelveticaNeueLT Std Lt" panose="020B0403020202020204" pitchFamily="34" charset="0"/>
              </a:defRPr>
            </a:lvl4pPr>
            <a:lvl5pPr marL="1828755" indent="0">
              <a:buNone/>
              <a:defRPr b="0" i="0">
                <a:latin typeface="HelveticaNeueLT Std Thin" panose="020B0403020202020204" pitchFamily="34" charset="0"/>
              </a:defRPr>
            </a:lvl5pPr>
          </a:lstStyle>
          <a:p>
            <a:pPr lvl="0"/>
            <a:endParaRPr lang="en-US"/>
          </a:p>
        </p:txBody>
      </p:sp>
      <p:sp>
        <p:nvSpPr>
          <p:cNvPr id="10" name="Text Placeholder 11">
            <a:extLst>
              <a:ext uri="{FF2B5EF4-FFF2-40B4-BE49-F238E27FC236}">
                <a16:creationId xmlns:a16="http://schemas.microsoft.com/office/drawing/2014/main" id="{A677CB7A-1D72-1E45-BBB9-C15092A5C372}"/>
              </a:ext>
            </a:extLst>
          </p:cNvPr>
          <p:cNvSpPr>
            <a:spLocks noGrp="1"/>
          </p:cNvSpPr>
          <p:nvPr>
            <p:ph type="body" sz="quarter" idx="12"/>
          </p:nvPr>
        </p:nvSpPr>
        <p:spPr>
          <a:xfrm>
            <a:off x="592143" y="2730074"/>
            <a:ext cx="3298973" cy="2050789"/>
          </a:xfrm>
          <a:prstGeom prst="rect">
            <a:avLst/>
          </a:prstGeom>
          <a:ln>
            <a:noFill/>
          </a:ln>
        </p:spPr>
        <p:txBody>
          <a:bodyPr lIns="0" numCol="1"/>
          <a:lstStyle>
            <a:lvl1pPr marL="171450" indent="-171450">
              <a:buFont typeface="Arial" panose="020B0604020202020204" pitchFamily="34" charset="0"/>
              <a:buChar char="•"/>
              <a:defRPr sz="900" b="0" i="0">
                <a:solidFill>
                  <a:srgbClr val="454546"/>
                </a:solidFill>
                <a:latin typeface="HelveticaNeueLT Pro 55 Roman" panose="020B0604020202020204" pitchFamily="34" charset="77"/>
              </a:defRPr>
            </a:lvl1pPr>
            <a:lvl2pPr marL="457189" indent="0">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77" indent="0">
              <a:buFont typeface="Arial" panose="020B0604020202020204" pitchFamily="34" charset="0"/>
              <a:buNone/>
              <a:defRPr sz="1400" b="0" i="0">
                <a:solidFill>
                  <a:srgbClr val="E8BC28"/>
                </a:solidFill>
                <a:latin typeface="HelveticaNeueLT Std Lt" panose="020B0403020202020204" pitchFamily="34" charset="0"/>
              </a:defRPr>
            </a:lvl3pPr>
            <a:lvl4pPr marL="1371566" indent="0">
              <a:buFont typeface="Arial" panose="020B0604020202020204" pitchFamily="34" charset="0"/>
              <a:buNone/>
              <a:defRPr sz="1400" b="0" i="0">
                <a:solidFill>
                  <a:srgbClr val="E8BC28"/>
                </a:solidFill>
                <a:latin typeface="HelveticaNeueLT Std Lt" panose="020B0403020202020204" pitchFamily="34" charset="0"/>
              </a:defRPr>
            </a:lvl4pPr>
            <a:lvl5pPr marL="1828755" indent="0">
              <a:buNone/>
              <a:defRPr b="0" i="0">
                <a:latin typeface="HelveticaNeueLT Std Thin" panose="020B0403020202020204" pitchFamily="34" charset="0"/>
              </a:defRPr>
            </a:lvl5pPr>
          </a:lstStyle>
          <a:p>
            <a:pPr lvl="0"/>
            <a:endParaRPr lang="en-US"/>
          </a:p>
        </p:txBody>
      </p:sp>
      <p:sp>
        <p:nvSpPr>
          <p:cNvPr id="7" name="Text Placeholder 11">
            <a:extLst>
              <a:ext uri="{FF2B5EF4-FFF2-40B4-BE49-F238E27FC236}">
                <a16:creationId xmlns:a16="http://schemas.microsoft.com/office/drawing/2014/main" id="{DEA4372F-A8FE-304D-BEEF-9B1F4366F1F7}"/>
              </a:ext>
            </a:extLst>
          </p:cNvPr>
          <p:cNvSpPr>
            <a:spLocks noGrp="1"/>
          </p:cNvSpPr>
          <p:nvPr>
            <p:ph type="body" sz="quarter" idx="13"/>
          </p:nvPr>
        </p:nvSpPr>
        <p:spPr>
          <a:xfrm>
            <a:off x="4446513" y="2730074"/>
            <a:ext cx="3298973" cy="2050789"/>
          </a:xfrm>
          <a:prstGeom prst="rect">
            <a:avLst/>
          </a:prstGeom>
          <a:ln>
            <a:noFill/>
          </a:ln>
        </p:spPr>
        <p:txBody>
          <a:bodyPr lIns="0" numCol="1"/>
          <a:lstStyle>
            <a:lvl1pPr marL="171450" indent="-171450">
              <a:buFont typeface="Arial" panose="020B0604020202020204" pitchFamily="34" charset="0"/>
              <a:buChar char="•"/>
              <a:defRPr sz="900" b="0" i="0">
                <a:solidFill>
                  <a:srgbClr val="454546"/>
                </a:solidFill>
                <a:latin typeface="HelveticaNeueLT Pro 55 Roman" panose="020B0604020202020204" pitchFamily="34" charset="77"/>
              </a:defRPr>
            </a:lvl1pPr>
            <a:lvl2pPr marL="457189" indent="0">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77" indent="0">
              <a:buFont typeface="Arial" panose="020B0604020202020204" pitchFamily="34" charset="0"/>
              <a:buNone/>
              <a:defRPr sz="1400" b="0" i="0">
                <a:solidFill>
                  <a:srgbClr val="E8BC28"/>
                </a:solidFill>
                <a:latin typeface="HelveticaNeueLT Std Lt" panose="020B0403020202020204" pitchFamily="34" charset="0"/>
              </a:defRPr>
            </a:lvl3pPr>
            <a:lvl4pPr marL="1371566" indent="0">
              <a:buFont typeface="Arial" panose="020B0604020202020204" pitchFamily="34" charset="0"/>
              <a:buNone/>
              <a:defRPr sz="1400" b="0" i="0">
                <a:solidFill>
                  <a:srgbClr val="E8BC28"/>
                </a:solidFill>
                <a:latin typeface="HelveticaNeueLT Std Lt" panose="020B0403020202020204" pitchFamily="34" charset="0"/>
              </a:defRPr>
            </a:lvl4pPr>
            <a:lvl5pPr marL="1828755" indent="0">
              <a:buNone/>
              <a:defRPr b="0" i="0">
                <a:latin typeface="HelveticaNeueLT Std Thin" panose="020B0403020202020204" pitchFamily="34" charset="0"/>
              </a:defRPr>
            </a:lvl5pPr>
          </a:lstStyle>
          <a:p>
            <a:pPr lvl="0"/>
            <a:endParaRPr lang="en-US"/>
          </a:p>
        </p:txBody>
      </p:sp>
      <p:sp>
        <p:nvSpPr>
          <p:cNvPr id="9" name="Text Placeholder 11">
            <a:extLst>
              <a:ext uri="{FF2B5EF4-FFF2-40B4-BE49-F238E27FC236}">
                <a16:creationId xmlns:a16="http://schemas.microsoft.com/office/drawing/2014/main" id="{E16F508C-C8C7-E649-9929-A87F4FD3E22F}"/>
              </a:ext>
            </a:extLst>
          </p:cNvPr>
          <p:cNvSpPr>
            <a:spLocks noGrp="1"/>
          </p:cNvSpPr>
          <p:nvPr>
            <p:ph type="body" sz="quarter" idx="14"/>
          </p:nvPr>
        </p:nvSpPr>
        <p:spPr>
          <a:xfrm>
            <a:off x="8300882" y="2730074"/>
            <a:ext cx="3298973" cy="2050789"/>
          </a:xfrm>
          <a:prstGeom prst="rect">
            <a:avLst/>
          </a:prstGeom>
          <a:ln>
            <a:noFill/>
          </a:ln>
        </p:spPr>
        <p:txBody>
          <a:bodyPr lIns="0" numCol="1"/>
          <a:lstStyle>
            <a:lvl1pPr marL="171450" indent="-171450">
              <a:buFont typeface="Arial" panose="020B0604020202020204" pitchFamily="34" charset="0"/>
              <a:buChar char="•"/>
              <a:defRPr sz="900" b="0" i="0">
                <a:solidFill>
                  <a:srgbClr val="454546"/>
                </a:solidFill>
                <a:latin typeface="HelveticaNeueLT Pro 55 Roman" panose="020B0604020202020204" pitchFamily="34" charset="77"/>
              </a:defRPr>
            </a:lvl1pPr>
            <a:lvl2pPr marL="457189" indent="0">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77" indent="0">
              <a:buFont typeface="Arial" panose="020B0604020202020204" pitchFamily="34" charset="0"/>
              <a:buNone/>
              <a:defRPr sz="1400" b="0" i="0">
                <a:solidFill>
                  <a:srgbClr val="E8BC28"/>
                </a:solidFill>
                <a:latin typeface="HelveticaNeueLT Std Lt" panose="020B0403020202020204" pitchFamily="34" charset="0"/>
              </a:defRPr>
            </a:lvl3pPr>
            <a:lvl4pPr marL="1371566" indent="0">
              <a:buFont typeface="Arial" panose="020B0604020202020204" pitchFamily="34" charset="0"/>
              <a:buNone/>
              <a:defRPr sz="1400" b="0" i="0">
                <a:solidFill>
                  <a:srgbClr val="E8BC28"/>
                </a:solidFill>
                <a:latin typeface="HelveticaNeueLT Std Lt" panose="020B0403020202020204" pitchFamily="34" charset="0"/>
              </a:defRPr>
            </a:lvl4pPr>
            <a:lvl5pPr marL="1828755" indent="0">
              <a:buNone/>
              <a:defRPr b="0" i="0">
                <a:latin typeface="HelveticaNeueLT Std Thin" panose="020B0403020202020204" pitchFamily="34" charset="0"/>
              </a:defRPr>
            </a:lvl5pPr>
          </a:lstStyle>
          <a:p>
            <a:pPr lvl="0"/>
            <a:endParaRPr lang="en-US"/>
          </a:p>
        </p:txBody>
      </p:sp>
      <p:sp>
        <p:nvSpPr>
          <p:cNvPr id="12" name="Text Placeholder 11">
            <a:extLst>
              <a:ext uri="{FF2B5EF4-FFF2-40B4-BE49-F238E27FC236}">
                <a16:creationId xmlns:a16="http://schemas.microsoft.com/office/drawing/2014/main" id="{B2CF9473-1903-994F-B99C-D29984D129C3}"/>
              </a:ext>
            </a:extLst>
          </p:cNvPr>
          <p:cNvSpPr>
            <a:spLocks noGrp="1"/>
          </p:cNvSpPr>
          <p:nvPr>
            <p:ph type="body" sz="quarter" idx="15"/>
          </p:nvPr>
        </p:nvSpPr>
        <p:spPr>
          <a:xfrm>
            <a:off x="4434938" y="2147302"/>
            <a:ext cx="3298973" cy="506555"/>
          </a:xfrm>
          <a:prstGeom prst="rect">
            <a:avLst/>
          </a:prstGeom>
          <a:ln>
            <a:noFill/>
          </a:ln>
        </p:spPr>
        <p:txBody>
          <a:bodyPr lIns="0" anchor="b"/>
          <a:lstStyle>
            <a:lvl1pPr marL="0" indent="0">
              <a:buNone/>
              <a:defRPr sz="1400" b="1" i="0">
                <a:solidFill>
                  <a:srgbClr val="D43900"/>
                </a:solidFill>
                <a:latin typeface="HelveticaNeueLT Pro 55 Roman" panose="020B0604020202020204" pitchFamily="34" charset="77"/>
              </a:defRPr>
            </a:lvl1pPr>
            <a:lvl2pPr marL="457189" indent="0">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77" indent="0">
              <a:buFont typeface="Arial" panose="020B0604020202020204" pitchFamily="34" charset="0"/>
              <a:buNone/>
              <a:defRPr sz="1400" b="0" i="0">
                <a:solidFill>
                  <a:srgbClr val="E8BC28"/>
                </a:solidFill>
                <a:latin typeface="HelveticaNeueLT Std Lt" panose="020B0403020202020204" pitchFamily="34" charset="0"/>
              </a:defRPr>
            </a:lvl3pPr>
            <a:lvl4pPr marL="1371566" indent="0">
              <a:buFont typeface="Arial" panose="020B0604020202020204" pitchFamily="34" charset="0"/>
              <a:buNone/>
              <a:defRPr sz="1400" b="0" i="0">
                <a:solidFill>
                  <a:srgbClr val="E8BC28"/>
                </a:solidFill>
                <a:latin typeface="HelveticaNeueLT Std Lt" panose="020B0403020202020204" pitchFamily="34" charset="0"/>
              </a:defRPr>
            </a:lvl4pPr>
            <a:lvl5pPr marL="1828755" indent="0">
              <a:buNone/>
              <a:defRPr b="0" i="0">
                <a:latin typeface="HelveticaNeueLT Std Thin" panose="020B0403020202020204" pitchFamily="34" charset="0"/>
              </a:defRPr>
            </a:lvl5pPr>
          </a:lstStyle>
          <a:p>
            <a:pPr lvl="0"/>
            <a:endParaRPr lang="en-US"/>
          </a:p>
        </p:txBody>
      </p:sp>
      <p:sp>
        <p:nvSpPr>
          <p:cNvPr id="13" name="Text Placeholder 11">
            <a:extLst>
              <a:ext uri="{FF2B5EF4-FFF2-40B4-BE49-F238E27FC236}">
                <a16:creationId xmlns:a16="http://schemas.microsoft.com/office/drawing/2014/main" id="{DE8310A5-8F15-B846-BB45-B7B8D709FBE8}"/>
              </a:ext>
            </a:extLst>
          </p:cNvPr>
          <p:cNvSpPr>
            <a:spLocks noGrp="1"/>
          </p:cNvSpPr>
          <p:nvPr>
            <p:ph type="body" sz="quarter" idx="16"/>
          </p:nvPr>
        </p:nvSpPr>
        <p:spPr>
          <a:xfrm>
            <a:off x="8300882" y="2147302"/>
            <a:ext cx="3298973" cy="506555"/>
          </a:xfrm>
          <a:prstGeom prst="rect">
            <a:avLst/>
          </a:prstGeom>
          <a:ln>
            <a:noFill/>
          </a:ln>
        </p:spPr>
        <p:txBody>
          <a:bodyPr lIns="0" anchor="b"/>
          <a:lstStyle>
            <a:lvl1pPr marL="0" indent="0">
              <a:buNone/>
              <a:defRPr sz="1400" b="1" i="0">
                <a:solidFill>
                  <a:srgbClr val="D43900"/>
                </a:solidFill>
                <a:latin typeface="HelveticaNeueLT Pro 55 Roman" panose="020B0604020202020204" pitchFamily="34" charset="77"/>
              </a:defRPr>
            </a:lvl1pPr>
            <a:lvl2pPr marL="457189" indent="0">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77" indent="0">
              <a:buFont typeface="Arial" panose="020B0604020202020204" pitchFamily="34" charset="0"/>
              <a:buNone/>
              <a:defRPr sz="1400" b="0" i="0">
                <a:solidFill>
                  <a:srgbClr val="E8BC28"/>
                </a:solidFill>
                <a:latin typeface="HelveticaNeueLT Std Lt" panose="020B0403020202020204" pitchFamily="34" charset="0"/>
              </a:defRPr>
            </a:lvl3pPr>
            <a:lvl4pPr marL="1371566" indent="0">
              <a:buFont typeface="Arial" panose="020B0604020202020204" pitchFamily="34" charset="0"/>
              <a:buNone/>
              <a:defRPr sz="1400" b="0" i="0">
                <a:solidFill>
                  <a:srgbClr val="E8BC28"/>
                </a:solidFill>
                <a:latin typeface="HelveticaNeueLT Std Lt" panose="020B0403020202020204" pitchFamily="34" charset="0"/>
              </a:defRPr>
            </a:lvl4pPr>
            <a:lvl5pPr marL="1828755" indent="0">
              <a:buNone/>
              <a:defRPr b="0" i="0">
                <a:latin typeface="HelveticaNeueLT Std Thin" panose="020B0403020202020204" pitchFamily="34" charset="0"/>
              </a:defRPr>
            </a:lvl5pPr>
          </a:lstStyle>
          <a:p>
            <a:pPr lvl="0"/>
            <a:endParaRPr lang="en-US"/>
          </a:p>
        </p:txBody>
      </p:sp>
      <p:sp>
        <p:nvSpPr>
          <p:cNvPr id="17" name="Title 1">
            <a:extLst>
              <a:ext uri="{FF2B5EF4-FFF2-40B4-BE49-F238E27FC236}">
                <a16:creationId xmlns:a16="http://schemas.microsoft.com/office/drawing/2014/main" id="{EFA0C61E-EFA0-F841-A9C6-9C9DDD748BB4}"/>
              </a:ext>
            </a:extLst>
          </p:cNvPr>
          <p:cNvSpPr txBox="1">
            <a:spLocks/>
          </p:cNvSpPr>
          <p:nvPr userDrawn="1"/>
        </p:nvSpPr>
        <p:spPr>
          <a:xfrm>
            <a:off x="488448" y="1351494"/>
            <a:ext cx="5043199" cy="637747"/>
          </a:xfrm>
          <a:prstGeom prst="rect">
            <a:avLst/>
          </a:prstGeom>
        </p:spPr>
        <p:txBody>
          <a:bodyPr anchor="t"/>
          <a:lstStyle>
            <a:lvl1pPr algn="l" defTabSz="914377" rtl="0" eaLnBrk="1" latinLnBrk="0" hangingPunct="1">
              <a:lnSpc>
                <a:spcPct val="90000"/>
              </a:lnSpc>
              <a:spcBef>
                <a:spcPct val="0"/>
              </a:spcBef>
              <a:buNone/>
              <a:defRPr sz="2500" b="0" i="0" kern="1200">
                <a:solidFill>
                  <a:srgbClr val="D43900"/>
                </a:solidFill>
                <a:latin typeface="HelveticaNeueLT Pro 65 Md" panose="020B0604020202020204" pitchFamily="34" charset="77"/>
                <a:ea typeface="Helvetica Neue Condensed" panose="02000503000000020004" pitchFamily="2" charset="0"/>
                <a:cs typeface="Helvetica Neue Condensed" panose="02000503000000020004" pitchFamily="2" charset="0"/>
              </a:defRPr>
            </a:lvl1pPr>
          </a:lstStyle>
          <a:p>
            <a:r>
              <a:rPr lang="en-GB" b="0" i="0">
                <a:latin typeface="HelveticaNeueLT Pro 55 Roman" panose="020B0604020202020204" pitchFamily="34" charset="77"/>
              </a:rPr>
              <a:t>Click to edit Master title style</a:t>
            </a:r>
            <a:endParaRPr lang="en-US" b="0" i="0">
              <a:latin typeface="HelveticaNeueLT Pro 55 Roman" panose="020B0604020202020204" pitchFamily="34" charset="77"/>
            </a:endParaRPr>
          </a:p>
        </p:txBody>
      </p:sp>
      <p:sp>
        <p:nvSpPr>
          <p:cNvPr id="2" name="Graphic 8">
            <a:extLst>
              <a:ext uri="{FF2B5EF4-FFF2-40B4-BE49-F238E27FC236}">
                <a16:creationId xmlns:a16="http://schemas.microsoft.com/office/drawing/2014/main" id="{F1EA35E9-C9F7-63FF-CAA2-A8150A0E9CC1}"/>
              </a:ext>
            </a:extLst>
          </p:cNvPr>
          <p:cNvSpPr/>
          <p:nvPr userDrawn="1"/>
        </p:nvSpPr>
        <p:spPr>
          <a:xfrm>
            <a:off x="-16829" y="6232997"/>
            <a:ext cx="12263370" cy="659972"/>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 name="connsiteX0" fmla="*/ 13418720 w 13424658"/>
              <a:gd name="connsiteY0" fmla="*/ 0 h 659972"/>
              <a:gd name="connsiteX1" fmla="*/ 11473122 w 13424658"/>
              <a:gd name="connsiteY1" fmla="*/ 0 h 659972"/>
              <a:gd name="connsiteX2" fmla="*/ 11435032 w 13424658"/>
              <a:gd name="connsiteY2" fmla="*/ 2097 h 659972"/>
              <a:gd name="connsiteX3" fmla="*/ 11397926 w 13424658"/>
              <a:gd name="connsiteY3" fmla="*/ 8549 h 659972"/>
              <a:gd name="connsiteX4" fmla="*/ 11361641 w 13424658"/>
              <a:gd name="connsiteY4" fmla="*/ 18873 h 659972"/>
              <a:gd name="connsiteX5" fmla="*/ 11326998 w 13424658"/>
              <a:gd name="connsiteY5" fmla="*/ 33229 h 659972"/>
              <a:gd name="connsiteX6" fmla="*/ 11294161 w 13424658"/>
              <a:gd name="connsiteY6" fmla="*/ 51456 h 659972"/>
              <a:gd name="connsiteX7" fmla="*/ 11263295 w 13424658"/>
              <a:gd name="connsiteY7" fmla="*/ 73232 h 659972"/>
              <a:gd name="connsiteX8" fmla="*/ 11234891 w 13424658"/>
              <a:gd name="connsiteY8" fmla="*/ 98557 h 659972"/>
              <a:gd name="connsiteX9" fmla="*/ 11029496 w 13424658"/>
              <a:gd name="connsiteY9" fmla="*/ 306639 h 659972"/>
              <a:gd name="connsiteX10" fmla="*/ 11001092 w 13424658"/>
              <a:gd name="connsiteY10" fmla="*/ 331964 h 659972"/>
              <a:gd name="connsiteX11" fmla="*/ 10970225 w 13424658"/>
              <a:gd name="connsiteY11" fmla="*/ 353740 h 659972"/>
              <a:gd name="connsiteX12" fmla="*/ 10937388 w 13424658"/>
              <a:gd name="connsiteY12" fmla="*/ 371806 h 659972"/>
              <a:gd name="connsiteX13" fmla="*/ 10902746 w 13424658"/>
              <a:gd name="connsiteY13" fmla="*/ 386162 h 659972"/>
              <a:gd name="connsiteX14" fmla="*/ 10866625 w 13424658"/>
              <a:gd name="connsiteY14" fmla="*/ 396646 h 659972"/>
              <a:gd name="connsiteX15" fmla="*/ 10829356 w 13424658"/>
              <a:gd name="connsiteY15" fmla="*/ 402937 h 659972"/>
              <a:gd name="connsiteX16" fmla="*/ 10791265 w 13424658"/>
              <a:gd name="connsiteY16" fmla="*/ 405034 h 659972"/>
              <a:gd name="connsiteX17" fmla="*/ 0 w 13424658"/>
              <a:gd name="connsiteY17" fmla="*/ 401828 h 659972"/>
              <a:gd name="connsiteX18" fmla="*/ 1164494 w 13424658"/>
              <a:gd name="connsiteY18" fmla="*/ 654035 h 659972"/>
              <a:gd name="connsiteX19" fmla="*/ 13424658 w 13424658"/>
              <a:gd name="connsiteY19" fmla="*/ 659972 h 659972"/>
              <a:gd name="connsiteX20" fmla="*/ 13418720 w 13424658"/>
              <a:gd name="connsiteY20" fmla="*/ 0 h 659972"/>
              <a:gd name="connsiteX0" fmla="*/ 13418720 w 13424658"/>
              <a:gd name="connsiteY0" fmla="*/ 0 h 659972"/>
              <a:gd name="connsiteX1" fmla="*/ 11473122 w 13424658"/>
              <a:gd name="connsiteY1" fmla="*/ 0 h 659972"/>
              <a:gd name="connsiteX2" fmla="*/ 11435032 w 13424658"/>
              <a:gd name="connsiteY2" fmla="*/ 2097 h 659972"/>
              <a:gd name="connsiteX3" fmla="*/ 11397926 w 13424658"/>
              <a:gd name="connsiteY3" fmla="*/ 8549 h 659972"/>
              <a:gd name="connsiteX4" fmla="*/ 11361641 w 13424658"/>
              <a:gd name="connsiteY4" fmla="*/ 18873 h 659972"/>
              <a:gd name="connsiteX5" fmla="*/ 11326998 w 13424658"/>
              <a:gd name="connsiteY5" fmla="*/ 33229 h 659972"/>
              <a:gd name="connsiteX6" fmla="*/ 11294161 w 13424658"/>
              <a:gd name="connsiteY6" fmla="*/ 51456 h 659972"/>
              <a:gd name="connsiteX7" fmla="*/ 11263295 w 13424658"/>
              <a:gd name="connsiteY7" fmla="*/ 73232 h 659972"/>
              <a:gd name="connsiteX8" fmla="*/ 11234891 w 13424658"/>
              <a:gd name="connsiteY8" fmla="*/ 98557 h 659972"/>
              <a:gd name="connsiteX9" fmla="*/ 11029496 w 13424658"/>
              <a:gd name="connsiteY9" fmla="*/ 306639 h 659972"/>
              <a:gd name="connsiteX10" fmla="*/ 11001092 w 13424658"/>
              <a:gd name="connsiteY10" fmla="*/ 331964 h 659972"/>
              <a:gd name="connsiteX11" fmla="*/ 10970225 w 13424658"/>
              <a:gd name="connsiteY11" fmla="*/ 353740 h 659972"/>
              <a:gd name="connsiteX12" fmla="*/ 10937388 w 13424658"/>
              <a:gd name="connsiteY12" fmla="*/ 371806 h 659972"/>
              <a:gd name="connsiteX13" fmla="*/ 10902746 w 13424658"/>
              <a:gd name="connsiteY13" fmla="*/ 386162 h 659972"/>
              <a:gd name="connsiteX14" fmla="*/ 10866625 w 13424658"/>
              <a:gd name="connsiteY14" fmla="*/ 396646 h 659972"/>
              <a:gd name="connsiteX15" fmla="*/ 10829356 w 13424658"/>
              <a:gd name="connsiteY15" fmla="*/ 402937 h 659972"/>
              <a:gd name="connsiteX16" fmla="*/ 10791265 w 13424658"/>
              <a:gd name="connsiteY16" fmla="*/ 405034 h 659972"/>
              <a:gd name="connsiteX17" fmla="*/ 0 w 13424658"/>
              <a:gd name="connsiteY17" fmla="*/ 401828 h 659972"/>
              <a:gd name="connsiteX18" fmla="*/ 30638 w 13424658"/>
              <a:gd name="connsiteY18" fmla="*/ 644891 h 659972"/>
              <a:gd name="connsiteX19" fmla="*/ 13424658 w 13424658"/>
              <a:gd name="connsiteY19" fmla="*/ 659972 h 659972"/>
              <a:gd name="connsiteX20" fmla="*/ 13418720 w 13424658"/>
              <a:gd name="connsiteY20" fmla="*/ 0 h 659972"/>
              <a:gd name="connsiteX0" fmla="*/ 12248288 w 13424658"/>
              <a:gd name="connsiteY0" fmla="*/ 0 h 659972"/>
              <a:gd name="connsiteX1" fmla="*/ 11473122 w 13424658"/>
              <a:gd name="connsiteY1" fmla="*/ 0 h 659972"/>
              <a:gd name="connsiteX2" fmla="*/ 11435032 w 13424658"/>
              <a:gd name="connsiteY2" fmla="*/ 2097 h 659972"/>
              <a:gd name="connsiteX3" fmla="*/ 11397926 w 13424658"/>
              <a:gd name="connsiteY3" fmla="*/ 8549 h 659972"/>
              <a:gd name="connsiteX4" fmla="*/ 11361641 w 13424658"/>
              <a:gd name="connsiteY4" fmla="*/ 18873 h 659972"/>
              <a:gd name="connsiteX5" fmla="*/ 11326998 w 13424658"/>
              <a:gd name="connsiteY5" fmla="*/ 33229 h 659972"/>
              <a:gd name="connsiteX6" fmla="*/ 11294161 w 13424658"/>
              <a:gd name="connsiteY6" fmla="*/ 51456 h 659972"/>
              <a:gd name="connsiteX7" fmla="*/ 11263295 w 13424658"/>
              <a:gd name="connsiteY7" fmla="*/ 73232 h 659972"/>
              <a:gd name="connsiteX8" fmla="*/ 11234891 w 13424658"/>
              <a:gd name="connsiteY8" fmla="*/ 98557 h 659972"/>
              <a:gd name="connsiteX9" fmla="*/ 11029496 w 13424658"/>
              <a:gd name="connsiteY9" fmla="*/ 306639 h 659972"/>
              <a:gd name="connsiteX10" fmla="*/ 11001092 w 13424658"/>
              <a:gd name="connsiteY10" fmla="*/ 331964 h 659972"/>
              <a:gd name="connsiteX11" fmla="*/ 10970225 w 13424658"/>
              <a:gd name="connsiteY11" fmla="*/ 353740 h 659972"/>
              <a:gd name="connsiteX12" fmla="*/ 10937388 w 13424658"/>
              <a:gd name="connsiteY12" fmla="*/ 371806 h 659972"/>
              <a:gd name="connsiteX13" fmla="*/ 10902746 w 13424658"/>
              <a:gd name="connsiteY13" fmla="*/ 386162 h 659972"/>
              <a:gd name="connsiteX14" fmla="*/ 10866625 w 13424658"/>
              <a:gd name="connsiteY14" fmla="*/ 396646 h 659972"/>
              <a:gd name="connsiteX15" fmla="*/ 10829356 w 13424658"/>
              <a:gd name="connsiteY15" fmla="*/ 402937 h 659972"/>
              <a:gd name="connsiteX16" fmla="*/ 10791265 w 13424658"/>
              <a:gd name="connsiteY16" fmla="*/ 405034 h 659972"/>
              <a:gd name="connsiteX17" fmla="*/ 0 w 13424658"/>
              <a:gd name="connsiteY17" fmla="*/ 401828 h 659972"/>
              <a:gd name="connsiteX18" fmla="*/ 30638 w 13424658"/>
              <a:gd name="connsiteY18" fmla="*/ 644891 h 659972"/>
              <a:gd name="connsiteX19" fmla="*/ 13424658 w 13424658"/>
              <a:gd name="connsiteY19" fmla="*/ 659972 h 659972"/>
              <a:gd name="connsiteX20" fmla="*/ 12248288 w 13424658"/>
              <a:gd name="connsiteY20" fmla="*/ 0 h 659972"/>
              <a:gd name="connsiteX0" fmla="*/ 12248288 w 13424658"/>
              <a:gd name="connsiteY0" fmla="*/ 0 h 659972"/>
              <a:gd name="connsiteX1" fmla="*/ 11473122 w 13424658"/>
              <a:gd name="connsiteY1" fmla="*/ 0 h 659972"/>
              <a:gd name="connsiteX2" fmla="*/ 11435032 w 13424658"/>
              <a:gd name="connsiteY2" fmla="*/ 2097 h 659972"/>
              <a:gd name="connsiteX3" fmla="*/ 11397926 w 13424658"/>
              <a:gd name="connsiteY3" fmla="*/ 8549 h 659972"/>
              <a:gd name="connsiteX4" fmla="*/ 11361641 w 13424658"/>
              <a:gd name="connsiteY4" fmla="*/ 18873 h 659972"/>
              <a:gd name="connsiteX5" fmla="*/ 11326998 w 13424658"/>
              <a:gd name="connsiteY5" fmla="*/ 33229 h 659972"/>
              <a:gd name="connsiteX6" fmla="*/ 11294161 w 13424658"/>
              <a:gd name="connsiteY6" fmla="*/ 51456 h 659972"/>
              <a:gd name="connsiteX7" fmla="*/ 11263295 w 13424658"/>
              <a:gd name="connsiteY7" fmla="*/ 73232 h 659972"/>
              <a:gd name="connsiteX8" fmla="*/ 11234891 w 13424658"/>
              <a:gd name="connsiteY8" fmla="*/ 98557 h 659972"/>
              <a:gd name="connsiteX9" fmla="*/ 11029496 w 13424658"/>
              <a:gd name="connsiteY9" fmla="*/ 306639 h 659972"/>
              <a:gd name="connsiteX10" fmla="*/ 11001092 w 13424658"/>
              <a:gd name="connsiteY10" fmla="*/ 331964 h 659972"/>
              <a:gd name="connsiteX11" fmla="*/ 10970225 w 13424658"/>
              <a:gd name="connsiteY11" fmla="*/ 353740 h 659972"/>
              <a:gd name="connsiteX12" fmla="*/ 10937388 w 13424658"/>
              <a:gd name="connsiteY12" fmla="*/ 371806 h 659972"/>
              <a:gd name="connsiteX13" fmla="*/ 10902746 w 13424658"/>
              <a:gd name="connsiteY13" fmla="*/ 386162 h 659972"/>
              <a:gd name="connsiteX14" fmla="*/ 10866625 w 13424658"/>
              <a:gd name="connsiteY14" fmla="*/ 396646 h 659972"/>
              <a:gd name="connsiteX15" fmla="*/ 10829356 w 13424658"/>
              <a:gd name="connsiteY15" fmla="*/ 402937 h 659972"/>
              <a:gd name="connsiteX16" fmla="*/ 10791265 w 13424658"/>
              <a:gd name="connsiteY16" fmla="*/ 405034 h 659972"/>
              <a:gd name="connsiteX17" fmla="*/ 0 w 13424658"/>
              <a:gd name="connsiteY17" fmla="*/ 401828 h 659972"/>
              <a:gd name="connsiteX18" fmla="*/ 30638 w 13424658"/>
              <a:gd name="connsiteY18" fmla="*/ 644891 h 659972"/>
              <a:gd name="connsiteX19" fmla="*/ 13424658 w 13424658"/>
              <a:gd name="connsiteY19" fmla="*/ 659972 h 659972"/>
              <a:gd name="connsiteX20" fmla="*/ 12248288 w 13424658"/>
              <a:gd name="connsiteY20" fmla="*/ 0 h 659972"/>
              <a:gd name="connsiteX0" fmla="*/ 12248288 w 12263370"/>
              <a:gd name="connsiteY0" fmla="*/ 0 h 659972"/>
              <a:gd name="connsiteX1" fmla="*/ 11473122 w 12263370"/>
              <a:gd name="connsiteY1" fmla="*/ 0 h 659972"/>
              <a:gd name="connsiteX2" fmla="*/ 11435032 w 12263370"/>
              <a:gd name="connsiteY2" fmla="*/ 2097 h 659972"/>
              <a:gd name="connsiteX3" fmla="*/ 11397926 w 12263370"/>
              <a:gd name="connsiteY3" fmla="*/ 8549 h 659972"/>
              <a:gd name="connsiteX4" fmla="*/ 11361641 w 12263370"/>
              <a:gd name="connsiteY4" fmla="*/ 18873 h 659972"/>
              <a:gd name="connsiteX5" fmla="*/ 11326998 w 12263370"/>
              <a:gd name="connsiteY5" fmla="*/ 33229 h 659972"/>
              <a:gd name="connsiteX6" fmla="*/ 11294161 w 12263370"/>
              <a:gd name="connsiteY6" fmla="*/ 51456 h 659972"/>
              <a:gd name="connsiteX7" fmla="*/ 11263295 w 12263370"/>
              <a:gd name="connsiteY7" fmla="*/ 73232 h 659972"/>
              <a:gd name="connsiteX8" fmla="*/ 11234891 w 12263370"/>
              <a:gd name="connsiteY8" fmla="*/ 98557 h 659972"/>
              <a:gd name="connsiteX9" fmla="*/ 11029496 w 12263370"/>
              <a:gd name="connsiteY9" fmla="*/ 306639 h 659972"/>
              <a:gd name="connsiteX10" fmla="*/ 11001092 w 12263370"/>
              <a:gd name="connsiteY10" fmla="*/ 331964 h 659972"/>
              <a:gd name="connsiteX11" fmla="*/ 10970225 w 12263370"/>
              <a:gd name="connsiteY11" fmla="*/ 353740 h 659972"/>
              <a:gd name="connsiteX12" fmla="*/ 10937388 w 12263370"/>
              <a:gd name="connsiteY12" fmla="*/ 371806 h 659972"/>
              <a:gd name="connsiteX13" fmla="*/ 10902746 w 12263370"/>
              <a:gd name="connsiteY13" fmla="*/ 386162 h 659972"/>
              <a:gd name="connsiteX14" fmla="*/ 10866625 w 12263370"/>
              <a:gd name="connsiteY14" fmla="*/ 396646 h 659972"/>
              <a:gd name="connsiteX15" fmla="*/ 10829356 w 12263370"/>
              <a:gd name="connsiteY15" fmla="*/ 402937 h 659972"/>
              <a:gd name="connsiteX16" fmla="*/ 10791265 w 12263370"/>
              <a:gd name="connsiteY16" fmla="*/ 405034 h 659972"/>
              <a:gd name="connsiteX17" fmla="*/ 0 w 12263370"/>
              <a:gd name="connsiteY17" fmla="*/ 401828 h 659972"/>
              <a:gd name="connsiteX18" fmla="*/ 30638 w 12263370"/>
              <a:gd name="connsiteY18" fmla="*/ 644891 h 659972"/>
              <a:gd name="connsiteX19" fmla="*/ 12263370 w 12263370"/>
              <a:gd name="connsiteY19" fmla="*/ 659972 h 659972"/>
              <a:gd name="connsiteX20" fmla="*/ 12248288 w 12263370"/>
              <a:gd name="connsiteY20" fmla="*/ 0 h 65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63370" h="659972">
                <a:moveTo>
                  <a:pt x="12248288" y="0"/>
                </a:moveTo>
                <a:lnTo>
                  <a:pt x="11473122" y="0"/>
                </a:lnTo>
                <a:lnTo>
                  <a:pt x="11435032" y="2097"/>
                </a:lnTo>
                <a:lnTo>
                  <a:pt x="11397926" y="8549"/>
                </a:lnTo>
                <a:lnTo>
                  <a:pt x="11361641" y="18873"/>
                </a:lnTo>
                <a:lnTo>
                  <a:pt x="11326998" y="33229"/>
                </a:lnTo>
                <a:lnTo>
                  <a:pt x="11294161" y="51456"/>
                </a:lnTo>
                <a:lnTo>
                  <a:pt x="11263295" y="73232"/>
                </a:lnTo>
                <a:lnTo>
                  <a:pt x="11234891" y="98557"/>
                </a:lnTo>
                <a:lnTo>
                  <a:pt x="11029496" y="306639"/>
                </a:lnTo>
                <a:lnTo>
                  <a:pt x="11001092" y="331964"/>
                </a:lnTo>
                <a:lnTo>
                  <a:pt x="10970225" y="353740"/>
                </a:lnTo>
                <a:lnTo>
                  <a:pt x="10937388" y="371806"/>
                </a:lnTo>
                <a:lnTo>
                  <a:pt x="10902746" y="386162"/>
                </a:lnTo>
                <a:lnTo>
                  <a:pt x="10866625" y="396646"/>
                </a:lnTo>
                <a:lnTo>
                  <a:pt x="10829356" y="402937"/>
                </a:lnTo>
                <a:lnTo>
                  <a:pt x="10791265" y="405034"/>
                </a:lnTo>
                <a:lnTo>
                  <a:pt x="0" y="401828"/>
                </a:lnTo>
                <a:lnTo>
                  <a:pt x="30638" y="644891"/>
                </a:lnTo>
                <a:lnTo>
                  <a:pt x="12263370" y="659972"/>
                </a:lnTo>
                <a:cubicBezTo>
                  <a:pt x="12261391" y="453836"/>
                  <a:pt x="12259411" y="32400"/>
                  <a:pt x="12248288" y="0"/>
                </a:cubicBezTo>
                <a:close/>
              </a:path>
            </a:pathLst>
          </a:custGeom>
          <a:solidFill>
            <a:srgbClr val="FFFFFF"/>
          </a:solidFill>
          <a:ln w="16417" cap="flat">
            <a:noFill/>
            <a:prstDash val="solid"/>
            <a:miter/>
          </a:ln>
        </p:spPr>
        <p:txBody>
          <a:bodyPr rtlCol="0" anchor="ctr"/>
          <a:lstStyle/>
          <a:p>
            <a:endParaRPr lang="en-GB"/>
          </a:p>
        </p:txBody>
      </p:sp>
      <p:sp>
        <p:nvSpPr>
          <p:cNvPr id="3" name="Graphic 8">
            <a:extLst>
              <a:ext uri="{FF2B5EF4-FFF2-40B4-BE49-F238E27FC236}">
                <a16:creationId xmlns:a16="http://schemas.microsoft.com/office/drawing/2014/main" id="{790FE990-C3E6-2EA1-4CD8-B13797C5E611}"/>
              </a:ext>
            </a:extLst>
          </p:cNvPr>
          <p:cNvSpPr/>
          <p:nvPr userDrawn="1"/>
        </p:nvSpPr>
        <p:spPr>
          <a:xfrm>
            <a:off x="-924" y="6232997"/>
            <a:ext cx="12210889" cy="405034"/>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12254226 w 12254226"/>
              <a:gd name="connsiteY18" fmla="*/ 659972 h 659972"/>
              <a:gd name="connsiteX19" fmla="*/ 12248288 w 12254226"/>
              <a:gd name="connsiteY19" fmla="*/ 0 h 659972"/>
              <a:gd name="connsiteX0" fmla="*/ 12248288 w 12248288"/>
              <a:gd name="connsiteY0" fmla="*/ 0 h 410972"/>
              <a:gd name="connsiteX1" fmla="*/ 10302690 w 12248288"/>
              <a:gd name="connsiteY1" fmla="*/ 0 h 410972"/>
              <a:gd name="connsiteX2" fmla="*/ 10264600 w 12248288"/>
              <a:gd name="connsiteY2" fmla="*/ 2097 h 410972"/>
              <a:gd name="connsiteX3" fmla="*/ 10227494 w 12248288"/>
              <a:gd name="connsiteY3" fmla="*/ 8549 h 410972"/>
              <a:gd name="connsiteX4" fmla="*/ 10191209 w 12248288"/>
              <a:gd name="connsiteY4" fmla="*/ 18873 h 410972"/>
              <a:gd name="connsiteX5" fmla="*/ 10156566 w 12248288"/>
              <a:gd name="connsiteY5" fmla="*/ 33229 h 410972"/>
              <a:gd name="connsiteX6" fmla="*/ 10123729 w 12248288"/>
              <a:gd name="connsiteY6" fmla="*/ 51456 h 410972"/>
              <a:gd name="connsiteX7" fmla="*/ 10092863 w 12248288"/>
              <a:gd name="connsiteY7" fmla="*/ 73232 h 410972"/>
              <a:gd name="connsiteX8" fmla="*/ 10064459 w 12248288"/>
              <a:gd name="connsiteY8" fmla="*/ 98557 h 410972"/>
              <a:gd name="connsiteX9" fmla="*/ 9859064 w 12248288"/>
              <a:gd name="connsiteY9" fmla="*/ 306639 h 410972"/>
              <a:gd name="connsiteX10" fmla="*/ 9830660 w 12248288"/>
              <a:gd name="connsiteY10" fmla="*/ 331964 h 410972"/>
              <a:gd name="connsiteX11" fmla="*/ 9799793 w 12248288"/>
              <a:gd name="connsiteY11" fmla="*/ 353740 h 410972"/>
              <a:gd name="connsiteX12" fmla="*/ 9766956 w 12248288"/>
              <a:gd name="connsiteY12" fmla="*/ 371806 h 410972"/>
              <a:gd name="connsiteX13" fmla="*/ 9732314 w 12248288"/>
              <a:gd name="connsiteY13" fmla="*/ 386162 h 410972"/>
              <a:gd name="connsiteX14" fmla="*/ 9696193 w 12248288"/>
              <a:gd name="connsiteY14" fmla="*/ 396646 h 410972"/>
              <a:gd name="connsiteX15" fmla="*/ 9658924 w 12248288"/>
              <a:gd name="connsiteY15" fmla="*/ 402937 h 410972"/>
              <a:gd name="connsiteX16" fmla="*/ 9620833 w 12248288"/>
              <a:gd name="connsiteY16" fmla="*/ 405034 h 410972"/>
              <a:gd name="connsiteX17" fmla="*/ 0 w 12248288"/>
              <a:gd name="connsiteY17" fmla="*/ 410972 h 410972"/>
              <a:gd name="connsiteX18" fmla="*/ 12248288 w 12248288"/>
              <a:gd name="connsiteY18" fmla="*/ 0 h 410972"/>
              <a:gd name="connsiteX0" fmla="*/ 12156848 w 12156848"/>
              <a:gd name="connsiteY0" fmla="*/ 0 h 502412"/>
              <a:gd name="connsiteX1" fmla="*/ 10211250 w 12156848"/>
              <a:gd name="connsiteY1" fmla="*/ 0 h 502412"/>
              <a:gd name="connsiteX2" fmla="*/ 10173160 w 12156848"/>
              <a:gd name="connsiteY2" fmla="*/ 2097 h 502412"/>
              <a:gd name="connsiteX3" fmla="*/ 10136054 w 12156848"/>
              <a:gd name="connsiteY3" fmla="*/ 8549 h 502412"/>
              <a:gd name="connsiteX4" fmla="*/ 10099769 w 12156848"/>
              <a:gd name="connsiteY4" fmla="*/ 18873 h 502412"/>
              <a:gd name="connsiteX5" fmla="*/ 10065126 w 12156848"/>
              <a:gd name="connsiteY5" fmla="*/ 33229 h 502412"/>
              <a:gd name="connsiteX6" fmla="*/ 10032289 w 12156848"/>
              <a:gd name="connsiteY6" fmla="*/ 51456 h 502412"/>
              <a:gd name="connsiteX7" fmla="*/ 10001423 w 12156848"/>
              <a:gd name="connsiteY7" fmla="*/ 73232 h 502412"/>
              <a:gd name="connsiteX8" fmla="*/ 9973019 w 12156848"/>
              <a:gd name="connsiteY8" fmla="*/ 98557 h 502412"/>
              <a:gd name="connsiteX9" fmla="*/ 9767624 w 12156848"/>
              <a:gd name="connsiteY9" fmla="*/ 306639 h 502412"/>
              <a:gd name="connsiteX10" fmla="*/ 9739220 w 12156848"/>
              <a:gd name="connsiteY10" fmla="*/ 331964 h 502412"/>
              <a:gd name="connsiteX11" fmla="*/ 9708353 w 12156848"/>
              <a:gd name="connsiteY11" fmla="*/ 353740 h 502412"/>
              <a:gd name="connsiteX12" fmla="*/ 9675516 w 12156848"/>
              <a:gd name="connsiteY12" fmla="*/ 371806 h 502412"/>
              <a:gd name="connsiteX13" fmla="*/ 9640874 w 12156848"/>
              <a:gd name="connsiteY13" fmla="*/ 386162 h 502412"/>
              <a:gd name="connsiteX14" fmla="*/ 9604753 w 12156848"/>
              <a:gd name="connsiteY14" fmla="*/ 396646 h 502412"/>
              <a:gd name="connsiteX15" fmla="*/ 9567484 w 12156848"/>
              <a:gd name="connsiteY15" fmla="*/ 402937 h 502412"/>
              <a:gd name="connsiteX16" fmla="*/ 9529393 w 12156848"/>
              <a:gd name="connsiteY16" fmla="*/ 405034 h 502412"/>
              <a:gd name="connsiteX17" fmla="*/ 0 w 12156848"/>
              <a:gd name="connsiteY17" fmla="*/ 502412 h 502412"/>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395320 h 405034"/>
              <a:gd name="connsiteX0" fmla="*/ 12173324 w 12173324"/>
              <a:gd name="connsiteY0" fmla="*/ 0 h 428271"/>
              <a:gd name="connsiteX1" fmla="*/ 10227726 w 12173324"/>
              <a:gd name="connsiteY1" fmla="*/ 0 h 428271"/>
              <a:gd name="connsiteX2" fmla="*/ 10189636 w 12173324"/>
              <a:gd name="connsiteY2" fmla="*/ 2097 h 428271"/>
              <a:gd name="connsiteX3" fmla="*/ 10152530 w 12173324"/>
              <a:gd name="connsiteY3" fmla="*/ 8549 h 428271"/>
              <a:gd name="connsiteX4" fmla="*/ 10116245 w 12173324"/>
              <a:gd name="connsiteY4" fmla="*/ 18873 h 428271"/>
              <a:gd name="connsiteX5" fmla="*/ 10081602 w 12173324"/>
              <a:gd name="connsiteY5" fmla="*/ 33229 h 428271"/>
              <a:gd name="connsiteX6" fmla="*/ 10048765 w 12173324"/>
              <a:gd name="connsiteY6" fmla="*/ 51456 h 428271"/>
              <a:gd name="connsiteX7" fmla="*/ 10017899 w 12173324"/>
              <a:gd name="connsiteY7" fmla="*/ 73232 h 428271"/>
              <a:gd name="connsiteX8" fmla="*/ 9989495 w 12173324"/>
              <a:gd name="connsiteY8" fmla="*/ 98557 h 428271"/>
              <a:gd name="connsiteX9" fmla="*/ 9784100 w 12173324"/>
              <a:gd name="connsiteY9" fmla="*/ 306639 h 428271"/>
              <a:gd name="connsiteX10" fmla="*/ 9755696 w 12173324"/>
              <a:gd name="connsiteY10" fmla="*/ 331964 h 428271"/>
              <a:gd name="connsiteX11" fmla="*/ 9724829 w 12173324"/>
              <a:gd name="connsiteY11" fmla="*/ 353740 h 428271"/>
              <a:gd name="connsiteX12" fmla="*/ 9691992 w 12173324"/>
              <a:gd name="connsiteY12" fmla="*/ 371806 h 428271"/>
              <a:gd name="connsiteX13" fmla="*/ 9657350 w 12173324"/>
              <a:gd name="connsiteY13" fmla="*/ 386162 h 428271"/>
              <a:gd name="connsiteX14" fmla="*/ 9621229 w 12173324"/>
              <a:gd name="connsiteY14" fmla="*/ 396646 h 428271"/>
              <a:gd name="connsiteX15" fmla="*/ 9583960 w 12173324"/>
              <a:gd name="connsiteY15" fmla="*/ 402937 h 428271"/>
              <a:gd name="connsiteX16" fmla="*/ 9545869 w 12173324"/>
              <a:gd name="connsiteY16" fmla="*/ 405034 h 428271"/>
              <a:gd name="connsiteX17" fmla="*/ 0 w 12173324"/>
              <a:gd name="connsiteY17" fmla="*/ 428271 h 428271"/>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403558 h 405034"/>
              <a:gd name="connsiteX0" fmla="*/ 12247465 w 12247465"/>
              <a:gd name="connsiteY0" fmla="*/ 0 h 405034"/>
              <a:gd name="connsiteX1" fmla="*/ 10301867 w 12247465"/>
              <a:gd name="connsiteY1" fmla="*/ 0 h 405034"/>
              <a:gd name="connsiteX2" fmla="*/ 10263777 w 12247465"/>
              <a:gd name="connsiteY2" fmla="*/ 2097 h 405034"/>
              <a:gd name="connsiteX3" fmla="*/ 10226671 w 12247465"/>
              <a:gd name="connsiteY3" fmla="*/ 8549 h 405034"/>
              <a:gd name="connsiteX4" fmla="*/ 10190386 w 12247465"/>
              <a:gd name="connsiteY4" fmla="*/ 18873 h 405034"/>
              <a:gd name="connsiteX5" fmla="*/ 10155743 w 12247465"/>
              <a:gd name="connsiteY5" fmla="*/ 33229 h 405034"/>
              <a:gd name="connsiteX6" fmla="*/ 10122906 w 12247465"/>
              <a:gd name="connsiteY6" fmla="*/ 51456 h 405034"/>
              <a:gd name="connsiteX7" fmla="*/ 10092040 w 12247465"/>
              <a:gd name="connsiteY7" fmla="*/ 73232 h 405034"/>
              <a:gd name="connsiteX8" fmla="*/ 10063636 w 12247465"/>
              <a:gd name="connsiteY8" fmla="*/ 98557 h 405034"/>
              <a:gd name="connsiteX9" fmla="*/ 9858241 w 12247465"/>
              <a:gd name="connsiteY9" fmla="*/ 306639 h 405034"/>
              <a:gd name="connsiteX10" fmla="*/ 9829837 w 12247465"/>
              <a:gd name="connsiteY10" fmla="*/ 331964 h 405034"/>
              <a:gd name="connsiteX11" fmla="*/ 9798970 w 12247465"/>
              <a:gd name="connsiteY11" fmla="*/ 353740 h 405034"/>
              <a:gd name="connsiteX12" fmla="*/ 9766133 w 12247465"/>
              <a:gd name="connsiteY12" fmla="*/ 371806 h 405034"/>
              <a:gd name="connsiteX13" fmla="*/ 9731491 w 12247465"/>
              <a:gd name="connsiteY13" fmla="*/ 386162 h 405034"/>
              <a:gd name="connsiteX14" fmla="*/ 9695370 w 12247465"/>
              <a:gd name="connsiteY14" fmla="*/ 396646 h 405034"/>
              <a:gd name="connsiteX15" fmla="*/ 9658101 w 12247465"/>
              <a:gd name="connsiteY15" fmla="*/ 402937 h 405034"/>
              <a:gd name="connsiteX16" fmla="*/ 9620010 w 12247465"/>
              <a:gd name="connsiteY16" fmla="*/ 405034 h 405034"/>
              <a:gd name="connsiteX17" fmla="*/ 0 w 12247465"/>
              <a:gd name="connsiteY17" fmla="*/ 403558 h 405034"/>
              <a:gd name="connsiteX0" fmla="*/ 13399609 w 13399609"/>
              <a:gd name="connsiteY0" fmla="*/ 0 h 405034"/>
              <a:gd name="connsiteX1" fmla="*/ 11454011 w 13399609"/>
              <a:gd name="connsiteY1" fmla="*/ 0 h 405034"/>
              <a:gd name="connsiteX2" fmla="*/ 11415921 w 13399609"/>
              <a:gd name="connsiteY2" fmla="*/ 2097 h 405034"/>
              <a:gd name="connsiteX3" fmla="*/ 11378815 w 13399609"/>
              <a:gd name="connsiteY3" fmla="*/ 8549 h 405034"/>
              <a:gd name="connsiteX4" fmla="*/ 11342530 w 13399609"/>
              <a:gd name="connsiteY4" fmla="*/ 18873 h 405034"/>
              <a:gd name="connsiteX5" fmla="*/ 11307887 w 13399609"/>
              <a:gd name="connsiteY5" fmla="*/ 33229 h 405034"/>
              <a:gd name="connsiteX6" fmla="*/ 11275050 w 13399609"/>
              <a:gd name="connsiteY6" fmla="*/ 51456 h 405034"/>
              <a:gd name="connsiteX7" fmla="*/ 11244184 w 13399609"/>
              <a:gd name="connsiteY7" fmla="*/ 73232 h 405034"/>
              <a:gd name="connsiteX8" fmla="*/ 11215780 w 13399609"/>
              <a:gd name="connsiteY8" fmla="*/ 98557 h 405034"/>
              <a:gd name="connsiteX9" fmla="*/ 11010385 w 13399609"/>
              <a:gd name="connsiteY9" fmla="*/ 306639 h 405034"/>
              <a:gd name="connsiteX10" fmla="*/ 10981981 w 13399609"/>
              <a:gd name="connsiteY10" fmla="*/ 331964 h 405034"/>
              <a:gd name="connsiteX11" fmla="*/ 10951114 w 13399609"/>
              <a:gd name="connsiteY11" fmla="*/ 353740 h 405034"/>
              <a:gd name="connsiteX12" fmla="*/ 10918277 w 13399609"/>
              <a:gd name="connsiteY12" fmla="*/ 371806 h 405034"/>
              <a:gd name="connsiteX13" fmla="*/ 10883635 w 13399609"/>
              <a:gd name="connsiteY13" fmla="*/ 386162 h 405034"/>
              <a:gd name="connsiteX14" fmla="*/ 10847514 w 13399609"/>
              <a:gd name="connsiteY14" fmla="*/ 396646 h 405034"/>
              <a:gd name="connsiteX15" fmla="*/ 10810245 w 13399609"/>
              <a:gd name="connsiteY15" fmla="*/ 402937 h 405034"/>
              <a:gd name="connsiteX16" fmla="*/ 10772154 w 13399609"/>
              <a:gd name="connsiteY16" fmla="*/ 405034 h 405034"/>
              <a:gd name="connsiteX17" fmla="*/ 0 w 13399609"/>
              <a:gd name="connsiteY17" fmla="*/ 403558 h 405034"/>
              <a:gd name="connsiteX0" fmla="*/ 12210889 w 12210889"/>
              <a:gd name="connsiteY0" fmla="*/ 9144 h 405034"/>
              <a:gd name="connsiteX1" fmla="*/ 11454011 w 12210889"/>
              <a:gd name="connsiteY1" fmla="*/ 0 h 405034"/>
              <a:gd name="connsiteX2" fmla="*/ 11415921 w 12210889"/>
              <a:gd name="connsiteY2" fmla="*/ 2097 h 405034"/>
              <a:gd name="connsiteX3" fmla="*/ 11378815 w 12210889"/>
              <a:gd name="connsiteY3" fmla="*/ 8549 h 405034"/>
              <a:gd name="connsiteX4" fmla="*/ 11342530 w 12210889"/>
              <a:gd name="connsiteY4" fmla="*/ 18873 h 405034"/>
              <a:gd name="connsiteX5" fmla="*/ 11307887 w 12210889"/>
              <a:gd name="connsiteY5" fmla="*/ 33229 h 405034"/>
              <a:gd name="connsiteX6" fmla="*/ 11275050 w 12210889"/>
              <a:gd name="connsiteY6" fmla="*/ 51456 h 405034"/>
              <a:gd name="connsiteX7" fmla="*/ 11244184 w 12210889"/>
              <a:gd name="connsiteY7" fmla="*/ 73232 h 405034"/>
              <a:gd name="connsiteX8" fmla="*/ 11215780 w 12210889"/>
              <a:gd name="connsiteY8" fmla="*/ 98557 h 405034"/>
              <a:gd name="connsiteX9" fmla="*/ 11010385 w 12210889"/>
              <a:gd name="connsiteY9" fmla="*/ 306639 h 405034"/>
              <a:gd name="connsiteX10" fmla="*/ 10981981 w 12210889"/>
              <a:gd name="connsiteY10" fmla="*/ 331964 h 405034"/>
              <a:gd name="connsiteX11" fmla="*/ 10951114 w 12210889"/>
              <a:gd name="connsiteY11" fmla="*/ 353740 h 405034"/>
              <a:gd name="connsiteX12" fmla="*/ 10918277 w 12210889"/>
              <a:gd name="connsiteY12" fmla="*/ 371806 h 405034"/>
              <a:gd name="connsiteX13" fmla="*/ 10883635 w 12210889"/>
              <a:gd name="connsiteY13" fmla="*/ 386162 h 405034"/>
              <a:gd name="connsiteX14" fmla="*/ 10847514 w 12210889"/>
              <a:gd name="connsiteY14" fmla="*/ 396646 h 405034"/>
              <a:gd name="connsiteX15" fmla="*/ 10810245 w 12210889"/>
              <a:gd name="connsiteY15" fmla="*/ 402937 h 405034"/>
              <a:gd name="connsiteX16" fmla="*/ 10772154 w 12210889"/>
              <a:gd name="connsiteY16" fmla="*/ 405034 h 405034"/>
              <a:gd name="connsiteX17" fmla="*/ 0 w 12210889"/>
              <a:gd name="connsiteY17" fmla="*/ 403558 h 40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10889" h="405034">
                <a:moveTo>
                  <a:pt x="12210889" y="9144"/>
                </a:moveTo>
                <a:lnTo>
                  <a:pt x="11454011" y="0"/>
                </a:lnTo>
                <a:lnTo>
                  <a:pt x="11415921" y="2097"/>
                </a:lnTo>
                <a:lnTo>
                  <a:pt x="11378815" y="8549"/>
                </a:lnTo>
                <a:lnTo>
                  <a:pt x="11342530" y="18873"/>
                </a:lnTo>
                <a:lnTo>
                  <a:pt x="11307887" y="33229"/>
                </a:lnTo>
                <a:lnTo>
                  <a:pt x="11275050" y="51456"/>
                </a:lnTo>
                <a:lnTo>
                  <a:pt x="11244184" y="73232"/>
                </a:lnTo>
                <a:lnTo>
                  <a:pt x="11215780" y="98557"/>
                </a:lnTo>
                <a:lnTo>
                  <a:pt x="11010385" y="306639"/>
                </a:lnTo>
                <a:lnTo>
                  <a:pt x="10981981" y="331964"/>
                </a:lnTo>
                <a:lnTo>
                  <a:pt x="10951114" y="353740"/>
                </a:lnTo>
                <a:lnTo>
                  <a:pt x="10918277" y="371806"/>
                </a:lnTo>
                <a:lnTo>
                  <a:pt x="10883635" y="386162"/>
                </a:lnTo>
                <a:lnTo>
                  <a:pt x="10847514" y="396646"/>
                </a:lnTo>
                <a:lnTo>
                  <a:pt x="10810245" y="402937"/>
                </a:lnTo>
                <a:lnTo>
                  <a:pt x="10772154" y="405034"/>
                </a:lnTo>
                <a:lnTo>
                  <a:pt x="0" y="403558"/>
                </a:lnTo>
              </a:path>
            </a:pathLst>
          </a:custGeom>
          <a:noFill/>
          <a:ln w="16417" cap="flat">
            <a:solidFill>
              <a:srgbClr val="FFBF22"/>
            </a:solidFill>
            <a:prstDash val="solid"/>
            <a:miter/>
          </a:ln>
        </p:spPr>
        <p:txBody>
          <a:bodyPr rtlCol="0" anchor="ctr"/>
          <a:lstStyle/>
          <a:p>
            <a:endParaRPr lang="en-GB"/>
          </a:p>
        </p:txBody>
      </p:sp>
      <p:pic>
        <p:nvPicPr>
          <p:cNvPr id="4" name="Picture 3">
            <a:extLst>
              <a:ext uri="{FF2B5EF4-FFF2-40B4-BE49-F238E27FC236}">
                <a16:creationId xmlns:a16="http://schemas.microsoft.com/office/drawing/2014/main" id="{366A2F2E-30F1-AB03-3A99-CE6BD66B7D6C}"/>
              </a:ext>
            </a:extLst>
          </p:cNvPr>
          <p:cNvPicPr>
            <a:picLocks noChangeAspect="1"/>
          </p:cNvPicPr>
          <p:nvPr userDrawn="1"/>
        </p:nvPicPr>
        <p:blipFill>
          <a:blip r:embed="rId2"/>
          <a:srcRect/>
          <a:stretch/>
        </p:blipFill>
        <p:spPr>
          <a:xfrm>
            <a:off x="11423087" y="6426740"/>
            <a:ext cx="404054" cy="157424"/>
          </a:xfrm>
          <a:prstGeom prst="rect">
            <a:avLst/>
          </a:prstGeom>
        </p:spPr>
      </p:pic>
    </p:spTree>
    <p:extLst>
      <p:ext uri="{BB962C8B-B14F-4D97-AF65-F5344CB8AC3E}">
        <p14:creationId xmlns:p14="http://schemas.microsoft.com/office/powerpoint/2010/main" val="425567851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Intro_Bullet_Picture">
    <p:spTree>
      <p:nvGrpSpPr>
        <p:cNvPr id="1" name=""/>
        <p:cNvGrpSpPr/>
        <p:nvPr/>
      </p:nvGrpSpPr>
      <p:grpSpPr>
        <a:xfrm>
          <a:off x="0" y="0"/>
          <a:ext cx="0" cy="0"/>
          <a:chOff x="0" y="0"/>
          <a:chExt cx="0" cy="0"/>
        </a:xfrm>
      </p:grpSpPr>
      <p:sp>
        <p:nvSpPr>
          <p:cNvPr id="7" name="Text Placeholder 11">
            <a:extLst>
              <a:ext uri="{FF2B5EF4-FFF2-40B4-BE49-F238E27FC236}">
                <a16:creationId xmlns:a16="http://schemas.microsoft.com/office/drawing/2014/main" id="{DEA4372F-A8FE-304D-BEEF-9B1F4366F1F7}"/>
              </a:ext>
            </a:extLst>
          </p:cNvPr>
          <p:cNvSpPr>
            <a:spLocks noGrp="1"/>
          </p:cNvSpPr>
          <p:nvPr>
            <p:ph type="body" sz="quarter" idx="13"/>
          </p:nvPr>
        </p:nvSpPr>
        <p:spPr>
          <a:xfrm>
            <a:off x="509098" y="3758494"/>
            <a:ext cx="4743305" cy="1762631"/>
          </a:xfrm>
          <a:prstGeom prst="rect">
            <a:avLst/>
          </a:prstGeom>
          <a:ln>
            <a:noFill/>
          </a:ln>
        </p:spPr>
        <p:txBody>
          <a:bodyPr lIns="0" numCol="1"/>
          <a:lstStyle>
            <a:lvl1pPr marL="171450" indent="-171450">
              <a:buFont typeface="Arial" panose="020B0604020202020204" pitchFamily="34" charset="0"/>
              <a:buChar char="•"/>
              <a:defRPr sz="900" b="0" i="0">
                <a:solidFill>
                  <a:srgbClr val="454546"/>
                </a:solidFill>
                <a:latin typeface="HelveticaNeueLT Pro 55 Roman" panose="020B0604020202020204" pitchFamily="34" charset="77"/>
              </a:defRPr>
            </a:lvl1pPr>
            <a:lvl2pPr marL="457189" indent="0">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77" indent="0">
              <a:buFont typeface="Arial" panose="020B0604020202020204" pitchFamily="34" charset="0"/>
              <a:buNone/>
              <a:defRPr sz="1400" b="0" i="0">
                <a:solidFill>
                  <a:srgbClr val="E8BC28"/>
                </a:solidFill>
                <a:latin typeface="HelveticaNeueLT Std Lt" panose="020B0403020202020204" pitchFamily="34" charset="0"/>
              </a:defRPr>
            </a:lvl3pPr>
            <a:lvl4pPr marL="1371566" indent="0">
              <a:buFont typeface="Arial" panose="020B0604020202020204" pitchFamily="34" charset="0"/>
              <a:buNone/>
              <a:defRPr sz="1400" b="0" i="0">
                <a:solidFill>
                  <a:srgbClr val="E8BC28"/>
                </a:solidFill>
                <a:latin typeface="HelveticaNeueLT Std Lt" panose="020B0403020202020204" pitchFamily="34" charset="0"/>
              </a:defRPr>
            </a:lvl4pPr>
            <a:lvl5pPr marL="1828755" indent="0">
              <a:buNone/>
              <a:defRPr b="0" i="0">
                <a:latin typeface="HelveticaNeueLT Std Thin" panose="020B0403020202020204" pitchFamily="34" charset="0"/>
              </a:defRPr>
            </a:lvl5pPr>
          </a:lstStyle>
          <a:p>
            <a:pPr lvl="0"/>
            <a:endParaRPr lang="en-US"/>
          </a:p>
        </p:txBody>
      </p:sp>
      <p:sp>
        <p:nvSpPr>
          <p:cNvPr id="12" name="Text Placeholder 11">
            <a:extLst>
              <a:ext uri="{FF2B5EF4-FFF2-40B4-BE49-F238E27FC236}">
                <a16:creationId xmlns:a16="http://schemas.microsoft.com/office/drawing/2014/main" id="{B2CF9473-1903-994F-B99C-D29984D129C3}"/>
              </a:ext>
            </a:extLst>
          </p:cNvPr>
          <p:cNvSpPr>
            <a:spLocks noGrp="1"/>
          </p:cNvSpPr>
          <p:nvPr>
            <p:ph type="body" sz="quarter" idx="15"/>
          </p:nvPr>
        </p:nvSpPr>
        <p:spPr>
          <a:xfrm>
            <a:off x="497523" y="3175722"/>
            <a:ext cx="2764515" cy="506555"/>
          </a:xfrm>
          <a:prstGeom prst="rect">
            <a:avLst/>
          </a:prstGeom>
          <a:ln>
            <a:noFill/>
          </a:ln>
        </p:spPr>
        <p:txBody>
          <a:bodyPr lIns="0" anchor="b"/>
          <a:lstStyle>
            <a:lvl1pPr marL="0" indent="0">
              <a:buNone/>
              <a:defRPr sz="1400" b="1" i="0">
                <a:solidFill>
                  <a:srgbClr val="D43900"/>
                </a:solidFill>
                <a:latin typeface="HelveticaNeueLT Pro 55 Roman" panose="020B0604020202020204" pitchFamily="34" charset="77"/>
              </a:defRPr>
            </a:lvl1pPr>
            <a:lvl2pPr marL="457189" indent="0">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77" indent="0">
              <a:buFont typeface="Arial" panose="020B0604020202020204" pitchFamily="34" charset="0"/>
              <a:buNone/>
              <a:defRPr sz="1400" b="0" i="0">
                <a:solidFill>
                  <a:srgbClr val="E8BC28"/>
                </a:solidFill>
                <a:latin typeface="HelveticaNeueLT Std Lt" panose="020B0403020202020204" pitchFamily="34" charset="0"/>
              </a:defRPr>
            </a:lvl3pPr>
            <a:lvl4pPr marL="1371566" indent="0">
              <a:buFont typeface="Arial" panose="020B0604020202020204" pitchFamily="34" charset="0"/>
              <a:buNone/>
              <a:defRPr sz="1400" b="0" i="0">
                <a:solidFill>
                  <a:srgbClr val="E8BC28"/>
                </a:solidFill>
                <a:latin typeface="HelveticaNeueLT Std Lt" panose="020B0403020202020204" pitchFamily="34" charset="0"/>
              </a:defRPr>
            </a:lvl4pPr>
            <a:lvl5pPr marL="1828755" indent="0">
              <a:buNone/>
              <a:defRPr b="0" i="0">
                <a:latin typeface="HelveticaNeueLT Std Thin" panose="020B0403020202020204" pitchFamily="34" charset="0"/>
              </a:defRPr>
            </a:lvl5pPr>
          </a:lstStyle>
          <a:p>
            <a:pPr lvl="0"/>
            <a:endParaRPr lang="en-US"/>
          </a:p>
        </p:txBody>
      </p:sp>
      <p:sp>
        <p:nvSpPr>
          <p:cNvPr id="14" name="Picture Placeholder 8">
            <a:extLst>
              <a:ext uri="{FF2B5EF4-FFF2-40B4-BE49-F238E27FC236}">
                <a16:creationId xmlns:a16="http://schemas.microsoft.com/office/drawing/2014/main" id="{DD16F5DD-B45A-ED4E-8E7E-33263E4BB0FD}"/>
              </a:ext>
            </a:extLst>
          </p:cNvPr>
          <p:cNvSpPr>
            <a:spLocks noGrp="1"/>
          </p:cNvSpPr>
          <p:nvPr>
            <p:ph type="pic" sz="quarter" idx="16"/>
          </p:nvPr>
        </p:nvSpPr>
        <p:spPr>
          <a:xfrm>
            <a:off x="6287075" y="780175"/>
            <a:ext cx="5395827" cy="4740950"/>
          </a:xfrm>
          <a:prstGeom prst="rect">
            <a:avLst/>
          </a:prstGeom>
        </p:spPr>
        <p:txBody>
          <a:bodyPr/>
          <a:lstStyle>
            <a:lvl1pPr>
              <a:defRPr sz="1000" b="0" i="0">
                <a:latin typeface="HelveticaNeueLT Pro 55 Roman" panose="020B0604020202020204" pitchFamily="34" charset="77"/>
              </a:defRPr>
            </a:lvl1pPr>
          </a:lstStyle>
          <a:p>
            <a:endParaRPr lang="en-US"/>
          </a:p>
        </p:txBody>
      </p:sp>
      <p:sp>
        <p:nvSpPr>
          <p:cNvPr id="16" name="Text Placeholder 11">
            <a:extLst>
              <a:ext uri="{FF2B5EF4-FFF2-40B4-BE49-F238E27FC236}">
                <a16:creationId xmlns:a16="http://schemas.microsoft.com/office/drawing/2014/main" id="{F13ADBC8-7EAF-6F47-94A8-57843CEAD9D0}"/>
              </a:ext>
            </a:extLst>
          </p:cNvPr>
          <p:cNvSpPr>
            <a:spLocks noGrp="1"/>
          </p:cNvSpPr>
          <p:nvPr>
            <p:ph type="body" sz="quarter" idx="17"/>
          </p:nvPr>
        </p:nvSpPr>
        <p:spPr>
          <a:xfrm>
            <a:off x="497523" y="2298492"/>
            <a:ext cx="5043198" cy="637747"/>
          </a:xfrm>
          <a:prstGeom prst="rect">
            <a:avLst/>
          </a:prstGeom>
          <a:ln>
            <a:noFill/>
          </a:ln>
        </p:spPr>
        <p:txBody>
          <a:bodyPr/>
          <a:lstStyle>
            <a:lvl1pPr marL="0" indent="0">
              <a:buNone/>
              <a:defRPr sz="1200" b="0" i="0">
                <a:solidFill>
                  <a:srgbClr val="D43900"/>
                </a:solidFill>
                <a:latin typeface="HelveticaNeueLT Pro 65 Md" panose="020B0604020202020204" pitchFamily="34" charset="77"/>
              </a:defRPr>
            </a:lvl1pPr>
            <a:lvl2pPr marL="457189" indent="0">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77" indent="0">
              <a:buFont typeface="Arial" panose="020B0604020202020204" pitchFamily="34" charset="0"/>
              <a:buNone/>
              <a:defRPr sz="1400" b="0" i="0">
                <a:solidFill>
                  <a:srgbClr val="E8BC28"/>
                </a:solidFill>
                <a:latin typeface="HelveticaNeueLT Std Lt" panose="020B0403020202020204" pitchFamily="34" charset="0"/>
              </a:defRPr>
            </a:lvl3pPr>
            <a:lvl4pPr marL="1371566" indent="0">
              <a:buFont typeface="Arial" panose="020B0604020202020204" pitchFamily="34" charset="0"/>
              <a:buNone/>
              <a:defRPr sz="1400" b="0" i="0">
                <a:solidFill>
                  <a:srgbClr val="E8BC28"/>
                </a:solidFill>
                <a:latin typeface="HelveticaNeueLT Std Lt" panose="020B0403020202020204" pitchFamily="34" charset="0"/>
              </a:defRPr>
            </a:lvl4pPr>
            <a:lvl5pPr marL="1828755" indent="0">
              <a:buNone/>
              <a:defRPr b="0" i="0">
                <a:latin typeface="HelveticaNeueLT Std Thin" panose="020B0403020202020204" pitchFamily="34" charset="0"/>
              </a:defRPr>
            </a:lvl5pPr>
          </a:lstStyle>
          <a:p>
            <a:pPr lvl="0"/>
            <a:endParaRPr lang="en-US"/>
          </a:p>
        </p:txBody>
      </p:sp>
      <p:sp>
        <p:nvSpPr>
          <p:cNvPr id="9" name="Title 1">
            <a:extLst>
              <a:ext uri="{FF2B5EF4-FFF2-40B4-BE49-F238E27FC236}">
                <a16:creationId xmlns:a16="http://schemas.microsoft.com/office/drawing/2014/main" id="{046D799E-083A-B44F-8734-28595C102C83}"/>
              </a:ext>
            </a:extLst>
          </p:cNvPr>
          <p:cNvSpPr>
            <a:spLocks noGrp="1"/>
          </p:cNvSpPr>
          <p:nvPr>
            <p:ph type="title"/>
          </p:nvPr>
        </p:nvSpPr>
        <p:spPr>
          <a:xfrm>
            <a:off x="497523" y="780175"/>
            <a:ext cx="5043199" cy="637747"/>
          </a:xfrm>
          <a:prstGeom prst="rect">
            <a:avLst/>
          </a:prstGeom>
        </p:spPr>
        <p:txBody>
          <a:bodyPr anchor="t"/>
          <a:lstStyle>
            <a:lvl1pPr>
              <a:defRPr sz="2500" b="0" i="0">
                <a:solidFill>
                  <a:srgbClr val="D43900"/>
                </a:solidFill>
                <a:latin typeface="HelveticaNeueLT Pro 55 Roman" panose="020B0604020202020204" pitchFamily="34" charset="77"/>
                <a:ea typeface="Helvetica Neue Condensed" panose="02000503000000020004" pitchFamily="2" charset="0"/>
                <a:cs typeface="Helvetica Neue Condensed" panose="02000503000000020004" pitchFamily="2" charset="0"/>
              </a:defRPr>
            </a:lvl1pPr>
          </a:lstStyle>
          <a:p>
            <a:r>
              <a:rPr lang="en-GB"/>
              <a:t>Click to edit Master title style</a:t>
            </a:r>
            <a:endParaRPr lang="en-US"/>
          </a:p>
        </p:txBody>
      </p:sp>
      <p:sp>
        <p:nvSpPr>
          <p:cNvPr id="2" name="Graphic 8">
            <a:extLst>
              <a:ext uri="{FF2B5EF4-FFF2-40B4-BE49-F238E27FC236}">
                <a16:creationId xmlns:a16="http://schemas.microsoft.com/office/drawing/2014/main" id="{EF2ACF22-297E-5CB4-F90C-6244796E21C8}"/>
              </a:ext>
            </a:extLst>
          </p:cNvPr>
          <p:cNvSpPr/>
          <p:nvPr userDrawn="1"/>
        </p:nvSpPr>
        <p:spPr>
          <a:xfrm>
            <a:off x="-16829" y="6232997"/>
            <a:ext cx="12263370" cy="659972"/>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 name="connsiteX0" fmla="*/ 13418720 w 13424658"/>
              <a:gd name="connsiteY0" fmla="*/ 0 h 659972"/>
              <a:gd name="connsiteX1" fmla="*/ 11473122 w 13424658"/>
              <a:gd name="connsiteY1" fmla="*/ 0 h 659972"/>
              <a:gd name="connsiteX2" fmla="*/ 11435032 w 13424658"/>
              <a:gd name="connsiteY2" fmla="*/ 2097 h 659972"/>
              <a:gd name="connsiteX3" fmla="*/ 11397926 w 13424658"/>
              <a:gd name="connsiteY3" fmla="*/ 8549 h 659972"/>
              <a:gd name="connsiteX4" fmla="*/ 11361641 w 13424658"/>
              <a:gd name="connsiteY4" fmla="*/ 18873 h 659972"/>
              <a:gd name="connsiteX5" fmla="*/ 11326998 w 13424658"/>
              <a:gd name="connsiteY5" fmla="*/ 33229 h 659972"/>
              <a:gd name="connsiteX6" fmla="*/ 11294161 w 13424658"/>
              <a:gd name="connsiteY6" fmla="*/ 51456 h 659972"/>
              <a:gd name="connsiteX7" fmla="*/ 11263295 w 13424658"/>
              <a:gd name="connsiteY7" fmla="*/ 73232 h 659972"/>
              <a:gd name="connsiteX8" fmla="*/ 11234891 w 13424658"/>
              <a:gd name="connsiteY8" fmla="*/ 98557 h 659972"/>
              <a:gd name="connsiteX9" fmla="*/ 11029496 w 13424658"/>
              <a:gd name="connsiteY9" fmla="*/ 306639 h 659972"/>
              <a:gd name="connsiteX10" fmla="*/ 11001092 w 13424658"/>
              <a:gd name="connsiteY10" fmla="*/ 331964 h 659972"/>
              <a:gd name="connsiteX11" fmla="*/ 10970225 w 13424658"/>
              <a:gd name="connsiteY11" fmla="*/ 353740 h 659972"/>
              <a:gd name="connsiteX12" fmla="*/ 10937388 w 13424658"/>
              <a:gd name="connsiteY12" fmla="*/ 371806 h 659972"/>
              <a:gd name="connsiteX13" fmla="*/ 10902746 w 13424658"/>
              <a:gd name="connsiteY13" fmla="*/ 386162 h 659972"/>
              <a:gd name="connsiteX14" fmla="*/ 10866625 w 13424658"/>
              <a:gd name="connsiteY14" fmla="*/ 396646 h 659972"/>
              <a:gd name="connsiteX15" fmla="*/ 10829356 w 13424658"/>
              <a:gd name="connsiteY15" fmla="*/ 402937 h 659972"/>
              <a:gd name="connsiteX16" fmla="*/ 10791265 w 13424658"/>
              <a:gd name="connsiteY16" fmla="*/ 405034 h 659972"/>
              <a:gd name="connsiteX17" fmla="*/ 0 w 13424658"/>
              <a:gd name="connsiteY17" fmla="*/ 401828 h 659972"/>
              <a:gd name="connsiteX18" fmla="*/ 1164494 w 13424658"/>
              <a:gd name="connsiteY18" fmla="*/ 654035 h 659972"/>
              <a:gd name="connsiteX19" fmla="*/ 13424658 w 13424658"/>
              <a:gd name="connsiteY19" fmla="*/ 659972 h 659972"/>
              <a:gd name="connsiteX20" fmla="*/ 13418720 w 13424658"/>
              <a:gd name="connsiteY20" fmla="*/ 0 h 659972"/>
              <a:gd name="connsiteX0" fmla="*/ 13418720 w 13424658"/>
              <a:gd name="connsiteY0" fmla="*/ 0 h 659972"/>
              <a:gd name="connsiteX1" fmla="*/ 11473122 w 13424658"/>
              <a:gd name="connsiteY1" fmla="*/ 0 h 659972"/>
              <a:gd name="connsiteX2" fmla="*/ 11435032 w 13424658"/>
              <a:gd name="connsiteY2" fmla="*/ 2097 h 659972"/>
              <a:gd name="connsiteX3" fmla="*/ 11397926 w 13424658"/>
              <a:gd name="connsiteY3" fmla="*/ 8549 h 659972"/>
              <a:gd name="connsiteX4" fmla="*/ 11361641 w 13424658"/>
              <a:gd name="connsiteY4" fmla="*/ 18873 h 659972"/>
              <a:gd name="connsiteX5" fmla="*/ 11326998 w 13424658"/>
              <a:gd name="connsiteY5" fmla="*/ 33229 h 659972"/>
              <a:gd name="connsiteX6" fmla="*/ 11294161 w 13424658"/>
              <a:gd name="connsiteY6" fmla="*/ 51456 h 659972"/>
              <a:gd name="connsiteX7" fmla="*/ 11263295 w 13424658"/>
              <a:gd name="connsiteY7" fmla="*/ 73232 h 659972"/>
              <a:gd name="connsiteX8" fmla="*/ 11234891 w 13424658"/>
              <a:gd name="connsiteY8" fmla="*/ 98557 h 659972"/>
              <a:gd name="connsiteX9" fmla="*/ 11029496 w 13424658"/>
              <a:gd name="connsiteY9" fmla="*/ 306639 h 659972"/>
              <a:gd name="connsiteX10" fmla="*/ 11001092 w 13424658"/>
              <a:gd name="connsiteY10" fmla="*/ 331964 h 659972"/>
              <a:gd name="connsiteX11" fmla="*/ 10970225 w 13424658"/>
              <a:gd name="connsiteY11" fmla="*/ 353740 h 659972"/>
              <a:gd name="connsiteX12" fmla="*/ 10937388 w 13424658"/>
              <a:gd name="connsiteY12" fmla="*/ 371806 h 659972"/>
              <a:gd name="connsiteX13" fmla="*/ 10902746 w 13424658"/>
              <a:gd name="connsiteY13" fmla="*/ 386162 h 659972"/>
              <a:gd name="connsiteX14" fmla="*/ 10866625 w 13424658"/>
              <a:gd name="connsiteY14" fmla="*/ 396646 h 659972"/>
              <a:gd name="connsiteX15" fmla="*/ 10829356 w 13424658"/>
              <a:gd name="connsiteY15" fmla="*/ 402937 h 659972"/>
              <a:gd name="connsiteX16" fmla="*/ 10791265 w 13424658"/>
              <a:gd name="connsiteY16" fmla="*/ 405034 h 659972"/>
              <a:gd name="connsiteX17" fmla="*/ 0 w 13424658"/>
              <a:gd name="connsiteY17" fmla="*/ 401828 h 659972"/>
              <a:gd name="connsiteX18" fmla="*/ 30638 w 13424658"/>
              <a:gd name="connsiteY18" fmla="*/ 644891 h 659972"/>
              <a:gd name="connsiteX19" fmla="*/ 13424658 w 13424658"/>
              <a:gd name="connsiteY19" fmla="*/ 659972 h 659972"/>
              <a:gd name="connsiteX20" fmla="*/ 13418720 w 13424658"/>
              <a:gd name="connsiteY20" fmla="*/ 0 h 659972"/>
              <a:gd name="connsiteX0" fmla="*/ 12248288 w 13424658"/>
              <a:gd name="connsiteY0" fmla="*/ 0 h 659972"/>
              <a:gd name="connsiteX1" fmla="*/ 11473122 w 13424658"/>
              <a:gd name="connsiteY1" fmla="*/ 0 h 659972"/>
              <a:gd name="connsiteX2" fmla="*/ 11435032 w 13424658"/>
              <a:gd name="connsiteY2" fmla="*/ 2097 h 659972"/>
              <a:gd name="connsiteX3" fmla="*/ 11397926 w 13424658"/>
              <a:gd name="connsiteY3" fmla="*/ 8549 h 659972"/>
              <a:gd name="connsiteX4" fmla="*/ 11361641 w 13424658"/>
              <a:gd name="connsiteY4" fmla="*/ 18873 h 659972"/>
              <a:gd name="connsiteX5" fmla="*/ 11326998 w 13424658"/>
              <a:gd name="connsiteY5" fmla="*/ 33229 h 659972"/>
              <a:gd name="connsiteX6" fmla="*/ 11294161 w 13424658"/>
              <a:gd name="connsiteY6" fmla="*/ 51456 h 659972"/>
              <a:gd name="connsiteX7" fmla="*/ 11263295 w 13424658"/>
              <a:gd name="connsiteY7" fmla="*/ 73232 h 659972"/>
              <a:gd name="connsiteX8" fmla="*/ 11234891 w 13424658"/>
              <a:gd name="connsiteY8" fmla="*/ 98557 h 659972"/>
              <a:gd name="connsiteX9" fmla="*/ 11029496 w 13424658"/>
              <a:gd name="connsiteY9" fmla="*/ 306639 h 659972"/>
              <a:gd name="connsiteX10" fmla="*/ 11001092 w 13424658"/>
              <a:gd name="connsiteY10" fmla="*/ 331964 h 659972"/>
              <a:gd name="connsiteX11" fmla="*/ 10970225 w 13424658"/>
              <a:gd name="connsiteY11" fmla="*/ 353740 h 659972"/>
              <a:gd name="connsiteX12" fmla="*/ 10937388 w 13424658"/>
              <a:gd name="connsiteY12" fmla="*/ 371806 h 659972"/>
              <a:gd name="connsiteX13" fmla="*/ 10902746 w 13424658"/>
              <a:gd name="connsiteY13" fmla="*/ 386162 h 659972"/>
              <a:gd name="connsiteX14" fmla="*/ 10866625 w 13424658"/>
              <a:gd name="connsiteY14" fmla="*/ 396646 h 659972"/>
              <a:gd name="connsiteX15" fmla="*/ 10829356 w 13424658"/>
              <a:gd name="connsiteY15" fmla="*/ 402937 h 659972"/>
              <a:gd name="connsiteX16" fmla="*/ 10791265 w 13424658"/>
              <a:gd name="connsiteY16" fmla="*/ 405034 h 659972"/>
              <a:gd name="connsiteX17" fmla="*/ 0 w 13424658"/>
              <a:gd name="connsiteY17" fmla="*/ 401828 h 659972"/>
              <a:gd name="connsiteX18" fmla="*/ 30638 w 13424658"/>
              <a:gd name="connsiteY18" fmla="*/ 644891 h 659972"/>
              <a:gd name="connsiteX19" fmla="*/ 13424658 w 13424658"/>
              <a:gd name="connsiteY19" fmla="*/ 659972 h 659972"/>
              <a:gd name="connsiteX20" fmla="*/ 12248288 w 13424658"/>
              <a:gd name="connsiteY20" fmla="*/ 0 h 659972"/>
              <a:gd name="connsiteX0" fmla="*/ 12248288 w 13424658"/>
              <a:gd name="connsiteY0" fmla="*/ 0 h 659972"/>
              <a:gd name="connsiteX1" fmla="*/ 11473122 w 13424658"/>
              <a:gd name="connsiteY1" fmla="*/ 0 h 659972"/>
              <a:gd name="connsiteX2" fmla="*/ 11435032 w 13424658"/>
              <a:gd name="connsiteY2" fmla="*/ 2097 h 659972"/>
              <a:gd name="connsiteX3" fmla="*/ 11397926 w 13424658"/>
              <a:gd name="connsiteY3" fmla="*/ 8549 h 659972"/>
              <a:gd name="connsiteX4" fmla="*/ 11361641 w 13424658"/>
              <a:gd name="connsiteY4" fmla="*/ 18873 h 659972"/>
              <a:gd name="connsiteX5" fmla="*/ 11326998 w 13424658"/>
              <a:gd name="connsiteY5" fmla="*/ 33229 h 659972"/>
              <a:gd name="connsiteX6" fmla="*/ 11294161 w 13424658"/>
              <a:gd name="connsiteY6" fmla="*/ 51456 h 659972"/>
              <a:gd name="connsiteX7" fmla="*/ 11263295 w 13424658"/>
              <a:gd name="connsiteY7" fmla="*/ 73232 h 659972"/>
              <a:gd name="connsiteX8" fmla="*/ 11234891 w 13424658"/>
              <a:gd name="connsiteY8" fmla="*/ 98557 h 659972"/>
              <a:gd name="connsiteX9" fmla="*/ 11029496 w 13424658"/>
              <a:gd name="connsiteY9" fmla="*/ 306639 h 659972"/>
              <a:gd name="connsiteX10" fmla="*/ 11001092 w 13424658"/>
              <a:gd name="connsiteY10" fmla="*/ 331964 h 659972"/>
              <a:gd name="connsiteX11" fmla="*/ 10970225 w 13424658"/>
              <a:gd name="connsiteY11" fmla="*/ 353740 h 659972"/>
              <a:gd name="connsiteX12" fmla="*/ 10937388 w 13424658"/>
              <a:gd name="connsiteY12" fmla="*/ 371806 h 659972"/>
              <a:gd name="connsiteX13" fmla="*/ 10902746 w 13424658"/>
              <a:gd name="connsiteY13" fmla="*/ 386162 h 659972"/>
              <a:gd name="connsiteX14" fmla="*/ 10866625 w 13424658"/>
              <a:gd name="connsiteY14" fmla="*/ 396646 h 659972"/>
              <a:gd name="connsiteX15" fmla="*/ 10829356 w 13424658"/>
              <a:gd name="connsiteY15" fmla="*/ 402937 h 659972"/>
              <a:gd name="connsiteX16" fmla="*/ 10791265 w 13424658"/>
              <a:gd name="connsiteY16" fmla="*/ 405034 h 659972"/>
              <a:gd name="connsiteX17" fmla="*/ 0 w 13424658"/>
              <a:gd name="connsiteY17" fmla="*/ 401828 h 659972"/>
              <a:gd name="connsiteX18" fmla="*/ 30638 w 13424658"/>
              <a:gd name="connsiteY18" fmla="*/ 644891 h 659972"/>
              <a:gd name="connsiteX19" fmla="*/ 13424658 w 13424658"/>
              <a:gd name="connsiteY19" fmla="*/ 659972 h 659972"/>
              <a:gd name="connsiteX20" fmla="*/ 12248288 w 13424658"/>
              <a:gd name="connsiteY20" fmla="*/ 0 h 659972"/>
              <a:gd name="connsiteX0" fmla="*/ 12248288 w 12263370"/>
              <a:gd name="connsiteY0" fmla="*/ 0 h 659972"/>
              <a:gd name="connsiteX1" fmla="*/ 11473122 w 12263370"/>
              <a:gd name="connsiteY1" fmla="*/ 0 h 659972"/>
              <a:gd name="connsiteX2" fmla="*/ 11435032 w 12263370"/>
              <a:gd name="connsiteY2" fmla="*/ 2097 h 659972"/>
              <a:gd name="connsiteX3" fmla="*/ 11397926 w 12263370"/>
              <a:gd name="connsiteY3" fmla="*/ 8549 h 659972"/>
              <a:gd name="connsiteX4" fmla="*/ 11361641 w 12263370"/>
              <a:gd name="connsiteY4" fmla="*/ 18873 h 659972"/>
              <a:gd name="connsiteX5" fmla="*/ 11326998 w 12263370"/>
              <a:gd name="connsiteY5" fmla="*/ 33229 h 659972"/>
              <a:gd name="connsiteX6" fmla="*/ 11294161 w 12263370"/>
              <a:gd name="connsiteY6" fmla="*/ 51456 h 659972"/>
              <a:gd name="connsiteX7" fmla="*/ 11263295 w 12263370"/>
              <a:gd name="connsiteY7" fmla="*/ 73232 h 659972"/>
              <a:gd name="connsiteX8" fmla="*/ 11234891 w 12263370"/>
              <a:gd name="connsiteY8" fmla="*/ 98557 h 659972"/>
              <a:gd name="connsiteX9" fmla="*/ 11029496 w 12263370"/>
              <a:gd name="connsiteY9" fmla="*/ 306639 h 659972"/>
              <a:gd name="connsiteX10" fmla="*/ 11001092 w 12263370"/>
              <a:gd name="connsiteY10" fmla="*/ 331964 h 659972"/>
              <a:gd name="connsiteX11" fmla="*/ 10970225 w 12263370"/>
              <a:gd name="connsiteY11" fmla="*/ 353740 h 659972"/>
              <a:gd name="connsiteX12" fmla="*/ 10937388 w 12263370"/>
              <a:gd name="connsiteY12" fmla="*/ 371806 h 659972"/>
              <a:gd name="connsiteX13" fmla="*/ 10902746 w 12263370"/>
              <a:gd name="connsiteY13" fmla="*/ 386162 h 659972"/>
              <a:gd name="connsiteX14" fmla="*/ 10866625 w 12263370"/>
              <a:gd name="connsiteY14" fmla="*/ 396646 h 659972"/>
              <a:gd name="connsiteX15" fmla="*/ 10829356 w 12263370"/>
              <a:gd name="connsiteY15" fmla="*/ 402937 h 659972"/>
              <a:gd name="connsiteX16" fmla="*/ 10791265 w 12263370"/>
              <a:gd name="connsiteY16" fmla="*/ 405034 h 659972"/>
              <a:gd name="connsiteX17" fmla="*/ 0 w 12263370"/>
              <a:gd name="connsiteY17" fmla="*/ 401828 h 659972"/>
              <a:gd name="connsiteX18" fmla="*/ 30638 w 12263370"/>
              <a:gd name="connsiteY18" fmla="*/ 644891 h 659972"/>
              <a:gd name="connsiteX19" fmla="*/ 12263370 w 12263370"/>
              <a:gd name="connsiteY19" fmla="*/ 659972 h 659972"/>
              <a:gd name="connsiteX20" fmla="*/ 12248288 w 12263370"/>
              <a:gd name="connsiteY20" fmla="*/ 0 h 65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63370" h="659972">
                <a:moveTo>
                  <a:pt x="12248288" y="0"/>
                </a:moveTo>
                <a:lnTo>
                  <a:pt x="11473122" y="0"/>
                </a:lnTo>
                <a:lnTo>
                  <a:pt x="11435032" y="2097"/>
                </a:lnTo>
                <a:lnTo>
                  <a:pt x="11397926" y="8549"/>
                </a:lnTo>
                <a:lnTo>
                  <a:pt x="11361641" y="18873"/>
                </a:lnTo>
                <a:lnTo>
                  <a:pt x="11326998" y="33229"/>
                </a:lnTo>
                <a:lnTo>
                  <a:pt x="11294161" y="51456"/>
                </a:lnTo>
                <a:lnTo>
                  <a:pt x="11263295" y="73232"/>
                </a:lnTo>
                <a:lnTo>
                  <a:pt x="11234891" y="98557"/>
                </a:lnTo>
                <a:lnTo>
                  <a:pt x="11029496" y="306639"/>
                </a:lnTo>
                <a:lnTo>
                  <a:pt x="11001092" y="331964"/>
                </a:lnTo>
                <a:lnTo>
                  <a:pt x="10970225" y="353740"/>
                </a:lnTo>
                <a:lnTo>
                  <a:pt x="10937388" y="371806"/>
                </a:lnTo>
                <a:lnTo>
                  <a:pt x="10902746" y="386162"/>
                </a:lnTo>
                <a:lnTo>
                  <a:pt x="10866625" y="396646"/>
                </a:lnTo>
                <a:lnTo>
                  <a:pt x="10829356" y="402937"/>
                </a:lnTo>
                <a:lnTo>
                  <a:pt x="10791265" y="405034"/>
                </a:lnTo>
                <a:lnTo>
                  <a:pt x="0" y="401828"/>
                </a:lnTo>
                <a:lnTo>
                  <a:pt x="30638" y="644891"/>
                </a:lnTo>
                <a:lnTo>
                  <a:pt x="12263370" y="659972"/>
                </a:lnTo>
                <a:cubicBezTo>
                  <a:pt x="12261391" y="453836"/>
                  <a:pt x="12259411" y="32400"/>
                  <a:pt x="12248288" y="0"/>
                </a:cubicBezTo>
                <a:close/>
              </a:path>
            </a:pathLst>
          </a:custGeom>
          <a:solidFill>
            <a:srgbClr val="FFFFFF"/>
          </a:solidFill>
          <a:ln w="16417" cap="flat">
            <a:noFill/>
            <a:prstDash val="solid"/>
            <a:miter/>
          </a:ln>
        </p:spPr>
        <p:txBody>
          <a:bodyPr rtlCol="0" anchor="ctr"/>
          <a:lstStyle/>
          <a:p>
            <a:endParaRPr lang="en-GB"/>
          </a:p>
        </p:txBody>
      </p:sp>
      <p:sp>
        <p:nvSpPr>
          <p:cNvPr id="3" name="Graphic 8">
            <a:extLst>
              <a:ext uri="{FF2B5EF4-FFF2-40B4-BE49-F238E27FC236}">
                <a16:creationId xmlns:a16="http://schemas.microsoft.com/office/drawing/2014/main" id="{90E4CDDA-7E39-DD06-50C9-AFC2DD9979D8}"/>
              </a:ext>
            </a:extLst>
          </p:cNvPr>
          <p:cNvSpPr/>
          <p:nvPr userDrawn="1"/>
        </p:nvSpPr>
        <p:spPr>
          <a:xfrm>
            <a:off x="-924" y="6232997"/>
            <a:ext cx="12210889" cy="405034"/>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12254226 w 12254226"/>
              <a:gd name="connsiteY18" fmla="*/ 659972 h 659972"/>
              <a:gd name="connsiteX19" fmla="*/ 12248288 w 12254226"/>
              <a:gd name="connsiteY19" fmla="*/ 0 h 659972"/>
              <a:gd name="connsiteX0" fmla="*/ 12248288 w 12248288"/>
              <a:gd name="connsiteY0" fmla="*/ 0 h 410972"/>
              <a:gd name="connsiteX1" fmla="*/ 10302690 w 12248288"/>
              <a:gd name="connsiteY1" fmla="*/ 0 h 410972"/>
              <a:gd name="connsiteX2" fmla="*/ 10264600 w 12248288"/>
              <a:gd name="connsiteY2" fmla="*/ 2097 h 410972"/>
              <a:gd name="connsiteX3" fmla="*/ 10227494 w 12248288"/>
              <a:gd name="connsiteY3" fmla="*/ 8549 h 410972"/>
              <a:gd name="connsiteX4" fmla="*/ 10191209 w 12248288"/>
              <a:gd name="connsiteY4" fmla="*/ 18873 h 410972"/>
              <a:gd name="connsiteX5" fmla="*/ 10156566 w 12248288"/>
              <a:gd name="connsiteY5" fmla="*/ 33229 h 410972"/>
              <a:gd name="connsiteX6" fmla="*/ 10123729 w 12248288"/>
              <a:gd name="connsiteY6" fmla="*/ 51456 h 410972"/>
              <a:gd name="connsiteX7" fmla="*/ 10092863 w 12248288"/>
              <a:gd name="connsiteY7" fmla="*/ 73232 h 410972"/>
              <a:gd name="connsiteX8" fmla="*/ 10064459 w 12248288"/>
              <a:gd name="connsiteY8" fmla="*/ 98557 h 410972"/>
              <a:gd name="connsiteX9" fmla="*/ 9859064 w 12248288"/>
              <a:gd name="connsiteY9" fmla="*/ 306639 h 410972"/>
              <a:gd name="connsiteX10" fmla="*/ 9830660 w 12248288"/>
              <a:gd name="connsiteY10" fmla="*/ 331964 h 410972"/>
              <a:gd name="connsiteX11" fmla="*/ 9799793 w 12248288"/>
              <a:gd name="connsiteY11" fmla="*/ 353740 h 410972"/>
              <a:gd name="connsiteX12" fmla="*/ 9766956 w 12248288"/>
              <a:gd name="connsiteY12" fmla="*/ 371806 h 410972"/>
              <a:gd name="connsiteX13" fmla="*/ 9732314 w 12248288"/>
              <a:gd name="connsiteY13" fmla="*/ 386162 h 410972"/>
              <a:gd name="connsiteX14" fmla="*/ 9696193 w 12248288"/>
              <a:gd name="connsiteY14" fmla="*/ 396646 h 410972"/>
              <a:gd name="connsiteX15" fmla="*/ 9658924 w 12248288"/>
              <a:gd name="connsiteY15" fmla="*/ 402937 h 410972"/>
              <a:gd name="connsiteX16" fmla="*/ 9620833 w 12248288"/>
              <a:gd name="connsiteY16" fmla="*/ 405034 h 410972"/>
              <a:gd name="connsiteX17" fmla="*/ 0 w 12248288"/>
              <a:gd name="connsiteY17" fmla="*/ 410972 h 410972"/>
              <a:gd name="connsiteX18" fmla="*/ 12248288 w 12248288"/>
              <a:gd name="connsiteY18" fmla="*/ 0 h 410972"/>
              <a:gd name="connsiteX0" fmla="*/ 12156848 w 12156848"/>
              <a:gd name="connsiteY0" fmla="*/ 0 h 502412"/>
              <a:gd name="connsiteX1" fmla="*/ 10211250 w 12156848"/>
              <a:gd name="connsiteY1" fmla="*/ 0 h 502412"/>
              <a:gd name="connsiteX2" fmla="*/ 10173160 w 12156848"/>
              <a:gd name="connsiteY2" fmla="*/ 2097 h 502412"/>
              <a:gd name="connsiteX3" fmla="*/ 10136054 w 12156848"/>
              <a:gd name="connsiteY3" fmla="*/ 8549 h 502412"/>
              <a:gd name="connsiteX4" fmla="*/ 10099769 w 12156848"/>
              <a:gd name="connsiteY4" fmla="*/ 18873 h 502412"/>
              <a:gd name="connsiteX5" fmla="*/ 10065126 w 12156848"/>
              <a:gd name="connsiteY5" fmla="*/ 33229 h 502412"/>
              <a:gd name="connsiteX6" fmla="*/ 10032289 w 12156848"/>
              <a:gd name="connsiteY6" fmla="*/ 51456 h 502412"/>
              <a:gd name="connsiteX7" fmla="*/ 10001423 w 12156848"/>
              <a:gd name="connsiteY7" fmla="*/ 73232 h 502412"/>
              <a:gd name="connsiteX8" fmla="*/ 9973019 w 12156848"/>
              <a:gd name="connsiteY8" fmla="*/ 98557 h 502412"/>
              <a:gd name="connsiteX9" fmla="*/ 9767624 w 12156848"/>
              <a:gd name="connsiteY9" fmla="*/ 306639 h 502412"/>
              <a:gd name="connsiteX10" fmla="*/ 9739220 w 12156848"/>
              <a:gd name="connsiteY10" fmla="*/ 331964 h 502412"/>
              <a:gd name="connsiteX11" fmla="*/ 9708353 w 12156848"/>
              <a:gd name="connsiteY11" fmla="*/ 353740 h 502412"/>
              <a:gd name="connsiteX12" fmla="*/ 9675516 w 12156848"/>
              <a:gd name="connsiteY12" fmla="*/ 371806 h 502412"/>
              <a:gd name="connsiteX13" fmla="*/ 9640874 w 12156848"/>
              <a:gd name="connsiteY13" fmla="*/ 386162 h 502412"/>
              <a:gd name="connsiteX14" fmla="*/ 9604753 w 12156848"/>
              <a:gd name="connsiteY14" fmla="*/ 396646 h 502412"/>
              <a:gd name="connsiteX15" fmla="*/ 9567484 w 12156848"/>
              <a:gd name="connsiteY15" fmla="*/ 402937 h 502412"/>
              <a:gd name="connsiteX16" fmla="*/ 9529393 w 12156848"/>
              <a:gd name="connsiteY16" fmla="*/ 405034 h 502412"/>
              <a:gd name="connsiteX17" fmla="*/ 0 w 12156848"/>
              <a:gd name="connsiteY17" fmla="*/ 502412 h 502412"/>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395320 h 405034"/>
              <a:gd name="connsiteX0" fmla="*/ 12173324 w 12173324"/>
              <a:gd name="connsiteY0" fmla="*/ 0 h 428271"/>
              <a:gd name="connsiteX1" fmla="*/ 10227726 w 12173324"/>
              <a:gd name="connsiteY1" fmla="*/ 0 h 428271"/>
              <a:gd name="connsiteX2" fmla="*/ 10189636 w 12173324"/>
              <a:gd name="connsiteY2" fmla="*/ 2097 h 428271"/>
              <a:gd name="connsiteX3" fmla="*/ 10152530 w 12173324"/>
              <a:gd name="connsiteY3" fmla="*/ 8549 h 428271"/>
              <a:gd name="connsiteX4" fmla="*/ 10116245 w 12173324"/>
              <a:gd name="connsiteY4" fmla="*/ 18873 h 428271"/>
              <a:gd name="connsiteX5" fmla="*/ 10081602 w 12173324"/>
              <a:gd name="connsiteY5" fmla="*/ 33229 h 428271"/>
              <a:gd name="connsiteX6" fmla="*/ 10048765 w 12173324"/>
              <a:gd name="connsiteY6" fmla="*/ 51456 h 428271"/>
              <a:gd name="connsiteX7" fmla="*/ 10017899 w 12173324"/>
              <a:gd name="connsiteY7" fmla="*/ 73232 h 428271"/>
              <a:gd name="connsiteX8" fmla="*/ 9989495 w 12173324"/>
              <a:gd name="connsiteY8" fmla="*/ 98557 h 428271"/>
              <a:gd name="connsiteX9" fmla="*/ 9784100 w 12173324"/>
              <a:gd name="connsiteY9" fmla="*/ 306639 h 428271"/>
              <a:gd name="connsiteX10" fmla="*/ 9755696 w 12173324"/>
              <a:gd name="connsiteY10" fmla="*/ 331964 h 428271"/>
              <a:gd name="connsiteX11" fmla="*/ 9724829 w 12173324"/>
              <a:gd name="connsiteY11" fmla="*/ 353740 h 428271"/>
              <a:gd name="connsiteX12" fmla="*/ 9691992 w 12173324"/>
              <a:gd name="connsiteY12" fmla="*/ 371806 h 428271"/>
              <a:gd name="connsiteX13" fmla="*/ 9657350 w 12173324"/>
              <a:gd name="connsiteY13" fmla="*/ 386162 h 428271"/>
              <a:gd name="connsiteX14" fmla="*/ 9621229 w 12173324"/>
              <a:gd name="connsiteY14" fmla="*/ 396646 h 428271"/>
              <a:gd name="connsiteX15" fmla="*/ 9583960 w 12173324"/>
              <a:gd name="connsiteY15" fmla="*/ 402937 h 428271"/>
              <a:gd name="connsiteX16" fmla="*/ 9545869 w 12173324"/>
              <a:gd name="connsiteY16" fmla="*/ 405034 h 428271"/>
              <a:gd name="connsiteX17" fmla="*/ 0 w 12173324"/>
              <a:gd name="connsiteY17" fmla="*/ 428271 h 428271"/>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403558 h 405034"/>
              <a:gd name="connsiteX0" fmla="*/ 12247465 w 12247465"/>
              <a:gd name="connsiteY0" fmla="*/ 0 h 405034"/>
              <a:gd name="connsiteX1" fmla="*/ 10301867 w 12247465"/>
              <a:gd name="connsiteY1" fmla="*/ 0 h 405034"/>
              <a:gd name="connsiteX2" fmla="*/ 10263777 w 12247465"/>
              <a:gd name="connsiteY2" fmla="*/ 2097 h 405034"/>
              <a:gd name="connsiteX3" fmla="*/ 10226671 w 12247465"/>
              <a:gd name="connsiteY3" fmla="*/ 8549 h 405034"/>
              <a:gd name="connsiteX4" fmla="*/ 10190386 w 12247465"/>
              <a:gd name="connsiteY4" fmla="*/ 18873 h 405034"/>
              <a:gd name="connsiteX5" fmla="*/ 10155743 w 12247465"/>
              <a:gd name="connsiteY5" fmla="*/ 33229 h 405034"/>
              <a:gd name="connsiteX6" fmla="*/ 10122906 w 12247465"/>
              <a:gd name="connsiteY6" fmla="*/ 51456 h 405034"/>
              <a:gd name="connsiteX7" fmla="*/ 10092040 w 12247465"/>
              <a:gd name="connsiteY7" fmla="*/ 73232 h 405034"/>
              <a:gd name="connsiteX8" fmla="*/ 10063636 w 12247465"/>
              <a:gd name="connsiteY8" fmla="*/ 98557 h 405034"/>
              <a:gd name="connsiteX9" fmla="*/ 9858241 w 12247465"/>
              <a:gd name="connsiteY9" fmla="*/ 306639 h 405034"/>
              <a:gd name="connsiteX10" fmla="*/ 9829837 w 12247465"/>
              <a:gd name="connsiteY10" fmla="*/ 331964 h 405034"/>
              <a:gd name="connsiteX11" fmla="*/ 9798970 w 12247465"/>
              <a:gd name="connsiteY11" fmla="*/ 353740 h 405034"/>
              <a:gd name="connsiteX12" fmla="*/ 9766133 w 12247465"/>
              <a:gd name="connsiteY12" fmla="*/ 371806 h 405034"/>
              <a:gd name="connsiteX13" fmla="*/ 9731491 w 12247465"/>
              <a:gd name="connsiteY13" fmla="*/ 386162 h 405034"/>
              <a:gd name="connsiteX14" fmla="*/ 9695370 w 12247465"/>
              <a:gd name="connsiteY14" fmla="*/ 396646 h 405034"/>
              <a:gd name="connsiteX15" fmla="*/ 9658101 w 12247465"/>
              <a:gd name="connsiteY15" fmla="*/ 402937 h 405034"/>
              <a:gd name="connsiteX16" fmla="*/ 9620010 w 12247465"/>
              <a:gd name="connsiteY16" fmla="*/ 405034 h 405034"/>
              <a:gd name="connsiteX17" fmla="*/ 0 w 12247465"/>
              <a:gd name="connsiteY17" fmla="*/ 403558 h 405034"/>
              <a:gd name="connsiteX0" fmla="*/ 13399609 w 13399609"/>
              <a:gd name="connsiteY0" fmla="*/ 0 h 405034"/>
              <a:gd name="connsiteX1" fmla="*/ 11454011 w 13399609"/>
              <a:gd name="connsiteY1" fmla="*/ 0 h 405034"/>
              <a:gd name="connsiteX2" fmla="*/ 11415921 w 13399609"/>
              <a:gd name="connsiteY2" fmla="*/ 2097 h 405034"/>
              <a:gd name="connsiteX3" fmla="*/ 11378815 w 13399609"/>
              <a:gd name="connsiteY3" fmla="*/ 8549 h 405034"/>
              <a:gd name="connsiteX4" fmla="*/ 11342530 w 13399609"/>
              <a:gd name="connsiteY4" fmla="*/ 18873 h 405034"/>
              <a:gd name="connsiteX5" fmla="*/ 11307887 w 13399609"/>
              <a:gd name="connsiteY5" fmla="*/ 33229 h 405034"/>
              <a:gd name="connsiteX6" fmla="*/ 11275050 w 13399609"/>
              <a:gd name="connsiteY6" fmla="*/ 51456 h 405034"/>
              <a:gd name="connsiteX7" fmla="*/ 11244184 w 13399609"/>
              <a:gd name="connsiteY7" fmla="*/ 73232 h 405034"/>
              <a:gd name="connsiteX8" fmla="*/ 11215780 w 13399609"/>
              <a:gd name="connsiteY8" fmla="*/ 98557 h 405034"/>
              <a:gd name="connsiteX9" fmla="*/ 11010385 w 13399609"/>
              <a:gd name="connsiteY9" fmla="*/ 306639 h 405034"/>
              <a:gd name="connsiteX10" fmla="*/ 10981981 w 13399609"/>
              <a:gd name="connsiteY10" fmla="*/ 331964 h 405034"/>
              <a:gd name="connsiteX11" fmla="*/ 10951114 w 13399609"/>
              <a:gd name="connsiteY11" fmla="*/ 353740 h 405034"/>
              <a:gd name="connsiteX12" fmla="*/ 10918277 w 13399609"/>
              <a:gd name="connsiteY12" fmla="*/ 371806 h 405034"/>
              <a:gd name="connsiteX13" fmla="*/ 10883635 w 13399609"/>
              <a:gd name="connsiteY13" fmla="*/ 386162 h 405034"/>
              <a:gd name="connsiteX14" fmla="*/ 10847514 w 13399609"/>
              <a:gd name="connsiteY14" fmla="*/ 396646 h 405034"/>
              <a:gd name="connsiteX15" fmla="*/ 10810245 w 13399609"/>
              <a:gd name="connsiteY15" fmla="*/ 402937 h 405034"/>
              <a:gd name="connsiteX16" fmla="*/ 10772154 w 13399609"/>
              <a:gd name="connsiteY16" fmla="*/ 405034 h 405034"/>
              <a:gd name="connsiteX17" fmla="*/ 0 w 13399609"/>
              <a:gd name="connsiteY17" fmla="*/ 403558 h 405034"/>
              <a:gd name="connsiteX0" fmla="*/ 12210889 w 12210889"/>
              <a:gd name="connsiteY0" fmla="*/ 9144 h 405034"/>
              <a:gd name="connsiteX1" fmla="*/ 11454011 w 12210889"/>
              <a:gd name="connsiteY1" fmla="*/ 0 h 405034"/>
              <a:gd name="connsiteX2" fmla="*/ 11415921 w 12210889"/>
              <a:gd name="connsiteY2" fmla="*/ 2097 h 405034"/>
              <a:gd name="connsiteX3" fmla="*/ 11378815 w 12210889"/>
              <a:gd name="connsiteY3" fmla="*/ 8549 h 405034"/>
              <a:gd name="connsiteX4" fmla="*/ 11342530 w 12210889"/>
              <a:gd name="connsiteY4" fmla="*/ 18873 h 405034"/>
              <a:gd name="connsiteX5" fmla="*/ 11307887 w 12210889"/>
              <a:gd name="connsiteY5" fmla="*/ 33229 h 405034"/>
              <a:gd name="connsiteX6" fmla="*/ 11275050 w 12210889"/>
              <a:gd name="connsiteY6" fmla="*/ 51456 h 405034"/>
              <a:gd name="connsiteX7" fmla="*/ 11244184 w 12210889"/>
              <a:gd name="connsiteY7" fmla="*/ 73232 h 405034"/>
              <a:gd name="connsiteX8" fmla="*/ 11215780 w 12210889"/>
              <a:gd name="connsiteY8" fmla="*/ 98557 h 405034"/>
              <a:gd name="connsiteX9" fmla="*/ 11010385 w 12210889"/>
              <a:gd name="connsiteY9" fmla="*/ 306639 h 405034"/>
              <a:gd name="connsiteX10" fmla="*/ 10981981 w 12210889"/>
              <a:gd name="connsiteY10" fmla="*/ 331964 h 405034"/>
              <a:gd name="connsiteX11" fmla="*/ 10951114 w 12210889"/>
              <a:gd name="connsiteY11" fmla="*/ 353740 h 405034"/>
              <a:gd name="connsiteX12" fmla="*/ 10918277 w 12210889"/>
              <a:gd name="connsiteY12" fmla="*/ 371806 h 405034"/>
              <a:gd name="connsiteX13" fmla="*/ 10883635 w 12210889"/>
              <a:gd name="connsiteY13" fmla="*/ 386162 h 405034"/>
              <a:gd name="connsiteX14" fmla="*/ 10847514 w 12210889"/>
              <a:gd name="connsiteY14" fmla="*/ 396646 h 405034"/>
              <a:gd name="connsiteX15" fmla="*/ 10810245 w 12210889"/>
              <a:gd name="connsiteY15" fmla="*/ 402937 h 405034"/>
              <a:gd name="connsiteX16" fmla="*/ 10772154 w 12210889"/>
              <a:gd name="connsiteY16" fmla="*/ 405034 h 405034"/>
              <a:gd name="connsiteX17" fmla="*/ 0 w 12210889"/>
              <a:gd name="connsiteY17" fmla="*/ 403558 h 40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10889" h="405034">
                <a:moveTo>
                  <a:pt x="12210889" y="9144"/>
                </a:moveTo>
                <a:lnTo>
                  <a:pt x="11454011" y="0"/>
                </a:lnTo>
                <a:lnTo>
                  <a:pt x="11415921" y="2097"/>
                </a:lnTo>
                <a:lnTo>
                  <a:pt x="11378815" y="8549"/>
                </a:lnTo>
                <a:lnTo>
                  <a:pt x="11342530" y="18873"/>
                </a:lnTo>
                <a:lnTo>
                  <a:pt x="11307887" y="33229"/>
                </a:lnTo>
                <a:lnTo>
                  <a:pt x="11275050" y="51456"/>
                </a:lnTo>
                <a:lnTo>
                  <a:pt x="11244184" y="73232"/>
                </a:lnTo>
                <a:lnTo>
                  <a:pt x="11215780" y="98557"/>
                </a:lnTo>
                <a:lnTo>
                  <a:pt x="11010385" y="306639"/>
                </a:lnTo>
                <a:lnTo>
                  <a:pt x="10981981" y="331964"/>
                </a:lnTo>
                <a:lnTo>
                  <a:pt x="10951114" y="353740"/>
                </a:lnTo>
                <a:lnTo>
                  <a:pt x="10918277" y="371806"/>
                </a:lnTo>
                <a:lnTo>
                  <a:pt x="10883635" y="386162"/>
                </a:lnTo>
                <a:lnTo>
                  <a:pt x="10847514" y="396646"/>
                </a:lnTo>
                <a:lnTo>
                  <a:pt x="10810245" y="402937"/>
                </a:lnTo>
                <a:lnTo>
                  <a:pt x="10772154" y="405034"/>
                </a:lnTo>
                <a:lnTo>
                  <a:pt x="0" y="403558"/>
                </a:lnTo>
              </a:path>
            </a:pathLst>
          </a:custGeom>
          <a:noFill/>
          <a:ln w="16417" cap="flat">
            <a:solidFill>
              <a:srgbClr val="FFBF22"/>
            </a:solidFill>
            <a:prstDash val="solid"/>
            <a:miter/>
          </a:ln>
        </p:spPr>
        <p:txBody>
          <a:bodyPr rtlCol="0" anchor="ctr"/>
          <a:lstStyle/>
          <a:p>
            <a:endParaRPr lang="en-GB"/>
          </a:p>
        </p:txBody>
      </p:sp>
      <p:pic>
        <p:nvPicPr>
          <p:cNvPr id="4" name="Picture 3">
            <a:extLst>
              <a:ext uri="{FF2B5EF4-FFF2-40B4-BE49-F238E27FC236}">
                <a16:creationId xmlns:a16="http://schemas.microsoft.com/office/drawing/2014/main" id="{ABF65D76-EA02-9113-EE5A-62D1D4D7F313}"/>
              </a:ext>
            </a:extLst>
          </p:cNvPr>
          <p:cNvPicPr>
            <a:picLocks noChangeAspect="1"/>
          </p:cNvPicPr>
          <p:nvPr userDrawn="1"/>
        </p:nvPicPr>
        <p:blipFill>
          <a:blip r:embed="rId2"/>
          <a:srcRect/>
          <a:stretch/>
        </p:blipFill>
        <p:spPr>
          <a:xfrm>
            <a:off x="11423087" y="6426740"/>
            <a:ext cx="404054" cy="157424"/>
          </a:xfrm>
          <a:prstGeom prst="rect">
            <a:avLst/>
          </a:prstGeom>
        </p:spPr>
      </p:pic>
    </p:spTree>
    <p:extLst>
      <p:ext uri="{BB962C8B-B14F-4D97-AF65-F5344CB8AC3E}">
        <p14:creationId xmlns:p14="http://schemas.microsoft.com/office/powerpoint/2010/main" val="11144714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rimary Image Breaker Slide (Purpl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CFF8368B-8346-55F3-7D58-DDEE5EB26EAC}"/>
              </a:ext>
            </a:extLst>
          </p:cNvPr>
          <p:cNvSpPr>
            <a:spLocks noGrp="1"/>
          </p:cNvSpPr>
          <p:nvPr>
            <p:ph type="pic" sz="quarter" idx="13"/>
          </p:nvPr>
        </p:nvSpPr>
        <p:spPr>
          <a:xfrm>
            <a:off x="0" y="0"/>
            <a:ext cx="12192000" cy="6858000"/>
          </a:xfrm>
        </p:spPr>
        <p:txBody>
          <a:bodyPr/>
          <a:lstStyle>
            <a:lvl1pPr>
              <a:defRPr b="0" i="0">
                <a:latin typeface="Arial" panose="020B0604020202020204" pitchFamily="34" charset="0"/>
              </a:defRPr>
            </a:lvl1pPr>
          </a:lstStyle>
          <a:p>
            <a:endParaRPr lang="en-GB"/>
          </a:p>
        </p:txBody>
      </p:sp>
      <p:pic>
        <p:nvPicPr>
          <p:cNvPr id="7" name="Picture 6" descr="A group of purple circles on a black background&#10;&#10;Description automatically generated">
            <a:extLst>
              <a:ext uri="{FF2B5EF4-FFF2-40B4-BE49-F238E27FC236}">
                <a16:creationId xmlns:a16="http://schemas.microsoft.com/office/drawing/2014/main" id="{EDD804F0-E153-6B19-9F2C-012CBEAE4F41}"/>
              </a:ext>
            </a:extLst>
          </p:cNvPr>
          <p:cNvPicPr>
            <a:picLocks noChangeAspect="1"/>
          </p:cNvPicPr>
          <p:nvPr userDrawn="1"/>
        </p:nvPicPr>
        <p:blipFill>
          <a:blip r:embed="rId2"/>
          <a:stretch>
            <a:fillRect/>
          </a:stretch>
        </p:blipFill>
        <p:spPr>
          <a:xfrm>
            <a:off x="19877" y="-1388"/>
            <a:ext cx="12189533" cy="6859388"/>
          </a:xfrm>
          <a:prstGeom prst="rect">
            <a:avLst/>
          </a:prstGeom>
        </p:spPr>
      </p:pic>
      <p:sp>
        <p:nvSpPr>
          <p:cNvPr id="12" name="Title 1">
            <a:extLst>
              <a:ext uri="{FF2B5EF4-FFF2-40B4-BE49-F238E27FC236}">
                <a16:creationId xmlns:a16="http://schemas.microsoft.com/office/drawing/2014/main" id="{59302902-1CE7-278C-0E6C-C35B72BD0542}"/>
              </a:ext>
            </a:extLst>
          </p:cNvPr>
          <p:cNvSpPr>
            <a:spLocks noGrp="1"/>
          </p:cNvSpPr>
          <p:nvPr>
            <p:ph type="ctrTitle"/>
          </p:nvPr>
        </p:nvSpPr>
        <p:spPr>
          <a:xfrm>
            <a:off x="532944" y="820795"/>
            <a:ext cx="5105856" cy="2387600"/>
          </a:xfrm>
        </p:spPr>
        <p:txBody>
          <a:bodyPr anchor="b">
            <a:normAutofit/>
          </a:bodyPr>
          <a:lstStyle>
            <a:lvl1pPr algn="l">
              <a:defRPr sz="4400" b="1" i="0">
                <a:solidFill>
                  <a:schemeClr val="tx1"/>
                </a:solidFill>
                <a:latin typeface="Arial" panose="020B0604020202020204" pitchFamily="34" charset="0"/>
                <a:cs typeface="Arial" panose="020B0604020202020204" pitchFamily="34" charset="0"/>
              </a:defRPr>
            </a:lvl1pPr>
          </a:lstStyle>
          <a:p>
            <a:r>
              <a:rPr lang="en-GB"/>
              <a:t>Click to edit Master title style</a:t>
            </a:r>
          </a:p>
        </p:txBody>
      </p:sp>
      <p:sp>
        <p:nvSpPr>
          <p:cNvPr id="13" name="Subtitle 2">
            <a:extLst>
              <a:ext uri="{FF2B5EF4-FFF2-40B4-BE49-F238E27FC236}">
                <a16:creationId xmlns:a16="http://schemas.microsoft.com/office/drawing/2014/main" id="{43267D14-FA6F-F2E2-91FC-0421FD5B4571}"/>
              </a:ext>
            </a:extLst>
          </p:cNvPr>
          <p:cNvSpPr>
            <a:spLocks noGrp="1"/>
          </p:cNvSpPr>
          <p:nvPr>
            <p:ph type="subTitle" idx="1"/>
          </p:nvPr>
        </p:nvSpPr>
        <p:spPr>
          <a:xfrm>
            <a:off x="532944" y="3245466"/>
            <a:ext cx="3885619" cy="1044146"/>
          </a:xfrm>
        </p:spPr>
        <p:txBody>
          <a:bodyPr>
            <a:normAutofit/>
          </a:bodyPr>
          <a:lstStyle>
            <a:lvl1pPr marL="0" indent="0" algn="l">
              <a:buNone/>
              <a:defRPr sz="2400" b="0" i="0">
                <a:solidFill>
                  <a:schemeClr val="tx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Tree>
    <p:extLst>
      <p:ext uri="{BB962C8B-B14F-4D97-AF65-F5344CB8AC3E}">
        <p14:creationId xmlns:p14="http://schemas.microsoft.com/office/powerpoint/2010/main" val="331316100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_Animation Placeholder">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CB0CA34-0058-9047-AA94-D2A25CB49EF4}"/>
              </a:ext>
            </a:extLst>
          </p:cNvPr>
          <p:cNvSpPr>
            <a:spLocks noGrp="1"/>
          </p:cNvSpPr>
          <p:nvPr>
            <p:ph type="pic" sz="quarter" idx="14"/>
          </p:nvPr>
        </p:nvSpPr>
        <p:spPr>
          <a:xfrm>
            <a:off x="3657600" y="1228725"/>
            <a:ext cx="7821613" cy="4400550"/>
          </a:xfrm>
          <a:prstGeom prst="rect">
            <a:avLst/>
          </a:prstGeom>
        </p:spPr>
        <p:txBody>
          <a:bodyPr/>
          <a:lstStyle>
            <a:lvl1pPr>
              <a:defRPr b="0" i="0">
                <a:latin typeface="HelveticaNeueLT Pro 65 Md" panose="020B0604020202020204" pitchFamily="34" charset="77"/>
              </a:defRPr>
            </a:lvl1pPr>
          </a:lstStyle>
          <a:p>
            <a:endParaRPr lang="en-US"/>
          </a:p>
        </p:txBody>
      </p:sp>
      <p:sp>
        <p:nvSpPr>
          <p:cNvPr id="9" name="Title 1">
            <a:extLst>
              <a:ext uri="{FF2B5EF4-FFF2-40B4-BE49-F238E27FC236}">
                <a16:creationId xmlns:a16="http://schemas.microsoft.com/office/drawing/2014/main" id="{8AA50767-73DF-E246-85B9-8F35754478CD}"/>
              </a:ext>
            </a:extLst>
          </p:cNvPr>
          <p:cNvSpPr>
            <a:spLocks noGrp="1"/>
          </p:cNvSpPr>
          <p:nvPr>
            <p:ph type="title" hasCustomPrompt="1"/>
          </p:nvPr>
        </p:nvSpPr>
        <p:spPr>
          <a:xfrm>
            <a:off x="639066" y="454453"/>
            <a:ext cx="5043199" cy="637747"/>
          </a:xfrm>
          <a:prstGeom prst="rect">
            <a:avLst/>
          </a:prstGeom>
        </p:spPr>
        <p:txBody>
          <a:bodyPr anchor="t"/>
          <a:lstStyle>
            <a:lvl1pPr>
              <a:defRPr sz="2500" b="0" i="0">
                <a:solidFill>
                  <a:srgbClr val="D43900"/>
                </a:solidFill>
                <a:latin typeface="HelveticaNeueLT Pro 55 Roman" panose="020B0604020202020204" pitchFamily="34" charset="77"/>
                <a:ea typeface="Helvetica Neue Condensed" panose="02000503000000020004" pitchFamily="2" charset="0"/>
                <a:cs typeface="Helvetica Neue Condensed" panose="02000503000000020004" pitchFamily="2" charset="0"/>
              </a:defRPr>
            </a:lvl1pPr>
          </a:lstStyle>
          <a:p>
            <a:r>
              <a:rPr lang="en-GB"/>
              <a:t>Click to edit title</a:t>
            </a:r>
            <a:endParaRPr lang="en-US"/>
          </a:p>
        </p:txBody>
      </p:sp>
      <p:sp>
        <p:nvSpPr>
          <p:cNvPr id="10" name="Text Placeholder 11">
            <a:extLst>
              <a:ext uri="{FF2B5EF4-FFF2-40B4-BE49-F238E27FC236}">
                <a16:creationId xmlns:a16="http://schemas.microsoft.com/office/drawing/2014/main" id="{5DF50CA8-40F3-5041-946E-33D6E9D7A053}"/>
              </a:ext>
            </a:extLst>
          </p:cNvPr>
          <p:cNvSpPr>
            <a:spLocks noGrp="1"/>
          </p:cNvSpPr>
          <p:nvPr>
            <p:ph type="body" sz="quarter" idx="12"/>
          </p:nvPr>
        </p:nvSpPr>
        <p:spPr>
          <a:xfrm>
            <a:off x="639066" y="1228725"/>
            <a:ext cx="2553170" cy="4400550"/>
          </a:xfrm>
          <a:prstGeom prst="rect">
            <a:avLst/>
          </a:prstGeom>
          <a:ln>
            <a:noFill/>
          </a:ln>
        </p:spPr>
        <p:txBody>
          <a:bodyPr numCol="1"/>
          <a:lstStyle>
            <a:lvl1pPr marL="0" indent="0">
              <a:buNone/>
              <a:defRPr sz="900" b="0" i="0">
                <a:solidFill>
                  <a:srgbClr val="454546"/>
                </a:solidFill>
                <a:latin typeface="HelveticaNeueLT Pro 55 Roman" panose="020B0604020202020204" pitchFamily="34" charset="77"/>
              </a:defRPr>
            </a:lvl1pPr>
            <a:lvl2pPr marL="457189" indent="0">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77" indent="0">
              <a:buFont typeface="Arial" panose="020B0604020202020204" pitchFamily="34" charset="0"/>
              <a:buNone/>
              <a:defRPr sz="1400" b="0" i="0">
                <a:solidFill>
                  <a:srgbClr val="E8BC28"/>
                </a:solidFill>
                <a:latin typeface="HelveticaNeueLT Std Lt" panose="020B0403020202020204" pitchFamily="34" charset="0"/>
              </a:defRPr>
            </a:lvl3pPr>
            <a:lvl4pPr marL="1371566" indent="0">
              <a:buFont typeface="Arial" panose="020B0604020202020204" pitchFamily="34" charset="0"/>
              <a:buNone/>
              <a:defRPr sz="1400" b="0" i="0">
                <a:solidFill>
                  <a:srgbClr val="E8BC28"/>
                </a:solidFill>
                <a:latin typeface="HelveticaNeueLT Std Lt" panose="020B0403020202020204" pitchFamily="34" charset="0"/>
              </a:defRPr>
            </a:lvl4pPr>
            <a:lvl5pPr marL="1828755" indent="0">
              <a:buNone/>
              <a:defRPr b="0" i="0">
                <a:latin typeface="HelveticaNeueLT Std Thin" panose="020B0403020202020204" pitchFamily="34" charset="0"/>
              </a:defRPr>
            </a:lvl5pPr>
          </a:lstStyle>
          <a:p>
            <a:pPr lvl="0"/>
            <a:endParaRPr lang="en-US"/>
          </a:p>
        </p:txBody>
      </p:sp>
      <p:sp>
        <p:nvSpPr>
          <p:cNvPr id="2" name="Graphic 8">
            <a:extLst>
              <a:ext uri="{FF2B5EF4-FFF2-40B4-BE49-F238E27FC236}">
                <a16:creationId xmlns:a16="http://schemas.microsoft.com/office/drawing/2014/main" id="{80F9CD96-6320-5188-C984-0885A0433874}"/>
              </a:ext>
            </a:extLst>
          </p:cNvPr>
          <p:cNvSpPr/>
          <p:nvPr userDrawn="1"/>
        </p:nvSpPr>
        <p:spPr>
          <a:xfrm>
            <a:off x="-16829" y="6232997"/>
            <a:ext cx="12263370" cy="659972"/>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 name="connsiteX0" fmla="*/ 13418720 w 13424658"/>
              <a:gd name="connsiteY0" fmla="*/ 0 h 659972"/>
              <a:gd name="connsiteX1" fmla="*/ 11473122 w 13424658"/>
              <a:gd name="connsiteY1" fmla="*/ 0 h 659972"/>
              <a:gd name="connsiteX2" fmla="*/ 11435032 w 13424658"/>
              <a:gd name="connsiteY2" fmla="*/ 2097 h 659972"/>
              <a:gd name="connsiteX3" fmla="*/ 11397926 w 13424658"/>
              <a:gd name="connsiteY3" fmla="*/ 8549 h 659972"/>
              <a:gd name="connsiteX4" fmla="*/ 11361641 w 13424658"/>
              <a:gd name="connsiteY4" fmla="*/ 18873 h 659972"/>
              <a:gd name="connsiteX5" fmla="*/ 11326998 w 13424658"/>
              <a:gd name="connsiteY5" fmla="*/ 33229 h 659972"/>
              <a:gd name="connsiteX6" fmla="*/ 11294161 w 13424658"/>
              <a:gd name="connsiteY6" fmla="*/ 51456 h 659972"/>
              <a:gd name="connsiteX7" fmla="*/ 11263295 w 13424658"/>
              <a:gd name="connsiteY7" fmla="*/ 73232 h 659972"/>
              <a:gd name="connsiteX8" fmla="*/ 11234891 w 13424658"/>
              <a:gd name="connsiteY8" fmla="*/ 98557 h 659972"/>
              <a:gd name="connsiteX9" fmla="*/ 11029496 w 13424658"/>
              <a:gd name="connsiteY9" fmla="*/ 306639 h 659972"/>
              <a:gd name="connsiteX10" fmla="*/ 11001092 w 13424658"/>
              <a:gd name="connsiteY10" fmla="*/ 331964 h 659972"/>
              <a:gd name="connsiteX11" fmla="*/ 10970225 w 13424658"/>
              <a:gd name="connsiteY11" fmla="*/ 353740 h 659972"/>
              <a:gd name="connsiteX12" fmla="*/ 10937388 w 13424658"/>
              <a:gd name="connsiteY12" fmla="*/ 371806 h 659972"/>
              <a:gd name="connsiteX13" fmla="*/ 10902746 w 13424658"/>
              <a:gd name="connsiteY13" fmla="*/ 386162 h 659972"/>
              <a:gd name="connsiteX14" fmla="*/ 10866625 w 13424658"/>
              <a:gd name="connsiteY14" fmla="*/ 396646 h 659972"/>
              <a:gd name="connsiteX15" fmla="*/ 10829356 w 13424658"/>
              <a:gd name="connsiteY15" fmla="*/ 402937 h 659972"/>
              <a:gd name="connsiteX16" fmla="*/ 10791265 w 13424658"/>
              <a:gd name="connsiteY16" fmla="*/ 405034 h 659972"/>
              <a:gd name="connsiteX17" fmla="*/ 0 w 13424658"/>
              <a:gd name="connsiteY17" fmla="*/ 401828 h 659972"/>
              <a:gd name="connsiteX18" fmla="*/ 1164494 w 13424658"/>
              <a:gd name="connsiteY18" fmla="*/ 654035 h 659972"/>
              <a:gd name="connsiteX19" fmla="*/ 13424658 w 13424658"/>
              <a:gd name="connsiteY19" fmla="*/ 659972 h 659972"/>
              <a:gd name="connsiteX20" fmla="*/ 13418720 w 13424658"/>
              <a:gd name="connsiteY20" fmla="*/ 0 h 659972"/>
              <a:gd name="connsiteX0" fmla="*/ 13418720 w 13424658"/>
              <a:gd name="connsiteY0" fmla="*/ 0 h 659972"/>
              <a:gd name="connsiteX1" fmla="*/ 11473122 w 13424658"/>
              <a:gd name="connsiteY1" fmla="*/ 0 h 659972"/>
              <a:gd name="connsiteX2" fmla="*/ 11435032 w 13424658"/>
              <a:gd name="connsiteY2" fmla="*/ 2097 h 659972"/>
              <a:gd name="connsiteX3" fmla="*/ 11397926 w 13424658"/>
              <a:gd name="connsiteY3" fmla="*/ 8549 h 659972"/>
              <a:gd name="connsiteX4" fmla="*/ 11361641 w 13424658"/>
              <a:gd name="connsiteY4" fmla="*/ 18873 h 659972"/>
              <a:gd name="connsiteX5" fmla="*/ 11326998 w 13424658"/>
              <a:gd name="connsiteY5" fmla="*/ 33229 h 659972"/>
              <a:gd name="connsiteX6" fmla="*/ 11294161 w 13424658"/>
              <a:gd name="connsiteY6" fmla="*/ 51456 h 659972"/>
              <a:gd name="connsiteX7" fmla="*/ 11263295 w 13424658"/>
              <a:gd name="connsiteY7" fmla="*/ 73232 h 659972"/>
              <a:gd name="connsiteX8" fmla="*/ 11234891 w 13424658"/>
              <a:gd name="connsiteY8" fmla="*/ 98557 h 659972"/>
              <a:gd name="connsiteX9" fmla="*/ 11029496 w 13424658"/>
              <a:gd name="connsiteY9" fmla="*/ 306639 h 659972"/>
              <a:gd name="connsiteX10" fmla="*/ 11001092 w 13424658"/>
              <a:gd name="connsiteY10" fmla="*/ 331964 h 659972"/>
              <a:gd name="connsiteX11" fmla="*/ 10970225 w 13424658"/>
              <a:gd name="connsiteY11" fmla="*/ 353740 h 659972"/>
              <a:gd name="connsiteX12" fmla="*/ 10937388 w 13424658"/>
              <a:gd name="connsiteY12" fmla="*/ 371806 h 659972"/>
              <a:gd name="connsiteX13" fmla="*/ 10902746 w 13424658"/>
              <a:gd name="connsiteY13" fmla="*/ 386162 h 659972"/>
              <a:gd name="connsiteX14" fmla="*/ 10866625 w 13424658"/>
              <a:gd name="connsiteY14" fmla="*/ 396646 h 659972"/>
              <a:gd name="connsiteX15" fmla="*/ 10829356 w 13424658"/>
              <a:gd name="connsiteY15" fmla="*/ 402937 h 659972"/>
              <a:gd name="connsiteX16" fmla="*/ 10791265 w 13424658"/>
              <a:gd name="connsiteY16" fmla="*/ 405034 h 659972"/>
              <a:gd name="connsiteX17" fmla="*/ 0 w 13424658"/>
              <a:gd name="connsiteY17" fmla="*/ 401828 h 659972"/>
              <a:gd name="connsiteX18" fmla="*/ 30638 w 13424658"/>
              <a:gd name="connsiteY18" fmla="*/ 644891 h 659972"/>
              <a:gd name="connsiteX19" fmla="*/ 13424658 w 13424658"/>
              <a:gd name="connsiteY19" fmla="*/ 659972 h 659972"/>
              <a:gd name="connsiteX20" fmla="*/ 13418720 w 13424658"/>
              <a:gd name="connsiteY20" fmla="*/ 0 h 659972"/>
              <a:gd name="connsiteX0" fmla="*/ 12248288 w 13424658"/>
              <a:gd name="connsiteY0" fmla="*/ 0 h 659972"/>
              <a:gd name="connsiteX1" fmla="*/ 11473122 w 13424658"/>
              <a:gd name="connsiteY1" fmla="*/ 0 h 659972"/>
              <a:gd name="connsiteX2" fmla="*/ 11435032 w 13424658"/>
              <a:gd name="connsiteY2" fmla="*/ 2097 h 659972"/>
              <a:gd name="connsiteX3" fmla="*/ 11397926 w 13424658"/>
              <a:gd name="connsiteY3" fmla="*/ 8549 h 659972"/>
              <a:gd name="connsiteX4" fmla="*/ 11361641 w 13424658"/>
              <a:gd name="connsiteY4" fmla="*/ 18873 h 659972"/>
              <a:gd name="connsiteX5" fmla="*/ 11326998 w 13424658"/>
              <a:gd name="connsiteY5" fmla="*/ 33229 h 659972"/>
              <a:gd name="connsiteX6" fmla="*/ 11294161 w 13424658"/>
              <a:gd name="connsiteY6" fmla="*/ 51456 h 659972"/>
              <a:gd name="connsiteX7" fmla="*/ 11263295 w 13424658"/>
              <a:gd name="connsiteY7" fmla="*/ 73232 h 659972"/>
              <a:gd name="connsiteX8" fmla="*/ 11234891 w 13424658"/>
              <a:gd name="connsiteY8" fmla="*/ 98557 h 659972"/>
              <a:gd name="connsiteX9" fmla="*/ 11029496 w 13424658"/>
              <a:gd name="connsiteY9" fmla="*/ 306639 h 659972"/>
              <a:gd name="connsiteX10" fmla="*/ 11001092 w 13424658"/>
              <a:gd name="connsiteY10" fmla="*/ 331964 h 659972"/>
              <a:gd name="connsiteX11" fmla="*/ 10970225 w 13424658"/>
              <a:gd name="connsiteY11" fmla="*/ 353740 h 659972"/>
              <a:gd name="connsiteX12" fmla="*/ 10937388 w 13424658"/>
              <a:gd name="connsiteY12" fmla="*/ 371806 h 659972"/>
              <a:gd name="connsiteX13" fmla="*/ 10902746 w 13424658"/>
              <a:gd name="connsiteY13" fmla="*/ 386162 h 659972"/>
              <a:gd name="connsiteX14" fmla="*/ 10866625 w 13424658"/>
              <a:gd name="connsiteY14" fmla="*/ 396646 h 659972"/>
              <a:gd name="connsiteX15" fmla="*/ 10829356 w 13424658"/>
              <a:gd name="connsiteY15" fmla="*/ 402937 h 659972"/>
              <a:gd name="connsiteX16" fmla="*/ 10791265 w 13424658"/>
              <a:gd name="connsiteY16" fmla="*/ 405034 h 659972"/>
              <a:gd name="connsiteX17" fmla="*/ 0 w 13424658"/>
              <a:gd name="connsiteY17" fmla="*/ 401828 h 659972"/>
              <a:gd name="connsiteX18" fmla="*/ 30638 w 13424658"/>
              <a:gd name="connsiteY18" fmla="*/ 644891 h 659972"/>
              <a:gd name="connsiteX19" fmla="*/ 13424658 w 13424658"/>
              <a:gd name="connsiteY19" fmla="*/ 659972 h 659972"/>
              <a:gd name="connsiteX20" fmla="*/ 12248288 w 13424658"/>
              <a:gd name="connsiteY20" fmla="*/ 0 h 659972"/>
              <a:gd name="connsiteX0" fmla="*/ 12248288 w 13424658"/>
              <a:gd name="connsiteY0" fmla="*/ 0 h 659972"/>
              <a:gd name="connsiteX1" fmla="*/ 11473122 w 13424658"/>
              <a:gd name="connsiteY1" fmla="*/ 0 h 659972"/>
              <a:gd name="connsiteX2" fmla="*/ 11435032 w 13424658"/>
              <a:gd name="connsiteY2" fmla="*/ 2097 h 659972"/>
              <a:gd name="connsiteX3" fmla="*/ 11397926 w 13424658"/>
              <a:gd name="connsiteY3" fmla="*/ 8549 h 659972"/>
              <a:gd name="connsiteX4" fmla="*/ 11361641 w 13424658"/>
              <a:gd name="connsiteY4" fmla="*/ 18873 h 659972"/>
              <a:gd name="connsiteX5" fmla="*/ 11326998 w 13424658"/>
              <a:gd name="connsiteY5" fmla="*/ 33229 h 659972"/>
              <a:gd name="connsiteX6" fmla="*/ 11294161 w 13424658"/>
              <a:gd name="connsiteY6" fmla="*/ 51456 h 659972"/>
              <a:gd name="connsiteX7" fmla="*/ 11263295 w 13424658"/>
              <a:gd name="connsiteY7" fmla="*/ 73232 h 659972"/>
              <a:gd name="connsiteX8" fmla="*/ 11234891 w 13424658"/>
              <a:gd name="connsiteY8" fmla="*/ 98557 h 659972"/>
              <a:gd name="connsiteX9" fmla="*/ 11029496 w 13424658"/>
              <a:gd name="connsiteY9" fmla="*/ 306639 h 659972"/>
              <a:gd name="connsiteX10" fmla="*/ 11001092 w 13424658"/>
              <a:gd name="connsiteY10" fmla="*/ 331964 h 659972"/>
              <a:gd name="connsiteX11" fmla="*/ 10970225 w 13424658"/>
              <a:gd name="connsiteY11" fmla="*/ 353740 h 659972"/>
              <a:gd name="connsiteX12" fmla="*/ 10937388 w 13424658"/>
              <a:gd name="connsiteY12" fmla="*/ 371806 h 659972"/>
              <a:gd name="connsiteX13" fmla="*/ 10902746 w 13424658"/>
              <a:gd name="connsiteY13" fmla="*/ 386162 h 659972"/>
              <a:gd name="connsiteX14" fmla="*/ 10866625 w 13424658"/>
              <a:gd name="connsiteY14" fmla="*/ 396646 h 659972"/>
              <a:gd name="connsiteX15" fmla="*/ 10829356 w 13424658"/>
              <a:gd name="connsiteY15" fmla="*/ 402937 h 659972"/>
              <a:gd name="connsiteX16" fmla="*/ 10791265 w 13424658"/>
              <a:gd name="connsiteY16" fmla="*/ 405034 h 659972"/>
              <a:gd name="connsiteX17" fmla="*/ 0 w 13424658"/>
              <a:gd name="connsiteY17" fmla="*/ 401828 h 659972"/>
              <a:gd name="connsiteX18" fmla="*/ 30638 w 13424658"/>
              <a:gd name="connsiteY18" fmla="*/ 644891 h 659972"/>
              <a:gd name="connsiteX19" fmla="*/ 13424658 w 13424658"/>
              <a:gd name="connsiteY19" fmla="*/ 659972 h 659972"/>
              <a:gd name="connsiteX20" fmla="*/ 12248288 w 13424658"/>
              <a:gd name="connsiteY20" fmla="*/ 0 h 659972"/>
              <a:gd name="connsiteX0" fmla="*/ 12248288 w 12263370"/>
              <a:gd name="connsiteY0" fmla="*/ 0 h 659972"/>
              <a:gd name="connsiteX1" fmla="*/ 11473122 w 12263370"/>
              <a:gd name="connsiteY1" fmla="*/ 0 h 659972"/>
              <a:gd name="connsiteX2" fmla="*/ 11435032 w 12263370"/>
              <a:gd name="connsiteY2" fmla="*/ 2097 h 659972"/>
              <a:gd name="connsiteX3" fmla="*/ 11397926 w 12263370"/>
              <a:gd name="connsiteY3" fmla="*/ 8549 h 659972"/>
              <a:gd name="connsiteX4" fmla="*/ 11361641 w 12263370"/>
              <a:gd name="connsiteY4" fmla="*/ 18873 h 659972"/>
              <a:gd name="connsiteX5" fmla="*/ 11326998 w 12263370"/>
              <a:gd name="connsiteY5" fmla="*/ 33229 h 659972"/>
              <a:gd name="connsiteX6" fmla="*/ 11294161 w 12263370"/>
              <a:gd name="connsiteY6" fmla="*/ 51456 h 659972"/>
              <a:gd name="connsiteX7" fmla="*/ 11263295 w 12263370"/>
              <a:gd name="connsiteY7" fmla="*/ 73232 h 659972"/>
              <a:gd name="connsiteX8" fmla="*/ 11234891 w 12263370"/>
              <a:gd name="connsiteY8" fmla="*/ 98557 h 659972"/>
              <a:gd name="connsiteX9" fmla="*/ 11029496 w 12263370"/>
              <a:gd name="connsiteY9" fmla="*/ 306639 h 659972"/>
              <a:gd name="connsiteX10" fmla="*/ 11001092 w 12263370"/>
              <a:gd name="connsiteY10" fmla="*/ 331964 h 659972"/>
              <a:gd name="connsiteX11" fmla="*/ 10970225 w 12263370"/>
              <a:gd name="connsiteY11" fmla="*/ 353740 h 659972"/>
              <a:gd name="connsiteX12" fmla="*/ 10937388 w 12263370"/>
              <a:gd name="connsiteY12" fmla="*/ 371806 h 659972"/>
              <a:gd name="connsiteX13" fmla="*/ 10902746 w 12263370"/>
              <a:gd name="connsiteY13" fmla="*/ 386162 h 659972"/>
              <a:gd name="connsiteX14" fmla="*/ 10866625 w 12263370"/>
              <a:gd name="connsiteY14" fmla="*/ 396646 h 659972"/>
              <a:gd name="connsiteX15" fmla="*/ 10829356 w 12263370"/>
              <a:gd name="connsiteY15" fmla="*/ 402937 h 659972"/>
              <a:gd name="connsiteX16" fmla="*/ 10791265 w 12263370"/>
              <a:gd name="connsiteY16" fmla="*/ 405034 h 659972"/>
              <a:gd name="connsiteX17" fmla="*/ 0 w 12263370"/>
              <a:gd name="connsiteY17" fmla="*/ 401828 h 659972"/>
              <a:gd name="connsiteX18" fmla="*/ 30638 w 12263370"/>
              <a:gd name="connsiteY18" fmla="*/ 644891 h 659972"/>
              <a:gd name="connsiteX19" fmla="*/ 12263370 w 12263370"/>
              <a:gd name="connsiteY19" fmla="*/ 659972 h 659972"/>
              <a:gd name="connsiteX20" fmla="*/ 12248288 w 12263370"/>
              <a:gd name="connsiteY20" fmla="*/ 0 h 65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63370" h="659972">
                <a:moveTo>
                  <a:pt x="12248288" y="0"/>
                </a:moveTo>
                <a:lnTo>
                  <a:pt x="11473122" y="0"/>
                </a:lnTo>
                <a:lnTo>
                  <a:pt x="11435032" y="2097"/>
                </a:lnTo>
                <a:lnTo>
                  <a:pt x="11397926" y="8549"/>
                </a:lnTo>
                <a:lnTo>
                  <a:pt x="11361641" y="18873"/>
                </a:lnTo>
                <a:lnTo>
                  <a:pt x="11326998" y="33229"/>
                </a:lnTo>
                <a:lnTo>
                  <a:pt x="11294161" y="51456"/>
                </a:lnTo>
                <a:lnTo>
                  <a:pt x="11263295" y="73232"/>
                </a:lnTo>
                <a:lnTo>
                  <a:pt x="11234891" y="98557"/>
                </a:lnTo>
                <a:lnTo>
                  <a:pt x="11029496" y="306639"/>
                </a:lnTo>
                <a:lnTo>
                  <a:pt x="11001092" y="331964"/>
                </a:lnTo>
                <a:lnTo>
                  <a:pt x="10970225" y="353740"/>
                </a:lnTo>
                <a:lnTo>
                  <a:pt x="10937388" y="371806"/>
                </a:lnTo>
                <a:lnTo>
                  <a:pt x="10902746" y="386162"/>
                </a:lnTo>
                <a:lnTo>
                  <a:pt x="10866625" y="396646"/>
                </a:lnTo>
                <a:lnTo>
                  <a:pt x="10829356" y="402937"/>
                </a:lnTo>
                <a:lnTo>
                  <a:pt x="10791265" y="405034"/>
                </a:lnTo>
                <a:lnTo>
                  <a:pt x="0" y="401828"/>
                </a:lnTo>
                <a:lnTo>
                  <a:pt x="30638" y="644891"/>
                </a:lnTo>
                <a:lnTo>
                  <a:pt x="12263370" y="659972"/>
                </a:lnTo>
                <a:cubicBezTo>
                  <a:pt x="12261391" y="453836"/>
                  <a:pt x="12259411" y="32400"/>
                  <a:pt x="12248288" y="0"/>
                </a:cubicBezTo>
                <a:close/>
              </a:path>
            </a:pathLst>
          </a:custGeom>
          <a:solidFill>
            <a:srgbClr val="FFFFFF"/>
          </a:solidFill>
          <a:ln w="16417" cap="flat">
            <a:noFill/>
            <a:prstDash val="solid"/>
            <a:miter/>
          </a:ln>
        </p:spPr>
        <p:txBody>
          <a:bodyPr rtlCol="0" anchor="ctr"/>
          <a:lstStyle/>
          <a:p>
            <a:endParaRPr lang="en-GB"/>
          </a:p>
        </p:txBody>
      </p:sp>
      <p:sp>
        <p:nvSpPr>
          <p:cNvPr id="4" name="Graphic 8">
            <a:extLst>
              <a:ext uri="{FF2B5EF4-FFF2-40B4-BE49-F238E27FC236}">
                <a16:creationId xmlns:a16="http://schemas.microsoft.com/office/drawing/2014/main" id="{D3F88D44-CA98-7120-C7C3-9504C79F6835}"/>
              </a:ext>
            </a:extLst>
          </p:cNvPr>
          <p:cNvSpPr/>
          <p:nvPr userDrawn="1"/>
        </p:nvSpPr>
        <p:spPr>
          <a:xfrm>
            <a:off x="-924" y="6232997"/>
            <a:ext cx="12210889" cy="405034"/>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12254226 w 12254226"/>
              <a:gd name="connsiteY18" fmla="*/ 659972 h 659972"/>
              <a:gd name="connsiteX19" fmla="*/ 12248288 w 12254226"/>
              <a:gd name="connsiteY19" fmla="*/ 0 h 659972"/>
              <a:gd name="connsiteX0" fmla="*/ 12248288 w 12248288"/>
              <a:gd name="connsiteY0" fmla="*/ 0 h 410972"/>
              <a:gd name="connsiteX1" fmla="*/ 10302690 w 12248288"/>
              <a:gd name="connsiteY1" fmla="*/ 0 h 410972"/>
              <a:gd name="connsiteX2" fmla="*/ 10264600 w 12248288"/>
              <a:gd name="connsiteY2" fmla="*/ 2097 h 410972"/>
              <a:gd name="connsiteX3" fmla="*/ 10227494 w 12248288"/>
              <a:gd name="connsiteY3" fmla="*/ 8549 h 410972"/>
              <a:gd name="connsiteX4" fmla="*/ 10191209 w 12248288"/>
              <a:gd name="connsiteY4" fmla="*/ 18873 h 410972"/>
              <a:gd name="connsiteX5" fmla="*/ 10156566 w 12248288"/>
              <a:gd name="connsiteY5" fmla="*/ 33229 h 410972"/>
              <a:gd name="connsiteX6" fmla="*/ 10123729 w 12248288"/>
              <a:gd name="connsiteY6" fmla="*/ 51456 h 410972"/>
              <a:gd name="connsiteX7" fmla="*/ 10092863 w 12248288"/>
              <a:gd name="connsiteY7" fmla="*/ 73232 h 410972"/>
              <a:gd name="connsiteX8" fmla="*/ 10064459 w 12248288"/>
              <a:gd name="connsiteY8" fmla="*/ 98557 h 410972"/>
              <a:gd name="connsiteX9" fmla="*/ 9859064 w 12248288"/>
              <a:gd name="connsiteY9" fmla="*/ 306639 h 410972"/>
              <a:gd name="connsiteX10" fmla="*/ 9830660 w 12248288"/>
              <a:gd name="connsiteY10" fmla="*/ 331964 h 410972"/>
              <a:gd name="connsiteX11" fmla="*/ 9799793 w 12248288"/>
              <a:gd name="connsiteY11" fmla="*/ 353740 h 410972"/>
              <a:gd name="connsiteX12" fmla="*/ 9766956 w 12248288"/>
              <a:gd name="connsiteY12" fmla="*/ 371806 h 410972"/>
              <a:gd name="connsiteX13" fmla="*/ 9732314 w 12248288"/>
              <a:gd name="connsiteY13" fmla="*/ 386162 h 410972"/>
              <a:gd name="connsiteX14" fmla="*/ 9696193 w 12248288"/>
              <a:gd name="connsiteY14" fmla="*/ 396646 h 410972"/>
              <a:gd name="connsiteX15" fmla="*/ 9658924 w 12248288"/>
              <a:gd name="connsiteY15" fmla="*/ 402937 h 410972"/>
              <a:gd name="connsiteX16" fmla="*/ 9620833 w 12248288"/>
              <a:gd name="connsiteY16" fmla="*/ 405034 h 410972"/>
              <a:gd name="connsiteX17" fmla="*/ 0 w 12248288"/>
              <a:gd name="connsiteY17" fmla="*/ 410972 h 410972"/>
              <a:gd name="connsiteX18" fmla="*/ 12248288 w 12248288"/>
              <a:gd name="connsiteY18" fmla="*/ 0 h 410972"/>
              <a:gd name="connsiteX0" fmla="*/ 12156848 w 12156848"/>
              <a:gd name="connsiteY0" fmla="*/ 0 h 502412"/>
              <a:gd name="connsiteX1" fmla="*/ 10211250 w 12156848"/>
              <a:gd name="connsiteY1" fmla="*/ 0 h 502412"/>
              <a:gd name="connsiteX2" fmla="*/ 10173160 w 12156848"/>
              <a:gd name="connsiteY2" fmla="*/ 2097 h 502412"/>
              <a:gd name="connsiteX3" fmla="*/ 10136054 w 12156848"/>
              <a:gd name="connsiteY3" fmla="*/ 8549 h 502412"/>
              <a:gd name="connsiteX4" fmla="*/ 10099769 w 12156848"/>
              <a:gd name="connsiteY4" fmla="*/ 18873 h 502412"/>
              <a:gd name="connsiteX5" fmla="*/ 10065126 w 12156848"/>
              <a:gd name="connsiteY5" fmla="*/ 33229 h 502412"/>
              <a:gd name="connsiteX6" fmla="*/ 10032289 w 12156848"/>
              <a:gd name="connsiteY6" fmla="*/ 51456 h 502412"/>
              <a:gd name="connsiteX7" fmla="*/ 10001423 w 12156848"/>
              <a:gd name="connsiteY7" fmla="*/ 73232 h 502412"/>
              <a:gd name="connsiteX8" fmla="*/ 9973019 w 12156848"/>
              <a:gd name="connsiteY8" fmla="*/ 98557 h 502412"/>
              <a:gd name="connsiteX9" fmla="*/ 9767624 w 12156848"/>
              <a:gd name="connsiteY9" fmla="*/ 306639 h 502412"/>
              <a:gd name="connsiteX10" fmla="*/ 9739220 w 12156848"/>
              <a:gd name="connsiteY10" fmla="*/ 331964 h 502412"/>
              <a:gd name="connsiteX11" fmla="*/ 9708353 w 12156848"/>
              <a:gd name="connsiteY11" fmla="*/ 353740 h 502412"/>
              <a:gd name="connsiteX12" fmla="*/ 9675516 w 12156848"/>
              <a:gd name="connsiteY12" fmla="*/ 371806 h 502412"/>
              <a:gd name="connsiteX13" fmla="*/ 9640874 w 12156848"/>
              <a:gd name="connsiteY13" fmla="*/ 386162 h 502412"/>
              <a:gd name="connsiteX14" fmla="*/ 9604753 w 12156848"/>
              <a:gd name="connsiteY14" fmla="*/ 396646 h 502412"/>
              <a:gd name="connsiteX15" fmla="*/ 9567484 w 12156848"/>
              <a:gd name="connsiteY15" fmla="*/ 402937 h 502412"/>
              <a:gd name="connsiteX16" fmla="*/ 9529393 w 12156848"/>
              <a:gd name="connsiteY16" fmla="*/ 405034 h 502412"/>
              <a:gd name="connsiteX17" fmla="*/ 0 w 12156848"/>
              <a:gd name="connsiteY17" fmla="*/ 502412 h 502412"/>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395320 h 405034"/>
              <a:gd name="connsiteX0" fmla="*/ 12173324 w 12173324"/>
              <a:gd name="connsiteY0" fmla="*/ 0 h 428271"/>
              <a:gd name="connsiteX1" fmla="*/ 10227726 w 12173324"/>
              <a:gd name="connsiteY1" fmla="*/ 0 h 428271"/>
              <a:gd name="connsiteX2" fmla="*/ 10189636 w 12173324"/>
              <a:gd name="connsiteY2" fmla="*/ 2097 h 428271"/>
              <a:gd name="connsiteX3" fmla="*/ 10152530 w 12173324"/>
              <a:gd name="connsiteY3" fmla="*/ 8549 h 428271"/>
              <a:gd name="connsiteX4" fmla="*/ 10116245 w 12173324"/>
              <a:gd name="connsiteY4" fmla="*/ 18873 h 428271"/>
              <a:gd name="connsiteX5" fmla="*/ 10081602 w 12173324"/>
              <a:gd name="connsiteY5" fmla="*/ 33229 h 428271"/>
              <a:gd name="connsiteX6" fmla="*/ 10048765 w 12173324"/>
              <a:gd name="connsiteY6" fmla="*/ 51456 h 428271"/>
              <a:gd name="connsiteX7" fmla="*/ 10017899 w 12173324"/>
              <a:gd name="connsiteY7" fmla="*/ 73232 h 428271"/>
              <a:gd name="connsiteX8" fmla="*/ 9989495 w 12173324"/>
              <a:gd name="connsiteY8" fmla="*/ 98557 h 428271"/>
              <a:gd name="connsiteX9" fmla="*/ 9784100 w 12173324"/>
              <a:gd name="connsiteY9" fmla="*/ 306639 h 428271"/>
              <a:gd name="connsiteX10" fmla="*/ 9755696 w 12173324"/>
              <a:gd name="connsiteY10" fmla="*/ 331964 h 428271"/>
              <a:gd name="connsiteX11" fmla="*/ 9724829 w 12173324"/>
              <a:gd name="connsiteY11" fmla="*/ 353740 h 428271"/>
              <a:gd name="connsiteX12" fmla="*/ 9691992 w 12173324"/>
              <a:gd name="connsiteY12" fmla="*/ 371806 h 428271"/>
              <a:gd name="connsiteX13" fmla="*/ 9657350 w 12173324"/>
              <a:gd name="connsiteY13" fmla="*/ 386162 h 428271"/>
              <a:gd name="connsiteX14" fmla="*/ 9621229 w 12173324"/>
              <a:gd name="connsiteY14" fmla="*/ 396646 h 428271"/>
              <a:gd name="connsiteX15" fmla="*/ 9583960 w 12173324"/>
              <a:gd name="connsiteY15" fmla="*/ 402937 h 428271"/>
              <a:gd name="connsiteX16" fmla="*/ 9545869 w 12173324"/>
              <a:gd name="connsiteY16" fmla="*/ 405034 h 428271"/>
              <a:gd name="connsiteX17" fmla="*/ 0 w 12173324"/>
              <a:gd name="connsiteY17" fmla="*/ 428271 h 428271"/>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403558 h 405034"/>
              <a:gd name="connsiteX0" fmla="*/ 12247465 w 12247465"/>
              <a:gd name="connsiteY0" fmla="*/ 0 h 405034"/>
              <a:gd name="connsiteX1" fmla="*/ 10301867 w 12247465"/>
              <a:gd name="connsiteY1" fmla="*/ 0 h 405034"/>
              <a:gd name="connsiteX2" fmla="*/ 10263777 w 12247465"/>
              <a:gd name="connsiteY2" fmla="*/ 2097 h 405034"/>
              <a:gd name="connsiteX3" fmla="*/ 10226671 w 12247465"/>
              <a:gd name="connsiteY3" fmla="*/ 8549 h 405034"/>
              <a:gd name="connsiteX4" fmla="*/ 10190386 w 12247465"/>
              <a:gd name="connsiteY4" fmla="*/ 18873 h 405034"/>
              <a:gd name="connsiteX5" fmla="*/ 10155743 w 12247465"/>
              <a:gd name="connsiteY5" fmla="*/ 33229 h 405034"/>
              <a:gd name="connsiteX6" fmla="*/ 10122906 w 12247465"/>
              <a:gd name="connsiteY6" fmla="*/ 51456 h 405034"/>
              <a:gd name="connsiteX7" fmla="*/ 10092040 w 12247465"/>
              <a:gd name="connsiteY7" fmla="*/ 73232 h 405034"/>
              <a:gd name="connsiteX8" fmla="*/ 10063636 w 12247465"/>
              <a:gd name="connsiteY8" fmla="*/ 98557 h 405034"/>
              <a:gd name="connsiteX9" fmla="*/ 9858241 w 12247465"/>
              <a:gd name="connsiteY9" fmla="*/ 306639 h 405034"/>
              <a:gd name="connsiteX10" fmla="*/ 9829837 w 12247465"/>
              <a:gd name="connsiteY10" fmla="*/ 331964 h 405034"/>
              <a:gd name="connsiteX11" fmla="*/ 9798970 w 12247465"/>
              <a:gd name="connsiteY11" fmla="*/ 353740 h 405034"/>
              <a:gd name="connsiteX12" fmla="*/ 9766133 w 12247465"/>
              <a:gd name="connsiteY12" fmla="*/ 371806 h 405034"/>
              <a:gd name="connsiteX13" fmla="*/ 9731491 w 12247465"/>
              <a:gd name="connsiteY13" fmla="*/ 386162 h 405034"/>
              <a:gd name="connsiteX14" fmla="*/ 9695370 w 12247465"/>
              <a:gd name="connsiteY14" fmla="*/ 396646 h 405034"/>
              <a:gd name="connsiteX15" fmla="*/ 9658101 w 12247465"/>
              <a:gd name="connsiteY15" fmla="*/ 402937 h 405034"/>
              <a:gd name="connsiteX16" fmla="*/ 9620010 w 12247465"/>
              <a:gd name="connsiteY16" fmla="*/ 405034 h 405034"/>
              <a:gd name="connsiteX17" fmla="*/ 0 w 12247465"/>
              <a:gd name="connsiteY17" fmla="*/ 403558 h 405034"/>
              <a:gd name="connsiteX0" fmla="*/ 13399609 w 13399609"/>
              <a:gd name="connsiteY0" fmla="*/ 0 h 405034"/>
              <a:gd name="connsiteX1" fmla="*/ 11454011 w 13399609"/>
              <a:gd name="connsiteY1" fmla="*/ 0 h 405034"/>
              <a:gd name="connsiteX2" fmla="*/ 11415921 w 13399609"/>
              <a:gd name="connsiteY2" fmla="*/ 2097 h 405034"/>
              <a:gd name="connsiteX3" fmla="*/ 11378815 w 13399609"/>
              <a:gd name="connsiteY3" fmla="*/ 8549 h 405034"/>
              <a:gd name="connsiteX4" fmla="*/ 11342530 w 13399609"/>
              <a:gd name="connsiteY4" fmla="*/ 18873 h 405034"/>
              <a:gd name="connsiteX5" fmla="*/ 11307887 w 13399609"/>
              <a:gd name="connsiteY5" fmla="*/ 33229 h 405034"/>
              <a:gd name="connsiteX6" fmla="*/ 11275050 w 13399609"/>
              <a:gd name="connsiteY6" fmla="*/ 51456 h 405034"/>
              <a:gd name="connsiteX7" fmla="*/ 11244184 w 13399609"/>
              <a:gd name="connsiteY7" fmla="*/ 73232 h 405034"/>
              <a:gd name="connsiteX8" fmla="*/ 11215780 w 13399609"/>
              <a:gd name="connsiteY8" fmla="*/ 98557 h 405034"/>
              <a:gd name="connsiteX9" fmla="*/ 11010385 w 13399609"/>
              <a:gd name="connsiteY9" fmla="*/ 306639 h 405034"/>
              <a:gd name="connsiteX10" fmla="*/ 10981981 w 13399609"/>
              <a:gd name="connsiteY10" fmla="*/ 331964 h 405034"/>
              <a:gd name="connsiteX11" fmla="*/ 10951114 w 13399609"/>
              <a:gd name="connsiteY11" fmla="*/ 353740 h 405034"/>
              <a:gd name="connsiteX12" fmla="*/ 10918277 w 13399609"/>
              <a:gd name="connsiteY12" fmla="*/ 371806 h 405034"/>
              <a:gd name="connsiteX13" fmla="*/ 10883635 w 13399609"/>
              <a:gd name="connsiteY13" fmla="*/ 386162 h 405034"/>
              <a:gd name="connsiteX14" fmla="*/ 10847514 w 13399609"/>
              <a:gd name="connsiteY14" fmla="*/ 396646 h 405034"/>
              <a:gd name="connsiteX15" fmla="*/ 10810245 w 13399609"/>
              <a:gd name="connsiteY15" fmla="*/ 402937 h 405034"/>
              <a:gd name="connsiteX16" fmla="*/ 10772154 w 13399609"/>
              <a:gd name="connsiteY16" fmla="*/ 405034 h 405034"/>
              <a:gd name="connsiteX17" fmla="*/ 0 w 13399609"/>
              <a:gd name="connsiteY17" fmla="*/ 403558 h 405034"/>
              <a:gd name="connsiteX0" fmla="*/ 12210889 w 12210889"/>
              <a:gd name="connsiteY0" fmla="*/ 9144 h 405034"/>
              <a:gd name="connsiteX1" fmla="*/ 11454011 w 12210889"/>
              <a:gd name="connsiteY1" fmla="*/ 0 h 405034"/>
              <a:gd name="connsiteX2" fmla="*/ 11415921 w 12210889"/>
              <a:gd name="connsiteY2" fmla="*/ 2097 h 405034"/>
              <a:gd name="connsiteX3" fmla="*/ 11378815 w 12210889"/>
              <a:gd name="connsiteY3" fmla="*/ 8549 h 405034"/>
              <a:gd name="connsiteX4" fmla="*/ 11342530 w 12210889"/>
              <a:gd name="connsiteY4" fmla="*/ 18873 h 405034"/>
              <a:gd name="connsiteX5" fmla="*/ 11307887 w 12210889"/>
              <a:gd name="connsiteY5" fmla="*/ 33229 h 405034"/>
              <a:gd name="connsiteX6" fmla="*/ 11275050 w 12210889"/>
              <a:gd name="connsiteY6" fmla="*/ 51456 h 405034"/>
              <a:gd name="connsiteX7" fmla="*/ 11244184 w 12210889"/>
              <a:gd name="connsiteY7" fmla="*/ 73232 h 405034"/>
              <a:gd name="connsiteX8" fmla="*/ 11215780 w 12210889"/>
              <a:gd name="connsiteY8" fmla="*/ 98557 h 405034"/>
              <a:gd name="connsiteX9" fmla="*/ 11010385 w 12210889"/>
              <a:gd name="connsiteY9" fmla="*/ 306639 h 405034"/>
              <a:gd name="connsiteX10" fmla="*/ 10981981 w 12210889"/>
              <a:gd name="connsiteY10" fmla="*/ 331964 h 405034"/>
              <a:gd name="connsiteX11" fmla="*/ 10951114 w 12210889"/>
              <a:gd name="connsiteY11" fmla="*/ 353740 h 405034"/>
              <a:gd name="connsiteX12" fmla="*/ 10918277 w 12210889"/>
              <a:gd name="connsiteY12" fmla="*/ 371806 h 405034"/>
              <a:gd name="connsiteX13" fmla="*/ 10883635 w 12210889"/>
              <a:gd name="connsiteY13" fmla="*/ 386162 h 405034"/>
              <a:gd name="connsiteX14" fmla="*/ 10847514 w 12210889"/>
              <a:gd name="connsiteY14" fmla="*/ 396646 h 405034"/>
              <a:gd name="connsiteX15" fmla="*/ 10810245 w 12210889"/>
              <a:gd name="connsiteY15" fmla="*/ 402937 h 405034"/>
              <a:gd name="connsiteX16" fmla="*/ 10772154 w 12210889"/>
              <a:gd name="connsiteY16" fmla="*/ 405034 h 405034"/>
              <a:gd name="connsiteX17" fmla="*/ 0 w 12210889"/>
              <a:gd name="connsiteY17" fmla="*/ 403558 h 40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10889" h="405034">
                <a:moveTo>
                  <a:pt x="12210889" y="9144"/>
                </a:moveTo>
                <a:lnTo>
                  <a:pt x="11454011" y="0"/>
                </a:lnTo>
                <a:lnTo>
                  <a:pt x="11415921" y="2097"/>
                </a:lnTo>
                <a:lnTo>
                  <a:pt x="11378815" y="8549"/>
                </a:lnTo>
                <a:lnTo>
                  <a:pt x="11342530" y="18873"/>
                </a:lnTo>
                <a:lnTo>
                  <a:pt x="11307887" y="33229"/>
                </a:lnTo>
                <a:lnTo>
                  <a:pt x="11275050" y="51456"/>
                </a:lnTo>
                <a:lnTo>
                  <a:pt x="11244184" y="73232"/>
                </a:lnTo>
                <a:lnTo>
                  <a:pt x="11215780" y="98557"/>
                </a:lnTo>
                <a:lnTo>
                  <a:pt x="11010385" y="306639"/>
                </a:lnTo>
                <a:lnTo>
                  <a:pt x="10981981" y="331964"/>
                </a:lnTo>
                <a:lnTo>
                  <a:pt x="10951114" y="353740"/>
                </a:lnTo>
                <a:lnTo>
                  <a:pt x="10918277" y="371806"/>
                </a:lnTo>
                <a:lnTo>
                  <a:pt x="10883635" y="386162"/>
                </a:lnTo>
                <a:lnTo>
                  <a:pt x="10847514" y="396646"/>
                </a:lnTo>
                <a:lnTo>
                  <a:pt x="10810245" y="402937"/>
                </a:lnTo>
                <a:lnTo>
                  <a:pt x="10772154" y="405034"/>
                </a:lnTo>
                <a:lnTo>
                  <a:pt x="0" y="403558"/>
                </a:lnTo>
              </a:path>
            </a:pathLst>
          </a:custGeom>
          <a:noFill/>
          <a:ln w="16417" cap="flat">
            <a:solidFill>
              <a:srgbClr val="FFBF22"/>
            </a:solidFill>
            <a:prstDash val="solid"/>
            <a:miter/>
          </a:ln>
        </p:spPr>
        <p:txBody>
          <a:bodyPr rtlCol="0" anchor="ctr"/>
          <a:lstStyle/>
          <a:p>
            <a:endParaRPr lang="en-GB"/>
          </a:p>
        </p:txBody>
      </p:sp>
      <p:pic>
        <p:nvPicPr>
          <p:cNvPr id="5" name="Picture 4">
            <a:extLst>
              <a:ext uri="{FF2B5EF4-FFF2-40B4-BE49-F238E27FC236}">
                <a16:creationId xmlns:a16="http://schemas.microsoft.com/office/drawing/2014/main" id="{0E4B4F7D-5C28-9DEF-8405-6556519D809F}"/>
              </a:ext>
            </a:extLst>
          </p:cNvPr>
          <p:cNvPicPr>
            <a:picLocks noChangeAspect="1"/>
          </p:cNvPicPr>
          <p:nvPr userDrawn="1"/>
        </p:nvPicPr>
        <p:blipFill>
          <a:blip r:embed="rId2"/>
          <a:srcRect/>
          <a:stretch/>
        </p:blipFill>
        <p:spPr>
          <a:xfrm>
            <a:off x="11423087" y="6426740"/>
            <a:ext cx="404054" cy="157424"/>
          </a:xfrm>
          <a:prstGeom prst="rect">
            <a:avLst/>
          </a:prstGeom>
        </p:spPr>
      </p:pic>
    </p:spTree>
    <p:extLst>
      <p:ext uri="{BB962C8B-B14F-4D97-AF65-F5344CB8AC3E}">
        <p14:creationId xmlns:p14="http://schemas.microsoft.com/office/powerpoint/2010/main" val="334914091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_Title_2ColCopy">
    <p:spTree>
      <p:nvGrpSpPr>
        <p:cNvPr id="1" name=""/>
        <p:cNvGrpSpPr/>
        <p:nvPr/>
      </p:nvGrpSpPr>
      <p:grpSpPr>
        <a:xfrm>
          <a:off x="0" y="0"/>
          <a:ext cx="0" cy="0"/>
          <a:chOff x="0" y="0"/>
          <a:chExt cx="0" cy="0"/>
        </a:xfrm>
      </p:grpSpPr>
      <p:sp>
        <p:nvSpPr>
          <p:cNvPr id="7" name="Text Placeholder 11">
            <a:extLst>
              <a:ext uri="{FF2B5EF4-FFF2-40B4-BE49-F238E27FC236}">
                <a16:creationId xmlns:a16="http://schemas.microsoft.com/office/drawing/2014/main" id="{CF042509-A226-C344-A6BB-C999500CA23C}"/>
              </a:ext>
            </a:extLst>
          </p:cNvPr>
          <p:cNvSpPr>
            <a:spLocks noGrp="1"/>
          </p:cNvSpPr>
          <p:nvPr>
            <p:ph type="body" sz="quarter" idx="12"/>
          </p:nvPr>
        </p:nvSpPr>
        <p:spPr>
          <a:xfrm>
            <a:off x="497523" y="1641798"/>
            <a:ext cx="8371840" cy="4146258"/>
          </a:xfrm>
          <a:prstGeom prst="rect">
            <a:avLst/>
          </a:prstGeom>
          <a:ln>
            <a:noFill/>
          </a:ln>
        </p:spPr>
        <p:txBody>
          <a:bodyPr numCol="2"/>
          <a:lstStyle>
            <a:lvl1pPr marL="0" indent="0">
              <a:buNone/>
              <a:defRPr sz="900" b="0" i="0">
                <a:solidFill>
                  <a:srgbClr val="454546"/>
                </a:solidFill>
                <a:latin typeface="HelveticaNeueLT Pro 55 Roman" panose="020B0604020202020204" pitchFamily="34" charset="77"/>
              </a:defRPr>
            </a:lvl1pPr>
            <a:lvl2pPr marL="457189" indent="0">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77" indent="0">
              <a:buFont typeface="Arial" panose="020B0604020202020204" pitchFamily="34" charset="0"/>
              <a:buNone/>
              <a:defRPr sz="1400" b="0" i="0">
                <a:solidFill>
                  <a:srgbClr val="E8BC28"/>
                </a:solidFill>
                <a:latin typeface="HelveticaNeueLT Std Lt" panose="020B0403020202020204" pitchFamily="34" charset="0"/>
              </a:defRPr>
            </a:lvl3pPr>
            <a:lvl4pPr marL="1371566" indent="0">
              <a:buFont typeface="Arial" panose="020B0604020202020204" pitchFamily="34" charset="0"/>
              <a:buNone/>
              <a:defRPr sz="1400" b="0" i="0">
                <a:solidFill>
                  <a:srgbClr val="E8BC28"/>
                </a:solidFill>
                <a:latin typeface="HelveticaNeueLT Std Lt" panose="020B0403020202020204" pitchFamily="34" charset="0"/>
              </a:defRPr>
            </a:lvl4pPr>
            <a:lvl5pPr marL="1828755" indent="0">
              <a:buNone/>
              <a:defRPr b="0" i="0">
                <a:latin typeface="HelveticaNeueLT Std Thin" panose="020B0403020202020204" pitchFamily="34" charset="0"/>
              </a:defRPr>
            </a:lvl5pPr>
          </a:lstStyle>
          <a:p>
            <a:pPr lvl="0"/>
            <a:endParaRPr lang="en-US"/>
          </a:p>
        </p:txBody>
      </p:sp>
      <p:sp>
        <p:nvSpPr>
          <p:cNvPr id="10" name="Title 1">
            <a:extLst>
              <a:ext uri="{FF2B5EF4-FFF2-40B4-BE49-F238E27FC236}">
                <a16:creationId xmlns:a16="http://schemas.microsoft.com/office/drawing/2014/main" id="{7A47D704-2DFB-5341-BDC6-2EB2781D623D}"/>
              </a:ext>
            </a:extLst>
          </p:cNvPr>
          <p:cNvSpPr>
            <a:spLocks noGrp="1"/>
          </p:cNvSpPr>
          <p:nvPr>
            <p:ph type="title"/>
          </p:nvPr>
        </p:nvSpPr>
        <p:spPr>
          <a:xfrm>
            <a:off x="497523" y="780175"/>
            <a:ext cx="5043199" cy="637747"/>
          </a:xfrm>
          <a:prstGeom prst="rect">
            <a:avLst/>
          </a:prstGeom>
        </p:spPr>
        <p:txBody>
          <a:bodyPr anchor="t"/>
          <a:lstStyle>
            <a:lvl1pPr>
              <a:defRPr sz="2500" b="0" i="0">
                <a:solidFill>
                  <a:srgbClr val="D43900"/>
                </a:solidFill>
                <a:latin typeface="HelveticaNeueLT Pro 55 Roman" panose="020B0604020202020204" pitchFamily="34" charset="77"/>
                <a:ea typeface="Helvetica Neue Condensed" panose="02000503000000020004" pitchFamily="2" charset="0"/>
                <a:cs typeface="Helvetica Neue Condensed" panose="02000503000000020004" pitchFamily="2" charset="0"/>
              </a:defRPr>
            </a:lvl1pPr>
          </a:lstStyle>
          <a:p>
            <a:r>
              <a:rPr lang="en-GB"/>
              <a:t>Click to edit Master title style</a:t>
            </a:r>
            <a:endParaRPr lang="en-US"/>
          </a:p>
        </p:txBody>
      </p:sp>
      <p:sp>
        <p:nvSpPr>
          <p:cNvPr id="2" name="Graphic 8">
            <a:extLst>
              <a:ext uri="{FF2B5EF4-FFF2-40B4-BE49-F238E27FC236}">
                <a16:creationId xmlns:a16="http://schemas.microsoft.com/office/drawing/2014/main" id="{DD457DFA-6035-0703-0BC3-EF83226CC64F}"/>
              </a:ext>
            </a:extLst>
          </p:cNvPr>
          <p:cNvSpPr/>
          <p:nvPr userDrawn="1"/>
        </p:nvSpPr>
        <p:spPr>
          <a:xfrm>
            <a:off x="-16829" y="6232997"/>
            <a:ext cx="12263370" cy="659972"/>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 name="connsiteX0" fmla="*/ 13418720 w 13424658"/>
              <a:gd name="connsiteY0" fmla="*/ 0 h 659972"/>
              <a:gd name="connsiteX1" fmla="*/ 11473122 w 13424658"/>
              <a:gd name="connsiteY1" fmla="*/ 0 h 659972"/>
              <a:gd name="connsiteX2" fmla="*/ 11435032 w 13424658"/>
              <a:gd name="connsiteY2" fmla="*/ 2097 h 659972"/>
              <a:gd name="connsiteX3" fmla="*/ 11397926 w 13424658"/>
              <a:gd name="connsiteY3" fmla="*/ 8549 h 659972"/>
              <a:gd name="connsiteX4" fmla="*/ 11361641 w 13424658"/>
              <a:gd name="connsiteY4" fmla="*/ 18873 h 659972"/>
              <a:gd name="connsiteX5" fmla="*/ 11326998 w 13424658"/>
              <a:gd name="connsiteY5" fmla="*/ 33229 h 659972"/>
              <a:gd name="connsiteX6" fmla="*/ 11294161 w 13424658"/>
              <a:gd name="connsiteY6" fmla="*/ 51456 h 659972"/>
              <a:gd name="connsiteX7" fmla="*/ 11263295 w 13424658"/>
              <a:gd name="connsiteY7" fmla="*/ 73232 h 659972"/>
              <a:gd name="connsiteX8" fmla="*/ 11234891 w 13424658"/>
              <a:gd name="connsiteY8" fmla="*/ 98557 h 659972"/>
              <a:gd name="connsiteX9" fmla="*/ 11029496 w 13424658"/>
              <a:gd name="connsiteY9" fmla="*/ 306639 h 659972"/>
              <a:gd name="connsiteX10" fmla="*/ 11001092 w 13424658"/>
              <a:gd name="connsiteY10" fmla="*/ 331964 h 659972"/>
              <a:gd name="connsiteX11" fmla="*/ 10970225 w 13424658"/>
              <a:gd name="connsiteY11" fmla="*/ 353740 h 659972"/>
              <a:gd name="connsiteX12" fmla="*/ 10937388 w 13424658"/>
              <a:gd name="connsiteY12" fmla="*/ 371806 h 659972"/>
              <a:gd name="connsiteX13" fmla="*/ 10902746 w 13424658"/>
              <a:gd name="connsiteY13" fmla="*/ 386162 h 659972"/>
              <a:gd name="connsiteX14" fmla="*/ 10866625 w 13424658"/>
              <a:gd name="connsiteY14" fmla="*/ 396646 h 659972"/>
              <a:gd name="connsiteX15" fmla="*/ 10829356 w 13424658"/>
              <a:gd name="connsiteY15" fmla="*/ 402937 h 659972"/>
              <a:gd name="connsiteX16" fmla="*/ 10791265 w 13424658"/>
              <a:gd name="connsiteY16" fmla="*/ 405034 h 659972"/>
              <a:gd name="connsiteX17" fmla="*/ 0 w 13424658"/>
              <a:gd name="connsiteY17" fmla="*/ 401828 h 659972"/>
              <a:gd name="connsiteX18" fmla="*/ 1164494 w 13424658"/>
              <a:gd name="connsiteY18" fmla="*/ 654035 h 659972"/>
              <a:gd name="connsiteX19" fmla="*/ 13424658 w 13424658"/>
              <a:gd name="connsiteY19" fmla="*/ 659972 h 659972"/>
              <a:gd name="connsiteX20" fmla="*/ 13418720 w 13424658"/>
              <a:gd name="connsiteY20" fmla="*/ 0 h 659972"/>
              <a:gd name="connsiteX0" fmla="*/ 13418720 w 13424658"/>
              <a:gd name="connsiteY0" fmla="*/ 0 h 659972"/>
              <a:gd name="connsiteX1" fmla="*/ 11473122 w 13424658"/>
              <a:gd name="connsiteY1" fmla="*/ 0 h 659972"/>
              <a:gd name="connsiteX2" fmla="*/ 11435032 w 13424658"/>
              <a:gd name="connsiteY2" fmla="*/ 2097 h 659972"/>
              <a:gd name="connsiteX3" fmla="*/ 11397926 w 13424658"/>
              <a:gd name="connsiteY3" fmla="*/ 8549 h 659972"/>
              <a:gd name="connsiteX4" fmla="*/ 11361641 w 13424658"/>
              <a:gd name="connsiteY4" fmla="*/ 18873 h 659972"/>
              <a:gd name="connsiteX5" fmla="*/ 11326998 w 13424658"/>
              <a:gd name="connsiteY5" fmla="*/ 33229 h 659972"/>
              <a:gd name="connsiteX6" fmla="*/ 11294161 w 13424658"/>
              <a:gd name="connsiteY6" fmla="*/ 51456 h 659972"/>
              <a:gd name="connsiteX7" fmla="*/ 11263295 w 13424658"/>
              <a:gd name="connsiteY7" fmla="*/ 73232 h 659972"/>
              <a:gd name="connsiteX8" fmla="*/ 11234891 w 13424658"/>
              <a:gd name="connsiteY8" fmla="*/ 98557 h 659972"/>
              <a:gd name="connsiteX9" fmla="*/ 11029496 w 13424658"/>
              <a:gd name="connsiteY9" fmla="*/ 306639 h 659972"/>
              <a:gd name="connsiteX10" fmla="*/ 11001092 w 13424658"/>
              <a:gd name="connsiteY10" fmla="*/ 331964 h 659972"/>
              <a:gd name="connsiteX11" fmla="*/ 10970225 w 13424658"/>
              <a:gd name="connsiteY11" fmla="*/ 353740 h 659972"/>
              <a:gd name="connsiteX12" fmla="*/ 10937388 w 13424658"/>
              <a:gd name="connsiteY12" fmla="*/ 371806 h 659972"/>
              <a:gd name="connsiteX13" fmla="*/ 10902746 w 13424658"/>
              <a:gd name="connsiteY13" fmla="*/ 386162 h 659972"/>
              <a:gd name="connsiteX14" fmla="*/ 10866625 w 13424658"/>
              <a:gd name="connsiteY14" fmla="*/ 396646 h 659972"/>
              <a:gd name="connsiteX15" fmla="*/ 10829356 w 13424658"/>
              <a:gd name="connsiteY15" fmla="*/ 402937 h 659972"/>
              <a:gd name="connsiteX16" fmla="*/ 10791265 w 13424658"/>
              <a:gd name="connsiteY16" fmla="*/ 405034 h 659972"/>
              <a:gd name="connsiteX17" fmla="*/ 0 w 13424658"/>
              <a:gd name="connsiteY17" fmla="*/ 401828 h 659972"/>
              <a:gd name="connsiteX18" fmla="*/ 30638 w 13424658"/>
              <a:gd name="connsiteY18" fmla="*/ 644891 h 659972"/>
              <a:gd name="connsiteX19" fmla="*/ 13424658 w 13424658"/>
              <a:gd name="connsiteY19" fmla="*/ 659972 h 659972"/>
              <a:gd name="connsiteX20" fmla="*/ 13418720 w 13424658"/>
              <a:gd name="connsiteY20" fmla="*/ 0 h 659972"/>
              <a:gd name="connsiteX0" fmla="*/ 12248288 w 13424658"/>
              <a:gd name="connsiteY0" fmla="*/ 0 h 659972"/>
              <a:gd name="connsiteX1" fmla="*/ 11473122 w 13424658"/>
              <a:gd name="connsiteY1" fmla="*/ 0 h 659972"/>
              <a:gd name="connsiteX2" fmla="*/ 11435032 w 13424658"/>
              <a:gd name="connsiteY2" fmla="*/ 2097 h 659972"/>
              <a:gd name="connsiteX3" fmla="*/ 11397926 w 13424658"/>
              <a:gd name="connsiteY3" fmla="*/ 8549 h 659972"/>
              <a:gd name="connsiteX4" fmla="*/ 11361641 w 13424658"/>
              <a:gd name="connsiteY4" fmla="*/ 18873 h 659972"/>
              <a:gd name="connsiteX5" fmla="*/ 11326998 w 13424658"/>
              <a:gd name="connsiteY5" fmla="*/ 33229 h 659972"/>
              <a:gd name="connsiteX6" fmla="*/ 11294161 w 13424658"/>
              <a:gd name="connsiteY6" fmla="*/ 51456 h 659972"/>
              <a:gd name="connsiteX7" fmla="*/ 11263295 w 13424658"/>
              <a:gd name="connsiteY7" fmla="*/ 73232 h 659972"/>
              <a:gd name="connsiteX8" fmla="*/ 11234891 w 13424658"/>
              <a:gd name="connsiteY8" fmla="*/ 98557 h 659972"/>
              <a:gd name="connsiteX9" fmla="*/ 11029496 w 13424658"/>
              <a:gd name="connsiteY9" fmla="*/ 306639 h 659972"/>
              <a:gd name="connsiteX10" fmla="*/ 11001092 w 13424658"/>
              <a:gd name="connsiteY10" fmla="*/ 331964 h 659972"/>
              <a:gd name="connsiteX11" fmla="*/ 10970225 w 13424658"/>
              <a:gd name="connsiteY11" fmla="*/ 353740 h 659972"/>
              <a:gd name="connsiteX12" fmla="*/ 10937388 w 13424658"/>
              <a:gd name="connsiteY12" fmla="*/ 371806 h 659972"/>
              <a:gd name="connsiteX13" fmla="*/ 10902746 w 13424658"/>
              <a:gd name="connsiteY13" fmla="*/ 386162 h 659972"/>
              <a:gd name="connsiteX14" fmla="*/ 10866625 w 13424658"/>
              <a:gd name="connsiteY14" fmla="*/ 396646 h 659972"/>
              <a:gd name="connsiteX15" fmla="*/ 10829356 w 13424658"/>
              <a:gd name="connsiteY15" fmla="*/ 402937 h 659972"/>
              <a:gd name="connsiteX16" fmla="*/ 10791265 w 13424658"/>
              <a:gd name="connsiteY16" fmla="*/ 405034 h 659972"/>
              <a:gd name="connsiteX17" fmla="*/ 0 w 13424658"/>
              <a:gd name="connsiteY17" fmla="*/ 401828 h 659972"/>
              <a:gd name="connsiteX18" fmla="*/ 30638 w 13424658"/>
              <a:gd name="connsiteY18" fmla="*/ 644891 h 659972"/>
              <a:gd name="connsiteX19" fmla="*/ 13424658 w 13424658"/>
              <a:gd name="connsiteY19" fmla="*/ 659972 h 659972"/>
              <a:gd name="connsiteX20" fmla="*/ 12248288 w 13424658"/>
              <a:gd name="connsiteY20" fmla="*/ 0 h 659972"/>
              <a:gd name="connsiteX0" fmla="*/ 12248288 w 13424658"/>
              <a:gd name="connsiteY0" fmla="*/ 0 h 659972"/>
              <a:gd name="connsiteX1" fmla="*/ 11473122 w 13424658"/>
              <a:gd name="connsiteY1" fmla="*/ 0 h 659972"/>
              <a:gd name="connsiteX2" fmla="*/ 11435032 w 13424658"/>
              <a:gd name="connsiteY2" fmla="*/ 2097 h 659972"/>
              <a:gd name="connsiteX3" fmla="*/ 11397926 w 13424658"/>
              <a:gd name="connsiteY3" fmla="*/ 8549 h 659972"/>
              <a:gd name="connsiteX4" fmla="*/ 11361641 w 13424658"/>
              <a:gd name="connsiteY4" fmla="*/ 18873 h 659972"/>
              <a:gd name="connsiteX5" fmla="*/ 11326998 w 13424658"/>
              <a:gd name="connsiteY5" fmla="*/ 33229 h 659972"/>
              <a:gd name="connsiteX6" fmla="*/ 11294161 w 13424658"/>
              <a:gd name="connsiteY6" fmla="*/ 51456 h 659972"/>
              <a:gd name="connsiteX7" fmla="*/ 11263295 w 13424658"/>
              <a:gd name="connsiteY7" fmla="*/ 73232 h 659972"/>
              <a:gd name="connsiteX8" fmla="*/ 11234891 w 13424658"/>
              <a:gd name="connsiteY8" fmla="*/ 98557 h 659972"/>
              <a:gd name="connsiteX9" fmla="*/ 11029496 w 13424658"/>
              <a:gd name="connsiteY9" fmla="*/ 306639 h 659972"/>
              <a:gd name="connsiteX10" fmla="*/ 11001092 w 13424658"/>
              <a:gd name="connsiteY10" fmla="*/ 331964 h 659972"/>
              <a:gd name="connsiteX11" fmla="*/ 10970225 w 13424658"/>
              <a:gd name="connsiteY11" fmla="*/ 353740 h 659972"/>
              <a:gd name="connsiteX12" fmla="*/ 10937388 w 13424658"/>
              <a:gd name="connsiteY12" fmla="*/ 371806 h 659972"/>
              <a:gd name="connsiteX13" fmla="*/ 10902746 w 13424658"/>
              <a:gd name="connsiteY13" fmla="*/ 386162 h 659972"/>
              <a:gd name="connsiteX14" fmla="*/ 10866625 w 13424658"/>
              <a:gd name="connsiteY14" fmla="*/ 396646 h 659972"/>
              <a:gd name="connsiteX15" fmla="*/ 10829356 w 13424658"/>
              <a:gd name="connsiteY15" fmla="*/ 402937 h 659972"/>
              <a:gd name="connsiteX16" fmla="*/ 10791265 w 13424658"/>
              <a:gd name="connsiteY16" fmla="*/ 405034 h 659972"/>
              <a:gd name="connsiteX17" fmla="*/ 0 w 13424658"/>
              <a:gd name="connsiteY17" fmla="*/ 401828 h 659972"/>
              <a:gd name="connsiteX18" fmla="*/ 30638 w 13424658"/>
              <a:gd name="connsiteY18" fmla="*/ 644891 h 659972"/>
              <a:gd name="connsiteX19" fmla="*/ 13424658 w 13424658"/>
              <a:gd name="connsiteY19" fmla="*/ 659972 h 659972"/>
              <a:gd name="connsiteX20" fmla="*/ 12248288 w 13424658"/>
              <a:gd name="connsiteY20" fmla="*/ 0 h 659972"/>
              <a:gd name="connsiteX0" fmla="*/ 12248288 w 12263370"/>
              <a:gd name="connsiteY0" fmla="*/ 0 h 659972"/>
              <a:gd name="connsiteX1" fmla="*/ 11473122 w 12263370"/>
              <a:gd name="connsiteY1" fmla="*/ 0 h 659972"/>
              <a:gd name="connsiteX2" fmla="*/ 11435032 w 12263370"/>
              <a:gd name="connsiteY2" fmla="*/ 2097 h 659972"/>
              <a:gd name="connsiteX3" fmla="*/ 11397926 w 12263370"/>
              <a:gd name="connsiteY3" fmla="*/ 8549 h 659972"/>
              <a:gd name="connsiteX4" fmla="*/ 11361641 w 12263370"/>
              <a:gd name="connsiteY4" fmla="*/ 18873 h 659972"/>
              <a:gd name="connsiteX5" fmla="*/ 11326998 w 12263370"/>
              <a:gd name="connsiteY5" fmla="*/ 33229 h 659972"/>
              <a:gd name="connsiteX6" fmla="*/ 11294161 w 12263370"/>
              <a:gd name="connsiteY6" fmla="*/ 51456 h 659972"/>
              <a:gd name="connsiteX7" fmla="*/ 11263295 w 12263370"/>
              <a:gd name="connsiteY7" fmla="*/ 73232 h 659972"/>
              <a:gd name="connsiteX8" fmla="*/ 11234891 w 12263370"/>
              <a:gd name="connsiteY8" fmla="*/ 98557 h 659972"/>
              <a:gd name="connsiteX9" fmla="*/ 11029496 w 12263370"/>
              <a:gd name="connsiteY9" fmla="*/ 306639 h 659972"/>
              <a:gd name="connsiteX10" fmla="*/ 11001092 w 12263370"/>
              <a:gd name="connsiteY10" fmla="*/ 331964 h 659972"/>
              <a:gd name="connsiteX11" fmla="*/ 10970225 w 12263370"/>
              <a:gd name="connsiteY11" fmla="*/ 353740 h 659972"/>
              <a:gd name="connsiteX12" fmla="*/ 10937388 w 12263370"/>
              <a:gd name="connsiteY12" fmla="*/ 371806 h 659972"/>
              <a:gd name="connsiteX13" fmla="*/ 10902746 w 12263370"/>
              <a:gd name="connsiteY13" fmla="*/ 386162 h 659972"/>
              <a:gd name="connsiteX14" fmla="*/ 10866625 w 12263370"/>
              <a:gd name="connsiteY14" fmla="*/ 396646 h 659972"/>
              <a:gd name="connsiteX15" fmla="*/ 10829356 w 12263370"/>
              <a:gd name="connsiteY15" fmla="*/ 402937 h 659972"/>
              <a:gd name="connsiteX16" fmla="*/ 10791265 w 12263370"/>
              <a:gd name="connsiteY16" fmla="*/ 405034 h 659972"/>
              <a:gd name="connsiteX17" fmla="*/ 0 w 12263370"/>
              <a:gd name="connsiteY17" fmla="*/ 401828 h 659972"/>
              <a:gd name="connsiteX18" fmla="*/ 30638 w 12263370"/>
              <a:gd name="connsiteY18" fmla="*/ 644891 h 659972"/>
              <a:gd name="connsiteX19" fmla="*/ 12263370 w 12263370"/>
              <a:gd name="connsiteY19" fmla="*/ 659972 h 659972"/>
              <a:gd name="connsiteX20" fmla="*/ 12248288 w 12263370"/>
              <a:gd name="connsiteY20" fmla="*/ 0 h 65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63370" h="659972">
                <a:moveTo>
                  <a:pt x="12248288" y="0"/>
                </a:moveTo>
                <a:lnTo>
                  <a:pt x="11473122" y="0"/>
                </a:lnTo>
                <a:lnTo>
                  <a:pt x="11435032" y="2097"/>
                </a:lnTo>
                <a:lnTo>
                  <a:pt x="11397926" y="8549"/>
                </a:lnTo>
                <a:lnTo>
                  <a:pt x="11361641" y="18873"/>
                </a:lnTo>
                <a:lnTo>
                  <a:pt x="11326998" y="33229"/>
                </a:lnTo>
                <a:lnTo>
                  <a:pt x="11294161" y="51456"/>
                </a:lnTo>
                <a:lnTo>
                  <a:pt x="11263295" y="73232"/>
                </a:lnTo>
                <a:lnTo>
                  <a:pt x="11234891" y="98557"/>
                </a:lnTo>
                <a:lnTo>
                  <a:pt x="11029496" y="306639"/>
                </a:lnTo>
                <a:lnTo>
                  <a:pt x="11001092" y="331964"/>
                </a:lnTo>
                <a:lnTo>
                  <a:pt x="10970225" y="353740"/>
                </a:lnTo>
                <a:lnTo>
                  <a:pt x="10937388" y="371806"/>
                </a:lnTo>
                <a:lnTo>
                  <a:pt x="10902746" y="386162"/>
                </a:lnTo>
                <a:lnTo>
                  <a:pt x="10866625" y="396646"/>
                </a:lnTo>
                <a:lnTo>
                  <a:pt x="10829356" y="402937"/>
                </a:lnTo>
                <a:lnTo>
                  <a:pt x="10791265" y="405034"/>
                </a:lnTo>
                <a:lnTo>
                  <a:pt x="0" y="401828"/>
                </a:lnTo>
                <a:lnTo>
                  <a:pt x="30638" y="644891"/>
                </a:lnTo>
                <a:lnTo>
                  <a:pt x="12263370" y="659972"/>
                </a:lnTo>
                <a:cubicBezTo>
                  <a:pt x="12261391" y="453836"/>
                  <a:pt x="12259411" y="32400"/>
                  <a:pt x="12248288" y="0"/>
                </a:cubicBezTo>
                <a:close/>
              </a:path>
            </a:pathLst>
          </a:custGeom>
          <a:solidFill>
            <a:srgbClr val="FFFFFF"/>
          </a:solidFill>
          <a:ln w="16417" cap="flat">
            <a:noFill/>
            <a:prstDash val="solid"/>
            <a:miter/>
          </a:ln>
        </p:spPr>
        <p:txBody>
          <a:bodyPr rtlCol="0" anchor="ctr"/>
          <a:lstStyle/>
          <a:p>
            <a:endParaRPr lang="en-GB"/>
          </a:p>
        </p:txBody>
      </p:sp>
      <p:sp>
        <p:nvSpPr>
          <p:cNvPr id="3" name="Graphic 8">
            <a:extLst>
              <a:ext uri="{FF2B5EF4-FFF2-40B4-BE49-F238E27FC236}">
                <a16:creationId xmlns:a16="http://schemas.microsoft.com/office/drawing/2014/main" id="{A8D81C55-2FD7-1A24-687E-372F2162C883}"/>
              </a:ext>
            </a:extLst>
          </p:cNvPr>
          <p:cNvSpPr/>
          <p:nvPr userDrawn="1"/>
        </p:nvSpPr>
        <p:spPr>
          <a:xfrm>
            <a:off x="-924" y="6232997"/>
            <a:ext cx="12210889" cy="405034"/>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12254226 w 12254226"/>
              <a:gd name="connsiteY18" fmla="*/ 659972 h 659972"/>
              <a:gd name="connsiteX19" fmla="*/ 12248288 w 12254226"/>
              <a:gd name="connsiteY19" fmla="*/ 0 h 659972"/>
              <a:gd name="connsiteX0" fmla="*/ 12248288 w 12248288"/>
              <a:gd name="connsiteY0" fmla="*/ 0 h 410972"/>
              <a:gd name="connsiteX1" fmla="*/ 10302690 w 12248288"/>
              <a:gd name="connsiteY1" fmla="*/ 0 h 410972"/>
              <a:gd name="connsiteX2" fmla="*/ 10264600 w 12248288"/>
              <a:gd name="connsiteY2" fmla="*/ 2097 h 410972"/>
              <a:gd name="connsiteX3" fmla="*/ 10227494 w 12248288"/>
              <a:gd name="connsiteY3" fmla="*/ 8549 h 410972"/>
              <a:gd name="connsiteX4" fmla="*/ 10191209 w 12248288"/>
              <a:gd name="connsiteY4" fmla="*/ 18873 h 410972"/>
              <a:gd name="connsiteX5" fmla="*/ 10156566 w 12248288"/>
              <a:gd name="connsiteY5" fmla="*/ 33229 h 410972"/>
              <a:gd name="connsiteX6" fmla="*/ 10123729 w 12248288"/>
              <a:gd name="connsiteY6" fmla="*/ 51456 h 410972"/>
              <a:gd name="connsiteX7" fmla="*/ 10092863 w 12248288"/>
              <a:gd name="connsiteY7" fmla="*/ 73232 h 410972"/>
              <a:gd name="connsiteX8" fmla="*/ 10064459 w 12248288"/>
              <a:gd name="connsiteY8" fmla="*/ 98557 h 410972"/>
              <a:gd name="connsiteX9" fmla="*/ 9859064 w 12248288"/>
              <a:gd name="connsiteY9" fmla="*/ 306639 h 410972"/>
              <a:gd name="connsiteX10" fmla="*/ 9830660 w 12248288"/>
              <a:gd name="connsiteY10" fmla="*/ 331964 h 410972"/>
              <a:gd name="connsiteX11" fmla="*/ 9799793 w 12248288"/>
              <a:gd name="connsiteY11" fmla="*/ 353740 h 410972"/>
              <a:gd name="connsiteX12" fmla="*/ 9766956 w 12248288"/>
              <a:gd name="connsiteY12" fmla="*/ 371806 h 410972"/>
              <a:gd name="connsiteX13" fmla="*/ 9732314 w 12248288"/>
              <a:gd name="connsiteY13" fmla="*/ 386162 h 410972"/>
              <a:gd name="connsiteX14" fmla="*/ 9696193 w 12248288"/>
              <a:gd name="connsiteY14" fmla="*/ 396646 h 410972"/>
              <a:gd name="connsiteX15" fmla="*/ 9658924 w 12248288"/>
              <a:gd name="connsiteY15" fmla="*/ 402937 h 410972"/>
              <a:gd name="connsiteX16" fmla="*/ 9620833 w 12248288"/>
              <a:gd name="connsiteY16" fmla="*/ 405034 h 410972"/>
              <a:gd name="connsiteX17" fmla="*/ 0 w 12248288"/>
              <a:gd name="connsiteY17" fmla="*/ 410972 h 410972"/>
              <a:gd name="connsiteX18" fmla="*/ 12248288 w 12248288"/>
              <a:gd name="connsiteY18" fmla="*/ 0 h 410972"/>
              <a:gd name="connsiteX0" fmla="*/ 12156848 w 12156848"/>
              <a:gd name="connsiteY0" fmla="*/ 0 h 502412"/>
              <a:gd name="connsiteX1" fmla="*/ 10211250 w 12156848"/>
              <a:gd name="connsiteY1" fmla="*/ 0 h 502412"/>
              <a:gd name="connsiteX2" fmla="*/ 10173160 w 12156848"/>
              <a:gd name="connsiteY2" fmla="*/ 2097 h 502412"/>
              <a:gd name="connsiteX3" fmla="*/ 10136054 w 12156848"/>
              <a:gd name="connsiteY3" fmla="*/ 8549 h 502412"/>
              <a:gd name="connsiteX4" fmla="*/ 10099769 w 12156848"/>
              <a:gd name="connsiteY4" fmla="*/ 18873 h 502412"/>
              <a:gd name="connsiteX5" fmla="*/ 10065126 w 12156848"/>
              <a:gd name="connsiteY5" fmla="*/ 33229 h 502412"/>
              <a:gd name="connsiteX6" fmla="*/ 10032289 w 12156848"/>
              <a:gd name="connsiteY6" fmla="*/ 51456 h 502412"/>
              <a:gd name="connsiteX7" fmla="*/ 10001423 w 12156848"/>
              <a:gd name="connsiteY7" fmla="*/ 73232 h 502412"/>
              <a:gd name="connsiteX8" fmla="*/ 9973019 w 12156848"/>
              <a:gd name="connsiteY8" fmla="*/ 98557 h 502412"/>
              <a:gd name="connsiteX9" fmla="*/ 9767624 w 12156848"/>
              <a:gd name="connsiteY9" fmla="*/ 306639 h 502412"/>
              <a:gd name="connsiteX10" fmla="*/ 9739220 w 12156848"/>
              <a:gd name="connsiteY10" fmla="*/ 331964 h 502412"/>
              <a:gd name="connsiteX11" fmla="*/ 9708353 w 12156848"/>
              <a:gd name="connsiteY11" fmla="*/ 353740 h 502412"/>
              <a:gd name="connsiteX12" fmla="*/ 9675516 w 12156848"/>
              <a:gd name="connsiteY12" fmla="*/ 371806 h 502412"/>
              <a:gd name="connsiteX13" fmla="*/ 9640874 w 12156848"/>
              <a:gd name="connsiteY13" fmla="*/ 386162 h 502412"/>
              <a:gd name="connsiteX14" fmla="*/ 9604753 w 12156848"/>
              <a:gd name="connsiteY14" fmla="*/ 396646 h 502412"/>
              <a:gd name="connsiteX15" fmla="*/ 9567484 w 12156848"/>
              <a:gd name="connsiteY15" fmla="*/ 402937 h 502412"/>
              <a:gd name="connsiteX16" fmla="*/ 9529393 w 12156848"/>
              <a:gd name="connsiteY16" fmla="*/ 405034 h 502412"/>
              <a:gd name="connsiteX17" fmla="*/ 0 w 12156848"/>
              <a:gd name="connsiteY17" fmla="*/ 502412 h 502412"/>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395320 h 405034"/>
              <a:gd name="connsiteX0" fmla="*/ 12173324 w 12173324"/>
              <a:gd name="connsiteY0" fmla="*/ 0 h 428271"/>
              <a:gd name="connsiteX1" fmla="*/ 10227726 w 12173324"/>
              <a:gd name="connsiteY1" fmla="*/ 0 h 428271"/>
              <a:gd name="connsiteX2" fmla="*/ 10189636 w 12173324"/>
              <a:gd name="connsiteY2" fmla="*/ 2097 h 428271"/>
              <a:gd name="connsiteX3" fmla="*/ 10152530 w 12173324"/>
              <a:gd name="connsiteY3" fmla="*/ 8549 h 428271"/>
              <a:gd name="connsiteX4" fmla="*/ 10116245 w 12173324"/>
              <a:gd name="connsiteY4" fmla="*/ 18873 h 428271"/>
              <a:gd name="connsiteX5" fmla="*/ 10081602 w 12173324"/>
              <a:gd name="connsiteY5" fmla="*/ 33229 h 428271"/>
              <a:gd name="connsiteX6" fmla="*/ 10048765 w 12173324"/>
              <a:gd name="connsiteY6" fmla="*/ 51456 h 428271"/>
              <a:gd name="connsiteX7" fmla="*/ 10017899 w 12173324"/>
              <a:gd name="connsiteY7" fmla="*/ 73232 h 428271"/>
              <a:gd name="connsiteX8" fmla="*/ 9989495 w 12173324"/>
              <a:gd name="connsiteY8" fmla="*/ 98557 h 428271"/>
              <a:gd name="connsiteX9" fmla="*/ 9784100 w 12173324"/>
              <a:gd name="connsiteY9" fmla="*/ 306639 h 428271"/>
              <a:gd name="connsiteX10" fmla="*/ 9755696 w 12173324"/>
              <a:gd name="connsiteY10" fmla="*/ 331964 h 428271"/>
              <a:gd name="connsiteX11" fmla="*/ 9724829 w 12173324"/>
              <a:gd name="connsiteY11" fmla="*/ 353740 h 428271"/>
              <a:gd name="connsiteX12" fmla="*/ 9691992 w 12173324"/>
              <a:gd name="connsiteY12" fmla="*/ 371806 h 428271"/>
              <a:gd name="connsiteX13" fmla="*/ 9657350 w 12173324"/>
              <a:gd name="connsiteY13" fmla="*/ 386162 h 428271"/>
              <a:gd name="connsiteX14" fmla="*/ 9621229 w 12173324"/>
              <a:gd name="connsiteY14" fmla="*/ 396646 h 428271"/>
              <a:gd name="connsiteX15" fmla="*/ 9583960 w 12173324"/>
              <a:gd name="connsiteY15" fmla="*/ 402937 h 428271"/>
              <a:gd name="connsiteX16" fmla="*/ 9545869 w 12173324"/>
              <a:gd name="connsiteY16" fmla="*/ 405034 h 428271"/>
              <a:gd name="connsiteX17" fmla="*/ 0 w 12173324"/>
              <a:gd name="connsiteY17" fmla="*/ 428271 h 428271"/>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403558 h 405034"/>
              <a:gd name="connsiteX0" fmla="*/ 12247465 w 12247465"/>
              <a:gd name="connsiteY0" fmla="*/ 0 h 405034"/>
              <a:gd name="connsiteX1" fmla="*/ 10301867 w 12247465"/>
              <a:gd name="connsiteY1" fmla="*/ 0 h 405034"/>
              <a:gd name="connsiteX2" fmla="*/ 10263777 w 12247465"/>
              <a:gd name="connsiteY2" fmla="*/ 2097 h 405034"/>
              <a:gd name="connsiteX3" fmla="*/ 10226671 w 12247465"/>
              <a:gd name="connsiteY3" fmla="*/ 8549 h 405034"/>
              <a:gd name="connsiteX4" fmla="*/ 10190386 w 12247465"/>
              <a:gd name="connsiteY4" fmla="*/ 18873 h 405034"/>
              <a:gd name="connsiteX5" fmla="*/ 10155743 w 12247465"/>
              <a:gd name="connsiteY5" fmla="*/ 33229 h 405034"/>
              <a:gd name="connsiteX6" fmla="*/ 10122906 w 12247465"/>
              <a:gd name="connsiteY6" fmla="*/ 51456 h 405034"/>
              <a:gd name="connsiteX7" fmla="*/ 10092040 w 12247465"/>
              <a:gd name="connsiteY7" fmla="*/ 73232 h 405034"/>
              <a:gd name="connsiteX8" fmla="*/ 10063636 w 12247465"/>
              <a:gd name="connsiteY8" fmla="*/ 98557 h 405034"/>
              <a:gd name="connsiteX9" fmla="*/ 9858241 w 12247465"/>
              <a:gd name="connsiteY9" fmla="*/ 306639 h 405034"/>
              <a:gd name="connsiteX10" fmla="*/ 9829837 w 12247465"/>
              <a:gd name="connsiteY10" fmla="*/ 331964 h 405034"/>
              <a:gd name="connsiteX11" fmla="*/ 9798970 w 12247465"/>
              <a:gd name="connsiteY11" fmla="*/ 353740 h 405034"/>
              <a:gd name="connsiteX12" fmla="*/ 9766133 w 12247465"/>
              <a:gd name="connsiteY12" fmla="*/ 371806 h 405034"/>
              <a:gd name="connsiteX13" fmla="*/ 9731491 w 12247465"/>
              <a:gd name="connsiteY13" fmla="*/ 386162 h 405034"/>
              <a:gd name="connsiteX14" fmla="*/ 9695370 w 12247465"/>
              <a:gd name="connsiteY14" fmla="*/ 396646 h 405034"/>
              <a:gd name="connsiteX15" fmla="*/ 9658101 w 12247465"/>
              <a:gd name="connsiteY15" fmla="*/ 402937 h 405034"/>
              <a:gd name="connsiteX16" fmla="*/ 9620010 w 12247465"/>
              <a:gd name="connsiteY16" fmla="*/ 405034 h 405034"/>
              <a:gd name="connsiteX17" fmla="*/ 0 w 12247465"/>
              <a:gd name="connsiteY17" fmla="*/ 403558 h 405034"/>
              <a:gd name="connsiteX0" fmla="*/ 13399609 w 13399609"/>
              <a:gd name="connsiteY0" fmla="*/ 0 h 405034"/>
              <a:gd name="connsiteX1" fmla="*/ 11454011 w 13399609"/>
              <a:gd name="connsiteY1" fmla="*/ 0 h 405034"/>
              <a:gd name="connsiteX2" fmla="*/ 11415921 w 13399609"/>
              <a:gd name="connsiteY2" fmla="*/ 2097 h 405034"/>
              <a:gd name="connsiteX3" fmla="*/ 11378815 w 13399609"/>
              <a:gd name="connsiteY3" fmla="*/ 8549 h 405034"/>
              <a:gd name="connsiteX4" fmla="*/ 11342530 w 13399609"/>
              <a:gd name="connsiteY4" fmla="*/ 18873 h 405034"/>
              <a:gd name="connsiteX5" fmla="*/ 11307887 w 13399609"/>
              <a:gd name="connsiteY5" fmla="*/ 33229 h 405034"/>
              <a:gd name="connsiteX6" fmla="*/ 11275050 w 13399609"/>
              <a:gd name="connsiteY6" fmla="*/ 51456 h 405034"/>
              <a:gd name="connsiteX7" fmla="*/ 11244184 w 13399609"/>
              <a:gd name="connsiteY7" fmla="*/ 73232 h 405034"/>
              <a:gd name="connsiteX8" fmla="*/ 11215780 w 13399609"/>
              <a:gd name="connsiteY8" fmla="*/ 98557 h 405034"/>
              <a:gd name="connsiteX9" fmla="*/ 11010385 w 13399609"/>
              <a:gd name="connsiteY9" fmla="*/ 306639 h 405034"/>
              <a:gd name="connsiteX10" fmla="*/ 10981981 w 13399609"/>
              <a:gd name="connsiteY10" fmla="*/ 331964 h 405034"/>
              <a:gd name="connsiteX11" fmla="*/ 10951114 w 13399609"/>
              <a:gd name="connsiteY11" fmla="*/ 353740 h 405034"/>
              <a:gd name="connsiteX12" fmla="*/ 10918277 w 13399609"/>
              <a:gd name="connsiteY12" fmla="*/ 371806 h 405034"/>
              <a:gd name="connsiteX13" fmla="*/ 10883635 w 13399609"/>
              <a:gd name="connsiteY13" fmla="*/ 386162 h 405034"/>
              <a:gd name="connsiteX14" fmla="*/ 10847514 w 13399609"/>
              <a:gd name="connsiteY14" fmla="*/ 396646 h 405034"/>
              <a:gd name="connsiteX15" fmla="*/ 10810245 w 13399609"/>
              <a:gd name="connsiteY15" fmla="*/ 402937 h 405034"/>
              <a:gd name="connsiteX16" fmla="*/ 10772154 w 13399609"/>
              <a:gd name="connsiteY16" fmla="*/ 405034 h 405034"/>
              <a:gd name="connsiteX17" fmla="*/ 0 w 13399609"/>
              <a:gd name="connsiteY17" fmla="*/ 403558 h 405034"/>
              <a:gd name="connsiteX0" fmla="*/ 12210889 w 12210889"/>
              <a:gd name="connsiteY0" fmla="*/ 9144 h 405034"/>
              <a:gd name="connsiteX1" fmla="*/ 11454011 w 12210889"/>
              <a:gd name="connsiteY1" fmla="*/ 0 h 405034"/>
              <a:gd name="connsiteX2" fmla="*/ 11415921 w 12210889"/>
              <a:gd name="connsiteY2" fmla="*/ 2097 h 405034"/>
              <a:gd name="connsiteX3" fmla="*/ 11378815 w 12210889"/>
              <a:gd name="connsiteY3" fmla="*/ 8549 h 405034"/>
              <a:gd name="connsiteX4" fmla="*/ 11342530 w 12210889"/>
              <a:gd name="connsiteY4" fmla="*/ 18873 h 405034"/>
              <a:gd name="connsiteX5" fmla="*/ 11307887 w 12210889"/>
              <a:gd name="connsiteY5" fmla="*/ 33229 h 405034"/>
              <a:gd name="connsiteX6" fmla="*/ 11275050 w 12210889"/>
              <a:gd name="connsiteY6" fmla="*/ 51456 h 405034"/>
              <a:gd name="connsiteX7" fmla="*/ 11244184 w 12210889"/>
              <a:gd name="connsiteY7" fmla="*/ 73232 h 405034"/>
              <a:gd name="connsiteX8" fmla="*/ 11215780 w 12210889"/>
              <a:gd name="connsiteY8" fmla="*/ 98557 h 405034"/>
              <a:gd name="connsiteX9" fmla="*/ 11010385 w 12210889"/>
              <a:gd name="connsiteY9" fmla="*/ 306639 h 405034"/>
              <a:gd name="connsiteX10" fmla="*/ 10981981 w 12210889"/>
              <a:gd name="connsiteY10" fmla="*/ 331964 h 405034"/>
              <a:gd name="connsiteX11" fmla="*/ 10951114 w 12210889"/>
              <a:gd name="connsiteY11" fmla="*/ 353740 h 405034"/>
              <a:gd name="connsiteX12" fmla="*/ 10918277 w 12210889"/>
              <a:gd name="connsiteY12" fmla="*/ 371806 h 405034"/>
              <a:gd name="connsiteX13" fmla="*/ 10883635 w 12210889"/>
              <a:gd name="connsiteY13" fmla="*/ 386162 h 405034"/>
              <a:gd name="connsiteX14" fmla="*/ 10847514 w 12210889"/>
              <a:gd name="connsiteY14" fmla="*/ 396646 h 405034"/>
              <a:gd name="connsiteX15" fmla="*/ 10810245 w 12210889"/>
              <a:gd name="connsiteY15" fmla="*/ 402937 h 405034"/>
              <a:gd name="connsiteX16" fmla="*/ 10772154 w 12210889"/>
              <a:gd name="connsiteY16" fmla="*/ 405034 h 405034"/>
              <a:gd name="connsiteX17" fmla="*/ 0 w 12210889"/>
              <a:gd name="connsiteY17" fmla="*/ 403558 h 40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10889" h="405034">
                <a:moveTo>
                  <a:pt x="12210889" y="9144"/>
                </a:moveTo>
                <a:lnTo>
                  <a:pt x="11454011" y="0"/>
                </a:lnTo>
                <a:lnTo>
                  <a:pt x="11415921" y="2097"/>
                </a:lnTo>
                <a:lnTo>
                  <a:pt x="11378815" y="8549"/>
                </a:lnTo>
                <a:lnTo>
                  <a:pt x="11342530" y="18873"/>
                </a:lnTo>
                <a:lnTo>
                  <a:pt x="11307887" y="33229"/>
                </a:lnTo>
                <a:lnTo>
                  <a:pt x="11275050" y="51456"/>
                </a:lnTo>
                <a:lnTo>
                  <a:pt x="11244184" y="73232"/>
                </a:lnTo>
                <a:lnTo>
                  <a:pt x="11215780" y="98557"/>
                </a:lnTo>
                <a:lnTo>
                  <a:pt x="11010385" y="306639"/>
                </a:lnTo>
                <a:lnTo>
                  <a:pt x="10981981" y="331964"/>
                </a:lnTo>
                <a:lnTo>
                  <a:pt x="10951114" y="353740"/>
                </a:lnTo>
                <a:lnTo>
                  <a:pt x="10918277" y="371806"/>
                </a:lnTo>
                <a:lnTo>
                  <a:pt x="10883635" y="386162"/>
                </a:lnTo>
                <a:lnTo>
                  <a:pt x="10847514" y="396646"/>
                </a:lnTo>
                <a:lnTo>
                  <a:pt x="10810245" y="402937"/>
                </a:lnTo>
                <a:lnTo>
                  <a:pt x="10772154" y="405034"/>
                </a:lnTo>
                <a:lnTo>
                  <a:pt x="0" y="403558"/>
                </a:lnTo>
              </a:path>
            </a:pathLst>
          </a:custGeom>
          <a:noFill/>
          <a:ln w="16417" cap="flat">
            <a:solidFill>
              <a:srgbClr val="FFBF22"/>
            </a:solidFill>
            <a:prstDash val="solid"/>
            <a:miter/>
          </a:ln>
        </p:spPr>
        <p:txBody>
          <a:bodyPr rtlCol="0" anchor="ctr"/>
          <a:lstStyle/>
          <a:p>
            <a:endParaRPr lang="en-GB"/>
          </a:p>
        </p:txBody>
      </p:sp>
      <p:pic>
        <p:nvPicPr>
          <p:cNvPr id="4" name="Picture 3">
            <a:extLst>
              <a:ext uri="{FF2B5EF4-FFF2-40B4-BE49-F238E27FC236}">
                <a16:creationId xmlns:a16="http://schemas.microsoft.com/office/drawing/2014/main" id="{7C23F139-B62E-518A-C37E-B3E0A2760246}"/>
              </a:ext>
            </a:extLst>
          </p:cNvPr>
          <p:cNvPicPr>
            <a:picLocks noChangeAspect="1"/>
          </p:cNvPicPr>
          <p:nvPr userDrawn="1"/>
        </p:nvPicPr>
        <p:blipFill>
          <a:blip r:embed="rId2"/>
          <a:srcRect/>
          <a:stretch/>
        </p:blipFill>
        <p:spPr>
          <a:xfrm>
            <a:off x="11423087" y="6426740"/>
            <a:ext cx="404054" cy="157424"/>
          </a:xfrm>
          <a:prstGeom prst="rect">
            <a:avLst/>
          </a:prstGeom>
        </p:spPr>
      </p:pic>
    </p:spTree>
    <p:extLst>
      <p:ext uri="{BB962C8B-B14F-4D97-AF65-F5344CB8AC3E}">
        <p14:creationId xmlns:p14="http://schemas.microsoft.com/office/powerpoint/2010/main" val="91100425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YellowBG_4Col_Copy">
    <p:bg>
      <p:bgPr>
        <a:solidFill>
          <a:srgbClr val="D43900"/>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97B6A48-DC40-E440-8A19-26BB129D6623}"/>
              </a:ext>
            </a:extLst>
          </p:cNvPr>
          <p:cNvSpPr>
            <a:spLocks noGrp="1"/>
          </p:cNvSpPr>
          <p:nvPr>
            <p:ph type="title"/>
          </p:nvPr>
        </p:nvSpPr>
        <p:spPr>
          <a:xfrm>
            <a:off x="1805585" y="780175"/>
            <a:ext cx="5043199" cy="637747"/>
          </a:xfrm>
          <a:prstGeom prst="rect">
            <a:avLst/>
          </a:prstGeom>
        </p:spPr>
        <p:txBody>
          <a:bodyPr anchor="t"/>
          <a:lstStyle>
            <a:lvl1pPr>
              <a:defRPr sz="2500" b="0" i="0">
                <a:solidFill>
                  <a:schemeClr val="bg1"/>
                </a:solidFill>
                <a:latin typeface="HelveticaNeueLT Pro 65 Md" panose="020B0604020202020204" pitchFamily="34" charset="77"/>
                <a:ea typeface="Helvetica Neue Condensed" panose="02000503000000020004" pitchFamily="2" charset="0"/>
                <a:cs typeface="Helvetica Neue Condensed" panose="02000503000000020004" pitchFamily="2" charset="0"/>
              </a:defRPr>
            </a:lvl1pPr>
          </a:lstStyle>
          <a:p>
            <a:r>
              <a:rPr lang="en-GB"/>
              <a:t>Click to edit Master title style</a:t>
            </a:r>
            <a:endParaRPr lang="en-US"/>
          </a:p>
        </p:txBody>
      </p:sp>
      <p:sp>
        <p:nvSpPr>
          <p:cNvPr id="7" name="Text Placeholder 11">
            <a:extLst>
              <a:ext uri="{FF2B5EF4-FFF2-40B4-BE49-F238E27FC236}">
                <a16:creationId xmlns:a16="http://schemas.microsoft.com/office/drawing/2014/main" id="{CF042509-A226-C344-A6BB-C999500CA23C}"/>
              </a:ext>
            </a:extLst>
          </p:cNvPr>
          <p:cNvSpPr>
            <a:spLocks noGrp="1"/>
          </p:cNvSpPr>
          <p:nvPr>
            <p:ph type="body" sz="quarter" idx="12"/>
          </p:nvPr>
        </p:nvSpPr>
        <p:spPr>
          <a:xfrm>
            <a:off x="731520" y="2856282"/>
            <a:ext cx="10769600" cy="424458"/>
          </a:xfrm>
          <a:prstGeom prst="rect">
            <a:avLst/>
          </a:prstGeom>
          <a:ln>
            <a:noFill/>
          </a:ln>
        </p:spPr>
        <p:txBody>
          <a:bodyPr numCol="5" spcCol="180000"/>
          <a:lstStyle>
            <a:lvl1pPr marL="0" indent="0">
              <a:buNone/>
              <a:defRPr sz="1200" b="0" i="0">
                <a:solidFill>
                  <a:schemeClr val="bg1"/>
                </a:solidFill>
                <a:latin typeface="HelveticaNeueLT Pro 65 Md" panose="020B0604020202020204" pitchFamily="34" charset="77"/>
              </a:defRPr>
            </a:lvl1pPr>
            <a:lvl2pPr marL="457189" indent="0">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77" indent="0">
              <a:buFont typeface="Arial" panose="020B0604020202020204" pitchFamily="34" charset="0"/>
              <a:buNone/>
              <a:defRPr sz="1400" b="0" i="0">
                <a:solidFill>
                  <a:srgbClr val="E8BC28"/>
                </a:solidFill>
                <a:latin typeface="HelveticaNeueLT Std Lt" panose="020B0403020202020204" pitchFamily="34" charset="0"/>
              </a:defRPr>
            </a:lvl3pPr>
            <a:lvl4pPr marL="1371566" indent="0">
              <a:buFont typeface="Arial" panose="020B0604020202020204" pitchFamily="34" charset="0"/>
              <a:buNone/>
              <a:defRPr sz="1400" b="0" i="0">
                <a:solidFill>
                  <a:srgbClr val="E8BC28"/>
                </a:solidFill>
                <a:latin typeface="HelveticaNeueLT Std Lt" panose="020B0403020202020204" pitchFamily="34" charset="0"/>
              </a:defRPr>
            </a:lvl4pPr>
            <a:lvl5pPr marL="1828755" indent="0">
              <a:buNone/>
              <a:defRPr b="0" i="0">
                <a:latin typeface="HelveticaNeueLT Std Thin" panose="020B0403020202020204" pitchFamily="34" charset="0"/>
              </a:defRPr>
            </a:lvl5pPr>
          </a:lstStyle>
          <a:p>
            <a:pPr lvl="0"/>
            <a:endParaRPr lang="en-US"/>
          </a:p>
        </p:txBody>
      </p:sp>
      <p:sp>
        <p:nvSpPr>
          <p:cNvPr id="9" name="Picture Placeholder 8">
            <a:extLst>
              <a:ext uri="{FF2B5EF4-FFF2-40B4-BE49-F238E27FC236}">
                <a16:creationId xmlns:a16="http://schemas.microsoft.com/office/drawing/2014/main" id="{54BF29C9-0436-134E-A264-725F95AE9671}"/>
              </a:ext>
            </a:extLst>
          </p:cNvPr>
          <p:cNvSpPr>
            <a:spLocks noGrp="1"/>
          </p:cNvSpPr>
          <p:nvPr>
            <p:ph type="pic" sz="quarter" idx="13"/>
          </p:nvPr>
        </p:nvSpPr>
        <p:spPr>
          <a:xfrm>
            <a:off x="497523" y="779780"/>
            <a:ext cx="1147762" cy="1147763"/>
          </a:xfrm>
          <a:prstGeom prst="rect">
            <a:avLst/>
          </a:prstGeom>
        </p:spPr>
        <p:txBody>
          <a:bodyPr/>
          <a:lstStyle/>
          <a:p>
            <a:endParaRPr lang="en-US"/>
          </a:p>
        </p:txBody>
      </p:sp>
      <p:sp>
        <p:nvSpPr>
          <p:cNvPr id="8" name="Text Placeholder 11">
            <a:extLst>
              <a:ext uri="{FF2B5EF4-FFF2-40B4-BE49-F238E27FC236}">
                <a16:creationId xmlns:a16="http://schemas.microsoft.com/office/drawing/2014/main" id="{A06DA923-E6F8-0C40-AB87-1C790FDFB57B}"/>
              </a:ext>
            </a:extLst>
          </p:cNvPr>
          <p:cNvSpPr>
            <a:spLocks noGrp="1"/>
          </p:cNvSpPr>
          <p:nvPr>
            <p:ph type="body" sz="quarter" idx="14"/>
          </p:nvPr>
        </p:nvSpPr>
        <p:spPr>
          <a:xfrm>
            <a:off x="731520" y="3327895"/>
            <a:ext cx="10769600" cy="1161287"/>
          </a:xfrm>
          <a:prstGeom prst="rect">
            <a:avLst/>
          </a:prstGeom>
          <a:ln>
            <a:noFill/>
          </a:ln>
        </p:spPr>
        <p:txBody>
          <a:bodyPr numCol="5" spcCol="180000"/>
          <a:lstStyle>
            <a:lvl1pPr marL="0" indent="0">
              <a:buNone/>
              <a:defRPr sz="900" b="0" i="0">
                <a:solidFill>
                  <a:schemeClr val="bg1"/>
                </a:solidFill>
                <a:latin typeface="HelveticaNeueLT Pro 55 Roman" panose="020B0604020202020204" pitchFamily="34" charset="77"/>
              </a:defRPr>
            </a:lvl1pPr>
            <a:lvl2pPr marL="457189" indent="0">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77" indent="0">
              <a:buFont typeface="Arial" panose="020B0604020202020204" pitchFamily="34" charset="0"/>
              <a:buNone/>
              <a:defRPr sz="1400" b="0" i="0">
                <a:solidFill>
                  <a:srgbClr val="E8BC28"/>
                </a:solidFill>
                <a:latin typeface="HelveticaNeueLT Std Lt" panose="020B0403020202020204" pitchFamily="34" charset="0"/>
              </a:defRPr>
            </a:lvl3pPr>
            <a:lvl4pPr marL="1371566" indent="0">
              <a:buFont typeface="Arial" panose="020B0604020202020204" pitchFamily="34" charset="0"/>
              <a:buNone/>
              <a:defRPr sz="1400" b="0" i="0">
                <a:solidFill>
                  <a:srgbClr val="E8BC28"/>
                </a:solidFill>
                <a:latin typeface="HelveticaNeueLT Std Lt" panose="020B0403020202020204" pitchFamily="34" charset="0"/>
              </a:defRPr>
            </a:lvl4pPr>
            <a:lvl5pPr marL="1828755" indent="0">
              <a:buNone/>
              <a:defRPr b="0" i="0">
                <a:latin typeface="HelveticaNeueLT Std Thin" panose="020B0403020202020204" pitchFamily="34" charset="0"/>
              </a:defRPr>
            </a:lvl5pPr>
          </a:lstStyle>
          <a:p>
            <a:pPr lvl="0"/>
            <a:endParaRPr lang="en-US"/>
          </a:p>
        </p:txBody>
      </p:sp>
      <p:pic>
        <p:nvPicPr>
          <p:cNvPr id="3" name="Picture 2">
            <a:extLst>
              <a:ext uri="{FF2B5EF4-FFF2-40B4-BE49-F238E27FC236}">
                <a16:creationId xmlns:a16="http://schemas.microsoft.com/office/drawing/2014/main" id="{3A19D87C-753F-53C0-F782-3C13B3F953AB}"/>
              </a:ext>
            </a:extLst>
          </p:cNvPr>
          <p:cNvPicPr>
            <a:picLocks noChangeAspect="1"/>
          </p:cNvPicPr>
          <p:nvPr userDrawn="1"/>
        </p:nvPicPr>
        <p:blipFill>
          <a:blip r:embed="rId2"/>
          <a:stretch>
            <a:fillRect/>
          </a:stretch>
        </p:blipFill>
        <p:spPr>
          <a:xfrm>
            <a:off x="-18960" y="5384304"/>
            <a:ext cx="12210960" cy="1318732"/>
          </a:xfrm>
          <a:prstGeom prst="rect">
            <a:avLst/>
          </a:prstGeom>
        </p:spPr>
      </p:pic>
      <p:pic>
        <p:nvPicPr>
          <p:cNvPr id="4" name="Picture 3">
            <a:extLst>
              <a:ext uri="{FF2B5EF4-FFF2-40B4-BE49-F238E27FC236}">
                <a16:creationId xmlns:a16="http://schemas.microsoft.com/office/drawing/2014/main" id="{47BE6DD5-2055-A02F-1568-6E3B0AE433FC}"/>
              </a:ext>
            </a:extLst>
          </p:cNvPr>
          <p:cNvPicPr>
            <a:picLocks noChangeAspect="1"/>
          </p:cNvPicPr>
          <p:nvPr userDrawn="1"/>
        </p:nvPicPr>
        <p:blipFill>
          <a:blip r:embed="rId3"/>
          <a:stretch>
            <a:fillRect/>
          </a:stretch>
        </p:blipFill>
        <p:spPr>
          <a:xfrm>
            <a:off x="-18961" y="6197486"/>
            <a:ext cx="12244931" cy="660514"/>
          </a:xfrm>
          <a:prstGeom prst="rect">
            <a:avLst/>
          </a:prstGeom>
        </p:spPr>
      </p:pic>
      <p:pic>
        <p:nvPicPr>
          <p:cNvPr id="6" name="Picture 5">
            <a:extLst>
              <a:ext uri="{FF2B5EF4-FFF2-40B4-BE49-F238E27FC236}">
                <a16:creationId xmlns:a16="http://schemas.microsoft.com/office/drawing/2014/main" id="{55B857BA-D979-4319-A0FA-AC35B1E9B30F}"/>
              </a:ext>
            </a:extLst>
          </p:cNvPr>
          <p:cNvPicPr>
            <a:picLocks noChangeAspect="1"/>
          </p:cNvPicPr>
          <p:nvPr userDrawn="1"/>
        </p:nvPicPr>
        <p:blipFill>
          <a:blip r:embed="rId4"/>
          <a:srcRect/>
          <a:stretch/>
        </p:blipFill>
        <p:spPr>
          <a:xfrm>
            <a:off x="11423087" y="6426740"/>
            <a:ext cx="404054" cy="157424"/>
          </a:xfrm>
          <a:prstGeom prst="rect">
            <a:avLst/>
          </a:prstGeom>
        </p:spPr>
      </p:pic>
    </p:spTree>
    <p:extLst>
      <p:ext uri="{BB962C8B-B14F-4D97-AF65-F5344CB8AC3E}">
        <p14:creationId xmlns:p14="http://schemas.microsoft.com/office/powerpoint/2010/main" val="37739986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8" name="object 18">
            <a:extLst>
              <a:ext uri="{FF2B5EF4-FFF2-40B4-BE49-F238E27FC236}">
                <a16:creationId xmlns:a16="http://schemas.microsoft.com/office/drawing/2014/main" id="{79930289-FC11-FB4B-A1A7-069330195B3E}"/>
              </a:ext>
            </a:extLst>
          </p:cNvPr>
          <p:cNvSpPr/>
          <p:nvPr userDrawn="1"/>
        </p:nvSpPr>
        <p:spPr>
          <a:xfrm>
            <a:off x="6168836" y="2232360"/>
            <a:ext cx="2643733" cy="799827"/>
          </a:xfrm>
          <a:custGeom>
            <a:avLst/>
            <a:gdLst/>
            <a:ahLst/>
            <a:cxnLst/>
            <a:rect l="l" t="t" r="r" b="b"/>
            <a:pathLst>
              <a:path w="3278504" h="991870">
                <a:moveTo>
                  <a:pt x="3278251" y="0"/>
                </a:moveTo>
                <a:lnTo>
                  <a:pt x="0" y="0"/>
                </a:lnTo>
                <a:lnTo>
                  <a:pt x="0" y="991704"/>
                </a:lnTo>
                <a:lnTo>
                  <a:pt x="1759381" y="991704"/>
                </a:lnTo>
                <a:lnTo>
                  <a:pt x="1809072" y="988883"/>
                </a:lnTo>
                <a:lnTo>
                  <a:pt x="1857740" y="980540"/>
                </a:lnTo>
                <a:lnTo>
                  <a:pt x="1904950" y="966856"/>
                </a:lnTo>
                <a:lnTo>
                  <a:pt x="1950268" y="948010"/>
                </a:lnTo>
                <a:lnTo>
                  <a:pt x="1993260" y="924185"/>
                </a:lnTo>
                <a:lnTo>
                  <a:pt x="2033493" y="895560"/>
                </a:lnTo>
                <a:lnTo>
                  <a:pt x="2070531" y="862317"/>
                </a:lnTo>
                <a:lnTo>
                  <a:pt x="2379459" y="551700"/>
                </a:lnTo>
                <a:lnTo>
                  <a:pt x="2416501" y="518457"/>
                </a:lnTo>
                <a:lnTo>
                  <a:pt x="2456736" y="489834"/>
                </a:lnTo>
                <a:lnTo>
                  <a:pt x="2499728" y="466012"/>
                </a:lnTo>
                <a:lnTo>
                  <a:pt x="2545045" y="447169"/>
                </a:lnTo>
                <a:lnTo>
                  <a:pt x="2592253" y="433487"/>
                </a:lnTo>
                <a:lnTo>
                  <a:pt x="2640919" y="425146"/>
                </a:lnTo>
                <a:lnTo>
                  <a:pt x="2690609" y="422325"/>
                </a:lnTo>
                <a:lnTo>
                  <a:pt x="3278251" y="422325"/>
                </a:lnTo>
                <a:lnTo>
                  <a:pt x="3278251" y="0"/>
                </a:lnTo>
                <a:close/>
              </a:path>
            </a:pathLst>
          </a:custGeom>
          <a:solidFill>
            <a:srgbClr val="D43900"/>
          </a:solidFill>
        </p:spPr>
        <p:txBody>
          <a:bodyPr wrap="square" lIns="0" tIns="0" rIns="0" bIns="0" rtlCol="0"/>
          <a:lstStyle/>
          <a:p>
            <a:pPr defTabSz="368686"/>
            <a:endParaRPr sz="1452">
              <a:solidFill>
                <a:srgbClr val="F26522"/>
              </a:solidFill>
              <a:latin typeface="Calibri" panose="020F0502020204030204"/>
            </a:endParaRPr>
          </a:p>
        </p:txBody>
      </p:sp>
      <p:sp>
        <p:nvSpPr>
          <p:cNvPr id="29" name="object 19">
            <a:extLst>
              <a:ext uri="{FF2B5EF4-FFF2-40B4-BE49-F238E27FC236}">
                <a16:creationId xmlns:a16="http://schemas.microsoft.com/office/drawing/2014/main" id="{33004AE3-1FE8-9D41-8C14-A228B9BE1B70}"/>
              </a:ext>
            </a:extLst>
          </p:cNvPr>
          <p:cNvSpPr txBox="1"/>
          <p:nvPr userDrawn="1"/>
        </p:nvSpPr>
        <p:spPr>
          <a:xfrm>
            <a:off x="6274714" y="2315060"/>
            <a:ext cx="1209521" cy="371530"/>
          </a:xfrm>
          <a:prstGeom prst="rect">
            <a:avLst/>
          </a:prstGeom>
        </p:spPr>
        <p:txBody>
          <a:bodyPr vert="horz" wrap="square" lIns="0" tIns="10241" rIns="0" bIns="0" rtlCol="0">
            <a:spAutoFit/>
          </a:bodyPr>
          <a:lstStyle/>
          <a:p>
            <a:pPr marL="10241" marR="4097" lvl="0" indent="0" algn="l" defTabSz="368686" rtl="0" eaLnBrk="1" fontAlgn="auto" latinLnBrk="0" hangingPunct="1">
              <a:lnSpc>
                <a:spcPts val="887"/>
              </a:lnSpc>
              <a:spcBef>
                <a:spcPts val="56"/>
              </a:spcBef>
              <a:spcAft>
                <a:spcPts val="0"/>
              </a:spcAft>
              <a:buClrTx/>
              <a:buSzTx/>
              <a:buFontTx/>
              <a:buNone/>
              <a:tabLst/>
              <a:defRPr/>
            </a:pPr>
            <a:r>
              <a:rPr lang="en-GB" sz="800" b="1" i="0">
                <a:solidFill>
                  <a:schemeClr val="bg1"/>
                </a:solidFill>
                <a:latin typeface="HelveticaNeueLT Pro 95 Blk" panose="020B0604020202020204" pitchFamily="34" charset="77"/>
              </a:rPr>
              <a:t>Primary Text Orange</a:t>
            </a:r>
            <a:endParaRPr lang="en-GB" sz="800" b="1" i="0">
              <a:solidFill>
                <a:schemeClr val="bg1"/>
              </a:solidFill>
              <a:latin typeface="HelveticaNeueLT Pro 95 Blk" panose="020B0604020202020204" pitchFamily="34" charset="77"/>
              <a:cs typeface="HelveticaNeueLTPro-Hv"/>
            </a:endParaRPr>
          </a:p>
          <a:p>
            <a:pPr marL="10241" marR="4097" defTabSz="368686">
              <a:lnSpc>
                <a:spcPts val="887"/>
              </a:lnSpc>
              <a:spcBef>
                <a:spcPts val="56"/>
              </a:spcBef>
            </a:pPr>
            <a:r>
              <a:rPr sz="806" b="1" spc="4">
                <a:solidFill>
                  <a:schemeClr val="bg1"/>
                </a:solidFill>
                <a:latin typeface="HelveticaNeueLTPro-Blk"/>
                <a:cs typeface="HelveticaNeueLTPro-Blk"/>
              </a:rPr>
              <a:t>C:</a:t>
            </a:r>
            <a:r>
              <a:rPr lang="en-GB" sz="806" b="1" spc="4">
                <a:solidFill>
                  <a:schemeClr val="bg1"/>
                </a:solidFill>
                <a:latin typeface="HelveticaNeueLTPro-Blk"/>
                <a:cs typeface="HelveticaNeueLTPro-Blk"/>
              </a:rPr>
              <a:t>2</a:t>
            </a:r>
            <a:r>
              <a:rPr sz="806" b="1" spc="4">
                <a:solidFill>
                  <a:schemeClr val="bg1"/>
                </a:solidFill>
                <a:latin typeface="HelveticaNeueLTPro-Blk"/>
                <a:cs typeface="HelveticaNeueLTPro-Blk"/>
              </a:rPr>
              <a:t> </a:t>
            </a:r>
            <a:r>
              <a:rPr sz="806" b="1" spc="-8">
                <a:solidFill>
                  <a:schemeClr val="bg1"/>
                </a:solidFill>
                <a:latin typeface="HelveticaNeueLTPro-Blk"/>
                <a:cs typeface="HelveticaNeueLTPro-Blk"/>
              </a:rPr>
              <a:t>M:</a:t>
            </a:r>
            <a:r>
              <a:rPr lang="en-GB" sz="806" b="1" spc="-8">
                <a:solidFill>
                  <a:schemeClr val="bg1"/>
                </a:solidFill>
                <a:latin typeface="HelveticaNeueLTPro-Blk"/>
                <a:cs typeface="HelveticaNeueLTPro-Blk"/>
              </a:rPr>
              <a:t>84</a:t>
            </a:r>
            <a:r>
              <a:rPr sz="806" b="1" spc="-8">
                <a:solidFill>
                  <a:schemeClr val="bg1"/>
                </a:solidFill>
                <a:latin typeface="HelveticaNeueLTPro-Blk"/>
                <a:cs typeface="HelveticaNeueLTPro-Blk"/>
              </a:rPr>
              <a:t> </a:t>
            </a:r>
            <a:r>
              <a:rPr sz="806" b="1" spc="-20">
                <a:solidFill>
                  <a:schemeClr val="bg1"/>
                </a:solidFill>
                <a:latin typeface="HelveticaNeueLTPro-Blk"/>
                <a:cs typeface="HelveticaNeueLTPro-Blk"/>
              </a:rPr>
              <a:t>Y:10</a:t>
            </a:r>
            <a:r>
              <a:rPr lang="en-GB" sz="806" b="1" spc="-20">
                <a:solidFill>
                  <a:schemeClr val="bg1"/>
                </a:solidFill>
                <a:latin typeface="HelveticaNeueLTPro-Blk"/>
                <a:cs typeface="HelveticaNeueLTPro-Blk"/>
              </a:rPr>
              <a:t>0</a:t>
            </a:r>
            <a:r>
              <a:rPr sz="806" b="1" spc="-48">
                <a:solidFill>
                  <a:schemeClr val="bg1"/>
                </a:solidFill>
                <a:latin typeface="HelveticaNeueLTPro-Blk"/>
                <a:cs typeface="HelveticaNeueLTPro-Blk"/>
              </a:rPr>
              <a:t> </a:t>
            </a:r>
            <a:r>
              <a:rPr sz="806" b="1" spc="4">
                <a:solidFill>
                  <a:schemeClr val="bg1"/>
                </a:solidFill>
                <a:latin typeface="HelveticaNeueLTPro-Blk"/>
                <a:cs typeface="HelveticaNeueLTPro-Blk"/>
              </a:rPr>
              <a:t>K:</a:t>
            </a:r>
            <a:r>
              <a:rPr lang="en-GB" sz="806" b="1" spc="4">
                <a:solidFill>
                  <a:schemeClr val="bg1"/>
                </a:solidFill>
                <a:latin typeface="HelveticaNeueLTPro-Blk"/>
                <a:cs typeface="HelveticaNeueLTPro-Blk"/>
              </a:rPr>
              <a:t>8</a:t>
            </a:r>
            <a:r>
              <a:rPr sz="806" b="1" spc="4">
                <a:solidFill>
                  <a:schemeClr val="bg1"/>
                </a:solidFill>
                <a:latin typeface="HelveticaNeueLTPro-Blk"/>
                <a:cs typeface="HelveticaNeueLTPro-Blk"/>
              </a:rPr>
              <a:t>  R:</a:t>
            </a:r>
            <a:r>
              <a:rPr lang="en-GB" sz="806" b="1" spc="4">
                <a:solidFill>
                  <a:schemeClr val="bg1"/>
                </a:solidFill>
                <a:latin typeface="HelveticaNeueLTPro-Blk"/>
                <a:cs typeface="HelveticaNeueLTPro-Blk"/>
              </a:rPr>
              <a:t>212</a:t>
            </a:r>
            <a:r>
              <a:rPr sz="806" b="1" spc="4">
                <a:solidFill>
                  <a:schemeClr val="bg1"/>
                </a:solidFill>
                <a:latin typeface="HelveticaNeueLTPro-Blk"/>
                <a:cs typeface="HelveticaNeueLTPro-Blk"/>
              </a:rPr>
              <a:t> </a:t>
            </a:r>
            <a:r>
              <a:rPr sz="806" b="1" spc="-20">
                <a:solidFill>
                  <a:schemeClr val="bg1"/>
                </a:solidFill>
                <a:latin typeface="HelveticaNeueLTPro-Blk"/>
                <a:cs typeface="HelveticaNeueLTPro-Blk"/>
              </a:rPr>
              <a:t>G:</a:t>
            </a:r>
            <a:r>
              <a:rPr lang="en-GB" sz="806" b="1" spc="-20">
                <a:solidFill>
                  <a:schemeClr val="bg1"/>
                </a:solidFill>
                <a:latin typeface="HelveticaNeueLTPro-Blk"/>
                <a:cs typeface="HelveticaNeueLTPro-Blk"/>
              </a:rPr>
              <a:t>57</a:t>
            </a:r>
            <a:r>
              <a:rPr sz="806" b="1" spc="-28">
                <a:solidFill>
                  <a:schemeClr val="bg1"/>
                </a:solidFill>
                <a:latin typeface="HelveticaNeueLTPro-Blk"/>
                <a:cs typeface="HelveticaNeueLTPro-Blk"/>
              </a:rPr>
              <a:t> </a:t>
            </a:r>
            <a:r>
              <a:rPr sz="806" b="1" spc="4">
                <a:solidFill>
                  <a:schemeClr val="bg1"/>
                </a:solidFill>
                <a:latin typeface="HelveticaNeueLTPro-Blk"/>
                <a:cs typeface="HelveticaNeueLTPro-Blk"/>
              </a:rPr>
              <a:t>B:</a:t>
            </a:r>
            <a:r>
              <a:rPr lang="en-GB" sz="806" b="1" spc="4">
                <a:solidFill>
                  <a:schemeClr val="bg1"/>
                </a:solidFill>
                <a:latin typeface="HelveticaNeueLTPro-Blk"/>
                <a:cs typeface="HelveticaNeueLTPro-Blk"/>
              </a:rPr>
              <a:t>0</a:t>
            </a:r>
            <a:endParaRPr sz="806">
              <a:solidFill>
                <a:schemeClr val="bg1"/>
              </a:solidFill>
              <a:latin typeface="HelveticaNeueLTPro-Blk"/>
              <a:cs typeface="HelveticaNeueLTPro-Blk"/>
            </a:endParaRPr>
          </a:p>
        </p:txBody>
      </p:sp>
      <p:sp>
        <p:nvSpPr>
          <p:cNvPr id="3" name="object 6">
            <a:extLst>
              <a:ext uri="{FF2B5EF4-FFF2-40B4-BE49-F238E27FC236}">
                <a16:creationId xmlns:a16="http://schemas.microsoft.com/office/drawing/2014/main" id="{F74AEC0D-EADD-DE4F-AD46-CFF19F8A58D2}"/>
              </a:ext>
            </a:extLst>
          </p:cNvPr>
          <p:cNvSpPr/>
          <p:nvPr userDrawn="1"/>
        </p:nvSpPr>
        <p:spPr>
          <a:xfrm>
            <a:off x="8969947" y="5812664"/>
            <a:ext cx="2643733" cy="799827"/>
          </a:xfrm>
          <a:custGeom>
            <a:avLst/>
            <a:gdLst/>
            <a:ahLst/>
            <a:cxnLst/>
            <a:rect l="l" t="t" r="r" b="b"/>
            <a:pathLst>
              <a:path w="3278504" h="991870">
                <a:moveTo>
                  <a:pt x="3278251" y="0"/>
                </a:moveTo>
                <a:lnTo>
                  <a:pt x="0" y="0"/>
                </a:lnTo>
                <a:lnTo>
                  <a:pt x="0" y="991704"/>
                </a:lnTo>
                <a:lnTo>
                  <a:pt x="1759381" y="991704"/>
                </a:lnTo>
                <a:lnTo>
                  <a:pt x="1809072" y="988883"/>
                </a:lnTo>
                <a:lnTo>
                  <a:pt x="1857740" y="980540"/>
                </a:lnTo>
                <a:lnTo>
                  <a:pt x="1904950" y="966856"/>
                </a:lnTo>
                <a:lnTo>
                  <a:pt x="1950268" y="948010"/>
                </a:lnTo>
                <a:lnTo>
                  <a:pt x="1993260" y="924185"/>
                </a:lnTo>
                <a:lnTo>
                  <a:pt x="2033493" y="895560"/>
                </a:lnTo>
                <a:lnTo>
                  <a:pt x="2070531" y="862317"/>
                </a:lnTo>
                <a:lnTo>
                  <a:pt x="2379459" y="551700"/>
                </a:lnTo>
                <a:lnTo>
                  <a:pt x="2416501" y="518457"/>
                </a:lnTo>
                <a:lnTo>
                  <a:pt x="2456736" y="489834"/>
                </a:lnTo>
                <a:lnTo>
                  <a:pt x="2499728" y="466012"/>
                </a:lnTo>
                <a:lnTo>
                  <a:pt x="2545045" y="447169"/>
                </a:lnTo>
                <a:lnTo>
                  <a:pt x="2592253" y="433487"/>
                </a:lnTo>
                <a:lnTo>
                  <a:pt x="2640919" y="425146"/>
                </a:lnTo>
                <a:lnTo>
                  <a:pt x="2690609" y="422325"/>
                </a:lnTo>
                <a:lnTo>
                  <a:pt x="3278251" y="422325"/>
                </a:lnTo>
                <a:lnTo>
                  <a:pt x="3278251" y="0"/>
                </a:lnTo>
                <a:close/>
              </a:path>
            </a:pathLst>
          </a:custGeom>
          <a:solidFill>
            <a:srgbClr val="0079C1"/>
          </a:solidFill>
        </p:spPr>
        <p:txBody>
          <a:bodyPr wrap="square" lIns="0" tIns="0" rIns="0" bIns="0" rtlCol="0"/>
          <a:lstStyle/>
          <a:p>
            <a:pPr defTabSz="368686"/>
            <a:endParaRPr sz="1452">
              <a:solidFill>
                <a:srgbClr val="0079C1"/>
              </a:solidFill>
              <a:latin typeface="Calibri" panose="020F0502020204030204"/>
            </a:endParaRPr>
          </a:p>
        </p:txBody>
      </p:sp>
      <p:sp>
        <p:nvSpPr>
          <p:cNvPr id="4" name="object 7">
            <a:extLst>
              <a:ext uri="{FF2B5EF4-FFF2-40B4-BE49-F238E27FC236}">
                <a16:creationId xmlns:a16="http://schemas.microsoft.com/office/drawing/2014/main" id="{24BA2B66-2CA1-364E-9811-5B7B8DAC180B}"/>
              </a:ext>
            </a:extLst>
          </p:cNvPr>
          <p:cNvSpPr txBox="1"/>
          <p:nvPr userDrawn="1"/>
        </p:nvSpPr>
        <p:spPr>
          <a:xfrm>
            <a:off x="9075826" y="5863223"/>
            <a:ext cx="947812" cy="368999"/>
          </a:xfrm>
          <a:prstGeom prst="rect">
            <a:avLst/>
          </a:prstGeom>
        </p:spPr>
        <p:txBody>
          <a:bodyPr vert="horz" wrap="square" lIns="0" tIns="22530" rIns="0" bIns="0" rtlCol="0">
            <a:spAutoFit/>
          </a:bodyPr>
          <a:lstStyle/>
          <a:p>
            <a:pPr marL="10241" marR="4097" defTabSz="368686">
              <a:lnSpc>
                <a:spcPts val="887"/>
              </a:lnSpc>
              <a:spcBef>
                <a:spcPts val="177"/>
              </a:spcBef>
            </a:pPr>
            <a:r>
              <a:rPr sz="806" b="1">
                <a:solidFill>
                  <a:srgbClr val="FFFFFF"/>
                </a:solidFill>
                <a:latin typeface="HelveticaNeueLTPro-Blk"/>
                <a:cs typeface="HelveticaNeueLTPro-Blk"/>
              </a:rPr>
              <a:t>PANTONE </a:t>
            </a:r>
            <a:r>
              <a:rPr sz="806" b="1" spc="4">
                <a:solidFill>
                  <a:srgbClr val="FFFFFF"/>
                </a:solidFill>
                <a:latin typeface="HelveticaNeueLTPro-Blk"/>
                <a:cs typeface="HelveticaNeueLTPro-Blk"/>
              </a:rPr>
              <a:t>300  </a:t>
            </a:r>
            <a:r>
              <a:rPr sz="806" b="1" spc="-28">
                <a:solidFill>
                  <a:srgbClr val="FFFFFF"/>
                </a:solidFill>
                <a:latin typeface="HelveticaNeueLTPro-Blk"/>
                <a:cs typeface="HelveticaNeueLTPro-Blk"/>
              </a:rPr>
              <a:t>C</a:t>
            </a:r>
            <a:r>
              <a:rPr sz="806" b="1" spc="-36">
                <a:solidFill>
                  <a:srgbClr val="FFFFFF"/>
                </a:solidFill>
                <a:latin typeface="HelveticaNeueLTPro-Blk"/>
                <a:cs typeface="HelveticaNeueLTPro-Blk"/>
              </a:rPr>
              <a:t>1</a:t>
            </a:r>
            <a:r>
              <a:rPr sz="806" b="1" spc="8">
                <a:solidFill>
                  <a:srgbClr val="FFFFFF"/>
                </a:solidFill>
                <a:latin typeface="HelveticaNeueLTPro-Blk"/>
                <a:cs typeface="HelveticaNeueLTPro-Blk"/>
              </a:rPr>
              <a:t>0</a:t>
            </a:r>
            <a:r>
              <a:rPr sz="806" b="1" spc="-20">
                <a:solidFill>
                  <a:srgbClr val="FFFFFF"/>
                </a:solidFill>
                <a:latin typeface="HelveticaNeueLTPro-Blk"/>
                <a:cs typeface="HelveticaNeueLTPro-Blk"/>
              </a:rPr>
              <a:t>0</a:t>
            </a:r>
            <a:r>
              <a:rPr sz="806" b="1" spc="8">
                <a:solidFill>
                  <a:srgbClr val="FFFFFF"/>
                </a:solidFill>
                <a:latin typeface="HelveticaNeueLTPro-Blk"/>
                <a:cs typeface="HelveticaNeueLTPro-Blk"/>
              </a:rPr>
              <a:t>/</a:t>
            </a:r>
            <a:r>
              <a:rPr sz="806" b="1" spc="4">
                <a:solidFill>
                  <a:srgbClr val="FFFFFF"/>
                </a:solidFill>
                <a:latin typeface="HelveticaNeueLTPro-Blk"/>
                <a:cs typeface="HelveticaNeueLTPro-Blk"/>
              </a:rPr>
              <a:t>M</a:t>
            </a:r>
            <a:r>
              <a:rPr sz="806" b="1" spc="8">
                <a:solidFill>
                  <a:srgbClr val="FFFFFF"/>
                </a:solidFill>
                <a:latin typeface="HelveticaNeueLTPro-Blk"/>
                <a:cs typeface="HelveticaNeueLTPro-Blk"/>
              </a:rPr>
              <a:t>4</a:t>
            </a:r>
            <a:r>
              <a:rPr sz="806" b="1" spc="4">
                <a:solidFill>
                  <a:srgbClr val="FFFFFF"/>
                </a:solidFill>
                <a:latin typeface="HelveticaNeueLTPro-Blk"/>
                <a:cs typeface="HelveticaNeueLTPro-Blk"/>
              </a:rPr>
              <a:t>4</a:t>
            </a:r>
            <a:r>
              <a:rPr sz="806" b="1" spc="44">
                <a:solidFill>
                  <a:srgbClr val="FFFFFF"/>
                </a:solidFill>
                <a:latin typeface="HelveticaNeueLTPro-Blk"/>
                <a:cs typeface="HelveticaNeueLTPro-Blk"/>
              </a:rPr>
              <a:t>/</a:t>
            </a:r>
            <a:r>
              <a:rPr sz="806" b="1" spc="-20">
                <a:solidFill>
                  <a:srgbClr val="FFFFFF"/>
                </a:solidFill>
                <a:latin typeface="HelveticaNeueLTPro-Blk"/>
                <a:cs typeface="HelveticaNeueLTPro-Blk"/>
              </a:rPr>
              <a:t>Y0</a:t>
            </a:r>
            <a:r>
              <a:rPr sz="806" b="1" spc="8">
                <a:solidFill>
                  <a:srgbClr val="FFFFFF"/>
                </a:solidFill>
                <a:latin typeface="HelveticaNeueLTPro-Blk"/>
                <a:cs typeface="HelveticaNeueLTPro-Blk"/>
              </a:rPr>
              <a:t>/</a:t>
            </a:r>
            <a:r>
              <a:rPr sz="806" b="1" spc="-24">
                <a:solidFill>
                  <a:srgbClr val="FFFFFF"/>
                </a:solidFill>
                <a:latin typeface="HelveticaNeueLTPro-Blk"/>
                <a:cs typeface="HelveticaNeueLTPro-Blk"/>
              </a:rPr>
              <a:t>K</a:t>
            </a:r>
            <a:r>
              <a:rPr sz="806" b="1">
                <a:solidFill>
                  <a:srgbClr val="FFFFFF"/>
                </a:solidFill>
                <a:latin typeface="HelveticaNeueLTPro-Blk"/>
                <a:cs typeface="HelveticaNeueLTPro-Blk"/>
              </a:rPr>
              <a:t>0  </a:t>
            </a:r>
            <a:r>
              <a:rPr sz="806" b="1" spc="-20">
                <a:solidFill>
                  <a:srgbClr val="FFFFFF"/>
                </a:solidFill>
                <a:latin typeface="HelveticaNeueLTPro-Blk"/>
                <a:cs typeface="HelveticaNeueLTPro-Blk"/>
              </a:rPr>
              <a:t>R0/G121/B193</a:t>
            </a:r>
            <a:endParaRPr sz="806">
              <a:solidFill>
                <a:prstClr val="black"/>
              </a:solidFill>
              <a:latin typeface="HelveticaNeueLTPro-Blk"/>
              <a:cs typeface="HelveticaNeueLTPro-Blk"/>
            </a:endParaRPr>
          </a:p>
        </p:txBody>
      </p:sp>
      <p:sp>
        <p:nvSpPr>
          <p:cNvPr id="5" name="object 8">
            <a:extLst>
              <a:ext uri="{FF2B5EF4-FFF2-40B4-BE49-F238E27FC236}">
                <a16:creationId xmlns:a16="http://schemas.microsoft.com/office/drawing/2014/main" id="{831F543C-499B-744B-A87D-57D5B1E0767A}"/>
              </a:ext>
            </a:extLst>
          </p:cNvPr>
          <p:cNvSpPr/>
          <p:nvPr userDrawn="1"/>
        </p:nvSpPr>
        <p:spPr>
          <a:xfrm>
            <a:off x="8968399" y="3127447"/>
            <a:ext cx="2643733" cy="799827"/>
          </a:xfrm>
          <a:custGeom>
            <a:avLst/>
            <a:gdLst/>
            <a:ahLst/>
            <a:cxnLst/>
            <a:rect l="l" t="t" r="r" b="b"/>
            <a:pathLst>
              <a:path w="3278504" h="991870">
                <a:moveTo>
                  <a:pt x="3278251" y="0"/>
                </a:moveTo>
                <a:lnTo>
                  <a:pt x="0" y="0"/>
                </a:lnTo>
                <a:lnTo>
                  <a:pt x="0" y="991704"/>
                </a:lnTo>
                <a:lnTo>
                  <a:pt x="1759381" y="991704"/>
                </a:lnTo>
                <a:lnTo>
                  <a:pt x="1809072" y="988883"/>
                </a:lnTo>
                <a:lnTo>
                  <a:pt x="1857740" y="980540"/>
                </a:lnTo>
                <a:lnTo>
                  <a:pt x="1904950" y="966856"/>
                </a:lnTo>
                <a:lnTo>
                  <a:pt x="1950268" y="948010"/>
                </a:lnTo>
                <a:lnTo>
                  <a:pt x="1993260" y="924185"/>
                </a:lnTo>
                <a:lnTo>
                  <a:pt x="2033493" y="895560"/>
                </a:lnTo>
                <a:lnTo>
                  <a:pt x="2070531" y="862317"/>
                </a:lnTo>
                <a:lnTo>
                  <a:pt x="2379459" y="551700"/>
                </a:lnTo>
                <a:lnTo>
                  <a:pt x="2416501" y="518457"/>
                </a:lnTo>
                <a:lnTo>
                  <a:pt x="2456736" y="489834"/>
                </a:lnTo>
                <a:lnTo>
                  <a:pt x="2499728" y="466012"/>
                </a:lnTo>
                <a:lnTo>
                  <a:pt x="2545045" y="447169"/>
                </a:lnTo>
                <a:lnTo>
                  <a:pt x="2592253" y="433487"/>
                </a:lnTo>
                <a:lnTo>
                  <a:pt x="2640919" y="425146"/>
                </a:lnTo>
                <a:lnTo>
                  <a:pt x="2690609" y="422325"/>
                </a:lnTo>
                <a:lnTo>
                  <a:pt x="3278251" y="422325"/>
                </a:lnTo>
                <a:lnTo>
                  <a:pt x="3278251" y="0"/>
                </a:lnTo>
                <a:close/>
              </a:path>
            </a:pathLst>
          </a:custGeom>
          <a:solidFill>
            <a:srgbClr val="5BCBF5"/>
          </a:solidFill>
        </p:spPr>
        <p:txBody>
          <a:bodyPr wrap="square" lIns="0" tIns="0" rIns="0" bIns="0" rtlCol="0"/>
          <a:lstStyle/>
          <a:p>
            <a:pPr defTabSz="368686"/>
            <a:endParaRPr sz="1452">
              <a:solidFill>
                <a:srgbClr val="5BCBF5"/>
              </a:solidFill>
              <a:latin typeface="Calibri" panose="020F0502020204030204"/>
            </a:endParaRPr>
          </a:p>
        </p:txBody>
      </p:sp>
      <p:sp>
        <p:nvSpPr>
          <p:cNvPr id="6" name="object 9">
            <a:extLst>
              <a:ext uri="{FF2B5EF4-FFF2-40B4-BE49-F238E27FC236}">
                <a16:creationId xmlns:a16="http://schemas.microsoft.com/office/drawing/2014/main" id="{4DFA57B9-DE2B-6D44-A190-E8E6A11BF5C3}"/>
              </a:ext>
            </a:extLst>
          </p:cNvPr>
          <p:cNvSpPr txBox="1"/>
          <p:nvPr userDrawn="1"/>
        </p:nvSpPr>
        <p:spPr>
          <a:xfrm>
            <a:off x="9074278" y="3204031"/>
            <a:ext cx="885341" cy="368999"/>
          </a:xfrm>
          <a:prstGeom prst="rect">
            <a:avLst/>
          </a:prstGeom>
        </p:spPr>
        <p:txBody>
          <a:bodyPr vert="horz" wrap="square" lIns="0" tIns="22530" rIns="0" bIns="0" rtlCol="0">
            <a:spAutoFit/>
          </a:bodyPr>
          <a:lstStyle/>
          <a:p>
            <a:pPr marL="10241" marR="4097" defTabSz="368686">
              <a:lnSpc>
                <a:spcPts val="887"/>
              </a:lnSpc>
              <a:spcBef>
                <a:spcPts val="177"/>
              </a:spcBef>
            </a:pPr>
            <a:r>
              <a:rPr sz="806" b="1">
                <a:solidFill>
                  <a:srgbClr val="454546"/>
                </a:solidFill>
                <a:latin typeface="HelveticaNeueLTPro-Blk"/>
                <a:cs typeface="HelveticaNeueLTPro-Blk"/>
              </a:rPr>
              <a:t>PANTONE </a:t>
            </a:r>
            <a:r>
              <a:rPr sz="806" b="1" spc="-4">
                <a:solidFill>
                  <a:srgbClr val="454546"/>
                </a:solidFill>
                <a:latin typeface="HelveticaNeueLTPro-Blk"/>
                <a:cs typeface="HelveticaNeueLTPro-Blk"/>
              </a:rPr>
              <a:t>297  C55/M0/Y0/K0  </a:t>
            </a:r>
            <a:r>
              <a:rPr sz="806" b="1" spc="12">
                <a:solidFill>
                  <a:srgbClr val="454546"/>
                </a:solidFill>
                <a:latin typeface="HelveticaNeueLTPro-Blk"/>
                <a:cs typeface="HelveticaNeueLTPro-Blk"/>
              </a:rPr>
              <a:t>R</a:t>
            </a:r>
            <a:r>
              <a:rPr sz="806" b="1" spc="-28">
                <a:solidFill>
                  <a:srgbClr val="454546"/>
                </a:solidFill>
                <a:latin typeface="HelveticaNeueLTPro-Blk"/>
                <a:cs typeface="HelveticaNeueLTPro-Blk"/>
              </a:rPr>
              <a:t>9</a:t>
            </a:r>
            <a:r>
              <a:rPr sz="806" b="1" spc="-40">
                <a:solidFill>
                  <a:srgbClr val="454546"/>
                </a:solidFill>
                <a:latin typeface="HelveticaNeueLTPro-Blk"/>
                <a:cs typeface="HelveticaNeueLTPro-Blk"/>
              </a:rPr>
              <a:t>1</a:t>
            </a:r>
            <a:r>
              <a:rPr sz="806" b="1" spc="-20">
                <a:solidFill>
                  <a:srgbClr val="454546"/>
                </a:solidFill>
                <a:latin typeface="HelveticaNeueLTPro-Blk"/>
                <a:cs typeface="HelveticaNeueLTPro-Blk"/>
              </a:rPr>
              <a:t>/</a:t>
            </a:r>
            <a:r>
              <a:rPr sz="806" b="1" spc="8">
                <a:solidFill>
                  <a:srgbClr val="454546"/>
                </a:solidFill>
                <a:latin typeface="HelveticaNeueLTPro-Blk"/>
                <a:cs typeface="HelveticaNeueLTPro-Blk"/>
              </a:rPr>
              <a:t>G2</a:t>
            </a:r>
            <a:r>
              <a:rPr sz="806" b="1" spc="4">
                <a:solidFill>
                  <a:srgbClr val="454546"/>
                </a:solidFill>
                <a:latin typeface="HelveticaNeueLTPro-Blk"/>
                <a:cs typeface="HelveticaNeueLTPro-Blk"/>
              </a:rPr>
              <a:t>0</a:t>
            </a:r>
            <a:r>
              <a:rPr sz="806" b="1" spc="-4">
                <a:solidFill>
                  <a:srgbClr val="454546"/>
                </a:solidFill>
                <a:latin typeface="HelveticaNeueLTPro-Blk"/>
                <a:cs typeface="HelveticaNeueLTPro-Blk"/>
              </a:rPr>
              <a:t>3</a:t>
            </a:r>
            <a:r>
              <a:rPr sz="806" b="1" spc="8">
                <a:solidFill>
                  <a:srgbClr val="454546"/>
                </a:solidFill>
                <a:latin typeface="HelveticaNeueLTPro-Blk"/>
                <a:cs typeface="HelveticaNeueLTPro-Blk"/>
              </a:rPr>
              <a:t>/</a:t>
            </a:r>
            <a:r>
              <a:rPr sz="806" b="1">
                <a:solidFill>
                  <a:srgbClr val="454546"/>
                </a:solidFill>
                <a:latin typeface="HelveticaNeueLTPro-Blk"/>
                <a:cs typeface="HelveticaNeueLTPro-Blk"/>
              </a:rPr>
              <a:t>B</a:t>
            </a:r>
            <a:r>
              <a:rPr sz="806" b="1" spc="8">
                <a:solidFill>
                  <a:srgbClr val="454546"/>
                </a:solidFill>
                <a:latin typeface="HelveticaNeueLTPro-Blk"/>
                <a:cs typeface="HelveticaNeueLTPro-Blk"/>
              </a:rPr>
              <a:t>2</a:t>
            </a:r>
            <a:r>
              <a:rPr sz="806" b="1" spc="16">
                <a:solidFill>
                  <a:srgbClr val="454546"/>
                </a:solidFill>
                <a:latin typeface="HelveticaNeueLTPro-Blk"/>
                <a:cs typeface="HelveticaNeueLTPro-Blk"/>
              </a:rPr>
              <a:t>4</a:t>
            </a:r>
            <a:r>
              <a:rPr sz="806" b="1">
                <a:solidFill>
                  <a:srgbClr val="454546"/>
                </a:solidFill>
                <a:latin typeface="HelveticaNeueLTPro-Blk"/>
                <a:cs typeface="HelveticaNeueLTPro-Blk"/>
              </a:rPr>
              <a:t>5</a:t>
            </a:r>
            <a:endParaRPr sz="806">
              <a:solidFill>
                <a:srgbClr val="454546"/>
              </a:solidFill>
              <a:latin typeface="HelveticaNeueLTPro-Blk"/>
              <a:cs typeface="HelveticaNeueLTPro-Blk"/>
            </a:endParaRPr>
          </a:p>
        </p:txBody>
      </p:sp>
      <p:sp>
        <p:nvSpPr>
          <p:cNvPr id="7" name="object 10">
            <a:extLst>
              <a:ext uri="{FF2B5EF4-FFF2-40B4-BE49-F238E27FC236}">
                <a16:creationId xmlns:a16="http://schemas.microsoft.com/office/drawing/2014/main" id="{9401C43E-DFF6-454A-BDF9-568D026B2F28}"/>
              </a:ext>
            </a:extLst>
          </p:cNvPr>
          <p:cNvSpPr/>
          <p:nvPr userDrawn="1"/>
        </p:nvSpPr>
        <p:spPr>
          <a:xfrm>
            <a:off x="8968399" y="4022700"/>
            <a:ext cx="2643733" cy="799827"/>
          </a:xfrm>
          <a:custGeom>
            <a:avLst/>
            <a:gdLst/>
            <a:ahLst/>
            <a:cxnLst/>
            <a:rect l="l" t="t" r="r" b="b"/>
            <a:pathLst>
              <a:path w="3278505" h="991870">
                <a:moveTo>
                  <a:pt x="3278251" y="0"/>
                </a:moveTo>
                <a:lnTo>
                  <a:pt x="0" y="0"/>
                </a:lnTo>
                <a:lnTo>
                  <a:pt x="0" y="991704"/>
                </a:lnTo>
                <a:lnTo>
                  <a:pt x="1759381" y="991704"/>
                </a:lnTo>
                <a:lnTo>
                  <a:pt x="1809072" y="988883"/>
                </a:lnTo>
                <a:lnTo>
                  <a:pt x="1857740" y="980540"/>
                </a:lnTo>
                <a:lnTo>
                  <a:pt x="1904950" y="966856"/>
                </a:lnTo>
                <a:lnTo>
                  <a:pt x="1950268" y="948010"/>
                </a:lnTo>
                <a:lnTo>
                  <a:pt x="1993260" y="924185"/>
                </a:lnTo>
                <a:lnTo>
                  <a:pt x="2033493" y="895560"/>
                </a:lnTo>
                <a:lnTo>
                  <a:pt x="2070531" y="862317"/>
                </a:lnTo>
                <a:lnTo>
                  <a:pt x="2379459" y="551700"/>
                </a:lnTo>
                <a:lnTo>
                  <a:pt x="2416501" y="518457"/>
                </a:lnTo>
                <a:lnTo>
                  <a:pt x="2456736" y="489834"/>
                </a:lnTo>
                <a:lnTo>
                  <a:pt x="2499728" y="466012"/>
                </a:lnTo>
                <a:lnTo>
                  <a:pt x="2545045" y="447169"/>
                </a:lnTo>
                <a:lnTo>
                  <a:pt x="2592253" y="433487"/>
                </a:lnTo>
                <a:lnTo>
                  <a:pt x="2640919" y="425146"/>
                </a:lnTo>
                <a:lnTo>
                  <a:pt x="2690609" y="422325"/>
                </a:lnTo>
                <a:lnTo>
                  <a:pt x="3278251" y="422325"/>
                </a:lnTo>
                <a:lnTo>
                  <a:pt x="3278251" y="0"/>
                </a:lnTo>
                <a:close/>
              </a:path>
            </a:pathLst>
          </a:custGeom>
          <a:solidFill>
            <a:srgbClr val="C2CD23"/>
          </a:solidFill>
        </p:spPr>
        <p:txBody>
          <a:bodyPr wrap="square" lIns="0" tIns="0" rIns="0" bIns="0" rtlCol="0"/>
          <a:lstStyle/>
          <a:p>
            <a:pPr defTabSz="368686"/>
            <a:endParaRPr sz="1452">
              <a:solidFill>
                <a:srgbClr val="C2CD23"/>
              </a:solidFill>
              <a:latin typeface="Calibri" panose="020F0502020204030204"/>
            </a:endParaRPr>
          </a:p>
        </p:txBody>
      </p:sp>
      <p:sp>
        <p:nvSpPr>
          <p:cNvPr id="8" name="object 11">
            <a:extLst>
              <a:ext uri="{FF2B5EF4-FFF2-40B4-BE49-F238E27FC236}">
                <a16:creationId xmlns:a16="http://schemas.microsoft.com/office/drawing/2014/main" id="{275BEDB3-E27B-794E-82D5-BF3FF313762E}"/>
              </a:ext>
            </a:extLst>
          </p:cNvPr>
          <p:cNvSpPr txBox="1"/>
          <p:nvPr userDrawn="1"/>
        </p:nvSpPr>
        <p:spPr>
          <a:xfrm>
            <a:off x="9074278" y="4099284"/>
            <a:ext cx="954980" cy="368999"/>
          </a:xfrm>
          <a:prstGeom prst="rect">
            <a:avLst/>
          </a:prstGeom>
        </p:spPr>
        <p:txBody>
          <a:bodyPr vert="horz" wrap="square" lIns="0" tIns="22530" rIns="0" bIns="0" rtlCol="0">
            <a:spAutoFit/>
          </a:bodyPr>
          <a:lstStyle/>
          <a:p>
            <a:pPr marL="10241" marR="4097" defTabSz="368686">
              <a:lnSpc>
                <a:spcPts val="887"/>
              </a:lnSpc>
              <a:spcBef>
                <a:spcPts val="177"/>
              </a:spcBef>
            </a:pPr>
            <a:r>
              <a:rPr sz="806" b="1">
                <a:solidFill>
                  <a:srgbClr val="454546"/>
                </a:solidFill>
                <a:latin typeface="HelveticaNeueLTPro-Blk"/>
                <a:cs typeface="HelveticaNeueLTPro-Blk"/>
              </a:rPr>
              <a:t>PANTONE </a:t>
            </a:r>
            <a:r>
              <a:rPr sz="806" b="1" spc="4">
                <a:solidFill>
                  <a:srgbClr val="454546"/>
                </a:solidFill>
                <a:latin typeface="HelveticaNeueLTPro-Blk"/>
                <a:cs typeface="HelveticaNeueLTPro-Blk"/>
              </a:rPr>
              <a:t>390  </a:t>
            </a:r>
            <a:r>
              <a:rPr sz="806" b="1">
                <a:solidFill>
                  <a:srgbClr val="454546"/>
                </a:solidFill>
                <a:latin typeface="HelveticaNeueLTPro-Blk"/>
                <a:cs typeface="HelveticaNeueLTPro-Blk"/>
              </a:rPr>
              <a:t>C</a:t>
            </a:r>
            <a:r>
              <a:rPr sz="806" b="1" spc="12">
                <a:solidFill>
                  <a:srgbClr val="454546"/>
                </a:solidFill>
                <a:latin typeface="HelveticaNeueLTPro-Blk"/>
                <a:cs typeface="HelveticaNeueLTPro-Blk"/>
              </a:rPr>
              <a:t>2</a:t>
            </a:r>
            <a:r>
              <a:rPr sz="806" b="1" spc="20">
                <a:solidFill>
                  <a:srgbClr val="454546"/>
                </a:solidFill>
                <a:latin typeface="HelveticaNeueLTPro-Blk"/>
                <a:cs typeface="HelveticaNeueLTPro-Blk"/>
              </a:rPr>
              <a:t>2</a:t>
            </a:r>
            <a:r>
              <a:rPr sz="806" b="1" spc="8">
                <a:solidFill>
                  <a:srgbClr val="454546"/>
                </a:solidFill>
                <a:latin typeface="HelveticaNeueLTPro-Blk"/>
                <a:cs typeface="HelveticaNeueLTPro-Blk"/>
              </a:rPr>
              <a:t>/</a:t>
            </a:r>
            <a:r>
              <a:rPr sz="806" b="1" spc="12">
                <a:solidFill>
                  <a:srgbClr val="454546"/>
                </a:solidFill>
                <a:latin typeface="HelveticaNeueLTPro-Blk"/>
                <a:cs typeface="HelveticaNeueLTPro-Blk"/>
              </a:rPr>
              <a:t>M</a:t>
            </a:r>
            <a:r>
              <a:rPr sz="806" b="1" spc="-20">
                <a:solidFill>
                  <a:srgbClr val="454546"/>
                </a:solidFill>
                <a:latin typeface="HelveticaNeueLTPro-Blk"/>
                <a:cs typeface="HelveticaNeueLTPro-Blk"/>
              </a:rPr>
              <a:t>0</a:t>
            </a:r>
            <a:r>
              <a:rPr sz="806" b="1" spc="44">
                <a:solidFill>
                  <a:srgbClr val="454546"/>
                </a:solidFill>
                <a:latin typeface="HelveticaNeueLTPro-Blk"/>
                <a:cs typeface="HelveticaNeueLTPro-Blk"/>
              </a:rPr>
              <a:t>/</a:t>
            </a:r>
            <a:r>
              <a:rPr sz="806" b="1" spc="-36">
                <a:solidFill>
                  <a:srgbClr val="454546"/>
                </a:solidFill>
                <a:latin typeface="HelveticaNeueLTPro-Blk"/>
                <a:cs typeface="HelveticaNeueLTPro-Blk"/>
              </a:rPr>
              <a:t>Y1</a:t>
            </a:r>
            <a:r>
              <a:rPr sz="806" b="1" spc="8">
                <a:solidFill>
                  <a:srgbClr val="454546"/>
                </a:solidFill>
                <a:latin typeface="HelveticaNeueLTPro-Blk"/>
                <a:cs typeface="HelveticaNeueLTPro-Blk"/>
              </a:rPr>
              <a:t>0</a:t>
            </a:r>
            <a:r>
              <a:rPr sz="806" b="1" spc="-20">
                <a:solidFill>
                  <a:srgbClr val="454546"/>
                </a:solidFill>
                <a:latin typeface="HelveticaNeueLTPro-Blk"/>
                <a:cs typeface="HelveticaNeueLTPro-Blk"/>
              </a:rPr>
              <a:t>0</a:t>
            </a:r>
            <a:r>
              <a:rPr sz="806" b="1" spc="8">
                <a:solidFill>
                  <a:srgbClr val="454546"/>
                </a:solidFill>
                <a:latin typeface="HelveticaNeueLTPro-Blk"/>
                <a:cs typeface="HelveticaNeueLTPro-Blk"/>
              </a:rPr>
              <a:t>/</a:t>
            </a:r>
            <a:r>
              <a:rPr sz="806" b="1" spc="-4">
                <a:solidFill>
                  <a:srgbClr val="454546"/>
                </a:solidFill>
                <a:latin typeface="HelveticaNeueLTPro-Blk"/>
                <a:cs typeface="HelveticaNeueLTPro-Blk"/>
              </a:rPr>
              <a:t>K</a:t>
            </a:r>
            <a:r>
              <a:rPr sz="806" b="1">
                <a:solidFill>
                  <a:srgbClr val="454546"/>
                </a:solidFill>
                <a:latin typeface="HelveticaNeueLTPro-Blk"/>
                <a:cs typeface="HelveticaNeueLTPro-Blk"/>
              </a:rPr>
              <a:t>8  </a:t>
            </a:r>
            <a:r>
              <a:rPr sz="806" b="1" spc="-4">
                <a:solidFill>
                  <a:srgbClr val="454546"/>
                </a:solidFill>
                <a:latin typeface="HelveticaNeueLTPro-Blk"/>
                <a:cs typeface="HelveticaNeueLTPro-Blk"/>
              </a:rPr>
              <a:t>R194/G205/B35</a:t>
            </a:r>
            <a:endParaRPr sz="806">
              <a:solidFill>
                <a:srgbClr val="454546"/>
              </a:solidFill>
              <a:latin typeface="HelveticaNeueLTPro-Blk"/>
              <a:cs typeface="HelveticaNeueLTPro-Blk"/>
            </a:endParaRPr>
          </a:p>
        </p:txBody>
      </p:sp>
      <p:sp>
        <p:nvSpPr>
          <p:cNvPr id="9" name="object 12">
            <a:extLst>
              <a:ext uri="{FF2B5EF4-FFF2-40B4-BE49-F238E27FC236}">
                <a16:creationId xmlns:a16="http://schemas.microsoft.com/office/drawing/2014/main" id="{55755B21-7CF9-3A4D-BCF8-CD464741CC86}"/>
              </a:ext>
            </a:extLst>
          </p:cNvPr>
          <p:cNvSpPr/>
          <p:nvPr userDrawn="1"/>
        </p:nvSpPr>
        <p:spPr>
          <a:xfrm>
            <a:off x="8968399" y="4917682"/>
            <a:ext cx="2643733" cy="799827"/>
          </a:xfrm>
          <a:custGeom>
            <a:avLst/>
            <a:gdLst/>
            <a:ahLst/>
            <a:cxnLst/>
            <a:rect l="l" t="t" r="r" b="b"/>
            <a:pathLst>
              <a:path w="3278505" h="991870">
                <a:moveTo>
                  <a:pt x="3278251" y="0"/>
                </a:moveTo>
                <a:lnTo>
                  <a:pt x="0" y="0"/>
                </a:lnTo>
                <a:lnTo>
                  <a:pt x="0" y="991704"/>
                </a:lnTo>
                <a:lnTo>
                  <a:pt x="1759381" y="991704"/>
                </a:lnTo>
                <a:lnTo>
                  <a:pt x="1809072" y="988883"/>
                </a:lnTo>
                <a:lnTo>
                  <a:pt x="1857740" y="980540"/>
                </a:lnTo>
                <a:lnTo>
                  <a:pt x="1904950" y="966856"/>
                </a:lnTo>
                <a:lnTo>
                  <a:pt x="1950268" y="948010"/>
                </a:lnTo>
                <a:lnTo>
                  <a:pt x="1993260" y="924185"/>
                </a:lnTo>
                <a:lnTo>
                  <a:pt x="2033493" y="895560"/>
                </a:lnTo>
                <a:lnTo>
                  <a:pt x="2070531" y="862317"/>
                </a:lnTo>
                <a:lnTo>
                  <a:pt x="2379459" y="551700"/>
                </a:lnTo>
                <a:lnTo>
                  <a:pt x="2416501" y="518457"/>
                </a:lnTo>
                <a:lnTo>
                  <a:pt x="2456736" y="489834"/>
                </a:lnTo>
                <a:lnTo>
                  <a:pt x="2499728" y="466012"/>
                </a:lnTo>
                <a:lnTo>
                  <a:pt x="2545045" y="447169"/>
                </a:lnTo>
                <a:lnTo>
                  <a:pt x="2592253" y="433487"/>
                </a:lnTo>
                <a:lnTo>
                  <a:pt x="2640919" y="425146"/>
                </a:lnTo>
                <a:lnTo>
                  <a:pt x="2690609" y="422325"/>
                </a:lnTo>
                <a:lnTo>
                  <a:pt x="3278251" y="422325"/>
                </a:lnTo>
                <a:lnTo>
                  <a:pt x="3278251" y="0"/>
                </a:lnTo>
                <a:close/>
              </a:path>
            </a:pathLst>
          </a:custGeom>
          <a:solidFill>
            <a:srgbClr val="6A2C91"/>
          </a:solidFill>
        </p:spPr>
        <p:txBody>
          <a:bodyPr wrap="square" lIns="0" tIns="0" rIns="0" bIns="0" rtlCol="0"/>
          <a:lstStyle/>
          <a:p>
            <a:pPr defTabSz="368686"/>
            <a:endParaRPr sz="1452">
              <a:solidFill>
                <a:srgbClr val="6A2C91"/>
              </a:solidFill>
              <a:latin typeface="Calibri" panose="020F0502020204030204"/>
            </a:endParaRPr>
          </a:p>
        </p:txBody>
      </p:sp>
      <p:sp>
        <p:nvSpPr>
          <p:cNvPr id="10" name="object 13">
            <a:extLst>
              <a:ext uri="{FF2B5EF4-FFF2-40B4-BE49-F238E27FC236}">
                <a16:creationId xmlns:a16="http://schemas.microsoft.com/office/drawing/2014/main" id="{DF4D1B1C-4C72-3A45-AAF0-F0752AD88B2D}"/>
              </a:ext>
            </a:extLst>
          </p:cNvPr>
          <p:cNvSpPr txBox="1"/>
          <p:nvPr userDrawn="1"/>
        </p:nvSpPr>
        <p:spPr>
          <a:xfrm>
            <a:off x="9074277" y="4994266"/>
            <a:ext cx="941155" cy="368999"/>
          </a:xfrm>
          <a:prstGeom prst="rect">
            <a:avLst/>
          </a:prstGeom>
        </p:spPr>
        <p:txBody>
          <a:bodyPr vert="horz" wrap="square" lIns="0" tIns="22530" rIns="0" bIns="0" rtlCol="0">
            <a:spAutoFit/>
          </a:bodyPr>
          <a:lstStyle/>
          <a:p>
            <a:pPr marL="10241" marR="4097" defTabSz="368686">
              <a:lnSpc>
                <a:spcPts val="887"/>
              </a:lnSpc>
              <a:spcBef>
                <a:spcPts val="177"/>
              </a:spcBef>
            </a:pPr>
            <a:r>
              <a:rPr sz="806" b="1">
                <a:solidFill>
                  <a:srgbClr val="FFFFFF"/>
                </a:solidFill>
                <a:latin typeface="HelveticaNeueLTPro-Blk"/>
                <a:cs typeface="HelveticaNeueLTPro-Blk"/>
              </a:rPr>
              <a:t>PANTONE </a:t>
            </a:r>
            <a:r>
              <a:rPr sz="806" b="1" spc="-4">
                <a:solidFill>
                  <a:srgbClr val="FFFFFF"/>
                </a:solidFill>
                <a:latin typeface="HelveticaNeueLTPro-Blk"/>
                <a:cs typeface="HelveticaNeueLTPro-Blk"/>
              </a:rPr>
              <a:t>527  </a:t>
            </a:r>
            <a:r>
              <a:rPr sz="806" b="1" spc="-12">
                <a:solidFill>
                  <a:srgbClr val="FFFFFF"/>
                </a:solidFill>
                <a:latin typeface="HelveticaNeueLTPro-Blk"/>
                <a:cs typeface="HelveticaNeueLTPro-Blk"/>
              </a:rPr>
              <a:t>C</a:t>
            </a:r>
            <a:r>
              <a:rPr sz="806" b="1" spc="-16">
                <a:solidFill>
                  <a:srgbClr val="FFFFFF"/>
                </a:solidFill>
                <a:latin typeface="HelveticaNeueLTPro-Blk"/>
                <a:cs typeface="HelveticaNeueLTPro-Blk"/>
              </a:rPr>
              <a:t>7</a:t>
            </a:r>
            <a:r>
              <a:rPr sz="806" b="1" spc="-4">
                <a:solidFill>
                  <a:srgbClr val="FFFFFF"/>
                </a:solidFill>
                <a:latin typeface="HelveticaNeueLTPro-Blk"/>
                <a:cs typeface="HelveticaNeueLTPro-Blk"/>
              </a:rPr>
              <a:t>3</a:t>
            </a:r>
            <a:r>
              <a:rPr sz="806" b="1" spc="8">
                <a:solidFill>
                  <a:srgbClr val="FFFFFF"/>
                </a:solidFill>
                <a:latin typeface="HelveticaNeueLTPro-Blk"/>
                <a:cs typeface="HelveticaNeueLTPro-Blk"/>
              </a:rPr>
              <a:t>/</a:t>
            </a:r>
            <a:r>
              <a:rPr sz="806" b="1" spc="-32">
                <a:solidFill>
                  <a:srgbClr val="FFFFFF"/>
                </a:solidFill>
                <a:latin typeface="HelveticaNeueLTPro-Blk"/>
                <a:cs typeface="HelveticaNeueLTPro-Blk"/>
              </a:rPr>
              <a:t>M</a:t>
            </a:r>
            <a:r>
              <a:rPr sz="806" b="1" spc="-36">
                <a:solidFill>
                  <a:srgbClr val="FFFFFF"/>
                </a:solidFill>
                <a:latin typeface="HelveticaNeueLTPro-Blk"/>
                <a:cs typeface="HelveticaNeueLTPro-Blk"/>
              </a:rPr>
              <a:t>1</a:t>
            </a:r>
            <a:r>
              <a:rPr sz="806" b="1" spc="8">
                <a:solidFill>
                  <a:srgbClr val="FFFFFF"/>
                </a:solidFill>
                <a:latin typeface="HelveticaNeueLTPro-Blk"/>
                <a:cs typeface="HelveticaNeueLTPro-Blk"/>
              </a:rPr>
              <a:t>0</a:t>
            </a:r>
            <a:r>
              <a:rPr sz="806" b="1" spc="-20">
                <a:solidFill>
                  <a:srgbClr val="FFFFFF"/>
                </a:solidFill>
                <a:latin typeface="HelveticaNeueLTPro-Blk"/>
                <a:cs typeface="HelveticaNeueLTPro-Blk"/>
              </a:rPr>
              <a:t>0</a:t>
            </a:r>
            <a:r>
              <a:rPr sz="806" b="1" spc="44">
                <a:solidFill>
                  <a:srgbClr val="FFFFFF"/>
                </a:solidFill>
                <a:latin typeface="HelveticaNeueLTPro-Blk"/>
                <a:cs typeface="HelveticaNeueLTPro-Blk"/>
              </a:rPr>
              <a:t>/</a:t>
            </a:r>
            <a:r>
              <a:rPr sz="806" b="1" spc="-20">
                <a:solidFill>
                  <a:srgbClr val="FFFFFF"/>
                </a:solidFill>
                <a:latin typeface="HelveticaNeueLTPro-Blk"/>
                <a:cs typeface="HelveticaNeueLTPro-Blk"/>
              </a:rPr>
              <a:t>Y0</a:t>
            </a:r>
            <a:r>
              <a:rPr sz="806" b="1" spc="8">
                <a:solidFill>
                  <a:srgbClr val="FFFFFF"/>
                </a:solidFill>
                <a:latin typeface="HelveticaNeueLTPro-Blk"/>
                <a:cs typeface="HelveticaNeueLTPro-Blk"/>
              </a:rPr>
              <a:t>/</a:t>
            </a:r>
            <a:r>
              <a:rPr sz="806" b="1" spc="-24">
                <a:solidFill>
                  <a:srgbClr val="FFFFFF"/>
                </a:solidFill>
                <a:latin typeface="HelveticaNeueLTPro-Blk"/>
                <a:cs typeface="HelveticaNeueLTPro-Blk"/>
              </a:rPr>
              <a:t>K</a:t>
            </a:r>
            <a:r>
              <a:rPr sz="806" b="1">
                <a:solidFill>
                  <a:srgbClr val="FFFFFF"/>
                </a:solidFill>
                <a:latin typeface="HelveticaNeueLTPro-Blk"/>
                <a:cs typeface="HelveticaNeueLTPro-Blk"/>
              </a:rPr>
              <a:t>0  </a:t>
            </a:r>
            <a:r>
              <a:rPr sz="806" b="1" spc="-12">
                <a:solidFill>
                  <a:srgbClr val="FFFFFF"/>
                </a:solidFill>
                <a:latin typeface="HelveticaNeueLTPro-Blk"/>
                <a:cs typeface="HelveticaNeueLTPro-Blk"/>
              </a:rPr>
              <a:t>R106/G44/B145</a:t>
            </a:r>
            <a:endParaRPr sz="806">
              <a:solidFill>
                <a:prstClr val="black"/>
              </a:solidFill>
              <a:latin typeface="HelveticaNeueLTPro-Blk"/>
              <a:cs typeface="HelveticaNeueLTPro-Blk"/>
            </a:endParaRPr>
          </a:p>
        </p:txBody>
      </p:sp>
      <p:sp>
        <p:nvSpPr>
          <p:cNvPr id="11" name="object 14">
            <a:extLst>
              <a:ext uri="{FF2B5EF4-FFF2-40B4-BE49-F238E27FC236}">
                <a16:creationId xmlns:a16="http://schemas.microsoft.com/office/drawing/2014/main" id="{066B0DD8-7104-6F47-81C6-F16C668E5FB2}"/>
              </a:ext>
            </a:extLst>
          </p:cNvPr>
          <p:cNvSpPr/>
          <p:nvPr userDrawn="1"/>
        </p:nvSpPr>
        <p:spPr>
          <a:xfrm>
            <a:off x="6163393" y="3127342"/>
            <a:ext cx="2643733" cy="799827"/>
          </a:xfrm>
          <a:custGeom>
            <a:avLst/>
            <a:gdLst/>
            <a:ahLst/>
            <a:cxnLst/>
            <a:rect l="l" t="t" r="r" b="b"/>
            <a:pathLst>
              <a:path w="3278505" h="991870">
                <a:moveTo>
                  <a:pt x="3278251" y="0"/>
                </a:moveTo>
                <a:lnTo>
                  <a:pt x="0" y="0"/>
                </a:lnTo>
                <a:lnTo>
                  <a:pt x="0" y="991704"/>
                </a:lnTo>
                <a:lnTo>
                  <a:pt x="1759381" y="991704"/>
                </a:lnTo>
                <a:lnTo>
                  <a:pt x="1809072" y="988883"/>
                </a:lnTo>
                <a:lnTo>
                  <a:pt x="1857740" y="980540"/>
                </a:lnTo>
                <a:lnTo>
                  <a:pt x="1904950" y="966856"/>
                </a:lnTo>
                <a:lnTo>
                  <a:pt x="1950268" y="948010"/>
                </a:lnTo>
                <a:lnTo>
                  <a:pt x="1993260" y="924185"/>
                </a:lnTo>
                <a:lnTo>
                  <a:pt x="2033493" y="895560"/>
                </a:lnTo>
                <a:lnTo>
                  <a:pt x="2070531" y="862317"/>
                </a:lnTo>
                <a:lnTo>
                  <a:pt x="2379459" y="551700"/>
                </a:lnTo>
                <a:lnTo>
                  <a:pt x="2416501" y="518457"/>
                </a:lnTo>
                <a:lnTo>
                  <a:pt x="2456736" y="489834"/>
                </a:lnTo>
                <a:lnTo>
                  <a:pt x="2499728" y="466012"/>
                </a:lnTo>
                <a:lnTo>
                  <a:pt x="2545045" y="447169"/>
                </a:lnTo>
                <a:lnTo>
                  <a:pt x="2592253" y="433487"/>
                </a:lnTo>
                <a:lnTo>
                  <a:pt x="2640919" y="425146"/>
                </a:lnTo>
                <a:lnTo>
                  <a:pt x="2690609" y="422325"/>
                </a:lnTo>
                <a:lnTo>
                  <a:pt x="3278251" y="422325"/>
                </a:lnTo>
                <a:lnTo>
                  <a:pt x="3278251" y="0"/>
                </a:lnTo>
                <a:close/>
              </a:path>
            </a:pathLst>
          </a:custGeom>
          <a:solidFill>
            <a:srgbClr val="454546"/>
          </a:solidFill>
        </p:spPr>
        <p:txBody>
          <a:bodyPr wrap="square" lIns="0" tIns="0" rIns="0" bIns="0" rtlCol="0"/>
          <a:lstStyle/>
          <a:p>
            <a:pPr defTabSz="368686"/>
            <a:endParaRPr sz="1452">
              <a:solidFill>
                <a:srgbClr val="454546"/>
              </a:solidFill>
              <a:latin typeface="Calibri" panose="020F0502020204030204"/>
            </a:endParaRPr>
          </a:p>
        </p:txBody>
      </p:sp>
      <p:sp>
        <p:nvSpPr>
          <p:cNvPr id="12" name="object 15">
            <a:extLst>
              <a:ext uri="{FF2B5EF4-FFF2-40B4-BE49-F238E27FC236}">
                <a16:creationId xmlns:a16="http://schemas.microsoft.com/office/drawing/2014/main" id="{2CB91BC2-4E5C-104F-89D0-8746DC661FD6}"/>
              </a:ext>
            </a:extLst>
          </p:cNvPr>
          <p:cNvSpPr txBox="1"/>
          <p:nvPr userDrawn="1"/>
        </p:nvSpPr>
        <p:spPr>
          <a:xfrm>
            <a:off x="6269271" y="3203926"/>
            <a:ext cx="1025132" cy="368999"/>
          </a:xfrm>
          <a:prstGeom prst="rect">
            <a:avLst/>
          </a:prstGeom>
        </p:spPr>
        <p:txBody>
          <a:bodyPr vert="horz" wrap="square" lIns="0" tIns="22530" rIns="0" bIns="0" rtlCol="0">
            <a:spAutoFit/>
          </a:bodyPr>
          <a:lstStyle/>
          <a:p>
            <a:pPr marL="10241" marR="4097" defTabSz="368686">
              <a:lnSpc>
                <a:spcPts val="887"/>
              </a:lnSpc>
              <a:spcBef>
                <a:spcPts val="177"/>
              </a:spcBef>
            </a:pPr>
            <a:r>
              <a:rPr sz="806" b="1">
                <a:solidFill>
                  <a:srgbClr val="FFFFFF"/>
                </a:solidFill>
                <a:latin typeface="HelveticaNeueLTPro-Blk"/>
                <a:cs typeface="HelveticaNeueLTPro-Blk"/>
              </a:rPr>
              <a:t>PANTONE </a:t>
            </a:r>
            <a:r>
              <a:rPr sz="806" b="1" spc="4">
                <a:solidFill>
                  <a:srgbClr val="FFFFFF"/>
                </a:solidFill>
                <a:latin typeface="HelveticaNeueLTPro-Blk"/>
                <a:cs typeface="HelveticaNeueLTPro-Blk"/>
              </a:rPr>
              <a:t>425  </a:t>
            </a:r>
            <a:r>
              <a:rPr sz="806" b="1" spc="-4">
                <a:solidFill>
                  <a:srgbClr val="FFFFFF"/>
                </a:solidFill>
                <a:latin typeface="HelveticaNeueLTPro-Blk"/>
                <a:cs typeface="HelveticaNeueLTPro-Blk"/>
              </a:rPr>
              <a:t>C67/M60/Y58/K43  </a:t>
            </a:r>
            <a:r>
              <a:rPr sz="806" b="1" spc="-8">
                <a:solidFill>
                  <a:srgbClr val="FFFFFF"/>
                </a:solidFill>
                <a:latin typeface="HelveticaNeueLTPro-Blk"/>
                <a:cs typeface="HelveticaNeueLTPro-Blk"/>
              </a:rPr>
              <a:t>R69/G69/B70</a:t>
            </a:r>
            <a:endParaRPr sz="806">
              <a:solidFill>
                <a:prstClr val="black"/>
              </a:solidFill>
              <a:latin typeface="HelveticaNeueLTPro-Blk"/>
              <a:cs typeface="HelveticaNeueLTPro-Blk"/>
            </a:endParaRPr>
          </a:p>
        </p:txBody>
      </p:sp>
      <p:sp>
        <p:nvSpPr>
          <p:cNvPr id="13" name="object 16">
            <a:extLst>
              <a:ext uri="{FF2B5EF4-FFF2-40B4-BE49-F238E27FC236}">
                <a16:creationId xmlns:a16="http://schemas.microsoft.com/office/drawing/2014/main" id="{3389566B-8668-B543-B8C2-A6C3E321DB7F}"/>
              </a:ext>
            </a:extLst>
          </p:cNvPr>
          <p:cNvSpPr/>
          <p:nvPr userDrawn="1"/>
        </p:nvSpPr>
        <p:spPr>
          <a:xfrm>
            <a:off x="6159910" y="4022700"/>
            <a:ext cx="2643733" cy="799827"/>
          </a:xfrm>
          <a:custGeom>
            <a:avLst/>
            <a:gdLst/>
            <a:ahLst/>
            <a:cxnLst/>
            <a:rect l="l" t="t" r="r" b="b"/>
            <a:pathLst>
              <a:path w="3278504" h="991870">
                <a:moveTo>
                  <a:pt x="3278251" y="0"/>
                </a:moveTo>
                <a:lnTo>
                  <a:pt x="0" y="0"/>
                </a:lnTo>
                <a:lnTo>
                  <a:pt x="0" y="991704"/>
                </a:lnTo>
                <a:lnTo>
                  <a:pt x="1759381" y="991704"/>
                </a:lnTo>
                <a:lnTo>
                  <a:pt x="1809072" y="988883"/>
                </a:lnTo>
                <a:lnTo>
                  <a:pt x="1857740" y="980540"/>
                </a:lnTo>
                <a:lnTo>
                  <a:pt x="1904950" y="966856"/>
                </a:lnTo>
                <a:lnTo>
                  <a:pt x="1950268" y="948010"/>
                </a:lnTo>
                <a:lnTo>
                  <a:pt x="1993260" y="924185"/>
                </a:lnTo>
                <a:lnTo>
                  <a:pt x="2033493" y="895560"/>
                </a:lnTo>
                <a:lnTo>
                  <a:pt x="2070531" y="862317"/>
                </a:lnTo>
                <a:lnTo>
                  <a:pt x="2379459" y="551700"/>
                </a:lnTo>
                <a:lnTo>
                  <a:pt x="2416501" y="518457"/>
                </a:lnTo>
                <a:lnTo>
                  <a:pt x="2456736" y="489834"/>
                </a:lnTo>
                <a:lnTo>
                  <a:pt x="2499728" y="466012"/>
                </a:lnTo>
                <a:lnTo>
                  <a:pt x="2545045" y="447169"/>
                </a:lnTo>
                <a:lnTo>
                  <a:pt x="2592253" y="433487"/>
                </a:lnTo>
                <a:lnTo>
                  <a:pt x="2640919" y="425146"/>
                </a:lnTo>
                <a:lnTo>
                  <a:pt x="2690609" y="422325"/>
                </a:lnTo>
                <a:lnTo>
                  <a:pt x="3278251" y="422325"/>
                </a:lnTo>
                <a:lnTo>
                  <a:pt x="3278251" y="0"/>
                </a:lnTo>
                <a:close/>
              </a:path>
            </a:pathLst>
          </a:custGeom>
          <a:solidFill>
            <a:srgbClr val="FFBF22"/>
          </a:solidFill>
        </p:spPr>
        <p:txBody>
          <a:bodyPr wrap="square" lIns="0" tIns="0" rIns="0" bIns="0" rtlCol="0"/>
          <a:lstStyle/>
          <a:p>
            <a:pPr defTabSz="368686"/>
            <a:endParaRPr sz="1452">
              <a:solidFill>
                <a:prstClr val="black"/>
              </a:solidFill>
              <a:latin typeface="Calibri" panose="020F0502020204030204"/>
            </a:endParaRPr>
          </a:p>
        </p:txBody>
      </p:sp>
      <p:sp>
        <p:nvSpPr>
          <p:cNvPr id="14" name="object 17">
            <a:extLst>
              <a:ext uri="{FF2B5EF4-FFF2-40B4-BE49-F238E27FC236}">
                <a16:creationId xmlns:a16="http://schemas.microsoft.com/office/drawing/2014/main" id="{67D5F6A2-CDE4-6D4F-870A-4298B994B815}"/>
              </a:ext>
            </a:extLst>
          </p:cNvPr>
          <p:cNvSpPr txBox="1"/>
          <p:nvPr userDrawn="1"/>
        </p:nvSpPr>
        <p:spPr>
          <a:xfrm>
            <a:off x="6265790" y="4099284"/>
            <a:ext cx="889437" cy="368999"/>
          </a:xfrm>
          <a:prstGeom prst="rect">
            <a:avLst/>
          </a:prstGeom>
        </p:spPr>
        <p:txBody>
          <a:bodyPr vert="horz" wrap="square" lIns="0" tIns="22530" rIns="0" bIns="0" rtlCol="0">
            <a:spAutoFit/>
          </a:bodyPr>
          <a:lstStyle/>
          <a:p>
            <a:pPr marL="10241" marR="4097" defTabSz="368686">
              <a:lnSpc>
                <a:spcPts val="887"/>
              </a:lnSpc>
              <a:spcBef>
                <a:spcPts val="177"/>
              </a:spcBef>
            </a:pPr>
            <a:r>
              <a:rPr sz="806" b="1">
                <a:solidFill>
                  <a:srgbClr val="454546"/>
                </a:solidFill>
                <a:latin typeface="HelveticaNeueLTPro-Blk"/>
                <a:cs typeface="HelveticaNeueLTPro-Blk"/>
              </a:rPr>
              <a:t>PANTONE </a:t>
            </a:r>
            <a:r>
              <a:rPr sz="806" b="1" spc="-12">
                <a:solidFill>
                  <a:srgbClr val="454546"/>
                </a:solidFill>
                <a:latin typeface="HelveticaNeueLTPro-Blk"/>
                <a:cs typeface="HelveticaNeueLTPro-Blk"/>
              </a:rPr>
              <a:t>7408  </a:t>
            </a:r>
            <a:r>
              <a:rPr sz="806" b="1" spc="4">
                <a:solidFill>
                  <a:srgbClr val="454546"/>
                </a:solidFill>
                <a:latin typeface="HelveticaNeueLTPro-Blk"/>
                <a:cs typeface="HelveticaNeueLTPro-Blk"/>
              </a:rPr>
              <a:t>C</a:t>
            </a:r>
            <a:r>
              <a:rPr sz="806" b="1" spc="-20">
                <a:solidFill>
                  <a:srgbClr val="454546"/>
                </a:solidFill>
                <a:latin typeface="HelveticaNeueLTPro-Blk"/>
                <a:cs typeface="HelveticaNeueLTPro-Blk"/>
              </a:rPr>
              <a:t>0</a:t>
            </a:r>
            <a:r>
              <a:rPr sz="806" b="1" spc="8">
                <a:solidFill>
                  <a:srgbClr val="454546"/>
                </a:solidFill>
                <a:latin typeface="HelveticaNeueLTPro-Blk"/>
                <a:cs typeface="HelveticaNeueLTPro-Blk"/>
              </a:rPr>
              <a:t>/</a:t>
            </a:r>
            <a:r>
              <a:rPr sz="806" b="1" spc="12">
                <a:solidFill>
                  <a:srgbClr val="454546"/>
                </a:solidFill>
                <a:latin typeface="HelveticaNeueLTPro-Blk"/>
                <a:cs typeface="HelveticaNeueLTPro-Blk"/>
              </a:rPr>
              <a:t>M2</a:t>
            </a:r>
            <a:r>
              <a:rPr sz="806" b="1" spc="-12">
                <a:solidFill>
                  <a:srgbClr val="454546"/>
                </a:solidFill>
                <a:latin typeface="HelveticaNeueLTPro-Blk"/>
                <a:cs typeface="HelveticaNeueLTPro-Blk"/>
              </a:rPr>
              <a:t>5</a:t>
            </a:r>
            <a:r>
              <a:rPr sz="806" b="1" spc="44">
                <a:solidFill>
                  <a:srgbClr val="454546"/>
                </a:solidFill>
                <a:latin typeface="HelveticaNeueLTPro-Blk"/>
                <a:cs typeface="HelveticaNeueLTPro-Blk"/>
              </a:rPr>
              <a:t>/</a:t>
            </a:r>
            <a:r>
              <a:rPr sz="806" b="1" spc="-12">
                <a:solidFill>
                  <a:srgbClr val="454546"/>
                </a:solidFill>
                <a:latin typeface="HelveticaNeueLTPro-Blk"/>
                <a:cs typeface="HelveticaNeueLTPro-Blk"/>
              </a:rPr>
              <a:t>Y</a:t>
            </a:r>
            <a:r>
              <a:rPr sz="806" b="1" spc="4">
                <a:solidFill>
                  <a:srgbClr val="454546"/>
                </a:solidFill>
                <a:latin typeface="HelveticaNeueLTPro-Blk"/>
                <a:cs typeface="HelveticaNeueLTPro-Blk"/>
              </a:rPr>
              <a:t>9</a:t>
            </a:r>
            <a:r>
              <a:rPr sz="806" b="1" spc="-12">
                <a:solidFill>
                  <a:srgbClr val="454546"/>
                </a:solidFill>
                <a:latin typeface="HelveticaNeueLTPro-Blk"/>
                <a:cs typeface="HelveticaNeueLTPro-Blk"/>
              </a:rPr>
              <a:t>5</a:t>
            </a:r>
            <a:r>
              <a:rPr sz="806" b="1" spc="8">
                <a:solidFill>
                  <a:srgbClr val="454546"/>
                </a:solidFill>
                <a:latin typeface="HelveticaNeueLTPro-Blk"/>
                <a:cs typeface="HelveticaNeueLTPro-Blk"/>
              </a:rPr>
              <a:t>/</a:t>
            </a:r>
            <a:r>
              <a:rPr sz="806" b="1" spc="-24">
                <a:solidFill>
                  <a:srgbClr val="454546"/>
                </a:solidFill>
                <a:latin typeface="HelveticaNeueLTPro-Blk"/>
                <a:cs typeface="HelveticaNeueLTPro-Blk"/>
              </a:rPr>
              <a:t>K</a:t>
            </a:r>
            <a:r>
              <a:rPr sz="806" b="1">
                <a:solidFill>
                  <a:srgbClr val="454546"/>
                </a:solidFill>
                <a:latin typeface="HelveticaNeueLTPro-Blk"/>
                <a:cs typeface="HelveticaNeueLTPro-Blk"/>
              </a:rPr>
              <a:t>0  </a:t>
            </a:r>
            <a:r>
              <a:rPr sz="806" b="1" spc="-12">
                <a:solidFill>
                  <a:srgbClr val="454546"/>
                </a:solidFill>
                <a:latin typeface="HelveticaNeueLTPro-Blk"/>
                <a:cs typeface="HelveticaNeueLTPro-Blk"/>
              </a:rPr>
              <a:t>R255/G191/B34</a:t>
            </a:r>
            <a:endParaRPr sz="806">
              <a:solidFill>
                <a:srgbClr val="454546"/>
              </a:solidFill>
              <a:latin typeface="HelveticaNeueLTPro-Blk"/>
              <a:cs typeface="HelveticaNeueLTPro-Blk"/>
            </a:endParaRPr>
          </a:p>
        </p:txBody>
      </p:sp>
      <p:sp>
        <p:nvSpPr>
          <p:cNvPr id="15" name="object 18">
            <a:extLst>
              <a:ext uri="{FF2B5EF4-FFF2-40B4-BE49-F238E27FC236}">
                <a16:creationId xmlns:a16="http://schemas.microsoft.com/office/drawing/2014/main" id="{94062D12-7027-7540-B2D0-91D1F654F299}"/>
              </a:ext>
            </a:extLst>
          </p:cNvPr>
          <p:cNvSpPr/>
          <p:nvPr userDrawn="1"/>
        </p:nvSpPr>
        <p:spPr>
          <a:xfrm>
            <a:off x="8968399" y="2232360"/>
            <a:ext cx="2643733" cy="799827"/>
          </a:xfrm>
          <a:custGeom>
            <a:avLst/>
            <a:gdLst/>
            <a:ahLst/>
            <a:cxnLst/>
            <a:rect l="l" t="t" r="r" b="b"/>
            <a:pathLst>
              <a:path w="3278504" h="991870">
                <a:moveTo>
                  <a:pt x="3278251" y="0"/>
                </a:moveTo>
                <a:lnTo>
                  <a:pt x="0" y="0"/>
                </a:lnTo>
                <a:lnTo>
                  <a:pt x="0" y="991704"/>
                </a:lnTo>
                <a:lnTo>
                  <a:pt x="1759381" y="991704"/>
                </a:lnTo>
                <a:lnTo>
                  <a:pt x="1809072" y="988883"/>
                </a:lnTo>
                <a:lnTo>
                  <a:pt x="1857740" y="980540"/>
                </a:lnTo>
                <a:lnTo>
                  <a:pt x="1904950" y="966856"/>
                </a:lnTo>
                <a:lnTo>
                  <a:pt x="1950268" y="948010"/>
                </a:lnTo>
                <a:lnTo>
                  <a:pt x="1993260" y="924185"/>
                </a:lnTo>
                <a:lnTo>
                  <a:pt x="2033493" y="895560"/>
                </a:lnTo>
                <a:lnTo>
                  <a:pt x="2070531" y="862317"/>
                </a:lnTo>
                <a:lnTo>
                  <a:pt x="2379459" y="551700"/>
                </a:lnTo>
                <a:lnTo>
                  <a:pt x="2416501" y="518457"/>
                </a:lnTo>
                <a:lnTo>
                  <a:pt x="2456736" y="489834"/>
                </a:lnTo>
                <a:lnTo>
                  <a:pt x="2499728" y="466012"/>
                </a:lnTo>
                <a:lnTo>
                  <a:pt x="2545045" y="447169"/>
                </a:lnTo>
                <a:lnTo>
                  <a:pt x="2592253" y="433487"/>
                </a:lnTo>
                <a:lnTo>
                  <a:pt x="2640919" y="425146"/>
                </a:lnTo>
                <a:lnTo>
                  <a:pt x="2690609" y="422325"/>
                </a:lnTo>
                <a:lnTo>
                  <a:pt x="3278251" y="422325"/>
                </a:lnTo>
                <a:lnTo>
                  <a:pt x="3278251" y="0"/>
                </a:lnTo>
                <a:close/>
              </a:path>
            </a:pathLst>
          </a:custGeom>
          <a:solidFill>
            <a:srgbClr val="F26522"/>
          </a:solidFill>
        </p:spPr>
        <p:txBody>
          <a:bodyPr wrap="square" lIns="0" tIns="0" rIns="0" bIns="0" rtlCol="0"/>
          <a:lstStyle/>
          <a:p>
            <a:pPr defTabSz="368686"/>
            <a:endParaRPr sz="1452">
              <a:solidFill>
                <a:srgbClr val="F26522"/>
              </a:solidFill>
              <a:latin typeface="Calibri" panose="020F0502020204030204"/>
            </a:endParaRPr>
          </a:p>
        </p:txBody>
      </p:sp>
      <p:sp>
        <p:nvSpPr>
          <p:cNvPr id="16" name="object 19">
            <a:extLst>
              <a:ext uri="{FF2B5EF4-FFF2-40B4-BE49-F238E27FC236}">
                <a16:creationId xmlns:a16="http://schemas.microsoft.com/office/drawing/2014/main" id="{7E4B378D-CF56-5E41-9003-17C347983F94}"/>
              </a:ext>
            </a:extLst>
          </p:cNvPr>
          <p:cNvSpPr txBox="1"/>
          <p:nvPr userDrawn="1"/>
        </p:nvSpPr>
        <p:spPr>
          <a:xfrm>
            <a:off x="9074277" y="2282968"/>
            <a:ext cx="1603883" cy="730603"/>
          </a:xfrm>
          <a:prstGeom prst="rect">
            <a:avLst/>
          </a:prstGeom>
        </p:spPr>
        <p:txBody>
          <a:bodyPr vert="horz" wrap="square" lIns="0" tIns="10241" rIns="0" bIns="0" rtlCol="0">
            <a:spAutoFit/>
          </a:bodyPr>
          <a:lstStyle/>
          <a:p>
            <a:pPr marL="10241" defTabSz="368686">
              <a:lnSpc>
                <a:spcPts val="927"/>
              </a:lnSpc>
              <a:spcBef>
                <a:spcPts val="81"/>
              </a:spcBef>
            </a:pPr>
            <a:r>
              <a:rPr sz="806" b="1">
                <a:solidFill>
                  <a:schemeClr val="bg1"/>
                </a:solidFill>
                <a:latin typeface="HelveticaNeueLTPro-Blk"/>
                <a:cs typeface="HelveticaNeueLTPro-Blk"/>
              </a:rPr>
              <a:t>PANTONE</a:t>
            </a:r>
            <a:r>
              <a:rPr sz="806" b="1" spc="-8">
                <a:solidFill>
                  <a:schemeClr val="bg1"/>
                </a:solidFill>
                <a:latin typeface="HelveticaNeueLTPro-Blk"/>
                <a:cs typeface="HelveticaNeueLTPro-Blk"/>
              </a:rPr>
              <a:t> </a:t>
            </a:r>
            <a:r>
              <a:rPr sz="806" b="1" spc="-16">
                <a:solidFill>
                  <a:schemeClr val="bg1"/>
                </a:solidFill>
                <a:latin typeface="HelveticaNeueLTPro-Blk"/>
                <a:cs typeface="HelveticaNeueLTPro-Blk"/>
              </a:rPr>
              <a:t>166</a:t>
            </a:r>
            <a:endParaRPr sz="806">
              <a:solidFill>
                <a:schemeClr val="bg1"/>
              </a:solidFill>
              <a:latin typeface="HelveticaNeueLTPro-Blk"/>
              <a:cs typeface="HelveticaNeueLTPro-Blk"/>
            </a:endParaRPr>
          </a:p>
          <a:p>
            <a:pPr marL="10241" marR="4097" defTabSz="368686">
              <a:lnSpc>
                <a:spcPts val="887"/>
              </a:lnSpc>
              <a:spcBef>
                <a:spcPts val="56"/>
              </a:spcBef>
            </a:pPr>
            <a:r>
              <a:rPr sz="806" b="1" spc="4">
                <a:solidFill>
                  <a:schemeClr val="bg1"/>
                </a:solidFill>
                <a:latin typeface="HelveticaNeueLTPro-Blk"/>
                <a:cs typeface="HelveticaNeueLTPro-Blk"/>
              </a:rPr>
              <a:t>C:0 </a:t>
            </a:r>
            <a:r>
              <a:rPr sz="806" b="1" spc="-8">
                <a:solidFill>
                  <a:schemeClr val="bg1"/>
                </a:solidFill>
                <a:latin typeface="HelveticaNeueLTPro-Blk"/>
                <a:cs typeface="HelveticaNeueLTPro-Blk"/>
              </a:rPr>
              <a:t>M:75 </a:t>
            </a:r>
            <a:r>
              <a:rPr sz="806" b="1" spc="-20">
                <a:solidFill>
                  <a:schemeClr val="bg1"/>
                </a:solidFill>
                <a:latin typeface="HelveticaNeueLTPro-Blk"/>
                <a:cs typeface="HelveticaNeueLTPro-Blk"/>
              </a:rPr>
              <a:t>Y:100</a:t>
            </a:r>
            <a:r>
              <a:rPr sz="806" b="1" spc="-48">
                <a:solidFill>
                  <a:schemeClr val="bg1"/>
                </a:solidFill>
                <a:latin typeface="HelveticaNeueLTPro-Blk"/>
                <a:cs typeface="HelveticaNeueLTPro-Blk"/>
              </a:rPr>
              <a:t> </a:t>
            </a:r>
            <a:r>
              <a:rPr sz="806" b="1" spc="4">
                <a:solidFill>
                  <a:schemeClr val="bg1"/>
                </a:solidFill>
                <a:latin typeface="HelveticaNeueLTPro-Blk"/>
                <a:cs typeface="HelveticaNeueLTPro-Blk"/>
              </a:rPr>
              <a:t>K:0  </a:t>
            </a:r>
            <a:br>
              <a:rPr lang="en-GB" sz="806" b="1" spc="4">
                <a:solidFill>
                  <a:schemeClr val="bg1"/>
                </a:solidFill>
                <a:latin typeface="HelveticaNeueLTPro-Blk"/>
                <a:cs typeface="HelveticaNeueLTPro-Blk"/>
              </a:rPr>
            </a:br>
            <a:r>
              <a:rPr sz="806" b="1" spc="4">
                <a:solidFill>
                  <a:schemeClr val="bg1"/>
                </a:solidFill>
                <a:latin typeface="HelveticaNeueLTPro-Blk"/>
                <a:cs typeface="HelveticaNeueLTPro-Blk"/>
              </a:rPr>
              <a:t>R:242 </a:t>
            </a:r>
            <a:r>
              <a:rPr sz="806" b="1" spc="-20">
                <a:solidFill>
                  <a:schemeClr val="bg1"/>
                </a:solidFill>
                <a:latin typeface="HelveticaNeueLTPro-Blk"/>
                <a:cs typeface="HelveticaNeueLTPro-Blk"/>
              </a:rPr>
              <a:t>G:101</a:t>
            </a:r>
            <a:r>
              <a:rPr sz="806" b="1" spc="-28">
                <a:solidFill>
                  <a:schemeClr val="bg1"/>
                </a:solidFill>
                <a:latin typeface="HelveticaNeueLTPro-Blk"/>
                <a:cs typeface="HelveticaNeueLTPro-Blk"/>
              </a:rPr>
              <a:t> </a:t>
            </a:r>
            <a:r>
              <a:rPr sz="806" b="1" spc="4">
                <a:solidFill>
                  <a:schemeClr val="bg1"/>
                </a:solidFill>
                <a:latin typeface="HelveticaNeueLTPro-Blk"/>
                <a:cs typeface="HelveticaNeueLTPro-Blk"/>
              </a:rPr>
              <a:t>B:34</a:t>
            </a:r>
            <a:endParaRPr lang="en-GB" sz="806" b="1" spc="4">
              <a:solidFill>
                <a:schemeClr val="bg1"/>
              </a:solidFill>
              <a:latin typeface="HelveticaNeueLTPro-Blk"/>
              <a:cs typeface="HelveticaNeueLTPro-Blk"/>
            </a:endParaRPr>
          </a:p>
          <a:p>
            <a:pPr marL="10241" marR="4097" defTabSz="368686">
              <a:lnSpc>
                <a:spcPts val="887"/>
              </a:lnSpc>
              <a:spcBef>
                <a:spcPts val="56"/>
              </a:spcBef>
            </a:pPr>
            <a:r>
              <a:rPr lang="en-GB" sz="700" b="0" i="0" spc="4">
                <a:solidFill>
                  <a:schemeClr val="bg1"/>
                </a:solidFill>
                <a:latin typeface="HelveticaNeueLT Pro 65 Md" panose="020B0604020202020204" pitchFamily="34" charset="77"/>
                <a:cs typeface="HelveticaNeueLTPro-Blk"/>
              </a:rPr>
              <a:t>Please note that the white and </a:t>
            </a:r>
            <a:br>
              <a:rPr lang="en-GB" sz="700" b="0" i="0" spc="4">
                <a:solidFill>
                  <a:schemeClr val="bg1"/>
                </a:solidFill>
                <a:latin typeface="HelveticaNeueLT Pro 65 Md" panose="020B0604020202020204" pitchFamily="34" charset="77"/>
                <a:cs typeface="HelveticaNeueLTPro-Blk"/>
              </a:rPr>
            </a:br>
            <a:r>
              <a:rPr lang="en-GB" sz="700" b="0" i="0" spc="4">
                <a:solidFill>
                  <a:schemeClr val="bg1"/>
                </a:solidFill>
                <a:latin typeface="HelveticaNeueLT Pro 65 Md" panose="020B0604020202020204" pitchFamily="34" charset="77"/>
                <a:cs typeface="HelveticaNeueLTPro-Blk"/>
              </a:rPr>
              <a:t>grey copy is not to be used </a:t>
            </a:r>
            <a:br>
              <a:rPr lang="en-GB" sz="700" b="0" i="0" spc="4">
                <a:solidFill>
                  <a:schemeClr val="bg1"/>
                </a:solidFill>
                <a:latin typeface="HelveticaNeueLT Pro 65 Md" panose="020B0604020202020204" pitchFamily="34" charset="77"/>
                <a:cs typeface="HelveticaNeueLTPro-Blk"/>
              </a:rPr>
            </a:br>
            <a:r>
              <a:rPr lang="en-GB" sz="700" b="0" i="0" spc="4">
                <a:solidFill>
                  <a:schemeClr val="bg1"/>
                </a:solidFill>
                <a:latin typeface="HelveticaNeueLT Pro 65 Md" panose="020B0604020202020204" pitchFamily="34" charset="77"/>
                <a:cs typeface="HelveticaNeueLTPro-Blk"/>
              </a:rPr>
              <a:t>for normal text elements.</a:t>
            </a:r>
            <a:endParaRPr sz="700" b="0" i="0">
              <a:solidFill>
                <a:schemeClr val="bg1"/>
              </a:solidFill>
              <a:latin typeface="HelveticaNeueLT Pro 65 Md" panose="020B0604020202020204" pitchFamily="34" charset="77"/>
              <a:cs typeface="HelveticaNeueLTPro-Blk"/>
            </a:endParaRPr>
          </a:p>
        </p:txBody>
      </p:sp>
      <p:sp>
        <p:nvSpPr>
          <p:cNvPr id="17" name="object 20">
            <a:extLst>
              <a:ext uri="{FF2B5EF4-FFF2-40B4-BE49-F238E27FC236}">
                <a16:creationId xmlns:a16="http://schemas.microsoft.com/office/drawing/2014/main" id="{A84E9A33-66B1-8D43-AAFE-E75634F30D0B}"/>
              </a:ext>
            </a:extLst>
          </p:cNvPr>
          <p:cNvSpPr/>
          <p:nvPr userDrawn="1"/>
        </p:nvSpPr>
        <p:spPr>
          <a:xfrm>
            <a:off x="6155710" y="4917682"/>
            <a:ext cx="2643733" cy="799827"/>
          </a:xfrm>
          <a:custGeom>
            <a:avLst/>
            <a:gdLst/>
            <a:ahLst/>
            <a:cxnLst/>
            <a:rect l="l" t="t" r="r" b="b"/>
            <a:pathLst>
              <a:path w="3278504" h="991870">
                <a:moveTo>
                  <a:pt x="3278251" y="0"/>
                </a:moveTo>
                <a:lnTo>
                  <a:pt x="0" y="0"/>
                </a:lnTo>
                <a:lnTo>
                  <a:pt x="0" y="991704"/>
                </a:lnTo>
                <a:lnTo>
                  <a:pt x="1759381" y="991704"/>
                </a:lnTo>
                <a:lnTo>
                  <a:pt x="1809072" y="988883"/>
                </a:lnTo>
                <a:lnTo>
                  <a:pt x="1857740" y="980540"/>
                </a:lnTo>
                <a:lnTo>
                  <a:pt x="1904950" y="966856"/>
                </a:lnTo>
                <a:lnTo>
                  <a:pt x="1950268" y="948010"/>
                </a:lnTo>
                <a:lnTo>
                  <a:pt x="1993260" y="924185"/>
                </a:lnTo>
                <a:lnTo>
                  <a:pt x="2033493" y="895560"/>
                </a:lnTo>
                <a:lnTo>
                  <a:pt x="2070531" y="862317"/>
                </a:lnTo>
                <a:lnTo>
                  <a:pt x="2379459" y="551700"/>
                </a:lnTo>
                <a:lnTo>
                  <a:pt x="2416501" y="518457"/>
                </a:lnTo>
                <a:lnTo>
                  <a:pt x="2456736" y="489834"/>
                </a:lnTo>
                <a:lnTo>
                  <a:pt x="2499728" y="466012"/>
                </a:lnTo>
                <a:lnTo>
                  <a:pt x="2545045" y="447169"/>
                </a:lnTo>
                <a:lnTo>
                  <a:pt x="2592253" y="433487"/>
                </a:lnTo>
                <a:lnTo>
                  <a:pt x="2640919" y="425146"/>
                </a:lnTo>
                <a:lnTo>
                  <a:pt x="2690609" y="422325"/>
                </a:lnTo>
                <a:lnTo>
                  <a:pt x="3278251" y="422325"/>
                </a:lnTo>
                <a:lnTo>
                  <a:pt x="3278251" y="0"/>
                </a:lnTo>
                <a:close/>
              </a:path>
            </a:pathLst>
          </a:custGeom>
          <a:solidFill>
            <a:srgbClr val="FFE600"/>
          </a:solidFill>
          <a:ln>
            <a:noFill/>
          </a:ln>
        </p:spPr>
        <p:txBody>
          <a:bodyPr wrap="square" lIns="0" tIns="0" rIns="0" bIns="0" rtlCol="0"/>
          <a:lstStyle/>
          <a:p>
            <a:pPr defTabSz="368686"/>
            <a:endParaRPr sz="1452">
              <a:solidFill>
                <a:srgbClr val="FFBF22"/>
              </a:solidFill>
              <a:latin typeface="Calibri" panose="020F0502020204030204"/>
            </a:endParaRPr>
          </a:p>
        </p:txBody>
      </p:sp>
      <p:sp>
        <p:nvSpPr>
          <p:cNvPr id="18" name="object 21">
            <a:extLst>
              <a:ext uri="{FF2B5EF4-FFF2-40B4-BE49-F238E27FC236}">
                <a16:creationId xmlns:a16="http://schemas.microsoft.com/office/drawing/2014/main" id="{2EDC15B3-02D3-E144-849D-495D1E925D32}"/>
              </a:ext>
            </a:extLst>
          </p:cNvPr>
          <p:cNvSpPr txBox="1"/>
          <p:nvPr userDrawn="1"/>
        </p:nvSpPr>
        <p:spPr>
          <a:xfrm>
            <a:off x="6261588" y="4994266"/>
            <a:ext cx="991848" cy="368999"/>
          </a:xfrm>
          <a:prstGeom prst="rect">
            <a:avLst/>
          </a:prstGeom>
        </p:spPr>
        <p:txBody>
          <a:bodyPr vert="horz" wrap="square" lIns="0" tIns="22530" rIns="0" bIns="0" rtlCol="0">
            <a:spAutoFit/>
          </a:bodyPr>
          <a:lstStyle/>
          <a:p>
            <a:pPr marL="10241" marR="4097" defTabSz="368686">
              <a:lnSpc>
                <a:spcPts val="887"/>
              </a:lnSpc>
              <a:spcBef>
                <a:spcPts val="177"/>
              </a:spcBef>
            </a:pPr>
            <a:r>
              <a:rPr sz="806" b="1">
                <a:solidFill>
                  <a:srgbClr val="454546"/>
                </a:solidFill>
                <a:latin typeface="HelveticaNeueLTPro-Blk"/>
                <a:cs typeface="HelveticaNeueLTPro-Blk"/>
              </a:rPr>
              <a:t>PANTONE </a:t>
            </a:r>
            <a:r>
              <a:rPr sz="806" b="1" spc="-12">
                <a:solidFill>
                  <a:srgbClr val="454546"/>
                </a:solidFill>
                <a:latin typeface="HelveticaNeueLTPro-Blk"/>
                <a:cs typeface="HelveticaNeueLTPro-Blk"/>
              </a:rPr>
              <a:t>108  </a:t>
            </a:r>
            <a:r>
              <a:rPr sz="806" b="1" spc="4">
                <a:solidFill>
                  <a:srgbClr val="454546"/>
                </a:solidFill>
                <a:latin typeface="HelveticaNeueLTPro-Blk"/>
                <a:cs typeface="HelveticaNeueLTPro-Blk"/>
              </a:rPr>
              <a:t>C:0 </a:t>
            </a:r>
            <a:r>
              <a:rPr sz="806" b="1" spc="8">
                <a:solidFill>
                  <a:srgbClr val="454546"/>
                </a:solidFill>
                <a:latin typeface="HelveticaNeueLTPro-Blk"/>
                <a:cs typeface="HelveticaNeueLTPro-Blk"/>
              </a:rPr>
              <a:t>M:0 </a:t>
            </a:r>
            <a:r>
              <a:rPr sz="806" b="1" spc="-20">
                <a:solidFill>
                  <a:srgbClr val="454546"/>
                </a:solidFill>
                <a:latin typeface="HelveticaNeueLTPro-Blk"/>
                <a:cs typeface="HelveticaNeueLTPro-Blk"/>
              </a:rPr>
              <a:t>Y:100</a:t>
            </a:r>
            <a:r>
              <a:rPr sz="806" b="1" spc="-69">
                <a:solidFill>
                  <a:srgbClr val="454546"/>
                </a:solidFill>
                <a:latin typeface="HelveticaNeueLTPro-Blk"/>
                <a:cs typeface="HelveticaNeueLTPro-Blk"/>
              </a:rPr>
              <a:t> </a:t>
            </a:r>
            <a:r>
              <a:rPr sz="806" b="1" spc="4">
                <a:solidFill>
                  <a:srgbClr val="454546"/>
                </a:solidFill>
                <a:latin typeface="HelveticaNeueLTPro-Blk"/>
                <a:cs typeface="HelveticaNeueLTPro-Blk"/>
              </a:rPr>
              <a:t>K:0  </a:t>
            </a:r>
            <a:r>
              <a:rPr sz="806" b="1" spc="8">
                <a:solidFill>
                  <a:srgbClr val="454546"/>
                </a:solidFill>
                <a:latin typeface="HelveticaNeueLTPro-Blk"/>
                <a:cs typeface="HelveticaNeueLTPro-Blk"/>
              </a:rPr>
              <a:t>R:255 </a:t>
            </a:r>
            <a:r>
              <a:rPr sz="806" b="1" spc="4">
                <a:solidFill>
                  <a:srgbClr val="454546"/>
                </a:solidFill>
                <a:latin typeface="HelveticaNeueLTPro-Blk"/>
                <a:cs typeface="HelveticaNeueLTPro-Blk"/>
              </a:rPr>
              <a:t>G:230</a:t>
            </a:r>
            <a:r>
              <a:rPr sz="806" b="1" spc="-40">
                <a:solidFill>
                  <a:srgbClr val="454546"/>
                </a:solidFill>
                <a:latin typeface="HelveticaNeueLTPro-Blk"/>
                <a:cs typeface="HelveticaNeueLTPro-Blk"/>
              </a:rPr>
              <a:t> </a:t>
            </a:r>
            <a:r>
              <a:rPr sz="806" b="1" spc="8">
                <a:solidFill>
                  <a:srgbClr val="454546"/>
                </a:solidFill>
                <a:latin typeface="HelveticaNeueLTPro-Blk"/>
                <a:cs typeface="HelveticaNeueLTPro-Blk"/>
              </a:rPr>
              <a:t>B:0</a:t>
            </a:r>
            <a:endParaRPr sz="806">
              <a:solidFill>
                <a:srgbClr val="454546"/>
              </a:solidFill>
              <a:latin typeface="HelveticaNeueLTPro-Blk"/>
              <a:cs typeface="HelveticaNeueLTPro-Blk"/>
            </a:endParaRPr>
          </a:p>
        </p:txBody>
      </p:sp>
      <p:sp>
        <p:nvSpPr>
          <p:cNvPr id="19" name="object 2">
            <a:extLst>
              <a:ext uri="{FF2B5EF4-FFF2-40B4-BE49-F238E27FC236}">
                <a16:creationId xmlns:a16="http://schemas.microsoft.com/office/drawing/2014/main" id="{D65B0A28-BEED-464F-B891-E16761BDB641}"/>
              </a:ext>
            </a:extLst>
          </p:cNvPr>
          <p:cNvSpPr txBox="1"/>
          <p:nvPr userDrawn="1"/>
        </p:nvSpPr>
        <p:spPr>
          <a:xfrm>
            <a:off x="6159910" y="285729"/>
            <a:ext cx="5443296" cy="1513253"/>
          </a:xfrm>
          <a:prstGeom prst="rect">
            <a:avLst/>
          </a:prstGeom>
        </p:spPr>
        <p:txBody>
          <a:bodyPr vert="horz" wrap="square" lIns="0" tIns="10241" rIns="0" bIns="0" rtlCol="0">
            <a:spAutoFit/>
          </a:bodyPr>
          <a:lstStyle/>
          <a:p>
            <a:pPr marL="10241" defTabSz="737372">
              <a:spcBef>
                <a:spcPts val="81"/>
              </a:spcBef>
            </a:pPr>
            <a:r>
              <a:rPr sz="968" b="1">
                <a:solidFill>
                  <a:srgbClr val="D43900"/>
                </a:solidFill>
                <a:latin typeface="HelveticaNeueLTPro-Hv"/>
                <a:cs typeface="HelveticaNeueLTPro-Hv"/>
              </a:rPr>
              <a:t>Primary</a:t>
            </a:r>
            <a:endParaRPr sz="968">
              <a:solidFill>
                <a:srgbClr val="D43900"/>
              </a:solidFill>
              <a:latin typeface="HelveticaNeueLTPro-Hv"/>
              <a:cs typeface="HelveticaNeueLTPro-Hv"/>
            </a:endParaRPr>
          </a:p>
          <a:p>
            <a:pPr marL="10241" marR="4097" defTabSz="737372">
              <a:lnSpc>
                <a:spcPct val="125000"/>
              </a:lnSpc>
              <a:spcAft>
                <a:spcPts val="484"/>
              </a:spcAft>
            </a:pPr>
            <a:r>
              <a:rPr sz="806" b="0" i="0" spc="-4">
                <a:solidFill>
                  <a:srgbClr val="454546"/>
                </a:solidFill>
                <a:latin typeface="HelveticaNeueLT Pro 55 Roman" panose="020B0604020202020204" pitchFamily="34" charset="77"/>
                <a:cs typeface="HelveticaNeueLTPro-Roman"/>
              </a:rPr>
              <a:t>This </a:t>
            </a:r>
            <a:r>
              <a:rPr sz="806" b="0" i="0" spc="-8">
                <a:solidFill>
                  <a:srgbClr val="454546"/>
                </a:solidFill>
                <a:latin typeface="HelveticaNeueLT Pro 55 Roman" panose="020B0604020202020204" pitchFamily="34" charset="77"/>
                <a:cs typeface="HelveticaNeueLTPro-Roman"/>
              </a:rPr>
              <a:t>palette </a:t>
            </a:r>
            <a:r>
              <a:rPr sz="806" b="0" i="0" spc="-4">
                <a:solidFill>
                  <a:srgbClr val="454546"/>
                </a:solidFill>
                <a:latin typeface="HelveticaNeueLT Pro 55 Roman" panose="020B0604020202020204" pitchFamily="34" charset="77"/>
                <a:cs typeface="HelveticaNeueLTPro-Roman"/>
              </a:rPr>
              <a:t>consists </a:t>
            </a:r>
            <a:r>
              <a:rPr sz="806" b="0" i="0" spc="-8">
                <a:solidFill>
                  <a:srgbClr val="454546"/>
                </a:solidFill>
                <a:latin typeface="HelveticaNeueLT Pro 55 Roman" panose="020B0604020202020204" pitchFamily="34" charset="77"/>
                <a:cs typeface="HelveticaNeueLTPro-Roman"/>
              </a:rPr>
              <a:t>of </a:t>
            </a:r>
            <a:r>
              <a:rPr sz="806" b="0" i="0" spc="-12">
                <a:solidFill>
                  <a:srgbClr val="454546"/>
                </a:solidFill>
                <a:latin typeface="HelveticaNeueLT Pro 55 Roman" panose="020B0604020202020204" pitchFamily="34" charset="77"/>
                <a:cs typeface="HelveticaNeueLTPro-Roman"/>
              </a:rPr>
              <a:t>yellows </a:t>
            </a:r>
            <a:r>
              <a:rPr sz="806" b="0" i="0" spc="-4">
                <a:solidFill>
                  <a:srgbClr val="454546"/>
                </a:solidFill>
                <a:latin typeface="HelveticaNeueLT Pro 55 Roman" panose="020B0604020202020204" pitchFamily="34" charset="77"/>
                <a:cs typeface="HelveticaNeueLTPro-Roman"/>
              </a:rPr>
              <a:t>and oranges, which </a:t>
            </a:r>
            <a:r>
              <a:rPr sz="806" b="0" i="0" spc="-12">
                <a:solidFill>
                  <a:srgbClr val="454546"/>
                </a:solidFill>
                <a:latin typeface="HelveticaNeueLT Pro 55 Roman" panose="020B0604020202020204" pitchFamily="34" charset="77"/>
                <a:cs typeface="HelveticaNeueLTPro-Roman"/>
              </a:rPr>
              <a:t>radiate </a:t>
            </a:r>
            <a:r>
              <a:rPr sz="806" b="0" i="0" spc="-8">
                <a:solidFill>
                  <a:srgbClr val="454546"/>
                </a:solidFill>
                <a:latin typeface="HelveticaNeueLT Pro 55 Roman" panose="020B0604020202020204" pitchFamily="34" charset="77"/>
                <a:cs typeface="HelveticaNeueLTPro-Roman"/>
              </a:rPr>
              <a:t>ambition, </a:t>
            </a:r>
            <a:r>
              <a:rPr sz="806" b="0" i="0" spc="-12">
                <a:solidFill>
                  <a:srgbClr val="454546"/>
                </a:solidFill>
                <a:latin typeface="HelveticaNeueLT Pro 55 Roman" panose="020B0604020202020204" pitchFamily="34" charset="77"/>
                <a:cs typeface="HelveticaNeueLTPro-Roman"/>
              </a:rPr>
              <a:t>energy, </a:t>
            </a:r>
            <a:r>
              <a:rPr sz="806" b="0" i="0" spc="-8">
                <a:solidFill>
                  <a:srgbClr val="454546"/>
                </a:solidFill>
                <a:latin typeface="HelveticaNeueLT Pro 55 Roman" panose="020B0604020202020204" pitchFamily="34" charset="77"/>
                <a:cs typeface="HelveticaNeueLTPro-Roman"/>
              </a:rPr>
              <a:t>warmth, </a:t>
            </a:r>
            <a:r>
              <a:rPr sz="806" b="0" i="0" spc="-4">
                <a:solidFill>
                  <a:srgbClr val="454546"/>
                </a:solidFill>
                <a:latin typeface="HelveticaNeueLT Pro 55 Roman" panose="020B0604020202020204" pitchFamily="34" charset="77"/>
                <a:cs typeface="HelveticaNeueLTPro-Roman"/>
              </a:rPr>
              <a:t>passion and </a:t>
            </a:r>
            <a:r>
              <a:rPr sz="806" b="0" i="0" spc="-12">
                <a:solidFill>
                  <a:srgbClr val="454546"/>
                </a:solidFill>
                <a:latin typeface="HelveticaNeueLT Pro 55 Roman" panose="020B0604020202020204" pitchFamily="34" charset="77"/>
                <a:cs typeface="HelveticaNeueLTPro-Roman"/>
              </a:rPr>
              <a:t>originality. </a:t>
            </a:r>
            <a:br>
              <a:rPr lang="en-GB" sz="806" b="0" i="0" spc="-12">
                <a:solidFill>
                  <a:srgbClr val="454546"/>
                </a:solidFill>
                <a:latin typeface="HelveticaNeueLT Pro 55 Roman" panose="020B0604020202020204" pitchFamily="34" charset="77"/>
                <a:cs typeface="HelveticaNeueLTPro-Roman"/>
              </a:rPr>
            </a:br>
            <a:r>
              <a:rPr sz="806" b="0" i="0" spc="-32">
                <a:solidFill>
                  <a:srgbClr val="454546"/>
                </a:solidFill>
                <a:latin typeface="HelveticaNeueLT Pro 55 Roman" panose="020B0604020202020204" pitchFamily="34" charset="77"/>
                <a:cs typeface="HelveticaNeueLTPro-Roman"/>
              </a:rPr>
              <a:t>You </a:t>
            </a:r>
            <a:r>
              <a:rPr sz="806" b="0" i="0">
                <a:solidFill>
                  <a:srgbClr val="454546"/>
                </a:solidFill>
                <a:latin typeface="HelveticaNeueLT Pro 55 Roman" panose="020B0604020202020204" pitchFamily="34" charset="77"/>
                <a:cs typeface="HelveticaNeueLTPro-Roman"/>
              </a:rPr>
              <a:t>can </a:t>
            </a:r>
            <a:r>
              <a:rPr sz="806" b="0" i="0" spc="-4">
                <a:solidFill>
                  <a:srgbClr val="454546"/>
                </a:solidFill>
                <a:latin typeface="HelveticaNeueLT Pro 55 Roman" panose="020B0604020202020204" pitchFamily="34" charset="77"/>
                <a:cs typeface="HelveticaNeueLTPro-Roman"/>
              </a:rPr>
              <a:t>use </a:t>
            </a:r>
            <a:r>
              <a:rPr sz="806" b="0" i="0">
                <a:solidFill>
                  <a:srgbClr val="454546"/>
                </a:solidFill>
                <a:latin typeface="HelveticaNeueLT Pro 55 Roman" panose="020B0604020202020204" pitchFamily="34" charset="77"/>
                <a:cs typeface="HelveticaNeueLTPro-Roman"/>
              </a:rPr>
              <a:t>a </a:t>
            </a:r>
            <a:r>
              <a:rPr sz="806" b="0" i="0" spc="-8">
                <a:solidFill>
                  <a:srgbClr val="454546"/>
                </a:solidFill>
                <a:latin typeface="HelveticaNeueLT Pro 55 Roman" panose="020B0604020202020204" pitchFamily="34" charset="77"/>
                <a:cs typeface="HelveticaNeueLTPro-Roman"/>
              </a:rPr>
              <a:t>gradient of </a:t>
            </a:r>
            <a:r>
              <a:rPr sz="806" b="0" i="0" spc="-4">
                <a:solidFill>
                  <a:srgbClr val="454546"/>
                </a:solidFill>
                <a:latin typeface="HelveticaNeueLT Pro 55 Roman" panose="020B0604020202020204" pitchFamily="34" charset="77"/>
                <a:cs typeface="HelveticaNeueLTPro-Roman"/>
              </a:rPr>
              <a:t>these colours </a:t>
            </a:r>
            <a:r>
              <a:rPr sz="806" b="0" i="0">
                <a:solidFill>
                  <a:srgbClr val="454546"/>
                </a:solidFill>
                <a:latin typeface="HelveticaNeueLT Pro 55 Roman" panose="020B0604020202020204" pitchFamily="34" charset="77"/>
                <a:cs typeface="HelveticaNeueLTPro-Roman"/>
              </a:rPr>
              <a:t>as a</a:t>
            </a:r>
            <a:r>
              <a:rPr sz="806" b="0" i="0" spc="20">
                <a:solidFill>
                  <a:srgbClr val="454546"/>
                </a:solidFill>
                <a:latin typeface="HelveticaNeueLT Pro 55 Roman" panose="020B0604020202020204" pitchFamily="34" charset="77"/>
                <a:cs typeface="HelveticaNeueLTPro-Roman"/>
              </a:rPr>
              <a:t> </a:t>
            </a:r>
            <a:r>
              <a:rPr sz="806" b="0" i="0" spc="-8">
                <a:solidFill>
                  <a:srgbClr val="454546"/>
                </a:solidFill>
                <a:latin typeface="HelveticaNeueLT Pro 55 Roman" panose="020B0604020202020204" pitchFamily="34" charset="77"/>
                <a:cs typeface="HelveticaNeueLTPro-Roman"/>
              </a:rPr>
              <a:t>background.</a:t>
            </a:r>
            <a:endParaRPr lang="en-GB" sz="806" b="0" i="0" spc="-8">
              <a:solidFill>
                <a:srgbClr val="454546"/>
              </a:solidFill>
              <a:latin typeface="HelveticaNeueLT Pro 55 Roman" panose="020B0604020202020204" pitchFamily="34" charset="77"/>
              <a:cs typeface="HelveticaNeueLTPro-Roman"/>
            </a:endParaRPr>
          </a:p>
          <a:p>
            <a:pPr marL="10241" defTabSz="737372"/>
            <a:r>
              <a:rPr lang="en-GB" sz="968" b="1">
                <a:solidFill>
                  <a:srgbClr val="D43900"/>
                </a:solidFill>
                <a:latin typeface="HelveticaNeueLTPro-Hv"/>
                <a:cs typeface="HelveticaNeueLTPro-Hv"/>
              </a:rPr>
              <a:t>Complementary</a:t>
            </a:r>
            <a:endParaRPr lang="en-GB" sz="968">
              <a:solidFill>
                <a:srgbClr val="D43900"/>
              </a:solidFill>
              <a:latin typeface="HelveticaNeueLTPro-Hv"/>
              <a:cs typeface="HelveticaNeueLTPro-Hv"/>
            </a:endParaRPr>
          </a:p>
          <a:p>
            <a:pPr marL="10241" marR="4097" defTabSz="737372">
              <a:lnSpc>
                <a:spcPct val="125000"/>
              </a:lnSpc>
              <a:spcAft>
                <a:spcPts val="484"/>
              </a:spcAft>
            </a:pPr>
            <a:r>
              <a:rPr lang="en-GB" sz="806" spc="-8">
                <a:solidFill>
                  <a:srgbClr val="454546"/>
                </a:solidFill>
                <a:latin typeface="HelveticaNeueLTPro-Roman"/>
                <a:cs typeface="HelveticaNeueLTPro-Roman"/>
              </a:rPr>
              <a:t>Consisting of </a:t>
            </a:r>
            <a:r>
              <a:rPr lang="en-GB" sz="806">
                <a:solidFill>
                  <a:srgbClr val="454546"/>
                </a:solidFill>
                <a:latin typeface="HelveticaNeueLTPro-Roman"/>
                <a:cs typeface="HelveticaNeueLTPro-Roman"/>
              </a:rPr>
              <a:t>a secondary </a:t>
            </a:r>
            <a:r>
              <a:rPr lang="en-GB" sz="806" spc="-4">
                <a:solidFill>
                  <a:srgbClr val="454546"/>
                </a:solidFill>
                <a:latin typeface="HelveticaNeueLTPro-Roman"/>
                <a:cs typeface="HelveticaNeueLTPro-Roman"/>
              </a:rPr>
              <a:t>and </a:t>
            </a:r>
            <a:r>
              <a:rPr lang="en-GB" sz="806">
                <a:solidFill>
                  <a:srgbClr val="454546"/>
                </a:solidFill>
                <a:latin typeface="HelveticaNeueLTPro-Roman"/>
                <a:cs typeface="HelveticaNeueLTPro-Roman"/>
              </a:rPr>
              <a:t>tertiary </a:t>
            </a:r>
            <a:r>
              <a:rPr lang="en-GB" sz="806" spc="-8">
                <a:solidFill>
                  <a:srgbClr val="454546"/>
                </a:solidFill>
                <a:latin typeface="HelveticaNeueLTPro-Roman"/>
                <a:cs typeface="HelveticaNeueLTPro-Roman"/>
              </a:rPr>
              <a:t>palette. </a:t>
            </a:r>
            <a:r>
              <a:rPr lang="en-GB" sz="806" spc="-4">
                <a:solidFill>
                  <a:srgbClr val="454546"/>
                </a:solidFill>
                <a:latin typeface="HelveticaNeueLTPro-Roman"/>
                <a:cs typeface="HelveticaNeueLTPro-Roman"/>
              </a:rPr>
              <a:t>This </a:t>
            </a:r>
            <a:r>
              <a:rPr lang="en-GB" sz="806" spc="-8">
                <a:solidFill>
                  <a:srgbClr val="454546"/>
                </a:solidFill>
                <a:latin typeface="HelveticaNeueLTPro-Roman"/>
                <a:cs typeface="HelveticaNeueLTPro-Roman"/>
              </a:rPr>
              <a:t>palette </a:t>
            </a:r>
            <a:r>
              <a:rPr lang="en-GB" sz="806" spc="-4">
                <a:solidFill>
                  <a:srgbClr val="454546"/>
                </a:solidFill>
                <a:latin typeface="HelveticaNeueLTPro-Roman"/>
                <a:cs typeface="HelveticaNeueLTPro-Roman"/>
              </a:rPr>
              <a:t>is  designed </a:t>
            </a:r>
            <a:r>
              <a:rPr lang="en-GB" sz="806" spc="-12">
                <a:solidFill>
                  <a:srgbClr val="454546"/>
                </a:solidFill>
                <a:latin typeface="HelveticaNeueLTPro-Roman"/>
                <a:cs typeface="HelveticaNeueLTPro-Roman"/>
              </a:rPr>
              <a:t>to </a:t>
            </a:r>
            <a:r>
              <a:rPr lang="en-GB" sz="806">
                <a:solidFill>
                  <a:srgbClr val="454546"/>
                </a:solidFill>
                <a:latin typeface="HelveticaNeueLTPro-Roman"/>
                <a:cs typeface="HelveticaNeueLTPro-Roman"/>
              </a:rPr>
              <a:t>support </a:t>
            </a:r>
            <a:r>
              <a:rPr lang="en-GB" sz="806" spc="-8">
                <a:solidFill>
                  <a:srgbClr val="454546"/>
                </a:solidFill>
                <a:latin typeface="HelveticaNeueLTPro-Roman"/>
                <a:cs typeface="HelveticaNeueLTPro-Roman"/>
              </a:rPr>
              <a:t>the </a:t>
            </a:r>
            <a:r>
              <a:rPr lang="en-GB" sz="806">
                <a:solidFill>
                  <a:srgbClr val="454546"/>
                </a:solidFill>
                <a:latin typeface="HelveticaNeueLTPro-Roman"/>
                <a:cs typeface="HelveticaNeueLTPro-Roman"/>
              </a:rPr>
              <a:t>primary </a:t>
            </a:r>
            <a:r>
              <a:rPr lang="en-GB" sz="806" spc="-4">
                <a:solidFill>
                  <a:srgbClr val="454546"/>
                </a:solidFill>
                <a:latin typeface="HelveticaNeueLTPro-Roman"/>
                <a:cs typeface="HelveticaNeueLTPro-Roman"/>
              </a:rPr>
              <a:t>colours. Ideal if </a:t>
            </a:r>
            <a:r>
              <a:rPr lang="en-GB" sz="806" spc="-8">
                <a:solidFill>
                  <a:srgbClr val="454546"/>
                </a:solidFill>
                <a:latin typeface="HelveticaNeueLTPro-Roman"/>
                <a:cs typeface="HelveticaNeueLTPro-Roman"/>
              </a:rPr>
              <a:t>communication </a:t>
            </a:r>
            <a:r>
              <a:rPr lang="en-GB" sz="806">
                <a:solidFill>
                  <a:srgbClr val="454546"/>
                </a:solidFill>
                <a:latin typeface="HelveticaNeueLTPro-Roman"/>
                <a:cs typeface="HelveticaNeueLTPro-Roman"/>
              </a:rPr>
              <a:t>needs further </a:t>
            </a:r>
            <a:r>
              <a:rPr lang="en-GB" sz="806" spc="-4">
                <a:solidFill>
                  <a:srgbClr val="454546"/>
                </a:solidFill>
                <a:latin typeface="HelveticaNeueLTPro-Roman"/>
                <a:cs typeface="HelveticaNeueLTPro-Roman"/>
              </a:rPr>
              <a:t>stand out. </a:t>
            </a:r>
            <a:r>
              <a:rPr lang="en-GB" sz="806">
                <a:solidFill>
                  <a:srgbClr val="454546"/>
                </a:solidFill>
                <a:latin typeface="HelveticaNeueLTPro-Roman"/>
                <a:cs typeface="HelveticaNeueLTPro-Roman"/>
              </a:rPr>
              <a:t>These </a:t>
            </a:r>
            <a:r>
              <a:rPr lang="en-GB" sz="806" spc="-4">
                <a:solidFill>
                  <a:srgbClr val="454546"/>
                </a:solidFill>
                <a:latin typeface="HelveticaNeueLTPro-Roman"/>
                <a:cs typeface="HelveticaNeueLTPro-Roman"/>
              </a:rPr>
              <a:t>colours are also designed </a:t>
            </a:r>
            <a:r>
              <a:rPr lang="en-GB" sz="806" spc="-8">
                <a:solidFill>
                  <a:srgbClr val="454546"/>
                </a:solidFill>
                <a:latin typeface="HelveticaNeueLTPro-Roman"/>
                <a:cs typeface="HelveticaNeueLTPro-Roman"/>
              </a:rPr>
              <a:t>with </a:t>
            </a:r>
            <a:r>
              <a:rPr lang="en-GB" sz="806">
                <a:solidFill>
                  <a:srgbClr val="454546"/>
                </a:solidFill>
                <a:latin typeface="HelveticaNeueLTPro-Roman"/>
                <a:cs typeface="HelveticaNeueLTPro-Roman"/>
              </a:rPr>
              <a:t>charts </a:t>
            </a:r>
            <a:r>
              <a:rPr lang="en-GB" sz="806" spc="-4">
                <a:solidFill>
                  <a:srgbClr val="454546"/>
                </a:solidFill>
                <a:latin typeface="HelveticaNeueLTPro-Roman"/>
                <a:cs typeface="HelveticaNeueLTPro-Roman"/>
              </a:rPr>
              <a:t>and colour </a:t>
            </a:r>
            <a:r>
              <a:rPr lang="en-GB" sz="806" spc="-8">
                <a:solidFill>
                  <a:srgbClr val="454546"/>
                </a:solidFill>
                <a:latin typeface="HelveticaNeueLTPro-Roman"/>
                <a:cs typeface="HelveticaNeueLTPro-Roman"/>
              </a:rPr>
              <a:t>coordinating </a:t>
            </a:r>
            <a:r>
              <a:rPr lang="en-GB" sz="806" spc="-4">
                <a:solidFill>
                  <a:srgbClr val="454546"/>
                </a:solidFill>
                <a:latin typeface="HelveticaNeueLTPro-Roman"/>
                <a:cs typeface="HelveticaNeueLTPro-Roman"/>
              </a:rPr>
              <a:t>in</a:t>
            </a:r>
            <a:r>
              <a:rPr lang="en-GB" sz="806" spc="8">
                <a:solidFill>
                  <a:srgbClr val="454546"/>
                </a:solidFill>
                <a:latin typeface="HelveticaNeueLTPro-Roman"/>
                <a:cs typeface="HelveticaNeueLTPro-Roman"/>
              </a:rPr>
              <a:t> </a:t>
            </a:r>
            <a:r>
              <a:rPr lang="en-GB" sz="806" spc="-8">
                <a:solidFill>
                  <a:srgbClr val="454546"/>
                </a:solidFill>
                <a:latin typeface="HelveticaNeueLTPro-Roman"/>
                <a:cs typeface="HelveticaNeueLTPro-Roman"/>
              </a:rPr>
              <a:t>mind.</a:t>
            </a:r>
          </a:p>
          <a:p>
            <a:pPr marL="10241" defTabSz="737372">
              <a:spcBef>
                <a:spcPts val="81"/>
              </a:spcBef>
            </a:pPr>
            <a:r>
              <a:rPr lang="en-GB" sz="968" b="1" spc="-4">
                <a:solidFill>
                  <a:srgbClr val="D43900"/>
                </a:solidFill>
                <a:latin typeface="HelveticaNeueLTPro-Hv"/>
                <a:cs typeface="HelveticaNeueLTPro-Hv"/>
              </a:rPr>
              <a:t>Note</a:t>
            </a:r>
            <a:endParaRPr lang="en-GB" sz="968">
              <a:solidFill>
                <a:srgbClr val="D43900"/>
              </a:solidFill>
              <a:latin typeface="HelveticaNeueLTPro-Hv"/>
              <a:cs typeface="HelveticaNeueLTPro-Hv"/>
            </a:endParaRPr>
          </a:p>
          <a:p>
            <a:pPr marL="10241" marR="4097" defTabSz="737372">
              <a:lnSpc>
                <a:spcPct val="125000"/>
              </a:lnSpc>
            </a:pPr>
            <a:r>
              <a:rPr lang="en-GB" sz="806" spc="-4">
                <a:solidFill>
                  <a:srgbClr val="454546"/>
                </a:solidFill>
                <a:latin typeface="HelveticaNeueLTPro-Roman"/>
                <a:cs typeface="HelveticaNeueLTPro-Roman"/>
              </a:rPr>
              <a:t>When using </a:t>
            </a:r>
            <a:r>
              <a:rPr lang="en-GB" sz="806" spc="-8">
                <a:solidFill>
                  <a:srgbClr val="454546"/>
                </a:solidFill>
                <a:latin typeface="HelveticaNeueLTPro-Roman"/>
                <a:cs typeface="HelveticaNeueLTPro-Roman"/>
              </a:rPr>
              <a:t>the </a:t>
            </a:r>
            <a:r>
              <a:rPr lang="en-GB" sz="806" spc="-4">
                <a:solidFill>
                  <a:srgbClr val="454546"/>
                </a:solidFill>
                <a:latin typeface="HelveticaNeueLTPro-Roman"/>
                <a:cs typeface="HelveticaNeueLTPro-Roman"/>
              </a:rPr>
              <a:t>colour </a:t>
            </a:r>
            <a:r>
              <a:rPr lang="en-GB" sz="806" spc="-8">
                <a:solidFill>
                  <a:srgbClr val="454546"/>
                </a:solidFill>
                <a:latin typeface="HelveticaNeueLTPro-Roman"/>
                <a:cs typeface="HelveticaNeueLTPro-Roman"/>
              </a:rPr>
              <a:t>palette, refer </a:t>
            </a:r>
            <a:r>
              <a:rPr lang="en-GB" sz="806" spc="-12">
                <a:solidFill>
                  <a:srgbClr val="454546"/>
                </a:solidFill>
                <a:latin typeface="HelveticaNeueLTPro-Roman"/>
                <a:cs typeface="HelveticaNeueLTPro-Roman"/>
              </a:rPr>
              <a:t>to </a:t>
            </a:r>
            <a:r>
              <a:rPr lang="en-GB" sz="806" spc="-8">
                <a:solidFill>
                  <a:srgbClr val="454546"/>
                </a:solidFill>
                <a:latin typeface="HelveticaNeueLTPro-Roman"/>
                <a:cs typeface="HelveticaNeueLTPro-Roman"/>
              </a:rPr>
              <a:t>the templates provided  </a:t>
            </a:r>
            <a:r>
              <a:rPr lang="en-GB" sz="806" spc="-4">
                <a:solidFill>
                  <a:srgbClr val="454546"/>
                </a:solidFill>
                <a:latin typeface="HelveticaNeueLTPro-Roman"/>
                <a:cs typeface="HelveticaNeueLTPro-Roman"/>
              </a:rPr>
              <a:t>and </a:t>
            </a:r>
            <a:r>
              <a:rPr lang="en-GB" sz="806">
                <a:solidFill>
                  <a:srgbClr val="454546"/>
                </a:solidFill>
                <a:latin typeface="HelveticaNeueLTPro-Roman"/>
                <a:cs typeface="HelveticaNeueLTPro-Roman"/>
              </a:rPr>
              <a:t>be </a:t>
            </a:r>
            <a:r>
              <a:rPr lang="en-GB" sz="806" spc="-8">
                <a:solidFill>
                  <a:srgbClr val="454546"/>
                </a:solidFill>
                <a:latin typeface="HelveticaNeueLTPro-Roman"/>
                <a:cs typeface="HelveticaNeueLTPro-Roman"/>
              </a:rPr>
              <a:t>mindful of </a:t>
            </a:r>
            <a:r>
              <a:rPr lang="en-GB" sz="806" spc="-4">
                <a:solidFill>
                  <a:srgbClr val="454546"/>
                </a:solidFill>
                <a:latin typeface="HelveticaNeueLTPro-Roman"/>
                <a:cs typeface="HelveticaNeueLTPro-Roman"/>
              </a:rPr>
              <a:t>using </a:t>
            </a:r>
            <a:r>
              <a:rPr lang="en-GB" sz="806" spc="-8">
                <a:solidFill>
                  <a:srgbClr val="454546"/>
                </a:solidFill>
                <a:latin typeface="HelveticaNeueLTPro-Roman"/>
                <a:cs typeface="HelveticaNeueLTPro-Roman"/>
              </a:rPr>
              <a:t>too many </a:t>
            </a:r>
            <a:r>
              <a:rPr lang="en-GB" sz="806" spc="-4">
                <a:solidFill>
                  <a:srgbClr val="454546"/>
                </a:solidFill>
                <a:latin typeface="HelveticaNeueLTPro-Roman"/>
                <a:cs typeface="HelveticaNeueLTPro-Roman"/>
              </a:rPr>
              <a:t>colours on one </a:t>
            </a:r>
            <a:br>
              <a:rPr lang="en-GB" sz="806" spc="-4">
                <a:solidFill>
                  <a:srgbClr val="454546"/>
                </a:solidFill>
                <a:latin typeface="HelveticaNeueLTPro-Roman"/>
                <a:cs typeface="HelveticaNeueLTPro-Roman"/>
              </a:rPr>
            </a:br>
            <a:r>
              <a:rPr lang="en-GB" sz="806" spc="-4">
                <a:solidFill>
                  <a:srgbClr val="454546"/>
                </a:solidFill>
                <a:latin typeface="HelveticaNeueLTPro-Roman"/>
                <a:cs typeface="HelveticaNeueLTPro-Roman"/>
              </a:rPr>
              <a:t>piece </a:t>
            </a:r>
            <a:r>
              <a:rPr lang="en-GB" sz="806" spc="-8">
                <a:solidFill>
                  <a:srgbClr val="454546"/>
                </a:solidFill>
                <a:latin typeface="HelveticaNeueLTPro-Roman"/>
                <a:cs typeface="HelveticaNeueLTPro-Roman"/>
              </a:rPr>
              <a:t>of communication. </a:t>
            </a:r>
            <a:r>
              <a:rPr lang="en-GB" sz="806" spc="-12">
                <a:solidFill>
                  <a:srgbClr val="454546"/>
                </a:solidFill>
                <a:latin typeface="HelveticaNeueLTPro-Roman"/>
                <a:cs typeface="HelveticaNeueLTPro-Roman"/>
              </a:rPr>
              <a:t>Make </a:t>
            </a:r>
            <a:r>
              <a:rPr lang="en-GB" sz="806" spc="-4">
                <a:solidFill>
                  <a:srgbClr val="454546"/>
                </a:solidFill>
                <a:latin typeface="HelveticaNeueLTPro-Roman"/>
                <a:cs typeface="HelveticaNeueLTPro-Roman"/>
              </a:rPr>
              <a:t>sure </a:t>
            </a:r>
            <a:r>
              <a:rPr lang="en-GB" sz="806" spc="-8">
                <a:solidFill>
                  <a:srgbClr val="454546"/>
                </a:solidFill>
                <a:latin typeface="HelveticaNeueLTPro-Roman"/>
                <a:cs typeface="HelveticaNeueLTPro-Roman"/>
              </a:rPr>
              <a:t>the copy </a:t>
            </a:r>
            <a:r>
              <a:rPr lang="en-GB" sz="806" spc="-4">
                <a:solidFill>
                  <a:srgbClr val="454546"/>
                </a:solidFill>
                <a:latin typeface="HelveticaNeueLTPro-Roman"/>
                <a:cs typeface="HelveticaNeueLTPro-Roman"/>
              </a:rPr>
              <a:t>and </a:t>
            </a:r>
            <a:r>
              <a:rPr lang="en-GB" sz="806">
                <a:solidFill>
                  <a:srgbClr val="454546"/>
                </a:solidFill>
                <a:latin typeface="HelveticaNeueLTPro-Roman"/>
                <a:cs typeface="HelveticaNeueLTPro-Roman"/>
              </a:rPr>
              <a:t>imagery </a:t>
            </a:r>
            <a:r>
              <a:rPr lang="en-GB" sz="806" spc="-4">
                <a:solidFill>
                  <a:srgbClr val="454546"/>
                </a:solidFill>
                <a:latin typeface="HelveticaNeueLTPro-Roman"/>
                <a:cs typeface="HelveticaNeueLTPro-Roman"/>
              </a:rPr>
              <a:t>are </a:t>
            </a:r>
            <a:r>
              <a:rPr lang="en-GB" sz="806" spc="-8">
                <a:solidFill>
                  <a:srgbClr val="454546"/>
                </a:solidFill>
                <a:latin typeface="HelveticaNeueLTPro-Roman"/>
                <a:cs typeface="HelveticaNeueLTPro-Roman"/>
              </a:rPr>
              <a:t>legible </a:t>
            </a:r>
            <a:r>
              <a:rPr lang="en-GB" sz="806" spc="-4">
                <a:solidFill>
                  <a:srgbClr val="454546"/>
                </a:solidFill>
                <a:latin typeface="HelveticaNeueLTPro-Roman"/>
                <a:cs typeface="HelveticaNeueLTPro-Roman"/>
              </a:rPr>
              <a:t>and </a:t>
            </a:r>
            <a:r>
              <a:rPr lang="en-GB" sz="806" spc="-8">
                <a:solidFill>
                  <a:srgbClr val="454546"/>
                </a:solidFill>
                <a:latin typeface="HelveticaNeueLTPro-Roman"/>
                <a:cs typeface="HelveticaNeueLTPro-Roman"/>
              </a:rPr>
              <a:t>that </a:t>
            </a:r>
            <a:r>
              <a:rPr lang="en-GB" sz="806" spc="-4">
                <a:solidFill>
                  <a:srgbClr val="454546"/>
                </a:solidFill>
                <a:latin typeface="HelveticaNeueLTPro-Roman"/>
                <a:cs typeface="HelveticaNeueLTPro-Roman"/>
              </a:rPr>
              <a:t>colours are used</a:t>
            </a:r>
            <a:r>
              <a:rPr lang="en-GB" sz="806" spc="16">
                <a:solidFill>
                  <a:srgbClr val="454546"/>
                </a:solidFill>
                <a:latin typeface="HelveticaNeueLTPro-Roman"/>
                <a:cs typeface="HelveticaNeueLTPro-Roman"/>
              </a:rPr>
              <a:t> </a:t>
            </a:r>
            <a:r>
              <a:rPr lang="en-GB" sz="806" spc="-12">
                <a:solidFill>
                  <a:srgbClr val="454546"/>
                </a:solidFill>
                <a:latin typeface="HelveticaNeueLTPro-Roman"/>
                <a:cs typeface="HelveticaNeueLTPro-Roman"/>
              </a:rPr>
              <a:t>sparingly.</a:t>
            </a:r>
            <a:endParaRPr lang="en-GB" sz="806">
              <a:solidFill>
                <a:srgbClr val="454546"/>
              </a:solidFill>
              <a:latin typeface="HelveticaNeueLTPro-Roman"/>
              <a:cs typeface="HelveticaNeueLTPro-Roman"/>
            </a:endParaRPr>
          </a:p>
        </p:txBody>
      </p:sp>
      <p:sp>
        <p:nvSpPr>
          <p:cNvPr id="20" name="Rectangle 19">
            <a:extLst>
              <a:ext uri="{FF2B5EF4-FFF2-40B4-BE49-F238E27FC236}">
                <a16:creationId xmlns:a16="http://schemas.microsoft.com/office/drawing/2014/main" id="{1A785225-9A48-D846-BA65-07C0DF0D6E51}"/>
              </a:ext>
            </a:extLst>
          </p:cNvPr>
          <p:cNvSpPr/>
          <p:nvPr userDrawn="1"/>
        </p:nvSpPr>
        <p:spPr>
          <a:xfrm>
            <a:off x="6096000" y="1918694"/>
            <a:ext cx="595676" cy="216341"/>
          </a:xfrm>
          <a:prstGeom prst="rect">
            <a:avLst/>
          </a:prstGeom>
        </p:spPr>
        <p:txBody>
          <a:bodyPr wrap="none">
            <a:spAutoFit/>
          </a:bodyPr>
          <a:lstStyle/>
          <a:p>
            <a:pPr marL="10241" defTabSz="737372">
              <a:spcBef>
                <a:spcPts val="81"/>
              </a:spcBef>
            </a:pPr>
            <a:r>
              <a:rPr lang="en-GB" sz="806" b="1" i="0">
                <a:solidFill>
                  <a:srgbClr val="D43900"/>
                </a:solidFill>
                <a:latin typeface="HelveticaNeueLT Pro 55 Roman" panose="020B0604020202020204" pitchFamily="34" charset="77"/>
                <a:cs typeface="HelveticaNeueLTPro-Hv"/>
              </a:rPr>
              <a:t>Primary</a:t>
            </a:r>
          </a:p>
        </p:txBody>
      </p:sp>
      <p:sp>
        <p:nvSpPr>
          <p:cNvPr id="22" name="Rectangle 21">
            <a:extLst>
              <a:ext uri="{FF2B5EF4-FFF2-40B4-BE49-F238E27FC236}">
                <a16:creationId xmlns:a16="http://schemas.microsoft.com/office/drawing/2014/main" id="{80EBBE67-735C-BC45-9397-22C2FACEDCE8}"/>
              </a:ext>
            </a:extLst>
          </p:cNvPr>
          <p:cNvSpPr/>
          <p:nvPr userDrawn="1"/>
        </p:nvSpPr>
        <p:spPr>
          <a:xfrm>
            <a:off x="8885405" y="1912954"/>
            <a:ext cx="1015663" cy="216341"/>
          </a:xfrm>
          <a:prstGeom prst="rect">
            <a:avLst/>
          </a:prstGeom>
        </p:spPr>
        <p:txBody>
          <a:bodyPr wrap="none">
            <a:spAutoFit/>
          </a:bodyPr>
          <a:lstStyle/>
          <a:p>
            <a:pPr marL="10241" defTabSz="737372">
              <a:spcBef>
                <a:spcPts val="81"/>
              </a:spcBef>
            </a:pPr>
            <a:r>
              <a:rPr lang="en-GB" sz="806" b="1" i="0">
                <a:solidFill>
                  <a:srgbClr val="D43900"/>
                </a:solidFill>
                <a:latin typeface="HelveticaNeueLT Pro 55 Roman" panose="020B0604020202020204" pitchFamily="34" charset="77"/>
                <a:cs typeface="HelveticaNeueLTPro-Hv"/>
              </a:rPr>
              <a:t>Complementary</a:t>
            </a:r>
          </a:p>
        </p:txBody>
      </p:sp>
      <p:sp>
        <p:nvSpPr>
          <p:cNvPr id="23" name="Title 2">
            <a:extLst>
              <a:ext uri="{FF2B5EF4-FFF2-40B4-BE49-F238E27FC236}">
                <a16:creationId xmlns:a16="http://schemas.microsoft.com/office/drawing/2014/main" id="{705249DA-C75A-454C-80D2-291C9ADA6187}"/>
              </a:ext>
            </a:extLst>
          </p:cNvPr>
          <p:cNvSpPr txBox="1">
            <a:spLocks/>
          </p:cNvSpPr>
          <p:nvPr userDrawn="1"/>
        </p:nvSpPr>
        <p:spPr>
          <a:xfrm>
            <a:off x="552149" y="1158465"/>
            <a:ext cx="3961895" cy="824764"/>
          </a:xfrm>
          <a:prstGeom prst="rect">
            <a:avLst/>
          </a:prstGeom>
        </p:spPr>
        <p:txBody>
          <a:bodyPr anchor="t"/>
          <a:lstStyle>
            <a:lvl1pPr algn="l" defTabSz="914377" rtl="0" eaLnBrk="1" latinLnBrk="0" hangingPunct="1">
              <a:lnSpc>
                <a:spcPct val="90000"/>
              </a:lnSpc>
              <a:spcBef>
                <a:spcPct val="0"/>
              </a:spcBef>
              <a:buNone/>
              <a:defRPr sz="4400" b="0" i="0" kern="1200">
                <a:solidFill>
                  <a:srgbClr val="FFBF22"/>
                </a:solidFill>
                <a:latin typeface="HelveticaNeueLT Std Med" panose="020B0604020202020204" pitchFamily="34" charset="0"/>
                <a:ea typeface="Helvetica Neue Condensed" panose="02000503000000020004" pitchFamily="2" charset="0"/>
                <a:cs typeface="Helvetica Neue Condensed" panose="02000503000000020004" pitchFamily="2" charset="0"/>
              </a:defRPr>
            </a:lvl1pPr>
          </a:lstStyle>
          <a:p>
            <a:pPr defTabSz="737354"/>
            <a:r>
              <a:rPr lang="en-GB" sz="2500">
                <a:solidFill>
                  <a:srgbClr val="D43900"/>
                </a:solidFill>
                <a:latin typeface="HelveticaNeueLT Pro 55 Roman" panose="020B0604020202020204" pitchFamily="34" charset="77"/>
              </a:rPr>
              <a:t>Title Slide Header</a:t>
            </a:r>
          </a:p>
          <a:p>
            <a:pPr defTabSz="737354"/>
            <a:r>
              <a:rPr lang="en-US" sz="900">
                <a:solidFill>
                  <a:srgbClr val="454546"/>
                </a:solidFill>
                <a:latin typeface="HelveticaNeueLT Pro 55 Roman" panose="020B0604020202020204" pitchFamily="34" charset="77"/>
              </a:rPr>
              <a:t>Helvetica Neue Lt Pro (Roman) – 25pt</a:t>
            </a:r>
          </a:p>
        </p:txBody>
      </p:sp>
      <p:sp>
        <p:nvSpPr>
          <p:cNvPr id="24" name="Text Placeholder 3">
            <a:extLst>
              <a:ext uri="{FF2B5EF4-FFF2-40B4-BE49-F238E27FC236}">
                <a16:creationId xmlns:a16="http://schemas.microsoft.com/office/drawing/2014/main" id="{897AA2E2-E1CF-3541-A4BF-B5E6E7D34363}"/>
              </a:ext>
            </a:extLst>
          </p:cNvPr>
          <p:cNvSpPr txBox="1">
            <a:spLocks/>
          </p:cNvSpPr>
          <p:nvPr userDrawn="1"/>
        </p:nvSpPr>
        <p:spPr>
          <a:xfrm>
            <a:off x="552149" y="2977752"/>
            <a:ext cx="4811098" cy="2981061"/>
          </a:xfrm>
          <a:prstGeom prst="rect">
            <a:avLst/>
          </a:prstGeom>
          <a:ln>
            <a:noFill/>
          </a:ln>
        </p:spPr>
        <p:txBody>
          <a:bodyPr/>
          <a:lstStyle>
            <a:lvl1pPr marL="0" indent="0" algn="l" defTabSz="914377" rtl="0" eaLnBrk="1" latinLnBrk="0" hangingPunct="1">
              <a:lnSpc>
                <a:spcPct val="90000"/>
              </a:lnSpc>
              <a:spcBef>
                <a:spcPts val="1000"/>
              </a:spcBef>
              <a:buFont typeface="Arial" panose="020B0604020202020204" pitchFamily="34" charset="0"/>
              <a:buNone/>
              <a:defRPr sz="1400" b="0" i="0" kern="1200">
                <a:solidFill>
                  <a:srgbClr val="FFBF22"/>
                </a:solidFill>
                <a:latin typeface="HelveticaNeueLT Std Lt" panose="020B0403020202020204" pitchFamily="34" charset="0"/>
                <a:ea typeface="+mn-ea"/>
                <a:cs typeface="+mn-cs"/>
              </a:defRPr>
            </a:lvl1pPr>
            <a:lvl2pPr marL="457189" indent="0" algn="l" defTabSz="914377" rtl="0" eaLnBrk="1" latinLnBrk="0" hangingPunct="1">
              <a:lnSpc>
                <a:spcPct val="90000"/>
              </a:lnSpc>
              <a:spcBef>
                <a:spcPts val="500"/>
              </a:spcBef>
              <a:buFont typeface="Arial" panose="020B0604020202020204" pitchFamily="34" charset="0"/>
              <a:buNone/>
              <a:defRPr sz="1400" b="0" i="0" kern="1200">
                <a:ln>
                  <a:noFill/>
                </a:ln>
                <a:solidFill>
                  <a:srgbClr val="E8BC28"/>
                </a:solidFill>
                <a:latin typeface="HelveticaNeueLT Std Lt" panose="020B0403020202020204" pitchFamily="34" charset="0"/>
                <a:ea typeface="+mn-ea"/>
                <a:cs typeface="+mn-cs"/>
              </a:defRPr>
            </a:lvl2pPr>
            <a:lvl3pPr marL="914377" indent="0" algn="l" defTabSz="914377" rtl="0" eaLnBrk="1" latinLnBrk="0" hangingPunct="1">
              <a:lnSpc>
                <a:spcPct val="90000"/>
              </a:lnSpc>
              <a:spcBef>
                <a:spcPts val="500"/>
              </a:spcBef>
              <a:buFont typeface="Arial" panose="020B0604020202020204" pitchFamily="34" charset="0"/>
              <a:buNone/>
              <a:defRPr sz="1400" b="0" i="0" kern="1200">
                <a:solidFill>
                  <a:srgbClr val="E8BC28"/>
                </a:solidFill>
                <a:latin typeface="HelveticaNeueLT Std Lt" panose="020B0403020202020204" pitchFamily="34" charset="0"/>
                <a:ea typeface="+mn-ea"/>
                <a:cs typeface="+mn-cs"/>
              </a:defRPr>
            </a:lvl3pPr>
            <a:lvl4pPr marL="1371566" indent="0" algn="l" defTabSz="914377" rtl="0" eaLnBrk="1" latinLnBrk="0" hangingPunct="1">
              <a:lnSpc>
                <a:spcPct val="90000"/>
              </a:lnSpc>
              <a:spcBef>
                <a:spcPts val="500"/>
              </a:spcBef>
              <a:buFont typeface="Arial" panose="020B0604020202020204" pitchFamily="34" charset="0"/>
              <a:buNone/>
              <a:defRPr sz="1400" b="0" i="0" kern="1200">
                <a:solidFill>
                  <a:srgbClr val="E8BC28"/>
                </a:solidFill>
                <a:latin typeface="HelveticaNeueLT Std Lt" panose="020B0403020202020204" pitchFamily="34" charset="0"/>
                <a:ea typeface="+mn-ea"/>
                <a:cs typeface="+mn-cs"/>
              </a:defRPr>
            </a:lvl4pPr>
            <a:lvl5pPr marL="1828755" indent="0" algn="l" defTabSz="914377" rtl="0" eaLnBrk="1" latinLnBrk="0" hangingPunct="1">
              <a:lnSpc>
                <a:spcPct val="90000"/>
              </a:lnSpc>
              <a:spcBef>
                <a:spcPts val="500"/>
              </a:spcBef>
              <a:buFont typeface="Arial" panose="020B0604020202020204" pitchFamily="34" charset="0"/>
              <a:buNone/>
              <a:defRPr sz="1800" b="0" i="0" kern="1200">
                <a:solidFill>
                  <a:schemeClr val="tx1"/>
                </a:solidFill>
                <a:latin typeface="HelveticaNeueLT Std Thin" panose="020B0403020202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737354">
              <a:spcBef>
                <a:spcPts val="806"/>
              </a:spcBef>
              <a:defRPr/>
            </a:pPr>
            <a:r>
              <a:rPr lang="en-GB" sz="1200" b="0" i="0">
                <a:solidFill>
                  <a:srgbClr val="D43900"/>
                </a:solidFill>
                <a:latin typeface="HelveticaNeueLT Pro 65 Md" panose="020B0604020202020204" pitchFamily="34" charset="77"/>
                <a:ea typeface="Helvetica Neue Medium" panose="02000503000000020004" pitchFamily="2" charset="0"/>
                <a:cs typeface="Helvetica Neue Medium" panose="02000503000000020004" pitchFamily="2" charset="0"/>
              </a:rPr>
              <a:t>Lorem ipsum </a:t>
            </a:r>
            <a:r>
              <a:rPr lang="en-GB" sz="1200" b="0" i="0" err="1">
                <a:solidFill>
                  <a:srgbClr val="D43900"/>
                </a:solidFill>
                <a:latin typeface="HelveticaNeueLT Pro 65 Md" panose="020B0604020202020204" pitchFamily="34" charset="77"/>
                <a:ea typeface="Helvetica Neue Medium" panose="02000503000000020004" pitchFamily="2" charset="0"/>
                <a:cs typeface="Helvetica Neue Medium" panose="02000503000000020004" pitchFamily="2" charset="0"/>
              </a:rPr>
              <a:t>dolor</a:t>
            </a:r>
            <a:r>
              <a:rPr lang="en-GB" sz="1200" b="0" i="0">
                <a:solidFill>
                  <a:srgbClr val="D43900"/>
                </a:solidFill>
                <a:latin typeface="HelveticaNeueLT Pro 65 Md" panose="020B0604020202020204" pitchFamily="34" charset="77"/>
                <a:ea typeface="Helvetica Neue Medium" panose="02000503000000020004" pitchFamily="2" charset="0"/>
                <a:cs typeface="Helvetica Neue Medium" panose="02000503000000020004" pitchFamily="2" charset="0"/>
              </a:rPr>
              <a:t> sit </a:t>
            </a:r>
            <a:r>
              <a:rPr lang="en-GB" sz="1200" b="0" i="0" err="1">
                <a:solidFill>
                  <a:srgbClr val="D43900"/>
                </a:solidFill>
                <a:latin typeface="HelveticaNeueLT Pro 65 Md" panose="020B0604020202020204" pitchFamily="34" charset="77"/>
                <a:ea typeface="Helvetica Neue Medium" panose="02000503000000020004" pitchFamily="2" charset="0"/>
                <a:cs typeface="Helvetica Neue Medium" panose="02000503000000020004" pitchFamily="2" charset="0"/>
              </a:rPr>
              <a:t>amet</a:t>
            </a:r>
            <a:r>
              <a:rPr lang="en-GB" sz="1200" b="0" i="0">
                <a:solidFill>
                  <a:srgbClr val="D43900"/>
                </a:solidFill>
                <a:latin typeface="HelveticaNeueLT Pro 65 Md" panose="020B0604020202020204" pitchFamily="34" charset="77"/>
                <a:ea typeface="Helvetica Neue Medium" panose="02000503000000020004" pitchFamily="2" charset="0"/>
                <a:cs typeface="Helvetica Neue Medium" panose="02000503000000020004" pitchFamily="2" charset="0"/>
              </a:rPr>
              <a:t>, </a:t>
            </a:r>
            <a:r>
              <a:rPr lang="en-GB" sz="1200" b="0" i="0" err="1">
                <a:solidFill>
                  <a:srgbClr val="D43900"/>
                </a:solidFill>
                <a:latin typeface="HelveticaNeueLT Pro 65 Md" panose="020B0604020202020204" pitchFamily="34" charset="77"/>
                <a:ea typeface="Helvetica Neue Medium" panose="02000503000000020004" pitchFamily="2" charset="0"/>
                <a:cs typeface="Helvetica Neue Medium" panose="02000503000000020004" pitchFamily="2" charset="0"/>
              </a:rPr>
              <a:t>consectetuer</a:t>
            </a:r>
            <a:r>
              <a:rPr lang="en-GB" sz="1200" b="0" i="0">
                <a:solidFill>
                  <a:srgbClr val="D43900"/>
                </a:solidFill>
                <a:latin typeface="HelveticaNeueLT Pro 65 Md" panose="020B0604020202020204" pitchFamily="34" charset="77"/>
                <a:ea typeface="Helvetica Neue Medium" panose="02000503000000020004" pitchFamily="2" charset="0"/>
                <a:cs typeface="Helvetica Neue Medium" panose="02000503000000020004" pitchFamily="2" charset="0"/>
              </a:rPr>
              <a:t> </a:t>
            </a:r>
            <a:r>
              <a:rPr lang="en-GB" sz="1200" b="0" i="0" err="1">
                <a:solidFill>
                  <a:srgbClr val="D43900"/>
                </a:solidFill>
                <a:latin typeface="HelveticaNeueLT Pro 65 Md" panose="020B0604020202020204" pitchFamily="34" charset="77"/>
                <a:ea typeface="Helvetica Neue Medium" panose="02000503000000020004" pitchFamily="2" charset="0"/>
                <a:cs typeface="Helvetica Neue Medium" panose="02000503000000020004" pitchFamily="2" charset="0"/>
              </a:rPr>
              <a:t>adipiscing</a:t>
            </a:r>
            <a:r>
              <a:rPr lang="en-GB" sz="1200" b="0" i="0">
                <a:solidFill>
                  <a:srgbClr val="D43900"/>
                </a:solidFill>
                <a:latin typeface="HelveticaNeueLT Pro 65 Md" panose="020B0604020202020204" pitchFamily="34" charset="77"/>
                <a:ea typeface="Helvetica Neue Medium" panose="02000503000000020004" pitchFamily="2" charset="0"/>
                <a:cs typeface="Helvetica Neue Medium" panose="02000503000000020004" pitchFamily="2" charset="0"/>
              </a:rPr>
              <a:t> elit. Maecenas porttitor congue massa. Fusce posuere, magna sed pulvinar ultricies, purus lectus malesuada libero, sit amet commodo magna eros quis </a:t>
            </a:r>
            <a:r>
              <a:rPr lang="en-GB" sz="1200" b="0" i="0" err="1">
                <a:solidFill>
                  <a:srgbClr val="D43900"/>
                </a:solidFill>
                <a:latin typeface="HelveticaNeueLT Pro 65 Md" panose="020B0604020202020204" pitchFamily="34" charset="77"/>
                <a:ea typeface="Helvetica Neue Medium" panose="02000503000000020004" pitchFamily="2" charset="0"/>
                <a:cs typeface="Helvetica Neue Medium" panose="02000503000000020004" pitchFamily="2" charset="0"/>
              </a:rPr>
              <a:t>urna</a:t>
            </a:r>
            <a:r>
              <a:rPr lang="en-GB" sz="1200" b="0" i="0">
                <a:solidFill>
                  <a:srgbClr val="D43900"/>
                </a:solidFill>
                <a:latin typeface="HelveticaNeueLT Pro 65 Md" panose="020B0604020202020204" pitchFamily="34" charset="77"/>
                <a:ea typeface="Helvetica Neue Medium" panose="02000503000000020004" pitchFamily="2" charset="0"/>
                <a:cs typeface="Helvetica Neue Medium" panose="02000503000000020004" pitchFamily="2" charset="0"/>
              </a:rPr>
              <a:t>.</a:t>
            </a:r>
          </a:p>
          <a:p>
            <a:pPr marL="0" marR="0" lvl="0" indent="0" algn="l" defTabSz="737354" rtl="0" eaLnBrk="1" fontAlgn="auto" latinLnBrk="0" hangingPunct="1">
              <a:lnSpc>
                <a:spcPct val="90000"/>
              </a:lnSpc>
              <a:spcBef>
                <a:spcPts val="806"/>
              </a:spcBef>
              <a:spcAft>
                <a:spcPts val="0"/>
              </a:spcAft>
              <a:buClrTx/>
              <a:buSzTx/>
              <a:buFont typeface="Arial" panose="020B0604020202020204" pitchFamily="34" charset="0"/>
              <a:buNone/>
              <a:tabLst/>
              <a:defRPr/>
            </a:pPr>
            <a:r>
              <a:rPr lang="en-US" sz="900">
                <a:solidFill>
                  <a:srgbClr val="454546"/>
                </a:solidFill>
                <a:latin typeface="HelveticaNeueLT Pro 55 Roman" panose="020B0604020202020204" pitchFamily="34" charset="77"/>
              </a:rPr>
              <a:t>Intro copy - Helvetica Neue Lt Pro (Medium) – 12pt</a:t>
            </a:r>
          </a:p>
          <a:p>
            <a:pPr marL="0" marR="0" lvl="0" indent="0" algn="l" defTabSz="737354" rtl="0" eaLnBrk="1" fontAlgn="auto" latinLnBrk="0" hangingPunct="1">
              <a:lnSpc>
                <a:spcPct val="90000"/>
              </a:lnSpc>
              <a:spcBef>
                <a:spcPts val="806"/>
              </a:spcBef>
              <a:spcAft>
                <a:spcPts val="0"/>
              </a:spcAft>
              <a:buClrTx/>
              <a:buSzTx/>
              <a:buFont typeface="Arial" panose="020B0604020202020204" pitchFamily="34" charset="0"/>
              <a:buNone/>
              <a:tabLst/>
              <a:defRPr/>
            </a:pPr>
            <a:endParaRPr lang="en-GB" sz="900" b="0" i="0">
              <a:solidFill>
                <a:srgbClr val="D43900"/>
              </a:solidFill>
              <a:latin typeface="HelveticaNeueLT Pro 65 Md" panose="020B0604020202020204" pitchFamily="34" charset="77"/>
              <a:ea typeface="Helvetica Neue Medium" panose="02000503000000020004" pitchFamily="2" charset="0"/>
              <a:cs typeface="Helvetica Neue Medium" panose="02000503000000020004" pitchFamily="2" charset="0"/>
            </a:endParaRPr>
          </a:p>
          <a:p>
            <a:pPr defTabSz="737354">
              <a:spcBef>
                <a:spcPts val="806"/>
              </a:spcBef>
              <a:defRPr/>
            </a:pPr>
            <a:r>
              <a:rPr lang="en-GB" sz="1400" b="1" i="0">
                <a:solidFill>
                  <a:srgbClr val="D43900"/>
                </a:solidFill>
                <a:latin typeface="HelveticaNeueLT Pro 55 Roman" panose="020B0604020202020204" pitchFamily="34" charset="77"/>
              </a:rPr>
              <a:t>Sub heading 1 – Helvetica Neue LT Pro (Bold) – 14pt </a:t>
            </a:r>
          </a:p>
          <a:p>
            <a:pPr marL="0" marR="0" lvl="0" indent="0" algn="l" defTabSz="737354" rtl="0" eaLnBrk="1" fontAlgn="auto" latinLnBrk="0" hangingPunct="1">
              <a:lnSpc>
                <a:spcPct val="90000"/>
              </a:lnSpc>
              <a:spcBef>
                <a:spcPts val="806"/>
              </a:spcBef>
              <a:spcAft>
                <a:spcPts val="0"/>
              </a:spcAft>
              <a:buClrTx/>
              <a:buSzTx/>
              <a:buFont typeface="Arial" panose="020B0604020202020204" pitchFamily="34" charset="0"/>
              <a:buNone/>
              <a:tabLst/>
              <a:defRPr/>
            </a:pPr>
            <a:endParaRPr lang="en-GB" sz="1200" b="1" i="0">
              <a:solidFill>
                <a:srgbClr val="D43900"/>
              </a:solidFill>
              <a:latin typeface="HelveticaNeueLT Pro 55 Roman" panose="020B0604020202020204" pitchFamily="34" charset="77"/>
            </a:endParaRPr>
          </a:p>
          <a:p>
            <a:pPr marL="0" marR="0" lvl="0" indent="0" algn="l" defTabSz="737354" rtl="0" eaLnBrk="1" fontAlgn="auto" latinLnBrk="0" hangingPunct="1">
              <a:lnSpc>
                <a:spcPct val="90000"/>
              </a:lnSpc>
              <a:spcBef>
                <a:spcPts val="806"/>
              </a:spcBef>
              <a:spcAft>
                <a:spcPts val="0"/>
              </a:spcAft>
              <a:buClrTx/>
              <a:buSzTx/>
              <a:buFont typeface="Arial" panose="020B0604020202020204" pitchFamily="34" charset="0"/>
              <a:buNone/>
              <a:tabLst/>
              <a:defRPr/>
            </a:pPr>
            <a:r>
              <a:rPr lang="en-GB" sz="1200" b="1" i="0">
                <a:solidFill>
                  <a:srgbClr val="D43900"/>
                </a:solidFill>
                <a:latin typeface="HelveticaNeueLT Pro 55 Roman" panose="020B0604020202020204" pitchFamily="34" charset="77"/>
              </a:rPr>
              <a:t>Sub heading 2 – Helvetica Neue LT Pro (Bold) – 12pt </a:t>
            </a:r>
          </a:p>
          <a:p>
            <a:pPr marL="0" marR="0" lvl="0" indent="0" algn="l" defTabSz="737354" rtl="0" eaLnBrk="1" fontAlgn="auto" latinLnBrk="0" hangingPunct="1">
              <a:lnSpc>
                <a:spcPct val="90000"/>
              </a:lnSpc>
              <a:spcBef>
                <a:spcPts val="806"/>
              </a:spcBef>
              <a:spcAft>
                <a:spcPts val="0"/>
              </a:spcAft>
              <a:buClrTx/>
              <a:buSzTx/>
              <a:buFont typeface="Arial" panose="020B0604020202020204" pitchFamily="34" charset="0"/>
              <a:buNone/>
              <a:tabLst/>
              <a:defRPr/>
            </a:pPr>
            <a:endParaRPr lang="en-GB" sz="900" b="1" i="0">
              <a:solidFill>
                <a:srgbClr val="454546"/>
              </a:solidFill>
              <a:latin typeface="HelveticaNeueLT Pro 55 Roman" panose="020B0604020202020204" pitchFamily="34" charset="77"/>
            </a:endParaRPr>
          </a:p>
          <a:p>
            <a:pPr marL="0" marR="0" lvl="0" indent="0" algn="l" defTabSz="737354" rtl="0" eaLnBrk="1" fontAlgn="auto" latinLnBrk="0" hangingPunct="1">
              <a:lnSpc>
                <a:spcPct val="90000"/>
              </a:lnSpc>
              <a:spcBef>
                <a:spcPts val="806"/>
              </a:spcBef>
              <a:spcAft>
                <a:spcPts val="0"/>
              </a:spcAft>
              <a:buClrTx/>
              <a:buSzTx/>
              <a:buFont typeface="Arial" panose="020B0604020202020204" pitchFamily="34" charset="0"/>
              <a:buNone/>
              <a:tabLst/>
              <a:defRPr/>
            </a:pPr>
            <a:r>
              <a:rPr lang="en-GB" sz="900" b="1" i="0">
                <a:solidFill>
                  <a:srgbClr val="454546"/>
                </a:solidFill>
                <a:latin typeface="HelveticaNeueLT Pro 55 Roman" panose="020B0604020202020204" pitchFamily="34" charset="77"/>
              </a:rPr>
              <a:t>Sub heading 3 – Helvetica Neue LT Pro (Bold) – 9pt </a:t>
            </a:r>
          </a:p>
          <a:p>
            <a:pPr marL="0" marR="0" lvl="0" indent="0" algn="l" defTabSz="737354" rtl="0" eaLnBrk="1" fontAlgn="auto" latinLnBrk="0" hangingPunct="1">
              <a:lnSpc>
                <a:spcPct val="90000"/>
              </a:lnSpc>
              <a:spcBef>
                <a:spcPts val="806"/>
              </a:spcBef>
              <a:spcAft>
                <a:spcPts val="0"/>
              </a:spcAft>
              <a:buClrTx/>
              <a:buSzTx/>
              <a:buFont typeface="Arial" panose="020B0604020202020204" pitchFamily="34" charset="0"/>
              <a:buNone/>
              <a:tabLst/>
              <a:defRPr/>
            </a:pPr>
            <a:endParaRPr lang="en-GB" sz="900" b="0" i="0">
              <a:solidFill>
                <a:srgbClr val="454546"/>
              </a:solidFill>
              <a:latin typeface="HelveticaNeueLT Pro 55 Roman" panose="020B0604020202020204" pitchFamily="34" charset="77"/>
            </a:endParaRPr>
          </a:p>
          <a:p>
            <a:pPr marL="0" marR="0" lvl="0" indent="0" algn="l" defTabSz="737354" rtl="0" eaLnBrk="1" fontAlgn="auto" latinLnBrk="0" hangingPunct="1">
              <a:lnSpc>
                <a:spcPct val="90000"/>
              </a:lnSpc>
              <a:spcBef>
                <a:spcPts val="806"/>
              </a:spcBef>
              <a:spcAft>
                <a:spcPts val="0"/>
              </a:spcAft>
              <a:buClrTx/>
              <a:buSzTx/>
              <a:buFont typeface="Arial" panose="020B0604020202020204" pitchFamily="34" charset="0"/>
              <a:buNone/>
              <a:tabLst/>
              <a:defRPr/>
            </a:pPr>
            <a:r>
              <a:rPr lang="en-GB" sz="900" b="0" i="0">
                <a:solidFill>
                  <a:srgbClr val="454546"/>
                </a:solidFill>
                <a:latin typeface="HelveticaNeueLT Pro 55 Roman" panose="020B0604020202020204" pitchFamily="34" charset="77"/>
              </a:rPr>
              <a:t>Body copy – Helvetica Neue LT Pro (Bold) – 9pt </a:t>
            </a:r>
          </a:p>
          <a:p>
            <a:pPr marL="0" marR="0" lvl="0" indent="0" algn="l" defTabSz="737354" rtl="0" eaLnBrk="1" fontAlgn="auto" latinLnBrk="0" hangingPunct="1">
              <a:lnSpc>
                <a:spcPct val="90000"/>
              </a:lnSpc>
              <a:spcBef>
                <a:spcPts val="806"/>
              </a:spcBef>
              <a:spcAft>
                <a:spcPts val="0"/>
              </a:spcAft>
              <a:buClrTx/>
              <a:buSzTx/>
              <a:buFont typeface="Arial" panose="020B0604020202020204" pitchFamily="34" charset="0"/>
              <a:buNone/>
              <a:tabLst/>
              <a:defRPr/>
            </a:pPr>
            <a:endParaRPr lang="en-GB" sz="900" b="1" i="0">
              <a:solidFill>
                <a:srgbClr val="454546"/>
              </a:solidFill>
              <a:latin typeface="HelveticaNeueLT Pro 55 Roman" panose="020B0604020202020204" pitchFamily="34" charset="77"/>
            </a:endParaRPr>
          </a:p>
          <a:p>
            <a:pPr marL="0" marR="0" lvl="0" indent="0" algn="l" defTabSz="737354" rtl="0" eaLnBrk="1" fontAlgn="auto" latinLnBrk="0" hangingPunct="1">
              <a:lnSpc>
                <a:spcPct val="90000"/>
              </a:lnSpc>
              <a:spcBef>
                <a:spcPts val="806"/>
              </a:spcBef>
              <a:spcAft>
                <a:spcPts val="0"/>
              </a:spcAft>
              <a:buClrTx/>
              <a:buSzTx/>
              <a:buFont typeface="Arial" panose="020B0604020202020204" pitchFamily="34" charset="0"/>
              <a:buNone/>
              <a:tabLst/>
              <a:defRPr/>
            </a:pPr>
            <a:endParaRPr lang="en-GB" sz="1200" b="1" i="0">
              <a:solidFill>
                <a:srgbClr val="D43900"/>
              </a:solidFill>
              <a:latin typeface="HelveticaNeueLT Pro 55 Roman" panose="020B0604020202020204" pitchFamily="34" charset="77"/>
            </a:endParaRPr>
          </a:p>
          <a:p>
            <a:pPr defTabSz="737354">
              <a:spcBef>
                <a:spcPts val="806"/>
              </a:spcBef>
              <a:defRPr/>
            </a:pPr>
            <a:endParaRPr lang="en-GB" sz="1400" b="1" i="0">
              <a:solidFill>
                <a:srgbClr val="D43900"/>
              </a:solidFill>
              <a:latin typeface="HelveticaNeueLT Pro 55 Roman" panose="020B0604020202020204" pitchFamily="34" charset="77"/>
            </a:endParaRPr>
          </a:p>
          <a:p>
            <a:pPr defTabSz="737354">
              <a:spcBef>
                <a:spcPts val="806"/>
              </a:spcBef>
              <a:defRPr/>
            </a:pPr>
            <a:endParaRPr lang="en-GB" sz="1290">
              <a:solidFill>
                <a:srgbClr val="000000">
                  <a:lumMod val="65000"/>
                  <a:lumOff val="35000"/>
                </a:srgbClr>
              </a:solidFill>
              <a:latin typeface="HelveticaNeueLT Pro 55 Roman" panose="020B0604020202020204" pitchFamily="34" charset="77"/>
            </a:endParaRPr>
          </a:p>
        </p:txBody>
      </p:sp>
      <p:sp>
        <p:nvSpPr>
          <p:cNvPr id="27" name="Title 1">
            <a:extLst>
              <a:ext uri="{FF2B5EF4-FFF2-40B4-BE49-F238E27FC236}">
                <a16:creationId xmlns:a16="http://schemas.microsoft.com/office/drawing/2014/main" id="{D4A9DA12-082B-A34C-8468-11587E48967B}"/>
              </a:ext>
            </a:extLst>
          </p:cNvPr>
          <p:cNvSpPr txBox="1">
            <a:spLocks/>
          </p:cNvSpPr>
          <p:nvPr userDrawn="1"/>
        </p:nvSpPr>
        <p:spPr>
          <a:xfrm>
            <a:off x="552149" y="713193"/>
            <a:ext cx="3914022" cy="390715"/>
          </a:xfrm>
          <a:prstGeom prst="rect">
            <a:avLst/>
          </a:prstGeom>
        </p:spPr>
        <p:txBody>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defTabSz="737354"/>
            <a:r>
              <a:rPr lang="en-US" sz="1613" b="0" i="0">
                <a:solidFill>
                  <a:srgbClr val="454546"/>
                </a:solidFill>
                <a:latin typeface="HelveticaNeueLT Pro 65 Md" panose="020B0604020202020204" pitchFamily="34" charset="77"/>
              </a:rPr>
              <a:t>PowerPoint Template Guide</a:t>
            </a:r>
          </a:p>
        </p:txBody>
      </p:sp>
      <p:sp>
        <p:nvSpPr>
          <p:cNvPr id="30" name="Title 2">
            <a:extLst>
              <a:ext uri="{FF2B5EF4-FFF2-40B4-BE49-F238E27FC236}">
                <a16:creationId xmlns:a16="http://schemas.microsoft.com/office/drawing/2014/main" id="{D8F9DDC2-B081-0641-9597-6AFD59265FE2}"/>
              </a:ext>
            </a:extLst>
          </p:cNvPr>
          <p:cNvSpPr txBox="1">
            <a:spLocks/>
          </p:cNvSpPr>
          <p:nvPr userDrawn="1"/>
        </p:nvSpPr>
        <p:spPr>
          <a:xfrm>
            <a:off x="552149" y="1818341"/>
            <a:ext cx="3961895" cy="824764"/>
          </a:xfrm>
          <a:prstGeom prst="rect">
            <a:avLst/>
          </a:prstGeom>
        </p:spPr>
        <p:txBody>
          <a:bodyPr anchor="t"/>
          <a:lstStyle>
            <a:lvl1pPr algn="l" defTabSz="914377" rtl="0" eaLnBrk="1" latinLnBrk="0" hangingPunct="1">
              <a:lnSpc>
                <a:spcPct val="90000"/>
              </a:lnSpc>
              <a:spcBef>
                <a:spcPct val="0"/>
              </a:spcBef>
              <a:buNone/>
              <a:defRPr sz="4400" b="0" i="0" kern="1200">
                <a:solidFill>
                  <a:srgbClr val="FFBF22"/>
                </a:solidFill>
                <a:latin typeface="HelveticaNeueLT Std Med" panose="020B0604020202020204" pitchFamily="34" charset="0"/>
                <a:ea typeface="Helvetica Neue Condensed" panose="02000503000000020004" pitchFamily="2" charset="0"/>
                <a:cs typeface="Helvetica Neue Condensed" panose="02000503000000020004" pitchFamily="2" charset="0"/>
              </a:defRPr>
            </a:lvl1pPr>
          </a:lstStyle>
          <a:p>
            <a:pPr defTabSz="737354"/>
            <a:r>
              <a:rPr lang="en-GB" sz="2000">
                <a:solidFill>
                  <a:srgbClr val="D43900"/>
                </a:solidFill>
                <a:latin typeface="HelveticaNeueLT Pro 55 Roman" panose="020B0604020202020204" pitchFamily="34" charset="77"/>
              </a:rPr>
              <a:t>Section Title</a:t>
            </a:r>
          </a:p>
          <a:p>
            <a:pPr defTabSz="737354"/>
            <a:r>
              <a:rPr lang="en-US" sz="900">
                <a:solidFill>
                  <a:srgbClr val="454546"/>
                </a:solidFill>
                <a:latin typeface="HelveticaNeueLT Pro 55 Roman" panose="020B0604020202020204" pitchFamily="34" charset="77"/>
              </a:rPr>
              <a:t>Helvetica Neue Lt Pro (Roman) – 20pt</a:t>
            </a:r>
          </a:p>
        </p:txBody>
      </p:sp>
      <p:sp>
        <p:nvSpPr>
          <p:cNvPr id="31" name="Title 2">
            <a:extLst>
              <a:ext uri="{FF2B5EF4-FFF2-40B4-BE49-F238E27FC236}">
                <a16:creationId xmlns:a16="http://schemas.microsoft.com/office/drawing/2014/main" id="{03E029CE-9E7F-E244-9307-4763DEC2F5A6}"/>
              </a:ext>
            </a:extLst>
          </p:cNvPr>
          <p:cNvSpPr txBox="1">
            <a:spLocks/>
          </p:cNvSpPr>
          <p:nvPr userDrawn="1"/>
        </p:nvSpPr>
        <p:spPr>
          <a:xfrm>
            <a:off x="552149" y="2376382"/>
            <a:ext cx="3961895" cy="824764"/>
          </a:xfrm>
          <a:prstGeom prst="rect">
            <a:avLst/>
          </a:prstGeom>
        </p:spPr>
        <p:txBody>
          <a:bodyPr anchor="t"/>
          <a:lstStyle>
            <a:lvl1pPr algn="l" defTabSz="914377" rtl="0" eaLnBrk="1" latinLnBrk="0" hangingPunct="1">
              <a:lnSpc>
                <a:spcPct val="90000"/>
              </a:lnSpc>
              <a:spcBef>
                <a:spcPct val="0"/>
              </a:spcBef>
              <a:buNone/>
              <a:defRPr sz="4400" b="0" i="0" kern="1200">
                <a:solidFill>
                  <a:srgbClr val="FFBF22"/>
                </a:solidFill>
                <a:latin typeface="HelveticaNeueLT Std Med" panose="020B0604020202020204" pitchFamily="34" charset="0"/>
                <a:ea typeface="Helvetica Neue Condensed" panose="02000503000000020004" pitchFamily="2" charset="0"/>
                <a:cs typeface="Helvetica Neue Condensed" panose="02000503000000020004" pitchFamily="2" charset="0"/>
              </a:defRPr>
            </a:lvl1pPr>
          </a:lstStyle>
          <a:p>
            <a:pPr defTabSz="737354"/>
            <a:r>
              <a:rPr lang="en-GB" sz="1800" b="1" i="0">
                <a:solidFill>
                  <a:srgbClr val="D43900"/>
                </a:solidFill>
                <a:latin typeface="HelveticaNeueLT Pro 55 Roman" panose="020B0604020202020204" pitchFamily="34" charset="77"/>
              </a:rPr>
              <a:t>Heading</a:t>
            </a:r>
            <a:r>
              <a:rPr lang="en-GB" sz="2000" b="1" i="0">
                <a:solidFill>
                  <a:srgbClr val="D43900"/>
                </a:solidFill>
                <a:latin typeface="HelveticaNeueLT Pro 55 Roman" panose="020B0604020202020204" pitchFamily="34" charset="77"/>
              </a:rPr>
              <a:t> </a:t>
            </a:r>
          </a:p>
          <a:p>
            <a:pPr defTabSz="737354"/>
            <a:r>
              <a:rPr lang="en-US" sz="900">
                <a:solidFill>
                  <a:srgbClr val="454546"/>
                </a:solidFill>
                <a:latin typeface="HelveticaNeueLT Pro 55 Roman" panose="020B0604020202020204" pitchFamily="34" charset="77"/>
              </a:rPr>
              <a:t>Helvetica Neue Lt Pro (Roman) – 18pt</a:t>
            </a:r>
          </a:p>
        </p:txBody>
      </p:sp>
    </p:spTree>
    <p:extLst>
      <p:ext uri="{BB962C8B-B14F-4D97-AF65-F5344CB8AC3E}">
        <p14:creationId xmlns:p14="http://schemas.microsoft.com/office/powerpoint/2010/main" val="11906151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Placeholder 4">
            <a:extLst>
              <a:ext uri="{FF2B5EF4-FFF2-40B4-BE49-F238E27FC236}">
                <a16:creationId xmlns:a16="http://schemas.microsoft.com/office/drawing/2014/main" id="{FFACF0BA-FCB8-2D4A-9836-FD816C771AFC}"/>
              </a:ext>
            </a:extLst>
          </p:cNvPr>
          <p:cNvPicPr>
            <a:picLocks noChangeAspect="1"/>
          </p:cNvPicPr>
          <p:nvPr userDrawn="1"/>
        </p:nvPicPr>
        <p:blipFill>
          <a:blip r:embed="rId2"/>
          <a:srcRect/>
          <a:stretch/>
        </p:blipFill>
        <p:spPr>
          <a:xfrm>
            <a:off x="0" y="3363"/>
            <a:ext cx="12192000" cy="6858000"/>
          </a:xfrm>
          <a:prstGeom prst="rect">
            <a:avLst/>
          </a:prstGeom>
        </p:spPr>
      </p:pic>
      <p:pic>
        <p:nvPicPr>
          <p:cNvPr id="2" name="Picture 1">
            <a:extLst>
              <a:ext uri="{FF2B5EF4-FFF2-40B4-BE49-F238E27FC236}">
                <a16:creationId xmlns:a16="http://schemas.microsoft.com/office/drawing/2014/main" id="{98FD9B3C-5013-E839-6CD7-E213FD386C9D}"/>
              </a:ext>
            </a:extLst>
          </p:cNvPr>
          <p:cNvPicPr>
            <a:picLocks noChangeAspect="1"/>
          </p:cNvPicPr>
          <p:nvPr userDrawn="1"/>
        </p:nvPicPr>
        <p:blipFill>
          <a:blip r:embed="rId3"/>
          <a:stretch>
            <a:fillRect/>
          </a:stretch>
        </p:blipFill>
        <p:spPr>
          <a:xfrm>
            <a:off x="-18960" y="5384304"/>
            <a:ext cx="12210960" cy="1318732"/>
          </a:xfrm>
          <a:prstGeom prst="rect">
            <a:avLst/>
          </a:prstGeom>
        </p:spPr>
      </p:pic>
      <p:pic>
        <p:nvPicPr>
          <p:cNvPr id="3" name="Picture 2">
            <a:extLst>
              <a:ext uri="{FF2B5EF4-FFF2-40B4-BE49-F238E27FC236}">
                <a16:creationId xmlns:a16="http://schemas.microsoft.com/office/drawing/2014/main" id="{2735E139-7CB9-E460-7730-5B5C225B94B7}"/>
              </a:ext>
            </a:extLst>
          </p:cNvPr>
          <p:cNvPicPr>
            <a:picLocks noChangeAspect="1"/>
          </p:cNvPicPr>
          <p:nvPr userDrawn="1"/>
        </p:nvPicPr>
        <p:blipFill>
          <a:blip r:embed="rId4"/>
          <a:stretch>
            <a:fillRect/>
          </a:stretch>
        </p:blipFill>
        <p:spPr>
          <a:xfrm>
            <a:off x="-18961" y="6197486"/>
            <a:ext cx="12244931" cy="660514"/>
          </a:xfrm>
          <a:prstGeom prst="rect">
            <a:avLst/>
          </a:prstGeom>
        </p:spPr>
      </p:pic>
      <p:pic>
        <p:nvPicPr>
          <p:cNvPr id="4" name="Picture 3">
            <a:extLst>
              <a:ext uri="{FF2B5EF4-FFF2-40B4-BE49-F238E27FC236}">
                <a16:creationId xmlns:a16="http://schemas.microsoft.com/office/drawing/2014/main" id="{E61E6A0E-E54B-2B56-476B-2967D6BAA821}"/>
              </a:ext>
            </a:extLst>
          </p:cNvPr>
          <p:cNvPicPr>
            <a:picLocks noChangeAspect="1"/>
          </p:cNvPicPr>
          <p:nvPr userDrawn="1"/>
        </p:nvPicPr>
        <p:blipFill>
          <a:blip r:embed="rId5"/>
          <a:srcRect/>
          <a:stretch/>
        </p:blipFill>
        <p:spPr>
          <a:xfrm>
            <a:off x="11423087" y="6426740"/>
            <a:ext cx="404054" cy="157424"/>
          </a:xfrm>
          <a:prstGeom prst="rect">
            <a:avLst/>
          </a:prstGeom>
        </p:spPr>
      </p:pic>
    </p:spTree>
    <p:extLst>
      <p:ext uri="{BB962C8B-B14F-4D97-AF65-F5344CB8AC3E}">
        <p14:creationId xmlns:p14="http://schemas.microsoft.com/office/powerpoint/2010/main" val="98124555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29CD7AC2-B1F6-1E46-AA3F-5A87D732BF00}"/>
              </a:ext>
            </a:extLst>
          </p:cNvPr>
          <p:cNvSpPr>
            <a:spLocks noGrp="1"/>
          </p:cNvSpPr>
          <p:nvPr>
            <p:ph type="pic" sz="quarter" idx="11"/>
          </p:nvPr>
        </p:nvSpPr>
        <p:spPr>
          <a:xfrm>
            <a:off x="0" y="-12049"/>
            <a:ext cx="12192000" cy="6858000"/>
          </a:xfrm>
          <a:prstGeom prst="rect">
            <a:avLst/>
          </a:prstGeom>
        </p:spPr>
        <p:txBody>
          <a:bodyPr/>
          <a:lstStyle>
            <a:lvl1pPr>
              <a:defRPr sz="1000" b="0" i="0">
                <a:latin typeface="HelveticaNeueLT Pro 45 Lt" panose="020B0403020202020204" pitchFamily="34" charset="77"/>
              </a:defRPr>
            </a:lvl1pPr>
          </a:lstStyle>
          <a:p>
            <a:endParaRPr lang="en-US"/>
          </a:p>
        </p:txBody>
      </p:sp>
      <p:pic>
        <p:nvPicPr>
          <p:cNvPr id="4" name="Picture 3">
            <a:extLst>
              <a:ext uri="{FF2B5EF4-FFF2-40B4-BE49-F238E27FC236}">
                <a16:creationId xmlns:a16="http://schemas.microsoft.com/office/drawing/2014/main" id="{40FD52F0-D79B-19FF-DF3C-AB04A27A40F7}"/>
              </a:ext>
            </a:extLst>
          </p:cNvPr>
          <p:cNvPicPr>
            <a:picLocks noChangeAspect="1"/>
          </p:cNvPicPr>
          <p:nvPr userDrawn="1"/>
        </p:nvPicPr>
        <p:blipFill>
          <a:blip r:embed="rId2"/>
          <a:stretch>
            <a:fillRect/>
          </a:stretch>
        </p:blipFill>
        <p:spPr>
          <a:xfrm>
            <a:off x="-18960" y="5384304"/>
            <a:ext cx="12210960" cy="1318732"/>
          </a:xfrm>
          <a:prstGeom prst="rect">
            <a:avLst/>
          </a:prstGeom>
        </p:spPr>
      </p:pic>
      <p:pic>
        <p:nvPicPr>
          <p:cNvPr id="5" name="Picture 4">
            <a:extLst>
              <a:ext uri="{FF2B5EF4-FFF2-40B4-BE49-F238E27FC236}">
                <a16:creationId xmlns:a16="http://schemas.microsoft.com/office/drawing/2014/main" id="{0F65A994-B255-4DFE-40FE-6C8AA1FE277F}"/>
              </a:ext>
            </a:extLst>
          </p:cNvPr>
          <p:cNvPicPr>
            <a:picLocks noChangeAspect="1"/>
          </p:cNvPicPr>
          <p:nvPr userDrawn="1"/>
        </p:nvPicPr>
        <p:blipFill>
          <a:blip r:embed="rId3"/>
          <a:stretch>
            <a:fillRect/>
          </a:stretch>
        </p:blipFill>
        <p:spPr>
          <a:xfrm>
            <a:off x="-18961" y="6197486"/>
            <a:ext cx="12244931" cy="660514"/>
          </a:xfrm>
          <a:prstGeom prst="rect">
            <a:avLst/>
          </a:prstGeom>
        </p:spPr>
      </p:pic>
      <p:sp>
        <p:nvSpPr>
          <p:cNvPr id="14" name="Text Placeholder 13">
            <a:extLst>
              <a:ext uri="{FF2B5EF4-FFF2-40B4-BE49-F238E27FC236}">
                <a16:creationId xmlns:a16="http://schemas.microsoft.com/office/drawing/2014/main" id="{609A1C17-C62E-814B-98D4-9359B30674D1}"/>
              </a:ext>
            </a:extLst>
          </p:cNvPr>
          <p:cNvSpPr>
            <a:spLocks noGrp="1"/>
          </p:cNvSpPr>
          <p:nvPr>
            <p:ph type="body" sz="quarter" idx="10"/>
          </p:nvPr>
        </p:nvSpPr>
        <p:spPr>
          <a:xfrm>
            <a:off x="973796" y="2034234"/>
            <a:ext cx="5833403" cy="2503899"/>
          </a:xfrm>
          <a:prstGeom prst="rect">
            <a:avLst/>
          </a:prstGeom>
        </p:spPr>
        <p:txBody>
          <a:bodyPr/>
          <a:lstStyle>
            <a:lvl1pPr marL="0" indent="0">
              <a:buNone/>
              <a:defRPr sz="2500" b="0" i="0">
                <a:solidFill>
                  <a:schemeClr val="bg1"/>
                </a:solidFill>
                <a:latin typeface="HelveticaNeueLT Pro 65 Md" panose="020B0604020202020204" pitchFamily="34" charset="77"/>
              </a:defRPr>
            </a:lvl1pPr>
            <a:lvl2pPr marL="457189" indent="0">
              <a:buNone/>
              <a:defRPr/>
            </a:lvl2pPr>
          </a:lstStyle>
          <a:p>
            <a:pPr lvl="0"/>
            <a:r>
              <a:rPr lang="en-GB"/>
              <a:t>Click to edit Master text styles</a:t>
            </a:r>
          </a:p>
        </p:txBody>
      </p:sp>
      <p:pic>
        <p:nvPicPr>
          <p:cNvPr id="2" name="Picture 1">
            <a:extLst>
              <a:ext uri="{FF2B5EF4-FFF2-40B4-BE49-F238E27FC236}">
                <a16:creationId xmlns:a16="http://schemas.microsoft.com/office/drawing/2014/main" id="{C5BE42A2-F3AE-CB31-94D1-950FFAD2DD6C}"/>
              </a:ext>
            </a:extLst>
          </p:cNvPr>
          <p:cNvPicPr>
            <a:picLocks noChangeAspect="1"/>
          </p:cNvPicPr>
          <p:nvPr userDrawn="1"/>
        </p:nvPicPr>
        <p:blipFill>
          <a:blip r:embed="rId4"/>
          <a:srcRect/>
          <a:stretch/>
        </p:blipFill>
        <p:spPr>
          <a:xfrm>
            <a:off x="11423087" y="6426740"/>
            <a:ext cx="404054" cy="157424"/>
          </a:xfrm>
          <a:prstGeom prst="rect">
            <a:avLst/>
          </a:prstGeom>
        </p:spPr>
      </p:pic>
    </p:spTree>
    <p:extLst>
      <p:ext uri="{BB962C8B-B14F-4D97-AF65-F5344CB8AC3E}">
        <p14:creationId xmlns:p14="http://schemas.microsoft.com/office/powerpoint/2010/main" val="54514766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_INTRO">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EAF27D59-4236-2040-B62F-72DA9623B435}"/>
              </a:ext>
            </a:extLst>
          </p:cNvPr>
          <p:cNvSpPr txBox="1">
            <a:spLocks/>
          </p:cNvSpPr>
          <p:nvPr userDrawn="1"/>
        </p:nvSpPr>
        <p:spPr>
          <a:xfrm>
            <a:off x="1593130" y="3116599"/>
            <a:ext cx="7286919" cy="1992729"/>
          </a:xfrm>
          <a:prstGeom prst="rect">
            <a:avLst/>
          </a:prstGeom>
        </p:spPr>
        <p:txBody>
          <a:bodyPr anchor="t"/>
          <a:lstStyle>
            <a:lvl1pPr algn="l" defTabSz="914377" rtl="0" eaLnBrk="1" latinLnBrk="0" hangingPunct="1">
              <a:lnSpc>
                <a:spcPct val="90000"/>
              </a:lnSpc>
              <a:spcBef>
                <a:spcPct val="0"/>
              </a:spcBef>
              <a:buNone/>
              <a:defRPr sz="4800" b="0" i="0" kern="1200">
                <a:solidFill>
                  <a:srgbClr val="E8BC28"/>
                </a:solidFill>
                <a:latin typeface="HelveticaNeueLT Std Med" panose="020B0604020202020204" pitchFamily="34" charset="0"/>
                <a:ea typeface="Helvetica Neue Condensed" panose="02000503000000020004" pitchFamily="2" charset="0"/>
                <a:cs typeface="Helvetica Neue Condensed" panose="02000503000000020004" pitchFamily="2" charset="0"/>
              </a:defRPr>
            </a:lvl1pPr>
          </a:lstStyle>
          <a:p>
            <a:endParaRPr lang="en-US" sz="3600" b="0" i="0">
              <a:latin typeface="HelveticaNeueLT Pro 65 Md" panose="020B0604020202020204" pitchFamily="34" charset="77"/>
            </a:endParaRPr>
          </a:p>
        </p:txBody>
      </p:sp>
      <p:sp>
        <p:nvSpPr>
          <p:cNvPr id="16" name="Text Placeholder 15">
            <a:extLst>
              <a:ext uri="{FF2B5EF4-FFF2-40B4-BE49-F238E27FC236}">
                <a16:creationId xmlns:a16="http://schemas.microsoft.com/office/drawing/2014/main" id="{247F625A-C423-F940-95B5-018982D204D5}"/>
              </a:ext>
            </a:extLst>
          </p:cNvPr>
          <p:cNvSpPr>
            <a:spLocks noGrp="1"/>
          </p:cNvSpPr>
          <p:nvPr>
            <p:ph type="body" sz="quarter" idx="10"/>
          </p:nvPr>
        </p:nvSpPr>
        <p:spPr>
          <a:xfrm>
            <a:off x="2787385" y="2859817"/>
            <a:ext cx="6617229" cy="1468967"/>
          </a:xfrm>
          <a:prstGeom prst="rect">
            <a:avLst/>
          </a:prstGeom>
        </p:spPr>
        <p:txBody>
          <a:bodyPr/>
          <a:lstStyle>
            <a:lvl1pPr marL="0" indent="0">
              <a:buNone/>
              <a:defRPr sz="1200" b="0" i="0">
                <a:solidFill>
                  <a:srgbClr val="D43900"/>
                </a:solidFill>
                <a:latin typeface="HelveticaNeueLT Pro 65 Md" panose="020B0604020202020204" pitchFamily="34" charset="77"/>
              </a:defRPr>
            </a:lvl1pPr>
            <a:lvl2pPr marL="457189" indent="0">
              <a:buNone/>
              <a:defRPr sz="1800" b="0" i="0">
                <a:solidFill>
                  <a:srgbClr val="E8BC28"/>
                </a:solidFill>
                <a:latin typeface="HelveticaNeueLT Std Lt" panose="020B0403020202020204" pitchFamily="34" charset="0"/>
              </a:defRPr>
            </a:lvl2pPr>
            <a:lvl3pPr marL="914377" indent="0">
              <a:buNone/>
              <a:defRPr sz="1600" b="0" i="0">
                <a:solidFill>
                  <a:srgbClr val="E8BC28"/>
                </a:solidFill>
                <a:latin typeface="HelveticaNeueLT Std Lt" panose="020B0403020202020204" pitchFamily="34" charset="0"/>
              </a:defRPr>
            </a:lvl3pPr>
            <a:lvl4pPr marL="1371566" indent="0">
              <a:buNone/>
              <a:defRPr sz="1400" b="0" i="0">
                <a:solidFill>
                  <a:srgbClr val="E8BC28"/>
                </a:solidFill>
                <a:latin typeface="HelveticaNeueLT Std Lt" panose="020B0403020202020204" pitchFamily="34" charset="0"/>
              </a:defRPr>
            </a:lvl4pPr>
            <a:lvl5pPr marL="1828755" indent="0">
              <a:buNone/>
              <a:defRPr sz="1400" b="0" i="0">
                <a:solidFill>
                  <a:srgbClr val="E8BC28"/>
                </a:solidFill>
                <a:latin typeface="HelveticaNeueLT Std Lt" panose="020B0403020202020204" pitchFamily="34" charset="0"/>
              </a:defRPr>
            </a:lvl5pPr>
          </a:lstStyle>
          <a:p>
            <a:pPr lvl="0"/>
            <a:r>
              <a:rPr lang="en-GB"/>
              <a:t>Click to edit Master text styles</a:t>
            </a:r>
          </a:p>
        </p:txBody>
      </p:sp>
      <p:sp>
        <p:nvSpPr>
          <p:cNvPr id="19" name="Text Placeholder 18">
            <a:extLst>
              <a:ext uri="{FF2B5EF4-FFF2-40B4-BE49-F238E27FC236}">
                <a16:creationId xmlns:a16="http://schemas.microsoft.com/office/drawing/2014/main" id="{1DCE5CB2-23E7-944B-A874-B6ADE8A53EF1}"/>
              </a:ext>
            </a:extLst>
          </p:cNvPr>
          <p:cNvSpPr>
            <a:spLocks noGrp="1"/>
          </p:cNvSpPr>
          <p:nvPr>
            <p:ph type="body" sz="quarter" idx="11"/>
          </p:nvPr>
        </p:nvSpPr>
        <p:spPr>
          <a:xfrm>
            <a:off x="2787385" y="2372444"/>
            <a:ext cx="6617230" cy="347521"/>
          </a:xfrm>
          <a:prstGeom prst="rect">
            <a:avLst/>
          </a:prstGeom>
        </p:spPr>
        <p:txBody>
          <a:bodyPr/>
          <a:lstStyle>
            <a:lvl1pPr marL="0" indent="0">
              <a:buNone/>
              <a:defRPr sz="2500" b="0" i="0">
                <a:solidFill>
                  <a:srgbClr val="D43900"/>
                </a:solidFill>
                <a:latin typeface="HelveticaNeueLT Pro 55 Roman" panose="020B0604020202020204" pitchFamily="34" charset="77"/>
              </a:defRPr>
            </a:lvl1pPr>
          </a:lstStyle>
          <a:p>
            <a:pPr lvl="0"/>
            <a:r>
              <a:rPr lang="en-GB"/>
              <a:t>Click to edit Master text styles</a:t>
            </a:r>
          </a:p>
        </p:txBody>
      </p:sp>
      <p:pic>
        <p:nvPicPr>
          <p:cNvPr id="7" name="Graphic 6">
            <a:extLst>
              <a:ext uri="{FF2B5EF4-FFF2-40B4-BE49-F238E27FC236}">
                <a16:creationId xmlns:a16="http://schemas.microsoft.com/office/drawing/2014/main" id="{D56E6A72-D405-DE40-A78F-2CB5F312FC01}"/>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43009" t="62741" r="32075" b="11581"/>
          <a:stretch/>
        </p:blipFill>
        <p:spPr>
          <a:xfrm>
            <a:off x="6866022" y="2979604"/>
            <a:ext cx="5325978" cy="3878396"/>
          </a:xfrm>
          <a:prstGeom prst="rect">
            <a:avLst/>
          </a:prstGeom>
        </p:spPr>
      </p:pic>
      <p:pic>
        <p:nvPicPr>
          <p:cNvPr id="8" name="Graphic 7">
            <a:extLst>
              <a:ext uri="{FF2B5EF4-FFF2-40B4-BE49-F238E27FC236}">
                <a16:creationId xmlns:a16="http://schemas.microsoft.com/office/drawing/2014/main" id="{3B88E991-8C86-1E47-971B-5DF1AC8B74A0}"/>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43009" t="62741" r="32075" b="11581"/>
          <a:stretch/>
        </p:blipFill>
        <p:spPr>
          <a:xfrm rot="10800000">
            <a:off x="-1" y="0"/>
            <a:ext cx="5325978" cy="3878396"/>
          </a:xfrm>
          <a:prstGeom prst="rect">
            <a:avLst/>
          </a:prstGeom>
        </p:spPr>
      </p:pic>
      <p:sp>
        <p:nvSpPr>
          <p:cNvPr id="9" name="Graphic 8">
            <a:extLst>
              <a:ext uri="{FF2B5EF4-FFF2-40B4-BE49-F238E27FC236}">
                <a16:creationId xmlns:a16="http://schemas.microsoft.com/office/drawing/2014/main" id="{40E10344-428E-3445-B46F-EDC4E85516FD}"/>
              </a:ext>
            </a:extLst>
          </p:cNvPr>
          <p:cNvSpPr/>
          <p:nvPr userDrawn="1"/>
        </p:nvSpPr>
        <p:spPr>
          <a:xfrm>
            <a:off x="-16829" y="6232997"/>
            <a:ext cx="12263370" cy="659972"/>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 name="connsiteX0" fmla="*/ 13418720 w 13424658"/>
              <a:gd name="connsiteY0" fmla="*/ 0 h 659972"/>
              <a:gd name="connsiteX1" fmla="*/ 11473122 w 13424658"/>
              <a:gd name="connsiteY1" fmla="*/ 0 h 659972"/>
              <a:gd name="connsiteX2" fmla="*/ 11435032 w 13424658"/>
              <a:gd name="connsiteY2" fmla="*/ 2097 h 659972"/>
              <a:gd name="connsiteX3" fmla="*/ 11397926 w 13424658"/>
              <a:gd name="connsiteY3" fmla="*/ 8549 h 659972"/>
              <a:gd name="connsiteX4" fmla="*/ 11361641 w 13424658"/>
              <a:gd name="connsiteY4" fmla="*/ 18873 h 659972"/>
              <a:gd name="connsiteX5" fmla="*/ 11326998 w 13424658"/>
              <a:gd name="connsiteY5" fmla="*/ 33229 h 659972"/>
              <a:gd name="connsiteX6" fmla="*/ 11294161 w 13424658"/>
              <a:gd name="connsiteY6" fmla="*/ 51456 h 659972"/>
              <a:gd name="connsiteX7" fmla="*/ 11263295 w 13424658"/>
              <a:gd name="connsiteY7" fmla="*/ 73232 h 659972"/>
              <a:gd name="connsiteX8" fmla="*/ 11234891 w 13424658"/>
              <a:gd name="connsiteY8" fmla="*/ 98557 h 659972"/>
              <a:gd name="connsiteX9" fmla="*/ 11029496 w 13424658"/>
              <a:gd name="connsiteY9" fmla="*/ 306639 h 659972"/>
              <a:gd name="connsiteX10" fmla="*/ 11001092 w 13424658"/>
              <a:gd name="connsiteY10" fmla="*/ 331964 h 659972"/>
              <a:gd name="connsiteX11" fmla="*/ 10970225 w 13424658"/>
              <a:gd name="connsiteY11" fmla="*/ 353740 h 659972"/>
              <a:gd name="connsiteX12" fmla="*/ 10937388 w 13424658"/>
              <a:gd name="connsiteY12" fmla="*/ 371806 h 659972"/>
              <a:gd name="connsiteX13" fmla="*/ 10902746 w 13424658"/>
              <a:gd name="connsiteY13" fmla="*/ 386162 h 659972"/>
              <a:gd name="connsiteX14" fmla="*/ 10866625 w 13424658"/>
              <a:gd name="connsiteY14" fmla="*/ 396646 h 659972"/>
              <a:gd name="connsiteX15" fmla="*/ 10829356 w 13424658"/>
              <a:gd name="connsiteY15" fmla="*/ 402937 h 659972"/>
              <a:gd name="connsiteX16" fmla="*/ 10791265 w 13424658"/>
              <a:gd name="connsiteY16" fmla="*/ 405034 h 659972"/>
              <a:gd name="connsiteX17" fmla="*/ 0 w 13424658"/>
              <a:gd name="connsiteY17" fmla="*/ 401828 h 659972"/>
              <a:gd name="connsiteX18" fmla="*/ 1164494 w 13424658"/>
              <a:gd name="connsiteY18" fmla="*/ 654035 h 659972"/>
              <a:gd name="connsiteX19" fmla="*/ 13424658 w 13424658"/>
              <a:gd name="connsiteY19" fmla="*/ 659972 h 659972"/>
              <a:gd name="connsiteX20" fmla="*/ 13418720 w 13424658"/>
              <a:gd name="connsiteY20" fmla="*/ 0 h 659972"/>
              <a:gd name="connsiteX0" fmla="*/ 13418720 w 13424658"/>
              <a:gd name="connsiteY0" fmla="*/ 0 h 659972"/>
              <a:gd name="connsiteX1" fmla="*/ 11473122 w 13424658"/>
              <a:gd name="connsiteY1" fmla="*/ 0 h 659972"/>
              <a:gd name="connsiteX2" fmla="*/ 11435032 w 13424658"/>
              <a:gd name="connsiteY2" fmla="*/ 2097 h 659972"/>
              <a:gd name="connsiteX3" fmla="*/ 11397926 w 13424658"/>
              <a:gd name="connsiteY3" fmla="*/ 8549 h 659972"/>
              <a:gd name="connsiteX4" fmla="*/ 11361641 w 13424658"/>
              <a:gd name="connsiteY4" fmla="*/ 18873 h 659972"/>
              <a:gd name="connsiteX5" fmla="*/ 11326998 w 13424658"/>
              <a:gd name="connsiteY5" fmla="*/ 33229 h 659972"/>
              <a:gd name="connsiteX6" fmla="*/ 11294161 w 13424658"/>
              <a:gd name="connsiteY6" fmla="*/ 51456 h 659972"/>
              <a:gd name="connsiteX7" fmla="*/ 11263295 w 13424658"/>
              <a:gd name="connsiteY7" fmla="*/ 73232 h 659972"/>
              <a:gd name="connsiteX8" fmla="*/ 11234891 w 13424658"/>
              <a:gd name="connsiteY8" fmla="*/ 98557 h 659972"/>
              <a:gd name="connsiteX9" fmla="*/ 11029496 w 13424658"/>
              <a:gd name="connsiteY9" fmla="*/ 306639 h 659972"/>
              <a:gd name="connsiteX10" fmla="*/ 11001092 w 13424658"/>
              <a:gd name="connsiteY10" fmla="*/ 331964 h 659972"/>
              <a:gd name="connsiteX11" fmla="*/ 10970225 w 13424658"/>
              <a:gd name="connsiteY11" fmla="*/ 353740 h 659972"/>
              <a:gd name="connsiteX12" fmla="*/ 10937388 w 13424658"/>
              <a:gd name="connsiteY12" fmla="*/ 371806 h 659972"/>
              <a:gd name="connsiteX13" fmla="*/ 10902746 w 13424658"/>
              <a:gd name="connsiteY13" fmla="*/ 386162 h 659972"/>
              <a:gd name="connsiteX14" fmla="*/ 10866625 w 13424658"/>
              <a:gd name="connsiteY14" fmla="*/ 396646 h 659972"/>
              <a:gd name="connsiteX15" fmla="*/ 10829356 w 13424658"/>
              <a:gd name="connsiteY15" fmla="*/ 402937 h 659972"/>
              <a:gd name="connsiteX16" fmla="*/ 10791265 w 13424658"/>
              <a:gd name="connsiteY16" fmla="*/ 405034 h 659972"/>
              <a:gd name="connsiteX17" fmla="*/ 0 w 13424658"/>
              <a:gd name="connsiteY17" fmla="*/ 401828 h 659972"/>
              <a:gd name="connsiteX18" fmla="*/ 30638 w 13424658"/>
              <a:gd name="connsiteY18" fmla="*/ 644891 h 659972"/>
              <a:gd name="connsiteX19" fmla="*/ 13424658 w 13424658"/>
              <a:gd name="connsiteY19" fmla="*/ 659972 h 659972"/>
              <a:gd name="connsiteX20" fmla="*/ 13418720 w 13424658"/>
              <a:gd name="connsiteY20" fmla="*/ 0 h 659972"/>
              <a:gd name="connsiteX0" fmla="*/ 12248288 w 13424658"/>
              <a:gd name="connsiteY0" fmla="*/ 0 h 659972"/>
              <a:gd name="connsiteX1" fmla="*/ 11473122 w 13424658"/>
              <a:gd name="connsiteY1" fmla="*/ 0 h 659972"/>
              <a:gd name="connsiteX2" fmla="*/ 11435032 w 13424658"/>
              <a:gd name="connsiteY2" fmla="*/ 2097 h 659972"/>
              <a:gd name="connsiteX3" fmla="*/ 11397926 w 13424658"/>
              <a:gd name="connsiteY3" fmla="*/ 8549 h 659972"/>
              <a:gd name="connsiteX4" fmla="*/ 11361641 w 13424658"/>
              <a:gd name="connsiteY4" fmla="*/ 18873 h 659972"/>
              <a:gd name="connsiteX5" fmla="*/ 11326998 w 13424658"/>
              <a:gd name="connsiteY5" fmla="*/ 33229 h 659972"/>
              <a:gd name="connsiteX6" fmla="*/ 11294161 w 13424658"/>
              <a:gd name="connsiteY6" fmla="*/ 51456 h 659972"/>
              <a:gd name="connsiteX7" fmla="*/ 11263295 w 13424658"/>
              <a:gd name="connsiteY7" fmla="*/ 73232 h 659972"/>
              <a:gd name="connsiteX8" fmla="*/ 11234891 w 13424658"/>
              <a:gd name="connsiteY8" fmla="*/ 98557 h 659972"/>
              <a:gd name="connsiteX9" fmla="*/ 11029496 w 13424658"/>
              <a:gd name="connsiteY9" fmla="*/ 306639 h 659972"/>
              <a:gd name="connsiteX10" fmla="*/ 11001092 w 13424658"/>
              <a:gd name="connsiteY10" fmla="*/ 331964 h 659972"/>
              <a:gd name="connsiteX11" fmla="*/ 10970225 w 13424658"/>
              <a:gd name="connsiteY11" fmla="*/ 353740 h 659972"/>
              <a:gd name="connsiteX12" fmla="*/ 10937388 w 13424658"/>
              <a:gd name="connsiteY12" fmla="*/ 371806 h 659972"/>
              <a:gd name="connsiteX13" fmla="*/ 10902746 w 13424658"/>
              <a:gd name="connsiteY13" fmla="*/ 386162 h 659972"/>
              <a:gd name="connsiteX14" fmla="*/ 10866625 w 13424658"/>
              <a:gd name="connsiteY14" fmla="*/ 396646 h 659972"/>
              <a:gd name="connsiteX15" fmla="*/ 10829356 w 13424658"/>
              <a:gd name="connsiteY15" fmla="*/ 402937 h 659972"/>
              <a:gd name="connsiteX16" fmla="*/ 10791265 w 13424658"/>
              <a:gd name="connsiteY16" fmla="*/ 405034 h 659972"/>
              <a:gd name="connsiteX17" fmla="*/ 0 w 13424658"/>
              <a:gd name="connsiteY17" fmla="*/ 401828 h 659972"/>
              <a:gd name="connsiteX18" fmla="*/ 30638 w 13424658"/>
              <a:gd name="connsiteY18" fmla="*/ 644891 h 659972"/>
              <a:gd name="connsiteX19" fmla="*/ 13424658 w 13424658"/>
              <a:gd name="connsiteY19" fmla="*/ 659972 h 659972"/>
              <a:gd name="connsiteX20" fmla="*/ 12248288 w 13424658"/>
              <a:gd name="connsiteY20" fmla="*/ 0 h 659972"/>
              <a:gd name="connsiteX0" fmla="*/ 12248288 w 13424658"/>
              <a:gd name="connsiteY0" fmla="*/ 0 h 659972"/>
              <a:gd name="connsiteX1" fmla="*/ 11473122 w 13424658"/>
              <a:gd name="connsiteY1" fmla="*/ 0 h 659972"/>
              <a:gd name="connsiteX2" fmla="*/ 11435032 w 13424658"/>
              <a:gd name="connsiteY2" fmla="*/ 2097 h 659972"/>
              <a:gd name="connsiteX3" fmla="*/ 11397926 w 13424658"/>
              <a:gd name="connsiteY3" fmla="*/ 8549 h 659972"/>
              <a:gd name="connsiteX4" fmla="*/ 11361641 w 13424658"/>
              <a:gd name="connsiteY4" fmla="*/ 18873 h 659972"/>
              <a:gd name="connsiteX5" fmla="*/ 11326998 w 13424658"/>
              <a:gd name="connsiteY5" fmla="*/ 33229 h 659972"/>
              <a:gd name="connsiteX6" fmla="*/ 11294161 w 13424658"/>
              <a:gd name="connsiteY6" fmla="*/ 51456 h 659972"/>
              <a:gd name="connsiteX7" fmla="*/ 11263295 w 13424658"/>
              <a:gd name="connsiteY7" fmla="*/ 73232 h 659972"/>
              <a:gd name="connsiteX8" fmla="*/ 11234891 w 13424658"/>
              <a:gd name="connsiteY8" fmla="*/ 98557 h 659972"/>
              <a:gd name="connsiteX9" fmla="*/ 11029496 w 13424658"/>
              <a:gd name="connsiteY9" fmla="*/ 306639 h 659972"/>
              <a:gd name="connsiteX10" fmla="*/ 11001092 w 13424658"/>
              <a:gd name="connsiteY10" fmla="*/ 331964 h 659972"/>
              <a:gd name="connsiteX11" fmla="*/ 10970225 w 13424658"/>
              <a:gd name="connsiteY11" fmla="*/ 353740 h 659972"/>
              <a:gd name="connsiteX12" fmla="*/ 10937388 w 13424658"/>
              <a:gd name="connsiteY12" fmla="*/ 371806 h 659972"/>
              <a:gd name="connsiteX13" fmla="*/ 10902746 w 13424658"/>
              <a:gd name="connsiteY13" fmla="*/ 386162 h 659972"/>
              <a:gd name="connsiteX14" fmla="*/ 10866625 w 13424658"/>
              <a:gd name="connsiteY14" fmla="*/ 396646 h 659972"/>
              <a:gd name="connsiteX15" fmla="*/ 10829356 w 13424658"/>
              <a:gd name="connsiteY15" fmla="*/ 402937 h 659972"/>
              <a:gd name="connsiteX16" fmla="*/ 10791265 w 13424658"/>
              <a:gd name="connsiteY16" fmla="*/ 405034 h 659972"/>
              <a:gd name="connsiteX17" fmla="*/ 0 w 13424658"/>
              <a:gd name="connsiteY17" fmla="*/ 401828 h 659972"/>
              <a:gd name="connsiteX18" fmla="*/ 30638 w 13424658"/>
              <a:gd name="connsiteY18" fmla="*/ 644891 h 659972"/>
              <a:gd name="connsiteX19" fmla="*/ 13424658 w 13424658"/>
              <a:gd name="connsiteY19" fmla="*/ 659972 h 659972"/>
              <a:gd name="connsiteX20" fmla="*/ 12248288 w 13424658"/>
              <a:gd name="connsiteY20" fmla="*/ 0 h 659972"/>
              <a:gd name="connsiteX0" fmla="*/ 12248288 w 12263370"/>
              <a:gd name="connsiteY0" fmla="*/ 0 h 659972"/>
              <a:gd name="connsiteX1" fmla="*/ 11473122 w 12263370"/>
              <a:gd name="connsiteY1" fmla="*/ 0 h 659972"/>
              <a:gd name="connsiteX2" fmla="*/ 11435032 w 12263370"/>
              <a:gd name="connsiteY2" fmla="*/ 2097 h 659972"/>
              <a:gd name="connsiteX3" fmla="*/ 11397926 w 12263370"/>
              <a:gd name="connsiteY3" fmla="*/ 8549 h 659972"/>
              <a:gd name="connsiteX4" fmla="*/ 11361641 w 12263370"/>
              <a:gd name="connsiteY4" fmla="*/ 18873 h 659972"/>
              <a:gd name="connsiteX5" fmla="*/ 11326998 w 12263370"/>
              <a:gd name="connsiteY5" fmla="*/ 33229 h 659972"/>
              <a:gd name="connsiteX6" fmla="*/ 11294161 w 12263370"/>
              <a:gd name="connsiteY6" fmla="*/ 51456 h 659972"/>
              <a:gd name="connsiteX7" fmla="*/ 11263295 w 12263370"/>
              <a:gd name="connsiteY7" fmla="*/ 73232 h 659972"/>
              <a:gd name="connsiteX8" fmla="*/ 11234891 w 12263370"/>
              <a:gd name="connsiteY8" fmla="*/ 98557 h 659972"/>
              <a:gd name="connsiteX9" fmla="*/ 11029496 w 12263370"/>
              <a:gd name="connsiteY9" fmla="*/ 306639 h 659972"/>
              <a:gd name="connsiteX10" fmla="*/ 11001092 w 12263370"/>
              <a:gd name="connsiteY10" fmla="*/ 331964 h 659972"/>
              <a:gd name="connsiteX11" fmla="*/ 10970225 w 12263370"/>
              <a:gd name="connsiteY11" fmla="*/ 353740 h 659972"/>
              <a:gd name="connsiteX12" fmla="*/ 10937388 w 12263370"/>
              <a:gd name="connsiteY12" fmla="*/ 371806 h 659972"/>
              <a:gd name="connsiteX13" fmla="*/ 10902746 w 12263370"/>
              <a:gd name="connsiteY13" fmla="*/ 386162 h 659972"/>
              <a:gd name="connsiteX14" fmla="*/ 10866625 w 12263370"/>
              <a:gd name="connsiteY14" fmla="*/ 396646 h 659972"/>
              <a:gd name="connsiteX15" fmla="*/ 10829356 w 12263370"/>
              <a:gd name="connsiteY15" fmla="*/ 402937 h 659972"/>
              <a:gd name="connsiteX16" fmla="*/ 10791265 w 12263370"/>
              <a:gd name="connsiteY16" fmla="*/ 405034 h 659972"/>
              <a:gd name="connsiteX17" fmla="*/ 0 w 12263370"/>
              <a:gd name="connsiteY17" fmla="*/ 401828 h 659972"/>
              <a:gd name="connsiteX18" fmla="*/ 30638 w 12263370"/>
              <a:gd name="connsiteY18" fmla="*/ 644891 h 659972"/>
              <a:gd name="connsiteX19" fmla="*/ 12263370 w 12263370"/>
              <a:gd name="connsiteY19" fmla="*/ 659972 h 659972"/>
              <a:gd name="connsiteX20" fmla="*/ 12248288 w 12263370"/>
              <a:gd name="connsiteY20" fmla="*/ 0 h 65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63370" h="659972">
                <a:moveTo>
                  <a:pt x="12248288" y="0"/>
                </a:moveTo>
                <a:lnTo>
                  <a:pt x="11473122" y="0"/>
                </a:lnTo>
                <a:lnTo>
                  <a:pt x="11435032" y="2097"/>
                </a:lnTo>
                <a:lnTo>
                  <a:pt x="11397926" y="8549"/>
                </a:lnTo>
                <a:lnTo>
                  <a:pt x="11361641" y="18873"/>
                </a:lnTo>
                <a:lnTo>
                  <a:pt x="11326998" y="33229"/>
                </a:lnTo>
                <a:lnTo>
                  <a:pt x="11294161" y="51456"/>
                </a:lnTo>
                <a:lnTo>
                  <a:pt x="11263295" y="73232"/>
                </a:lnTo>
                <a:lnTo>
                  <a:pt x="11234891" y="98557"/>
                </a:lnTo>
                <a:lnTo>
                  <a:pt x="11029496" y="306639"/>
                </a:lnTo>
                <a:lnTo>
                  <a:pt x="11001092" y="331964"/>
                </a:lnTo>
                <a:lnTo>
                  <a:pt x="10970225" y="353740"/>
                </a:lnTo>
                <a:lnTo>
                  <a:pt x="10937388" y="371806"/>
                </a:lnTo>
                <a:lnTo>
                  <a:pt x="10902746" y="386162"/>
                </a:lnTo>
                <a:lnTo>
                  <a:pt x="10866625" y="396646"/>
                </a:lnTo>
                <a:lnTo>
                  <a:pt x="10829356" y="402937"/>
                </a:lnTo>
                <a:lnTo>
                  <a:pt x="10791265" y="405034"/>
                </a:lnTo>
                <a:lnTo>
                  <a:pt x="0" y="401828"/>
                </a:lnTo>
                <a:lnTo>
                  <a:pt x="30638" y="644891"/>
                </a:lnTo>
                <a:lnTo>
                  <a:pt x="12263370" y="659972"/>
                </a:lnTo>
                <a:cubicBezTo>
                  <a:pt x="12261391" y="453836"/>
                  <a:pt x="12259411" y="32400"/>
                  <a:pt x="12248288" y="0"/>
                </a:cubicBezTo>
                <a:close/>
              </a:path>
            </a:pathLst>
          </a:custGeom>
          <a:solidFill>
            <a:srgbClr val="FFFFFF"/>
          </a:solidFill>
          <a:ln w="16417" cap="flat">
            <a:noFill/>
            <a:prstDash val="solid"/>
            <a:miter/>
          </a:ln>
        </p:spPr>
        <p:txBody>
          <a:bodyPr rtlCol="0" anchor="ctr"/>
          <a:lstStyle/>
          <a:p>
            <a:endParaRPr lang="en-GB"/>
          </a:p>
        </p:txBody>
      </p:sp>
      <p:sp>
        <p:nvSpPr>
          <p:cNvPr id="13" name="Graphic 8">
            <a:extLst>
              <a:ext uri="{FF2B5EF4-FFF2-40B4-BE49-F238E27FC236}">
                <a16:creationId xmlns:a16="http://schemas.microsoft.com/office/drawing/2014/main" id="{3FF73AA8-7BCB-8C40-A6F0-2A5A445B6AD7}"/>
              </a:ext>
            </a:extLst>
          </p:cNvPr>
          <p:cNvSpPr/>
          <p:nvPr userDrawn="1"/>
        </p:nvSpPr>
        <p:spPr>
          <a:xfrm>
            <a:off x="-924" y="6232997"/>
            <a:ext cx="12210889" cy="405034"/>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12254226 w 12254226"/>
              <a:gd name="connsiteY18" fmla="*/ 659972 h 659972"/>
              <a:gd name="connsiteX19" fmla="*/ 12248288 w 12254226"/>
              <a:gd name="connsiteY19" fmla="*/ 0 h 659972"/>
              <a:gd name="connsiteX0" fmla="*/ 12248288 w 12248288"/>
              <a:gd name="connsiteY0" fmla="*/ 0 h 410972"/>
              <a:gd name="connsiteX1" fmla="*/ 10302690 w 12248288"/>
              <a:gd name="connsiteY1" fmla="*/ 0 h 410972"/>
              <a:gd name="connsiteX2" fmla="*/ 10264600 w 12248288"/>
              <a:gd name="connsiteY2" fmla="*/ 2097 h 410972"/>
              <a:gd name="connsiteX3" fmla="*/ 10227494 w 12248288"/>
              <a:gd name="connsiteY3" fmla="*/ 8549 h 410972"/>
              <a:gd name="connsiteX4" fmla="*/ 10191209 w 12248288"/>
              <a:gd name="connsiteY4" fmla="*/ 18873 h 410972"/>
              <a:gd name="connsiteX5" fmla="*/ 10156566 w 12248288"/>
              <a:gd name="connsiteY5" fmla="*/ 33229 h 410972"/>
              <a:gd name="connsiteX6" fmla="*/ 10123729 w 12248288"/>
              <a:gd name="connsiteY6" fmla="*/ 51456 h 410972"/>
              <a:gd name="connsiteX7" fmla="*/ 10092863 w 12248288"/>
              <a:gd name="connsiteY7" fmla="*/ 73232 h 410972"/>
              <a:gd name="connsiteX8" fmla="*/ 10064459 w 12248288"/>
              <a:gd name="connsiteY8" fmla="*/ 98557 h 410972"/>
              <a:gd name="connsiteX9" fmla="*/ 9859064 w 12248288"/>
              <a:gd name="connsiteY9" fmla="*/ 306639 h 410972"/>
              <a:gd name="connsiteX10" fmla="*/ 9830660 w 12248288"/>
              <a:gd name="connsiteY10" fmla="*/ 331964 h 410972"/>
              <a:gd name="connsiteX11" fmla="*/ 9799793 w 12248288"/>
              <a:gd name="connsiteY11" fmla="*/ 353740 h 410972"/>
              <a:gd name="connsiteX12" fmla="*/ 9766956 w 12248288"/>
              <a:gd name="connsiteY12" fmla="*/ 371806 h 410972"/>
              <a:gd name="connsiteX13" fmla="*/ 9732314 w 12248288"/>
              <a:gd name="connsiteY13" fmla="*/ 386162 h 410972"/>
              <a:gd name="connsiteX14" fmla="*/ 9696193 w 12248288"/>
              <a:gd name="connsiteY14" fmla="*/ 396646 h 410972"/>
              <a:gd name="connsiteX15" fmla="*/ 9658924 w 12248288"/>
              <a:gd name="connsiteY15" fmla="*/ 402937 h 410972"/>
              <a:gd name="connsiteX16" fmla="*/ 9620833 w 12248288"/>
              <a:gd name="connsiteY16" fmla="*/ 405034 h 410972"/>
              <a:gd name="connsiteX17" fmla="*/ 0 w 12248288"/>
              <a:gd name="connsiteY17" fmla="*/ 410972 h 410972"/>
              <a:gd name="connsiteX18" fmla="*/ 12248288 w 12248288"/>
              <a:gd name="connsiteY18" fmla="*/ 0 h 410972"/>
              <a:gd name="connsiteX0" fmla="*/ 12156848 w 12156848"/>
              <a:gd name="connsiteY0" fmla="*/ 0 h 502412"/>
              <a:gd name="connsiteX1" fmla="*/ 10211250 w 12156848"/>
              <a:gd name="connsiteY1" fmla="*/ 0 h 502412"/>
              <a:gd name="connsiteX2" fmla="*/ 10173160 w 12156848"/>
              <a:gd name="connsiteY2" fmla="*/ 2097 h 502412"/>
              <a:gd name="connsiteX3" fmla="*/ 10136054 w 12156848"/>
              <a:gd name="connsiteY3" fmla="*/ 8549 h 502412"/>
              <a:gd name="connsiteX4" fmla="*/ 10099769 w 12156848"/>
              <a:gd name="connsiteY4" fmla="*/ 18873 h 502412"/>
              <a:gd name="connsiteX5" fmla="*/ 10065126 w 12156848"/>
              <a:gd name="connsiteY5" fmla="*/ 33229 h 502412"/>
              <a:gd name="connsiteX6" fmla="*/ 10032289 w 12156848"/>
              <a:gd name="connsiteY6" fmla="*/ 51456 h 502412"/>
              <a:gd name="connsiteX7" fmla="*/ 10001423 w 12156848"/>
              <a:gd name="connsiteY7" fmla="*/ 73232 h 502412"/>
              <a:gd name="connsiteX8" fmla="*/ 9973019 w 12156848"/>
              <a:gd name="connsiteY8" fmla="*/ 98557 h 502412"/>
              <a:gd name="connsiteX9" fmla="*/ 9767624 w 12156848"/>
              <a:gd name="connsiteY9" fmla="*/ 306639 h 502412"/>
              <a:gd name="connsiteX10" fmla="*/ 9739220 w 12156848"/>
              <a:gd name="connsiteY10" fmla="*/ 331964 h 502412"/>
              <a:gd name="connsiteX11" fmla="*/ 9708353 w 12156848"/>
              <a:gd name="connsiteY11" fmla="*/ 353740 h 502412"/>
              <a:gd name="connsiteX12" fmla="*/ 9675516 w 12156848"/>
              <a:gd name="connsiteY12" fmla="*/ 371806 h 502412"/>
              <a:gd name="connsiteX13" fmla="*/ 9640874 w 12156848"/>
              <a:gd name="connsiteY13" fmla="*/ 386162 h 502412"/>
              <a:gd name="connsiteX14" fmla="*/ 9604753 w 12156848"/>
              <a:gd name="connsiteY14" fmla="*/ 396646 h 502412"/>
              <a:gd name="connsiteX15" fmla="*/ 9567484 w 12156848"/>
              <a:gd name="connsiteY15" fmla="*/ 402937 h 502412"/>
              <a:gd name="connsiteX16" fmla="*/ 9529393 w 12156848"/>
              <a:gd name="connsiteY16" fmla="*/ 405034 h 502412"/>
              <a:gd name="connsiteX17" fmla="*/ 0 w 12156848"/>
              <a:gd name="connsiteY17" fmla="*/ 502412 h 502412"/>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395320 h 405034"/>
              <a:gd name="connsiteX0" fmla="*/ 12173324 w 12173324"/>
              <a:gd name="connsiteY0" fmla="*/ 0 h 428271"/>
              <a:gd name="connsiteX1" fmla="*/ 10227726 w 12173324"/>
              <a:gd name="connsiteY1" fmla="*/ 0 h 428271"/>
              <a:gd name="connsiteX2" fmla="*/ 10189636 w 12173324"/>
              <a:gd name="connsiteY2" fmla="*/ 2097 h 428271"/>
              <a:gd name="connsiteX3" fmla="*/ 10152530 w 12173324"/>
              <a:gd name="connsiteY3" fmla="*/ 8549 h 428271"/>
              <a:gd name="connsiteX4" fmla="*/ 10116245 w 12173324"/>
              <a:gd name="connsiteY4" fmla="*/ 18873 h 428271"/>
              <a:gd name="connsiteX5" fmla="*/ 10081602 w 12173324"/>
              <a:gd name="connsiteY5" fmla="*/ 33229 h 428271"/>
              <a:gd name="connsiteX6" fmla="*/ 10048765 w 12173324"/>
              <a:gd name="connsiteY6" fmla="*/ 51456 h 428271"/>
              <a:gd name="connsiteX7" fmla="*/ 10017899 w 12173324"/>
              <a:gd name="connsiteY7" fmla="*/ 73232 h 428271"/>
              <a:gd name="connsiteX8" fmla="*/ 9989495 w 12173324"/>
              <a:gd name="connsiteY8" fmla="*/ 98557 h 428271"/>
              <a:gd name="connsiteX9" fmla="*/ 9784100 w 12173324"/>
              <a:gd name="connsiteY9" fmla="*/ 306639 h 428271"/>
              <a:gd name="connsiteX10" fmla="*/ 9755696 w 12173324"/>
              <a:gd name="connsiteY10" fmla="*/ 331964 h 428271"/>
              <a:gd name="connsiteX11" fmla="*/ 9724829 w 12173324"/>
              <a:gd name="connsiteY11" fmla="*/ 353740 h 428271"/>
              <a:gd name="connsiteX12" fmla="*/ 9691992 w 12173324"/>
              <a:gd name="connsiteY12" fmla="*/ 371806 h 428271"/>
              <a:gd name="connsiteX13" fmla="*/ 9657350 w 12173324"/>
              <a:gd name="connsiteY13" fmla="*/ 386162 h 428271"/>
              <a:gd name="connsiteX14" fmla="*/ 9621229 w 12173324"/>
              <a:gd name="connsiteY14" fmla="*/ 396646 h 428271"/>
              <a:gd name="connsiteX15" fmla="*/ 9583960 w 12173324"/>
              <a:gd name="connsiteY15" fmla="*/ 402937 h 428271"/>
              <a:gd name="connsiteX16" fmla="*/ 9545869 w 12173324"/>
              <a:gd name="connsiteY16" fmla="*/ 405034 h 428271"/>
              <a:gd name="connsiteX17" fmla="*/ 0 w 12173324"/>
              <a:gd name="connsiteY17" fmla="*/ 428271 h 428271"/>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403558 h 405034"/>
              <a:gd name="connsiteX0" fmla="*/ 12247465 w 12247465"/>
              <a:gd name="connsiteY0" fmla="*/ 0 h 405034"/>
              <a:gd name="connsiteX1" fmla="*/ 10301867 w 12247465"/>
              <a:gd name="connsiteY1" fmla="*/ 0 h 405034"/>
              <a:gd name="connsiteX2" fmla="*/ 10263777 w 12247465"/>
              <a:gd name="connsiteY2" fmla="*/ 2097 h 405034"/>
              <a:gd name="connsiteX3" fmla="*/ 10226671 w 12247465"/>
              <a:gd name="connsiteY3" fmla="*/ 8549 h 405034"/>
              <a:gd name="connsiteX4" fmla="*/ 10190386 w 12247465"/>
              <a:gd name="connsiteY4" fmla="*/ 18873 h 405034"/>
              <a:gd name="connsiteX5" fmla="*/ 10155743 w 12247465"/>
              <a:gd name="connsiteY5" fmla="*/ 33229 h 405034"/>
              <a:gd name="connsiteX6" fmla="*/ 10122906 w 12247465"/>
              <a:gd name="connsiteY6" fmla="*/ 51456 h 405034"/>
              <a:gd name="connsiteX7" fmla="*/ 10092040 w 12247465"/>
              <a:gd name="connsiteY7" fmla="*/ 73232 h 405034"/>
              <a:gd name="connsiteX8" fmla="*/ 10063636 w 12247465"/>
              <a:gd name="connsiteY8" fmla="*/ 98557 h 405034"/>
              <a:gd name="connsiteX9" fmla="*/ 9858241 w 12247465"/>
              <a:gd name="connsiteY9" fmla="*/ 306639 h 405034"/>
              <a:gd name="connsiteX10" fmla="*/ 9829837 w 12247465"/>
              <a:gd name="connsiteY10" fmla="*/ 331964 h 405034"/>
              <a:gd name="connsiteX11" fmla="*/ 9798970 w 12247465"/>
              <a:gd name="connsiteY11" fmla="*/ 353740 h 405034"/>
              <a:gd name="connsiteX12" fmla="*/ 9766133 w 12247465"/>
              <a:gd name="connsiteY12" fmla="*/ 371806 h 405034"/>
              <a:gd name="connsiteX13" fmla="*/ 9731491 w 12247465"/>
              <a:gd name="connsiteY13" fmla="*/ 386162 h 405034"/>
              <a:gd name="connsiteX14" fmla="*/ 9695370 w 12247465"/>
              <a:gd name="connsiteY14" fmla="*/ 396646 h 405034"/>
              <a:gd name="connsiteX15" fmla="*/ 9658101 w 12247465"/>
              <a:gd name="connsiteY15" fmla="*/ 402937 h 405034"/>
              <a:gd name="connsiteX16" fmla="*/ 9620010 w 12247465"/>
              <a:gd name="connsiteY16" fmla="*/ 405034 h 405034"/>
              <a:gd name="connsiteX17" fmla="*/ 0 w 12247465"/>
              <a:gd name="connsiteY17" fmla="*/ 403558 h 405034"/>
              <a:gd name="connsiteX0" fmla="*/ 13399609 w 13399609"/>
              <a:gd name="connsiteY0" fmla="*/ 0 h 405034"/>
              <a:gd name="connsiteX1" fmla="*/ 11454011 w 13399609"/>
              <a:gd name="connsiteY1" fmla="*/ 0 h 405034"/>
              <a:gd name="connsiteX2" fmla="*/ 11415921 w 13399609"/>
              <a:gd name="connsiteY2" fmla="*/ 2097 h 405034"/>
              <a:gd name="connsiteX3" fmla="*/ 11378815 w 13399609"/>
              <a:gd name="connsiteY3" fmla="*/ 8549 h 405034"/>
              <a:gd name="connsiteX4" fmla="*/ 11342530 w 13399609"/>
              <a:gd name="connsiteY4" fmla="*/ 18873 h 405034"/>
              <a:gd name="connsiteX5" fmla="*/ 11307887 w 13399609"/>
              <a:gd name="connsiteY5" fmla="*/ 33229 h 405034"/>
              <a:gd name="connsiteX6" fmla="*/ 11275050 w 13399609"/>
              <a:gd name="connsiteY6" fmla="*/ 51456 h 405034"/>
              <a:gd name="connsiteX7" fmla="*/ 11244184 w 13399609"/>
              <a:gd name="connsiteY7" fmla="*/ 73232 h 405034"/>
              <a:gd name="connsiteX8" fmla="*/ 11215780 w 13399609"/>
              <a:gd name="connsiteY8" fmla="*/ 98557 h 405034"/>
              <a:gd name="connsiteX9" fmla="*/ 11010385 w 13399609"/>
              <a:gd name="connsiteY9" fmla="*/ 306639 h 405034"/>
              <a:gd name="connsiteX10" fmla="*/ 10981981 w 13399609"/>
              <a:gd name="connsiteY10" fmla="*/ 331964 h 405034"/>
              <a:gd name="connsiteX11" fmla="*/ 10951114 w 13399609"/>
              <a:gd name="connsiteY11" fmla="*/ 353740 h 405034"/>
              <a:gd name="connsiteX12" fmla="*/ 10918277 w 13399609"/>
              <a:gd name="connsiteY12" fmla="*/ 371806 h 405034"/>
              <a:gd name="connsiteX13" fmla="*/ 10883635 w 13399609"/>
              <a:gd name="connsiteY13" fmla="*/ 386162 h 405034"/>
              <a:gd name="connsiteX14" fmla="*/ 10847514 w 13399609"/>
              <a:gd name="connsiteY14" fmla="*/ 396646 h 405034"/>
              <a:gd name="connsiteX15" fmla="*/ 10810245 w 13399609"/>
              <a:gd name="connsiteY15" fmla="*/ 402937 h 405034"/>
              <a:gd name="connsiteX16" fmla="*/ 10772154 w 13399609"/>
              <a:gd name="connsiteY16" fmla="*/ 405034 h 405034"/>
              <a:gd name="connsiteX17" fmla="*/ 0 w 13399609"/>
              <a:gd name="connsiteY17" fmla="*/ 403558 h 405034"/>
              <a:gd name="connsiteX0" fmla="*/ 12210889 w 12210889"/>
              <a:gd name="connsiteY0" fmla="*/ 9144 h 405034"/>
              <a:gd name="connsiteX1" fmla="*/ 11454011 w 12210889"/>
              <a:gd name="connsiteY1" fmla="*/ 0 h 405034"/>
              <a:gd name="connsiteX2" fmla="*/ 11415921 w 12210889"/>
              <a:gd name="connsiteY2" fmla="*/ 2097 h 405034"/>
              <a:gd name="connsiteX3" fmla="*/ 11378815 w 12210889"/>
              <a:gd name="connsiteY3" fmla="*/ 8549 h 405034"/>
              <a:gd name="connsiteX4" fmla="*/ 11342530 w 12210889"/>
              <a:gd name="connsiteY4" fmla="*/ 18873 h 405034"/>
              <a:gd name="connsiteX5" fmla="*/ 11307887 w 12210889"/>
              <a:gd name="connsiteY5" fmla="*/ 33229 h 405034"/>
              <a:gd name="connsiteX6" fmla="*/ 11275050 w 12210889"/>
              <a:gd name="connsiteY6" fmla="*/ 51456 h 405034"/>
              <a:gd name="connsiteX7" fmla="*/ 11244184 w 12210889"/>
              <a:gd name="connsiteY7" fmla="*/ 73232 h 405034"/>
              <a:gd name="connsiteX8" fmla="*/ 11215780 w 12210889"/>
              <a:gd name="connsiteY8" fmla="*/ 98557 h 405034"/>
              <a:gd name="connsiteX9" fmla="*/ 11010385 w 12210889"/>
              <a:gd name="connsiteY9" fmla="*/ 306639 h 405034"/>
              <a:gd name="connsiteX10" fmla="*/ 10981981 w 12210889"/>
              <a:gd name="connsiteY10" fmla="*/ 331964 h 405034"/>
              <a:gd name="connsiteX11" fmla="*/ 10951114 w 12210889"/>
              <a:gd name="connsiteY11" fmla="*/ 353740 h 405034"/>
              <a:gd name="connsiteX12" fmla="*/ 10918277 w 12210889"/>
              <a:gd name="connsiteY12" fmla="*/ 371806 h 405034"/>
              <a:gd name="connsiteX13" fmla="*/ 10883635 w 12210889"/>
              <a:gd name="connsiteY13" fmla="*/ 386162 h 405034"/>
              <a:gd name="connsiteX14" fmla="*/ 10847514 w 12210889"/>
              <a:gd name="connsiteY14" fmla="*/ 396646 h 405034"/>
              <a:gd name="connsiteX15" fmla="*/ 10810245 w 12210889"/>
              <a:gd name="connsiteY15" fmla="*/ 402937 h 405034"/>
              <a:gd name="connsiteX16" fmla="*/ 10772154 w 12210889"/>
              <a:gd name="connsiteY16" fmla="*/ 405034 h 405034"/>
              <a:gd name="connsiteX17" fmla="*/ 0 w 12210889"/>
              <a:gd name="connsiteY17" fmla="*/ 403558 h 40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10889" h="405034">
                <a:moveTo>
                  <a:pt x="12210889" y="9144"/>
                </a:moveTo>
                <a:lnTo>
                  <a:pt x="11454011" y="0"/>
                </a:lnTo>
                <a:lnTo>
                  <a:pt x="11415921" y="2097"/>
                </a:lnTo>
                <a:lnTo>
                  <a:pt x="11378815" y="8549"/>
                </a:lnTo>
                <a:lnTo>
                  <a:pt x="11342530" y="18873"/>
                </a:lnTo>
                <a:lnTo>
                  <a:pt x="11307887" y="33229"/>
                </a:lnTo>
                <a:lnTo>
                  <a:pt x="11275050" y="51456"/>
                </a:lnTo>
                <a:lnTo>
                  <a:pt x="11244184" y="73232"/>
                </a:lnTo>
                <a:lnTo>
                  <a:pt x="11215780" y="98557"/>
                </a:lnTo>
                <a:lnTo>
                  <a:pt x="11010385" y="306639"/>
                </a:lnTo>
                <a:lnTo>
                  <a:pt x="10981981" y="331964"/>
                </a:lnTo>
                <a:lnTo>
                  <a:pt x="10951114" y="353740"/>
                </a:lnTo>
                <a:lnTo>
                  <a:pt x="10918277" y="371806"/>
                </a:lnTo>
                <a:lnTo>
                  <a:pt x="10883635" y="386162"/>
                </a:lnTo>
                <a:lnTo>
                  <a:pt x="10847514" y="396646"/>
                </a:lnTo>
                <a:lnTo>
                  <a:pt x="10810245" y="402937"/>
                </a:lnTo>
                <a:lnTo>
                  <a:pt x="10772154" y="405034"/>
                </a:lnTo>
                <a:lnTo>
                  <a:pt x="0" y="403558"/>
                </a:lnTo>
              </a:path>
            </a:pathLst>
          </a:custGeom>
          <a:noFill/>
          <a:ln w="16417" cap="flat">
            <a:solidFill>
              <a:srgbClr val="FFBF22"/>
            </a:solidFill>
            <a:prstDash val="solid"/>
            <a:miter/>
          </a:ln>
        </p:spPr>
        <p:txBody>
          <a:bodyPr rtlCol="0" anchor="ctr"/>
          <a:lstStyle/>
          <a:p>
            <a:endParaRPr lang="en-GB"/>
          </a:p>
        </p:txBody>
      </p:sp>
      <p:pic>
        <p:nvPicPr>
          <p:cNvPr id="3" name="Picture 2">
            <a:extLst>
              <a:ext uri="{FF2B5EF4-FFF2-40B4-BE49-F238E27FC236}">
                <a16:creationId xmlns:a16="http://schemas.microsoft.com/office/drawing/2014/main" id="{4D3B4501-FBBB-678D-0D63-F1BD9786FFD0}"/>
              </a:ext>
            </a:extLst>
          </p:cNvPr>
          <p:cNvPicPr>
            <a:picLocks noChangeAspect="1"/>
          </p:cNvPicPr>
          <p:nvPr userDrawn="1"/>
        </p:nvPicPr>
        <p:blipFill>
          <a:blip r:embed="rId4"/>
          <a:srcRect/>
          <a:stretch/>
        </p:blipFill>
        <p:spPr>
          <a:xfrm>
            <a:off x="11423087" y="6426740"/>
            <a:ext cx="404054" cy="157424"/>
          </a:xfrm>
          <a:prstGeom prst="rect">
            <a:avLst/>
          </a:prstGeom>
        </p:spPr>
      </p:pic>
    </p:spTree>
    <p:extLst>
      <p:ext uri="{BB962C8B-B14F-4D97-AF65-F5344CB8AC3E}">
        <p14:creationId xmlns:p14="http://schemas.microsoft.com/office/powerpoint/2010/main" val="126307655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_Content + Space">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84AD00B6-DB3F-A94F-80AB-5497BFEDCD39}"/>
              </a:ext>
            </a:extLst>
          </p:cNvPr>
          <p:cNvSpPr>
            <a:spLocks noGrp="1"/>
          </p:cNvSpPr>
          <p:nvPr>
            <p:ph type="body" sz="quarter" idx="10" hasCustomPrompt="1"/>
          </p:nvPr>
        </p:nvSpPr>
        <p:spPr>
          <a:xfrm>
            <a:off x="3657600" y="780175"/>
            <a:ext cx="3148908" cy="2932112"/>
          </a:xfrm>
          <a:prstGeom prst="rect">
            <a:avLst/>
          </a:prstGeom>
          <a:ln>
            <a:noFill/>
          </a:ln>
        </p:spPr>
        <p:txBody>
          <a:bodyPr/>
          <a:lstStyle>
            <a:lvl1pPr marL="0" indent="0">
              <a:buNone/>
              <a:defRPr sz="900" b="0" i="0">
                <a:solidFill>
                  <a:srgbClr val="454546"/>
                </a:solidFill>
                <a:latin typeface="HelveticaNeueLT Pro 55 Roman" panose="020B0604020202020204" pitchFamily="34" charset="77"/>
              </a:defRPr>
            </a:lvl1pPr>
            <a:lvl2pPr marL="457189" indent="0">
              <a:buFont typeface="Arial" panose="020B0604020202020204" pitchFamily="34" charset="0"/>
              <a:buNone/>
              <a:defRPr sz="900" b="0" i="0">
                <a:ln>
                  <a:noFill/>
                </a:ln>
                <a:solidFill>
                  <a:srgbClr val="454546"/>
                </a:solidFill>
                <a:latin typeface="HelveticaNeueLT Pro 55 Roman" panose="020B0604020202020204" pitchFamily="34" charset="77"/>
              </a:defRPr>
            </a:lvl2pPr>
            <a:lvl3pPr marL="914377" indent="0">
              <a:buFont typeface="Arial" panose="020B0604020202020204" pitchFamily="34" charset="0"/>
              <a:buNone/>
              <a:defRPr sz="900" b="0" i="0">
                <a:solidFill>
                  <a:srgbClr val="454546"/>
                </a:solidFill>
                <a:latin typeface="HelveticaNeueLT Pro 55 Roman" panose="020B0604020202020204" pitchFamily="34" charset="77"/>
              </a:defRPr>
            </a:lvl3pPr>
            <a:lvl4pPr marL="1371566" indent="0">
              <a:buFont typeface="Arial" panose="020B0604020202020204" pitchFamily="34" charset="0"/>
              <a:buNone/>
              <a:defRPr sz="900" b="0" i="0">
                <a:solidFill>
                  <a:srgbClr val="454546"/>
                </a:solidFill>
                <a:latin typeface="HelveticaNeueLT Pro 55 Roman" panose="020B0604020202020204" pitchFamily="34" charset="77"/>
              </a:defRPr>
            </a:lvl4pPr>
            <a:lvl5pPr marL="1828755" indent="0">
              <a:buNone/>
              <a:defRPr b="0" i="0">
                <a:latin typeface="HelveticaNeueLT Std Thin" panose="020B0403020202020204" pitchFamily="34" charset="0"/>
              </a:defRPr>
            </a:lvl5pPr>
          </a:lstStyle>
          <a:p>
            <a:pPr lvl="0"/>
            <a:r>
              <a:rPr lang="en-GB"/>
              <a:t>Second level</a:t>
            </a:r>
          </a:p>
          <a:p>
            <a:pPr lvl="1"/>
            <a:r>
              <a:rPr lang="en-GB"/>
              <a:t>Third level</a:t>
            </a:r>
          </a:p>
          <a:p>
            <a:pPr lvl="2"/>
            <a:r>
              <a:rPr lang="en-GB"/>
              <a:t>Fourth level</a:t>
            </a:r>
          </a:p>
          <a:p>
            <a:pPr lvl="3"/>
            <a:r>
              <a:rPr lang="en-GB"/>
              <a:t>Fifth level</a:t>
            </a:r>
            <a:endParaRPr lang="en-US"/>
          </a:p>
        </p:txBody>
      </p:sp>
      <p:sp>
        <p:nvSpPr>
          <p:cNvPr id="6" name="Title 1">
            <a:extLst>
              <a:ext uri="{FF2B5EF4-FFF2-40B4-BE49-F238E27FC236}">
                <a16:creationId xmlns:a16="http://schemas.microsoft.com/office/drawing/2014/main" id="{1C467E4A-CC9D-E041-8263-9CCBD5B47DBE}"/>
              </a:ext>
            </a:extLst>
          </p:cNvPr>
          <p:cNvSpPr>
            <a:spLocks noGrp="1"/>
          </p:cNvSpPr>
          <p:nvPr>
            <p:ph type="title"/>
          </p:nvPr>
        </p:nvSpPr>
        <p:spPr>
          <a:xfrm>
            <a:off x="497523" y="780175"/>
            <a:ext cx="3160077" cy="1979958"/>
          </a:xfrm>
          <a:prstGeom prst="rect">
            <a:avLst/>
          </a:prstGeom>
        </p:spPr>
        <p:txBody>
          <a:bodyPr anchor="t"/>
          <a:lstStyle>
            <a:lvl1pPr>
              <a:defRPr sz="2500" b="0" i="0">
                <a:solidFill>
                  <a:srgbClr val="D43900"/>
                </a:solidFill>
                <a:latin typeface="HelveticaNeueLT Pro 55 Roman" panose="020B0604020202020204" pitchFamily="34" charset="77"/>
                <a:ea typeface="Helvetica Neue Condensed" panose="02000503000000020004" pitchFamily="2" charset="0"/>
                <a:cs typeface="Helvetica Neue Condensed" panose="02000503000000020004" pitchFamily="2" charset="0"/>
              </a:defRPr>
            </a:lvl1pPr>
          </a:lstStyle>
          <a:p>
            <a:r>
              <a:rPr lang="en-GB"/>
              <a:t>Click to edit Master title style</a:t>
            </a:r>
            <a:endParaRPr lang="en-US"/>
          </a:p>
        </p:txBody>
      </p:sp>
      <p:pic>
        <p:nvPicPr>
          <p:cNvPr id="10" name="Graphic 9">
            <a:extLst>
              <a:ext uri="{FF2B5EF4-FFF2-40B4-BE49-F238E27FC236}">
                <a16:creationId xmlns:a16="http://schemas.microsoft.com/office/drawing/2014/main" id="{62D08151-A5C6-7141-A74A-90A3B0E8C871}"/>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44908" t="62631" r="25523" b="11691"/>
          <a:stretch/>
        </p:blipFill>
        <p:spPr>
          <a:xfrm flipH="1">
            <a:off x="0" y="2760133"/>
            <a:ext cx="6320589" cy="3878396"/>
          </a:xfrm>
          <a:prstGeom prst="rect">
            <a:avLst/>
          </a:prstGeom>
        </p:spPr>
      </p:pic>
      <p:sp>
        <p:nvSpPr>
          <p:cNvPr id="3" name="Graphic 8">
            <a:extLst>
              <a:ext uri="{FF2B5EF4-FFF2-40B4-BE49-F238E27FC236}">
                <a16:creationId xmlns:a16="http://schemas.microsoft.com/office/drawing/2014/main" id="{51F6A8F6-B6A4-DCC3-2827-E96408C7DD90}"/>
              </a:ext>
            </a:extLst>
          </p:cNvPr>
          <p:cNvSpPr/>
          <p:nvPr userDrawn="1"/>
        </p:nvSpPr>
        <p:spPr>
          <a:xfrm>
            <a:off x="-924" y="6232997"/>
            <a:ext cx="12210889" cy="405034"/>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12254226 w 12254226"/>
              <a:gd name="connsiteY18" fmla="*/ 659972 h 659972"/>
              <a:gd name="connsiteX19" fmla="*/ 12248288 w 12254226"/>
              <a:gd name="connsiteY19" fmla="*/ 0 h 659972"/>
              <a:gd name="connsiteX0" fmla="*/ 12248288 w 12248288"/>
              <a:gd name="connsiteY0" fmla="*/ 0 h 410972"/>
              <a:gd name="connsiteX1" fmla="*/ 10302690 w 12248288"/>
              <a:gd name="connsiteY1" fmla="*/ 0 h 410972"/>
              <a:gd name="connsiteX2" fmla="*/ 10264600 w 12248288"/>
              <a:gd name="connsiteY2" fmla="*/ 2097 h 410972"/>
              <a:gd name="connsiteX3" fmla="*/ 10227494 w 12248288"/>
              <a:gd name="connsiteY3" fmla="*/ 8549 h 410972"/>
              <a:gd name="connsiteX4" fmla="*/ 10191209 w 12248288"/>
              <a:gd name="connsiteY4" fmla="*/ 18873 h 410972"/>
              <a:gd name="connsiteX5" fmla="*/ 10156566 w 12248288"/>
              <a:gd name="connsiteY5" fmla="*/ 33229 h 410972"/>
              <a:gd name="connsiteX6" fmla="*/ 10123729 w 12248288"/>
              <a:gd name="connsiteY6" fmla="*/ 51456 h 410972"/>
              <a:gd name="connsiteX7" fmla="*/ 10092863 w 12248288"/>
              <a:gd name="connsiteY7" fmla="*/ 73232 h 410972"/>
              <a:gd name="connsiteX8" fmla="*/ 10064459 w 12248288"/>
              <a:gd name="connsiteY8" fmla="*/ 98557 h 410972"/>
              <a:gd name="connsiteX9" fmla="*/ 9859064 w 12248288"/>
              <a:gd name="connsiteY9" fmla="*/ 306639 h 410972"/>
              <a:gd name="connsiteX10" fmla="*/ 9830660 w 12248288"/>
              <a:gd name="connsiteY10" fmla="*/ 331964 h 410972"/>
              <a:gd name="connsiteX11" fmla="*/ 9799793 w 12248288"/>
              <a:gd name="connsiteY11" fmla="*/ 353740 h 410972"/>
              <a:gd name="connsiteX12" fmla="*/ 9766956 w 12248288"/>
              <a:gd name="connsiteY12" fmla="*/ 371806 h 410972"/>
              <a:gd name="connsiteX13" fmla="*/ 9732314 w 12248288"/>
              <a:gd name="connsiteY13" fmla="*/ 386162 h 410972"/>
              <a:gd name="connsiteX14" fmla="*/ 9696193 w 12248288"/>
              <a:gd name="connsiteY14" fmla="*/ 396646 h 410972"/>
              <a:gd name="connsiteX15" fmla="*/ 9658924 w 12248288"/>
              <a:gd name="connsiteY15" fmla="*/ 402937 h 410972"/>
              <a:gd name="connsiteX16" fmla="*/ 9620833 w 12248288"/>
              <a:gd name="connsiteY16" fmla="*/ 405034 h 410972"/>
              <a:gd name="connsiteX17" fmla="*/ 0 w 12248288"/>
              <a:gd name="connsiteY17" fmla="*/ 410972 h 410972"/>
              <a:gd name="connsiteX18" fmla="*/ 12248288 w 12248288"/>
              <a:gd name="connsiteY18" fmla="*/ 0 h 410972"/>
              <a:gd name="connsiteX0" fmla="*/ 12156848 w 12156848"/>
              <a:gd name="connsiteY0" fmla="*/ 0 h 502412"/>
              <a:gd name="connsiteX1" fmla="*/ 10211250 w 12156848"/>
              <a:gd name="connsiteY1" fmla="*/ 0 h 502412"/>
              <a:gd name="connsiteX2" fmla="*/ 10173160 w 12156848"/>
              <a:gd name="connsiteY2" fmla="*/ 2097 h 502412"/>
              <a:gd name="connsiteX3" fmla="*/ 10136054 w 12156848"/>
              <a:gd name="connsiteY3" fmla="*/ 8549 h 502412"/>
              <a:gd name="connsiteX4" fmla="*/ 10099769 w 12156848"/>
              <a:gd name="connsiteY4" fmla="*/ 18873 h 502412"/>
              <a:gd name="connsiteX5" fmla="*/ 10065126 w 12156848"/>
              <a:gd name="connsiteY5" fmla="*/ 33229 h 502412"/>
              <a:gd name="connsiteX6" fmla="*/ 10032289 w 12156848"/>
              <a:gd name="connsiteY6" fmla="*/ 51456 h 502412"/>
              <a:gd name="connsiteX7" fmla="*/ 10001423 w 12156848"/>
              <a:gd name="connsiteY7" fmla="*/ 73232 h 502412"/>
              <a:gd name="connsiteX8" fmla="*/ 9973019 w 12156848"/>
              <a:gd name="connsiteY8" fmla="*/ 98557 h 502412"/>
              <a:gd name="connsiteX9" fmla="*/ 9767624 w 12156848"/>
              <a:gd name="connsiteY9" fmla="*/ 306639 h 502412"/>
              <a:gd name="connsiteX10" fmla="*/ 9739220 w 12156848"/>
              <a:gd name="connsiteY10" fmla="*/ 331964 h 502412"/>
              <a:gd name="connsiteX11" fmla="*/ 9708353 w 12156848"/>
              <a:gd name="connsiteY11" fmla="*/ 353740 h 502412"/>
              <a:gd name="connsiteX12" fmla="*/ 9675516 w 12156848"/>
              <a:gd name="connsiteY12" fmla="*/ 371806 h 502412"/>
              <a:gd name="connsiteX13" fmla="*/ 9640874 w 12156848"/>
              <a:gd name="connsiteY13" fmla="*/ 386162 h 502412"/>
              <a:gd name="connsiteX14" fmla="*/ 9604753 w 12156848"/>
              <a:gd name="connsiteY14" fmla="*/ 396646 h 502412"/>
              <a:gd name="connsiteX15" fmla="*/ 9567484 w 12156848"/>
              <a:gd name="connsiteY15" fmla="*/ 402937 h 502412"/>
              <a:gd name="connsiteX16" fmla="*/ 9529393 w 12156848"/>
              <a:gd name="connsiteY16" fmla="*/ 405034 h 502412"/>
              <a:gd name="connsiteX17" fmla="*/ 0 w 12156848"/>
              <a:gd name="connsiteY17" fmla="*/ 502412 h 502412"/>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395320 h 405034"/>
              <a:gd name="connsiteX0" fmla="*/ 12173324 w 12173324"/>
              <a:gd name="connsiteY0" fmla="*/ 0 h 428271"/>
              <a:gd name="connsiteX1" fmla="*/ 10227726 w 12173324"/>
              <a:gd name="connsiteY1" fmla="*/ 0 h 428271"/>
              <a:gd name="connsiteX2" fmla="*/ 10189636 w 12173324"/>
              <a:gd name="connsiteY2" fmla="*/ 2097 h 428271"/>
              <a:gd name="connsiteX3" fmla="*/ 10152530 w 12173324"/>
              <a:gd name="connsiteY3" fmla="*/ 8549 h 428271"/>
              <a:gd name="connsiteX4" fmla="*/ 10116245 w 12173324"/>
              <a:gd name="connsiteY4" fmla="*/ 18873 h 428271"/>
              <a:gd name="connsiteX5" fmla="*/ 10081602 w 12173324"/>
              <a:gd name="connsiteY5" fmla="*/ 33229 h 428271"/>
              <a:gd name="connsiteX6" fmla="*/ 10048765 w 12173324"/>
              <a:gd name="connsiteY6" fmla="*/ 51456 h 428271"/>
              <a:gd name="connsiteX7" fmla="*/ 10017899 w 12173324"/>
              <a:gd name="connsiteY7" fmla="*/ 73232 h 428271"/>
              <a:gd name="connsiteX8" fmla="*/ 9989495 w 12173324"/>
              <a:gd name="connsiteY8" fmla="*/ 98557 h 428271"/>
              <a:gd name="connsiteX9" fmla="*/ 9784100 w 12173324"/>
              <a:gd name="connsiteY9" fmla="*/ 306639 h 428271"/>
              <a:gd name="connsiteX10" fmla="*/ 9755696 w 12173324"/>
              <a:gd name="connsiteY10" fmla="*/ 331964 h 428271"/>
              <a:gd name="connsiteX11" fmla="*/ 9724829 w 12173324"/>
              <a:gd name="connsiteY11" fmla="*/ 353740 h 428271"/>
              <a:gd name="connsiteX12" fmla="*/ 9691992 w 12173324"/>
              <a:gd name="connsiteY12" fmla="*/ 371806 h 428271"/>
              <a:gd name="connsiteX13" fmla="*/ 9657350 w 12173324"/>
              <a:gd name="connsiteY13" fmla="*/ 386162 h 428271"/>
              <a:gd name="connsiteX14" fmla="*/ 9621229 w 12173324"/>
              <a:gd name="connsiteY14" fmla="*/ 396646 h 428271"/>
              <a:gd name="connsiteX15" fmla="*/ 9583960 w 12173324"/>
              <a:gd name="connsiteY15" fmla="*/ 402937 h 428271"/>
              <a:gd name="connsiteX16" fmla="*/ 9545869 w 12173324"/>
              <a:gd name="connsiteY16" fmla="*/ 405034 h 428271"/>
              <a:gd name="connsiteX17" fmla="*/ 0 w 12173324"/>
              <a:gd name="connsiteY17" fmla="*/ 428271 h 428271"/>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403558 h 405034"/>
              <a:gd name="connsiteX0" fmla="*/ 12247465 w 12247465"/>
              <a:gd name="connsiteY0" fmla="*/ 0 h 405034"/>
              <a:gd name="connsiteX1" fmla="*/ 10301867 w 12247465"/>
              <a:gd name="connsiteY1" fmla="*/ 0 h 405034"/>
              <a:gd name="connsiteX2" fmla="*/ 10263777 w 12247465"/>
              <a:gd name="connsiteY2" fmla="*/ 2097 h 405034"/>
              <a:gd name="connsiteX3" fmla="*/ 10226671 w 12247465"/>
              <a:gd name="connsiteY3" fmla="*/ 8549 h 405034"/>
              <a:gd name="connsiteX4" fmla="*/ 10190386 w 12247465"/>
              <a:gd name="connsiteY4" fmla="*/ 18873 h 405034"/>
              <a:gd name="connsiteX5" fmla="*/ 10155743 w 12247465"/>
              <a:gd name="connsiteY5" fmla="*/ 33229 h 405034"/>
              <a:gd name="connsiteX6" fmla="*/ 10122906 w 12247465"/>
              <a:gd name="connsiteY6" fmla="*/ 51456 h 405034"/>
              <a:gd name="connsiteX7" fmla="*/ 10092040 w 12247465"/>
              <a:gd name="connsiteY7" fmla="*/ 73232 h 405034"/>
              <a:gd name="connsiteX8" fmla="*/ 10063636 w 12247465"/>
              <a:gd name="connsiteY8" fmla="*/ 98557 h 405034"/>
              <a:gd name="connsiteX9" fmla="*/ 9858241 w 12247465"/>
              <a:gd name="connsiteY9" fmla="*/ 306639 h 405034"/>
              <a:gd name="connsiteX10" fmla="*/ 9829837 w 12247465"/>
              <a:gd name="connsiteY10" fmla="*/ 331964 h 405034"/>
              <a:gd name="connsiteX11" fmla="*/ 9798970 w 12247465"/>
              <a:gd name="connsiteY11" fmla="*/ 353740 h 405034"/>
              <a:gd name="connsiteX12" fmla="*/ 9766133 w 12247465"/>
              <a:gd name="connsiteY12" fmla="*/ 371806 h 405034"/>
              <a:gd name="connsiteX13" fmla="*/ 9731491 w 12247465"/>
              <a:gd name="connsiteY13" fmla="*/ 386162 h 405034"/>
              <a:gd name="connsiteX14" fmla="*/ 9695370 w 12247465"/>
              <a:gd name="connsiteY14" fmla="*/ 396646 h 405034"/>
              <a:gd name="connsiteX15" fmla="*/ 9658101 w 12247465"/>
              <a:gd name="connsiteY15" fmla="*/ 402937 h 405034"/>
              <a:gd name="connsiteX16" fmla="*/ 9620010 w 12247465"/>
              <a:gd name="connsiteY16" fmla="*/ 405034 h 405034"/>
              <a:gd name="connsiteX17" fmla="*/ 0 w 12247465"/>
              <a:gd name="connsiteY17" fmla="*/ 403558 h 405034"/>
              <a:gd name="connsiteX0" fmla="*/ 13399609 w 13399609"/>
              <a:gd name="connsiteY0" fmla="*/ 0 h 405034"/>
              <a:gd name="connsiteX1" fmla="*/ 11454011 w 13399609"/>
              <a:gd name="connsiteY1" fmla="*/ 0 h 405034"/>
              <a:gd name="connsiteX2" fmla="*/ 11415921 w 13399609"/>
              <a:gd name="connsiteY2" fmla="*/ 2097 h 405034"/>
              <a:gd name="connsiteX3" fmla="*/ 11378815 w 13399609"/>
              <a:gd name="connsiteY3" fmla="*/ 8549 h 405034"/>
              <a:gd name="connsiteX4" fmla="*/ 11342530 w 13399609"/>
              <a:gd name="connsiteY4" fmla="*/ 18873 h 405034"/>
              <a:gd name="connsiteX5" fmla="*/ 11307887 w 13399609"/>
              <a:gd name="connsiteY5" fmla="*/ 33229 h 405034"/>
              <a:gd name="connsiteX6" fmla="*/ 11275050 w 13399609"/>
              <a:gd name="connsiteY6" fmla="*/ 51456 h 405034"/>
              <a:gd name="connsiteX7" fmla="*/ 11244184 w 13399609"/>
              <a:gd name="connsiteY7" fmla="*/ 73232 h 405034"/>
              <a:gd name="connsiteX8" fmla="*/ 11215780 w 13399609"/>
              <a:gd name="connsiteY8" fmla="*/ 98557 h 405034"/>
              <a:gd name="connsiteX9" fmla="*/ 11010385 w 13399609"/>
              <a:gd name="connsiteY9" fmla="*/ 306639 h 405034"/>
              <a:gd name="connsiteX10" fmla="*/ 10981981 w 13399609"/>
              <a:gd name="connsiteY10" fmla="*/ 331964 h 405034"/>
              <a:gd name="connsiteX11" fmla="*/ 10951114 w 13399609"/>
              <a:gd name="connsiteY11" fmla="*/ 353740 h 405034"/>
              <a:gd name="connsiteX12" fmla="*/ 10918277 w 13399609"/>
              <a:gd name="connsiteY12" fmla="*/ 371806 h 405034"/>
              <a:gd name="connsiteX13" fmla="*/ 10883635 w 13399609"/>
              <a:gd name="connsiteY13" fmla="*/ 386162 h 405034"/>
              <a:gd name="connsiteX14" fmla="*/ 10847514 w 13399609"/>
              <a:gd name="connsiteY14" fmla="*/ 396646 h 405034"/>
              <a:gd name="connsiteX15" fmla="*/ 10810245 w 13399609"/>
              <a:gd name="connsiteY15" fmla="*/ 402937 h 405034"/>
              <a:gd name="connsiteX16" fmla="*/ 10772154 w 13399609"/>
              <a:gd name="connsiteY16" fmla="*/ 405034 h 405034"/>
              <a:gd name="connsiteX17" fmla="*/ 0 w 13399609"/>
              <a:gd name="connsiteY17" fmla="*/ 403558 h 405034"/>
              <a:gd name="connsiteX0" fmla="*/ 12210889 w 12210889"/>
              <a:gd name="connsiteY0" fmla="*/ 9144 h 405034"/>
              <a:gd name="connsiteX1" fmla="*/ 11454011 w 12210889"/>
              <a:gd name="connsiteY1" fmla="*/ 0 h 405034"/>
              <a:gd name="connsiteX2" fmla="*/ 11415921 w 12210889"/>
              <a:gd name="connsiteY2" fmla="*/ 2097 h 405034"/>
              <a:gd name="connsiteX3" fmla="*/ 11378815 w 12210889"/>
              <a:gd name="connsiteY3" fmla="*/ 8549 h 405034"/>
              <a:gd name="connsiteX4" fmla="*/ 11342530 w 12210889"/>
              <a:gd name="connsiteY4" fmla="*/ 18873 h 405034"/>
              <a:gd name="connsiteX5" fmla="*/ 11307887 w 12210889"/>
              <a:gd name="connsiteY5" fmla="*/ 33229 h 405034"/>
              <a:gd name="connsiteX6" fmla="*/ 11275050 w 12210889"/>
              <a:gd name="connsiteY6" fmla="*/ 51456 h 405034"/>
              <a:gd name="connsiteX7" fmla="*/ 11244184 w 12210889"/>
              <a:gd name="connsiteY7" fmla="*/ 73232 h 405034"/>
              <a:gd name="connsiteX8" fmla="*/ 11215780 w 12210889"/>
              <a:gd name="connsiteY8" fmla="*/ 98557 h 405034"/>
              <a:gd name="connsiteX9" fmla="*/ 11010385 w 12210889"/>
              <a:gd name="connsiteY9" fmla="*/ 306639 h 405034"/>
              <a:gd name="connsiteX10" fmla="*/ 10981981 w 12210889"/>
              <a:gd name="connsiteY10" fmla="*/ 331964 h 405034"/>
              <a:gd name="connsiteX11" fmla="*/ 10951114 w 12210889"/>
              <a:gd name="connsiteY11" fmla="*/ 353740 h 405034"/>
              <a:gd name="connsiteX12" fmla="*/ 10918277 w 12210889"/>
              <a:gd name="connsiteY12" fmla="*/ 371806 h 405034"/>
              <a:gd name="connsiteX13" fmla="*/ 10883635 w 12210889"/>
              <a:gd name="connsiteY13" fmla="*/ 386162 h 405034"/>
              <a:gd name="connsiteX14" fmla="*/ 10847514 w 12210889"/>
              <a:gd name="connsiteY14" fmla="*/ 396646 h 405034"/>
              <a:gd name="connsiteX15" fmla="*/ 10810245 w 12210889"/>
              <a:gd name="connsiteY15" fmla="*/ 402937 h 405034"/>
              <a:gd name="connsiteX16" fmla="*/ 10772154 w 12210889"/>
              <a:gd name="connsiteY16" fmla="*/ 405034 h 405034"/>
              <a:gd name="connsiteX17" fmla="*/ 0 w 12210889"/>
              <a:gd name="connsiteY17" fmla="*/ 403558 h 40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10889" h="405034">
                <a:moveTo>
                  <a:pt x="12210889" y="9144"/>
                </a:moveTo>
                <a:lnTo>
                  <a:pt x="11454011" y="0"/>
                </a:lnTo>
                <a:lnTo>
                  <a:pt x="11415921" y="2097"/>
                </a:lnTo>
                <a:lnTo>
                  <a:pt x="11378815" y="8549"/>
                </a:lnTo>
                <a:lnTo>
                  <a:pt x="11342530" y="18873"/>
                </a:lnTo>
                <a:lnTo>
                  <a:pt x="11307887" y="33229"/>
                </a:lnTo>
                <a:lnTo>
                  <a:pt x="11275050" y="51456"/>
                </a:lnTo>
                <a:lnTo>
                  <a:pt x="11244184" y="73232"/>
                </a:lnTo>
                <a:lnTo>
                  <a:pt x="11215780" y="98557"/>
                </a:lnTo>
                <a:lnTo>
                  <a:pt x="11010385" y="306639"/>
                </a:lnTo>
                <a:lnTo>
                  <a:pt x="10981981" y="331964"/>
                </a:lnTo>
                <a:lnTo>
                  <a:pt x="10951114" y="353740"/>
                </a:lnTo>
                <a:lnTo>
                  <a:pt x="10918277" y="371806"/>
                </a:lnTo>
                <a:lnTo>
                  <a:pt x="10883635" y="386162"/>
                </a:lnTo>
                <a:lnTo>
                  <a:pt x="10847514" y="396646"/>
                </a:lnTo>
                <a:lnTo>
                  <a:pt x="10810245" y="402937"/>
                </a:lnTo>
                <a:lnTo>
                  <a:pt x="10772154" y="405034"/>
                </a:lnTo>
                <a:lnTo>
                  <a:pt x="0" y="403558"/>
                </a:lnTo>
              </a:path>
            </a:pathLst>
          </a:custGeom>
          <a:noFill/>
          <a:ln w="16417" cap="flat">
            <a:solidFill>
              <a:srgbClr val="FFBF22"/>
            </a:solidFill>
            <a:prstDash val="solid"/>
            <a:miter/>
          </a:ln>
        </p:spPr>
        <p:txBody>
          <a:bodyPr rtlCol="0" anchor="ctr"/>
          <a:lstStyle/>
          <a:p>
            <a:endParaRPr lang="en-GB"/>
          </a:p>
        </p:txBody>
      </p:sp>
      <p:pic>
        <p:nvPicPr>
          <p:cNvPr id="4" name="Picture 3">
            <a:extLst>
              <a:ext uri="{FF2B5EF4-FFF2-40B4-BE49-F238E27FC236}">
                <a16:creationId xmlns:a16="http://schemas.microsoft.com/office/drawing/2014/main" id="{07C46133-972D-3BB1-D80A-0D003C85304B}"/>
              </a:ext>
            </a:extLst>
          </p:cNvPr>
          <p:cNvPicPr>
            <a:picLocks noChangeAspect="1"/>
          </p:cNvPicPr>
          <p:nvPr userDrawn="1"/>
        </p:nvPicPr>
        <p:blipFill>
          <a:blip r:embed="rId4"/>
          <a:srcRect/>
          <a:stretch/>
        </p:blipFill>
        <p:spPr>
          <a:xfrm>
            <a:off x="11423087" y="6426740"/>
            <a:ext cx="404054" cy="157424"/>
          </a:xfrm>
          <a:prstGeom prst="rect">
            <a:avLst/>
          </a:prstGeom>
        </p:spPr>
      </p:pic>
    </p:spTree>
    <p:extLst>
      <p:ext uri="{BB962C8B-B14F-4D97-AF65-F5344CB8AC3E}">
        <p14:creationId xmlns:p14="http://schemas.microsoft.com/office/powerpoint/2010/main" val="16276017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3_Title_1ColCopy">
    <p:spTree>
      <p:nvGrpSpPr>
        <p:cNvPr id="1" name=""/>
        <p:cNvGrpSpPr/>
        <p:nvPr/>
      </p:nvGrpSpPr>
      <p:grpSpPr>
        <a:xfrm>
          <a:off x="0" y="0"/>
          <a:ext cx="0" cy="0"/>
          <a:chOff x="0" y="0"/>
          <a:chExt cx="0" cy="0"/>
        </a:xfrm>
      </p:grpSpPr>
      <p:sp>
        <p:nvSpPr>
          <p:cNvPr id="7" name="Text Placeholder 11">
            <a:extLst>
              <a:ext uri="{FF2B5EF4-FFF2-40B4-BE49-F238E27FC236}">
                <a16:creationId xmlns:a16="http://schemas.microsoft.com/office/drawing/2014/main" id="{CF042509-A226-C344-A6BB-C999500CA23C}"/>
              </a:ext>
            </a:extLst>
          </p:cNvPr>
          <p:cNvSpPr>
            <a:spLocks noGrp="1"/>
          </p:cNvSpPr>
          <p:nvPr>
            <p:ph type="body" sz="quarter" idx="12"/>
          </p:nvPr>
        </p:nvSpPr>
        <p:spPr>
          <a:xfrm>
            <a:off x="497523" y="1641798"/>
            <a:ext cx="8371840" cy="4146259"/>
          </a:xfrm>
          <a:prstGeom prst="rect">
            <a:avLst/>
          </a:prstGeom>
          <a:ln>
            <a:noFill/>
          </a:ln>
        </p:spPr>
        <p:txBody>
          <a:bodyPr numCol="1"/>
          <a:lstStyle>
            <a:lvl1pPr marL="0" indent="0">
              <a:buNone/>
              <a:defRPr sz="900" b="0" i="0">
                <a:solidFill>
                  <a:srgbClr val="454546"/>
                </a:solidFill>
                <a:latin typeface="HelveticaNeueLT Pro 55 Roman" panose="020B0604020202020204" pitchFamily="34" charset="77"/>
              </a:defRPr>
            </a:lvl1pPr>
            <a:lvl2pPr marL="457189" indent="0">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77" indent="0">
              <a:buFont typeface="Arial" panose="020B0604020202020204" pitchFamily="34" charset="0"/>
              <a:buNone/>
              <a:defRPr sz="1400" b="0" i="0">
                <a:solidFill>
                  <a:srgbClr val="E8BC28"/>
                </a:solidFill>
                <a:latin typeface="HelveticaNeueLT Std Lt" panose="020B0403020202020204" pitchFamily="34" charset="0"/>
              </a:defRPr>
            </a:lvl3pPr>
            <a:lvl4pPr marL="1371566" indent="0">
              <a:buFont typeface="Arial" panose="020B0604020202020204" pitchFamily="34" charset="0"/>
              <a:buNone/>
              <a:defRPr sz="1400" b="0" i="0">
                <a:solidFill>
                  <a:srgbClr val="E8BC28"/>
                </a:solidFill>
                <a:latin typeface="HelveticaNeueLT Std Lt" panose="020B0403020202020204" pitchFamily="34" charset="0"/>
              </a:defRPr>
            </a:lvl4pPr>
            <a:lvl5pPr marL="1828755" indent="0">
              <a:buNone/>
              <a:defRPr b="0" i="0">
                <a:latin typeface="HelveticaNeueLT Std Thin" panose="020B0403020202020204" pitchFamily="34" charset="0"/>
              </a:defRPr>
            </a:lvl5pPr>
          </a:lstStyle>
          <a:p>
            <a:pPr lvl="0"/>
            <a:endParaRPr lang="en-US"/>
          </a:p>
        </p:txBody>
      </p:sp>
      <p:sp>
        <p:nvSpPr>
          <p:cNvPr id="10" name="Title 1">
            <a:extLst>
              <a:ext uri="{FF2B5EF4-FFF2-40B4-BE49-F238E27FC236}">
                <a16:creationId xmlns:a16="http://schemas.microsoft.com/office/drawing/2014/main" id="{7A47D704-2DFB-5341-BDC6-2EB2781D623D}"/>
              </a:ext>
            </a:extLst>
          </p:cNvPr>
          <p:cNvSpPr>
            <a:spLocks noGrp="1"/>
          </p:cNvSpPr>
          <p:nvPr>
            <p:ph type="title"/>
          </p:nvPr>
        </p:nvSpPr>
        <p:spPr>
          <a:xfrm>
            <a:off x="497523" y="780175"/>
            <a:ext cx="5043199" cy="637747"/>
          </a:xfrm>
          <a:prstGeom prst="rect">
            <a:avLst/>
          </a:prstGeom>
        </p:spPr>
        <p:txBody>
          <a:bodyPr anchor="t"/>
          <a:lstStyle>
            <a:lvl1pPr>
              <a:defRPr sz="2500" b="0" i="0">
                <a:solidFill>
                  <a:srgbClr val="D43900"/>
                </a:solidFill>
                <a:latin typeface="HelveticaNeueLT Pro 55 Roman" panose="020B0604020202020204" pitchFamily="34" charset="77"/>
                <a:ea typeface="Helvetica Neue Condensed" panose="02000503000000020004" pitchFamily="2" charset="0"/>
                <a:cs typeface="Helvetica Neue Condensed" panose="02000503000000020004" pitchFamily="2" charset="0"/>
              </a:defRPr>
            </a:lvl1pPr>
          </a:lstStyle>
          <a:p>
            <a:r>
              <a:rPr lang="en-GB"/>
              <a:t>Click to edit Master title style</a:t>
            </a:r>
            <a:endParaRPr lang="en-US"/>
          </a:p>
        </p:txBody>
      </p:sp>
      <p:sp>
        <p:nvSpPr>
          <p:cNvPr id="2" name="Graphic 8">
            <a:extLst>
              <a:ext uri="{FF2B5EF4-FFF2-40B4-BE49-F238E27FC236}">
                <a16:creationId xmlns:a16="http://schemas.microsoft.com/office/drawing/2014/main" id="{1932A07F-8C98-0D29-186C-36B1CEC67C06}"/>
              </a:ext>
            </a:extLst>
          </p:cNvPr>
          <p:cNvSpPr/>
          <p:nvPr userDrawn="1"/>
        </p:nvSpPr>
        <p:spPr>
          <a:xfrm>
            <a:off x="-16829" y="6232997"/>
            <a:ext cx="12263370" cy="659972"/>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 name="connsiteX0" fmla="*/ 13418720 w 13424658"/>
              <a:gd name="connsiteY0" fmla="*/ 0 h 659972"/>
              <a:gd name="connsiteX1" fmla="*/ 11473122 w 13424658"/>
              <a:gd name="connsiteY1" fmla="*/ 0 h 659972"/>
              <a:gd name="connsiteX2" fmla="*/ 11435032 w 13424658"/>
              <a:gd name="connsiteY2" fmla="*/ 2097 h 659972"/>
              <a:gd name="connsiteX3" fmla="*/ 11397926 w 13424658"/>
              <a:gd name="connsiteY3" fmla="*/ 8549 h 659972"/>
              <a:gd name="connsiteX4" fmla="*/ 11361641 w 13424658"/>
              <a:gd name="connsiteY4" fmla="*/ 18873 h 659972"/>
              <a:gd name="connsiteX5" fmla="*/ 11326998 w 13424658"/>
              <a:gd name="connsiteY5" fmla="*/ 33229 h 659972"/>
              <a:gd name="connsiteX6" fmla="*/ 11294161 w 13424658"/>
              <a:gd name="connsiteY6" fmla="*/ 51456 h 659972"/>
              <a:gd name="connsiteX7" fmla="*/ 11263295 w 13424658"/>
              <a:gd name="connsiteY7" fmla="*/ 73232 h 659972"/>
              <a:gd name="connsiteX8" fmla="*/ 11234891 w 13424658"/>
              <a:gd name="connsiteY8" fmla="*/ 98557 h 659972"/>
              <a:gd name="connsiteX9" fmla="*/ 11029496 w 13424658"/>
              <a:gd name="connsiteY9" fmla="*/ 306639 h 659972"/>
              <a:gd name="connsiteX10" fmla="*/ 11001092 w 13424658"/>
              <a:gd name="connsiteY10" fmla="*/ 331964 h 659972"/>
              <a:gd name="connsiteX11" fmla="*/ 10970225 w 13424658"/>
              <a:gd name="connsiteY11" fmla="*/ 353740 h 659972"/>
              <a:gd name="connsiteX12" fmla="*/ 10937388 w 13424658"/>
              <a:gd name="connsiteY12" fmla="*/ 371806 h 659972"/>
              <a:gd name="connsiteX13" fmla="*/ 10902746 w 13424658"/>
              <a:gd name="connsiteY13" fmla="*/ 386162 h 659972"/>
              <a:gd name="connsiteX14" fmla="*/ 10866625 w 13424658"/>
              <a:gd name="connsiteY14" fmla="*/ 396646 h 659972"/>
              <a:gd name="connsiteX15" fmla="*/ 10829356 w 13424658"/>
              <a:gd name="connsiteY15" fmla="*/ 402937 h 659972"/>
              <a:gd name="connsiteX16" fmla="*/ 10791265 w 13424658"/>
              <a:gd name="connsiteY16" fmla="*/ 405034 h 659972"/>
              <a:gd name="connsiteX17" fmla="*/ 0 w 13424658"/>
              <a:gd name="connsiteY17" fmla="*/ 401828 h 659972"/>
              <a:gd name="connsiteX18" fmla="*/ 1164494 w 13424658"/>
              <a:gd name="connsiteY18" fmla="*/ 654035 h 659972"/>
              <a:gd name="connsiteX19" fmla="*/ 13424658 w 13424658"/>
              <a:gd name="connsiteY19" fmla="*/ 659972 h 659972"/>
              <a:gd name="connsiteX20" fmla="*/ 13418720 w 13424658"/>
              <a:gd name="connsiteY20" fmla="*/ 0 h 659972"/>
              <a:gd name="connsiteX0" fmla="*/ 13418720 w 13424658"/>
              <a:gd name="connsiteY0" fmla="*/ 0 h 659972"/>
              <a:gd name="connsiteX1" fmla="*/ 11473122 w 13424658"/>
              <a:gd name="connsiteY1" fmla="*/ 0 h 659972"/>
              <a:gd name="connsiteX2" fmla="*/ 11435032 w 13424658"/>
              <a:gd name="connsiteY2" fmla="*/ 2097 h 659972"/>
              <a:gd name="connsiteX3" fmla="*/ 11397926 w 13424658"/>
              <a:gd name="connsiteY3" fmla="*/ 8549 h 659972"/>
              <a:gd name="connsiteX4" fmla="*/ 11361641 w 13424658"/>
              <a:gd name="connsiteY4" fmla="*/ 18873 h 659972"/>
              <a:gd name="connsiteX5" fmla="*/ 11326998 w 13424658"/>
              <a:gd name="connsiteY5" fmla="*/ 33229 h 659972"/>
              <a:gd name="connsiteX6" fmla="*/ 11294161 w 13424658"/>
              <a:gd name="connsiteY6" fmla="*/ 51456 h 659972"/>
              <a:gd name="connsiteX7" fmla="*/ 11263295 w 13424658"/>
              <a:gd name="connsiteY7" fmla="*/ 73232 h 659972"/>
              <a:gd name="connsiteX8" fmla="*/ 11234891 w 13424658"/>
              <a:gd name="connsiteY8" fmla="*/ 98557 h 659972"/>
              <a:gd name="connsiteX9" fmla="*/ 11029496 w 13424658"/>
              <a:gd name="connsiteY9" fmla="*/ 306639 h 659972"/>
              <a:gd name="connsiteX10" fmla="*/ 11001092 w 13424658"/>
              <a:gd name="connsiteY10" fmla="*/ 331964 h 659972"/>
              <a:gd name="connsiteX11" fmla="*/ 10970225 w 13424658"/>
              <a:gd name="connsiteY11" fmla="*/ 353740 h 659972"/>
              <a:gd name="connsiteX12" fmla="*/ 10937388 w 13424658"/>
              <a:gd name="connsiteY12" fmla="*/ 371806 h 659972"/>
              <a:gd name="connsiteX13" fmla="*/ 10902746 w 13424658"/>
              <a:gd name="connsiteY13" fmla="*/ 386162 h 659972"/>
              <a:gd name="connsiteX14" fmla="*/ 10866625 w 13424658"/>
              <a:gd name="connsiteY14" fmla="*/ 396646 h 659972"/>
              <a:gd name="connsiteX15" fmla="*/ 10829356 w 13424658"/>
              <a:gd name="connsiteY15" fmla="*/ 402937 h 659972"/>
              <a:gd name="connsiteX16" fmla="*/ 10791265 w 13424658"/>
              <a:gd name="connsiteY16" fmla="*/ 405034 h 659972"/>
              <a:gd name="connsiteX17" fmla="*/ 0 w 13424658"/>
              <a:gd name="connsiteY17" fmla="*/ 401828 h 659972"/>
              <a:gd name="connsiteX18" fmla="*/ 30638 w 13424658"/>
              <a:gd name="connsiteY18" fmla="*/ 644891 h 659972"/>
              <a:gd name="connsiteX19" fmla="*/ 13424658 w 13424658"/>
              <a:gd name="connsiteY19" fmla="*/ 659972 h 659972"/>
              <a:gd name="connsiteX20" fmla="*/ 13418720 w 13424658"/>
              <a:gd name="connsiteY20" fmla="*/ 0 h 659972"/>
              <a:gd name="connsiteX0" fmla="*/ 12248288 w 13424658"/>
              <a:gd name="connsiteY0" fmla="*/ 0 h 659972"/>
              <a:gd name="connsiteX1" fmla="*/ 11473122 w 13424658"/>
              <a:gd name="connsiteY1" fmla="*/ 0 h 659972"/>
              <a:gd name="connsiteX2" fmla="*/ 11435032 w 13424658"/>
              <a:gd name="connsiteY2" fmla="*/ 2097 h 659972"/>
              <a:gd name="connsiteX3" fmla="*/ 11397926 w 13424658"/>
              <a:gd name="connsiteY3" fmla="*/ 8549 h 659972"/>
              <a:gd name="connsiteX4" fmla="*/ 11361641 w 13424658"/>
              <a:gd name="connsiteY4" fmla="*/ 18873 h 659972"/>
              <a:gd name="connsiteX5" fmla="*/ 11326998 w 13424658"/>
              <a:gd name="connsiteY5" fmla="*/ 33229 h 659972"/>
              <a:gd name="connsiteX6" fmla="*/ 11294161 w 13424658"/>
              <a:gd name="connsiteY6" fmla="*/ 51456 h 659972"/>
              <a:gd name="connsiteX7" fmla="*/ 11263295 w 13424658"/>
              <a:gd name="connsiteY7" fmla="*/ 73232 h 659972"/>
              <a:gd name="connsiteX8" fmla="*/ 11234891 w 13424658"/>
              <a:gd name="connsiteY8" fmla="*/ 98557 h 659972"/>
              <a:gd name="connsiteX9" fmla="*/ 11029496 w 13424658"/>
              <a:gd name="connsiteY9" fmla="*/ 306639 h 659972"/>
              <a:gd name="connsiteX10" fmla="*/ 11001092 w 13424658"/>
              <a:gd name="connsiteY10" fmla="*/ 331964 h 659972"/>
              <a:gd name="connsiteX11" fmla="*/ 10970225 w 13424658"/>
              <a:gd name="connsiteY11" fmla="*/ 353740 h 659972"/>
              <a:gd name="connsiteX12" fmla="*/ 10937388 w 13424658"/>
              <a:gd name="connsiteY12" fmla="*/ 371806 h 659972"/>
              <a:gd name="connsiteX13" fmla="*/ 10902746 w 13424658"/>
              <a:gd name="connsiteY13" fmla="*/ 386162 h 659972"/>
              <a:gd name="connsiteX14" fmla="*/ 10866625 w 13424658"/>
              <a:gd name="connsiteY14" fmla="*/ 396646 h 659972"/>
              <a:gd name="connsiteX15" fmla="*/ 10829356 w 13424658"/>
              <a:gd name="connsiteY15" fmla="*/ 402937 h 659972"/>
              <a:gd name="connsiteX16" fmla="*/ 10791265 w 13424658"/>
              <a:gd name="connsiteY16" fmla="*/ 405034 h 659972"/>
              <a:gd name="connsiteX17" fmla="*/ 0 w 13424658"/>
              <a:gd name="connsiteY17" fmla="*/ 401828 h 659972"/>
              <a:gd name="connsiteX18" fmla="*/ 30638 w 13424658"/>
              <a:gd name="connsiteY18" fmla="*/ 644891 h 659972"/>
              <a:gd name="connsiteX19" fmla="*/ 13424658 w 13424658"/>
              <a:gd name="connsiteY19" fmla="*/ 659972 h 659972"/>
              <a:gd name="connsiteX20" fmla="*/ 12248288 w 13424658"/>
              <a:gd name="connsiteY20" fmla="*/ 0 h 659972"/>
              <a:gd name="connsiteX0" fmla="*/ 12248288 w 13424658"/>
              <a:gd name="connsiteY0" fmla="*/ 0 h 659972"/>
              <a:gd name="connsiteX1" fmla="*/ 11473122 w 13424658"/>
              <a:gd name="connsiteY1" fmla="*/ 0 h 659972"/>
              <a:gd name="connsiteX2" fmla="*/ 11435032 w 13424658"/>
              <a:gd name="connsiteY2" fmla="*/ 2097 h 659972"/>
              <a:gd name="connsiteX3" fmla="*/ 11397926 w 13424658"/>
              <a:gd name="connsiteY3" fmla="*/ 8549 h 659972"/>
              <a:gd name="connsiteX4" fmla="*/ 11361641 w 13424658"/>
              <a:gd name="connsiteY4" fmla="*/ 18873 h 659972"/>
              <a:gd name="connsiteX5" fmla="*/ 11326998 w 13424658"/>
              <a:gd name="connsiteY5" fmla="*/ 33229 h 659972"/>
              <a:gd name="connsiteX6" fmla="*/ 11294161 w 13424658"/>
              <a:gd name="connsiteY6" fmla="*/ 51456 h 659972"/>
              <a:gd name="connsiteX7" fmla="*/ 11263295 w 13424658"/>
              <a:gd name="connsiteY7" fmla="*/ 73232 h 659972"/>
              <a:gd name="connsiteX8" fmla="*/ 11234891 w 13424658"/>
              <a:gd name="connsiteY8" fmla="*/ 98557 h 659972"/>
              <a:gd name="connsiteX9" fmla="*/ 11029496 w 13424658"/>
              <a:gd name="connsiteY9" fmla="*/ 306639 h 659972"/>
              <a:gd name="connsiteX10" fmla="*/ 11001092 w 13424658"/>
              <a:gd name="connsiteY10" fmla="*/ 331964 h 659972"/>
              <a:gd name="connsiteX11" fmla="*/ 10970225 w 13424658"/>
              <a:gd name="connsiteY11" fmla="*/ 353740 h 659972"/>
              <a:gd name="connsiteX12" fmla="*/ 10937388 w 13424658"/>
              <a:gd name="connsiteY12" fmla="*/ 371806 h 659972"/>
              <a:gd name="connsiteX13" fmla="*/ 10902746 w 13424658"/>
              <a:gd name="connsiteY13" fmla="*/ 386162 h 659972"/>
              <a:gd name="connsiteX14" fmla="*/ 10866625 w 13424658"/>
              <a:gd name="connsiteY14" fmla="*/ 396646 h 659972"/>
              <a:gd name="connsiteX15" fmla="*/ 10829356 w 13424658"/>
              <a:gd name="connsiteY15" fmla="*/ 402937 h 659972"/>
              <a:gd name="connsiteX16" fmla="*/ 10791265 w 13424658"/>
              <a:gd name="connsiteY16" fmla="*/ 405034 h 659972"/>
              <a:gd name="connsiteX17" fmla="*/ 0 w 13424658"/>
              <a:gd name="connsiteY17" fmla="*/ 401828 h 659972"/>
              <a:gd name="connsiteX18" fmla="*/ 30638 w 13424658"/>
              <a:gd name="connsiteY18" fmla="*/ 644891 h 659972"/>
              <a:gd name="connsiteX19" fmla="*/ 13424658 w 13424658"/>
              <a:gd name="connsiteY19" fmla="*/ 659972 h 659972"/>
              <a:gd name="connsiteX20" fmla="*/ 12248288 w 13424658"/>
              <a:gd name="connsiteY20" fmla="*/ 0 h 659972"/>
              <a:gd name="connsiteX0" fmla="*/ 12248288 w 12263370"/>
              <a:gd name="connsiteY0" fmla="*/ 0 h 659972"/>
              <a:gd name="connsiteX1" fmla="*/ 11473122 w 12263370"/>
              <a:gd name="connsiteY1" fmla="*/ 0 h 659972"/>
              <a:gd name="connsiteX2" fmla="*/ 11435032 w 12263370"/>
              <a:gd name="connsiteY2" fmla="*/ 2097 h 659972"/>
              <a:gd name="connsiteX3" fmla="*/ 11397926 w 12263370"/>
              <a:gd name="connsiteY3" fmla="*/ 8549 h 659972"/>
              <a:gd name="connsiteX4" fmla="*/ 11361641 w 12263370"/>
              <a:gd name="connsiteY4" fmla="*/ 18873 h 659972"/>
              <a:gd name="connsiteX5" fmla="*/ 11326998 w 12263370"/>
              <a:gd name="connsiteY5" fmla="*/ 33229 h 659972"/>
              <a:gd name="connsiteX6" fmla="*/ 11294161 w 12263370"/>
              <a:gd name="connsiteY6" fmla="*/ 51456 h 659972"/>
              <a:gd name="connsiteX7" fmla="*/ 11263295 w 12263370"/>
              <a:gd name="connsiteY7" fmla="*/ 73232 h 659972"/>
              <a:gd name="connsiteX8" fmla="*/ 11234891 w 12263370"/>
              <a:gd name="connsiteY8" fmla="*/ 98557 h 659972"/>
              <a:gd name="connsiteX9" fmla="*/ 11029496 w 12263370"/>
              <a:gd name="connsiteY9" fmla="*/ 306639 h 659972"/>
              <a:gd name="connsiteX10" fmla="*/ 11001092 w 12263370"/>
              <a:gd name="connsiteY10" fmla="*/ 331964 h 659972"/>
              <a:gd name="connsiteX11" fmla="*/ 10970225 w 12263370"/>
              <a:gd name="connsiteY11" fmla="*/ 353740 h 659972"/>
              <a:gd name="connsiteX12" fmla="*/ 10937388 w 12263370"/>
              <a:gd name="connsiteY12" fmla="*/ 371806 h 659972"/>
              <a:gd name="connsiteX13" fmla="*/ 10902746 w 12263370"/>
              <a:gd name="connsiteY13" fmla="*/ 386162 h 659972"/>
              <a:gd name="connsiteX14" fmla="*/ 10866625 w 12263370"/>
              <a:gd name="connsiteY14" fmla="*/ 396646 h 659972"/>
              <a:gd name="connsiteX15" fmla="*/ 10829356 w 12263370"/>
              <a:gd name="connsiteY15" fmla="*/ 402937 h 659972"/>
              <a:gd name="connsiteX16" fmla="*/ 10791265 w 12263370"/>
              <a:gd name="connsiteY16" fmla="*/ 405034 h 659972"/>
              <a:gd name="connsiteX17" fmla="*/ 0 w 12263370"/>
              <a:gd name="connsiteY17" fmla="*/ 401828 h 659972"/>
              <a:gd name="connsiteX18" fmla="*/ 30638 w 12263370"/>
              <a:gd name="connsiteY18" fmla="*/ 644891 h 659972"/>
              <a:gd name="connsiteX19" fmla="*/ 12263370 w 12263370"/>
              <a:gd name="connsiteY19" fmla="*/ 659972 h 659972"/>
              <a:gd name="connsiteX20" fmla="*/ 12248288 w 12263370"/>
              <a:gd name="connsiteY20" fmla="*/ 0 h 65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63370" h="659972">
                <a:moveTo>
                  <a:pt x="12248288" y="0"/>
                </a:moveTo>
                <a:lnTo>
                  <a:pt x="11473122" y="0"/>
                </a:lnTo>
                <a:lnTo>
                  <a:pt x="11435032" y="2097"/>
                </a:lnTo>
                <a:lnTo>
                  <a:pt x="11397926" y="8549"/>
                </a:lnTo>
                <a:lnTo>
                  <a:pt x="11361641" y="18873"/>
                </a:lnTo>
                <a:lnTo>
                  <a:pt x="11326998" y="33229"/>
                </a:lnTo>
                <a:lnTo>
                  <a:pt x="11294161" y="51456"/>
                </a:lnTo>
                <a:lnTo>
                  <a:pt x="11263295" y="73232"/>
                </a:lnTo>
                <a:lnTo>
                  <a:pt x="11234891" y="98557"/>
                </a:lnTo>
                <a:lnTo>
                  <a:pt x="11029496" y="306639"/>
                </a:lnTo>
                <a:lnTo>
                  <a:pt x="11001092" y="331964"/>
                </a:lnTo>
                <a:lnTo>
                  <a:pt x="10970225" y="353740"/>
                </a:lnTo>
                <a:lnTo>
                  <a:pt x="10937388" y="371806"/>
                </a:lnTo>
                <a:lnTo>
                  <a:pt x="10902746" y="386162"/>
                </a:lnTo>
                <a:lnTo>
                  <a:pt x="10866625" y="396646"/>
                </a:lnTo>
                <a:lnTo>
                  <a:pt x="10829356" y="402937"/>
                </a:lnTo>
                <a:lnTo>
                  <a:pt x="10791265" y="405034"/>
                </a:lnTo>
                <a:lnTo>
                  <a:pt x="0" y="401828"/>
                </a:lnTo>
                <a:lnTo>
                  <a:pt x="30638" y="644891"/>
                </a:lnTo>
                <a:lnTo>
                  <a:pt x="12263370" y="659972"/>
                </a:lnTo>
                <a:cubicBezTo>
                  <a:pt x="12261391" y="453836"/>
                  <a:pt x="12259411" y="32400"/>
                  <a:pt x="12248288" y="0"/>
                </a:cubicBezTo>
                <a:close/>
              </a:path>
            </a:pathLst>
          </a:custGeom>
          <a:solidFill>
            <a:srgbClr val="FFFFFF"/>
          </a:solidFill>
          <a:ln w="16417" cap="flat">
            <a:noFill/>
            <a:prstDash val="solid"/>
            <a:miter/>
          </a:ln>
        </p:spPr>
        <p:txBody>
          <a:bodyPr rtlCol="0" anchor="ctr"/>
          <a:lstStyle/>
          <a:p>
            <a:endParaRPr lang="en-GB"/>
          </a:p>
        </p:txBody>
      </p:sp>
      <p:sp>
        <p:nvSpPr>
          <p:cNvPr id="3" name="Graphic 8">
            <a:extLst>
              <a:ext uri="{FF2B5EF4-FFF2-40B4-BE49-F238E27FC236}">
                <a16:creationId xmlns:a16="http://schemas.microsoft.com/office/drawing/2014/main" id="{09588CB6-9A46-E09A-EE34-839D69533FDE}"/>
              </a:ext>
            </a:extLst>
          </p:cNvPr>
          <p:cNvSpPr/>
          <p:nvPr userDrawn="1"/>
        </p:nvSpPr>
        <p:spPr>
          <a:xfrm>
            <a:off x="-924" y="6232997"/>
            <a:ext cx="12210889" cy="405034"/>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12254226 w 12254226"/>
              <a:gd name="connsiteY18" fmla="*/ 659972 h 659972"/>
              <a:gd name="connsiteX19" fmla="*/ 12248288 w 12254226"/>
              <a:gd name="connsiteY19" fmla="*/ 0 h 659972"/>
              <a:gd name="connsiteX0" fmla="*/ 12248288 w 12248288"/>
              <a:gd name="connsiteY0" fmla="*/ 0 h 410972"/>
              <a:gd name="connsiteX1" fmla="*/ 10302690 w 12248288"/>
              <a:gd name="connsiteY1" fmla="*/ 0 h 410972"/>
              <a:gd name="connsiteX2" fmla="*/ 10264600 w 12248288"/>
              <a:gd name="connsiteY2" fmla="*/ 2097 h 410972"/>
              <a:gd name="connsiteX3" fmla="*/ 10227494 w 12248288"/>
              <a:gd name="connsiteY3" fmla="*/ 8549 h 410972"/>
              <a:gd name="connsiteX4" fmla="*/ 10191209 w 12248288"/>
              <a:gd name="connsiteY4" fmla="*/ 18873 h 410972"/>
              <a:gd name="connsiteX5" fmla="*/ 10156566 w 12248288"/>
              <a:gd name="connsiteY5" fmla="*/ 33229 h 410972"/>
              <a:gd name="connsiteX6" fmla="*/ 10123729 w 12248288"/>
              <a:gd name="connsiteY6" fmla="*/ 51456 h 410972"/>
              <a:gd name="connsiteX7" fmla="*/ 10092863 w 12248288"/>
              <a:gd name="connsiteY7" fmla="*/ 73232 h 410972"/>
              <a:gd name="connsiteX8" fmla="*/ 10064459 w 12248288"/>
              <a:gd name="connsiteY8" fmla="*/ 98557 h 410972"/>
              <a:gd name="connsiteX9" fmla="*/ 9859064 w 12248288"/>
              <a:gd name="connsiteY9" fmla="*/ 306639 h 410972"/>
              <a:gd name="connsiteX10" fmla="*/ 9830660 w 12248288"/>
              <a:gd name="connsiteY10" fmla="*/ 331964 h 410972"/>
              <a:gd name="connsiteX11" fmla="*/ 9799793 w 12248288"/>
              <a:gd name="connsiteY11" fmla="*/ 353740 h 410972"/>
              <a:gd name="connsiteX12" fmla="*/ 9766956 w 12248288"/>
              <a:gd name="connsiteY12" fmla="*/ 371806 h 410972"/>
              <a:gd name="connsiteX13" fmla="*/ 9732314 w 12248288"/>
              <a:gd name="connsiteY13" fmla="*/ 386162 h 410972"/>
              <a:gd name="connsiteX14" fmla="*/ 9696193 w 12248288"/>
              <a:gd name="connsiteY14" fmla="*/ 396646 h 410972"/>
              <a:gd name="connsiteX15" fmla="*/ 9658924 w 12248288"/>
              <a:gd name="connsiteY15" fmla="*/ 402937 h 410972"/>
              <a:gd name="connsiteX16" fmla="*/ 9620833 w 12248288"/>
              <a:gd name="connsiteY16" fmla="*/ 405034 h 410972"/>
              <a:gd name="connsiteX17" fmla="*/ 0 w 12248288"/>
              <a:gd name="connsiteY17" fmla="*/ 410972 h 410972"/>
              <a:gd name="connsiteX18" fmla="*/ 12248288 w 12248288"/>
              <a:gd name="connsiteY18" fmla="*/ 0 h 410972"/>
              <a:gd name="connsiteX0" fmla="*/ 12156848 w 12156848"/>
              <a:gd name="connsiteY0" fmla="*/ 0 h 502412"/>
              <a:gd name="connsiteX1" fmla="*/ 10211250 w 12156848"/>
              <a:gd name="connsiteY1" fmla="*/ 0 h 502412"/>
              <a:gd name="connsiteX2" fmla="*/ 10173160 w 12156848"/>
              <a:gd name="connsiteY2" fmla="*/ 2097 h 502412"/>
              <a:gd name="connsiteX3" fmla="*/ 10136054 w 12156848"/>
              <a:gd name="connsiteY3" fmla="*/ 8549 h 502412"/>
              <a:gd name="connsiteX4" fmla="*/ 10099769 w 12156848"/>
              <a:gd name="connsiteY4" fmla="*/ 18873 h 502412"/>
              <a:gd name="connsiteX5" fmla="*/ 10065126 w 12156848"/>
              <a:gd name="connsiteY5" fmla="*/ 33229 h 502412"/>
              <a:gd name="connsiteX6" fmla="*/ 10032289 w 12156848"/>
              <a:gd name="connsiteY6" fmla="*/ 51456 h 502412"/>
              <a:gd name="connsiteX7" fmla="*/ 10001423 w 12156848"/>
              <a:gd name="connsiteY7" fmla="*/ 73232 h 502412"/>
              <a:gd name="connsiteX8" fmla="*/ 9973019 w 12156848"/>
              <a:gd name="connsiteY8" fmla="*/ 98557 h 502412"/>
              <a:gd name="connsiteX9" fmla="*/ 9767624 w 12156848"/>
              <a:gd name="connsiteY9" fmla="*/ 306639 h 502412"/>
              <a:gd name="connsiteX10" fmla="*/ 9739220 w 12156848"/>
              <a:gd name="connsiteY10" fmla="*/ 331964 h 502412"/>
              <a:gd name="connsiteX11" fmla="*/ 9708353 w 12156848"/>
              <a:gd name="connsiteY11" fmla="*/ 353740 h 502412"/>
              <a:gd name="connsiteX12" fmla="*/ 9675516 w 12156848"/>
              <a:gd name="connsiteY12" fmla="*/ 371806 h 502412"/>
              <a:gd name="connsiteX13" fmla="*/ 9640874 w 12156848"/>
              <a:gd name="connsiteY13" fmla="*/ 386162 h 502412"/>
              <a:gd name="connsiteX14" fmla="*/ 9604753 w 12156848"/>
              <a:gd name="connsiteY14" fmla="*/ 396646 h 502412"/>
              <a:gd name="connsiteX15" fmla="*/ 9567484 w 12156848"/>
              <a:gd name="connsiteY15" fmla="*/ 402937 h 502412"/>
              <a:gd name="connsiteX16" fmla="*/ 9529393 w 12156848"/>
              <a:gd name="connsiteY16" fmla="*/ 405034 h 502412"/>
              <a:gd name="connsiteX17" fmla="*/ 0 w 12156848"/>
              <a:gd name="connsiteY17" fmla="*/ 502412 h 502412"/>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395320 h 405034"/>
              <a:gd name="connsiteX0" fmla="*/ 12173324 w 12173324"/>
              <a:gd name="connsiteY0" fmla="*/ 0 h 428271"/>
              <a:gd name="connsiteX1" fmla="*/ 10227726 w 12173324"/>
              <a:gd name="connsiteY1" fmla="*/ 0 h 428271"/>
              <a:gd name="connsiteX2" fmla="*/ 10189636 w 12173324"/>
              <a:gd name="connsiteY2" fmla="*/ 2097 h 428271"/>
              <a:gd name="connsiteX3" fmla="*/ 10152530 w 12173324"/>
              <a:gd name="connsiteY3" fmla="*/ 8549 h 428271"/>
              <a:gd name="connsiteX4" fmla="*/ 10116245 w 12173324"/>
              <a:gd name="connsiteY4" fmla="*/ 18873 h 428271"/>
              <a:gd name="connsiteX5" fmla="*/ 10081602 w 12173324"/>
              <a:gd name="connsiteY5" fmla="*/ 33229 h 428271"/>
              <a:gd name="connsiteX6" fmla="*/ 10048765 w 12173324"/>
              <a:gd name="connsiteY6" fmla="*/ 51456 h 428271"/>
              <a:gd name="connsiteX7" fmla="*/ 10017899 w 12173324"/>
              <a:gd name="connsiteY7" fmla="*/ 73232 h 428271"/>
              <a:gd name="connsiteX8" fmla="*/ 9989495 w 12173324"/>
              <a:gd name="connsiteY8" fmla="*/ 98557 h 428271"/>
              <a:gd name="connsiteX9" fmla="*/ 9784100 w 12173324"/>
              <a:gd name="connsiteY9" fmla="*/ 306639 h 428271"/>
              <a:gd name="connsiteX10" fmla="*/ 9755696 w 12173324"/>
              <a:gd name="connsiteY10" fmla="*/ 331964 h 428271"/>
              <a:gd name="connsiteX11" fmla="*/ 9724829 w 12173324"/>
              <a:gd name="connsiteY11" fmla="*/ 353740 h 428271"/>
              <a:gd name="connsiteX12" fmla="*/ 9691992 w 12173324"/>
              <a:gd name="connsiteY12" fmla="*/ 371806 h 428271"/>
              <a:gd name="connsiteX13" fmla="*/ 9657350 w 12173324"/>
              <a:gd name="connsiteY13" fmla="*/ 386162 h 428271"/>
              <a:gd name="connsiteX14" fmla="*/ 9621229 w 12173324"/>
              <a:gd name="connsiteY14" fmla="*/ 396646 h 428271"/>
              <a:gd name="connsiteX15" fmla="*/ 9583960 w 12173324"/>
              <a:gd name="connsiteY15" fmla="*/ 402937 h 428271"/>
              <a:gd name="connsiteX16" fmla="*/ 9545869 w 12173324"/>
              <a:gd name="connsiteY16" fmla="*/ 405034 h 428271"/>
              <a:gd name="connsiteX17" fmla="*/ 0 w 12173324"/>
              <a:gd name="connsiteY17" fmla="*/ 428271 h 428271"/>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403558 h 405034"/>
              <a:gd name="connsiteX0" fmla="*/ 12247465 w 12247465"/>
              <a:gd name="connsiteY0" fmla="*/ 0 h 405034"/>
              <a:gd name="connsiteX1" fmla="*/ 10301867 w 12247465"/>
              <a:gd name="connsiteY1" fmla="*/ 0 h 405034"/>
              <a:gd name="connsiteX2" fmla="*/ 10263777 w 12247465"/>
              <a:gd name="connsiteY2" fmla="*/ 2097 h 405034"/>
              <a:gd name="connsiteX3" fmla="*/ 10226671 w 12247465"/>
              <a:gd name="connsiteY3" fmla="*/ 8549 h 405034"/>
              <a:gd name="connsiteX4" fmla="*/ 10190386 w 12247465"/>
              <a:gd name="connsiteY4" fmla="*/ 18873 h 405034"/>
              <a:gd name="connsiteX5" fmla="*/ 10155743 w 12247465"/>
              <a:gd name="connsiteY5" fmla="*/ 33229 h 405034"/>
              <a:gd name="connsiteX6" fmla="*/ 10122906 w 12247465"/>
              <a:gd name="connsiteY6" fmla="*/ 51456 h 405034"/>
              <a:gd name="connsiteX7" fmla="*/ 10092040 w 12247465"/>
              <a:gd name="connsiteY7" fmla="*/ 73232 h 405034"/>
              <a:gd name="connsiteX8" fmla="*/ 10063636 w 12247465"/>
              <a:gd name="connsiteY8" fmla="*/ 98557 h 405034"/>
              <a:gd name="connsiteX9" fmla="*/ 9858241 w 12247465"/>
              <a:gd name="connsiteY9" fmla="*/ 306639 h 405034"/>
              <a:gd name="connsiteX10" fmla="*/ 9829837 w 12247465"/>
              <a:gd name="connsiteY10" fmla="*/ 331964 h 405034"/>
              <a:gd name="connsiteX11" fmla="*/ 9798970 w 12247465"/>
              <a:gd name="connsiteY11" fmla="*/ 353740 h 405034"/>
              <a:gd name="connsiteX12" fmla="*/ 9766133 w 12247465"/>
              <a:gd name="connsiteY12" fmla="*/ 371806 h 405034"/>
              <a:gd name="connsiteX13" fmla="*/ 9731491 w 12247465"/>
              <a:gd name="connsiteY13" fmla="*/ 386162 h 405034"/>
              <a:gd name="connsiteX14" fmla="*/ 9695370 w 12247465"/>
              <a:gd name="connsiteY14" fmla="*/ 396646 h 405034"/>
              <a:gd name="connsiteX15" fmla="*/ 9658101 w 12247465"/>
              <a:gd name="connsiteY15" fmla="*/ 402937 h 405034"/>
              <a:gd name="connsiteX16" fmla="*/ 9620010 w 12247465"/>
              <a:gd name="connsiteY16" fmla="*/ 405034 h 405034"/>
              <a:gd name="connsiteX17" fmla="*/ 0 w 12247465"/>
              <a:gd name="connsiteY17" fmla="*/ 403558 h 405034"/>
              <a:gd name="connsiteX0" fmla="*/ 13399609 w 13399609"/>
              <a:gd name="connsiteY0" fmla="*/ 0 h 405034"/>
              <a:gd name="connsiteX1" fmla="*/ 11454011 w 13399609"/>
              <a:gd name="connsiteY1" fmla="*/ 0 h 405034"/>
              <a:gd name="connsiteX2" fmla="*/ 11415921 w 13399609"/>
              <a:gd name="connsiteY2" fmla="*/ 2097 h 405034"/>
              <a:gd name="connsiteX3" fmla="*/ 11378815 w 13399609"/>
              <a:gd name="connsiteY3" fmla="*/ 8549 h 405034"/>
              <a:gd name="connsiteX4" fmla="*/ 11342530 w 13399609"/>
              <a:gd name="connsiteY4" fmla="*/ 18873 h 405034"/>
              <a:gd name="connsiteX5" fmla="*/ 11307887 w 13399609"/>
              <a:gd name="connsiteY5" fmla="*/ 33229 h 405034"/>
              <a:gd name="connsiteX6" fmla="*/ 11275050 w 13399609"/>
              <a:gd name="connsiteY6" fmla="*/ 51456 h 405034"/>
              <a:gd name="connsiteX7" fmla="*/ 11244184 w 13399609"/>
              <a:gd name="connsiteY7" fmla="*/ 73232 h 405034"/>
              <a:gd name="connsiteX8" fmla="*/ 11215780 w 13399609"/>
              <a:gd name="connsiteY8" fmla="*/ 98557 h 405034"/>
              <a:gd name="connsiteX9" fmla="*/ 11010385 w 13399609"/>
              <a:gd name="connsiteY9" fmla="*/ 306639 h 405034"/>
              <a:gd name="connsiteX10" fmla="*/ 10981981 w 13399609"/>
              <a:gd name="connsiteY10" fmla="*/ 331964 h 405034"/>
              <a:gd name="connsiteX11" fmla="*/ 10951114 w 13399609"/>
              <a:gd name="connsiteY11" fmla="*/ 353740 h 405034"/>
              <a:gd name="connsiteX12" fmla="*/ 10918277 w 13399609"/>
              <a:gd name="connsiteY12" fmla="*/ 371806 h 405034"/>
              <a:gd name="connsiteX13" fmla="*/ 10883635 w 13399609"/>
              <a:gd name="connsiteY13" fmla="*/ 386162 h 405034"/>
              <a:gd name="connsiteX14" fmla="*/ 10847514 w 13399609"/>
              <a:gd name="connsiteY14" fmla="*/ 396646 h 405034"/>
              <a:gd name="connsiteX15" fmla="*/ 10810245 w 13399609"/>
              <a:gd name="connsiteY15" fmla="*/ 402937 h 405034"/>
              <a:gd name="connsiteX16" fmla="*/ 10772154 w 13399609"/>
              <a:gd name="connsiteY16" fmla="*/ 405034 h 405034"/>
              <a:gd name="connsiteX17" fmla="*/ 0 w 13399609"/>
              <a:gd name="connsiteY17" fmla="*/ 403558 h 405034"/>
              <a:gd name="connsiteX0" fmla="*/ 12210889 w 12210889"/>
              <a:gd name="connsiteY0" fmla="*/ 9144 h 405034"/>
              <a:gd name="connsiteX1" fmla="*/ 11454011 w 12210889"/>
              <a:gd name="connsiteY1" fmla="*/ 0 h 405034"/>
              <a:gd name="connsiteX2" fmla="*/ 11415921 w 12210889"/>
              <a:gd name="connsiteY2" fmla="*/ 2097 h 405034"/>
              <a:gd name="connsiteX3" fmla="*/ 11378815 w 12210889"/>
              <a:gd name="connsiteY3" fmla="*/ 8549 h 405034"/>
              <a:gd name="connsiteX4" fmla="*/ 11342530 w 12210889"/>
              <a:gd name="connsiteY4" fmla="*/ 18873 h 405034"/>
              <a:gd name="connsiteX5" fmla="*/ 11307887 w 12210889"/>
              <a:gd name="connsiteY5" fmla="*/ 33229 h 405034"/>
              <a:gd name="connsiteX6" fmla="*/ 11275050 w 12210889"/>
              <a:gd name="connsiteY6" fmla="*/ 51456 h 405034"/>
              <a:gd name="connsiteX7" fmla="*/ 11244184 w 12210889"/>
              <a:gd name="connsiteY7" fmla="*/ 73232 h 405034"/>
              <a:gd name="connsiteX8" fmla="*/ 11215780 w 12210889"/>
              <a:gd name="connsiteY8" fmla="*/ 98557 h 405034"/>
              <a:gd name="connsiteX9" fmla="*/ 11010385 w 12210889"/>
              <a:gd name="connsiteY9" fmla="*/ 306639 h 405034"/>
              <a:gd name="connsiteX10" fmla="*/ 10981981 w 12210889"/>
              <a:gd name="connsiteY10" fmla="*/ 331964 h 405034"/>
              <a:gd name="connsiteX11" fmla="*/ 10951114 w 12210889"/>
              <a:gd name="connsiteY11" fmla="*/ 353740 h 405034"/>
              <a:gd name="connsiteX12" fmla="*/ 10918277 w 12210889"/>
              <a:gd name="connsiteY12" fmla="*/ 371806 h 405034"/>
              <a:gd name="connsiteX13" fmla="*/ 10883635 w 12210889"/>
              <a:gd name="connsiteY13" fmla="*/ 386162 h 405034"/>
              <a:gd name="connsiteX14" fmla="*/ 10847514 w 12210889"/>
              <a:gd name="connsiteY14" fmla="*/ 396646 h 405034"/>
              <a:gd name="connsiteX15" fmla="*/ 10810245 w 12210889"/>
              <a:gd name="connsiteY15" fmla="*/ 402937 h 405034"/>
              <a:gd name="connsiteX16" fmla="*/ 10772154 w 12210889"/>
              <a:gd name="connsiteY16" fmla="*/ 405034 h 405034"/>
              <a:gd name="connsiteX17" fmla="*/ 0 w 12210889"/>
              <a:gd name="connsiteY17" fmla="*/ 403558 h 40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10889" h="405034">
                <a:moveTo>
                  <a:pt x="12210889" y="9144"/>
                </a:moveTo>
                <a:lnTo>
                  <a:pt x="11454011" y="0"/>
                </a:lnTo>
                <a:lnTo>
                  <a:pt x="11415921" y="2097"/>
                </a:lnTo>
                <a:lnTo>
                  <a:pt x="11378815" y="8549"/>
                </a:lnTo>
                <a:lnTo>
                  <a:pt x="11342530" y="18873"/>
                </a:lnTo>
                <a:lnTo>
                  <a:pt x="11307887" y="33229"/>
                </a:lnTo>
                <a:lnTo>
                  <a:pt x="11275050" y="51456"/>
                </a:lnTo>
                <a:lnTo>
                  <a:pt x="11244184" y="73232"/>
                </a:lnTo>
                <a:lnTo>
                  <a:pt x="11215780" y="98557"/>
                </a:lnTo>
                <a:lnTo>
                  <a:pt x="11010385" y="306639"/>
                </a:lnTo>
                <a:lnTo>
                  <a:pt x="10981981" y="331964"/>
                </a:lnTo>
                <a:lnTo>
                  <a:pt x="10951114" y="353740"/>
                </a:lnTo>
                <a:lnTo>
                  <a:pt x="10918277" y="371806"/>
                </a:lnTo>
                <a:lnTo>
                  <a:pt x="10883635" y="386162"/>
                </a:lnTo>
                <a:lnTo>
                  <a:pt x="10847514" y="396646"/>
                </a:lnTo>
                <a:lnTo>
                  <a:pt x="10810245" y="402937"/>
                </a:lnTo>
                <a:lnTo>
                  <a:pt x="10772154" y="405034"/>
                </a:lnTo>
                <a:lnTo>
                  <a:pt x="0" y="403558"/>
                </a:lnTo>
              </a:path>
            </a:pathLst>
          </a:custGeom>
          <a:noFill/>
          <a:ln w="16417" cap="flat">
            <a:solidFill>
              <a:srgbClr val="FFBF22"/>
            </a:solidFill>
            <a:prstDash val="solid"/>
            <a:miter/>
          </a:ln>
        </p:spPr>
        <p:txBody>
          <a:bodyPr rtlCol="0" anchor="ctr"/>
          <a:lstStyle/>
          <a:p>
            <a:endParaRPr lang="en-GB"/>
          </a:p>
        </p:txBody>
      </p:sp>
      <p:pic>
        <p:nvPicPr>
          <p:cNvPr id="4" name="Picture 3">
            <a:extLst>
              <a:ext uri="{FF2B5EF4-FFF2-40B4-BE49-F238E27FC236}">
                <a16:creationId xmlns:a16="http://schemas.microsoft.com/office/drawing/2014/main" id="{8A3F6CBC-B122-8944-52B4-F1E5EA053AA2}"/>
              </a:ext>
            </a:extLst>
          </p:cNvPr>
          <p:cNvPicPr>
            <a:picLocks noChangeAspect="1"/>
          </p:cNvPicPr>
          <p:nvPr userDrawn="1"/>
        </p:nvPicPr>
        <p:blipFill>
          <a:blip r:embed="rId2"/>
          <a:srcRect/>
          <a:stretch/>
        </p:blipFill>
        <p:spPr>
          <a:xfrm>
            <a:off x="11423087" y="6426740"/>
            <a:ext cx="404054" cy="157424"/>
          </a:xfrm>
          <a:prstGeom prst="rect">
            <a:avLst/>
          </a:prstGeom>
        </p:spPr>
      </p:pic>
    </p:spTree>
    <p:extLst>
      <p:ext uri="{BB962C8B-B14F-4D97-AF65-F5344CB8AC3E}">
        <p14:creationId xmlns:p14="http://schemas.microsoft.com/office/powerpoint/2010/main" val="365029911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8126AD6E-4A5E-4401-8BFA-4222CBA0643F}"/>
              </a:ext>
            </a:extLst>
          </p:cNvPr>
          <p:cNvSpPr>
            <a:spLocks noGrp="1"/>
          </p:cNvSpPr>
          <p:nvPr>
            <p:ph type="body" sz="quarter" idx="10"/>
          </p:nvPr>
        </p:nvSpPr>
        <p:spPr>
          <a:xfrm>
            <a:off x="404812" y="1447201"/>
            <a:ext cx="11379201" cy="5022612"/>
          </a:xfrm>
        </p:spPr>
        <p:txBody>
          <a:bodyPr/>
          <a:lstStyle>
            <a:lvl1pPr>
              <a:defRPr>
                <a:solidFill>
                  <a:srgbClr val="272936"/>
                </a:solidFill>
              </a:defRPr>
            </a:lvl1pPr>
            <a:lvl2pPr>
              <a:defRPr>
                <a:solidFill>
                  <a:srgbClr val="272936"/>
                </a:solidFill>
              </a:defRPr>
            </a:lvl2pPr>
            <a:lvl3pPr>
              <a:defRPr>
                <a:solidFill>
                  <a:srgbClr val="272936"/>
                </a:solidFill>
              </a:defRPr>
            </a:lvl3pPr>
            <a:lvl4pPr>
              <a:defRPr>
                <a:solidFill>
                  <a:srgbClr val="272936"/>
                </a:solidFill>
              </a:defRPr>
            </a:lvl4pPr>
            <a:lvl5pPr>
              <a:defRPr>
                <a:solidFill>
                  <a:srgbClr val="27293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0">
            <a:extLst>
              <a:ext uri="{FF2B5EF4-FFF2-40B4-BE49-F238E27FC236}">
                <a16:creationId xmlns:a16="http://schemas.microsoft.com/office/drawing/2014/main" id="{5C869A01-2C76-4088-9B8B-A507C6B487CC}"/>
              </a:ext>
            </a:extLst>
          </p:cNvPr>
          <p:cNvSpPr>
            <a:spLocks noGrp="1"/>
          </p:cNvSpPr>
          <p:nvPr>
            <p:ph type="title"/>
          </p:nvPr>
        </p:nvSpPr>
        <p:spPr>
          <a:xfrm>
            <a:off x="404813" y="388188"/>
            <a:ext cx="10947772" cy="716711"/>
          </a:xfrm>
        </p:spPr>
        <p:txBody>
          <a:bodyPr/>
          <a:lstStyle>
            <a:lvl1pPr>
              <a:defRPr>
                <a:solidFill>
                  <a:srgbClr val="272936"/>
                </a:solidFill>
              </a:defRPr>
            </a:lvl1pPr>
          </a:lstStyle>
          <a:p>
            <a:r>
              <a:rPr lang="en-US"/>
              <a:t>Click to edit Master title style</a:t>
            </a:r>
            <a:endParaRPr lang="en-GB"/>
          </a:p>
        </p:txBody>
      </p:sp>
      <p:grpSp>
        <p:nvGrpSpPr>
          <p:cNvPr id="5" name="Group 37">
            <a:extLst>
              <a:ext uri="{FF2B5EF4-FFF2-40B4-BE49-F238E27FC236}">
                <a16:creationId xmlns:a16="http://schemas.microsoft.com/office/drawing/2014/main" id="{82C5A09D-40B9-430F-B02C-030CFBB7A3C2}"/>
              </a:ext>
            </a:extLst>
          </p:cNvPr>
          <p:cNvGrpSpPr/>
          <p:nvPr userDrawn="1"/>
        </p:nvGrpSpPr>
        <p:grpSpPr>
          <a:xfrm>
            <a:off x="11559747" y="210928"/>
            <a:ext cx="413177" cy="382296"/>
            <a:chOff x="5481638" y="2859088"/>
            <a:chExt cx="1231900" cy="1139825"/>
          </a:xfrm>
          <a:solidFill>
            <a:srgbClr val="272936"/>
          </a:solidFill>
        </p:grpSpPr>
        <p:sp>
          <p:nvSpPr>
            <p:cNvPr id="6" name="Freeform 320">
              <a:extLst>
                <a:ext uri="{FF2B5EF4-FFF2-40B4-BE49-F238E27FC236}">
                  <a16:creationId xmlns:a16="http://schemas.microsoft.com/office/drawing/2014/main" id="{24D7E451-F1A6-4245-8CAE-DD31CA9DA7F0}"/>
                </a:ext>
              </a:extLst>
            </p:cNvPr>
            <p:cNvSpPr>
              <a:spLocks/>
            </p:cNvSpPr>
            <p:nvPr userDrawn="1"/>
          </p:nvSpPr>
          <p:spPr bwMode="auto">
            <a:xfrm>
              <a:off x="5481638" y="2859088"/>
              <a:ext cx="1203325" cy="1041400"/>
            </a:xfrm>
            <a:custGeom>
              <a:avLst/>
              <a:gdLst>
                <a:gd name="T0" fmla="*/ 229 w 281"/>
                <a:gd name="T1" fmla="*/ 105 h 243"/>
                <a:gd name="T2" fmla="*/ 186 w 281"/>
                <a:gd name="T3" fmla="*/ 141 h 243"/>
                <a:gd name="T4" fmla="*/ 154 w 281"/>
                <a:gd name="T5" fmla="*/ 194 h 243"/>
                <a:gd name="T6" fmla="*/ 112 w 281"/>
                <a:gd name="T7" fmla="*/ 233 h 243"/>
                <a:gd name="T8" fmla="*/ 53 w 281"/>
                <a:gd name="T9" fmla="*/ 236 h 243"/>
                <a:gd name="T10" fmla="*/ 0 w 281"/>
                <a:gd name="T11" fmla="*/ 159 h 243"/>
                <a:gd name="T12" fmla="*/ 153 w 281"/>
                <a:gd name="T13" fmla="*/ 0 h 243"/>
                <a:gd name="T14" fmla="*/ 153 w 281"/>
                <a:gd name="T15" fmla="*/ 0 h 243"/>
                <a:gd name="T16" fmla="*/ 160 w 281"/>
                <a:gd name="T17" fmla="*/ 3 h 243"/>
                <a:gd name="T18" fmla="*/ 237 w 281"/>
                <a:gd name="T19" fmla="*/ 51 h 243"/>
                <a:gd name="T20" fmla="*/ 281 w 281"/>
                <a:gd name="T21" fmla="*/ 118 h 243"/>
                <a:gd name="T22" fmla="*/ 229 w 281"/>
                <a:gd name="T23" fmla="*/ 105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1" h="243">
                  <a:moveTo>
                    <a:pt x="229" y="105"/>
                  </a:moveTo>
                  <a:cubicBezTo>
                    <a:pt x="210" y="109"/>
                    <a:pt x="196" y="125"/>
                    <a:pt x="186" y="141"/>
                  </a:cubicBezTo>
                  <a:cubicBezTo>
                    <a:pt x="175" y="159"/>
                    <a:pt x="166" y="177"/>
                    <a:pt x="154" y="194"/>
                  </a:cubicBezTo>
                  <a:cubicBezTo>
                    <a:pt x="143" y="211"/>
                    <a:pt x="130" y="225"/>
                    <a:pt x="112" y="233"/>
                  </a:cubicBezTo>
                  <a:cubicBezTo>
                    <a:pt x="93" y="242"/>
                    <a:pt x="72" y="243"/>
                    <a:pt x="53" y="236"/>
                  </a:cubicBezTo>
                  <a:cubicBezTo>
                    <a:pt x="21" y="224"/>
                    <a:pt x="0" y="192"/>
                    <a:pt x="0" y="159"/>
                  </a:cubicBezTo>
                  <a:cubicBezTo>
                    <a:pt x="0" y="72"/>
                    <a:pt x="119" y="42"/>
                    <a:pt x="153" y="0"/>
                  </a:cubicBezTo>
                  <a:cubicBezTo>
                    <a:pt x="153" y="0"/>
                    <a:pt x="153" y="0"/>
                    <a:pt x="153" y="0"/>
                  </a:cubicBezTo>
                  <a:cubicBezTo>
                    <a:pt x="155" y="1"/>
                    <a:pt x="158" y="2"/>
                    <a:pt x="160" y="3"/>
                  </a:cubicBezTo>
                  <a:cubicBezTo>
                    <a:pt x="188" y="15"/>
                    <a:pt x="214" y="30"/>
                    <a:pt x="237" y="51"/>
                  </a:cubicBezTo>
                  <a:cubicBezTo>
                    <a:pt x="258" y="70"/>
                    <a:pt x="273" y="92"/>
                    <a:pt x="281" y="118"/>
                  </a:cubicBezTo>
                  <a:cubicBezTo>
                    <a:pt x="268" y="105"/>
                    <a:pt x="247" y="100"/>
                    <a:pt x="229" y="105"/>
                  </a:cubicBezTo>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7" name="Freeform 321">
              <a:extLst>
                <a:ext uri="{FF2B5EF4-FFF2-40B4-BE49-F238E27FC236}">
                  <a16:creationId xmlns:a16="http://schemas.microsoft.com/office/drawing/2014/main" id="{3B967D43-44F5-4B76-A777-C442F671F399}"/>
                </a:ext>
              </a:extLst>
            </p:cNvPr>
            <p:cNvSpPr>
              <a:spLocks/>
            </p:cNvSpPr>
            <p:nvPr userDrawn="1"/>
          </p:nvSpPr>
          <p:spPr bwMode="auto">
            <a:xfrm>
              <a:off x="5910263" y="3343275"/>
              <a:ext cx="803275" cy="655638"/>
            </a:xfrm>
            <a:custGeom>
              <a:avLst/>
              <a:gdLst>
                <a:gd name="T0" fmla="*/ 183 w 188"/>
                <a:gd name="T1" fmla="*/ 61 h 153"/>
                <a:gd name="T2" fmla="*/ 140 w 188"/>
                <a:gd name="T3" fmla="*/ 103 h 153"/>
                <a:gd name="T4" fmla="*/ 79 w 188"/>
                <a:gd name="T5" fmla="*/ 84 h 153"/>
                <a:gd name="T6" fmla="*/ 123 w 188"/>
                <a:gd name="T7" fmla="*/ 124 h 153"/>
                <a:gd name="T8" fmla="*/ 65 w 188"/>
                <a:gd name="T9" fmla="*/ 149 h 153"/>
                <a:gd name="T10" fmla="*/ 31 w 188"/>
                <a:gd name="T11" fmla="*/ 152 h 153"/>
                <a:gd name="T12" fmla="*/ 0 w 188"/>
                <a:gd name="T13" fmla="*/ 144 h 153"/>
                <a:gd name="T14" fmla="*/ 48 w 188"/>
                <a:gd name="T15" fmla="*/ 114 h 153"/>
                <a:gd name="T16" fmla="*/ 77 w 188"/>
                <a:gd name="T17" fmla="*/ 72 h 153"/>
                <a:gd name="T18" fmla="*/ 103 w 188"/>
                <a:gd name="T19" fmla="*/ 25 h 153"/>
                <a:gd name="T20" fmla="*/ 140 w 188"/>
                <a:gd name="T21" fmla="*/ 1 h 153"/>
                <a:gd name="T22" fmla="*/ 182 w 188"/>
                <a:gd name="T23" fmla="*/ 22 h 153"/>
                <a:gd name="T24" fmla="*/ 183 w 188"/>
                <a:gd name="T25" fmla="*/ 61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8" h="153">
                  <a:moveTo>
                    <a:pt x="183" y="61"/>
                  </a:moveTo>
                  <a:cubicBezTo>
                    <a:pt x="177" y="81"/>
                    <a:pt x="160" y="97"/>
                    <a:pt x="140" y="103"/>
                  </a:cubicBezTo>
                  <a:cubicBezTo>
                    <a:pt x="117" y="109"/>
                    <a:pt x="94" y="102"/>
                    <a:pt x="79" y="84"/>
                  </a:cubicBezTo>
                  <a:cubicBezTo>
                    <a:pt x="80" y="108"/>
                    <a:pt x="99" y="124"/>
                    <a:pt x="123" y="124"/>
                  </a:cubicBezTo>
                  <a:cubicBezTo>
                    <a:pt x="108" y="139"/>
                    <a:pt x="86" y="146"/>
                    <a:pt x="65" y="149"/>
                  </a:cubicBezTo>
                  <a:cubicBezTo>
                    <a:pt x="54" y="151"/>
                    <a:pt x="42" y="153"/>
                    <a:pt x="31" y="152"/>
                  </a:cubicBezTo>
                  <a:cubicBezTo>
                    <a:pt x="21" y="152"/>
                    <a:pt x="9" y="150"/>
                    <a:pt x="0" y="144"/>
                  </a:cubicBezTo>
                  <a:cubicBezTo>
                    <a:pt x="19" y="139"/>
                    <a:pt x="35" y="128"/>
                    <a:pt x="48" y="114"/>
                  </a:cubicBezTo>
                  <a:cubicBezTo>
                    <a:pt x="60" y="101"/>
                    <a:pt x="69" y="87"/>
                    <a:pt x="77" y="72"/>
                  </a:cubicBezTo>
                  <a:cubicBezTo>
                    <a:pt x="85" y="56"/>
                    <a:pt x="92" y="39"/>
                    <a:pt x="103" y="25"/>
                  </a:cubicBezTo>
                  <a:cubicBezTo>
                    <a:pt x="112" y="12"/>
                    <a:pt x="124" y="2"/>
                    <a:pt x="140" y="1"/>
                  </a:cubicBezTo>
                  <a:cubicBezTo>
                    <a:pt x="157" y="0"/>
                    <a:pt x="174" y="7"/>
                    <a:pt x="182" y="22"/>
                  </a:cubicBezTo>
                  <a:cubicBezTo>
                    <a:pt x="188" y="35"/>
                    <a:pt x="187" y="48"/>
                    <a:pt x="183" y="61"/>
                  </a:cubicBezTo>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sp>
        <p:nvSpPr>
          <p:cNvPr id="8" name="Rectangle 27">
            <a:extLst>
              <a:ext uri="{FF2B5EF4-FFF2-40B4-BE49-F238E27FC236}">
                <a16:creationId xmlns:a16="http://schemas.microsoft.com/office/drawing/2014/main" id="{70E24BB6-0134-4937-A1DD-88DD2D196CFA}"/>
              </a:ext>
            </a:extLst>
          </p:cNvPr>
          <p:cNvSpPr/>
          <p:nvPr userDrawn="1"/>
        </p:nvSpPr>
        <p:spPr>
          <a:xfrm>
            <a:off x="7249531" y="6517871"/>
            <a:ext cx="4532162" cy="219456"/>
          </a:xfrm>
          <a:prstGeom prst="rect">
            <a:avLst/>
          </a:prstGeom>
        </p:spPr>
        <p:txBody>
          <a:bodyPr wrap="square" lIns="0" tIns="0" rIns="0" bIns="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700">
                <a:solidFill>
                  <a:srgbClr val="A6A6A6"/>
                </a:solidFill>
                <a:latin typeface="Ubuntu" panose="020B0504030602030204" pitchFamily="34" charset="0"/>
                <a:cs typeface="Arial" panose="020B0604020202020204" pitchFamily="34" charset="0"/>
              </a:rPr>
              <a:t>Company Confidential © Capgemini 2021. All rights reserved </a:t>
            </a:r>
          </a:p>
        </p:txBody>
      </p:sp>
    </p:spTree>
    <p:extLst>
      <p:ext uri="{BB962C8B-B14F-4D97-AF65-F5344CB8AC3E}">
        <p14:creationId xmlns:p14="http://schemas.microsoft.com/office/powerpoint/2010/main" val="14819159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Primary Image Breaker Slide (Purple)">
    <p:spTree>
      <p:nvGrpSpPr>
        <p:cNvPr id="1" name=""/>
        <p:cNvGrpSpPr/>
        <p:nvPr/>
      </p:nvGrpSpPr>
      <p:grpSpPr>
        <a:xfrm>
          <a:off x="0" y="0"/>
          <a:ext cx="0" cy="0"/>
          <a:chOff x="0" y="0"/>
          <a:chExt cx="0" cy="0"/>
        </a:xfrm>
      </p:grpSpPr>
      <p:pic>
        <p:nvPicPr>
          <p:cNvPr id="5" name="Picture 4" descr="A aerial view of a landscape&#10;&#10;Description automatically generated">
            <a:extLst>
              <a:ext uri="{FF2B5EF4-FFF2-40B4-BE49-F238E27FC236}">
                <a16:creationId xmlns:a16="http://schemas.microsoft.com/office/drawing/2014/main" id="{CD01DA94-F338-6D64-E8BC-F0B3B13D7B0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1388"/>
            <a:ext cx="12192000" cy="6859388"/>
          </a:xfrm>
          <a:prstGeom prst="rect">
            <a:avLst/>
          </a:prstGeom>
        </p:spPr>
      </p:pic>
      <p:sp>
        <p:nvSpPr>
          <p:cNvPr id="4" name="Rectangle 3">
            <a:extLst>
              <a:ext uri="{FF2B5EF4-FFF2-40B4-BE49-F238E27FC236}">
                <a16:creationId xmlns:a16="http://schemas.microsoft.com/office/drawing/2014/main" id="{3CAB9DCB-488A-769D-8E9F-C764AB021394}"/>
              </a:ext>
            </a:extLst>
          </p:cNvPr>
          <p:cNvSpPr/>
          <p:nvPr userDrawn="1"/>
        </p:nvSpPr>
        <p:spPr>
          <a:xfrm>
            <a:off x="0" y="-1388"/>
            <a:ext cx="12192000" cy="6859388"/>
          </a:xfrm>
          <a:prstGeom prst="rect">
            <a:avLst/>
          </a:prstGeom>
          <a:gradFill>
            <a:gsLst>
              <a:gs pos="0">
                <a:schemeClr val="tx1">
                  <a:alpha val="39214"/>
                </a:schemeClr>
              </a:gs>
              <a:gs pos="99000">
                <a:schemeClr val="bg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A group of purple circles on a black background&#10;&#10;Description automatically generated">
            <a:extLst>
              <a:ext uri="{FF2B5EF4-FFF2-40B4-BE49-F238E27FC236}">
                <a16:creationId xmlns:a16="http://schemas.microsoft.com/office/drawing/2014/main" id="{EDD804F0-E153-6B19-9F2C-012CBEAE4F41}"/>
              </a:ext>
            </a:extLst>
          </p:cNvPr>
          <p:cNvPicPr>
            <a:picLocks noChangeAspect="1"/>
          </p:cNvPicPr>
          <p:nvPr userDrawn="1"/>
        </p:nvPicPr>
        <p:blipFill>
          <a:blip r:embed="rId3"/>
          <a:stretch>
            <a:fillRect/>
          </a:stretch>
        </p:blipFill>
        <p:spPr>
          <a:xfrm>
            <a:off x="19877" y="-1388"/>
            <a:ext cx="12189533" cy="6859388"/>
          </a:xfrm>
          <a:prstGeom prst="rect">
            <a:avLst/>
          </a:prstGeom>
          <a:ln>
            <a:noFill/>
          </a:ln>
        </p:spPr>
      </p:pic>
      <p:sp>
        <p:nvSpPr>
          <p:cNvPr id="12" name="Title 1">
            <a:extLst>
              <a:ext uri="{FF2B5EF4-FFF2-40B4-BE49-F238E27FC236}">
                <a16:creationId xmlns:a16="http://schemas.microsoft.com/office/drawing/2014/main" id="{59302902-1CE7-278C-0E6C-C35B72BD0542}"/>
              </a:ext>
            </a:extLst>
          </p:cNvPr>
          <p:cNvSpPr>
            <a:spLocks noGrp="1"/>
          </p:cNvSpPr>
          <p:nvPr>
            <p:ph type="ctrTitle"/>
          </p:nvPr>
        </p:nvSpPr>
        <p:spPr>
          <a:xfrm>
            <a:off x="532944" y="820795"/>
            <a:ext cx="5105856" cy="2387600"/>
          </a:xfrm>
        </p:spPr>
        <p:txBody>
          <a:bodyPr anchor="b">
            <a:normAutofit/>
          </a:bodyPr>
          <a:lstStyle>
            <a:lvl1pPr algn="l">
              <a:defRPr sz="4400" b="1" i="0">
                <a:solidFill>
                  <a:schemeClr val="bg1"/>
                </a:solidFill>
                <a:latin typeface="Arial" panose="020B0604020202020204" pitchFamily="34" charset="0"/>
                <a:cs typeface="Arial" panose="020B0604020202020204" pitchFamily="34" charset="0"/>
              </a:defRPr>
            </a:lvl1pPr>
          </a:lstStyle>
          <a:p>
            <a:r>
              <a:rPr lang="en-GB"/>
              <a:t>Click to edit Master title style</a:t>
            </a:r>
          </a:p>
        </p:txBody>
      </p:sp>
      <p:sp>
        <p:nvSpPr>
          <p:cNvPr id="13" name="Subtitle 2">
            <a:extLst>
              <a:ext uri="{FF2B5EF4-FFF2-40B4-BE49-F238E27FC236}">
                <a16:creationId xmlns:a16="http://schemas.microsoft.com/office/drawing/2014/main" id="{43267D14-FA6F-F2E2-91FC-0421FD5B4571}"/>
              </a:ext>
            </a:extLst>
          </p:cNvPr>
          <p:cNvSpPr>
            <a:spLocks noGrp="1"/>
          </p:cNvSpPr>
          <p:nvPr>
            <p:ph type="subTitle" idx="1"/>
          </p:nvPr>
        </p:nvSpPr>
        <p:spPr>
          <a:xfrm>
            <a:off x="532944" y="3245466"/>
            <a:ext cx="3885619" cy="1044146"/>
          </a:xfrm>
        </p:spPr>
        <p:txBody>
          <a:bodyPr>
            <a:normAutofit/>
          </a:bodyPr>
          <a:lstStyle>
            <a:lvl1pPr marL="0" indent="0" algn="l">
              <a:buNone/>
              <a:defRPr sz="2400" b="0" i="0">
                <a:solidFill>
                  <a:schemeClr val="bg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9" name="TextBox 8">
            <a:extLst>
              <a:ext uri="{FF2B5EF4-FFF2-40B4-BE49-F238E27FC236}">
                <a16:creationId xmlns:a16="http://schemas.microsoft.com/office/drawing/2014/main" id="{9A087B3C-9691-28BD-F147-96ADB5060A6A}"/>
              </a:ext>
            </a:extLst>
          </p:cNvPr>
          <p:cNvSpPr txBox="1"/>
          <p:nvPr userDrawn="1"/>
        </p:nvSpPr>
        <p:spPr>
          <a:xfrm>
            <a:off x="543721" y="6509834"/>
            <a:ext cx="141064"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b="0" i="0" smtClean="0">
                <a:solidFill>
                  <a:schemeClr val="bg1"/>
                </a:solidFill>
                <a:latin typeface="Arial" panose="020B0604020202020204" pitchFamily="34" charset="0"/>
                <a:cs typeface="Arial" panose="020B0604020202020204" pitchFamily="34" charset="0"/>
              </a:rPr>
              <a:t>‹#›</a:t>
            </a:fld>
            <a:endParaRPr lang="en-GB" sz="2000" b="0" i="0" noProof="0">
              <a:solidFill>
                <a:schemeClr val="bg1"/>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09BADDA3-0942-7593-9CD1-65C17C30CD45}"/>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Arial" panose="020B0604020202020204" pitchFamily="34" charset="0"/>
              </a:rPr>
              <a:t>Confidential</a:t>
            </a:r>
          </a:p>
        </p:txBody>
      </p:sp>
    </p:spTree>
    <p:extLst>
      <p:ext uri="{BB962C8B-B14F-4D97-AF65-F5344CB8AC3E}">
        <p14:creationId xmlns:p14="http://schemas.microsoft.com/office/powerpoint/2010/main" val="273674362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81838-84D9-4620-8EE8-3CB62C919CD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EA77472-8E0C-4369-8DA4-556BFD0399E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DB40513-A7FF-4FF9-9362-3E5F9E5DED68}"/>
              </a:ext>
            </a:extLst>
          </p:cNvPr>
          <p:cNvSpPr>
            <a:spLocks noGrp="1"/>
          </p:cNvSpPr>
          <p:nvPr>
            <p:ph type="dt" sz="half" idx="10"/>
          </p:nvPr>
        </p:nvSpPr>
        <p:spPr/>
        <p:txBody>
          <a:bodyPr/>
          <a:lstStyle/>
          <a:p>
            <a:fld id="{BC13E9DF-CC3C-49EB-AD8F-B1434C62ED00}" type="datetimeFigureOut">
              <a:rPr lang="en-US" smtClean="0"/>
              <a:t>7/4/2025</a:t>
            </a:fld>
            <a:endParaRPr lang="en-US"/>
          </a:p>
        </p:txBody>
      </p:sp>
      <p:sp>
        <p:nvSpPr>
          <p:cNvPr id="5" name="Footer Placeholder 4">
            <a:extLst>
              <a:ext uri="{FF2B5EF4-FFF2-40B4-BE49-F238E27FC236}">
                <a16:creationId xmlns:a16="http://schemas.microsoft.com/office/drawing/2014/main" id="{8882C01E-B7A8-4365-9836-E72893B004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BDEB01-9C6A-426F-A0BE-EF4664E5059B}"/>
              </a:ext>
            </a:extLst>
          </p:cNvPr>
          <p:cNvSpPr>
            <a:spLocks noGrp="1"/>
          </p:cNvSpPr>
          <p:nvPr>
            <p:ph type="sldNum" sz="quarter" idx="12"/>
          </p:nvPr>
        </p:nvSpPr>
        <p:spPr/>
        <p:txBody>
          <a:bodyPr/>
          <a:lstStyle/>
          <a:p>
            <a:fld id="{3C47548D-C0D1-466B-A674-4D03697D6787}" type="slidenum">
              <a:rPr lang="en-US" smtClean="0"/>
              <a:t>‹#›</a:t>
            </a:fld>
            <a:endParaRPr lang="en-US"/>
          </a:p>
        </p:txBody>
      </p:sp>
    </p:spTree>
    <p:extLst>
      <p:ext uri="{BB962C8B-B14F-4D97-AF65-F5344CB8AC3E}">
        <p14:creationId xmlns:p14="http://schemas.microsoft.com/office/powerpoint/2010/main" val="233175862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431B6-5755-4320-B361-7978EE2EB7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EC2F5F-B608-44E1-BCC6-AEF9FBE8051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D2E231-B8CE-4E70-AEC3-FC4FD219AE7F}"/>
              </a:ext>
            </a:extLst>
          </p:cNvPr>
          <p:cNvSpPr>
            <a:spLocks noGrp="1"/>
          </p:cNvSpPr>
          <p:nvPr>
            <p:ph type="dt" sz="half" idx="10"/>
          </p:nvPr>
        </p:nvSpPr>
        <p:spPr/>
        <p:txBody>
          <a:bodyPr/>
          <a:lstStyle/>
          <a:p>
            <a:fld id="{BC13E9DF-CC3C-49EB-AD8F-B1434C62ED00}" type="datetimeFigureOut">
              <a:rPr lang="en-US" smtClean="0"/>
              <a:t>7/4/2025</a:t>
            </a:fld>
            <a:endParaRPr lang="en-US"/>
          </a:p>
        </p:txBody>
      </p:sp>
      <p:sp>
        <p:nvSpPr>
          <p:cNvPr id="5" name="Footer Placeholder 4">
            <a:extLst>
              <a:ext uri="{FF2B5EF4-FFF2-40B4-BE49-F238E27FC236}">
                <a16:creationId xmlns:a16="http://schemas.microsoft.com/office/drawing/2014/main" id="{8F1683BC-9558-4CD2-917A-5037D82A96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679C27-B0F5-494B-8E8A-E1AD8BD7B559}"/>
              </a:ext>
            </a:extLst>
          </p:cNvPr>
          <p:cNvSpPr>
            <a:spLocks noGrp="1"/>
          </p:cNvSpPr>
          <p:nvPr>
            <p:ph type="sldNum" sz="quarter" idx="12"/>
          </p:nvPr>
        </p:nvSpPr>
        <p:spPr/>
        <p:txBody>
          <a:bodyPr/>
          <a:lstStyle/>
          <a:p>
            <a:fld id="{3C47548D-C0D1-466B-A674-4D03697D6787}" type="slidenum">
              <a:rPr lang="en-US" smtClean="0"/>
              <a:t>‹#›</a:t>
            </a:fld>
            <a:endParaRPr lang="en-US"/>
          </a:p>
        </p:txBody>
      </p:sp>
    </p:spTree>
    <p:extLst>
      <p:ext uri="{BB962C8B-B14F-4D97-AF65-F5344CB8AC3E}">
        <p14:creationId xmlns:p14="http://schemas.microsoft.com/office/powerpoint/2010/main" val="35728782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B199D-DC50-432F-A7AB-E014CCCCFF2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D054891-D8E7-4575-AC30-CE305AAB6EF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8B856C-3A26-4616-B60B-08A7D465090A}"/>
              </a:ext>
            </a:extLst>
          </p:cNvPr>
          <p:cNvSpPr>
            <a:spLocks noGrp="1"/>
          </p:cNvSpPr>
          <p:nvPr>
            <p:ph type="dt" sz="half" idx="10"/>
          </p:nvPr>
        </p:nvSpPr>
        <p:spPr/>
        <p:txBody>
          <a:bodyPr/>
          <a:lstStyle/>
          <a:p>
            <a:fld id="{BC13E9DF-CC3C-49EB-AD8F-B1434C62ED00}" type="datetimeFigureOut">
              <a:rPr lang="en-US" smtClean="0"/>
              <a:t>7/4/2025</a:t>
            </a:fld>
            <a:endParaRPr lang="en-US"/>
          </a:p>
        </p:txBody>
      </p:sp>
      <p:sp>
        <p:nvSpPr>
          <p:cNvPr id="5" name="Footer Placeholder 4">
            <a:extLst>
              <a:ext uri="{FF2B5EF4-FFF2-40B4-BE49-F238E27FC236}">
                <a16:creationId xmlns:a16="http://schemas.microsoft.com/office/drawing/2014/main" id="{EC616D1D-6FE2-45A3-B334-A8733A0E50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7558D8-1B69-4D2F-91A5-036453D09A2F}"/>
              </a:ext>
            </a:extLst>
          </p:cNvPr>
          <p:cNvSpPr>
            <a:spLocks noGrp="1"/>
          </p:cNvSpPr>
          <p:nvPr>
            <p:ph type="sldNum" sz="quarter" idx="12"/>
          </p:nvPr>
        </p:nvSpPr>
        <p:spPr/>
        <p:txBody>
          <a:bodyPr/>
          <a:lstStyle/>
          <a:p>
            <a:fld id="{3C47548D-C0D1-466B-A674-4D03697D6787}" type="slidenum">
              <a:rPr lang="en-US" smtClean="0"/>
              <a:t>‹#›</a:t>
            </a:fld>
            <a:endParaRPr lang="en-US"/>
          </a:p>
        </p:txBody>
      </p:sp>
    </p:spTree>
    <p:extLst>
      <p:ext uri="{BB962C8B-B14F-4D97-AF65-F5344CB8AC3E}">
        <p14:creationId xmlns:p14="http://schemas.microsoft.com/office/powerpoint/2010/main" val="404059513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CC9AE-59AE-4C9C-82A1-C968ADF083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234194-0F7B-4274-A9FD-CD69FEBBDCF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87AC6E3-B56B-48C4-A0C6-198AB3A22E7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A819F68-B5E3-4F0B-9E1C-EBF9049BE7CB}"/>
              </a:ext>
            </a:extLst>
          </p:cNvPr>
          <p:cNvSpPr>
            <a:spLocks noGrp="1"/>
          </p:cNvSpPr>
          <p:nvPr>
            <p:ph type="dt" sz="half" idx="10"/>
          </p:nvPr>
        </p:nvSpPr>
        <p:spPr/>
        <p:txBody>
          <a:bodyPr/>
          <a:lstStyle/>
          <a:p>
            <a:fld id="{BC13E9DF-CC3C-49EB-AD8F-B1434C62ED00}" type="datetimeFigureOut">
              <a:rPr lang="en-US" smtClean="0"/>
              <a:t>7/4/2025</a:t>
            </a:fld>
            <a:endParaRPr lang="en-US"/>
          </a:p>
        </p:txBody>
      </p:sp>
      <p:sp>
        <p:nvSpPr>
          <p:cNvPr id="6" name="Footer Placeholder 5">
            <a:extLst>
              <a:ext uri="{FF2B5EF4-FFF2-40B4-BE49-F238E27FC236}">
                <a16:creationId xmlns:a16="http://schemas.microsoft.com/office/drawing/2014/main" id="{25E013AD-CEFF-41A9-A2C0-A4B18A3065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B3CBAC-8483-4609-B8A5-56E2FD661E3A}"/>
              </a:ext>
            </a:extLst>
          </p:cNvPr>
          <p:cNvSpPr>
            <a:spLocks noGrp="1"/>
          </p:cNvSpPr>
          <p:nvPr>
            <p:ph type="sldNum" sz="quarter" idx="12"/>
          </p:nvPr>
        </p:nvSpPr>
        <p:spPr/>
        <p:txBody>
          <a:bodyPr/>
          <a:lstStyle/>
          <a:p>
            <a:fld id="{3C47548D-C0D1-466B-A674-4D03697D6787}" type="slidenum">
              <a:rPr lang="en-US" smtClean="0"/>
              <a:t>‹#›</a:t>
            </a:fld>
            <a:endParaRPr lang="en-US"/>
          </a:p>
        </p:txBody>
      </p:sp>
    </p:spTree>
    <p:extLst>
      <p:ext uri="{BB962C8B-B14F-4D97-AF65-F5344CB8AC3E}">
        <p14:creationId xmlns:p14="http://schemas.microsoft.com/office/powerpoint/2010/main" val="334822547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4886D-D7F3-4080-82ED-DA644C5DA1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ACCA40A-B964-4201-BA78-C4B28CC8189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C52047-57B4-4F46-955F-D102F54BC5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28DFBF1-01FF-4BC5-BCD5-0D70227083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DAFCD8C-6551-4903-95BA-3F28339275A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7E674ED-3C15-4620-A5F3-0EED7FA0CE6F}"/>
              </a:ext>
            </a:extLst>
          </p:cNvPr>
          <p:cNvSpPr>
            <a:spLocks noGrp="1"/>
          </p:cNvSpPr>
          <p:nvPr>
            <p:ph type="dt" sz="half" idx="10"/>
          </p:nvPr>
        </p:nvSpPr>
        <p:spPr/>
        <p:txBody>
          <a:bodyPr/>
          <a:lstStyle/>
          <a:p>
            <a:fld id="{BC13E9DF-CC3C-49EB-AD8F-B1434C62ED00}" type="datetimeFigureOut">
              <a:rPr lang="en-US" smtClean="0"/>
              <a:t>7/4/2025</a:t>
            </a:fld>
            <a:endParaRPr lang="en-US"/>
          </a:p>
        </p:txBody>
      </p:sp>
      <p:sp>
        <p:nvSpPr>
          <p:cNvPr id="8" name="Footer Placeholder 7">
            <a:extLst>
              <a:ext uri="{FF2B5EF4-FFF2-40B4-BE49-F238E27FC236}">
                <a16:creationId xmlns:a16="http://schemas.microsoft.com/office/drawing/2014/main" id="{DB425193-8DCC-4D43-B37E-50DE8AB7F17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B5D0588-1842-42D7-AEFE-A3B05C76ECEF}"/>
              </a:ext>
            </a:extLst>
          </p:cNvPr>
          <p:cNvSpPr>
            <a:spLocks noGrp="1"/>
          </p:cNvSpPr>
          <p:nvPr>
            <p:ph type="sldNum" sz="quarter" idx="12"/>
          </p:nvPr>
        </p:nvSpPr>
        <p:spPr/>
        <p:txBody>
          <a:bodyPr/>
          <a:lstStyle/>
          <a:p>
            <a:fld id="{3C47548D-C0D1-466B-A674-4D03697D6787}" type="slidenum">
              <a:rPr lang="en-US" smtClean="0"/>
              <a:t>‹#›</a:t>
            </a:fld>
            <a:endParaRPr lang="en-US"/>
          </a:p>
        </p:txBody>
      </p:sp>
    </p:spTree>
    <p:extLst>
      <p:ext uri="{BB962C8B-B14F-4D97-AF65-F5344CB8AC3E}">
        <p14:creationId xmlns:p14="http://schemas.microsoft.com/office/powerpoint/2010/main" val="167074814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8B0FC-B6B6-459A-9309-9A0EE7CF419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27CFECC-E531-42D0-B847-A93D881D8460}"/>
              </a:ext>
            </a:extLst>
          </p:cNvPr>
          <p:cNvSpPr>
            <a:spLocks noGrp="1"/>
          </p:cNvSpPr>
          <p:nvPr>
            <p:ph type="dt" sz="half" idx="10"/>
          </p:nvPr>
        </p:nvSpPr>
        <p:spPr/>
        <p:txBody>
          <a:bodyPr/>
          <a:lstStyle/>
          <a:p>
            <a:fld id="{BC13E9DF-CC3C-49EB-AD8F-B1434C62ED00}" type="datetimeFigureOut">
              <a:rPr lang="en-US" smtClean="0"/>
              <a:t>7/4/2025</a:t>
            </a:fld>
            <a:endParaRPr lang="en-US"/>
          </a:p>
        </p:txBody>
      </p:sp>
      <p:sp>
        <p:nvSpPr>
          <p:cNvPr id="4" name="Footer Placeholder 3">
            <a:extLst>
              <a:ext uri="{FF2B5EF4-FFF2-40B4-BE49-F238E27FC236}">
                <a16:creationId xmlns:a16="http://schemas.microsoft.com/office/drawing/2014/main" id="{1AC853DC-711A-4040-ACE8-5F951F7A6F2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B037FA7-7446-41D6-8EC3-B0BA1653EC3C}"/>
              </a:ext>
            </a:extLst>
          </p:cNvPr>
          <p:cNvSpPr>
            <a:spLocks noGrp="1"/>
          </p:cNvSpPr>
          <p:nvPr>
            <p:ph type="sldNum" sz="quarter" idx="12"/>
          </p:nvPr>
        </p:nvSpPr>
        <p:spPr/>
        <p:txBody>
          <a:bodyPr/>
          <a:lstStyle/>
          <a:p>
            <a:fld id="{3C47548D-C0D1-466B-A674-4D03697D6787}" type="slidenum">
              <a:rPr lang="en-US" smtClean="0"/>
              <a:t>‹#›</a:t>
            </a:fld>
            <a:endParaRPr lang="en-US"/>
          </a:p>
        </p:txBody>
      </p:sp>
    </p:spTree>
    <p:extLst>
      <p:ext uri="{BB962C8B-B14F-4D97-AF65-F5344CB8AC3E}">
        <p14:creationId xmlns:p14="http://schemas.microsoft.com/office/powerpoint/2010/main" val="28501963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5AE5E77-9841-41E3-85F6-8CCE99F258F0}"/>
              </a:ext>
            </a:extLst>
          </p:cNvPr>
          <p:cNvSpPr>
            <a:spLocks noGrp="1"/>
          </p:cNvSpPr>
          <p:nvPr>
            <p:ph type="dt" sz="half" idx="10"/>
          </p:nvPr>
        </p:nvSpPr>
        <p:spPr/>
        <p:txBody>
          <a:bodyPr/>
          <a:lstStyle/>
          <a:p>
            <a:fld id="{BC13E9DF-CC3C-49EB-AD8F-B1434C62ED00}" type="datetimeFigureOut">
              <a:rPr lang="en-US" smtClean="0"/>
              <a:t>7/4/2025</a:t>
            </a:fld>
            <a:endParaRPr lang="en-US"/>
          </a:p>
        </p:txBody>
      </p:sp>
      <p:sp>
        <p:nvSpPr>
          <p:cNvPr id="3" name="Footer Placeholder 2">
            <a:extLst>
              <a:ext uri="{FF2B5EF4-FFF2-40B4-BE49-F238E27FC236}">
                <a16:creationId xmlns:a16="http://schemas.microsoft.com/office/drawing/2014/main" id="{25330D12-A890-4587-8927-7C3C34BF097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E60D933-56E4-49D9-B27A-5C71699A022A}"/>
              </a:ext>
            </a:extLst>
          </p:cNvPr>
          <p:cNvSpPr>
            <a:spLocks noGrp="1"/>
          </p:cNvSpPr>
          <p:nvPr>
            <p:ph type="sldNum" sz="quarter" idx="12"/>
          </p:nvPr>
        </p:nvSpPr>
        <p:spPr/>
        <p:txBody>
          <a:bodyPr/>
          <a:lstStyle/>
          <a:p>
            <a:fld id="{3C47548D-C0D1-466B-A674-4D03697D6787}" type="slidenum">
              <a:rPr lang="en-US" smtClean="0"/>
              <a:t>‹#›</a:t>
            </a:fld>
            <a:endParaRPr lang="en-US"/>
          </a:p>
        </p:txBody>
      </p:sp>
    </p:spTree>
    <p:extLst>
      <p:ext uri="{BB962C8B-B14F-4D97-AF65-F5344CB8AC3E}">
        <p14:creationId xmlns:p14="http://schemas.microsoft.com/office/powerpoint/2010/main" val="375858261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C5A46-D28F-4E55-8151-89F21EACD8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2AFA084-4AB5-4BA5-8C5D-6352E24B49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9883D81-0F91-4091-A22B-3519106265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D44512-2273-4944-B9A1-8FA1EB71C8E2}"/>
              </a:ext>
            </a:extLst>
          </p:cNvPr>
          <p:cNvSpPr>
            <a:spLocks noGrp="1"/>
          </p:cNvSpPr>
          <p:nvPr>
            <p:ph type="dt" sz="half" idx="10"/>
          </p:nvPr>
        </p:nvSpPr>
        <p:spPr/>
        <p:txBody>
          <a:bodyPr/>
          <a:lstStyle/>
          <a:p>
            <a:fld id="{BC13E9DF-CC3C-49EB-AD8F-B1434C62ED00}" type="datetimeFigureOut">
              <a:rPr lang="en-US" smtClean="0"/>
              <a:t>7/4/2025</a:t>
            </a:fld>
            <a:endParaRPr lang="en-US"/>
          </a:p>
        </p:txBody>
      </p:sp>
      <p:sp>
        <p:nvSpPr>
          <p:cNvPr id="6" name="Footer Placeholder 5">
            <a:extLst>
              <a:ext uri="{FF2B5EF4-FFF2-40B4-BE49-F238E27FC236}">
                <a16:creationId xmlns:a16="http://schemas.microsoft.com/office/drawing/2014/main" id="{B85DC120-8D5C-4838-B9AA-B98A4A01EC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B1F2F1-A7C2-466D-B74B-A516E4D6FEFD}"/>
              </a:ext>
            </a:extLst>
          </p:cNvPr>
          <p:cNvSpPr>
            <a:spLocks noGrp="1"/>
          </p:cNvSpPr>
          <p:nvPr>
            <p:ph type="sldNum" sz="quarter" idx="12"/>
          </p:nvPr>
        </p:nvSpPr>
        <p:spPr/>
        <p:txBody>
          <a:bodyPr/>
          <a:lstStyle/>
          <a:p>
            <a:fld id="{3C47548D-C0D1-466B-A674-4D03697D6787}" type="slidenum">
              <a:rPr lang="en-US" smtClean="0"/>
              <a:t>‹#›</a:t>
            </a:fld>
            <a:endParaRPr lang="en-US"/>
          </a:p>
        </p:txBody>
      </p:sp>
    </p:spTree>
    <p:extLst>
      <p:ext uri="{BB962C8B-B14F-4D97-AF65-F5344CB8AC3E}">
        <p14:creationId xmlns:p14="http://schemas.microsoft.com/office/powerpoint/2010/main" val="259519698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BCB7D-6863-4213-BD4A-4D0FA2A882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1F3B19D-FC96-41E6-A16B-EE3B5553D8C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DCC920D-3B03-4524-A120-424FEA4BDD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B913A2-C0F0-4807-91E1-BF5A9E96A6A5}"/>
              </a:ext>
            </a:extLst>
          </p:cNvPr>
          <p:cNvSpPr>
            <a:spLocks noGrp="1"/>
          </p:cNvSpPr>
          <p:nvPr>
            <p:ph type="dt" sz="half" idx="10"/>
          </p:nvPr>
        </p:nvSpPr>
        <p:spPr/>
        <p:txBody>
          <a:bodyPr/>
          <a:lstStyle/>
          <a:p>
            <a:fld id="{BC13E9DF-CC3C-49EB-AD8F-B1434C62ED00}" type="datetimeFigureOut">
              <a:rPr lang="en-US" smtClean="0"/>
              <a:t>7/4/2025</a:t>
            </a:fld>
            <a:endParaRPr lang="en-US"/>
          </a:p>
        </p:txBody>
      </p:sp>
      <p:sp>
        <p:nvSpPr>
          <p:cNvPr id="6" name="Footer Placeholder 5">
            <a:extLst>
              <a:ext uri="{FF2B5EF4-FFF2-40B4-BE49-F238E27FC236}">
                <a16:creationId xmlns:a16="http://schemas.microsoft.com/office/drawing/2014/main" id="{8CF82B8A-093C-486E-A0B6-3079662222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433F01-1D32-4146-A890-62BC88F9F88A}"/>
              </a:ext>
            </a:extLst>
          </p:cNvPr>
          <p:cNvSpPr>
            <a:spLocks noGrp="1"/>
          </p:cNvSpPr>
          <p:nvPr>
            <p:ph type="sldNum" sz="quarter" idx="12"/>
          </p:nvPr>
        </p:nvSpPr>
        <p:spPr/>
        <p:txBody>
          <a:bodyPr/>
          <a:lstStyle/>
          <a:p>
            <a:fld id="{3C47548D-C0D1-466B-A674-4D03697D6787}" type="slidenum">
              <a:rPr lang="en-US" smtClean="0"/>
              <a:t>‹#›</a:t>
            </a:fld>
            <a:endParaRPr lang="en-US"/>
          </a:p>
        </p:txBody>
      </p:sp>
    </p:spTree>
    <p:extLst>
      <p:ext uri="{BB962C8B-B14F-4D97-AF65-F5344CB8AC3E}">
        <p14:creationId xmlns:p14="http://schemas.microsoft.com/office/powerpoint/2010/main" val="409992237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5E4AA-0164-4581-B44E-F069CC9FC43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CF5AF84-59EF-444B-8F7B-5964399D88F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AA9CB8-E1A0-4027-A3ED-5B7CC72ACE6B}"/>
              </a:ext>
            </a:extLst>
          </p:cNvPr>
          <p:cNvSpPr>
            <a:spLocks noGrp="1"/>
          </p:cNvSpPr>
          <p:nvPr>
            <p:ph type="dt" sz="half" idx="10"/>
          </p:nvPr>
        </p:nvSpPr>
        <p:spPr/>
        <p:txBody>
          <a:bodyPr/>
          <a:lstStyle/>
          <a:p>
            <a:fld id="{BC13E9DF-CC3C-49EB-AD8F-B1434C62ED00}" type="datetimeFigureOut">
              <a:rPr lang="en-US" smtClean="0"/>
              <a:t>7/4/2025</a:t>
            </a:fld>
            <a:endParaRPr lang="en-US"/>
          </a:p>
        </p:txBody>
      </p:sp>
      <p:sp>
        <p:nvSpPr>
          <p:cNvPr id="5" name="Footer Placeholder 4">
            <a:extLst>
              <a:ext uri="{FF2B5EF4-FFF2-40B4-BE49-F238E27FC236}">
                <a16:creationId xmlns:a16="http://schemas.microsoft.com/office/drawing/2014/main" id="{EFF3D397-088D-4E77-815D-AD904C126A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20B946-C899-4B01-961E-A2E86B4150A1}"/>
              </a:ext>
            </a:extLst>
          </p:cNvPr>
          <p:cNvSpPr>
            <a:spLocks noGrp="1"/>
          </p:cNvSpPr>
          <p:nvPr>
            <p:ph type="sldNum" sz="quarter" idx="12"/>
          </p:nvPr>
        </p:nvSpPr>
        <p:spPr/>
        <p:txBody>
          <a:bodyPr/>
          <a:lstStyle/>
          <a:p>
            <a:fld id="{3C47548D-C0D1-466B-A674-4D03697D6787}" type="slidenum">
              <a:rPr lang="en-US" smtClean="0"/>
              <a:t>‹#›</a:t>
            </a:fld>
            <a:endParaRPr lang="en-US"/>
          </a:p>
        </p:txBody>
      </p:sp>
    </p:spTree>
    <p:extLst>
      <p:ext uri="{BB962C8B-B14F-4D97-AF65-F5344CB8AC3E}">
        <p14:creationId xmlns:p14="http://schemas.microsoft.com/office/powerpoint/2010/main" val="39454703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rimary Text (Left) Media (Right) Slide - Purple">
    <p:bg>
      <p:bgPr>
        <a:solidFill>
          <a:schemeClr val="tx2"/>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17E8957-A01D-893F-D819-6B81B4015BEE}"/>
              </a:ext>
            </a:extLst>
          </p:cNvPr>
          <p:cNvSpPr>
            <a:spLocks noGrp="1"/>
          </p:cNvSpPr>
          <p:nvPr>
            <p:ph type="pic" sz="quarter" idx="14"/>
          </p:nvPr>
        </p:nvSpPr>
        <p:spPr>
          <a:xfrm>
            <a:off x="6096000" y="0"/>
            <a:ext cx="6096000" cy="6858000"/>
          </a:xfrm>
        </p:spPr>
        <p:txBody>
          <a:bodyPr/>
          <a:lstStyle>
            <a:lvl1pPr>
              <a:defRPr b="0" i="0">
                <a:latin typeface="Arial" panose="020B0604020202020204" pitchFamily="34" charset="0"/>
              </a:defRPr>
            </a:lvl1pPr>
          </a:lstStyle>
          <a:p>
            <a:endParaRPr lang="en-GB"/>
          </a:p>
        </p:txBody>
      </p:sp>
      <p:pic>
        <p:nvPicPr>
          <p:cNvPr id="11" name="Picture 10" descr="A black background with white dots&#10;&#10;Description automatically generated">
            <a:extLst>
              <a:ext uri="{FF2B5EF4-FFF2-40B4-BE49-F238E27FC236}">
                <a16:creationId xmlns:a16="http://schemas.microsoft.com/office/drawing/2014/main" id="{ABFEF8AB-34E7-73B6-DDB3-863F32E4DCC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54EFE4BF-EB68-BFFF-F1BF-9E1AC71C4350}"/>
              </a:ext>
            </a:extLst>
          </p:cNvPr>
          <p:cNvSpPr>
            <a:spLocks noGrp="1"/>
          </p:cNvSpPr>
          <p:nvPr>
            <p:ph type="title"/>
          </p:nvPr>
        </p:nvSpPr>
        <p:spPr>
          <a:xfrm>
            <a:off x="637273" y="827711"/>
            <a:ext cx="5045070" cy="1325563"/>
          </a:xfrm>
        </p:spPr>
        <p:txBody>
          <a:bodyPr/>
          <a:lstStyle>
            <a:lvl1pPr>
              <a:defRPr b="1" i="0">
                <a:solidFill>
                  <a:schemeClr val="accent1"/>
                </a:solidFill>
                <a:latin typeface="Arial" panose="020B0604020202020204" pitchFamily="34" charset="0"/>
                <a:cs typeface="Arial" panose="020B0604020202020204" pitchFamily="34" charset="0"/>
              </a:defRPr>
            </a:lvl1pPr>
          </a:lstStyle>
          <a:p>
            <a:r>
              <a:rPr lang="en-GB"/>
              <a:t>Click to edit Master title style</a:t>
            </a:r>
          </a:p>
        </p:txBody>
      </p:sp>
      <p:sp>
        <p:nvSpPr>
          <p:cNvPr id="6" name="Text Placeholder 12">
            <a:extLst>
              <a:ext uri="{FF2B5EF4-FFF2-40B4-BE49-F238E27FC236}">
                <a16:creationId xmlns:a16="http://schemas.microsoft.com/office/drawing/2014/main" id="{4736E375-44F9-DC20-7D2C-AE6352F49D2D}"/>
              </a:ext>
            </a:extLst>
          </p:cNvPr>
          <p:cNvSpPr>
            <a:spLocks noGrp="1"/>
          </p:cNvSpPr>
          <p:nvPr>
            <p:ph type="body" sz="quarter" idx="13"/>
          </p:nvPr>
        </p:nvSpPr>
        <p:spPr>
          <a:xfrm>
            <a:off x="637273" y="2389357"/>
            <a:ext cx="5045070" cy="2410421"/>
          </a:xfrm>
        </p:spPr>
        <p:txBody>
          <a:bodyPr>
            <a:normAutofit/>
          </a:bodyPr>
          <a:lstStyle>
            <a:lvl1pPr marL="0" indent="0">
              <a:buNone/>
              <a:defRPr sz="1800" b="0" i="0">
                <a:solidFill>
                  <a:schemeClr val="bg1"/>
                </a:solidFill>
                <a:latin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3" name="TextBox 2">
            <a:extLst>
              <a:ext uri="{FF2B5EF4-FFF2-40B4-BE49-F238E27FC236}">
                <a16:creationId xmlns:a16="http://schemas.microsoft.com/office/drawing/2014/main" id="{E536F979-0D00-F0C3-148A-532A54812373}"/>
              </a:ext>
            </a:extLst>
          </p:cNvPr>
          <p:cNvSpPr txBox="1"/>
          <p:nvPr userDrawn="1"/>
        </p:nvSpPr>
        <p:spPr>
          <a:xfrm>
            <a:off x="543721" y="6509834"/>
            <a:ext cx="141064"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b="0" i="0" smtClean="0">
                <a:solidFill>
                  <a:schemeClr val="bg1"/>
                </a:solidFill>
                <a:latin typeface="Arial" panose="020B0604020202020204" pitchFamily="34" charset="0"/>
                <a:cs typeface="Arial" panose="020B0604020202020204" pitchFamily="34" charset="0"/>
              </a:rPr>
              <a:t>‹#›</a:t>
            </a:fld>
            <a:endParaRPr lang="en-GB" sz="2000" b="0" i="0" noProof="0">
              <a:solidFill>
                <a:schemeClr val="bg1"/>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200950CE-BF57-F141-1E4B-5E561804F486}"/>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Arial" panose="020B0604020202020204" pitchFamily="34" charset="0"/>
              </a:rPr>
              <a:t>Confidential</a:t>
            </a:r>
          </a:p>
        </p:txBody>
      </p:sp>
    </p:spTree>
    <p:extLst>
      <p:ext uri="{BB962C8B-B14F-4D97-AF65-F5344CB8AC3E}">
        <p14:creationId xmlns:p14="http://schemas.microsoft.com/office/powerpoint/2010/main" val="90683094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A7B174-0FA7-48AD-971F-7207AC1EF48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94406B1-8696-4E18-89A8-2ACDA2D481D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79D0B6-8C8A-45CB-83D2-77106696BFC7}"/>
              </a:ext>
            </a:extLst>
          </p:cNvPr>
          <p:cNvSpPr>
            <a:spLocks noGrp="1"/>
          </p:cNvSpPr>
          <p:nvPr>
            <p:ph type="dt" sz="half" idx="10"/>
          </p:nvPr>
        </p:nvSpPr>
        <p:spPr/>
        <p:txBody>
          <a:bodyPr/>
          <a:lstStyle/>
          <a:p>
            <a:fld id="{BC13E9DF-CC3C-49EB-AD8F-B1434C62ED00}" type="datetimeFigureOut">
              <a:rPr lang="en-US" smtClean="0"/>
              <a:t>7/4/2025</a:t>
            </a:fld>
            <a:endParaRPr lang="en-US"/>
          </a:p>
        </p:txBody>
      </p:sp>
      <p:sp>
        <p:nvSpPr>
          <p:cNvPr id="5" name="Footer Placeholder 4">
            <a:extLst>
              <a:ext uri="{FF2B5EF4-FFF2-40B4-BE49-F238E27FC236}">
                <a16:creationId xmlns:a16="http://schemas.microsoft.com/office/drawing/2014/main" id="{217B445C-757B-4443-B60A-E3A090E2FD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526E0F-8EAC-4A2E-90FC-261FB882F07B}"/>
              </a:ext>
            </a:extLst>
          </p:cNvPr>
          <p:cNvSpPr>
            <a:spLocks noGrp="1"/>
          </p:cNvSpPr>
          <p:nvPr>
            <p:ph type="sldNum" sz="quarter" idx="12"/>
          </p:nvPr>
        </p:nvSpPr>
        <p:spPr/>
        <p:txBody>
          <a:bodyPr/>
          <a:lstStyle/>
          <a:p>
            <a:fld id="{3C47548D-C0D1-466B-A674-4D03697D6787}" type="slidenum">
              <a:rPr lang="en-US" smtClean="0"/>
              <a:t>‹#›</a:t>
            </a:fld>
            <a:endParaRPr lang="en-US"/>
          </a:p>
        </p:txBody>
      </p:sp>
    </p:spTree>
    <p:extLst>
      <p:ext uri="{BB962C8B-B14F-4D97-AF65-F5344CB8AC3E}">
        <p14:creationId xmlns:p14="http://schemas.microsoft.com/office/powerpoint/2010/main" val="142255641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552BBB0A-405D-419D-8BD5-EC8D9F84B795}"/>
              </a:ext>
            </a:extLst>
          </p:cNvPr>
          <p:cNvSpPr>
            <a:spLocks noGrp="1"/>
          </p:cNvSpPr>
          <p:nvPr>
            <p:ph type="title" hasCustomPrompt="1"/>
          </p:nvPr>
        </p:nvSpPr>
        <p:spPr>
          <a:xfrm>
            <a:off x="407988" y="190500"/>
            <a:ext cx="8592793" cy="863600"/>
          </a:xfrm>
          <a:prstGeom prst="rect">
            <a:avLst/>
          </a:prstGeom>
        </p:spPr>
        <p:txBody>
          <a:bodyPr vert="horz" lIns="0" tIns="0" rIns="0" bIns="0" rtlCol="0" anchor="t">
            <a:normAutofit/>
          </a:bodyPr>
          <a:lstStyle>
            <a:lvl1pPr>
              <a:defRPr lang="pt-PT" dirty="0"/>
            </a:lvl1pPr>
          </a:lstStyle>
          <a:p>
            <a:pPr lvl="0">
              <a:lnSpc>
                <a:spcPts val="3000"/>
              </a:lnSpc>
            </a:pPr>
            <a:r>
              <a:rPr lang="en-US"/>
              <a:t>Click to add title</a:t>
            </a:r>
            <a:endParaRPr lang="pt-PT"/>
          </a:p>
        </p:txBody>
      </p:sp>
      <p:sp>
        <p:nvSpPr>
          <p:cNvPr id="7" name="Retângulo 43">
            <a:extLst>
              <a:ext uri="{FF2B5EF4-FFF2-40B4-BE49-F238E27FC236}">
                <a16:creationId xmlns:a16="http://schemas.microsoft.com/office/drawing/2014/main" id="{618271B9-7E32-4348-B2EF-C3E34C95BFA0}"/>
              </a:ext>
            </a:extLst>
          </p:cNvPr>
          <p:cNvSpPr/>
          <p:nvPr userDrawn="1"/>
        </p:nvSpPr>
        <p:spPr>
          <a:xfrm>
            <a:off x="11744128" y="6517658"/>
            <a:ext cx="229263" cy="230832"/>
          </a:xfrm>
          <a:prstGeom prst="rect">
            <a:avLst/>
          </a:prstGeom>
        </p:spPr>
        <p:txBody>
          <a:bodyPr wrap="square" lIns="0" rIns="0">
            <a:spAutoFit/>
          </a:bodyPr>
          <a:lstStyle/>
          <a:p>
            <a:pPr algn="r"/>
            <a:fld id="{0502E5A9-B53C-401E-A0E0-4A359BB0A9E5}" type="slidenum">
              <a:rPr lang="en-US" sz="900" smtClean="0">
                <a:solidFill>
                  <a:schemeClr val="bg1">
                    <a:lumMod val="65000"/>
                  </a:schemeClr>
                </a:solidFill>
                <a:latin typeface="Ubuntu" panose="020B0504030602030204" pitchFamily="34" charset="0"/>
                <a:cs typeface="Arial" panose="020B0604020202020204" pitchFamily="34" charset="0"/>
              </a:rPr>
              <a:pPr algn="r"/>
              <a:t>‹#›</a:t>
            </a:fld>
            <a:endParaRPr lang="en-US" sz="900">
              <a:solidFill>
                <a:schemeClr val="bg1">
                  <a:lumMod val="65000"/>
                </a:schemeClr>
              </a:solidFill>
              <a:latin typeface="Ubuntu" panose="020B0504030602030204" pitchFamily="34" charset="0"/>
              <a:cs typeface="Arial" panose="020B0604020202020204" pitchFamily="34" charset="0"/>
            </a:endParaRPr>
          </a:p>
        </p:txBody>
      </p:sp>
      <p:sp>
        <p:nvSpPr>
          <p:cNvPr id="8" name="Rectangle 27">
            <a:extLst>
              <a:ext uri="{FF2B5EF4-FFF2-40B4-BE49-F238E27FC236}">
                <a16:creationId xmlns:a16="http://schemas.microsoft.com/office/drawing/2014/main" id="{0E3B4501-F5F8-D652-C6E8-6B39B9567DA1}"/>
              </a:ext>
            </a:extLst>
          </p:cNvPr>
          <p:cNvSpPr/>
          <p:nvPr userDrawn="1"/>
        </p:nvSpPr>
        <p:spPr>
          <a:xfrm>
            <a:off x="7227070" y="6517871"/>
            <a:ext cx="4532162" cy="219456"/>
          </a:xfrm>
          <a:prstGeom prst="rect">
            <a:avLst/>
          </a:prstGeom>
        </p:spPr>
        <p:txBody>
          <a:bodyPr wrap="square" lIns="0" tIns="0" rIns="0" bIns="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900">
                <a:solidFill>
                  <a:schemeClr val="bg1">
                    <a:lumMod val="65000"/>
                  </a:schemeClr>
                </a:solidFill>
                <a:latin typeface="Ubuntu" panose="020B0504030602030204" pitchFamily="34" charset="0"/>
                <a:cs typeface="Arial" panose="020B0604020202020204" pitchFamily="34" charset="0"/>
              </a:rPr>
              <a:t>Company Confidential © Capgemini 2023. All rights reserved |</a:t>
            </a:r>
          </a:p>
        </p:txBody>
      </p:sp>
      <p:sp>
        <p:nvSpPr>
          <p:cNvPr id="17" name="Retângulo 43">
            <a:extLst>
              <a:ext uri="{FF2B5EF4-FFF2-40B4-BE49-F238E27FC236}">
                <a16:creationId xmlns:a16="http://schemas.microsoft.com/office/drawing/2014/main" id="{2D397072-8F73-C39A-1E16-F16832B9BBF4}"/>
              </a:ext>
            </a:extLst>
          </p:cNvPr>
          <p:cNvSpPr/>
          <p:nvPr userDrawn="1"/>
        </p:nvSpPr>
        <p:spPr>
          <a:xfrm>
            <a:off x="11744128" y="6517658"/>
            <a:ext cx="229263" cy="230832"/>
          </a:xfrm>
          <a:prstGeom prst="rect">
            <a:avLst/>
          </a:prstGeom>
        </p:spPr>
        <p:txBody>
          <a:bodyPr wrap="square" lIns="0" rIns="0">
            <a:spAutoFit/>
          </a:bodyPr>
          <a:lstStyle/>
          <a:p>
            <a:pPr algn="r"/>
            <a:fld id="{0502E5A9-B53C-401E-A0E0-4A359BB0A9E5}" type="slidenum">
              <a:rPr lang="en-US" sz="900" smtClean="0">
                <a:solidFill>
                  <a:schemeClr val="bg1">
                    <a:lumMod val="65000"/>
                  </a:schemeClr>
                </a:solidFill>
                <a:latin typeface="Ubuntu" panose="020B0504030602030204" pitchFamily="34" charset="0"/>
                <a:cs typeface="Arial" panose="020B0604020202020204" pitchFamily="34" charset="0"/>
              </a:rPr>
              <a:pPr algn="r"/>
              <a:t>‹#›</a:t>
            </a:fld>
            <a:endParaRPr lang="en-US" sz="900">
              <a:solidFill>
                <a:schemeClr val="bg1">
                  <a:lumMod val="65000"/>
                </a:schemeClr>
              </a:solidFill>
              <a:latin typeface="Ubuntu" panose="020B0504030602030204" pitchFamily="34" charset="0"/>
              <a:cs typeface="Arial" panose="020B0604020202020204" pitchFamily="34" charset="0"/>
            </a:endParaRPr>
          </a:p>
        </p:txBody>
      </p:sp>
      <p:sp>
        <p:nvSpPr>
          <p:cNvPr id="18" name="Rectangle 27">
            <a:extLst>
              <a:ext uri="{FF2B5EF4-FFF2-40B4-BE49-F238E27FC236}">
                <a16:creationId xmlns:a16="http://schemas.microsoft.com/office/drawing/2014/main" id="{1E9A3789-302E-04FF-83AD-5D1D48328DCC}"/>
              </a:ext>
            </a:extLst>
          </p:cNvPr>
          <p:cNvSpPr/>
          <p:nvPr userDrawn="1"/>
        </p:nvSpPr>
        <p:spPr>
          <a:xfrm>
            <a:off x="7227070" y="6517871"/>
            <a:ext cx="4532162" cy="219456"/>
          </a:xfrm>
          <a:prstGeom prst="rect">
            <a:avLst/>
          </a:prstGeom>
          <a:solidFill>
            <a:schemeClr val="bg1"/>
          </a:solidFill>
        </p:spPr>
        <p:txBody>
          <a:bodyPr wrap="square" lIns="0" tIns="0" rIns="0" bIns="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900">
                <a:solidFill>
                  <a:schemeClr val="bg1">
                    <a:lumMod val="65000"/>
                  </a:schemeClr>
                </a:solidFill>
                <a:latin typeface="Ubuntu" panose="020B0504030602030204" pitchFamily="34" charset="0"/>
                <a:cs typeface="Arial" panose="020B0604020202020204" pitchFamily="34" charset="0"/>
              </a:rPr>
              <a:t>Company Confidential © Capgemini 2023. All rights reserved |</a:t>
            </a:r>
          </a:p>
        </p:txBody>
      </p:sp>
    </p:spTree>
    <p:extLst>
      <p:ext uri="{BB962C8B-B14F-4D97-AF65-F5344CB8AC3E}">
        <p14:creationId xmlns:p14="http://schemas.microsoft.com/office/powerpoint/2010/main" val="294546251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5_Title only">
    <p:bg>
      <p:bgPr>
        <a:solidFill>
          <a:schemeClr val="accent4"/>
        </a:solidFill>
        <a:effectLst/>
      </p:bgPr>
    </p:bg>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552BBB0A-405D-419D-8BD5-EC8D9F84B795}"/>
              </a:ext>
            </a:extLst>
          </p:cNvPr>
          <p:cNvSpPr>
            <a:spLocks noGrp="1"/>
          </p:cNvSpPr>
          <p:nvPr>
            <p:ph type="title" hasCustomPrompt="1"/>
          </p:nvPr>
        </p:nvSpPr>
        <p:spPr>
          <a:xfrm>
            <a:off x="407988" y="190500"/>
            <a:ext cx="8592793" cy="863600"/>
          </a:xfrm>
          <a:prstGeom prst="rect">
            <a:avLst/>
          </a:prstGeom>
        </p:spPr>
        <p:txBody>
          <a:bodyPr vert="horz" lIns="0" tIns="0" rIns="0" bIns="0" rtlCol="0" anchor="t">
            <a:normAutofit/>
          </a:bodyPr>
          <a:lstStyle>
            <a:lvl1pPr>
              <a:defRPr lang="pt-PT" dirty="0"/>
            </a:lvl1pPr>
          </a:lstStyle>
          <a:p>
            <a:pPr lvl="0">
              <a:lnSpc>
                <a:spcPts val="3000"/>
              </a:lnSpc>
            </a:pPr>
            <a:r>
              <a:rPr lang="en-US"/>
              <a:t>Click to add title</a:t>
            </a:r>
            <a:endParaRPr lang="pt-PT"/>
          </a:p>
        </p:txBody>
      </p:sp>
      <p:sp>
        <p:nvSpPr>
          <p:cNvPr id="7" name="Retângulo 43">
            <a:extLst>
              <a:ext uri="{FF2B5EF4-FFF2-40B4-BE49-F238E27FC236}">
                <a16:creationId xmlns:a16="http://schemas.microsoft.com/office/drawing/2014/main" id="{618271B9-7E32-4348-B2EF-C3E34C95BFA0}"/>
              </a:ext>
            </a:extLst>
          </p:cNvPr>
          <p:cNvSpPr/>
          <p:nvPr userDrawn="1"/>
        </p:nvSpPr>
        <p:spPr>
          <a:xfrm>
            <a:off x="11744128" y="6517658"/>
            <a:ext cx="229263" cy="230832"/>
          </a:xfrm>
          <a:prstGeom prst="rect">
            <a:avLst/>
          </a:prstGeom>
        </p:spPr>
        <p:txBody>
          <a:bodyPr wrap="square" lIns="0" rIns="0">
            <a:spAutoFit/>
          </a:bodyPr>
          <a:lstStyle/>
          <a:p>
            <a:pPr algn="r"/>
            <a:fld id="{0502E5A9-B53C-401E-A0E0-4A359BB0A9E5}" type="slidenum">
              <a:rPr lang="en-US" sz="900" smtClean="0">
                <a:solidFill>
                  <a:schemeClr val="bg1">
                    <a:lumMod val="65000"/>
                  </a:schemeClr>
                </a:solidFill>
                <a:latin typeface="Ubuntu" panose="020B0504030602030204" pitchFamily="34" charset="0"/>
                <a:cs typeface="Arial" panose="020B0604020202020204" pitchFamily="34" charset="0"/>
              </a:rPr>
              <a:pPr algn="r"/>
              <a:t>‹#›</a:t>
            </a:fld>
            <a:endParaRPr lang="en-US" sz="900">
              <a:solidFill>
                <a:schemeClr val="bg1">
                  <a:lumMod val="65000"/>
                </a:schemeClr>
              </a:solidFill>
              <a:latin typeface="Ubuntu" panose="020B0504030602030204" pitchFamily="34" charset="0"/>
              <a:cs typeface="Arial" panose="020B0604020202020204" pitchFamily="34" charset="0"/>
            </a:endParaRPr>
          </a:p>
        </p:txBody>
      </p:sp>
      <p:sp>
        <p:nvSpPr>
          <p:cNvPr id="8" name="Rectangle 27">
            <a:extLst>
              <a:ext uri="{FF2B5EF4-FFF2-40B4-BE49-F238E27FC236}">
                <a16:creationId xmlns:a16="http://schemas.microsoft.com/office/drawing/2014/main" id="{0E3B4501-F5F8-D652-C6E8-6B39B9567DA1}"/>
              </a:ext>
            </a:extLst>
          </p:cNvPr>
          <p:cNvSpPr/>
          <p:nvPr userDrawn="1"/>
        </p:nvSpPr>
        <p:spPr>
          <a:xfrm>
            <a:off x="7227070" y="6517871"/>
            <a:ext cx="4532162" cy="219456"/>
          </a:xfrm>
          <a:prstGeom prst="rect">
            <a:avLst/>
          </a:prstGeom>
        </p:spPr>
        <p:txBody>
          <a:bodyPr wrap="square" lIns="0" tIns="0" rIns="0" bIns="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900">
                <a:solidFill>
                  <a:schemeClr val="bg1">
                    <a:lumMod val="65000"/>
                  </a:schemeClr>
                </a:solidFill>
                <a:latin typeface="Ubuntu" panose="020B0504030602030204" pitchFamily="34" charset="0"/>
                <a:cs typeface="Arial" panose="020B0604020202020204" pitchFamily="34" charset="0"/>
              </a:rPr>
              <a:t>Company Confidential © Capgemini 2023. All rights reserved |</a:t>
            </a:r>
          </a:p>
        </p:txBody>
      </p:sp>
      <p:sp>
        <p:nvSpPr>
          <p:cNvPr id="17" name="Retângulo 43">
            <a:extLst>
              <a:ext uri="{FF2B5EF4-FFF2-40B4-BE49-F238E27FC236}">
                <a16:creationId xmlns:a16="http://schemas.microsoft.com/office/drawing/2014/main" id="{2D397072-8F73-C39A-1E16-F16832B9BBF4}"/>
              </a:ext>
            </a:extLst>
          </p:cNvPr>
          <p:cNvSpPr/>
          <p:nvPr userDrawn="1"/>
        </p:nvSpPr>
        <p:spPr>
          <a:xfrm>
            <a:off x="11744128" y="6517658"/>
            <a:ext cx="229263" cy="230832"/>
          </a:xfrm>
          <a:prstGeom prst="rect">
            <a:avLst/>
          </a:prstGeom>
        </p:spPr>
        <p:txBody>
          <a:bodyPr wrap="square" lIns="0" rIns="0">
            <a:spAutoFit/>
          </a:bodyPr>
          <a:lstStyle/>
          <a:p>
            <a:pPr algn="r"/>
            <a:fld id="{0502E5A9-B53C-401E-A0E0-4A359BB0A9E5}" type="slidenum">
              <a:rPr lang="en-US" sz="900" smtClean="0">
                <a:solidFill>
                  <a:schemeClr val="bg1">
                    <a:lumMod val="65000"/>
                  </a:schemeClr>
                </a:solidFill>
                <a:latin typeface="Ubuntu" panose="020B0504030602030204" pitchFamily="34" charset="0"/>
                <a:cs typeface="Arial" panose="020B0604020202020204" pitchFamily="34" charset="0"/>
              </a:rPr>
              <a:pPr algn="r"/>
              <a:t>‹#›</a:t>
            </a:fld>
            <a:endParaRPr lang="en-US" sz="900">
              <a:solidFill>
                <a:schemeClr val="bg1">
                  <a:lumMod val="65000"/>
                </a:schemeClr>
              </a:solidFill>
              <a:latin typeface="Ubuntu" panose="020B0504030602030204" pitchFamily="34" charset="0"/>
              <a:cs typeface="Arial" panose="020B0604020202020204" pitchFamily="34" charset="0"/>
            </a:endParaRPr>
          </a:p>
        </p:txBody>
      </p:sp>
      <p:sp>
        <p:nvSpPr>
          <p:cNvPr id="18" name="Rectangle 27">
            <a:extLst>
              <a:ext uri="{FF2B5EF4-FFF2-40B4-BE49-F238E27FC236}">
                <a16:creationId xmlns:a16="http://schemas.microsoft.com/office/drawing/2014/main" id="{1E9A3789-302E-04FF-83AD-5D1D48328DCC}"/>
              </a:ext>
            </a:extLst>
          </p:cNvPr>
          <p:cNvSpPr/>
          <p:nvPr userDrawn="1"/>
        </p:nvSpPr>
        <p:spPr>
          <a:xfrm>
            <a:off x="7227070" y="6517871"/>
            <a:ext cx="4532162" cy="219456"/>
          </a:xfrm>
          <a:prstGeom prst="rect">
            <a:avLst/>
          </a:prstGeom>
        </p:spPr>
        <p:txBody>
          <a:bodyPr wrap="square" lIns="0" tIns="0" rIns="0" bIns="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900">
                <a:solidFill>
                  <a:schemeClr val="bg1">
                    <a:lumMod val="65000"/>
                  </a:schemeClr>
                </a:solidFill>
                <a:latin typeface="Ubuntu" panose="020B0504030602030204" pitchFamily="34" charset="0"/>
                <a:cs typeface="Arial" panose="020B0604020202020204" pitchFamily="34" charset="0"/>
              </a:rPr>
              <a:t>Company Confidential © Capgemini 2023. All rights reserved |</a:t>
            </a:r>
          </a:p>
        </p:txBody>
      </p:sp>
    </p:spTree>
    <p:extLst>
      <p:ext uri="{BB962C8B-B14F-4D97-AF65-F5344CB8AC3E}">
        <p14:creationId xmlns:p14="http://schemas.microsoft.com/office/powerpoint/2010/main" val="167438936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9D4028-29BA-9D56-0B29-C5AFCB01B44B}"/>
              </a:ext>
            </a:extLst>
          </p:cNvPr>
          <p:cNvSpPr/>
          <p:nvPr userDrawn="1"/>
        </p:nvSpPr>
        <p:spPr>
          <a:xfrm>
            <a:off x="8649730" y="0"/>
            <a:ext cx="3542271"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latin typeface="Ubuntu" panose="020B0504030602030204" pitchFamily="34" charset="0"/>
            </a:endParaRPr>
          </a:p>
        </p:txBody>
      </p:sp>
      <p:sp>
        <p:nvSpPr>
          <p:cNvPr id="6" name="Title Placeholder 1">
            <a:extLst>
              <a:ext uri="{FF2B5EF4-FFF2-40B4-BE49-F238E27FC236}">
                <a16:creationId xmlns:a16="http://schemas.microsoft.com/office/drawing/2014/main" id="{552BBB0A-405D-419D-8BD5-EC8D9F84B795}"/>
              </a:ext>
            </a:extLst>
          </p:cNvPr>
          <p:cNvSpPr>
            <a:spLocks noGrp="1"/>
          </p:cNvSpPr>
          <p:nvPr>
            <p:ph type="title" hasCustomPrompt="1"/>
          </p:nvPr>
        </p:nvSpPr>
        <p:spPr>
          <a:xfrm>
            <a:off x="407988" y="190500"/>
            <a:ext cx="8592793" cy="863600"/>
          </a:xfrm>
          <a:prstGeom prst="rect">
            <a:avLst/>
          </a:prstGeom>
          <a:noFill/>
        </p:spPr>
        <p:txBody>
          <a:bodyPr vert="horz" lIns="0" tIns="0" rIns="0" bIns="0" rtlCol="0" anchor="t">
            <a:normAutofit/>
          </a:bodyPr>
          <a:lstStyle>
            <a:lvl1pPr>
              <a:defRPr lang="pt-PT" dirty="0"/>
            </a:lvl1pPr>
          </a:lstStyle>
          <a:p>
            <a:pPr lvl="0">
              <a:lnSpc>
                <a:spcPts val="3000"/>
              </a:lnSpc>
            </a:pPr>
            <a:r>
              <a:rPr lang="en-US"/>
              <a:t>Click to add title</a:t>
            </a:r>
            <a:endParaRPr lang="pt-PT"/>
          </a:p>
        </p:txBody>
      </p:sp>
      <p:sp>
        <p:nvSpPr>
          <p:cNvPr id="7" name="Retângulo 43">
            <a:extLst>
              <a:ext uri="{FF2B5EF4-FFF2-40B4-BE49-F238E27FC236}">
                <a16:creationId xmlns:a16="http://schemas.microsoft.com/office/drawing/2014/main" id="{618271B9-7E32-4348-B2EF-C3E34C95BFA0}"/>
              </a:ext>
            </a:extLst>
          </p:cNvPr>
          <p:cNvSpPr/>
          <p:nvPr userDrawn="1"/>
        </p:nvSpPr>
        <p:spPr>
          <a:xfrm>
            <a:off x="11744128" y="6517658"/>
            <a:ext cx="229263" cy="230832"/>
          </a:xfrm>
          <a:prstGeom prst="rect">
            <a:avLst/>
          </a:prstGeom>
        </p:spPr>
        <p:txBody>
          <a:bodyPr wrap="square" lIns="0" rIns="0">
            <a:spAutoFit/>
          </a:bodyPr>
          <a:lstStyle/>
          <a:p>
            <a:pPr algn="r"/>
            <a:fld id="{0502E5A9-B53C-401E-A0E0-4A359BB0A9E5}" type="slidenum">
              <a:rPr lang="en-US" sz="900" smtClean="0">
                <a:solidFill>
                  <a:schemeClr val="bg1">
                    <a:lumMod val="65000"/>
                  </a:schemeClr>
                </a:solidFill>
                <a:latin typeface="Ubuntu" panose="020B0504030602030204" pitchFamily="34" charset="0"/>
                <a:cs typeface="Arial" panose="020B0604020202020204" pitchFamily="34" charset="0"/>
              </a:rPr>
              <a:pPr algn="r"/>
              <a:t>‹#›</a:t>
            </a:fld>
            <a:endParaRPr lang="en-US" sz="900">
              <a:solidFill>
                <a:schemeClr val="bg1">
                  <a:lumMod val="65000"/>
                </a:schemeClr>
              </a:solidFill>
              <a:latin typeface="Ubuntu" panose="020B0504030602030204" pitchFamily="34" charset="0"/>
              <a:cs typeface="Arial" panose="020B0604020202020204" pitchFamily="34" charset="0"/>
            </a:endParaRPr>
          </a:p>
        </p:txBody>
      </p:sp>
      <p:sp>
        <p:nvSpPr>
          <p:cNvPr id="8" name="Rectangle 27">
            <a:extLst>
              <a:ext uri="{FF2B5EF4-FFF2-40B4-BE49-F238E27FC236}">
                <a16:creationId xmlns:a16="http://schemas.microsoft.com/office/drawing/2014/main" id="{0E3B4501-F5F8-D652-C6E8-6B39B9567DA1}"/>
              </a:ext>
            </a:extLst>
          </p:cNvPr>
          <p:cNvSpPr/>
          <p:nvPr userDrawn="1"/>
        </p:nvSpPr>
        <p:spPr>
          <a:xfrm>
            <a:off x="7227070" y="6517871"/>
            <a:ext cx="4532162" cy="219456"/>
          </a:xfrm>
          <a:prstGeom prst="rect">
            <a:avLst/>
          </a:prstGeom>
        </p:spPr>
        <p:txBody>
          <a:bodyPr wrap="square" lIns="0" tIns="0" rIns="0" bIns="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900">
                <a:solidFill>
                  <a:schemeClr val="bg1">
                    <a:lumMod val="65000"/>
                  </a:schemeClr>
                </a:solidFill>
                <a:latin typeface="Ubuntu" panose="020B0504030602030204" pitchFamily="34" charset="0"/>
                <a:cs typeface="Arial" panose="020B0604020202020204" pitchFamily="34" charset="0"/>
              </a:rPr>
              <a:t>Company Confidential © Capgemini 2023. All rights reserved |</a:t>
            </a:r>
          </a:p>
        </p:txBody>
      </p:sp>
      <p:pic>
        <p:nvPicPr>
          <p:cNvPr id="3" name="Graphic 2">
            <a:extLst>
              <a:ext uri="{FF2B5EF4-FFF2-40B4-BE49-F238E27FC236}">
                <a16:creationId xmlns:a16="http://schemas.microsoft.com/office/drawing/2014/main" id="{2394D98F-8CA8-9A24-EF8B-6346096B77B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059333" y="375686"/>
            <a:ext cx="2824120" cy="403697"/>
          </a:xfrm>
          <a:prstGeom prst="rect">
            <a:avLst/>
          </a:prstGeom>
        </p:spPr>
      </p:pic>
    </p:spTree>
    <p:extLst>
      <p:ext uri="{BB962C8B-B14F-4D97-AF65-F5344CB8AC3E}">
        <p14:creationId xmlns:p14="http://schemas.microsoft.com/office/powerpoint/2010/main" val="251878710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9D4028-29BA-9D56-0B29-C5AFCB01B44B}"/>
              </a:ext>
            </a:extLst>
          </p:cNvPr>
          <p:cNvSpPr/>
          <p:nvPr userDrawn="1"/>
        </p:nvSpPr>
        <p:spPr>
          <a:xfrm>
            <a:off x="-24000" y="-27000"/>
            <a:ext cx="3739081" cy="6885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latin typeface="Ubuntu" panose="020B0504030602030204" pitchFamily="34" charset="0"/>
            </a:endParaRPr>
          </a:p>
        </p:txBody>
      </p:sp>
      <p:sp>
        <p:nvSpPr>
          <p:cNvPr id="6" name="Title Placeholder 1">
            <a:extLst>
              <a:ext uri="{FF2B5EF4-FFF2-40B4-BE49-F238E27FC236}">
                <a16:creationId xmlns:a16="http://schemas.microsoft.com/office/drawing/2014/main" id="{552BBB0A-405D-419D-8BD5-EC8D9F84B795}"/>
              </a:ext>
            </a:extLst>
          </p:cNvPr>
          <p:cNvSpPr>
            <a:spLocks noGrp="1"/>
          </p:cNvSpPr>
          <p:nvPr>
            <p:ph type="title" hasCustomPrompt="1"/>
          </p:nvPr>
        </p:nvSpPr>
        <p:spPr>
          <a:xfrm>
            <a:off x="3838668" y="190500"/>
            <a:ext cx="6427961" cy="863600"/>
          </a:xfrm>
          <a:prstGeom prst="rect">
            <a:avLst/>
          </a:prstGeom>
        </p:spPr>
        <p:txBody>
          <a:bodyPr vert="horz" lIns="0" tIns="0" rIns="0" bIns="0" rtlCol="0" anchor="t">
            <a:normAutofit/>
          </a:bodyPr>
          <a:lstStyle>
            <a:lvl1pPr>
              <a:defRPr lang="pt-PT" dirty="0"/>
            </a:lvl1pPr>
          </a:lstStyle>
          <a:p>
            <a:pPr lvl="0">
              <a:lnSpc>
                <a:spcPts val="3000"/>
              </a:lnSpc>
            </a:pPr>
            <a:r>
              <a:rPr lang="en-US"/>
              <a:t>Click to add title</a:t>
            </a:r>
            <a:endParaRPr lang="pt-PT"/>
          </a:p>
        </p:txBody>
      </p:sp>
      <p:sp>
        <p:nvSpPr>
          <p:cNvPr id="9" name="Rectangle 27">
            <a:extLst>
              <a:ext uri="{FF2B5EF4-FFF2-40B4-BE49-F238E27FC236}">
                <a16:creationId xmlns:a16="http://schemas.microsoft.com/office/drawing/2014/main" id="{89327C7D-2577-EFB2-4AA4-382AD8E5453D}"/>
              </a:ext>
            </a:extLst>
          </p:cNvPr>
          <p:cNvSpPr/>
          <p:nvPr userDrawn="1"/>
        </p:nvSpPr>
        <p:spPr>
          <a:xfrm>
            <a:off x="407988" y="6555971"/>
            <a:ext cx="2829007" cy="219456"/>
          </a:xfrm>
          <a:prstGeom prst="rect">
            <a:avLst/>
          </a:prstGeom>
        </p:spPr>
        <p:txBody>
          <a:bodyPr wrap="square" lIns="0" tIns="0" rIns="0" bIns="0" anchor="ctr" anchorCtr="0">
            <a:noAutofit/>
          </a:bodyPr>
          <a:lstStyle/>
          <a:p>
            <a:pPr lvl="0" algn="l" defTabSz="914400">
              <a:lnSpc>
                <a:spcPct val="85000"/>
              </a:lnSpc>
              <a:defRPr/>
            </a:pPr>
            <a:r>
              <a:rPr lang="en-US" sz="900" kern="0">
                <a:solidFill>
                  <a:schemeClr val="bg1">
                    <a:lumMod val="65000"/>
                  </a:schemeClr>
                </a:solidFill>
                <a:latin typeface="Ubuntu" panose="020B0504030602030204" pitchFamily="34" charset="0"/>
                <a:cs typeface="Arial" panose="020B0604020202020204" pitchFamily="34" charset="0"/>
              </a:rPr>
              <a:t>Air Liquide visit to Capgemini, India</a:t>
            </a:r>
          </a:p>
        </p:txBody>
      </p:sp>
    </p:spTree>
    <p:extLst>
      <p:ext uri="{BB962C8B-B14F-4D97-AF65-F5344CB8AC3E}">
        <p14:creationId xmlns:p14="http://schemas.microsoft.com/office/powerpoint/2010/main" val="388950040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9D4028-29BA-9D56-0B29-C5AFCB01B44B}"/>
              </a:ext>
            </a:extLst>
          </p:cNvPr>
          <p:cNvSpPr/>
          <p:nvPr userDrawn="1"/>
        </p:nvSpPr>
        <p:spPr>
          <a:xfrm>
            <a:off x="8452919" y="0"/>
            <a:ext cx="3739081"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latin typeface="Ubuntu" panose="020B0504030602030204" pitchFamily="34" charset="0"/>
            </a:endParaRPr>
          </a:p>
        </p:txBody>
      </p:sp>
      <p:sp>
        <p:nvSpPr>
          <p:cNvPr id="6" name="Title Placeholder 1">
            <a:extLst>
              <a:ext uri="{FF2B5EF4-FFF2-40B4-BE49-F238E27FC236}">
                <a16:creationId xmlns:a16="http://schemas.microsoft.com/office/drawing/2014/main" id="{552BBB0A-405D-419D-8BD5-EC8D9F84B795}"/>
              </a:ext>
            </a:extLst>
          </p:cNvPr>
          <p:cNvSpPr>
            <a:spLocks noGrp="1"/>
          </p:cNvSpPr>
          <p:nvPr>
            <p:ph type="title" hasCustomPrompt="1"/>
          </p:nvPr>
        </p:nvSpPr>
        <p:spPr>
          <a:xfrm>
            <a:off x="407988" y="190500"/>
            <a:ext cx="7834530" cy="863600"/>
          </a:xfrm>
          <a:prstGeom prst="rect">
            <a:avLst/>
          </a:prstGeom>
        </p:spPr>
        <p:txBody>
          <a:bodyPr vert="horz" lIns="0" tIns="0" rIns="0" bIns="0" rtlCol="0" anchor="t">
            <a:normAutofit/>
          </a:bodyPr>
          <a:lstStyle>
            <a:lvl1pPr>
              <a:defRPr lang="pt-PT" dirty="0"/>
            </a:lvl1pPr>
          </a:lstStyle>
          <a:p>
            <a:pPr lvl="0">
              <a:lnSpc>
                <a:spcPts val="3000"/>
              </a:lnSpc>
            </a:pPr>
            <a:r>
              <a:rPr lang="en-US"/>
              <a:t>Click to add title</a:t>
            </a:r>
            <a:endParaRPr lang="pt-PT"/>
          </a:p>
        </p:txBody>
      </p:sp>
      <p:sp>
        <p:nvSpPr>
          <p:cNvPr id="3" name="Rectangle 2">
            <a:extLst>
              <a:ext uri="{FF2B5EF4-FFF2-40B4-BE49-F238E27FC236}">
                <a16:creationId xmlns:a16="http://schemas.microsoft.com/office/drawing/2014/main" id="{00732974-9553-10E5-ADA0-F5834EE92BAD}"/>
              </a:ext>
            </a:extLst>
          </p:cNvPr>
          <p:cNvSpPr/>
          <p:nvPr userDrawn="1"/>
        </p:nvSpPr>
        <p:spPr>
          <a:xfrm>
            <a:off x="9172043" y="0"/>
            <a:ext cx="301995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latin typeface="Ubuntu" panose="020B0504030602030204" pitchFamily="34" charset="0"/>
            </a:endParaRPr>
          </a:p>
        </p:txBody>
      </p:sp>
      <p:sp>
        <p:nvSpPr>
          <p:cNvPr id="11" name="Retângulo 43">
            <a:extLst>
              <a:ext uri="{FF2B5EF4-FFF2-40B4-BE49-F238E27FC236}">
                <a16:creationId xmlns:a16="http://schemas.microsoft.com/office/drawing/2014/main" id="{C597CCE2-9EE7-5AB0-301F-17CACD3866F5}"/>
              </a:ext>
            </a:extLst>
          </p:cNvPr>
          <p:cNvSpPr/>
          <p:nvPr userDrawn="1"/>
        </p:nvSpPr>
        <p:spPr>
          <a:xfrm>
            <a:off x="11744128" y="6517658"/>
            <a:ext cx="229263" cy="230832"/>
          </a:xfrm>
          <a:prstGeom prst="rect">
            <a:avLst/>
          </a:prstGeom>
        </p:spPr>
        <p:txBody>
          <a:bodyPr wrap="square" lIns="0" rIns="0">
            <a:spAutoFit/>
          </a:bodyPr>
          <a:lstStyle/>
          <a:p>
            <a:pPr algn="r"/>
            <a:fld id="{0502E5A9-B53C-401E-A0E0-4A359BB0A9E5}" type="slidenum">
              <a:rPr lang="en-US" sz="900" smtClean="0">
                <a:solidFill>
                  <a:schemeClr val="bg1">
                    <a:lumMod val="65000"/>
                  </a:schemeClr>
                </a:solidFill>
                <a:latin typeface="Ubuntu" panose="020B0504030602030204" pitchFamily="34" charset="0"/>
                <a:cs typeface="Arial" panose="020B0604020202020204" pitchFamily="34" charset="0"/>
              </a:rPr>
              <a:pPr algn="r"/>
              <a:t>‹#›</a:t>
            </a:fld>
            <a:endParaRPr lang="en-US" sz="900">
              <a:solidFill>
                <a:schemeClr val="bg1">
                  <a:lumMod val="65000"/>
                </a:schemeClr>
              </a:solidFill>
              <a:latin typeface="Ubuntu" panose="020B0504030602030204" pitchFamily="34" charset="0"/>
              <a:cs typeface="Arial" panose="020B0604020202020204" pitchFamily="34" charset="0"/>
            </a:endParaRPr>
          </a:p>
        </p:txBody>
      </p:sp>
      <p:sp>
        <p:nvSpPr>
          <p:cNvPr id="12" name="Rectangle 27">
            <a:extLst>
              <a:ext uri="{FF2B5EF4-FFF2-40B4-BE49-F238E27FC236}">
                <a16:creationId xmlns:a16="http://schemas.microsoft.com/office/drawing/2014/main" id="{19684D7A-41BC-5300-2DB6-F10A7A45DE7B}"/>
              </a:ext>
            </a:extLst>
          </p:cNvPr>
          <p:cNvSpPr/>
          <p:nvPr userDrawn="1"/>
        </p:nvSpPr>
        <p:spPr>
          <a:xfrm>
            <a:off x="7227070" y="6517871"/>
            <a:ext cx="4532162" cy="219456"/>
          </a:xfrm>
          <a:prstGeom prst="rect">
            <a:avLst/>
          </a:prstGeom>
        </p:spPr>
        <p:txBody>
          <a:bodyPr wrap="square" lIns="0" tIns="0" rIns="0" bIns="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900">
                <a:solidFill>
                  <a:schemeClr val="bg1">
                    <a:lumMod val="65000"/>
                  </a:schemeClr>
                </a:solidFill>
                <a:latin typeface="Ubuntu" panose="020B0504030602030204" pitchFamily="34" charset="0"/>
                <a:cs typeface="Arial" panose="020B0604020202020204" pitchFamily="34" charset="0"/>
              </a:rPr>
              <a:t>Company Confidential © Capgemini 2023. All rights reserved |</a:t>
            </a:r>
          </a:p>
        </p:txBody>
      </p:sp>
      <p:pic>
        <p:nvPicPr>
          <p:cNvPr id="4" name="Graphic 3">
            <a:extLst>
              <a:ext uri="{FF2B5EF4-FFF2-40B4-BE49-F238E27FC236}">
                <a16:creationId xmlns:a16="http://schemas.microsoft.com/office/drawing/2014/main" id="{0D721DC3-FE0F-34EE-FFFD-0C8A40C2152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059333" y="375686"/>
            <a:ext cx="2824120" cy="403697"/>
          </a:xfrm>
          <a:prstGeom prst="rect">
            <a:avLst/>
          </a:prstGeom>
        </p:spPr>
      </p:pic>
    </p:spTree>
    <p:extLst>
      <p:ext uri="{BB962C8B-B14F-4D97-AF65-F5344CB8AC3E}">
        <p14:creationId xmlns:p14="http://schemas.microsoft.com/office/powerpoint/2010/main" val="260772229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6_Cover1">
    <p:bg>
      <p:bgPr>
        <a:solidFill>
          <a:schemeClr val="accent4"/>
        </a:solidFill>
        <a:effectLst/>
      </p:bgPr>
    </p:bg>
    <p:spTree>
      <p:nvGrpSpPr>
        <p:cNvPr id="1" name=""/>
        <p:cNvGrpSpPr/>
        <p:nvPr/>
      </p:nvGrpSpPr>
      <p:grpSpPr>
        <a:xfrm>
          <a:off x="0" y="0"/>
          <a:ext cx="0" cy="0"/>
          <a:chOff x="0" y="0"/>
          <a:chExt cx="0" cy="0"/>
        </a:xfrm>
      </p:grpSpPr>
      <p:sp>
        <p:nvSpPr>
          <p:cNvPr id="11" name="Title 1"/>
          <p:cNvSpPr>
            <a:spLocks noGrp="1"/>
          </p:cNvSpPr>
          <p:nvPr>
            <p:ph type="ctrTitle" hasCustomPrompt="1"/>
          </p:nvPr>
        </p:nvSpPr>
        <p:spPr>
          <a:xfrm>
            <a:off x="535309" y="3429000"/>
            <a:ext cx="5376124" cy="7207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oAutofit/>
          </a:bodyPr>
          <a:lstStyle>
            <a:lvl1pPr>
              <a:lnSpc>
                <a:spcPct val="100000"/>
              </a:lnSpc>
              <a:defRPr lang="en-US" sz="3000" b="1" cap="all" baseline="0" dirty="0">
                <a:solidFill>
                  <a:schemeClr val="tx1"/>
                </a:solidFill>
                <a:latin typeface="Ubuntu" panose="020B0504030602030204" pitchFamily="34" charset="0"/>
              </a:defRPr>
            </a:lvl1pPr>
          </a:lstStyle>
          <a:p>
            <a:pPr marL="0" lvl="0"/>
            <a:r>
              <a:rPr lang="en-GB" noProof="0"/>
              <a:t>Click to insert title</a:t>
            </a:r>
          </a:p>
        </p:txBody>
      </p:sp>
      <p:sp>
        <p:nvSpPr>
          <p:cNvPr id="12" name="Subtitle 2"/>
          <p:cNvSpPr>
            <a:spLocks noGrp="1"/>
          </p:cNvSpPr>
          <p:nvPr>
            <p:ph type="subTitle" idx="1" hasCustomPrompt="1"/>
          </p:nvPr>
        </p:nvSpPr>
        <p:spPr>
          <a:xfrm>
            <a:off x="535309" y="4292599"/>
            <a:ext cx="5376124" cy="5080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ormAutofit/>
          </a:bodyPr>
          <a:lstStyle>
            <a:lvl1pPr marL="0" marR="0" indent="0" algn="l" defTabSz="914400" rtl="0" eaLnBrk="1" fontAlgn="auto" latinLnBrk="0" hangingPunct="1">
              <a:lnSpc>
                <a:spcPts val="2000"/>
              </a:lnSpc>
              <a:spcBef>
                <a:spcPts val="0"/>
              </a:spcBef>
              <a:spcAft>
                <a:spcPts val="0"/>
              </a:spcAft>
              <a:buClrTx/>
              <a:buSzTx/>
              <a:buFont typeface="Arial" panose="020B0604020202020204" pitchFamily="34" charset="0"/>
              <a:buNone/>
              <a:tabLst/>
              <a:defRPr lang="en-US" sz="1800" dirty="0">
                <a:solidFill>
                  <a:schemeClr val="tx1"/>
                </a:solidFill>
                <a:latin typeface="Ubuntu" panose="020B0504030602030204" pitchFamily="34" charset="0"/>
              </a:defRPr>
            </a:lvl1pPr>
          </a:lstStyle>
          <a:p>
            <a:pPr marL="0" lvl="0"/>
            <a:r>
              <a:rPr lang="en-GB" noProof="0"/>
              <a:t>Click to insert presenter, location, and date</a:t>
            </a:r>
          </a:p>
        </p:txBody>
      </p:sp>
      <p:sp>
        <p:nvSpPr>
          <p:cNvPr id="14" name="Rectangle 13">
            <a:extLst>
              <a:ext uri="{FF2B5EF4-FFF2-40B4-BE49-F238E27FC236}">
                <a16:creationId xmlns:a16="http://schemas.microsoft.com/office/drawing/2014/main" id="{B2C0567F-8CCF-2873-8E92-126B66C3A300}"/>
              </a:ext>
            </a:extLst>
          </p:cNvPr>
          <p:cNvSpPr/>
          <p:nvPr userDrawn="1"/>
        </p:nvSpPr>
        <p:spPr>
          <a:xfrm>
            <a:off x="8452919" y="0"/>
            <a:ext cx="3739081"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latin typeface="Ubuntu" panose="020B0504030602030204" pitchFamily="34" charset="0"/>
            </a:endParaRPr>
          </a:p>
        </p:txBody>
      </p:sp>
      <p:sp>
        <p:nvSpPr>
          <p:cNvPr id="30" name="Graphic 6">
            <a:extLst>
              <a:ext uri="{FF2B5EF4-FFF2-40B4-BE49-F238E27FC236}">
                <a16:creationId xmlns:a16="http://schemas.microsoft.com/office/drawing/2014/main" id="{8B58FB7D-1EAC-491B-92C5-21C2686DE088}"/>
              </a:ext>
            </a:extLst>
          </p:cNvPr>
          <p:cNvSpPr>
            <a:spLocks/>
          </p:cNvSpPr>
          <p:nvPr userDrawn="1"/>
        </p:nvSpPr>
        <p:spPr>
          <a:xfrm rot="14203607">
            <a:off x="3780890" y="1853950"/>
            <a:ext cx="12519514" cy="6871588"/>
          </a:xfrm>
          <a:custGeom>
            <a:avLst/>
            <a:gdLst>
              <a:gd name="connsiteX0" fmla="*/ 359093 w 8112442"/>
              <a:gd name="connsiteY0" fmla="*/ 4061460 h 4061459"/>
              <a:gd name="connsiteX1" fmla="*/ 0 w 8112442"/>
              <a:gd name="connsiteY1" fmla="*/ 4050983 h 4061459"/>
              <a:gd name="connsiteX2" fmla="*/ 1905 w 8112442"/>
              <a:gd name="connsiteY2" fmla="*/ 4012883 h 4061459"/>
              <a:gd name="connsiteX3" fmla="*/ 3440430 w 8112442"/>
              <a:gd name="connsiteY3" fmla="*/ 1951673 h 4061459"/>
              <a:gd name="connsiteX4" fmla="*/ 3753803 w 8112442"/>
              <a:gd name="connsiteY4" fmla="*/ 1336358 h 4061459"/>
              <a:gd name="connsiteX5" fmla="*/ 4995863 w 8112442"/>
              <a:gd name="connsiteY5" fmla="*/ 397193 h 4061459"/>
              <a:gd name="connsiteX6" fmla="*/ 5687378 w 8112442"/>
              <a:gd name="connsiteY6" fmla="*/ 307658 h 4061459"/>
              <a:gd name="connsiteX7" fmla="*/ 5698808 w 8112442"/>
              <a:gd name="connsiteY7" fmla="*/ 308610 h 4061459"/>
              <a:gd name="connsiteX8" fmla="*/ 5703570 w 8112442"/>
              <a:gd name="connsiteY8" fmla="*/ 319088 h 4061459"/>
              <a:gd name="connsiteX9" fmla="*/ 6342698 w 8112442"/>
              <a:gd name="connsiteY9" fmla="*/ 802958 h 4061459"/>
              <a:gd name="connsiteX10" fmla="*/ 7061835 w 8112442"/>
              <a:gd name="connsiteY10" fmla="*/ 707708 h 4061459"/>
              <a:gd name="connsiteX11" fmla="*/ 8086725 w 8112442"/>
              <a:gd name="connsiteY11" fmla="*/ 0 h 4061459"/>
              <a:gd name="connsiteX12" fmla="*/ 8112443 w 8112442"/>
              <a:gd name="connsiteY12" fmla="*/ 27623 h 4061459"/>
              <a:gd name="connsiteX13" fmla="*/ 7074218 w 8112442"/>
              <a:gd name="connsiteY13" fmla="*/ 742950 h 4061459"/>
              <a:gd name="connsiteX14" fmla="*/ 6334125 w 8112442"/>
              <a:gd name="connsiteY14" fmla="*/ 840105 h 4061459"/>
              <a:gd name="connsiteX15" fmla="*/ 5673090 w 8112442"/>
              <a:gd name="connsiteY15" fmla="*/ 344805 h 4061459"/>
              <a:gd name="connsiteX16" fmla="*/ 5005388 w 8112442"/>
              <a:gd name="connsiteY16" fmla="*/ 433388 h 4061459"/>
              <a:gd name="connsiteX17" fmla="*/ 3786188 w 8112442"/>
              <a:gd name="connsiteY17" fmla="*/ 1356360 h 4061459"/>
              <a:gd name="connsiteX18" fmla="*/ 3475673 w 8112442"/>
              <a:gd name="connsiteY18" fmla="*/ 1966913 h 4061459"/>
              <a:gd name="connsiteX19" fmla="*/ 2500313 w 8112442"/>
              <a:gd name="connsiteY19" fmla="*/ 3420428 h 4061459"/>
              <a:gd name="connsiteX20" fmla="*/ 359093 w 8112442"/>
              <a:gd name="connsiteY20" fmla="*/ 4061460 h 4061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112442" h="4061459">
                <a:moveTo>
                  <a:pt x="359093" y="4061460"/>
                </a:moveTo>
                <a:cubicBezTo>
                  <a:pt x="242888" y="4061460"/>
                  <a:pt x="122873" y="4057650"/>
                  <a:pt x="0" y="4050983"/>
                </a:cubicBezTo>
                <a:lnTo>
                  <a:pt x="1905" y="4012883"/>
                </a:lnTo>
                <a:cubicBezTo>
                  <a:pt x="2445068" y="4147185"/>
                  <a:pt x="2996565" y="2929890"/>
                  <a:pt x="3440430" y="1951673"/>
                </a:cubicBezTo>
                <a:cubicBezTo>
                  <a:pt x="3543300" y="1724978"/>
                  <a:pt x="3640455" y="1510665"/>
                  <a:pt x="3753803" y="1336358"/>
                </a:cubicBezTo>
                <a:cubicBezTo>
                  <a:pt x="4133850" y="750570"/>
                  <a:pt x="4638675" y="501968"/>
                  <a:pt x="4995863" y="397193"/>
                </a:cubicBezTo>
                <a:cubicBezTo>
                  <a:pt x="5382578" y="282893"/>
                  <a:pt x="5684520" y="307658"/>
                  <a:pt x="5687378" y="307658"/>
                </a:cubicBezTo>
                <a:lnTo>
                  <a:pt x="5698808" y="308610"/>
                </a:lnTo>
                <a:lnTo>
                  <a:pt x="5703570" y="319088"/>
                </a:lnTo>
                <a:cubicBezTo>
                  <a:pt x="5771198" y="465773"/>
                  <a:pt x="5980748" y="732473"/>
                  <a:pt x="6342698" y="802958"/>
                </a:cubicBezTo>
                <a:cubicBezTo>
                  <a:pt x="6558915" y="845820"/>
                  <a:pt x="6800850" y="813435"/>
                  <a:pt x="7061835" y="707708"/>
                </a:cubicBezTo>
                <a:cubicBezTo>
                  <a:pt x="7376160" y="579120"/>
                  <a:pt x="7721918" y="340995"/>
                  <a:pt x="8086725" y="0"/>
                </a:cubicBezTo>
                <a:lnTo>
                  <a:pt x="8112443" y="27623"/>
                </a:lnTo>
                <a:cubicBezTo>
                  <a:pt x="7744778" y="372428"/>
                  <a:pt x="7395210" y="612458"/>
                  <a:pt x="7074218" y="742950"/>
                </a:cubicBezTo>
                <a:cubicBezTo>
                  <a:pt x="6806565" y="851535"/>
                  <a:pt x="6557963" y="883920"/>
                  <a:pt x="6334125" y="840105"/>
                </a:cubicBezTo>
                <a:cubicBezTo>
                  <a:pt x="5966460" y="767715"/>
                  <a:pt x="5748338" y="499110"/>
                  <a:pt x="5673090" y="344805"/>
                </a:cubicBezTo>
                <a:cubicBezTo>
                  <a:pt x="5616893" y="341948"/>
                  <a:pt x="5344478" y="333375"/>
                  <a:pt x="5005388" y="433388"/>
                </a:cubicBezTo>
                <a:cubicBezTo>
                  <a:pt x="4654868" y="537210"/>
                  <a:pt x="4159568" y="781050"/>
                  <a:pt x="3786188" y="1356360"/>
                </a:cubicBezTo>
                <a:cubicBezTo>
                  <a:pt x="3674745" y="1528763"/>
                  <a:pt x="3578543" y="1741170"/>
                  <a:pt x="3475673" y="1966913"/>
                </a:cubicBezTo>
                <a:cubicBezTo>
                  <a:pt x="3255645" y="2452688"/>
                  <a:pt x="3006090" y="3002280"/>
                  <a:pt x="2500313" y="3420428"/>
                </a:cubicBezTo>
                <a:cubicBezTo>
                  <a:pt x="1979295" y="3850958"/>
                  <a:pt x="1276350" y="4061460"/>
                  <a:pt x="359093" y="4061460"/>
                </a:cubicBezTo>
                <a:close/>
              </a:path>
            </a:pathLst>
          </a:custGeom>
          <a:gradFill>
            <a:gsLst>
              <a:gs pos="92000">
                <a:schemeClr val="accent2">
                  <a:alpha val="0"/>
                </a:schemeClr>
              </a:gs>
              <a:gs pos="32000">
                <a:srgbClr val="12ABDB">
                  <a:alpha val="17000"/>
                </a:srgbClr>
              </a:gs>
              <a:gs pos="17000">
                <a:schemeClr val="accent2">
                  <a:alpha val="0"/>
                </a:schemeClr>
              </a:gs>
              <a:gs pos="49000">
                <a:srgbClr val="12ABDB"/>
              </a:gs>
              <a:gs pos="70000">
                <a:schemeClr val="accent2"/>
              </a:gs>
            </a:gsLst>
            <a:lin ang="540000" scaled="0"/>
          </a:gradFill>
          <a:ln w="9525" cap="flat">
            <a:noFill/>
            <a:prstDash val="solid"/>
            <a:miter/>
          </a:ln>
        </p:spPr>
        <p:txBody>
          <a:bodyPr rtlCol="0" anchor="ctr"/>
          <a:lstStyle/>
          <a:p>
            <a:endParaRPr lang="en-GB">
              <a:latin typeface="Ubuntu" panose="020B0504030602030204" pitchFamily="34" charset="0"/>
            </a:endParaRPr>
          </a:p>
        </p:txBody>
      </p:sp>
      <p:pic>
        <p:nvPicPr>
          <p:cNvPr id="3" name="Graphic 2">
            <a:extLst>
              <a:ext uri="{FF2B5EF4-FFF2-40B4-BE49-F238E27FC236}">
                <a16:creationId xmlns:a16="http://schemas.microsoft.com/office/drawing/2014/main" id="{857B92C5-CA57-8705-AAC3-5F6D53A5AC1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35309" y="1659364"/>
            <a:ext cx="6338311" cy="906037"/>
          </a:xfrm>
          <a:prstGeom prst="rect">
            <a:avLst/>
          </a:prstGeom>
        </p:spPr>
      </p:pic>
    </p:spTree>
    <p:extLst>
      <p:ext uri="{BB962C8B-B14F-4D97-AF65-F5344CB8AC3E}">
        <p14:creationId xmlns:p14="http://schemas.microsoft.com/office/powerpoint/2010/main" val="3976392467"/>
      </p:ext>
    </p:extLst>
  </p:cSld>
  <p:clrMapOvr>
    <a:masterClrMapping/>
  </p:clrMapOvr>
  <p:extLst>
    <p:ext uri="{DCECCB84-F9BA-43D5-87BE-67443E8EF086}">
      <p15:sldGuideLst xmlns:p15="http://schemas.microsoft.com/office/powerpoint/2012/main">
        <p15:guide id="3" pos="7219">
          <p15:clr>
            <a:srgbClr val="FBAE4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Only Title">
    <p:bg>
      <p:bgPr>
        <a:solidFill>
          <a:schemeClr val="accent4"/>
        </a:solid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5" name="Object 4"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a:extLst>
              <a:ext uri="{FF2B5EF4-FFF2-40B4-BE49-F238E27FC236}">
                <a16:creationId xmlns:a16="http://schemas.microsoft.com/office/drawing/2014/main" id="{5C90F83A-7EC0-4313-8CF2-842941C44415}"/>
              </a:ext>
            </a:extLst>
          </p:cNvPr>
          <p:cNvSpPr>
            <a:spLocks noGrp="1"/>
          </p:cNvSpPr>
          <p:nvPr>
            <p:ph type="title"/>
          </p:nvPr>
        </p:nvSpPr>
        <p:spPr>
          <a:xfrm>
            <a:off x="404813" y="190500"/>
            <a:ext cx="11048906" cy="985207"/>
          </a:xfrm>
        </p:spPr>
        <p:txBody>
          <a:bodyPr/>
          <a:lstStyle>
            <a:lvl1pPr algn="l">
              <a:defRPr sz="2600">
                <a:solidFill>
                  <a:schemeClr val="tx1"/>
                </a:solidFill>
              </a:defRPr>
            </a:lvl1pPr>
          </a:lstStyle>
          <a:p>
            <a:r>
              <a:rPr lang="en-US"/>
              <a:t>Click to edit Master title style</a:t>
            </a:r>
            <a:endParaRPr lang="en-GB"/>
          </a:p>
        </p:txBody>
      </p:sp>
    </p:spTree>
    <p:extLst>
      <p:ext uri="{BB962C8B-B14F-4D97-AF65-F5344CB8AC3E}">
        <p14:creationId xmlns:p14="http://schemas.microsoft.com/office/powerpoint/2010/main" val="227433474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p:cSld name="Final Slide 1">
    <p:bg>
      <p:bgPr>
        <a:solidFill>
          <a:srgbClr val="272936"/>
        </a:solidFill>
        <a:effectLst/>
      </p:bgPr>
    </p:bg>
    <p:spTree>
      <p:nvGrpSpPr>
        <p:cNvPr id="1" name=""/>
        <p:cNvGrpSpPr/>
        <p:nvPr/>
      </p:nvGrpSpPr>
      <p:grpSpPr>
        <a:xfrm>
          <a:off x="0" y="0"/>
          <a:ext cx="0" cy="0"/>
          <a:chOff x="0" y="0"/>
          <a:chExt cx="0" cy="0"/>
        </a:xfrm>
      </p:grpSpPr>
      <p:pic>
        <p:nvPicPr>
          <p:cNvPr id="17" name="Picture 2" descr="D:\My Work\Template\Icons\Social Media\LinkedIN.png">
            <a:hlinkClick r:id="rId2"/>
          </p:cNvPr>
          <p:cNvPicPr>
            <a:picLocks noChangeAspect="1" noChangeArrowheads="1"/>
          </p:cNvPicPr>
          <p:nvPr/>
        </p:nvPicPr>
        <p:blipFill>
          <a:blip r:embed="rId3" cstate="print"/>
          <a:srcRect/>
          <a:stretch>
            <a:fillRect/>
          </a:stretch>
        </p:blipFill>
        <p:spPr bwMode="auto">
          <a:xfrm>
            <a:off x="810097" y="4968013"/>
            <a:ext cx="333195" cy="333195"/>
          </a:xfrm>
          <a:prstGeom prst="rect">
            <a:avLst/>
          </a:prstGeom>
          <a:noFill/>
        </p:spPr>
      </p:pic>
      <p:pic>
        <p:nvPicPr>
          <p:cNvPr id="18" name="Picture 4" descr="D:\My Work\Template\Icons\Social Media\SlideShare.png">
            <a:hlinkClick r:id="rId4"/>
          </p:cNvPr>
          <p:cNvPicPr>
            <a:picLocks noChangeAspect="1" noChangeArrowheads="1"/>
          </p:cNvPicPr>
          <p:nvPr/>
        </p:nvPicPr>
        <p:blipFill>
          <a:blip r:embed="rId5" cstate="print"/>
          <a:srcRect/>
          <a:stretch>
            <a:fillRect/>
          </a:stretch>
        </p:blipFill>
        <p:spPr bwMode="auto">
          <a:xfrm>
            <a:off x="1193474" y="4968013"/>
            <a:ext cx="333195" cy="333195"/>
          </a:xfrm>
          <a:prstGeom prst="rect">
            <a:avLst/>
          </a:prstGeom>
          <a:noFill/>
        </p:spPr>
      </p:pic>
      <p:pic>
        <p:nvPicPr>
          <p:cNvPr id="19" name="Picture 5" descr="D:\My Work\Template\Icons\Social Media\Twitter.png">
            <a:hlinkClick r:id="rId6"/>
          </p:cNvPr>
          <p:cNvPicPr>
            <a:picLocks noChangeAspect="1" noChangeArrowheads="1"/>
          </p:cNvPicPr>
          <p:nvPr/>
        </p:nvPicPr>
        <p:blipFill>
          <a:blip r:embed="rId7" cstate="print"/>
          <a:srcRect/>
          <a:stretch>
            <a:fillRect/>
          </a:stretch>
        </p:blipFill>
        <p:spPr bwMode="auto">
          <a:xfrm>
            <a:off x="1576851" y="4968013"/>
            <a:ext cx="333195" cy="333195"/>
          </a:xfrm>
          <a:prstGeom prst="rect">
            <a:avLst/>
          </a:prstGeom>
          <a:noFill/>
        </p:spPr>
      </p:pic>
      <p:pic>
        <p:nvPicPr>
          <p:cNvPr id="20" name="Picture 6" descr="D:\My Work\Template\Icons\Social Media\YouTube.png">
            <a:hlinkClick r:id="rId8"/>
          </p:cNvPr>
          <p:cNvPicPr>
            <a:picLocks noChangeAspect="1" noChangeArrowheads="1"/>
          </p:cNvPicPr>
          <p:nvPr/>
        </p:nvPicPr>
        <p:blipFill>
          <a:blip r:embed="rId9" cstate="print"/>
          <a:srcRect/>
          <a:stretch>
            <a:fillRect/>
          </a:stretch>
        </p:blipFill>
        <p:spPr bwMode="auto">
          <a:xfrm>
            <a:off x="1960227" y="4968013"/>
            <a:ext cx="333195" cy="333195"/>
          </a:xfrm>
          <a:prstGeom prst="rect">
            <a:avLst/>
          </a:prstGeom>
          <a:noFill/>
        </p:spPr>
      </p:pic>
      <p:pic>
        <p:nvPicPr>
          <p:cNvPr id="21" name="Picture 7" descr="D:\My Work\Template\Icons\Social Media\Facebook.png">
            <a:hlinkClick r:id="rId10"/>
          </p:cNvPr>
          <p:cNvPicPr>
            <a:picLocks noChangeAspect="1" noChangeArrowheads="1"/>
          </p:cNvPicPr>
          <p:nvPr/>
        </p:nvPicPr>
        <p:blipFill>
          <a:blip r:embed="rId11" cstate="print"/>
          <a:srcRect/>
          <a:stretch>
            <a:fillRect/>
          </a:stretch>
        </p:blipFill>
        <p:spPr bwMode="auto">
          <a:xfrm>
            <a:off x="426720" y="4968013"/>
            <a:ext cx="333195" cy="333195"/>
          </a:xfrm>
          <a:prstGeom prst="rect">
            <a:avLst/>
          </a:prstGeom>
          <a:noFill/>
        </p:spPr>
      </p:pic>
      <p:sp>
        <p:nvSpPr>
          <p:cNvPr id="23" name="Rectangle 22"/>
          <p:cNvSpPr/>
          <p:nvPr/>
        </p:nvSpPr>
        <p:spPr>
          <a:xfrm>
            <a:off x="426720" y="5810190"/>
            <a:ext cx="3293016" cy="400110"/>
          </a:xfrm>
          <a:prstGeom prst="rect">
            <a:avLst/>
          </a:prstGeom>
        </p:spPr>
        <p:txBody>
          <a:bodyPr wrap="square" lIns="0" tIns="0" rIns="0" bIns="0" anchor="b" anchorCtr="0">
            <a:spAutoFit/>
          </a:bodyPr>
          <a:lstStyle/>
          <a:p>
            <a:pPr>
              <a:spcAft>
                <a:spcPts val="600"/>
              </a:spcAft>
            </a:pPr>
            <a:r>
              <a:rPr lang="en-US" sz="700" noProof="0">
                <a:solidFill>
                  <a:schemeClr val="bg1"/>
                </a:solidFill>
                <a:latin typeface="Ubuntu" panose="020B0504030602030204" pitchFamily="34" charset="0"/>
                <a:cs typeface="Arial"/>
              </a:rPr>
              <a:t>This presentation contains information that may be privileged or confidential and is the property of the Capgemini Group.</a:t>
            </a:r>
          </a:p>
          <a:p>
            <a:pPr>
              <a:spcAft>
                <a:spcPts val="600"/>
              </a:spcAft>
            </a:pPr>
            <a:r>
              <a:rPr lang="en-US" sz="700" noProof="0">
                <a:solidFill>
                  <a:schemeClr val="bg1"/>
                </a:solidFill>
                <a:latin typeface="Ubuntu" panose="020B0504030602030204" pitchFamily="34" charset="0"/>
                <a:cs typeface="Arial"/>
              </a:rPr>
              <a:t>Copyright © 2023 Capgemini. All rights reserved.</a:t>
            </a:r>
          </a:p>
        </p:txBody>
      </p:sp>
      <p:pic>
        <p:nvPicPr>
          <p:cNvPr id="28" name="Image 27">
            <a:extLst>
              <a:ext uri="{FF2B5EF4-FFF2-40B4-BE49-F238E27FC236}">
                <a16:creationId xmlns:a16="http://schemas.microsoft.com/office/drawing/2014/main" id="{CFD4BD67-7A96-4F02-AD8B-7157189FD651}"/>
              </a:ext>
            </a:extLst>
          </p:cNvPr>
          <p:cNvPicPr>
            <a:picLocks noChangeAspect="1"/>
          </p:cNvPicPr>
          <p:nvPr userDrawn="1"/>
        </p:nvPicPr>
        <p:blipFill>
          <a:blip r:embed="rId12" cstate="print">
            <a:extLst>
              <a:ext uri="{28A0092B-C50C-407E-A947-70E740481C1C}">
                <a14:useLocalDpi xmlns:a14="http://schemas.microsoft.com/office/drawing/2010/main"/>
              </a:ext>
            </a:extLst>
          </a:blip>
          <a:stretch>
            <a:fillRect/>
          </a:stretch>
        </p:blipFill>
        <p:spPr>
          <a:xfrm rot="1808368" flipV="1">
            <a:off x="3661091" y="-1184328"/>
            <a:ext cx="10604299" cy="7497656"/>
          </a:xfrm>
          <a:prstGeom prst="rect">
            <a:avLst/>
          </a:prstGeom>
        </p:spPr>
      </p:pic>
      <p:sp>
        <p:nvSpPr>
          <p:cNvPr id="14" name="Rectangle 13"/>
          <p:cNvSpPr/>
          <p:nvPr/>
        </p:nvSpPr>
        <p:spPr>
          <a:xfrm>
            <a:off x="6536185" y="3318394"/>
            <a:ext cx="4638213" cy="14936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lvl="0" algn="just"/>
            <a:r>
              <a:rPr lang="en-US" sz="900">
                <a:solidFill>
                  <a:schemeClr val="bg1"/>
                </a:solidFill>
                <a:effectLst/>
                <a:latin typeface="Ubuntu" panose="020B0504030602030204" pitchFamily="34" charset="0"/>
              </a:rPr>
              <a:t>Capgemini is a global leader in partnering with companies to transform and manage their business by harnessing the power of technology. The Group is guided everyday by its purpose of unleashing human energy through technology for an inclusive and sustainable future. It is a responsible and diverse </a:t>
            </a:r>
            <a:r>
              <a:rPr lang="en-GB" sz="900" noProof="0">
                <a:solidFill>
                  <a:schemeClr val="bg1"/>
                </a:solidFill>
                <a:effectLst/>
                <a:latin typeface="Ubuntu" panose="020B0504030602030204" pitchFamily="34" charset="0"/>
              </a:rPr>
              <a:t>organisation</a:t>
            </a:r>
            <a:r>
              <a:rPr lang="en-US" sz="900">
                <a:solidFill>
                  <a:schemeClr val="bg1"/>
                </a:solidFill>
                <a:effectLst/>
                <a:latin typeface="Ubuntu" panose="020B0504030602030204" pitchFamily="34" charset="0"/>
              </a:rPr>
              <a:t> of over 340,000 team members in more than 50 countries. With its strong 55-year heritage and deep industry expertise, Capgemini is trusted by its clients to address the entire breadth of their business needs, from strategy and design to operations, fueled by the fast evolving and innovative world of cloud, data, AI, connectivity, software, digital engineering and platforms. The Group reported in 2021 global revenues of €18 billion.</a:t>
            </a:r>
          </a:p>
        </p:txBody>
      </p:sp>
      <p:sp>
        <p:nvSpPr>
          <p:cNvPr id="15" name="Rectangle 14"/>
          <p:cNvSpPr/>
          <p:nvPr/>
        </p:nvSpPr>
        <p:spPr>
          <a:xfrm>
            <a:off x="6536184" y="2939130"/>
            <a:ext cx="2219960" cy="2296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a:lnSpc>
                <a:spcPts val="2000"/>
              </a:lnSpc>
            </a:pPr>
            <a:r>
              <a:rPr lang="en-US" sz="1400">
                <a:solidFill>
                  <a:schemeClr val="bg1"/>
                </a:solidFill>
                <a:latin typeface="Ubuntu" panose="020B0504030602030204" pitchFamily="34" charset="0"/>
              </a:rPr>
              <a:t>About Capgemini</a:t>
            </a:r>
          </a:p>
        </p:txBody>
      </p:sp>
      <p:sp>
        <p:nvSpPr>
          <p:cNvPr id="16" name="Rectangle 15"/>
          <p:cNvSpPr/>
          <p:nvPr/>
        </p:nvSpPr>
        <p:spPr>
          <a:xfrm>
            <a:off x="6536184" y="4893914"/>
            <a:ext cx="4345176" cy="4072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l" defTabSz="914400" rtl="0" eaLnBrk="1" fontAlgn="auto" latinLnBrk="0" hangingPunct="1">
              <a:lnSpc>
                <a:spcPts val="1200"/>
              </a:lnSpc>
              <a:spcBef>
                <a:spcPts val="0"/>
              </a:spcBef>
              <a:spcAft>
                <a:spcPts val="0"/>
              </a:spcAft>
              <a:buClrTx/>
              <a:buSzTx/>
              <a:buFontTx/>
              <a:buNone/>
              <a:tabLst/>
              <a:defRPr/>
            </a:pPr>
            <a:r>
              <a:rPr lang="en-GB" sz="900">
                <a:solidFill>
                  <a:schemeClr val="bg1"/>
                </a:solidFill>
                <a:effectLst/>
                <a:latin typeface="Ubuntu" panose="020B0504030602030204" pitchFamily="34" charset="0"/>
              </a:rPr>
              <a:t>Get the Future You Want </a:t>
            </a:r>
            <a:r>
              <a:rPr lang="en-US" sz="900">
                <a:solidFill>
                  <a:schemeClr val="bg1"/>
                </a:solidFill>
                <a:effectLst/>
                <a:latin typeface="Ubuntu" panose="020B0504030602030204" pitchFamily="34" charset="0"/>
              </a:rPr>
              <a:t>|</a:t>
            </a:r>
            <a:r>
              <a:rPr lang="en-GB" sz="900">
                <a:solidFill>
                  <a:schemeClr val="bg1"/>
                </a:solidFill>
                <a:effectLst/>
                <a:latin typeface="Ubuntu" panose="020B0504030602030204" pitchFamily="34" charset="0"/>
              </a:rPr>
              <a:t> </a:t>
            </a:r>
            <a:r>
              <a:rPr lang="en-US" sz="1050">
                <a:solidFill>
                  <a:schemeClr val="accent2"/>
                </a:solidFill>
                <a:latin typeface="Ubuntu" panose="020B0504030602030204" pitchFamily="34" charset="0"/>
              </a:rPr>
              <a:t>www.capgemini.com</a:t>
            </a:r>
          </a:p>
        </p:txBody>
      </p:sp>
      <p:pic>
        <p:nvPicPr>
          <p:cNvPr id="13" name="Image 12" descr="Une image contenant texte&#10;&#10;Description générée automatiquement">
            <a:extLst>
              <a:ext uri="{FF2B5EF4-FFF2-40B4-BE49-F238E27FC236}">
                <a16:creationId xmlns:a16="http://schemas.microsoft.com/office/drawing/2014/main" id="{A0C8CF1B-496A-4A5B-A698-8344534684E8}"/>
              </a:ext>
            </a:extLst>
          </p:cNvPr>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14669" y="622130"/>
            <a:ext cx="3024000" cy="1226177"/>
          </a:xfrm>
          <a:prstGeom prst="rect">
            <a:avLst/>
          </a:prstGeom>
        </p:spPr>
      </p:pic>
    </p:spTree>
    <p:extLst>
      <p:ext uri="{BB962C8B-B14F-4D97-AF65-F5344CB8AC3E}">
        <p14:creationId xmlns:p14="http://schemas.microsoft.com/office/powerpoint/2010/main" val="707865156"/>
      </p:ext>
    </p:extLst>
  </p:cSld>
  <p:clrMapOvr>
    <a:masterClrMapping/>
  </p:clrMapOvr>
  <p:extLst>
    <p:ext uri="{DCECCB84-F9BA-43D5-87BE-67443E8EF086}">
      <p15:sldGuideLst xmlns:p15="http://schemas.microsoft.com/office/powerpoint/2012/main"/>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Title and content light Grey">
    <p:bg>
      <p:bgPr>
        <a:solidFill>
          <a:schemeClr val="bg2"/>
        </a:solid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5" name="Object 4"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Espace réservé du texte 8">
            <a:extLst>
              <a:ext uri="{FF2B5EF4-FFF2-40B4-BE49-F238E27FC236}">
                <a16:creationId xmlns:a16="http://schemas.microsoft.com/office/drawing/2014/main" id="{E7C5D7A7-45E9-4756-B28B-644907783FEA}"/>
              </a:ext>
            </a:extLst>
          </p:cNvPr>
          <p:cNvSpPr>
            <a:spLocks noGrp="1"/>
          </p:cNvSpPr>
          <p:nvPr>
            <p:ph type="body" sz="quarter" idx="10"/>
          </p:nvPr>
        </p:nvSpPr>
        <p:spPr>
          <a:xfrm>
            <a:off x="404812" y="1327150"/>
            <a:ext cx="11406188" cy="5072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0C89E73A-8AF6-4995-85C4-948312F9A282}"/>
              </a:ext>
            </a:extLst>
          </p:cNvPr>
          <p:cNvSpPr>
            <a:spLocks noGrp="1"/>
          </p:cNvSpPr>
          <p:nvPr>
            <p:ph type="title"/>
          </p:nvPr>
        </p:nvSpPr>
        <p:spPr/>
        <p:txBody>
          <a:bodyPr/>
          <a:lstStyle/>
          <a:p>
            <a:r>
              <a:rPr lang="en-US"/>
              <a:t>Click to edit Master title style</a:t>
            </a:r>
            <a:endParaRPr lang="de-DE"/>
          </a:p>
        </p:txBody>
      </p:sp>
    </p:spTree>
    <p:extLst>
      <p:ext uri="{BB962C8B-B14F-4D97-AF65-F5344CB8AC3E}">
        <p14:creationId xmlns:p14="http://schemas.microsoft.com/office/powerpoint/2010/main" val="1645277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ark background text layout">
    <p:bg>
      <p:bgPr>
        <a:solidFill>
          <a:schemeClr val="tx2"/>
        </a:solidFill>
        <a:effectLst/>
      </p:bgPr>
    </p:bg>
    <p:spTree>
      <p:nvGrpSpPr>
        <p:cNvPr id="1" name=""/>
        <p:cNvGrpSpPr/>
        <p:nvPr/>
      </p:nvGrpSpPr>
      <p:grpSpPr>
        <a:xfrm>
          <a:off x="0" y="0"/>
          <a:ext cx="0" cy="0"/>
          <a:chOff x="0" y="0"/>
          <a:chExt cx="0" cy="0"/>
        </a:xfrm>
      </p:grpSpPr>
      <p:pic>
        <p:nvPicPr>
          <p:cNvPr id="11" name="Picture 10" descr="A black background with white dots&#10;&#10;Description automatically generated">
            <a:extLst>
              <a:ext uri="{FF2B5EF4-FFF2-40B4-BE49-F238E27FC236}">
                <a16:creationId xmlns:a16="http://schemas.microsoft.com/office/drawing/2014/main" id="{ABFEF8AB-34E7-73B6-DDB3-863F32E4DCC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C594BE5F-29D9-6A6E-3331-86902DD8870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5085913"/>
            <a:ext cx="3652468" cy="1772086"/>
          </a:xfrm>
          <a:prstGeom prst="rect">
            <a:avLst/>
          </a:prstGeom>
        </p:spPr>
      </p:pic>
      <p:pic>
        <p:nvPicPr>
          <p:cNvPr id="4" name="Picture 3" descr="A black background with a pink object&#10;&#10;Description automatically generated">
            <a:extLst>
              <a:ext uri="{FF2B5EF4-FFF2-40B4-BE49-F238E27FC236}">
                <a16:creationId xmlns:a16="http://schemas.microsoft.com/office/drawing/2014/main" id="{1E9E3F9F-3B31-579B-232E-B051281E6921}"/>
              </a:ext>
            </a:extLst>
          </p:cNvPr>
          <p:cNvPicPr>
            <a:picLocks noChangeAspect="1"/>
          </p:cNvPicPr>
          <p:nvPr userDrawn="1"/>
        </p:nvPicPr>
        <p:blipFill>
          <a:blip r:embed="rId4" cstate="screen">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8805910" y="0"/>
            <a:ext cx="3386090" cy="2339440"/>
          </a:xfrm>
          <a:prstGeom prst="rect">
            <a:avLst/>
          </a:prstGeom>
        </p:spPr>
      </p:pic>
      <p:sp>
        <p:nvSpPr>
          <p:cNvPr id="14" name="Title 1">
            <a:extLst>
              <a:ext uri="{FF2B5EF4-FFF2-40B4-BE49-F238E27FC236}">
                <a16:creationId xmlns:a16="http://schemas.microsoft.com/office/drawing/2014/main" id="{34E2B107-4A77-DBA7-45F4-4E1E102F838B}"/>
              </a:ext>
            </a:extLst>
          </p:cNvPr>
          <p:cNvSpPr>
            <a:spLocks noGrp="1"/>
          </p:cNvSpPr>
          <p:nvPr>
            <p:ph type="title"/>
          </p:nvPr>
        </p:nvSpPr>
        <p:spPr>
          <a:xfrm>
            <a:off x="637273" y="365125"/>
            <a:ext cx="8664382" cy="1325563"/>
          </a:xfrm>
        </p:spPr>
        <p:txBody>
          <a:bodyPr/>
          <a:lstStyle>
            <a:lvl1pPr>
              <a:defRPr b="1" i="0">
                <a:solidFill>
                  <a:schemeClr val="accent1"/>
                </a:solidFill>
                <a:latin typeface="Arial" panose="020B0604020202020204" pitchFamily="34" charset="0"/>
                <a:cs typeface="Arial" panose="020B0604020202020204" pitchFamily="34" charset="0"/>
              </a:defRPr>
            </a:lvl1pPr>
          </a:lstStyle>
          <a:p>
            <a:r>
              <a:rPr lang="en-GB"/>
              <a:t>Click to edit Master title style</a:t>
            </a:r>
          </a:p>
        </p:txBody>
      </p:sp>
      <p:sp>
        <p:nvSpPr>
          <p:cNvPr id="16" name="Text Placeholder 12">
            <a:extLst>
              <a:ext uri="{FF2B5EF4-FFF2-40B4-BE49-F238E27FC236}">
                <a16:creationId xmlns:a16="http://schemas.microsoft.com/office/drawing/2014/main" id="{AF2E0677-1F71-2249-5CE6-C3BA76F65548}"/>
              </a:ext>
            </a:extLst>
          </p:cNvPr>
          <p:cNvSpPr>
            <a:spLocks noGrp="1"/>
          </p:cNvSpPr>
          <p:nvPr>
            <p:ph type="body" sz="quarter" idx="13"/>
          </p:nvPr>
        </p:nvSpPr>
        <p:spPr>
          <a:xfrm>
            <a:off x="637273" y="1926771"/>
            <a:ext cx="4462848" cy="2755588"/>
          </a:xfrm>
        </p:spPr>
        <p:txBody>
          <a:bodyPr>
            <a:normAutofit/>
          </a:bodyPr>
          <a:lstStyle>
            <a:lvl1pPr marL="0" indent="0">
              <a:buNone/>
              <a:defRPr sz="1800" b="0" i="0">
                <a:solidFill>
                  <a:schemeClr val="bg1"/>
                </a:solidFill>
                <a:latin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17" name="Text Placeholder 12">
            <a:extLst>
              <a:ext uri="{FF2B5EF4-FFF2-40B4-BE49-F238E27FC236}">
                <a16:creationId xmlns:a16="http://schemas.microsoft.com/office/drawing/2014/main" id="{E7A36747-0535-B11F-27CB-9A6F5DF06DB7}"/>
              </a:ext>
            </a:extLst>
          </p:cNvPr>
          <p:cNvSpPr>
            <a:spLocks noGrp="1"/>
          </p:cNvSpPr>
          <p:nvPr>
            <p:ph type="body" sz="quarter" idx="14"/>
          </p:nvPr>
        </p:nvSpPr>
        <p:spPr>
          <a:xfrm>
            <a:off x="5449088" y="1926771"/>
            <a:ext cx="4462848" cy="2755588"/>
          </a:xfrm>
        </p:spPr>
        <p:txBody>
          <a:bodyPr>
            <a:normAutofit/>
          </a:bodyPr>
          <a:lstStyle>
            <a:lvl1pPr marL="0" indent="0">
              <a:buNone/>
              <a:defRPr sz="1800" b="0" i="0">
                <a:solidFill>
                  <a:schemeClr val="bg1"/>
                </a:solidFill>
                <a:latin typeface="Arial" panose="020B0604020202020204" pitchFamily="34" charset="0"/>
              </a:defRPr>
            </a:lvl1pPr>
          </a:lstStyle>
          <a:p>
            <a:pPr lvl="0"/>
            <a:r>
              <a:rPr lang="en-GB"/>
              <a:t>Click to edit Master text styles</a:t>
            </a:r>
          </a:p>
        </p:txBody>
      </p:sp>
      <p:sp>
        <p:nvSpPr>
          <p:cNvPr id="5" name="TextBox 4">
            <a:extLst>
              <a:ext uri="{FF2B5EF4-FFF2-40B4-BE49-F238E27FC236}">
                <a16:creationId xmlns:a16="http://schemas.microsoft.com/office/drawing/2014/main" id="{A9754318-E03D-0393-D152-B9A196C9C082}"/>
              </a:ext>
            </a:extLst>
          </p:cNvPr>
          <p:cNvSpPr txBox="1"/>
          <p:nvPr userDrawn="1"/>
        </p:nvSpPr>
        <p:spPr>
          <a:xfrm>
            <a:off x="543721" y="6509834"/>
            <a:ext cx="141064"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b="0" i="0" smtClean="0">
                <a:solidFill>
                  <a:schemeClr val="bg1"/>
                </a:solidFill>
                <a:latin typeface="Arial" panose="020B0604020202020204" pitchFamily="34" charset="0"/>
                <a:cs typeface="Arial" panose="020B0604020202020204" pitchFamily="34" charset="0"/>
              </a:rPr>
              <a:t>‹#›</a:t>
            </a:fld>
            <a:endParaRPr lang="en-GB" sz="2000" b="0" i="0" noProof="0">
              <a:solidFill>
                <a:schemeClr val="bg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6898F9D1-B0EF-AE36-DB04-7692115EF1AF}"/>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Arial" panose="020B0604020202020204" pitchFamily="34" charset="0"/>
              </a:rPr>
              <a:t>Confidential</a:t>
            </a:r>
          </a:p>
        </p:txBody>
      </p:sp>
    </p:spTree>
    <p:extLst>
      <p:ext uri="{BB962C8B-B14F-4D97-AF65-F5344CB8AC3E}">
        <p14:creationId xmlns:p14="http://schemas.microsoft.com/office/powerpoint/2010/main" val="1635222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81838-84D9-4620-8EE8-3CB62C919CD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EA77472-8E0C-4369-8DA4-556BFD0399E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DB40513-A7FF-4FF9-9362-3E5F9E5DED68}"/>
              </a:ext>
            </a:extLst>
          </p:cNvPr>
          <p:cNvSpPr>
            <a:spLocks noGrp="1"/>
          </p:cNvSpPr>
          <p:nvPr>
            <p:ph type="dt" sz="half" idx="10"/>
          </p:nvPr>
        </p:nvSpPr>
        <p:spPr/>
        <p:txBody>
          <a:bodyPr/>
          <a:lstStyle/>
          <a:p>
            <a:fld id="{BC13E9DF-CC3C-49EB-AD8F-B1434C62ED00}" type="datetimeFigureOut">
              <a:rPr lang="en-US" smtClean="0"/>
              <a:t>7/4/2025</a:t>
            </a:fld>
            <a:endParaRPr lang="en-US"/>
          </a:p>
        </p:txBody>
      </p:sp>
      <p:sp>
        <p:nvSpPr>
          <p:cNvPr id="5" name="Footer Placeholder 4">
            <a:extLst>
              <a:ext uri="{FF2B5EF4-FFF2-40B4-BE49-F238E27FC236}">
                <a16:creationId xmlns:a16="http://schemas.microsoft.com/office/drawing/2014/main" id="{8882C01E-B7A8-4365-9836-E72893B004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BDEB01-9C6A-426F-A0BE-EF4664E5059B}"/>
              </a:ext>
            </a:extLst>
          </p:cNvPr>
          <p:cNvSpPr>
            <a:spLocks noGrp="1"/>
          </p:cNvSpPr>
          <p:nvPr>
            <p:ph type="sldNum" sz="quarter" idx="12"/>
          </p:nvPr>
        </p:nvSpPr>
        <p:spPr/>
        <p:txBody>
          <a:bodyPr/>
          <a:lstStyle/>
          <a:p>
            <a:fld id="{3C47548D-C0D1-466B-A674-4D03697D6787}" type="slidenum">
              <a:rPr lang="en-US" smtClean="0"/>
              <a:t>‹#›</a:t>
            </a:fld>
            <a:endParaRPr lang="en-US"/>
          </a:p>
        </p:txBody>
      </p:sp>
    </p:spTree>
    <p:extLst>
      <p:ext uri="{BB962C8B-B14F-4D97-AF65-F5344CB8AC3E}">
        <p14:creationId xmlns:p14="http://schemas.microsoft.com/office/powerpoint/2010/main" val="32544172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rimary Text (left) Circle Media (right) -Purple">
    <p:spTree>
      <p:nvGrpSpPr>
        <p:cNvPr id="1" name=""/>
        <p:cNvGrpSpPr/>
        <p:nvPr/>
      </p:nvGrpSpPr>
      <p:grpSpPr>
        <a:xfrm>
          <a:off x="0" y="0"/>
          <a:ext cx="0" cy="0"/>
          <a:chOff x="0" y="0"/>
          <a:chExt cx="0" cy="0"/>
        </a:xfrm>
      </p:grpSpPr>
      <p:pic>
        <p:nvPicPr>
          <p:cNvPr id="10" name="Picture 9" descr="A purple circle with a white circle in the middle&#10;&#10;Description automatically generated">
            <a:extLst>
              <a:ext uri="{FF2B5EF4-FFF2-40B4-BE49-F238E27FC236}">
                <a16:creationId xmlns:a16="http://schemas.microsoft.com/office/drawing/2014/main" id="{9D45391A-D756-788D-03AE-0C05671999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4" name="Picture Placeholder 13">
            <a:extLst>
              <a:ext uri="{FF2B5EF4-FFF2-40B4-BE49-F238E27FC236}">
                <a16:creationId xmlns:a16="http://schemas.microsoft.com/office/drawing/2014/main" id="{CFC8E555-A363-BBFE-7CE9-820F21628147}"/>
              </a:ext>
            </a:extLst>
          </p:cNvPr>
          <p:cNvSpPr>
            <a:spLocks noGrp="1"/>
          </p:cNvSpPr>
          <p:nvPr>
            <p:ph type="pic" sz="quarter" idx="13"/>
          </p:nvPr>
        </p:nvSpPr>
        <p:spPr>
          <a:xfrm>
            <a:off x="6690691" y="-620033"/>
            <a:ext cx="8539843" cy="8327117"/>
          </a:xfrm>
          <a:prstGeom prst="ellipse">
            <a:avLst/>
          </a:prstGeom>
        </p:spPr>
        <p:txBody>
          <a:bodyPr/>
          <a:lstStyle>
            <a:lvl1pPr>
              <a:defRPr b="0" i="0">
                <a:latin typeface="Arial" panose="020B0604020202020204" pitchFamily="34" charset="0"/>
              </a:defRPr>
            </a:lvl1pPr>
          </a:lstStyle>
          <a:p>
            <a:endParaRPr lang="en-GB"/>
          </a:p>
        </p:txBody>
      </p:sp>
      <p:sp>
        <p:nvSpPr>
          <p:cNvPr id="15" name="Title 1">
            <a:extLst>
              <a:ext uri="{FF2B5EF4-FFF2-40B4-BE49-F238E27FC236}">
                <a16:creationId xmlns:a16="http://schemas.microsoft.com/office/drawing/2014/main" id="{CF0BC532-0DCF-D95D-28B5-7CED43AF3080}"/>
              </a:ext>
            </a:extLst>
          </p:cNvPr>
          <p:cNvSpPr>
            <a:spLocks noGrp="1"/>
          </p:cNvSpPr>
          <p:nvPr>
            <p:ph type="title"/>
          </p:nvPr>
        </p:nvSpPr>
        <p:spPr>
          <a:xfrm>
            <a:off x="637273" y="1077687"/>
            <a:ext cx="5274796" cy="1325563"/>
          </a:xfrm>
        </p:spPr>
        <p:txBody>
          <a:bodyPr/>
          <a:lstStyle>
            <a:lvl1pPr>
              <a:defRPr b="1" i="0">
                <a:solidFill>
                  <a:schemeClr val="bg1"/>
                </a:solidFill>
                <a:latin typeface="Arial" panose="020B0604020202020204" pitchFamily="34" charset="0"/>
                <a:cs typeface="Arial" panose="020B0604020202020204" pitchFamily="34" charset="0"/>
              </a:defRPr>
            </a:lvl1pPr>
          </a:lstStyle>
          <a:p>
            <a:r>
              <a:rPr lang="en-GB"/>
              <a:t>Click to edit Master title style</a:t>
            </a:r>
          </a:p>
        </p:txBody>
      </p:sp>
      <p:sp>
        <p:nvSpPr>
          <p:cNvPr id="16" name="Text Placeholder 12">
            <a:extLst>
              <a:ext uri="{FF2B5EF4-FFF2-40B4-BE49-F238E27FC236}">
                <a16:creationId xmlns:a16="http://schemas.microsoft.com/office/drawing/2014/main" id="{FA8AA84D-31F0-CED3-DCC7-DD7727F14369}"/>
              </a:ext>
            </a:extLst>
          </p:cNvPr>
          <p:cNvSpPr>
            <a:spLocks noGrp="1"/>
          </p:cNvSpPr>
          <p:nvPr>
            <p:ph type="body" sz="quarter" idx="14"/>
          </p:nvPr>
        </p:nvSpPr>
        <p:spPr>
          <a:xfrm>
            <a:off x="637273" y="2628900"/>
            <a:ext cx="4462848" cy="3151414"/>
          </a:xfrm>
        </p:spPr>
        <p:txBody>
          <a:bodyPr>
            <a:normAutofit/>
          </a:bodyPr>
          <a:lstStyle>
            <a:lvl1pPr marL="0" indent="0">
              <a:buNone/>
              <a:defRPr sz="1800" b="0" i="0">
                <a:solidFill>
                  <a:schemeClr val="bg1"/>
                </a:solidFill>
                <a:latin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4" name="TextBox 3">
            <a:extLst>
              <a:ext uri="{FF2B5EF4-FFF2-40B4-BE49-F238E27FC236}">
                <a16:creationId xmlns:a16="http://schemas.microsoft.com/office/drawing/2014/main" id="{6111AFC3-25D2-4B14-78FC-0C6BD6DE986C}"/>
              </a:ext>
            </a:extLst>
          </p:cNvPr>
          <p:cNvSpPr txBox="1"/>
          <p:nvPr userDrawn="1"/>
        </p:nvSpPr>
        <p:spPr>
          <a:xfrm>
            <a:off x="543721" y="6509834"/>
            <a:ext cx="141064"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b="0" i="0" smtClean="0">
                <a:solidFill>
                  <a:schemeClr val="bg1"/>
                </a:solidFill>
                <a:latin typeface="Arial" panose="020B0604020202020204" pitchFamily="34" charset="0"/>
                <a:cs typeface="Arial" panose="020B0604020202020204" pitchFamily="34" charset="0"/>
              </a:rPr>
              <a:t>‹#›</a:t>
            </a:fld>
            <a:endParaRPr lang="en-GB" sz="2000" b="0" i="0" noProof="0">
              <a:solidFill>
                <a:schemeClr val="bg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F45BE1D4-0CA5-EF7F-31DA-EF1E68C5FAE0}"/>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Arial" panose="020B0604020202020204" pitchFamily="34" charset="0"/>
              </a:rPr>
              <a:t>Confidential</a:t>
            </a:r>
          </a:p>
        </p:txBody>
      </p:sp>
    </p:spTree>
    <p:extLst>
      <p:ext uri="{BB962C8B-B14F-4D97-AF65-F5344CB8AC3E}">
        <p14:creationId xmlns:p14="http://schemas.microsoft.com/office/powerpoint/2010/main" val="3578492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Secondary Breaker slide - Blue">
    <p:bg>
      <p:bgPr>
        <a:solidFill>
          <a:schemeClr val="tx2"/>
        </a:solidFill>
        <a:effectLst/>
      </p:bgPr>
    </p:bg>
    <p:spTree>
      <p:nvGrpSpPr>
        <p:cNvPr id="1" name=""/>
        <p:cNvGrpSpPr/>
        <p:nvPr/>
      </p:nvGrpSpPr>
      <p:grpSpPr>
        <a:xfrm>
          <a:off x="0" y="0"/>
          <a:ext cx="0" cy="0"/>
          <a:chOff x="0" y="0"/>
          <a:chExt cx="0" cy="0"/>
        </a:xfrm>
      </p:grpSpPr>
      <p:pic>
        <p:nvPicPr>
          <p:cNvPr id="8" name="Picture 7" descr="A blue and white clouds in the sky&#10;&#10;Description automatically generated">
            <a:extLst>
              <a:ext uri="{FF2B5EF4-FFF2-40B4-BE49-F238E27FC236}">
                <a16:creationId xmlns:a16="http://schemas.microsoft.com/office/drawing/2014/main" id="{695FCF66-087E-9315-E6B2-2961093D6DA7}"/>
              </a:ext>
            </a:extLst>
          </p:cNvPr>
          <p:cNvPicPr>
            <a:picLocks noChangeAspect="1"/>
          </p:cNvPicPr>
          <p:nvPr userDrawn="1"/>
        </p:nvPicPr>
        <p:blipFill>
          <a:blip r:embed="rId2"/>
          <a:stretch>
            <a:fillRect/>
          </a:stretch>
        </p:blipFill>
        <p:spPr>
          <a:xfrm>
            <a:off x="2466" y="0"/>
            <a:ext cx="12189533" cy="6859388"/>
          </a:xfrm>
          <a:prstGeom prst="rect">
            <a:avLst/>
          </a:prstGeom>
        </p:spPr>
      </p:pic>
      <p:sp>
        <p:nvSpPr>
          <p:cNvPr id="2" name="Title 1">
            <a:extLst>
              <a:ext uri="{FF2B5EF4-FFF2-40B4-BE49-F238E27FC236}">
                <a16:creationId xmlns:a16="http://schemas.microsoft.com/office/drawing/2014/main" id="{E304E765-D7CE-66CF-AAD3-B47633EED211}"/>
              </a:ext>
            </a:extLst>
          </p:cNvPr>
          <p:cNvSpPr>
            <a:spLocks noGrp="1"/>
          </p:cNvSpPr>
          <p:nvPr>
            <p:ph type="ctrTitle"/>
          </p:nvPr>
        </p:nvSpPr>
        <p:spPr>
          <a:xfrm>
            <a:off x="637273" y="820795"/>
            <a:ext cx="5001527" cy="2387600"/>
          </a:xfrm>
        </p:spPr>
        <p:txBody>
          <a:bodyPr anchor="b">
            <a:normAutofit/>
          </a:bodyPr>
          <a:lstStyle>
            <a:lvl1pPr algn="l">
              <a:defRPr sz="4400" b="1" i="0">
                <a:solidFill>
                  <a:schemeClr val="bg1"/>
                </a:solidFill>
                <a:latin typeface="Arial" panose="020B0604020202020204" pitchFamily="34" charset="0"/>
                <a:cs typeface="Arial" panose="020B0604020202020204" pitchFamily="34" charset="0"/>
              </a:defRPr>
            </a:lvl1pPr>
          </a:lstStyle>
          <a:p>
            <a:r>
              <a:rPr lang="en-GB"/>
              <a:t>Click to edit Master title style</a:t>
            </a:r>
          </a:p>
        </p:txBody>
      </p:sp>
      <p:sp>
        <p:nvSpPr>
          <p:cNvPr id="3" name="Subtitle 2">
            <a:extLst>
              <a:ext uri="{FF2B5EF4-FFF2-40B4-BE49-F238E27FC236}">
                <a16:creationId xmlns:a16="http://schemas.microsoft.com/office/drawing/2014/main" id="{EE141B9C-4686-EF1F-23CB-10919C7B2DC1}"/>
              </a:ext>
            </a:extLst>
          </p:cNvPr>
          <p:cNvSpPr>
            <a:spLocks noGrp="1"/>
          </p:cNvSpPr>
          <p:nvPr>
            <p:ph type="subTitle" idx="1"/>
          </p:nvPr>
        </p:nvSpPr>
        <p:spPr>
          <a:xfrm>
            <a:off x="637273" y="3245466"/>
            <a:ext cx="3806223" cy="1044146"/>
          </a:xfrm>
        </p:spPr>
        <p:txBody>
          <a:bodyPr>
            <a:normAutofit/>
          </a:bodyPr>
          <a:lstStyle>
            <a:lvl1pPr marL="0" indent="0" algn="l">
              <a:buNone/>
              <a:defRPr sz="2400" b="0" i="0">
                <a:solidFill>
                  <a:schemeClr val="bg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5" name="TextBox 4">
            <a:extLst>
              <a:ext uri="{FF2B5EF4-FFF2-40B4-BE49-F238E27FC236}">
                <a16:creationId xmlns:a16="http://schemas.microsoft.com/office/drawing/2014/main" id="{37256FFC-8BE2-6AB3-3E84-1F18019410A9}"/>
              </a:ext>
            </a:extLst>
          </p:cNvPr>
          <p:cNvSpPr txBox="1"/>
          <p:nvPr userDrawn="1"/>
        </p:nvSpPr>
        <p:spPr>
          <a:xfrm>
            <a:off x="543721" y="6509834"/>
            <a:ext cx="141064"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b="0" i="0" smtClean="0">
                <a:solidFill>
                  <a:schemeClr val="bg1"/>
                </a:solidFill>
                <a:latin typeface="Arial" panose="020B0604020202020204" pitchFamily="34" charset="0"/>
                <a:cs typeface="Arial" panose="020B0604020202020204" pitchFamily="34" charset="0"/>
              </a:rPr>
              <a:t>‹#›</a:t>
            </a:fld>
            <a:endParaRPr lang="en-GB" sz="2000" b="0" i="0" noProof="0">
              <a:solidFill>
                <a:schemeClr val="bg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AA502BE5-984B-7BC2-8798-A6E4E9C95C07}"/>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Arial" panose="020B0604020202020204" pitchFamily="34" charset="0"/>
              </a:rPr>
              <a:t>Confidential</a:t>
            </a:r>
          </a:p>
        </p:txBody>
      </p:sp>
    </p:spTree>
    <p:extLst>
      <p:ext uri="{BB962C8B-B14F-4D97-AF65-F5344CB8AC3E}">
        <p14:creationId xmlns:p14="http://schemas.microsoft.com/office/powerpoint/2010/main" val="31262856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ver slide">
    <p:bg>
      <p:bgPr>
        <a:solidFill>
          <a:schemeClr val="bg1"/>
        </a:solidFill>
        <a:effectLst/>
      </p:bgPr>
    </p:bg>
    <p:spTree>
      <p:nvGrpSpPr>
        <p:cNvPr id="1" name=""/>
        <p:cNvGrpSpPr/>
        <p:nvPr/>
      </p:nvGrpSpPr>
      <p:grpSpPr>
        <a:xfrm>
          <a:off x="0" y="0"/>
          <a:ext cx="0" cy="0"/>
          <a:chOff x="0" y="0"/>
          <a:chExt cx="0" cy="0"/>
        </a:xfrm>
      </p:grpSpPr>
      <p:pic>
        <p:nvPicPr>
          <p:cNvPr id="6" name="Picture 5" descr="A road through a green field&#10;&#10;Description automatically generated">
            <a:extLst>
              <a:ext uri="{FF2B5EF4-FFF2-40B4-BE49-F238E27FC236}">
                <a16:creationId xmlns:a16="http://schemas.microsoft.com/office/drawing/2014/main" id="{BAB3A051-7BF3-EAAC-A888-553C382803C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9FF42232-F648-DDAD-E75B-0C12BC4B2F0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Title 1">
            <a:extLst>
              <a:ext uri="{FF2B5EF4-FFF2-40B4-BE49-F238E27FC236}">
                <a16:creationId xmlns:a16="http://schemas.microsoft.com/office/drawing/2014/main" id="{4BB77347-9877-93CA-4103-023E62BFEDA6}"/>
              </a:ext>
            </a:extLst>
          </p:cNvPr>
          <p:cNvSpPr>
            <a:spLocks noGrp="1"/>
          </p:cNvSpPr>
          <p:nvPr>
            <p:ph type="ctrTitle"/>
          </p:nvPr>
        </p:nvSpPr>
        <p:spPr>
          <a:xfrm>
            <a:off x="628664" y="796204"/>
            <a:ext cx="4328983" cy="1532773"/>
          </a:xfrm>
        </p:spPr>
        <p:txBody>
          <a:bodyPr lIns="0" anchor="t" anchorCtr="0">
            <a:normAutofit/>
          </a:bodyPr>
          <a:lstStyle>
            <a:lvl1pPr algn="l">
              <a:defRPr sz="4400" b="1" i="0">
                <a:solidFill>
                  <a:schemeClr val="accent1"/>
                </a:solidFill>
                <a:latin typeface="Arial" panose="020B0604020202020204" pitchFamily="34" charset="0"/>
                <a:cs typeface="Arial" panose="020B0604020202020204" pitchFamily="34" charset="0"/>
              </a:defRPr>
            </a:lvl1pPr>
          </a:lstStyle>
          <a:p>
            <a:endParaRPr lang="en-GB"/>
          </a:p>
        </p:txBody>
      </p:sp>
      <p:pic>
        <p:nvPicPr>
          <p:cNvPr id="5" name="Picture 4" descr="A black background with white dots&#10;&#10;Description automatically generated">
            <a:extLst>
              <a:ext uri="{FF2B5EF4-FFF2-40B4-BE49-F238E27FC236}">
                <a16:creationId xmlns:a16="http://schemas.microsoft.com/office/drawing/2014/main" id="{03362316-8BB8-BD40-9D0A-F62FC860220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0261600" y="5811520"/>
            <a:ext cx="1930400" cy="1046480"/>
          </a:xfrm>
          <a:prstGeom prst="rect">
            <a:avLst/>
          </a:prstGeom>
        </p:spPr>
      </p:pic>
      <p:sp>
        <p:nvSpPr>
          <p:cNvPr id="8" name="Subtitle 2">
            <a:extLst>
              <a:ext uri="{FF2B5EF4-FFF2-40B4-BE49-F238E27FC236}">
                <a16:creationId xmlns:a16="http://schemas.microsoft.com/office/drawing/2014/main" id="{A611D19F-4AA1-948B-0F06-8E3EAD4A15D1}"/>
              </a:ext>
            </a:extLst>
          </p:cNvPr>
          <p:cNvSpPr>
            <a:spLocks noGrp="1"/>
          </p:cNvSpPr>
          <p:nvPr>
            <p:ph type="subTitle" idx="1"/>
          </p:nvPr>
        </p:nvSpPr>
        <p:spPr>
          <a:xfrm>
            <a:off x="628663" y="2478639"/>
            <a:ext cx="3824891" cy="663146"/>
          </a:xfrm>
        </p:spPr>
        <p:txBody>
          <a:bodyPr>
            <a:normAutofit/>
          </a:bodyPr>
          <a:lstStyle>
            <a:lvl1pPr marL="0" indent="0" algn="l">
              <a:buNone/>
              <a:defRPr sz="2400" b="0" i="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TextBox 3">
            <a:extLst>
              <a:ext uri="{FF2B5EF4-FFF2-40B4-BE49-F238E27FC236}">
                <a16:creationId xmlns:a16="http://schemas.microsoft.com/office/drawing/2014/main" id="{3D5B6A69-3EFA-0DA9-F9BA-B59F5A060E70}"/>
              </a:ext>
            </a:extLst>
          </p:cNvPr>
          <p:cNvSpPr txBox="1"/>
          <p:nvPr userDrawn="1"/>
        </p:nvSpPr>
        <p:spPr>
          <a:xfrm>
            <a:off x="532944" y="136525"/>
            <a:ext cx="4571528" cy="307777"/>
          </a:xfrm>
          <a:prstGeom prst="rect">
            <a:avLst/>
          </a:prstGeom>
          <a:noFill/>
        </p:spPr>
        <p:txBody>
          <a:bodyPr wrap="square" rtlCol="0">
            <a:spAutoFit/>
          </a:bodyPr>
          <a:lstStyle/>
          <a:p>
            <a:r>
              <a:rPr lang="en-GB" sz="1400" b="0" i="0" dirty="0">
                <a:solidFill>
                  <a:schemeClr val="bg1"/>
                </a:solidFill>
                <a:latin typeface="Arial" panose="020B0604020202020204" pitchFamily="34" charset="0"/>
              </a:rPr>
              <a:t>Public</a:t>
            </a:r>
          </a:p>
        </p:txBody>
      </p:sp>
    </p:spTree>
    <p:extLst>
      <p:ext uri="{BB962C8B-B14F-4D97-AF65-F5344CB8AC3E}">
        <p14:creationId xmlns:p14="http://schemas.microsoft.com/office/powerpoint/2010/main" val="945958175"/>
      </p:ext>
    </p:extLst>
  </p:cSld>
  <p:clrMapOvr>
    <a:masterClrMapping/>
  </p:clrMapOvr>
  <p:extLst>
    <p:ext uri="{DCECCB84-F9BA-43D5-87BE-67443E8EF086}">
      <p15:sldGuideLst xmlns:p15="http://schemas.microsoft.com/office/powerpoint/2012/main">
        <p15:guide id="1" pos="199">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ondary Image Breaker Slide (Blue)">
    <p:spTree>
      <p:nvGrpSpPr>
        <p:cNvPr id="1" name=""/>
        <p:cNvGrpSpPr/>
        <p:nvPr/>
      </p:nvGrpSpPr>
      <p:grpSpPr>
        <a:xfrm>
          <a:off x="0" y="0"/>
          <a:ext cx="0" cy="0"/>
          <a:chOff x="0" y="0"/>
          <a:chExt cx="0" cy="0"/>
        </a:xfrm>
      </p:grpSpPr>
      <p:pic>
        <p:nvPicPr>
          <p:cNvPr id="5" name="Picture 4" descr="A group of wind turbines in the clouds&#10;&#10;Description automatically generated">
            <a:extLst>
              <a:ext uri="{FF2B5EF4-FFF2-40B4-BE49-F238E27FC236}">
                <a16:creationId xmlns:a16="http://schemas.microsoft.com/office/drawing/2014/main" id="{E7EEC786-2769-8466-07B5-E7D0AA49D5C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7112"/>
            <a:ext cx="12189533" cy="6859388"/>
          </a:xfrm>
          <a:prstGeom prst="rect">
            <a:avLst/>
          </a:prstGeom>
        </p:spPr>
      </p:pic>
      <p:sp>
        <p:nvSpPr>
          <p:cNvPr id="6" name="Rectangle 5">
            <a:extLst>
              <a:ext uri="{FF2B5EF4-FFF2-40B4-BE49-F238E27FC236}">
                <a16:creationId xmlns:a16="http://schemas.microsoft.com/office/drawing/2014/main" id="{BBE0215E-7B04-4288-9AC8-EF4E34392362}"/>
              </a:ext>
            </a:extLst>
          </p:cNvPr>
          <p:cNvSpPr/>
          <p:nvPr userDrawn="1"/>
        </p:nvSpPr>
        <p:spPr>
          <a:xfrm>
            <a:off x="0" y="-1388"/>
            <a:ext cx="12192000" cy="6859388"/>
          </a:xfrm>
          <a:prstGeom prst="rect">
            <a:avLst/>
          </a:prstGeom>
          <a:gradFill>
            <a:gsLst>
              <a:gs pos="0">
                <a:schemeClr val="tx1">
                  <a:alpha val="39214"/>
                </a:schemeClr>
              </a:gs>
              <a:gs pos="99000">
                <a:schemeClr val="bg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blue circles on a black background&#10;&#10;Description automatically generated">
            <a:extLst>
              <a:ext uri="{FF2B5EF4-FFF2-40B4-BE49-F238E27FC236}">
                <a16:creationId xmlns:a16="http://schemas.microsoft.com/office/drawing/2014/main" id="{BA538AA3-D05D-FFD9-A944-D4518D7AD22F}"/>
              </a:ext>
            </a:extLst>
          </p:cNvPr>
          <p:cNvPicPr>
            <a:picLocks noChangeAspect="1"/>
          </p:cNvPicPr>
          <p:nvPr userDrawn="1"/>
        </p:nvPicPr>
        <p:blipFill>
          <a:blip r:embed="rId3"/>
          <a:stretch>
            <a:fillRect/>
          </a:stretch>
        </p:blipFill>
        <p:spPr>
          <a:xfrm>
            <a:off x="2466" y="0"/>
            <a:ext cx="12189533" cy="6859388"/>
          </a:xfrm>
          <a:prstGeom prst="rect">
            <a:avLst/>
          </a:prstGeom>
        </p:spPr>
      </p:pic>
      <p:sp>
        <p:nvSpPr>
          <p:cNvPr id="7" name="Title 1">
            <a:extLst>
              <a:ext uri="{FF2B5EF4-FFF2-40B4-BE49-F238E27FC236}">
                <a16:creationId xmlns:a16="http://schemas.microsoft.com/office/drawing/2014/main" id="{E4EC0BC1-72B6-275A-5E00-6D110B8EB9C4}"/>
              </a:ext>
            </a:extLst>
          </p:cNvPr>
          <p:cNvSpPr>
            <a:spLocks noGrp="1"/>
          </p:cNvSpPr>
          <p:nvPr>
            <p:ph type="ctrTitle"/>
          </p:nvPr>
        </p:nvSpPr>
        <p:spPr>
          <a:xfrm>
            <a:off x="637273" y="820795"/>
            <a:ext cx="5001527" cy="2387600"/>
          </a:xfrm>
        </p:spPr>
        <p:txBody>
          <a:bodyPr anchor="b">
            <a:normAutofit/>
          </a:bodyPr>
          <a:lstStyle>
            <a:lvl1pPr algn="l">
              <a:defRPr sz="4400" b="1" i="0">
                <a:solidFill>
                  <a:schemeClr val="bg1"/>
                </a:solidFill>
                <a:latin typeface="Arial" panose="020B0604020202020204" pitchFamily="34" charset="0"/>
                <a:cs typeface="Arial" panose="020B0604020202020204" pitchFamily="34" charset="0"/>
              </a:defRPr>
            </a:lvl1pPr>
          </a:lstStyle>
          <a:p>
            <a:r>
              <a:rPr lang="en-GB"/>
              <a:t>Click to edit Master title style</a:t>
            </a:r>
          </a:p>
        </p:txBody>
      </p:sp>
      <p:sp>
        <p:nvSpPr>
          <p:cNvPr id="8" name="Subtitle 2">
            <a:extLst>
              <a:ext uri="{FF2B5EF4-FFF2-40B4-BE49-F238E27FC236}">
                <a16:creationId xmlns:a16="http://schemas.microsoft.com/office/drawing/2014/main" id="{10004CF6-EF4E-6CC8-4202-FAE750CFEAA0}"/>
              </a:ext>
            </a:extLst>
          </p:cNvPr>
          <p:cNvSpPr>
            <a:spLocks noGrp="1"/>
          </p:cNvSpPr>
          <p:nvPr>
            <p:ph type="subTitle" idx="1"/>
          </p:nvPr>
        </p:nvSpPr>
        <p:spPr>
          <a:xfrm>
            <a:off x="637273" y="3245466"/>
            <a:ext cx="3806223" cy="1044146"/>
          </a:xfrm>
        </p:spPr>
        <p:txBody>
          <a:bodyPr>
            <a:normAutofit/>
          </a:bodyPr>
          <a:lstStyle>
            <a:lvl1pPr marL="0" indent="0" algn="l">
              <a:buNone/>
              <a:defRPr sz="2400" b="0" i="0">
                <a:solidFill>
                  <a:schemeClr val="bg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13" name="TextBox 12">
            <a:extLst>
              <a:ext uri="{FF2B5EF4-FFF2-40B4-BE49-F238E27FC236}">
                <a16:creationId xmlns:a16="http://schemas.microsoft.com/office/drawing/2014/main" id="{347BBA40-725A-C3B6-3BA3-BB0EC57FDF21}"/>
              </a:ext>
            </a:extLst>
          </p:cNvPr>
          <p:cNvSpPr txBox="1"/>
          <p:nvPr userDrawn="1"/>
        </p:nvSpPr>
        <p:spPr>
          <a:xfrm>
            <a:off x="543721" y="6509834"/>
            <a:ext cx="141064"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b="0" i="0" smtClean="0">
                <a:solidFill>
                  <a:schemeClr val="bg1"/>
                </a:solidFill>
                <a:latin typeface="Arial" panose="020B0604020202020204" pitchFamily="34" charset="0"/>
                <a:cs typeface="Arial" panose="020B0604020202020204" pitchFamily="34" charset="0"/>
              </a:rPr>
              <a:t>‹#›</a:t>
            </a:fld>
            <a:endParaRPr lang="en-GB" sz="2000" b="0" i="0" noProof="0">
              <a:solidFill>
                <a:schemeClr val="bg1"/>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A79C0364-C6AF-A244-BAED-37AD26D11DBD}"/>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Arial" panose="020B0604020202020204" pitchFamily="34" charset="0"/>
              </a:rPr>
              <a:t>Confidential</a:t>
            </a:r>
          </a:p>
        </p:txBody>
      </p:sp>
    </p:spTree>
    <p:extLst>
      <p:ext uri="{BB962C8B-B14F-4D97-AF65-F5344CB8AC3E}">
        <p14:creationId xmlns:p14="http://schemas.microsoft.com/office/powerpoint/2010/main" val="9289274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ondary Text (Left) Media (Right) Slide - Blue">
    <p:bg>
      <p:bgPr>
        <a:solidFill>
          <a:schemeClr val="bg2"/>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17E8957-A01D-893F-D819-6B81B4015BEE}"/>
              </a:ext>
            </a:extLst>
          </p:cNvPr>
          <p:cNvSpPr>
            <a:spLocks noGrp="1"/>
          </p:cNvSpPr>
          <p:nvPr>
            <p:ph type="pic" sz="quarter" idx="14"/>
          </p:nvPr>
        </p:nvSpPr>
        <p:spPr>
          <a:xfrm>
            <a:off x="6096000" y="0"/>
            <a:ext cx="6096000" cy="6858000"/>
          </a:xfrm>
        </p:spPr>
        <p:txBody>
          <a:bodyPr/>
          <a:lstStyle>
            <a:lvl1pPr>
              <a:defRPr b="0" i="0">
                <a:latin typeface="Arial" panose="020B0604020202020204" pitchFamily="34" charset="0"/>
              </a:defRPr>
            </a:lvl1pPr>
          </a:lstStyle>
          <a:p>
            <a:endParaRPr lang="en-GB"/>
          </a:p>
        </p:txBody>
      </p:sp>
      <p:pic>
        <p:nvPicPr>
          <p:cNvPr id="2" name="Picture 1" descr="A black background with white dots&#10;&#10;Description automatically generated">
            <a:extLst>
              <a:ext uri="{FF2B5EF4-FFF2-40B4-BE49-F238E27FC236}">
                <a16:creationId xmlns:a16="http://schemas.microsoft.com/office/drawing/2014/main" id="{5D9163CD-19FC-782F-5450-ED883692132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Title 1">
            <a:extLst>
              <a:ext uri="{FF2B5EF4-FFF2-40B4-BE49-F238E27FC236}">
                <a16:creationId xmlns:a16="http://schemas.microsoft.com/office/drawing/2014/main" id="{7887A11A-A392-6FAC-5922-AEBA42E592C6}"/>
              </a:ext>
            </a:extLst>
          </p:cNvPr>
          <p:cNvSpPr>
            <a:spLocks noGrp="1"/>
          </p:cNvSpPr>
          <p:nvPr>
            <p:ph type="title"/>
          </p:nvPr>
        </p:nvSpPr>
        <p:spPr>
          <a:xfrm>
            <a:off x="637273" y="827711"/>
            <a:ext cx="5045070" cy="1325563"/>
          </a:xfrm>
        </p:spPr>
        <p:txBody>
          <a:bodyPr/>
          <a:lstStyle>
            <a:lvl1pPr>
              <a:defRPr b="1" i="0">
                <a:solidFill>
                  <a:schemeClr val="accent2"/>
                </a:solidFill>
                <a:latin typeface="Arial" panose="020B0604020202020204" pitchFamily="34" charset="0"/>
                <a:cs typeface="Arial" panose="020B0604020202020204" pitchFamily="34" charset="0"/>
              </a:defRPr>
            </a:lvl1pPr>
          </a:lstStyle>
          <a:p>
            <a:r>
              <a:rPr lang="en-GB"/>
              <a:t>Click to edit Master title style</a:t>
            </a:r>
          </a:p>
        </p:txBody>
      </p:sp>
      <p:sp>
        <p:nvSpPr>
          <p:cNvPr id="11" name="Text Placeholder 12">
            <a:extLst>
              <a:ext uri="{FF2B5EF4-FFF2-40B4-BE49-F238E27FC236}">
                <a16:creationId xmlns:a16="http://schemas.microsoft.com/office/drawing/2014/main" id="{CA61B4C0-F6DF-37B6-776B-E9844CCFD826}"/>
              </a:ext>
            </a:extLst>
          </p:cNvPr>
          <p:cNvSpPr>
            <a:spLocks noGrp="1"/>
          </p:cNvSpPr>
          <p:nvPr>
            <p:ph type="body" sz="quarter" idx="13"/>
          </p:nvPr>
        </p:nvSpPr>
        <p:spPr>
          <a:xfrm>
            <a:off x="637273" y="2389357"/>
            <a:ext cx="5045070" cy="2410421"/>
          </a:xfrm>
        </p:spPr>
        <p:txBody>
          <a:bodyPr>
            <a:normAutofit/>
          </a:bodyPr>
          <a:lstStyle>
            <a:lvl1pPr marL="0" indent="0">
              <a:buNone/>
              <a:defRPr sz="1800" b="0" i="0">
                <a:solidFill>
                  <a:schemeClr val="bg1"/>
                </a:solidFill>
                <a:latin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3" name="TextBox 2">
            <a:extLst>
              <a:ext uri="{FF2B5EF4-FFF2-40B4-BE49-F238E27FC236}">
                <a16:creationId xmlns:a16="http://schemas.microsoft.com/office/drawing/2014/main" id="{8DDDB8E0-6780-FE8C-B899-CB71568827DF}"/>
              </a:ext>
            </a:extLst>
          </p:cNvPr>
          <p:cNvSpPr txBox="1"/>
          <p:nvPr userDrawn="1"/>
        </p:nvSpPr>
        <p:spPr>
          <a:xfrm>
            <a:off x="543721" y="6509834"/>
            <a:ext cx="141064"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b="0" i="0" smtClean="0">
                <a:solidFill>
                  <a:schemeClr val="bg1"/>
                </a:solidFill>
                <a:latin typeface="Arial" panose="020B0604020202020204" pitchFamily="34" charset="0"/>
                <a:cs typeface="Arial" panose="020B0604020202020204" pitchFamily="34" charset="0"/>
              </a:rPr>
              <a:t>‹#›</a:t>
            </a:fld>
            <a:endParaRPr lang="en-GB" sz="2000" b="0" i="0" noProof="0">
              <a:solidFill>
                <a:schemeClr val="bg1"/>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222C92AB-CE37-3685-78BC-89E7D5E966F6}"/>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Arial" panose="020B0604020202020204" pitchFamily="34" charset="0"/>
              </a:rPr>
              <a:t>Confidential</a:t>
            </a:r>
          </a:p>
        </p:txBody>
      </p:sp>
    </p:spTree>
    <p:extLst>
      <p:ext uri="{BB962C8B-B14F-4D97-AF65-F5344CB8AC3E}">
        <p14:creationId xmlns:p14="http://schemas.microsoft.com/office/powerpoint/2010/main" val="5357569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ondary Text (left) Circle Media (right) - Blue">
    <p:spTree>
      <p:nvGrpSpPr>
        <p:cNvPr id="1" name=""/>
        <p:cNvGrpSpPr/>
        <p:nvPr/>
      </p:nvGrpSpPr>
      <p:grpSpPr>
        <a:xfrm>
          <a:off x="0" y="0"/>
          <a:ext cx="0" cy="0"/>
          <a:chOff x="0" y="0"/>
          <a:chExt cx="0" cy="0"/>
        </a:xfrm>
      </p:grpSpPr>
      <p:pic>
        <p:nvPicPr>
          <p:cNvPr id="5" name="Picture 4" descr="A blue circle with a white circle in the middle&#10;&#10;Description automatically generated">
            <a:extLst>
              <a:ext uri="{FF2B5EF4-FFF2-40B4-BE49-F238E27FC236}">
                <a16:creationId xmlns:a16="http://schemas.microsoft.com/office/drawing/2014/main" id="{E7A9C4BF-956B-808E-3CF6-CE7422921BC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4" name="Picture Placeholder 13">
            <a:extLst>
              <a:ext uri="{FF2B5EF4-FFF2-40B4-BE49-F238E27FC236}">
                <a16:creationId xmlns:a16="http://schemas.microsoft.com/office/drawing/2014/main" id="{CFC8E555-A363-BBFE-7CE9-820F21628147}"/>
              </a:ext>
            </a:extLst>
          </p:cNvPr>
          <p:cNvSpPr>
            <a:spLocks noGrp="1"/>
          </p:cNvSpPr>
          <p:nvPr>
            <p:ph type="pic" sz="quarter" idx="13"/>
          </p:nvPr>
        </p:nvSpPr>
        <p:spPr>
          <a:xfrm>
            <a:off x="6690691" y="-620033"/>
            <a:ext cx="8539843" cy="8327117"/>
          </a:xfrm>
          <a:prstGeom prst="ellipse">
            <a:avLst/>
          </a:prstGeom>
        </p:spPr>
        <p:txBody>
          <a:bodyPr/>
          <a:lstStyle>
            <a:lvl1pPr>
              <a:defRPr b="0" i="0">
                <a:latin typeface="Arial" panose="020B0604020202020204" pitchFamily="34" charset="0"/>
              </a:defRPr>
            </a:lvl1pPr>
          </a:lstStyle>
          <a:p>
            <a:endParaRPr lang="en-GB"/>
          </a:p>
        </p:txBody>
      </p:sp>
      <p:pic>
        <p:nvPicPr>
          <p:cNvPr id="12" name="Picture 11" descr="A black background with white dots&#10;&#10;Description automatically generated">
            <a:extLst>
              <a:ext uri="{FF2B5EF4-FFF2-40B4-BE49-F238E27FC236}">
                <a16:creationId xmlns:a16="http://schemas.microsoft.com/office/drawing/2014/main" id="{E67CFF76-6D91-97FD-5651-EF0E6470CA4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5" name="Title 1">
            <a:extLst>
              <a:ext uri="{FF2B5EF4-FFF2-40B4-BE49-F238E27FC236}">
                <a16:creationId xmlns:a16="http://schemas.microsoft.com/office/drawing/2014/main" id="{CF0BC532-0DCF-D95D-28B5-7CED43AF3080}"/>
              </a:ext>
            </a:extLst>
          </p:cNvPr>
          <p:cNvSpPr>
            <a:spLocks noGrp="1"/>
          </p:cNvSpPr>
          <p:nvPr>
            <p:ph type="title"/>
          </p:nvPr>
        </p:nvSpPr>
        <p:spPr>
          <a:xfrm>
            <a:off x="637273" y="1077687"/>
            <a:ext cx="5006782" cy="1325563"/>
          </a:xfrm>
        </p:spPr>
        <p:txBody>
          <a:bodyPr/>
          <a:lstStyle>
            <a:lvl1pPr>
              <a:defRPr b="1" i="0">
                <a:solidFill>
                  <a:schemeClr val="bg1"/>
                </a:solidFill>
                <a:latin typeface="Arial" panose="020B0604020202020204" pitchFamily="34" charset="0"/>
                <a:cs typeface="Arial" panose="020B0604020202020204" pitchFamily="34" charset="0"/>
              </a:defRPr>
            </a:lvl1pPr>
          </a:lstStyle>
          <a:p>
            <a:r>
              <a:rPr lang="en-GB"/>
              <a:t>Click to edit Master title style</a:t>
            </a:r>
          </a:p>
        </p:txBody>
      </p:sp>
      <p:sp>
        <p:nvSpPr>
          <p:cNvPr id="16" name="Text Placeholder 12">
            <a:extLst>
              <a:ext uri="{FF2B5EF4-FFF2-40B4-BE49-F238E27FC236}">
                <a16:creationId xmlns:a16="http://schemas.microsoft.com/office/drawing/2014/main" id="{FA8AA84D-31F0-CED3-DCC7-DD7727F14369}"/>
              </a:ext>
            </a:extLst>
          </p:cNvPr>
          <p:cNvSpPr>
            <a:spLocks noGrp="1"/>
          </p:cNvSpPr>
          <p:nvPr>
            <p:ph type="body" sz="quarter" idx="14"/>
          </p:nvPr>
        </p:nvSpPr>
        <p:spPr>
          <a:xfrm>
            <a:off x="637273" y="2628900"/>
            <a:ext cx="4462848" cy="3151414"/>
          </a:xfrm>
        </p:spPr>
        <p:txBody>
          <a:bodyPr>
            <a:normAutofit/>
          </a:bodyPr>
          <a:lstStyle>
            <a:lvl1pPr marL="0" indent="0">
              <a:buNone/>
              <a:defRPr sz="1800" b="0" i="0">
                <a:solidFill>
                  <a:schemeClr val="bg1"/>
                </a:solidFill>
                <a:latin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2" name="TextBox 1">
            <a:extLst>
              <a:ext uri="{FF2B5EF4-FFF2-40B4-BE49-F238E27FC236}">
                <a16:creationId xmlns:a16="http://schemas.microsoft.com/office/drawing/2014/main" id="{65A0BDAB-0384-8944-7892-A19661E7044D}"/>
              </a:ext>
            </a:extLst>
          </p:cNvPr>
          <p:cNvSpPr txBox="1"/>
          <p:nvPr userDrawn="1"/>
        </p:nvSpPr>
        <p:spPr>
          <a:xfrm>
            <a:off x="543721" y="6509834"/>
            <a:ext cx="141064"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b="0" i="0" smtClean="0">
                <a:solidFill>
                  <a:schemeClr val="bg1"/>
                </a:solidFill>
                <a:latin typeface="Arial" panose="020B0604020202020204" pitchFamily="34" charset="0"/>
                <a:cs typeface="Arial" panose="020B0604020202020204" pitchFamily="34" charset="0"/>
              </a:rPr>
              <a:t>‹#›</a:t>
            </a:fld>
            <a:endParaRPr lang="en-GB" sz="2000" b="0" i="0" noProof="0">
              <a:solidFill>
                <a:schemeClr val="bg1"/>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DB903B73-DEBD-E77C-5002-748408255D38}"/>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Arial" panose="020B0604020202020204" pitchFamily="34" charset="0"/>
              </a:rPr>
              <a:t>Confidential</a:t>
            </a:r>
          </a:p>
        </p:txBody>
      </p:sp>
    </p:spTree>
    <p:extLst>
      <p:ext uri="{BB962C8B-B14F-4D97-AF65-F5344CB8AC3E}">
        <p14:creationId xmlns:p14="http://schemas.microsoft.com/office/powerpoint/2010/main" val="3728589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rtiary Breaker slide - Green">
    <p:bg>
      <p:bgPr>
        <a:solidFill>
          <a:schemeClr val="tx2"/>
        </a:solidFill>
        <a:effectLst/>
      </p:bgPr>
    </p:bg>
    <p:spTree>
      <p:nvGrpSpPr>
        <p:cNvPr id="1" name=""/>
        <p:cNvGrpSpPr/>
        <p:nvPr/>
      </p:nvGrpSpPr>
      <p:grpSpPr>
        <a:xfrm>
          <a:off x="0" y="0"/>
          <a:ext cx="0" cy="0"/>
          <a:chOff x="0" y="0"/>
          <a:chExt cx="0" cy="0"/>
        </a:xfrm>
      </p:grpSpPr>
      <p:pic>
        <p:nvPicPr>
          <p:cNvPr id="7" name="Picture 6" descr="A green background with white dots&#10;&#10;Description automatically generated">
            <a:extLst>
              <a:ext uri="{FF2B5EF4-FFF2-40B4-BE49-F238E27FC236}">
                <a16:creationId xmlns:a16="http://schemas.microsoft.com/office/drawing/2014/main" id="{1A23FE8F-1A8C-3483-DD34-260D9AAE7570}"/>
              </a:ext>
            </a:extLst>
          </p:cNvPr>
          <p:cNvPicPr>
            <a:picLocks noChangeAspect="1"/>
          </p:cNvPicPr>
          <p:nvPr userDrawn="1"/>
        </p:nvPicPr>
        <p:blipFill>
          <a:blip r:embed="rId2"/>
          <a:stretch>
            <a:fillRect/>
          </a:stretch>
        </p:blipFill>
        <p:spPr>
          <a:xfrm>
            <a:off x="2466" y="0"/>
            <a:ext cx="12189533" cy="6859388"/>
          </a:xfrm>
          <a:prstGeom prst="rect">
            <a:avLst/>
          </a:prstGeom>
        </p:spPr>
      </p:pic>
      <p:sp>
        <p:nvSpPr>
          <p:cNvPr id="5" name="Title 1">
            <a:extLst>
              <a:ext uri="{FF2B5EF4-FFF2-40B4-BE49-F238E27FC236}">
                <a16:creationId xmlns:a16="http://schemas.microsoft.com/office/drawing/2014/main" id="{13128467-E1EE-21BE-5004-05D7FBC53EEB}"/>
              </a:ext>
            </a:extLst>
          </p:cNvPr>
          <p:cNvSpPr>
            <a:spLocks noGrp="1"/>
          </p:cNvSpPr>
          <p:nvPr>
            <p:ph type="ctrTitle"/>
          </p:nvPr>
        </p:nvSpPr>
        <p:spPr>
          <a:xfrm>
            <a:off x="637273" y="820795"/>
            <a:ext cx="5001527" cy="2387600"/>
          </a:xfrm>
        </p:spPr>
        <p:txBody>
          <a:bodyPr anchor="b">
            <a:normAutofit/>
          </a:bodyPr>
          <a:lstStyle>
            <a:lvl1pPr algn="l">
              <a:defRPr sz="4400" b="1" i="0">
                <a:solidFill>
                  <a:schemeClr val="bg1"/>
                </a:solidFill>
                <a:latin typeface="Arial" panose="020B0604020202020204" pitchFamily="34" charset="0"/>
                <a:cs typeface="Arial" panose="020B0604020202020204" pitchFamily="34" charset="0"/>
              </a:defRPr>
            </a:lvl1pPr>
          </a:lstStyle>
          <a:p>
            <a:r>
              <a:rPr lang="en-GB"/>
              <a:t>Click to edit Master title style</a:t>
            </a:r>
          </a:p>
        </p:txBody>
      </p:sp>
      <p:sp>
        <p:nvSpPr>
          <p:cNvPr id="6" name="Subtitle 2">
            <a:extLst>
              <a:ext uri="{FF2B5EF4-FFF2-40B4-BE49-F238E27FC236}">
                <a16:creationId xmlns:a16="http://schemas.microsoft.com/office/drawing/2014/main" id="{706A50D8-B7F7-160D-2F07-AD017507DDFD}"/>
              </a:ext>
            </a:extLst>
          </p:cNvPr>
          <p:cNvSpPr>
            <a:spLocks noGrp="1"/>
          </p:cNvSpPr>
          <p:nvPr>
            <p:ph type="subTitle" idx="1"/>
          </p:nvPr>
        </p:nvSpPr>
        <p:spPr>
          <a:xfrm>
            <a:off x="637273" y="3245466"/>
            <a:ext cx="3806223" cy="1044146"/>
          </a:xfrm>
        </p:spPr>
        <p:txBody>
          <a:bodyPr>
            <a:normAutofit/>
          </a:bodyPr>
          <a:lstStyle>
            <a:lvl1pPr marL="0" indent="0" algn="l">
              <a:buNone/>
              <a:defRPr sz="2400" b="0" i="0">
                <a:solidFill>
                  <a:schemeClr val="bg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11" name="TextBox 10">
            <a:extLst>
              <a:ext uri="{FF2B5EF4-FFF2-40B4-BE49-F238E27FC236}">
                <a16:creationId xmlns:a16="http://schemas.microsoft.com/office/drawing/2014/main" id="{A5F0AE30-09F3-89B9-C1D8-4D114E715861}"/>
              </a:ext>
            </a:extLst>
          </p:cNvPr>
          <p:cNvSpPr txBox="1"/>
          <p:nvPr userDrawn="1"/>
        </p:nvSpPr>
        <p:spPr>
          <a:xfrm>
            <a:off x="543721" y="6509834"/>
            <a:ext cx="141064"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b="0" i="0" smtClean="0">
                <a:solidFill>
                  <a:schemeClr val="bg1"/>
                </a:solidFill>
                <a:latin typeface="Arial" panose="020B0604020202020204" pitchFamily="34" charset="0"/>
                <a:cs typeface="Arial" panose="020B0604020202020204" pitchFamily="34" charset="0"/>
              </a:rPr>
              <a:t>‹#›</a:t>
            </a:fld>
            <a:endParaRPr lang="en-GB" sz="2000" b="0" i="0" noProof="0">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CF6E8F8B-EFF1-8BE5-531B-11D2F646C39D}"/>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Arial" panose="020B0604020202020204" pitchFamily="34" charset="0"/>
              </a:rPr>
              <a:t>Confidential</a:t>
            </a:r>
          </a:p>
        </p:txBody>
      </p:sp>
    </p:spTree>
    <p:extLst>
      <p:ext uri="{BB962C8B-B14F-4D97-AF65-F5344CB8AC3E}">
        <p14:creationId xmlns:p14="http://schemas.microsoft.com/office/powerpoint/2010/main" val="65969598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rtiary Image Breaker Slide (Green)">
    <p:spTree>
      <p:nvGrpSpPr>
        <p:cNvPr id="1" name=""/>
        <p:cNvGrpSpPr/>
        <p:nvPr/>
      </p:nvGrpSpPr>
      <p:grpSpPr>
        <a:xfrm>
          <a:off x="0" y="0"/>
          <a:ext cx="0" cy="0"/>
          <a:chOff x="0" y="0"/>
          <a:chExt cx="0" cy="0"/>
        </a:xfrm>
      </p:grpSpPr>
      <p:pic>
        <p:nvPicPr>
          <p:cNvPr id="8" name="Picture 7" descr="A group of green circles on a black background&#10;&#10;Description automatically generated">
            <a:extLst>
              <a:ext uri="{FF2B5EF4-FFF2-40B4-BE49-F238E27FC236}">
                <a16:creationId xmlns:a16="http://schemas.microsoft.com/office/drawing/2014/main" id="{61C10941-FE59-5783-1798-BE788622A26F}"/>
              </a:ext>
            </a:extLst>
          </p:cNvPr>
          <p:cNvPicPr>
            <a:picLocks noChangeAspect="1"/>
          </p:cNvPicPr>
          <p:nvPr userDrawn="1"/>
        </p:nvPicPr>
        <p:blipFill>
          <a:blip r:embed="rId2"/>
          <a:stretch>
            <a:fillRect/>
          </a:stretch>
        </p:blipFill>
        <p:spPr>
          <a:xfrm>
            <a:off x="2466" y="0"/>
            <a:ext cx="12189533" cy="6859388"/>
          </a:xfrm>
          <a:prstGeom prst="rect">
            <a:avLst/>
          </a:prstGeom>
        </p:spPr>
      </p:pic>
      <p:sp>
        <p:nvSpPr>
          <p:cNvPr id="9" name="Picture Placeholder 8">
            <a:extLst>
              <a:ext uri="{FF2B5EF4-FFF2-40B4-BE49-F238E27FC236}">
                <a16:creationId xmlns:a16="http://schemas.microsoft.com/office/drawing/2014/main" id="{CFF8368B-8346-55F3-7D58-DDEE5EB26EAC}"/>
              </a:ext>
            </a:extLst>
          </p:cNvPr>
          <p:cNvSpPr>
            <a:spLocks noGrp="1"/>
          </p:cNvSpPr>
          <p:nvPr>
            <p:ph type="pic" sz="quarter" idx="13"/>
          </p:nvPr>
        </p:nvSpPr>
        <p:spPr>
          <a:xfrm>
            <a:off x="0" y="0"/>
            <a:ext cx="12192000" cy="6858000"/>
          </a:xfrm>
        </p:spPr>
        <p:txBody>
          <a:bodyPr/>
          <a:lstStyle>
            <a:lvl1pPr>
              <a:defRPr b="0" i="0">
                <a:latin typeface="Arial" panose="020B0604020202020204" pitchFamily="34" charset="0"/>
              </a:defRPr>
            </a:lvl1pPr>
          </a:lstStyle>
          <a:p>
            <a:endParaRPr lang="en-GB"/>
          </a:p>
        </p:txBody>
      </p:sp>
      <p:sp>
        <p:nvSpPr>
          <p:cNvPr id="4" name="TextBox 3" hidden="1">
            <a:extLst>
              <a:ext uri="{FF2B5EF4-FFF2-40B4-BE49-F238E27FC236}">
                <a16:creationId xmlns:a16="http://schemas.microsoft.com/office/drawing/2014/main" id="{1B5911EA-0029-5ED7-CF00-6237279D68F8}"/>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rgbClr val="3F0730"/>
                </a:solidFill>
                <a:latin typeface="Arial" panose="020B0604020202020204" pitchFamily="34" charset="0"/>
              </a:rPr>
              <a:t>Internal Use Only</a:t>
            </a:r>
          </a:p>
        </p:txBody>
      </p:sp>
      <p:sp>
        <p:nvSpPr>
          <p:cNvPr id="2" name="Title 1">
            <a:extLst>
              <a:ext uri="{FF2B5EF4-FFF2-40B4-BE49-F238E27FC236}">
                <a16:creationId xmlns:a16="http://schemas.microsoft.com/office/drawing/2014/main" id="{C856C5E9-02A0-7EFC-1CAD-77CFFD92A2D1}"/>
              </a:ext>
            </a:extLst>
          </p:cNvPr>
          <p:cNvSpPr>
            <a:spLocks noGrp="1"/>
          </p:cNvSpPr>
          <p:nvPr>
            <p:ph type="ctrTitle"/>
          </p:nvPr>
        </p:nvSpPr>
        <p:spPr>
          <a:xfrm>
            <a:off x="637273" y="820795"/>
            <a:ext cx="5001527" cy="2387600"/>
          </a:xfrm>
        </p:spPr>
        <p:txBody>
          <a:bodyPr anchor="b">
            <a:normAutofit/>
          </a:bodyPr>
          <a:lstStyle>
            <a:lvl1pPr algn="l">
              <a:defRPr sz="4400" b="1" i="0">
                <a:solidFill>
                  <a:schemeClr val="tx1"/>
                </a:solidFill>
                <a:latin typeface="Arial" panose="020B0604020202020204" pitchFamily="34" charset="0"/>
                <a:cs typeface="Arial" panose="020B0604020202020204" pitchFamily="34" charset="0"/>
              </a:defRPr>
            </a:lvl1pPr>
          </a:lstStyle>
          <a:p>
            <a:r>
              <a:rPr lang="en-GB"/>
              <a:t>Click to edit Master title style</a:t>
            </a:r>
          </a:p>
        </p:txBody>
      </p:sp>
      <p:sp>
        <p:nvSpPr>
          <p:cNvPr id="3" name="Subtitle 2">
            <a:extLst>
              <a:ext uri="{FF2B5EF4-FFF2-40B4-BE49-F238E27FC236}">
                <a16:creationId xmlns:a16="http://schemas.microsoft.com/office/drawing/2014/main" id="{7D2094A8-3BFB-1955-613A-A7F8F91187FF}"/>
              </a:ext>
            </a:extLst>
          </p:cNvPr>
          <p:cNvSpPr>
            <a:spLocks noGrp="1"/>
          </p:cNvSpPr>
          <p:nvPr>
            <p:ph type="subTitle" idx="1"/>
          </p:nvPr>
        </p:nvSpPr>
        <p:spPr>
          <a:xfrm>
            <a:off x="637273" y="3245466"/>
            <a:ext cx="3806223" cy="1044146"/>
          </a:xfrm>
        </p:spPr>
        <p:txBody>
          <a:bodyPr>
            <a:normAutofit/>
          </a:bodyPr>
          <a:lstStyle>
            <a:lvl1pPr marL="0" indent="0" algn="l">
              <a:buNone/>
              <a:defRPr sz="2400" b="0" i="0">
                <a:solidFill>
                  <a:schemeClr val="tx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Tree>
    <p:extLst>
      <p:ext uri="{BB962C8B-B14F-4D97-AF65-F5344CB8AC3E}">
        <p14:creationId xmlns:p14="http://schemas.microsoft.com/office/powerpoint/2010/main" val="208203846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ertiary Image Breaker Slide (Green)">
    <p:spTree>
      <p:nvGrpSpPr>
        <p:cNvPr id="1" name=""/>
        <p:cNvGrpSpPr/>
        <p:nvPr/>
      </p:nvGrpSpPr>
      <p:grpSpPr>
        <a:xfrm>
          <a:off x="0" y="0"/>
          <a:ext cx="0" cy="0"/>
          <a:chOff x="0" y="0"/>
          <a:chExt cx="0" cy="0"/>
        </a:xfrm>
      </p:grpSpPr>
      <p:pic>
        <p:nvPicPr>
          <p:cNvPr id="5" name="Picture 4" descr="A landscape with wind turbines&#10;&#10;Description automatically generated">
            <a:extLst>
              <a:ext uri="{FF2B5EF4-FFF2-40B4-BE49-F238E27FC236}">
                <a16:creationId xmlns:a16="http://schemas.microsoft.com/office/drawing/2014/main" id="{80230456-1E1D-9882-953C-735C1650D9D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1389"/>
            <a:ext cx="12191999" cy="6859389"/>
          </a:xfrm>
          <a:prstGeom prst="rect">
            <a:avLst/>
          </a:prstGeom>
        </p:spPr>
      </p:pic>
      <p:sp>
        <p:nvSpPr>
          <p:cNvPr id="2" name="Rectangle 1">
            <a:extLst>
              <a:ext uri="{FF2B5EF4-FFF2-40B4-BE49-F238E27FC236}">
                <a16:creationId xmlns:a16="http://schemas.microsoft.com/office/drawing/2014/main" id="{25D03570-DB34-2024-B384-8606A528FC2A}"/>
              </a:ext>
            </a:extLst>
          </p:cNvPr>
          <p:cNvSpPr/>
          <p:nvPr userDrawn="1"/>
        </p:nvSpPr>
        <p:spPr>
          <a:xfrm>
            <a:off x="0" y="-1388"/>
            <a:ext cx="12192000" cy="6859388"/>
          </a:xfrm>
          <a:prstGeom prst="rect">
            <a:avLst/>
          </a:prstGeom>
          <a:gradFill>
            <a:gsLst>
              <a:gs pos="0">
                <a:schemeClr val="tx1">
                  <a:alpha val="39214"/>
                </a:schemeClr>
              </a:gs>
              <a:gs pos="99000">
                <a:schemeClr val="bg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oup of green circles on a black background&#10;&#10;Description automatically generated">
            <a:extLst>
              <a:ext uri="{FF2B5EF4-FFF2-40B4-BE49-F238E27FC236}">
                <a16:creationId xmlns:a16="http://schemas.microsoft.com/office/drawing/2014/main" id="{61C10941-FE59-5783-1798-BE788622A26F}"/>
              </a:ext>
            </a:extLst>
          </p:cNvPr>
          <p:cNvPicPr>
            <a:picLocks noChangeAspect="1"/>
          </p:cNvPicPr>
          <p:nvPr userDrawn="1"/>
        </p:nvPicPr>
        <p:blipFill>
          <a:blip r:embed="rId3"/>
          <a:stretch>
            <a:fillRect/>
          </a:stretch>
        </p:blipFill>
        <p:spPr>
          <a:xfrm>
            <a:off x="2466" y="0"/>
            <a:ext cx="12189533" cy="6859388"/>
          </a:xfrm>
          <a:prstGeom prst="rect">
            <a:avLst/>
          </a:prstGeom>
        </p:spPr>
      </p:pic>
      <p:sp>
        <p:nvSpPr>
          <p:cNvPr id="6" name="Title 1">
            <a:extLst>
              <a:ext uri="{FF2B5EF4-FFF2-40B4-BE49-F238E27FC236}">
                <a16:creationId xmlns:a16="http://schemas.microsoft.com/office/drawing/2014/main" id="{59E7D018-B171-94AC-7AB0-6D4A778AF143}"/>
              </a:ext>
            </a:extLst>
          </p:cNvPr>
          <p:cNvSpPr>
            <a:spLocks noGrp="1"/>
          </p:cNvSpPr>
          <p:nvPr>
            <p:ph type="ctrTitle"/>
          </p:nvPr>
        </p:nvSpPr>
        <p:spPr>
          <a:xfrm>
            <a:off x="637273" y="820795"/>
            <a:ext cx="5001527" cy="2387600"/>
          </a:xfrm>
        </p:spPr>
        <p:txBody>
          <a:bodyPr anchor="b">
            <a:normAutofit/>
          </a:bodyPr>
          <a:lstStyle>
            <a:lvl1pPr algn="l">
              <a:defRPr sz="4400" b="1" i="0">
                <a:solidFill>
                  <a:schemeClr val="bg1"/>
                </a:solidFill>
                <a:latin typeface="Arial" panose="020B0604020202020204" pitchFamily="34" charset="0"/>
                <a:cs typeface="Arial" panose="020B0604020202020204" pitchFamily="34" charset="0"/>
              </a:defRPr>
            </a:lvl1pPr>
          </a:lstStyle>
          <a:p>
            <a:r>
              <a:rPr lang="en-GB"/>
              <a:t>Click to edit Master title style</a:t>
            </a:r>
          </a:p>
        </p:txBody>
      </p:sp>
      <p:sp>
        <p:nvSpPr>
          <p:cNvPr id="7" name="Subtitle 2">
            <a:extLst>
              <a:ext uri="{FF2B5EF4-FFF2-40B4-BE49-F238E27FC236}">
                <a16:creationId xmlns:a16="http://schemas.microsoft.com/office/drawing/2014/main" id="{E204E558-0287-752E-E0C0-41C16261E3E1}"/>
              </a:ext>
            </a:extLst>
          </p:cNvPr>
          <p:cNvSpPr>
            <a:spLocks noGrp="1"/>
          </p:cNvSpPr>
          <p:nvPr>
            <p:ph type="subTitle" idx="1"/>
          </p:nvPr>
        </p:nvSpPr>
        <p:spPr>
          <a:xfrm>
            <a:off x="637273" y="3245466"/>
            <a:ext cx="3806223" cy="1044146"/>
          </a:xfrm>
        </p:spPr>
        <p:txBody>
          <a:bodyPr>
            <a:normAutofit/>
          </a:bodyPr>
          <a:lstStyle>
            <a:lvl1pPr marL="0" indent="0" algn="l">
              <a:buNone/>
              <a:defRPr sz="2400" b="0" i="0">
                <a:solidFill>
                  <a:schemeClr val="bg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13" name="TextBox 12">
            <a:extLst>
              <a:ext uri="{FF2B5EF4-FFF2-40B4-BE49-F238E27FC236}">
                <a16:creationId xmlns:a16="http://schemas.microsoft.com/office/drawing/2014/main" id="{4EB6BB7C-D587-B2C7-DFFC-E364FFD9D89C}"/>
              </a:ext>
            </a:extLst>
          </p:cNvPr>
          <p:cNvSpPr txBox="1"/>
          <p:nvPr userDrawn="1"/>
        </p:nvSpPr>
        <p:spPr>
          <a:xfrm>
            <a:off x="543721" y="6509834"/>
            <a:ext cx="141064"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b="0" i="0" smtClean="0">
                <a:solidFill>
                  <a:schemeClr val="bg1"/>
                </a:solidFill>
                <a:latin typeface="Arial" panose="020B0604020202020204" pitchFamily="34" charset="0"/>
                <a:cs typeface="Arial" panose="020B0604020202020204" pitchFamily="34" charset="0"/>
              </a:rPr>
              <a:t>‹#›</a:t>
            </a:fld>
            <a:endParaRPr lang="en-GB" sz="2000" b="0" i="0" noProof="0">
              <a:solidFill>
                <a:schemeClr val="bg1"/>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7776B989-9632-966E-9D46-52E392FACE69}"/>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Arial" panose="020B0604020202020204" pitchFamily="34" charset="0"/>
              </a:rPr>
              <a:t>Confidential</a:t>
            </a:r>
          </a:p>
        </p:txBody>
      </p:sp>
    </p:spTree>
    <p:extLst>
      <p:ext uri="{BB962C8B-B14F-4D97-AF65-F5344CB8AC3E}">
        <p14:creationId xmlns:p14="http://schemas.microsoft.com/office/powerpoint/2010/main" val="43114555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ertiary Text (Left) Media (Right) Slide - Green">
    <p:bg>
      <p:bgPr>
        <a:solidFill>
          <a:schemeClr val="accent3"/>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17E8957-A01D-893F-D819-6B81B4015BEE}"/>
              </a:ext>
            </a:extLst>
          </p:cNvPr>
          <p:cNvSpPr>
            <a:spLocks noGrp="1"/>
          </p:cNvSpPr>
          <p:nvPr>
            <p:ph type="pic" sz="quarter" idx="14"/>
          </p:nvPr>
        </p:nvSpPr>
        <p:spPr>
          <a:xfrm>
            <a:off x="6096000" y="0"/>
            <a:ext cx="6096000" cy="6858000"/>
          </a:xfrm>
        </p:spPr>
        <p:txBody>
          <a:bodyPr/>
          <a:lstStyle>
            <a:lvl1pPr>
              <a:defRPr b="0" i="0">
                <a:latin typeface="Arial" panose="020B0604020202020204" pitchFamily="34" charset="0"/>
              </a:defRPr>
            </a:lvl1pPr>
          </a:lstStyle>
          <a:p>
            <a:endParaRPr lang="en-GB"/>
          </a:p>
        </p:txBody>
      </p:sp>
      <p:pic>
        <p:nvPicPr>
          <p:cNvPr id="2" name="Picture 1" descr="A black background with white dots&#10;&#10;Description automatically generated">
            <a:extLst>
              <a:ext uri="{FF2B5EF4-FFF2-40B4-BE49-F238E27FC236}">
                <a16:creationId xmlns:a16="http://schemas.microsoft.com/office/drawing/2014/main" id="{4C9BF871-1C7B-3808-FD75-784CB7BA95D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Title 1">
            <a:extLst>
              <a:ext uri="{FF2B5EF4-FFF2-40B4-BE49-F238E27FC236}">
                <a16:creationId xmlns:a16="http://schemas.microsoft.com/office/drawing/2014/main" id="{2207C220-E592-CD43-BF11-9B33F731AC01}"/>
              </a:ext>
            </a:extLst>
          </p:cNvPr>
          <p:cNvSpPr>
            <a:spLocks noGrp="1"/>
          </p:cNvSpPr>
          <p:nvPr>
            <p:ph type="title"/>
          </p:nvPr>
        </p:nvSpPr>
        <p:spPr>
          <a:xfrm>
            <a:off x="637273" y="827711"/>
            <a:ext cx="5045070" cy="1325563"/>
          </a:xfrm>
        </p:spPr>
        <p:txBody>
          <a:bodyPr/>
          <a:lstStyle>
            <a:lvl1pPr>
              <a:defRPr b="1" i="0">
                <a:solidFill>
                  <a:schemeClr val="bg1"/>
                </a:solidFill>
                <a:latin typeface="Arial" panose="020B0604020202020204" pitchFamily="34" charset="0"/>
                <a:cs typeface="Arial" panose="020B0604020202020204" pitchFamily="34" charset="0"/>
              </a:defRPr>
            </a:lvl1pPr>
          </a:lstStyle>
          <a:p>
            <a:r>
              <a:rPr lang="en-GB"/>
              <a:t>Click to edit Master title style</a:t>
            </a:r>
          </a:p>
        </p:txBody>
      </p:sp>
      <p:sp>
        <p:nvSpPr>
          <p:cNvPr id="11" name="Text Placeholder 12">
            <a:extLst>
              <a:ext uri="{FF2B5EF4-FFF2-40B4-BE49-F238E27FC236}">
                <a16:creationId xmlns:a16="http://schemas.microsoft.com/office/drawing/2014/main" id="{38887E76-4EAB-217B-9905-5F41F80D1AB5}"/>
              </a:ext>
            </a:extLst>
          </p:cNvPr>
          <p:cNvSpPr>
            <a:spLocks noGrp="1"/>
          </p:cNvSpPr>
          <p:nvPr>
            <p:ph type="body" sz="quarter" idx="13"/>
          </p:nvPr>
        </p:nvSpPr>
        <p:spPr>
          <a:xfrm>
            <a:off x="637273" y="2389357"/>
            <a:ext cx="5045070" cy="2410421"/>
          </a:xfrm>
        </p:spPr>
        <p:txBody>
          <a:bodyPr>
            <a:normAutofit/>
          </a:bodyPr>
          <a:lstStyle>
            <a:lvl1pPr marL="0" indent="0">
              <a:buNone/>
              <a:defRPr sz="1800" b="0" i="0">
                <a:solidFill>
                  <a:schemeClr val="bg1"/>
                </a:solidFill>
                <a:latin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3" name="TextBox 2">
            <a:extLst>
              <a:ext uri="{FF2B5EF4-FFF2-40B4-BE49-F238E27FC236}">
                <a16:creationId xmlns:a16="http://schemas.microsoft.com/office/drawing/2014/main" id="{2ED519D1-4CCA-277C-E47A-2C77401C2A94}"/>
              </a:ext>
            </a:extLst>
          </p:cNvPr>
          <p:cNvSpPr txBox="1"/>
          <p:nvPr userDrawn="1"/>
        </p:nvSpPr>
        <p:spPr>
          <a:xfrm>
            <a:off x="543721" y="6509834"/>
            <a:ext cx="141064"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b="0" i="0" smtClean="0">
                <a:solidFill>
                  <a:schemeClr val="bg1"/>
                </a:solidFill>
                <a:latin typeface="Arial" panose="020B0604020202020204" pitchFamily="34" charset="0"/>
                <a:cs typeface="Arial" panose="020B0604020202020204" pitchFamily="34" charset="0"/>
              </a:rPr>
              <a:t>‹#›</a:t>
            </a:fld>
            <a:endParaRPr lang="en-GB" sz="2000" b="0" i="0" noProof="0">
              <a:solidFill>
                <a:schemeClr val="bg1"/>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51A00439-5CC6-1C5A-00EC-8D4C6105E95B}"/>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Arial" panose="020B0604020202020204" pitchFamily="34" charset="0"/>
              </a:rPr>
              <a:t>Confidential</a:t>
            </a:r>
          </a:p>
        </p:txBody>
      </p:sp>
    </p:spTree>
    <p:extLst>
      <p:ext uri="{BB962C8B-B14F-4D97-AF65-F5344CB8AC3E}">
        <p14:creationId xmlns:p14="http://schemas.microsoft.com/office/powerpoint/2010/main" val="42703886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rtiary Text (left) Circle Media (right) -Green">
    <p:spTree>
      <p:nvGrpSpPr>
        <p:cNvPr id="1" name=""/>
        <p:cNvGrpSpPr/>
        <p:nvPr/>
      </p:nvGrpSpPr>
      <p:grpSpPr>
        <a:xfrm>
          <a:off x="0" y="0"/>
          <a:ext cx="0" cy="0"/>
          <a:chOff x="0" y="0"/>
          <a:chExt cx="0" cy="0"/>
        </a:xfrm>
      </p:grpSpPr>
      <p:pic>
        <p:nvPicPr>
          <p:cNvPr id="4" name="Picture 3" descr="A green circle on a green background&#10;&#10;Description automatically generated">
            <a:extLst>
              <a:ext uri="{FF2B5EF4-FFF2-40B4-BE49-F238E27FC236}">
                <a16:creationId xmlns:a16="http://schemas.microsoft.com/office/drawing/2014/main" id="{20C745BF-A6FE-9C89-A1A9-53C92188F4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4" name="Picture Placeholder 13">
            <a:extLst>
              <a:ext uri="{FF2B5EF4-FFF2-40B4-BE49-F238E27FC236}">
                <a16:creationId xmlns:a16="http://schemas.microsoft.com/office/drawing/2014/main" id="{CFC8E555-A363-BBFE-7CE9-820F21628147}"/>
              </a:ext>
            </a:extLst>
          </p:cNvPr>
          <p:cNvSpPr>
            <a:spLocks noGrp="1"/>
          </p:cNvSpPr>
          <p:nvPr>
            <p:ph type="pic" sz="quarter" idx="13"/>
          </p:nvPr>
        </p:nvSpPr>
        <p:spPr>
          <a:xfrm>
            <a:off x="6690691" y="-620033"/>
            <a:ext cx="8539843" cy="8327117"/>
          </a:xfrm>
          <a:prstGeom prst="ellipse">
            <a:avLst/>
          </a:prstGeom>
        </p:spPr>
        <p:txBody>
          <a:bodyPr/>
          <a:lstStyle>
            <a:lvl1pPr>
              <a:defRPr b="0" i="0">
                <a:latin typeface="Arial" panose="020B0604020202020204" pitchFamily="34" charset="0"/>
              </a:defRPr>
            </a:lvl1pPr>
          </a:lstStyle>
          <a:p>
            <a:endParaRPr lang="en-GB"/>
          </a:p>
        </p:txBody>
      </p:sp>
      <p:pic>
        <p:nvPicPr>
          <p:cNvPr id="12" name="Picture 11" descr="A black background with white dots&#10;&#10;Description automatically generated">
            <a:extLst>
              <a:ext uri="{FF2B5EF4-FFF2-40B4-BE49-F238E27FC236}">
                <a16:creationId xmlns:a16="http://schemas.microsoft.com/office/drawing/2014/main" id="{E67CFF76-6D91-97FD-5651-EF0E6470CA4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5" name="Title 1">
            <a:extLst>
              <a:ext uri="{FF2B5EF4-FFF2-40B4-BE49-F238E27FC236}">
                <a16:creationId xmlns:a16="http://schemas.microsoft.com/office/drawing/2014/main" id="{CF0BC532-0DCF-D95D-28B5-7CED43AF3080}"/>
              </a:ext>
            </a:extLst>
          </p:cNvPr>
          <p:cNvSpPr>
            <a:spLocks noGrp="1"/>
          </p:cNvSpPr>
          <p:nvPr>
            <p:ph type="title"/>
          </p:nvPr>
        </p:nvSpPr>
        <p:spPr>
          <a:xfrm>
            <a:off x="637272" y="1077687"/>
            <a:ext cx="5458727" cy="1325563"/>
          </a:xfrm>
        </p:spPr>
        <p:txBody>
          <a:bodyPr/>
          <a:lstStyle>
            <a:lvl1pPr>
              <a:defRPr b="1" i="0">
                <a:solidFill>
                  <a:schemeClr val="bg1"/>
                </a:solidFill>
                <a:latin typeface="Arial" panose="020B0604020202020204" pitchFamily="34" charset="0"/>
                <a:cs typeface="Arial" panose="020B0604020202020204" pitchFamily="34" charset="0"/>
              </a:defRPr>
            </a:lvl1pPr>
          </a:lstStyle>
          <a:p>
            <a:r>
              <a:rPr lang="en-GB"/>
              <a:t>Click to edit Master title style</a:t>
            </a:r>
          </a:p>
        </p:txBody>
      </p:sp>
      <p:sp>
        <p:nvSpPr>
          <p:cNvPr id="16" name="Text Placeholder 12">
            <a:extLst>
              <a:ext uri="{FF2B5EF4-FFF2-40B4-BE49-F238E27FC236}">
                <a16:creationId xmlns:a16="http://schemas.microsoft.com/office/drawing/2014/main" id="{FA8AA84D-31F0-CED3-DCC7-DD7727F14369}"/>
              </a:ext>
            </a:extLst>
          </p:cNvPr>
          <p:cNvSpPr>
            <a:spLocks noGrp="1"/>
          </p:cNvSpPr>
          <p:nvPr>
            <p:ph type="body" sz="quarter" idx="14"/>
          </p:nvPr>
        </p:nvSpPr>
        <p:spPr>
          <a:xfrm>
            <a:off x="637273" y="2628900"/>
            <a:ext cx="4462848" cy="3151414"/>
          </a:xfrm>
        </p:spPr>
        <p:txBody>
          <a:bodyPr>
            <a:normAutofit/>
          </a:bodyPr>
          <a:lstStyle>
            <a:lvl1pPr marL="0" indent="0">
              <a:buNone/>
              <a:defRPr sz="1800" b="0" i="0">
                <a:solidFill>
                  <a:schemeClr val="bg1"/>
                </a:solidFill>
                <a:latin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3" name="TextBox 2">
            <a:extLst>
              <a:ext uri="{FF2B5EF4-FFF2-40B4-BE49-F238E27FC236}">
                <a16:creationId xmlns:a16="http://schemas.microsoft.com/office/drawing/2014/main" id="{EE90123E-ED9B-5C86-2BDD-C6716D248A35}"/>
              </a:ext>
            </a:extLst>
          </p:cNvPr>
          <p:cNvSpPr txBox="1"/>
          <p:nvPr userDrawn="1"/>
        </p:nvSpPr>
        <p:spPr>
          <a:xfrm>
            <a:off x="543721" y="6509834"/>
            <a:ext cx="141064"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b="0" i="0" smtClean="0">
                <a:solidFill>
                  <a:schemeClr val="bg1"/>
                </a:solidFill>
                <a:latin typeface="Arial" panose="020B0604020202020204" pitchFamily="34" charset="0"/>
                <a:cs typeface="Arial" panose="020B0604020202020204" pitchFamily="34" charset="0"/>
              </a:rPr>
              <a:t>‹#›</a:t>
            </a:fld>
            <a:endParaRPr lang="en-GB" sz="2000" b="0" i="0" noProof="0">
              <a:solidFill>
                <a:schemeClr val="bg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612CD634-720B-22FB-D616-C76601F5BDB7}"/>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Arial" panose="020B0604020202020204" pitchFamily="34" charset="0"/>
              </a:rPr>
              <a:t>Confidential</a:t>
            </a:r>
          </a:p>
        </p:txBody>
      </p:sp>
    </p:spTree>
    <p:extLst>
      <p:ext uri="{BB962C8B-B14F-4D97-AF65-F5344CB8AC3E}">
        <p14:creationId xmlns:p14="http://schemas.microsoft.com/office/powerpoint/2010/main" val="15821452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rtiary Breaker slide - Orange">
    <p:bg>
      <p:bgPr>
        <a:solidFill>
          <a:schemeClr val="tx2"/>
        </a:solidFill>
        <a:effectLst/>
      </p:bgPr>
    </p:bg>
    <p:spTree>
      <p:nvGrpSpPr>
        <p:cNvPr id="1" name=""/>
        <p:cNvGrpSpPr/>
        <p:nvPr/>
      </p:nvGrpSpPr>
      <p:grpSpPr>
        <a:xfrm>
          <a:off x="0" y="0"/>
          <a:ext cx="0" cy="0"/>
          <a:chOff x="0" y="0"/>
          <a:chExt cx="0" cy="0"/>
        </a:xfrm>
      </p:grpSpPr>
      <p:pic>
        <p:nvPicPr>
          <p:cNvPr id="8" name="Picture 7" descr="A red and orange background with white dots&#10;&#10;Description automatically generated">
            <a:extLst>
              <a:ext uri="{FF2B5EF4-FFF2-40B4-BE49-F238E27FC236}">
                <a16:creationId xmlns:a16="http://schemas.microsoft.com/office/drawing/2014/main" id="{3A206F06-1DC8-DB27-CD61-EA425EBFA406}"/>
              </a:ext>
            </a:extLst>
          </p:cNvPr>
          <p:cNvPicPr>
            <a:picLocks noChangeAspect="1"/>
          </p:cNvPicPr>
          <p:nvPr userDrawn="1"/>
        </p:nvPicPr>
        <p:blipFill>
          <a:blip r:embed="rId2"/>
          <a:stretch>
            <a:fillRect/>
          </a:stretch>
        </p:blipFill>
        <p:spPr>
          <a:xfrm>
            <a:off x="2466" y="0"/>
            <a:ext cx="12189533" cy="6859388"/>
          </a:xfrm>
          <a:prstGeom prst="rect">
            <a:avLst/>
          </a:prstGeom>
        </p:spPr>
      </p:pic>
      <p:sp>
        <p:nvSpPr>
          <p:cNvPr id="5" name="Title 1">
            <a:extLst>
              <a:ext uri="{FF2B5EF4-FFF2-40B4-BE49-F238E27FC236}">
                <a16:creationId xmlns:a16="http://schemas.microsoft.com/office/drawing/2014/main" id="{E0565349-94A5-B4CE-810A-617DD67F0633}"/>
              </a:ext>
            </a:extLst>
          </p:cNvPr>
          <p:cNvSpPr>
            <a:spLocks noGrp="1"/>
          </p:cNvSpPr>
          <p:nvPr>
            <p:ph type="ctrTitle"/>
          </p:nvPr>
        </p:nvSpPr>
        <p:spPr>
          <a:xfrm>
            <a:off x="532944" y="820795"/>
            <a:ext cx="5105856" cy="2387600"/>
          </a:xfrm>
        </p:spPr>
        <p:txBody>
          <a:bodyPr anchor="b">
            <a:normAutofit/>
          </a:bodyPr>
          <a:lstStyle>
            <a:lvl1pPr algn="l">
              <a:defRPr sz="4400" b="1" i="0">
                <a:solidFill>
                  <a:schemeClr val="bg1"/>
                </a:solidFill>
                <a:latin typeface="Arial" panose="020B0604020202020204" pitchFamily="34" charset="0"/>
                <a:cs typeface="Arial" panose="020B0604020202020204" pitchFamily="34" charset="0"/>
              </a:defRPr>
            </a:lvl1pPr>
          </a:lstStyle>
          <a:p>
            <a:r>
              <a:rPr lang="en-GB"/>
              <a:t>Click to edit Master title style</a:t>
            </a:r>
          </a:p>
        </p:txBody>
      </p:sp>
      <p:sp>
        <p:nvSpPr>
          <p:cNvPr id="6" name="Subtitle 2">
            <a:extLst>
              <a:ext uri="{FF2B5EF4-FFF2-40B4-BE49-F238E27FC236}">
                <a16:creationId xmlns:a16="http://schemas.microsoft.com/office/drawing/2014/main" id="{3EFE08E9-6261-DAF2-2875-EDFD62D93E5C}"/>
              </a:ext>
            </a:extLst>
          </p:cNvPr>
          <p:cNvSpPr>
            <a:spLocks noGrp="1"/>
          </p:cNvSpPr>
          <p:nvPr>
            <p:ph type="subTitle" idx="1"/>
          </p:nvPr>
        </p:nvSpPr>
        <p:spPr>
          <a:xfrm>
            <a:off x="532944" y="3245466"/>
            <a:ext cx="3885619" cy="1044146"/>
          </a:xfrm>
        </p:spPr>
        <p:txBody>
          <a:bodyPr>
            <a:normAutofit/>
          </a:bodyPr>
          <a:lstStyle>
            <a:lvl1pPr marL="0" indent="0" algn="l">
              <a:buNone/>
              <a:defRPr sz="2400" b="0" i="0">
                <a:solidFill>
                  <a:schemeClr val="bg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7" name="TextBox 6">
            <a:extLst>
              <a:ext uri="{FF2B5EF4-FFF2-40B4-BE49-F238E27FC236}">
                <a16:creationId xmlns:a16="http://schemas.microsoft.com/office/drawing/2014/main" id="{58ECB0C5-3372-8899-E0C4-BAA7FF3C995D}"/>
              </a:ext>
            </a:extLst>
          </p:cNvPr>
          <p:cNvSpPr txBox="1"/>
          <p:nvPr userDrawn="1"/>
        </p:nvSpPr>
        <p:spPr>
          <a:xfrm>
            <a:off x="543721" y="6509834"/>
            <a:ext cx="141064"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b="0" i="0" smtClean="0">
                <a:solidFill>
                  <a:schemeClr val="bg1"/>
                </a:solidFill>
                <a:latin typeface="Arial" panose="020B0604020202020204" pitchFamily="34" charset="0"/>
                <a:cs typeface="Arial" panose="020B0604020202020204" pitchFamily="34" charset="0"/>
              </a:rPr>
              <a:t>‹#›</a:t>
            </a:fld>
            <a:endParaRPr lang="en-GB" sz="2000" b="0" i="0" noProof="0">
              <a:solidFill>
                <a:schemeClr val="bg1"/>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E4AC9B01-BBC9-948B-802D-496ECF26B66E}"/>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Arial" panose="020B0604020202020204" pitchFamily="34" charset="0"/>
              </a:rPr>
              <a:t>Confidential</a:t>
            </a:r>
          </a:p>
        </p:txBody>
      </p:sp>
    </p:spTree>
    <p:extLst>
      <p:ext uri="{BB962C8B-B14F-4D97-AF65-F5344CB8AC3E}">
        <p14:creationId xmlns:p14="http://schemas.microsoft.com/office/powerpoint/2010/main" val="19298576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ertiary Image Breaker Slide (Orange)">
    <p:spTree>
      <p:nvGrpSpPr>
        <p:cNvPr id="1" name=""/>
        <p:cNvGrpSpPr/>
        <p:nvPr/>
      </p:nvGrpSpPr>
      <p:grpSpPr>
        <a:xfrm>
          <a:off x="0" y="0"/>
          <a:ext cx="0" cy="0"/>
          <a:chOff x="0" y="0"/>
          <a:chExt cx="0" cy="0"/>
        </a:xfrm>
      </p:grpSpPr>
      <p:pic>
        <p:nvPicPr>
          <p:cNvPr id="5" name="Picture 4" descr="Men standing in a room with a window&#10;&#10;Description automatically generated">
            <a:extLst>
              <a:ext uri="{FF2B5EF4-FFF2-40B4-BE49-F238E27FC236}">
                <a16:creationId xmlns:a16="http://schemas.microsoft.com/office/drawing/2014/main" id="{7E5940D1-7D44-F002-B80B-1547B0BB318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7DBE9E21-7697-D9F7-4B4C-A0A1BB7C8E9C}"/>
              </a:ext>
            </a:extLst>
          </p:cNvPr>
          <p:cNvSpPr/>
          <p:nvPr userDrawn="1"/>
        </p:nvSpPr>
        <p:spPr>
          <a:xfrm>
            <a:off x="87086" y="0"/>
            <a:ext cx="12192000" cy="6859388"/>
          </a:xfrm>
          <a:prstGeom prst="rect">
            <a:avLst/>
          </a:prstGeom>
          <a:gradFill>
            <a:gsLst>
              <a:gs pos="0">
                <a:schemeClr val="tx1">
                  <a:alpha val="39214"/>
                </a:schemeClr>
              </a:gs>
              <a:gs pos="99000">
                <a:schemeClr val="bg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A group of yellow circles on a black background&#10;&#10;Description automatically generated">
            <a:extLst>
              <a:ext uri="{FF2B5EF4-FFF2-40B4-BE49-F238E27FC236}">
                <a16:creationId xmlns:a16="http://schemas.microsoft.com/office/drawing/2014/main" id="{00C307F2-82C7-4AE4-F7EA-9DBAC43E819A}"/>
              </a:ext>
            </a:extLst>
          </p:cNvPr>
          <p:cNvPicPr>
            <a:picLocks noChangeAspect="1"/>
          </p:cNvPicPr>
          <p:nvPr userDrawn="1"/>
        </p:nvPicPr>
        <p:blipFill>
          <a:blip r:embed="rId3"/>
          <a:stretch>
            <a:fillRect/>
          </a:stretch>
        </p:blipFill>
        <p:spPr>
          <a:xfrm>
            <a:off x="2466" y="0"/>
            <a:ext cx="12189533" cy="6859388"/>
          </a:xfrm>
          <a:prstGeom prst="rect">
            <a:avLst/>
          </a:prstGeom>
        </p:spPr>
      </p:pic>
      <p:sp>
        <p:nvSpPr>
          <p:cNvPr id="12" name="Title 1">
            <a:extLst>
              <a:ext uri="{FF2B5EF4-FFF2-40B4-BE49-F238E27FC236}">
                <a16:creationId xmlns:a16="http://schemas.microsoft.com/office/drawing/2014/main" id="{D7403249-DAF3-F6D3-58FB-ACF79DCCD9D1}"/>
              </a:ext>
            </a:extLst>
          </p:cNvPr>
          <p:cNvSpPr>
            <a:spLocks noGrp="1"/>
          </p:cNvSpPr>
          <p:nvPr>
            <p:ph type="ctrTitle"/>
          </p:nvPr>
        </p:nvSpPr>
        <p:spPr>
          <a:xfrm>
            <a:off x="532944" y="820795"/>
            <a:ext cx="5105856" cy="2387600"/>
          </a:xfrm>
        </p:spPr>
        <p:txBody>
          <a:bodyPr anchor="b">
            <a:normAutofit/>
          </a:bodyPr>
          <a:lstStyle>
            <a:lvl1pPr algn="l">
              <a:defRPr sz="4400" b="1" i="0">
                <a:solidFill>
                  <a:schemeClr val="bg1"/>
                </a:solidFill>
                <a:latin typeface="Arial" panose="020B0604020202020204" pitchFamily="34" charset="0"/>
                <a:cs typeface="Arial" panose="020B0604020202020204" pitchFamily="34" charset="0"/>
              </a:defRPr>
            </a:lvl1pPr>
          </a:lstStyle>
          <a:p>
            <a:r>
              <a:rPr lang="en-GB"/>
              <a:t>Click to edit Master title style</a:t>
            </a:r>
          </a:p>
        </p:txBody>
      </p:sp>
      <p:sp>
        <p:nvSpPr>
          <p:cNvPr id="13" name="Subtitle 2">
            <a:extLst>
              <a:ext uri="{FF2B5EF4-FFF2-40B4-BE49-F238E27FC236}">
                <a16:creationId xmlns:a16="http://schemas.microsoft.com/office/drawing/2014/main" id="{B5B0F677-F88B-19B9-DBAC-1B2F7B283C97}"/>
              </a:ext>
            </a:extLst>
          </p:cNvPr>
          <p:cNvSpPr>
            <a:spLocks noGrp="1"/>
          </p:cNvSpPr>
          <p:nvPr>
            <p:ph type="subTitle" idx="1"/>
          </p:nvPr>
        </p:nvSpPr>
        <p:spPr>
          <a:xfrm>
            <a:off x="532944" y="3245466"/>
            <a:ext cx="3885619" cy="1044146"/>
          </a:xfrm>
        </p:spPr>
        <p:txBody>
          <a:bodyPr>
            <a:normAutofit/>
          </a:bodyPr>
          <a:lstStyle>
            <a:lvl1pPr marL="0" indent="0" algn="l">
              <a:buNone/>
              <a:defRPr sz="2400" b="0" i="0">
                <a:solidFill>
                  <a:schemeClr val="bg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7" name="TextBox 6">
            <a:extLst>
              <a:ext uri="{FF2B5EF4-FFF2-40B4-BE49-F238E27FC236}">
                <a16:creationId xmlns:a16="http://schemas.microsoft.com/office/drawing/2014/main" id="{B8CABF5A-754E-8920-0F75-178EB04F4065}"/>
              </a:ext>
            </a:extLst>
          </p:cNvPr>
          <p:cNvSpPr txBox="1"/>
          <p:nvPr userDrawn="1"/>
        </p:nvSpPr>
        <p:spPr>
          <a:xfrm>
            <a:off x="543721" y="6509834"/>
            <a:ext cx="141064"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b="0" i="0" smtClean="0">
                <a:solidFill>
                  <a:schemeClr val="bg1"/>
                </a:solidFill>
                <a:latin typeface="Arial" panose="020B0604020202020204" pitchFamily="34" charset="0"/>
                <a:cs typeface="Arial" panose="020B0604020202020204" pitchFamily="34" charset="0"/>
              </a:rPr>
              <a:t>‹#›</a:t>
            </a:fld>
            <a:endParaRPr lang="en-GB" sz="2000" b="0" i="0" noProof="0">
              <a:solidFill>
                <a:schemeClr val="bg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476F9B93-B63E-213D-E4D7-F5497F46DC55}"/>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Arial" panose="020B0604020202020204" pitchFamily="34" charset="0"/>
              </a:rPr>
              <a:t>Confidential</a:t>
            </a:r>
          </a:p>
        </p:txBody>
      </p:sp>
    </p:spTree>
    <p:extLst>
      <p:ext uri="{BB962C8B-B14F-4D97-AF65-F5344CB8AC3E}">
        <p14:creationId xmlns:p14="http://schemas.microsoft.com/office/powerpoint/2010/main" val="8718314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over slide">
    <p:bg>
      <p:bgPr>
        <a:solidFill>
          <a:schemeClr val="bg1"/>
        </a:solidFill>
        <a:effectLst/>
      </p:bgPr>
    </p:bg>
    <p:spTree>
      <p:nvGrpSpPr>
        <p:cNvPr id="1" name=""/>
        <p:cNvGrpSpPr/>
        <p:nvPr/>
      </p:nvGrpSpPr>
      <p:grpSpPr>
        <a:xfrm>
          <a:off x="0" y="0"/>
          <a:ext cx="0" cy="0"/>
          <a:chOff x="0" y="0"/>
          <a:chExt cx="0" cy="0"/>
        </a:xfrm>
      </p:grpSpPr>
      <p:pic>
        <p:nvPicPr>
          <p:cNvPr id="11" name="Picture 10" descr="A group of people sitting around a table looking at a computer&#10;&#10;Description automatically generated">
            <a:extLst>
              <a:ext uri="{FF2B5EF4-FFF2-40B4-BE49-F238E27FC236}">
                <a16:creationId xmlns:a16="http://schemas.microsoft.com/office/drawing/2014/main" id="{5C1AFF9B-026C-9129-DEA5-779635F510D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9FF42232-F648-DDAD-E75B-0C12BC4B2F0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Title 1">
            <a:extLst>
              <a:ext uri="{FF2B5EF4-FFF2-40B4-BE49-F238E27FC236}">
                <a16:creationId xmlns:a16="http://schemas.microsoft.com/office/drawing/2014/main" id="{4BB77347-9877-93CA-4103-023E62BFEDA6}"/>
              </a:ext>
            </a:extLst>
          </p:cNvPr>
          <p:cNvSpPr>
            <a:spLocks noGrp="1"/>
          </p:cNvSpPr>
          <p:nvPr>
            <p:ph type="ctrTitle"/>
          </p:nvPr>
        </p:nvSpPr>
        <p:spPr>
          <a:xfrm>
            <a:off x="628664" y="796204"/>
            <a:ext cx="4328983" cy="1532773"/>
          </a:xfrm>
        </p:spPr>
        <p:txBody>
          <a:bodyPr lIns="0" anchor="t" anchorCtr="0">
            <a:normAutofit/>
          </a:bodyPr>
          <a:lstStyle>
            <a:lvl1pPr algn="l">
              <a:defRPr sz="4400" b="1" i="0">
                <a:solidFill>
                  <a:schemeClr val="accent1"/>
                </a:solidFill>
                <a:latin typeface="Arial" panose="020B0604020202020204" pitchFamily="34" charset="0"/>
                <a:cs typeface="Arial" panose="020B0604020202020204" pitchFamily="34" charset="0"/>
              </a:defRPr>
            </a:lvl1pPr>
          </a:lstStyle>
          <a:p>
            <a:endParaRPr lang="en-GB"/>
          </a:p>
        </p:txBody>
      </p:sp>
      <p:pic>
        <p:nvPicPr>
          <p:cNvPr id="5" name="Picture 4" descr="A black background with white dots&#10;&#10;Description automatically generated">
            <a:extLst>
              <a:ext uri="{FF2B5EF4-FFF2-40B4-BE49-F238E27FC236}">
                <a16:creationId xmlns:a16="http://schemas.microsoft.com/office/drawing/2014/main" id="{03362316-8BB8-BD40-9D0A-F62FC860220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0261600" y="5811520"/>
            <a:ext cx="1930400" cy="1046480"/>
          </a:xfrm>
          <a:prstGeom prst="rect">
            <a:avLst/>
          </a:prstGeom>
        </p:spPr>
      </p:pic>
      <p:sp>
        <p:nvSpPr>
          <p:cNvPr id="8" name="Subtitle 2">
            <a:extLst>
              <a:ext uri="{FF2B5EF4-FFF2-40B4-BE49-F238E27FC236}">
                <a16:creationId xmlns:a16="http://schemas.microsoft.com/office/drawing/2014/main" id="{A611D19F-4AA1-948B-0F06-8E3EAD4A15D1}"/>
              </a:ext>
            </a:extLst>
          </p:cNvPr>
          <p:cNvSpPr>
            <a:spLocks noGrp="1"/>
          </p:cNvSpPr>
          <p:nvPr>
            <p:ph type="subTitle" idx="1"/>
          </p:nvPr>
        </p:nvSpPr>
        <p:spPr>
          <a:xfrm>
            <a:off x="628663" y="2478639"/>
            <a:ext cx="3824891" cy="663146"/>
          </a:xfrm>
        </p:spPr>
        <p:txBody>
          <a:bodyPr>
            <a:normAutofit/>
          </a:bodyPr>
          <a:lstStyle>
            <a:lvl1pPr marL="0" indent="0" algn="l">
              <a:buNone/>
              <a:defRPr sz="2400" b="0" i="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13" name="TextBox 12">
            <a:extLst>
              <a:ext uri="{FF2B5EF4-FFF2-40B4-BE49-F238E27FC236}">
                <a16:creationId xmlns:a16="http://schemas.microsoft.com/office/drawing/2014/main" id="{8CE7D7CF-C797-0730-D6E9-1DA5A9C6DB96}"/>
              </a:ext>
            </a:extLst>
          </p:cNvPr>
          <p:cNvSpPr txBox="1"/>
          <p:nvPr userDrawn="1"/>
        </p:nvSpPr>
        <p:spPr>
          <a:xfrm>
            <a:off x="532944" y="136525"/>
            <a:ext cx="4571528" cy="307777"/>
          </a:xfrm>
          <a:prstGeom prst="rect">
            <a:avLst/>
          </a:prstGeom>
          <a:noFill/>
        </p:spPr>
        <p:txBody>
          <a:bodyPr wrap="square" rtlCol="0">
            <a:spAutoFit/>
          </a:bodyPr>
          <a:lstStyle/>
          <a:p>
            <a:r>
              <a:rPr lang="en-GB" sz="1400" b="0" i="0" dirty="0">
                <a:solidFill>
                  <a:schemeClr val="bg1"/>
                </a:solidFill>
                <a:latin typeface="Arial" panose="020B0604020202020204" pitchFamily="34" charset="0"/>
              </a:rPr>
              <a:t>Public</a:t>
            </a:r>
          </a:p>
        </p:txBody>
      </p:sp>
    </p:spTree>
    <p:extLst>
      <p:ext uri="{BB962C8B-B14F-4D97-AF65-F5344CB8AC3E}">
        <p14:creationId xmlns:p14="http://schemas.microsoft.com/office/powerpoint/2010/main" val="3532655862"/>
      </p:ext>
    </p:extLst>
  </p:cSld>
  <p:clrMapOvr>
    <a:masterClrMapping/>
  </p:clrMapOvr>
  <p:extLst>
    <p:ext uri="{DCECCB84-F9BA-43D5-87BE-67443E8EF086}">
      <p15:sldGuideLst xmlns:p15="http://schemas.microsoft.com/office/powerpoint/2012/main">
        <p15:guide id="1" pos="199"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ertiary Image Breaker Slide (Orange)">
    <p:spTree>
      <p:nvGrpSpPr>
        <p:cNvPr id="1" name=""/>
        <p:cNvGrpSpPr/>
        <p:nvPr/>
      </p:nvGrpSpPr>
      <p:grpSpPr>
        <a:xfrm>
          <a:off x="0" y="0"/>
          <a:ext cx="0" cy="0"/>
          <a:chOff x="0" y="0"/>
          <a:chExt cx="0" cy="0"/>
        </a:xfrm>
      </p:grpSpPr>
      <p:pic>
        <p:nvPicPr>
          <p:cNvPr id="11" name="Picture 10" descr="A group of yellow circles on a black background&#10;&#10;Description automatically generated" hidden="1">
            <a:extLst>
              <a:ext uri="{FF2B5EF4-FFF2-40B4-BE49-F238E27FC236}">
                <a16:creationId xmlns:a16="http://schemas.microsoft.com/office/drawing/2014/main" id="{00C307F2-82C7-4AE4-F7EA-9DBAC43E819A}"/>
              </a:ext>
            </a:extLst>
          </p:cNvPr>
          <p:cNvPicPr>
            <a:picLocks noChangeAspect="1"/>
          </p:cNvPicPr>
          <p:nvPr userDrawn="1"/>
        </p:nvPicPr>
        <p:blipFill>
          <a:blip r:embed="rId2"/>
          <a:stretch>
            <a:fillRect/>
          </a:stretch>
        </p:blipFill>
        <p:spPr>
          <a:xfrm>
            <a:off x="2466" y="0"/>
            <a:ext cx="12189533" cy="6859388"/>
          </a:xfrm>
          <a:prstGeom prst="rect">
            <a:avLst/>
          </a:prstGeom>
        </p:spPr>
      </p:pic>
      <p:sp>
        <p:nvSpPr>
          <p:cNvPr id="12" name="Title 1">
            <a:extLst>
              <a:ext uri="{FF2B5EF4-FFF2-40B4-BE49-F238E27FC236}">
                <a16:creationId xmlns:a16="http://schemas.microsoft.com/office/drawing/2014/main" id="{D7403249-DAF3-F6D3-58FB-ACF79DCCD9D1}"/>
              </a:ext>
            </a:extLst>
          </p:cNvPr>
          <p:cNvSpPr>
            <a:spLocks noGrp="1"/>
          </p:cNvSpPr>
          <p:nvPr>
            <p:ph type="ctrTitle"/>
          </p:nvPr>
        </p:nvSpPr>
        <p:spPr>
          <a:xfrm>
            <a:off x="532944" y="820795"/>
            <a:ext cx="5105856" cy="2387600"/>
          </a:xfrm>
        </p:spPr>
        <p:txBody>
          <a:bodyPr anchor="b">
            <a:normAutofit/>
          </a:bodyPr>
          <a:lstStyle>
            <a:lvl1pPr algn="l">
              <a:defRPr sz="4400" b="1" i="0">
                <a:solidFill>
                  <a:schemeClr val="tx1"/>
                </a:solidFill>
                <a:latin typeface="Arial" panose="020B0604020202020204" pitchFamily="34" charset="0"/>
                <a:cs typeface="Arial" panose="020B0604020202020204" pitchFamily="34" charset="0"/>
              </a:defRPr>
            </a:lvl1pPr>
          </a:lstStyle>
          <a:p>
            <a:r>
              <a:rPr lang="en-GB"/>
              <a:t>Click to edit Master title style</a:t>
            </a:r>
          </a:p>
        </p:txBody>
      </p:sp>
      <p:sp>
        <p:nvSpPr>
          <p:cNvPr id="13" name="Subtitle 2">
            <a:extLst>
              <a:ext uri="{FF2B5EF4-FFF2-40B4-BE49-F238E27FC236}">
                <a16:creationId xmlns:a16="http://schemas.microsoft.com/office/drawing/2014/main" id="{B5B0F677-F88B-19B9-DBAC-1B2F7B283C97}"/>
              </a:ext>
            </a:extLst>
          </p:cNvPr>
          <p:cNvSpPr>
            <a:spLocks noGrp="1"/>
          </p:cNvSpPr>
          <p:nvPr>
            <p:ph type="subTitle" idx="1"/>
          </p:nvPr>
        </p:nvSpPr>
        <p:spPr>
          <a:xfrm>
            <a:off x="532944" y="3245466"/>
            <a:ext cx="3885619" cy="1044146"/>
          </a:xfrm>
        </p:spPr>
        <p:txBody>
          <a:bodyPr>
            <a:normAutofit/>
          </a:bodyPr>
          <a:lstStyle>
            <a:lvl1pPr marL="0" indent="0" algn="l">
              <a:buNone/>
              <a:defRPr sz="2400" b="0" i="0">
                <a:solidFill>
                  <a:schemeClr val="tx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Tree>
    <p:extLst>
      <p:ext uri="{BB962C8B-B14F-4D97-AF65-F5344CB8AC3E}">
        <p14:creationId xmlns:p14="http://schemas.microsoft.com/office/powerpoint/2010/main" val="22115360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ertiary Text (Left) Media (Right) Slide - Orange">
    <p:bg>
      <p:bgPr>
        <a:solidFill>
          <a:schemeClr val="accent4"/>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17E8957-A01D-893F-D819-6B81B4015BEE}"/>
              </a:ext>
            </a:extLst>
          </p:cNvPr>
          <p:cNvSpPr>
            <a:spLocks noGrp="1"/>
          </p:cNvSpPr>
          <p:nvPr>
            <p:ph type="pic" sz="quarter" idx="14"/>
          </p:nvPr>
        </p:nvSpPr>
        <p:spPr>
          <a:xfrm>
            <a:off x="6096000" y="0"/>
            <a:ext cx="6096000" cy="6858000"/>
          </a:xfrm>
        </p:spPr>
        <p:txBody>
          <a:bodyPr/>
          <a:lstStyle>
            <a:lvl1pPr>
              <a:defRPr b="0" i="0">
                <a:latin typeface="Arial" panose="020B0604020202020204" pitchFamily="34" charset="0"/>
              </a:defRPr>
            </a:lvl1pPr>
          </a:lstStyle>
          <a:p>
            <a:endParaRPr lang="en-GB"/>
          </a:p>
        </p:txBody>
      </p:sp>
      <p:pic>
        <p:nvPicPr>
          <p:cNvPr id="2" name="Picture 1" descr="A black background with white dots&#10;&#10;Description automatically generated">
            <a:extLst>
              <a:ext uri="{FF2B5EF4-FFF2-40B4-BE49-F238E27FC236}">
                <a16:creationId xmlns:a16="http://schemas.microsoft.com/office/drawing/2014/main" id="{50800B55-4735-AD9F-0549-68B2C0540B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Title 1">
            <a:extLst>
              <a:ext uri="{FF2B5EF4-FFF2-40B4-BE49-F238E27FC236}">
                <a16:creationId xmlns:a16="http://schemas.microsoft.com/office/drawing/2014/main" id="{D86A7EF4-7D16-83B4-DDCB-016341778631}"/>
              </a:ext>
            </a:extLst>
          </p:cNvPr>
          <p:cNvSpPr>
            <a:spLocks noGrp="1"/>
          </p:cNvSpPr>
          <p:nvPr>
            <p:ph type="title"/>
          </p:nvPr>
        </p:nvSpPr>
        <p:spPr>
          <a:xfrm>
            <a:off x="637273" y="827711"/>
            <a:ext cx="5045070" cy="1325563"/>
          </a:xfrm>
        </p:spPr>
        <p:txBody>
          <a:bodyPr/>
          <a:lstStyle>
            <a:lvl1pPr>
              <a:defRPr b="1" i="0">
                <a:solidFill>
                  <a:schemeClr val="accent5"/>
                </a:solidFill>
                <a:latin typeface="Arial" panose="020B0604020202020204" pitchFamily="34" charset="0"/>
                <a:cs typeface="Arial" panose="020B0604020202020204" pitchFamily="34" charset="0"/>
              </a:defRPr>
            </a:lvl1pPr>
          </a:lstStyle>
          <a:p>
            <a:r>
              <a:rPr lang="en-GB"/>
              <a:t>Click to edit Master title style</a:t>
            </a:r>
          </a:p>
        </p:txBody>
      </p:sp>
      <p:sp>
        <p:nvSpPr>
          <p:cNvPr id="11" name="Text Placeholder 12">
            <a:extLst>
              <a:ext uri="{FF2B5EF4-FFF2-40B4-BE49-F238E27FC236}">
                <a16:creationId xmlns:a16="http://schemas.microsoft.com/office/drawing/2014/main" id="{9DC703E9-13B3-B7EB-69E3-5F8ADF1ECA56}"/>
              </a:ext>
            </a:extLst>
          </p:cNvPr>
          <p:cNvSpPr>
            <a:spLocks noGrp="1"/>
          </p:cNvSpPr>
          <p:nvPr>
            <p:ph type="body" sz="quarter" idx="13"/>
          </p:nvPr>
        </p:nvSpPr>
        <p:spPr>
          <a:xfrm>
            <a:off x="637273" y="2389357"/>
            <a:ext cx="5045070" cy="2410421"/>
          </a:xfrm>
        </p:spPr>
        <p:txBody>
          <a:bodyPr>
            <a:normAutofit/>
          </a:bodyPr>
          <a:lstStyle>
            <a:lvl1pPr marL="0" indent="0">
              <a:buNone/>
              <a:defRPr sz="1800" b="0" i="0">
                <a:solidFill>
                  <a:schemeClr val="bg1"/>
                </a:solidFill>
                <a:latin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3" name="TextBox 2">
            <a:extLst>
              <a:ext uri="{FF2B5EF4-FFF2-40B4-BE49-F238E27FC236}">
                <a16:creationId xmlns:a16="http://schemas.microsoft.com/office/drawing/2014/main" id="{F71C6992-F80A-F269-66D6-6535B74E506E}"/>
              </a:ext>
            </a:extLst>
          </p:cNvPr>
          <p:cNvSpPr txBox="1"/>
          <p:nvPr userDrawn="1"/>
        </p:nvSpPr>
        <p:spPr>
          <a:xfrm>
            <a:off x="543721" y="6509834"/>
            <a:ext cx="141064"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b="0" i="0" smtClean="0">
                <a:solidFill>
                  <a:schemeClr val="bg1"/>
                </a:solidFill>
                <a:latin typeface="Arial" panose="020B0604020202020204" pitchFamily="34" charset="0"/>
                <a:cs typeface="Arial" panose="020B0604020202020204" pitchFamily="34" charset="0"/>
              </a:rPr>
              <a:t>‹#›</a:t>
            </a:fld>
            <a:endParaRPr lang="en-GB" sz="2000" b="0" i="0" noProof="0">
              <a:solidFill>
                <a:schemeClr val="bg1"/>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1D4205CA-D724-DCB8-624A-C93E9CB0F739}"/>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Arial" panose="020B0604020202020204" pitchFamily="34" charset="0"/>
              </a:rPr>
              <a:t>Confidential</a:t>
            </a:r>
          </a:p>
        </p:txBody>
      </p:sp>
    </p:spTree>
    <p:extLst>
      <p:ext uri="{BB962C8B-B14F-4D97-AF65-F5344CB8AC3E}">
        <p14:creationId xmlns:p14="http://schemas.microsoft.com/office/powerpoint/2010/main" val="36715021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rtiary Text (left) Circle Media (right) - Orange">
    <p:spTree>
      <p:nvGrpSpPr>
        <p:cNvPr id="1" name=""/>
        <p:cNvGrpSpPr/>
        <p:nvPr/>
      </p:nvGrpSpPr>
      <p:grpSpPr>
        <a:xfrm>
          <a:off x="0" y="0"/>
          <a:ext cx="0" cy="0"/>
          <a:chOff x="0" y="0"/>
          <a:chExt cx="0" cy="0"/>
        </a:xfrm>
      </p:grpSpPr>
      <p:pic>
        <p:nvPicPr>
          <p:cNvPr id="4" name="Picture 3" descr="A yellow and orange circle&#10;&#10;Description automatically generated">
            <a:extLst>
              <a:ext uri="{FF2B5EF4-FFF2-40B4-BE49-F238E27FC236}">
                <a16:creationId xmlns:a16="http://schemas.microsoft.com/office/drawing/2014/main" id="{08760D1E-DF65-35B5-8609-7AA3EC598DC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4" name="Picture Placeholder 13">
            <a:extLst>
              <a:ext uri="{FF2B5EF4-FFF2-40B4-BE49-F238E27FC236}">
                <a16:creationId xmlns:a16="http://schemas.microsoft.com/office/drawing/2014/main" id="{CFC8E555-A363-BBFE-7CE9-820F21628147}"/>
              </a:ext>
            </a:extLst>
          </p:cNvPr>
          <p:cNvSpPr>
            <a:spLocks noGrp="1"/>
          </p:cNvSpPr>
          <p:nvPr>
            <p:ph type="pic" sz="quarter" idx="13"/>
          </p:nvPr>
        </p:nvSpPr>
        <p:spPr>
          <a:xfrm>
            <a:off x="6690691" y="-620033"/>
            <a:ext cx="8539843" cy="8327117"/>
          </a:xfrm>
          <a:prstGeom prst="ellipse">
            <a:avLst/>
          </a:prstGeom>
        </p:spPr>
        <p:txBody>
          <a:bodyPr/>
          <a:lstStyle>
            <a:lvl1pPr>
              <a:defRPr b="0" i="0">
                <a:latin typeface="Arial" panose="020B0604020202020204" pitchFamily="34" charset="0"/>
              </a:defRPr>
            </a:lvl1pPr>
          </a:lstStyle>
          <a:p>
            <a:endParaRPr lang="en-GB"/>
          </a:p>
        </p:txBody>
      </p:sp>
      <p:pic>
        <p:nvPicPr>
          <p:cNvPr id="12" name="Picture 11" descr="A black background with white dots&#10;&#10;Description automatically generated">
            <a:extLst>
              <a:ext uri="{FF2B5EF4-FFF2-40B4-BE49-F238E27FC236}">
                <a16:creationId xmlns:a16="http://schemas.microsoft.com/office/drawing/2014/main" id="{E67CFF76-6D91-97FD-5651-EF0E6470CA4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5" name="Title 1">
            <a:extLst>
              <a:ext uri="{FF2B5EF4-FFF2-40B4-BE49-F238E27FC236}">
                <a16:creationId xmlns:a16="http://schemas.microsoft.com/office/drawing/2014/main" id="{CF0BC532-0DCF-D95D-28B5-7CED43AF3080}"/>
              </a:ext>
            </a:extLst>
          </p:cNvPr>
          <p:cNvSpPr>
            <a:spLocks noGrp="1"/>
          </p:cNvSpPr>
          <p:nvPr>
            <p:ph type="title"/>
          </p:nvPr>
        </p:nvSpPr>
        <p:spPr>
          <a:xfrm>
            <a:off x="637273" y="1077687"/>
            <a:ext cx="5148672" cy="1325563"/>
          </a:xfrm>
        </p:spPr>
        <p:txBody>
          <a:bodyPr/>
          <a:lstStyle>
            <a:lvl1pPr>
              <a:defRPr b="1" i="0">
                <a:solidFill>
                  <a:schemeClr val="bg1"/>
                </a:solidFill>
                <a:latin typeface="Arial" panose="020B0604020202020204" pitchFamily="34" charset="0"/>
                <a:cs typeface="Arial" panose="020B0604020202020204" pitchFamily="34" charset="0"/>
              </a:defRPr>
            </a:lvl1pPr>
          </a:lstStyle>
          <a:p>
            <a:r>
              <a:rPr lang="en-GB"/>
              <a:t>Click to edit Master title style</a:t>
            </a:r>
          </a:p>
        </p:txBody>
      </p:sp>
      <p:sp>
        <p:nvSpPr>
          <p:cNvPr id="16" name="Text Placeholder 12">
            <a:extLst>
              <a:ext uri="{FF2B5EF4-FFF2-40B4-BE49-F238E27FC236}">
                <a16:creationId xmlns:a16="http://schemas.microsoft.com/office/drawing/2014/main" id="{FA8AA84D-31F0-CED3-DCC7-DD7727F14369}"/>
              </a:ext>
            </a:extLst>
          </p:cNvPr>
          <p:cNvSpPr>
            <a:spLocks noGrp="1"/>
          </p:cNvSpPr>
          <p:nvPr>
            <p:ph type="body" sz="quarter" idx="14"/>
          </p:nvPr>
        </p:nvSpPr>
        <p:spPr>
          <a:xfrm>
            <a:off x="637273" y="2628900"/>
            <a:ext cx="4462848" cy="3151414"/>
          </a:xfrm>
        </p:spPr>
        <p:txBody>
          <a:bodyPr>
            <a:normAutofit/>
          </a:bodyPr>
          <a:lstStyle>
            <a:lvl1pPr marL="0" indent="0">
              <a:buNone/>
              <a:defRPr sz="1800" b="0" i="0">
                <a:solidFill>
                  <a:schemeClr val="bg1"/>
                </a:solidFill>
                <a:latin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2" name="TextBox 1">
            <a:extLst>
              <a:ext uri="{FF2B5EF4-FFF2-40B4-BE49-F238E27FC236}">
                <a16:creationId xmlns:a16="http://schemas.microsoft.com/office/drawing/2014/main" id="{E37B0077-E4FB-DB68-32EB-70E5BFA02DD2}"/>
              </a:ext>
            </a:extLst>
          </p:cNvPr>
          <p:cNvSpPr txBox="1"/>
          <p:nvPr userDrawn="1"/>
        </p:nvSpPr>
        <p:spPr>
          <a:xfrm>
            <a:off x="543721" y="6509834"/>
            <a:ext cx="141064"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b="0" i="0" smtClean="0">
                <a:solidFill>
                  <a:schemeClr val="bg1"/>
                </a:solidFill>
                <a:latin typeface="Arial" panose="020B0604020202020204" pitchFamily="34" charset="0"/>
                <a:cs typeface="Arial" panose="020B0604020202020204" pitchFamily="34" charset="0"/>
              </a:rPr>
              <a:t>‹#›</a:t>
            </a:fld>
            <a:endParaRPr lang="en-GB" sz="2000" b="0" i="0" noProof="0">
              <a:solidFill>
                <a:schemeClr val="bg1"/>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821EC10A-443B-78A4-9438-F5285F49C5E1}"/>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Arial" panose="020B0604020202020204" pitchFamily="34" charset="0"/>
              </a:rPr>
              <a:t>Confidential</a:t>
            </a:r>
          </a:p>
        </p:txBody>
      </p:sp>
    </p:spTree>
    <p:extLst>
      <p:ext uri="{BB962C8B-B14F-4D97-AF65-F5344CB8AC3E}">
        <p14:creationId xmlns:p14="http://schemas.microsoft.com/office/powerpoint/2010/main" val="23226869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Picture_BG Image">
    <p:spTree>
      <p:nvGrpSpPr>
        <p:cNvPr id="1" name=""/>
        <p:cNvGrpSpPr/>
        <p:nvPr/>
      </p:nvGrpSpPr>
      <p:grpSpPr>
        <a:xfrm>
          <a:off x="0" y="0"/>
          <a:ext cx="0" cy="0"/>
          <a:chOff x="0" y="0"/>
          <a:chExt cx="0" cy="0"/>
        </a:xfrm>
      </p:grpSpPr>
      <p:sp>
        <p:nvSpPr>
          <p:cNvPr id="4" name="Picture Placeholder 20">
            <a:extLst>
              <a:ext uri="{FF2B5EF4-FFF2-40B4-BE49-F238E27FC236}">
                <a16:creationId xmlns:a16="http://schemas.microsoft.com/office/drawing/2014/main" id="{5F127328-5914-8746-9676-46AEF2593FFE}"/>
              </a:ext>
            </a:extLst>
          </p:cNvPr>
          <p:cNvSpPr>
            <a:spLocks noGrp="1"/>
          </p:cNvSpPr>
          <p:nvPr>
            <p:ph type="pic" sz="quarter" idx="10"/>
          </p:nvPr>
        </p:nvSpPr>
        <p:spPr>
          <a:xfrm>
            <a:off x="0" y="0"/>
            <a:ext cx="12192000" cy="6858000"/>
          </a:xfrm>
          <a:prstGeom prst="rect">
            <a:avLst/>
          </a:prstGeom>
        </p:spPr>
        <p:txBody>
          <a:bodyPr/>
          <a:lstStyle>
            <a:lvl1pPr>
              <a:defRPr sz="1000" b="0" i="0">
                <a:latin typeface="HelveticaNeueLT Pro 55 Roman" panose="020B0604020202020204" pitchFamily="34" charset="77"/>
              </a:defRPr>
            </a:lvl1pPr>
          </a:lstStyle>
          <a:p>
            <a:endParaRPr lang="en-US"/>
          </a:p>
        </p:txBody>
      </p:sp>
      <p:sp>
        <p:nvSpPr>
          <p:cNvPr id="5" name="Title 1">
            <a:extLst>
              <a:ext uri="{FF2B5EF4-FFF2-40B4-BE49-F238E27FC236}">
                <a16:creationId xmlns:a16="http://schemas.microsoft.com/office/drawing/2014/main" id="{D545E6C8-F8C7-574A-9C5C-305FA222624F}"/>
              </a:ext>
            </a:extLst>
          </p:cNvPr>
          <p:cNvSpPr>
            <a:spLocks noGrp="1"/>
          </p:cNvSpPr>
          <p:nvPr>
            <p:ph type="title"/>
          </p:nvPr>
        </p:nvSpPr>
        <p:spPr>
          <a:xfrm>
            <a:off x="527568" y="2688964"/>
            <a:ext cx="4856568" cy="1480071"/>
          </a:xfrm>
          <a:prstGeom prst="rect">
            <a:avLst/>
          </a:prstGeom>
        </p:spPr>
        <p:txBody>
          <a:bodyPr anchor="ctr"/>
          <a:lstStyle>
            <a:lvl1pPr>
              <a:defRPr sz="2500" b="0" i="0">
                <a:solidFill>
                  <a:schemeClr val="bg1"/>
                </a:solidFill>
                <a:latin typeface="HelveticaNeueLT Pro 55 Roman" panose="020B0604020202020204" pitchFamily="34" charset="77"/>
                <a:ea typeface="Helvetica Neue Condensed" panose="02000503000000020004" pitchFamily="2" charset="0"/>
                <a:cs typeface="Helvetica Neue Condensed" panose="02000503000000020004" pitchFamily="2" charset="0"/>
              </a:defRPr>
            </a:lvl1pPr>
          </a:lstStyle>
          <a:p>
            <a:r>
              <a:rPr lang="en-GB"/>
              <a:t>Click to edit Master title style</a:t>
            </a:r>
            <a:endParaRPr lang="en-US"/>
          </a:p>
        </p:txBody>
      </p:sp>
      <p:sp>
        <p:nvSpPr>
          <p:cNvPr id="2" name="Graphic 8">
            <a:extLst>
              <a:ext uri="{FF2B5EF4-FFF2-40B4-BE49-F238E27FC236}">
                <a16:creationId xmlns:a16="http://schemas.microsoft.com/office/drawing/2014/main" id="{10C1C811-7961-919D-993F-095AC81E232D}"/>
              </a:ext>
            </a:extLst>
          </p:cNvPr>
          <p:cNvSpPr/>
          <p:nvPr userDrawn="1"/>
        </p:nvSpPr>
        <p:spPr>
          <a:xfrm>
            <a:off x="-16829" y="6232997"/>
            <a:ext cx="12263370" cy="659972"/>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 name="connsiteX0" fmla="*/ 13418720 w 13424658"/>
              <a:gd name="connsiteY0" fmla="*/ 0 h 659972"/>
              <a:gd name="connsiteX1" fmla="*/ 11473122 w 13424658"/>
              <a:gd name="connsiteY1" fmla="*/ 0 h 659972"/>
              <a:gd name="connsiteX2" fmla="*/ 11435032 w 13424658"/>
              <a:gd name="connsiteY2" fmla="*/ 2097 h 659972"/>
              <a:gd name="connsiteX3" fmla="*/ 11397926 w 13424658"/>
              <a:gd name="connsiteY3" fmla="*/ 8549 h 659972"/>
              <a:gd name="connsiteX4" fmla="*/ 11361641 w 13424658"/>
              <a:gd name="connsiteY4" fmla="*/ 18873 h 659972"/>
              <a:gd name="connsiteX5" fmla="*/ 11326998 w 13424658"/>
              <a:gd name="connsiteY5" fmla="*/ 33229 h 659972"/>
              <a:gd name="connsiteX6" fmla="*/ 11294161 w 13424658"/>
              <a:gd name="connsiteY6" fmla="*/ 51456 h 659972"/>
              <a:gd name="connsiteX7" fmla="*/ 11263295 w 13424658"/>
              <a:gd name="connsiteY7" fmla="*/ 73232 h 659972"/>
              <a:gd name="connsiteX8" fmla="*/ 11234891 w 13424658"/>
              <a:gd name="connsiteY8" fmla="*/ 98557 h 659972"/>
              <a:gd name="connsiteX9" fmla="*/ 11029496 w 13424658"/>
              <a:gd name="connsiteY9" fmla="*/ 306639 h 659972"/>
              <a:gd name="connsiteX10" fmla="*/ 11001092 w 13424658"/>
              <a:gd name="connsiteY10" fmla="*/ 331964 h 659972"/>
              <a:gd name="connsiteX11" fmla="*/ 10970225 w 13424658"/>
              <a:gd name="connsiteY11" fmla="*/ 353740 h 659972"/>
              <a:gd name="connsiteX12" fmla="*/ 10937388 w 13424658"/>
              <a:gd name="connsiteY12" fmla="*/ 371806 h 659972"/>
              <a:gd name="connsiteX13" fmla="*/ 10902746 w 13424658"/>
              <a:gd name="connsiteY13" fmla="*/ 386162 h 659972"/>
              <a:gd name="connsiteX14" fmla="*/ 10866625 w 13424658"/>
              <a:gd name="connsiteY14" fmla="*/ 396646 h 659972"/>
              <a:gd name="connsiteX15" fmla="*/ 10829356 w 13424658"/>
              <a:gd name="connsiteY15" fmla="*/ 402937 h 659972"/>
              <a:gd name="connsiteX16" fmla="*/ 10791265 w 13424658"/>
              <a:gd name="connsiteY16" fmla="*/ 405034 h 659972"/>
              <a:gd name="connsiteX17" fmla="*/ 0 w 13424658"/>
              <a:gd name="connsiteY17" fmla="*/ 401828 h 659972"/>
              <a:gd name="connsiteX18" fmla="*/ 1164494 w 13424658"/>
              <a:gd name="connsiteY18" fmla="*/ 654035 h 659972"/>
              <a:gd name="connsiteX19" fmla="*/ 13424658 w 13424658"/>
              <a:gd name="connsiteY19" fmla="*/ 659972 h 659972"/>
              <a:gd name="connsiteX20" fmla="*/ 13418720 w 13424658"/>
              <a:gd name="connsiteY20" fmla="*/ 0 h 659972"/>
              <a:gd name="connsiteX0" fmla="*/ 13418720 w 13424658"/>
              <a:gd name="connsiteY0" fmla="*/ 0 h 659972"/>
              <a:gd name="connsiteX1" fmla="*/ 11473122 w 13424658"/>
              <a:gd name="connsiteY1" fmla="*/ 0 h 659972"/>
              <a:gd name="connsiteX2" fmla="*/ 11435032 w 13424658"/>
              <a:gd name="connsiteY2" fmla="*/ 2097 h 659972"/>
              <a:gd name="connsiteX3" fmla="*/ 11397926 w 13424658"/>
              <a:gd name="connsiteY3" fmla="*/ 8549 h 659972"/>
              <a:gd name="connsiteX4" fmla="*/ 11361641 w 13424658"/>
              <a:gd name="connsiteY4" fmla="*/ 18873 h 659972"/>
              <a:gd name="connsiteX5" fmla="*/ 11326998 w 13424658"/>
              <a:gd name="connsiteY5" fmla="*/ 33229 h 659972"/>
              <a:gd name="connsiteX6" fmla="*/ 11294161 w 13424658"/>
              <a:gd name="connsiteY6" fmla="*/ 51456 h 659972"/>
              <a:gd name="connsiteX7" fmla="*/ 11263295 w 13424658"/>
              <a:gd name="connsiteY7" fmla="*/ 73232 h 659972"/>
              <a:gd name="connsiteX8" fmla="*/ 11234891 w 13424658"/>
              <a:gd name="connsiteY8" fmla="*/ 98557 h 659972"/>
              <a:gd name="connsiteX9" fmla="*/ 11029496 w 13424658"/>
              <a:gd name="connsiteY9" fmla="*/ 306639 h 659972"/>
              <a:gd name="connsiteX10" fmla="*/ 11001092 w 13424658"/>
              <a:gd name="connsiteY10" fmla="*/ 331964 h 659972"/>
              <a:gd name="connsiteX11" fmla="*/ 10970225 w 13424658"/>
              <a:gd name="connsiteY11" fmla="*/ 353740 h 659972"/>
              <a:gd name="connsiteX12" fmla="*/ 10937388 w 13424658"/>
              <a:gd name="connsiteY12" fmla="*/ 371806 h 659972"/>
              <a:gd name="connsiteX13" fmla="*/ 10902746 w 13424658"/>
              <a:gd name="connsiteY13" fmla="*/ 386162 h 659972"/>
              <a:gd name="connsiteX14" fmla="*/ 10866625 w 13424658"/>
              <a:gd name="connsiteY14" fmla="*/ 396646 h 659972"/>
              <a:gd name="connsiteX15" fmla="*/ 10829356 w 13424658"/>
              <a:gd name="connsiteY15" fmla="*/ 402937 h 659972"/>
              <a:gd name="connsiteX16" fmla="*/ 10791265 w 13424658"/>
              <a:gd name="connsiteY16" fmla="*/ 405034 h 659972"/>
              <a:gd name="connsiteX17" fmla="*/ 0 w 13424658"/>
              <a:gd name="connsiteY17" fmla="*/ 401828 h 659972"/>
              <a:gd name="connsiteX18" fmla="*/ 30638 w 13424658"/>
              <a:gd name="connsiteY18" fmla="*/ 644891 h 659972"/>
              <a:gd name="connsiteX19" fmla="*/ 13424658 w 13424658"/>
              <a:gd name="connsiteY19" fmla="*/ 659972 h 659972"/>
              <a:gd name="connsiteX20" fmla="*/ 13418720 w 13424658"/>
              <a:gd name="connsiteY20" fmla="*/ 0 h 659972"/>
              <a:gd name="connsiteX0" fmla="*/ 12248288 w 13424658"/>
              <a:gd name="connsiteY0" fmla="*/ 0 h 659972"/>
              <a:gd name="connsiteX1" fmla="*/ 11473122 w 13424658"/>
              <a:gd name="connsiteY1" fmla="*/ 0 h 659972"/>
              <a:gd name="connsiteX2" fmla="*/ 11435032 w 13424658"/>
              <a:gd name="connsiteY2" fmla="*/ 2097 h 659972"/>
              <a:gd name="connsiteX3" fmla="*/ 11397926 w 13424658"/>
              <a:gd name="connsiteY3" fmla="*/ 8549 h 659972"/>
              <a:gd name="connsiteX4" fmla="*/ 11361641 w 13424658"/>
              <a:gd name="connsiteY4" fmla="*/ 18873 h 659972"/>
              <a:gd name="connsiteX5" fmla="*/ 11326998 w 13424658"/>
              <a:gd name="connsiteY5" fmla="*/ 33229 h 659972"/>
              <a:gd name="connsiteX6" fmla="*/ 11294161 w 13424658"/>
              <a:gd name="connsiteY6" fmla="*/ 51456 h 659972"/>
              <a:gd name="connsiteX7" fmla="*/ 11263295 w 13424658"/>
              <a:gd name="connsiteY7" fmla="*/ 73232 h 659972"/>
              <a:gd name="connsiteX8" fmla="*/ 11234891 w 13424658"/>
              <a:gd name="connsiteY8" fmla="*/ 98557 h 659972"/>
              <a:gd name="connsiteX9" fmla="*/ 11029496 w 13424658"/>
              <a:gd name="connsiteY9" fmla="*/ 306639 h 659972"/>
              <a:gd name="connsiteX10" fmla="*/ 11001092 w 13424658"/>
              <a:gd name="connsiteY10" fmla="*/ 331964 h 659972"/>
              <a:gd name="connsiteX11" fmla="*/ 10970225 w 13424658"/>
              <a:gd name="connsiteY11" fmla="*/ 353740 h 659972"/>
              <a:gd name="connsiteX12" fmla="*/ 10937388 w 13424658"/>
              <a:gd name="connsiteY12" fmla="*/ 371806 h 659972"/>
              <a:gd name="connsiteX13" fmla="*/ 10902746 w 13424658"/>
              <a:gd name="connsiteY13" fmla="*/ 386162 h 659972"/>
              <a:gd name="connsiteX14" fmla="*/ 10866625 w 13424658"/>
              <a:gd name="connsiteY14" fmla="*/ 396646 h 659972"/>
              <a:gd name="connsiteX15" fmla="*/ 10829356 w 13424658"/>
              <a:gd name="connsiteY15" fmla="*/ 402937 h 659972"/>
              <a:gd name="connsiteX16" fmla="*/ 10791265 w 13424658"/>
              <a:gd name="connsiteY16" fmla="*/ 405034 h 659972"/>
              <a:gd name="connsiteX17" fmla="*/ 0 w 13424658"/>
              <a:gd name="connsiteY17" fmla="*/ 401828 h 659972"/>
              <a:gd name="connsiteX18" fmla="*/ 30638 w 13424658"/>
              <a:gd name="connsiteY18" fmla="*/ 644891 h 659972"/>
              <a:gd name="connsiteX19" fmla="*/ 13424658 w 13424658"/>
              <a:gd name="connsiteY19" fmla="*/ 659972 h 659972"/>
              <a:gd name="connsiteX20" fmla="*/ 12248288 w 13424658"/>
              <a:gd name="connsiteY20" fmla="*/ 0 h 659972"/>
              <a:gd name="connsiteX0" fmla="*/ 12248288 w 13424658"/>
              <a:gd name="connsiteY0" fmla="*/ 0 h 659972"/>
              <a:gd name="connsiteX1" fmla="*/ 11473122 w 13424658"/>
              <a:gd name="connsiteY1" fmla="*/ 0 h 659972"/>
              <a:gd name="connsiteX2" fmla="*/ 11435032 w 13424658"/>
              <a:gd name="connsiteY2" fmla="*/ 2097 h 659972"/>
              <a:gd name="connsiteX3" fmla="*/ 11397926 w 13424658"/>
              <a:gd name="connsiteY3" fmla="*/ 8549 h 659972"/>
              <a:gd name="connsiteX4" fmla="*/ 11361641 w 13424658"/>
              <a:gd name="connsiteY4" fmla="*/ 18873 h 659972"/>
              <a:gd name="connsiteX5" fmla="*/ 11326998 w 13424658"/>
              <a:gd name="connsiteY5" fmla="*/ 33229 h 659972"/>
              <a:gd name="connsiteX6" fmla="*/ 11294161 w 13424658"/>
              <a:gd name="connsiteY6" fmla="*/ 51456 h 659972"/>
              <a:gd name="connsiteX7" fmla="*/ 11263295 w 13424658"/>
              <a:gd name="connsiteY7" fmla="*/ 73232 h 659972"/>
              <a:gd name="connsiteX8" fmla="*/ 11234891 w 13424658"/>
              <a:gd name="connsiteY8" fmla="*/ 98557 h 659972"/>
              <a:gd name="connsiteX9" fmla="*/ 11029496 w 13424658"/>
              <a:gd name="connsiteY9" fmla="*/ 306639 h 659972"/>
              <a:gd name="connsiteX10" fmla="*/ 11001092 w 13424658"/>
              <a:gd name="connsiteY10" fmla="*/ 331964 h 659972"/>
              <a:gd name="connsiteX11" fmla="*/ 10970225 w 13424658"/>
              <a:gd name="connsiteY11" fmla="*/ 353740 h 659972"/>
              <a:gd name="connsiteX12" fmla="*/ 10937388 w 13424658"/>
              <a:gd name="connsiteY12" fmla="*/ 371806 h 659972"/>
              <a:gd name="connsiteX13" fmla="*/ 10902746 w 13424658"/>
              <a:gd name="connsiteY13" fmla="*/ 386162 h 659972"/>
              <a:gd name="connsiteX14" fmla="*/ 10866625 w 13424658"/>
              <a:gd name="connsiteY14" fmla="*/ 396646 h 659972"/>
              <a:gd name="connsiteX15" fmla="*/ 10829356 w 13424658"/>
              <a:gd name="connsiteY15" fmla="*/ 402937 h 659972"/>
              <a:gd name="connsiteX16" fmla="*/ 10791265 w 13424658"/>
              <a:gd name="connsiteY16" fmla="*/ 405034 h 659972"/>
              <a:gd name="connsiteX17" fmla="*/ 0 w 13424658"/>
              <a:gd name="connsiteY17" fmla="*/ 401828 h 659972"/>
              <a:gd name="connsiteX18" fmla="*/ 30638 w 13424658"/>
              <a:gd name="connsiteY18" fmla="*/ 644891 h 659972"/>
              <a:gd name="connsiteX19" fmla="*/ 13424658 w 13424658"/>
              <a:gd name="connsiteY19" fmla="*/ 659972 h 659972"/>
              <a:gd name="connsiteX20" fmla="*/ 12248288 w 13424658"/>
              <a:gd name="connsiteY20" fmla="*/ 0 h 659972"/>
              <a:gd name="connsiteX0" fmla="*/ 12248288 w 12263370"/>
              <a:gd name="connsiteY0" fmla="*/ 0 h 659972"/>
              <a:gd name="connsiteX1" fmla="*/ 11473122 w 12263370"/>
              <a:gd name="connsiteY1" fmla="*/ 0 h 659972"/>
              <a:gd name="connsiteX2" fmla="*/ 11435032 w 12263370"/>
              <a:gd name="connsiteY2" fmla="*/ 2097 h 659972"/>
              <a:gd name="connsiteX3" fmla="*/ 11397926 w 12263370"/>
              <a:gd name="connsiteY3" fmla="*/ 8549 h 659972"/>
              <a:gd name="connsiteX4" fmla="*/ 11361641 w 12263370"/>
              <a:gd name="connsiteY4" fmla="*/ 18873 h 659972"/>
              <a:gd name="connsiteX5" fmla="*/ 11326998 w 12263370"/>
              <a:gd name="connsiteY5" fmla="*/ 33229 h 659972"/>
              <a:gd name="connsiteX6" fmla="*/ 11294161 w 12263370"/>
              <a:gd name="connsiteY6" fmla="*/ 51456 h 659972"/>
              <a:gd name="connsiteX7" fmla="*/ 11263295 w 12263370"/>
              <a:gd name="connsiteY7" fmla="*/ 73232 h 659972"/>
              <a:gd name="connsiteX8" fmla="*/ 11234891 w 12263370"/>
              <a:gd name="connsiteY8" fmla="*/ 98557 h 659972"/>
              <a:gd name="connsiteX9" fmla="*/ 11029496 w 12263370"/>
              <a:gd name="connsiteY9" fmla="*/ 306639 h 659972"/>
              <a:gd name="connsiteX10" fmla="*/ 11001092 w 12263370"/>
              <a:gd name="connsiteY10" fmla="*/ 331964 h 659972"/>
              <a:gd name="connsiteX11" fmla="*/ 10970225 w 12263370"/>
              <a:gd name="connsiteY11" fmla="*/ 353740 h 659972"/>
              <a:gd name="connsiteX12" fmla="*/ 10937388 w 12263370"/>
              <a:gd name="connsiteY12" fmla="*/ 371806 h 659972"/>
              <a:gd name="connsiteX13" fmla="*/ 10902746 w 12263370"/>
              <a:gd name="connsiteY13" fmla="*/ 386162 h 659972"/>
              <a:gd name="connsiteX14" fmla="*/ 10866625 w 12263370"/>
              <a:gd name="connsiteY14" fmla="*/ 396646 h 659972"/>
              <a:gd name="connsiteX15" fmla="*/ 10829356 w 12263370"/>
              <a:gd name="connsiteY15" fmla="*/ 402937 h 659972"/>
              <a:gd name="connsiteX16" fmla="*/ 10791265 w 12263370"/>
              <a:gd name="connsiteY16" fmla="*/ 405034 h 659972"/>
              <a:gd name="connsiteX17" fmla="*/ 0 w 12263370"/>
              <a:gd name="connsiteY17" fmla="*/ 401828 h 659972"/>
              <a:gd name="connsiteX18" fmla="*/ 30638 w 12263370"/>
              <a:gd name="connsiteY18" fmla="*/ 644891 h 659972"/>
              <a:gd name="connsiteX19" fmla="*/ 12263370 w 12263370"/>
              <a:gd name="connsiteY19" fmla="*/ 659972 h 659972"/>
              <a:gd name="connsiteX20" fmla="*/ 12248288 w 12263370"/>
              <a:gd name="connsiteY20" fmla="*/ 0 h 65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63370" h="659972">
                <a:moveTo>
                  <a:pt x="12248288" y="0"/>
                </a:moveTo>
                <a:lnTo>
                  <a:pt x="11473122" y="0"/>
                </a:lnTo>
                <a:lnTo>
                  <a:pt x="11435032" y="2097"/>
                </a:lnTo>
                <a:lnTo>
                  <a:pt x="11397926" y="8549"/>
                </a:lnTo>
                <a:lnTo>
                  <a:pt x="11361641" y="18873"/>
                </a:lnTo>
                <a:lnTo>
                  <a:pt x="11326998" y="33229"/>
                </a:lnTo>
                <a:lnTo>
                  <a:pt x="11294161" y="51456"/>
                </a:lnTo>
                <a:lnTo>
                  <a:pt x="11263295" y="73232"/>
                </a:lnTo>
                <a:lnTo>
                  <a:pt x="11234891" y="98557"/>
                </a:lnTo>
                <a:lnTo>
                  <a:pt x="11029496" y="306639"/>
                </a:lnTo>
                <a:lnTo>
                  <a:pt x="11001092" y="331964"/>
                </a:lnTo>
                <a:lnTo>
                  <a:pt x="10970225" y="353740"/>
                </a:lnTo>
                <a:lnTo>
                  <a:pt x="10937388" y="371806"/>
                </a:lnTo>
                <a:lnTo>
                  <a:pt x="10902746" y="386162"/>
                </a:lnTo>
                <a:lnTo>
                  <a:pt x="10866625" y="396646"/>
                </a:lnTo>
                <a:lnTo>
                  <a:pt x="10829356" y="402937"/>
                </a:lnTo>
                <a:lnTo>
                  <a:pt x="10791265" y="405034"/>
                </a:lnTo>
                <a:lnTo>
                  <a:pt x="0" y="401828"/>
                </a:lnTo>
                <a:lnTo>
                  <a:pt x="30638" y="644891"/>
                </a:lnTo>
                <a:lnTo>
                  <a:pt x="12263370" y="659972"/>
                </a:lnTo>
                <a:cubicBezTo>
                  <a:pt x="12261391" y="453836"/>
                  <a:pt x="12259411" y="32400"/>
                  <a:pt x="12248288" y="0"/>
                </a:cubicBezTo>
                <a:close/>
              </a:path>
            </a:pathLst>
          </a:custGeom>
          <a:solidFill>
            <a:srgbClr val="FFFFFF"/>
          </a:solidFill>
          <a:ln w="16417" cap="flat">
            <a:noFill/>
            <a:prstDash val="solid"/>
            <a:miter/>
          </a:ln>
        </p:spPr>
        <p:txBody>
          <a:bodyPr rtlCol="0" anchor="ctr"/>
          <a:lstStyle/>
          <a:p>
            <a:endParaRPr lang="en-GB"/>
          </a:p>
        </p:txBody>
      </p:sp>
      <p:sp>
        <p:nvSpPr>
          <p:cNvPr id="3" name="Graphic 8">
            <a:extLst>
              <a:ext uri="{FF2B5EF4-FFF2-40B4-BE49-F238E27FC236}">
                <a16:creationId xmlns:a16="http://schemas.microsoft.com/office/drawing/2014/main" id="{33044907-1C4E-3A84-2DDB-72E0651FC5AF}"/>
              </a:ext>
            </a:extLst>
          </p:cNvPr>
          <p:cNvSpPr/>
          <p:nvPr userDrawn="1"/>
        </p:nvSpPr>
        <p:spPr>
          <a:xfrm>
            <a:off x="-924" y="6232997"/>
            <a:ext cx="12210889" cy="405034"/>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12254226 w 12254226"/>
              <a:gd name="connsiteY18" fmla="*/ 659972 h 659972"/>
              <a:gd name="connsiteX19" fmla="*/ 12248288 w 12254226"/>
              <a:gd name="connsiteY19" fmla="*/ 0 h 659972"/>
              <a:gd name="connsiteX0" fmla="*/ 12248288 w 12248288"/>
              <a:gd name="connsiteY0" fmla="*/ 0 h 410972"/>
              <a:gd name="connsiteX1" fmla="*/ 10302690 w 12248288"/>
              <a:gd name="connsiteY1" fmla="*/ 0 h 410972"/>
              <a:gd name="connsiteX2" fmla="*/ 10264600 w 12248288"/>
              <a:gd name="connsiteY2" fmla="*/ 2097 h 410972"/>
              <a:gd name="connsiteX3" fmla="*/ 10227494 w 12248288"/>
              <a:gd name="connsiteY3" fmla="*/ 8549 h 410972"/>
              <a:gd name="connsiteX4" fmla="*/ 10191209 w 12248288"/>
              <a:gd name="connsiteY4" fmla="*/ 18873 h 410972"/>
              <a:gd name="connsiteX5" fmla="*/ 10156566 w 12248288"/>
              <a:gd name="connsiteY5" fmla="*/ 33229 h 410972"/>
              <a:gd name="connsiteX6" fmla="*/ 10123729 w 12248288"/>
              <a:gd name="connsiteY6" fmla="*/ 51456 h 410972"/>
              <a:gd name="connsiteX7" fmla="*/ 10092863 w 12248288"/>
              <a:gd name="connsiteY7" fmla="*/ 73232 h 410972"/>
              <a:gd name="connsiteX8" fmla="*/ 10064459 w 12248288"/>
              <a:gd name="connsiteY8" fmla="*/ 98557 h 410972"/>
              <a:gd name="connsiteX9" fmla="*/ 9859064 w 12248288"/>
              <a:gd name="connsiteY9" fmla="*/ 306639 h 410972"/>
              <a:gd name="connsiteX10" fmla="*/ 9830660 w 12248288"/>
              <a:gd name="connsiteY10" fmla="*/ 331964 h 410972"/>
              <a:gd name="connsiteX11" fmla="*/ 9799793 w 12248288"/>
              <a:gd name="connsiteY11" fmla="*/ 353740 h 410972"/>
              <a:gd name="connsiteX12" fmla="*/ 9766956 w 12248288"/>
              <a:gd name="connsiteY12" fmla="*/ 371806 h 410972"/>
              <a:gd name="connsiteX13" fmla="*/ 9732314 w 12248288"/>
              <a:gd name="connsiteY13" fmla="*/ 386162 h 410972"/>
              <a:gd name="connsiteX14" fmla="*/ 9696193 w 12248288"/>
              <a:gd name="connsiteY14" fmla="*/ 396646 h 410972"/>
              <a:gd name="connsiteX15" fmla="*/ 9658924 w 12248288"/>
              <a:gd name="connsiteY15" fmla="*/ 402937 h 410972"/>
              <a:gd name="connsiteX16" fmla="*/ 9620833 w 12248288"/>
              <a:gd name="connsiteY16" fmla="*/ 405034 h 410972"/>
              <a:gd name="connsiteX17" fmla="*/ 0 w 12248288"/>
              <a:gd name="connsiteY17" fmla="*/ 410972 h 410972"/>
              <a:gd name="connsiteX18" fmla="*/ 12248288 w 12248288"/>
              <a:gd name="connsiteY18" fmla="*/ 0 h 410972"/>
              <a:gd name="connsiteX0" fmla="*/ 12156848 w 12156848"/>
              <a:gd name="connsiteY0" fmla="*/ 0 h 502412"/>
              <a:gd name="connsiteX1" fmla="*/ 10211250 w 12156848"/>
              <a:gd name="connsiteY1" fmla="*/ 0 h 502412"/>
              <a:gd name="connsiteX2" fmla="*/ 10173160 w 12156848"/>
              <a:gd name="connsiteY2" fmla="*/ 2097 h 502412"/>
              <a:gd name="connsiteX3" fmla="*/ 10136054 w 12156848"/>
              <a:gd name="connsiteY3" fmla="*/ 8549 h 502412"/>
              <a:gd name="connsiteX4" fmla="*/ 10099769 w 12156848"/>
              <a:gd name="connsiteY4" fmla="*/ 18873 h 502412"/>
              <a:gd name="connsiteX5" fmla="*/ 10065126 w 12156848"/>
              <a:gd name="connsiteY5" fmla="*/ 33229 h 502412"/>
              <a:gd name="connsiteX6" fmla="*/ 10032289 w 12156848"/>
              <a:gd name="connsiteY6" fmla="*/ 51456 h 502412"/>
              <a:gd name="connsiteX7" fmla="*/ 10001423 w 12156848"/>
              <a:gd name="connsiteY7" fmla="*/ 73232 h 502412"/>
              <a:gd name="connsiteX8" fmla="*/ 9973019 w 12156848"/>
              <a:gd name="connsiteY8" fmla="*/ 98557 h 502412"/>
              <a:gd name="connsiteX9" fmla="*/ 9767624 w 12156848"/>
              <a:gd name="connsiteY9" fmla="*/ 306639 h 502412"/>
              <a:gd name="connsiteX10" fmla="*/ 9739220 w 12156848"/>
              <a:gd name="connsiteY10" fmla="*/ 331964 h 502412"/>
              <a:gd name="connsiteX11" fmla="*/ 9708353 w 12156848"/>
              <a:gd name="connsiteY11" fmla="*/ 353740 h 502412"/>
              <a:gd name="connsiteX12" fmla="*/ 9675516 w 12156848"/>
              <a:gd name="connsiteY12" fmla="*/ 371806 h 502412"/>
              <a:gd name="connsiteX13" fmla="*/ 9640874 w 12156848"/>
              <a:gd name="connsiteY13" fmla="*/ 386162 h 502412"/>
              <a:gd name="connsiteX14" fmla="*/ 9604753 w 12156848"/>
              <a:gd name="connsiteY14" fmla="*/ 396646 h 502412"/>
              <a:gd name="connsiteX15" fmla="*/ 9567484 w 12156848"/>
              <a:gd name="connsiteY15" fmla="*/ 402937 h 502412"/>
              <a:gd name="connsiteX16" fmla="*/ 9529393 w 12156848"/>
              <a:gd name="connsiteY16" fmla="*/ 405034 h 502412"/>
              <a:gd name="connsiteX17" fmla="*/ 0 w 12156848"/>
              <a:gd name="connsiteY17" fmla="*/ 502412 h 502412"/>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395320 h 405034"/>
              <a:gd name="connsiteX0" fmla="*/ 12173324 w 12173324"/>
              <a:gd name="connsiteY0" fmla="*/ 0 h 428271"/>
              <a:gd name="connsiteX1" fmla="*/ 10227726 w 12173324"/>
              <a:gd name="connsiteY1" fmla="*/ 0 h 428271"/>
              <a:gd name="connsiteX2" fmla="*/ 10189636 w 12173324"/>
              <a:gd name="connsiteY2" fmla="*/ 2097 h 428271"/>
              <a:gd name="connsiteX3" fmla="*/ 10152530 w 12173324"/>
              <a:gd name="connsiteY3" fmla="*/ 8549 h 428271"/>
              <a:gd name="connsiteX4" fmla="*/ 10116245 w 12173324"/>
              <a:gd name="connsiteY4" fmla="*/ 18873 h 428271"/>
              <a:gd name="connsiteX5" fmla="*/ 10081602 w 12173324"/>
              <a:gd name="connsiteY5" fmla="*/ 33229 h 428271"/>
              <a:gd name="connsiteX6" fmla="*/ 10048765 w 12173324"/>
              <a:gd name="connsiteY6" fmla="*/ 51456 h 428271"/>
              <a:gd name="connsiteX7" fmla="*/ 10017899 w 12173324"/>
              <a:gd name="connsiteY7" fmla="*/ 73232 h 428271"/>
              <a:gd name="connsiteX8" fmla="*/ 9989495 w 12173324"/>
              <a:gd name="connsiteY8" fmla="*/ 98557 h 428271"/>
              <a:gd name="connsiteX9" fmla="*/ 9784100 w 12173324"/>
              <a:gd name="connsiteY9" fmla="*/ 306639 h 428271"/>
              <a:gd name="connsiteX10" fmla="*/ 9755696 w 12173324"/>
              <a:gd name="connsiteY10" fmla="*/ 331964 h 428271"/>
              <a:gd name="connsiteX11" fmla="*/ 9724829 w 12173324"/>
              <a:gd name="connsiteY11" fmla="*/ 353740 h 428271"/>
              <a:gd name="connsiteX12" fmla="*/ 9691992 w 12173324"/>
              <a:gd name="connsiteY12" fmla="*/ 371806 h 428271"/>
              <a:gd name="connsiteX13" fmla="*/ 9657350 w 12173324"/>
              <a:gd name="connsiteY13" fmla="*/ 386162 h 428271"/>
              <a:gd name="connsiteX14" fmla="*/ 9621229 w 12173324"/>
              <a:gd name="connsiteY14" fmla="*/ 396646 h 428271"/>
              <a:gd name="connsiteX15" fmla="*/ 9583960 w 12173324"/>
              <a:gd name="connsiteY15" fmla="*/ 402937 h 428271"/>
              <a:gd name="connsiteX16" fmla="*/ 9545869 w 12173324"/>
              <a:gd name="connsiteY16" fmla="*/ 405034 h 428271"/>
              <a:gd name="connsiteX17" fmla="*/ 0 w 12173324"/>
              <a:gd name="connsiteY17" fmla="*/ 428271 h 428271"/>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403558 h 405034"/>
              <a:gd name="connsiteX0" fmla="*/ 12247465 w 12247465"/>
              <a:gd name="connsiteY0" fmla="*/ 0 h 405034"/>
              <a:gd name="connsiteX1" fmla="*/ 10301867 w 12247465"/>
              <a:gd name="connsiteY1" fmla="*/ 0 h 405034"/>
              <a:gd name="connsiteX2" fmla="*/ 10263777 w 12247465"/>
              <a:gd name="connsiteY2" fmla="*/ 2097 h 405034"/>
              <a:gd name="connsiteX3" fmla="*/ 10226671 w 12247465"/>
              <a:gd name="connsiteY3" fmla="*/ 8549 h 405034"/>
              <a:gd name="connsiteX4" fmla="*/ 10190386 w 12247465"/>
              <a:gd name="connsiteY4" fmla="*/ 18873 h 405034"/>
              <a:gd name="connsiteX5" fmla="*/ 10155743 w 12247465"/>
              <a:gd name="connsiteY5" fmla="*/ 33229 h 405034"/>
              <a:gd name="connsiteX6" fmla="*/ 10122906 w 12247465"/>
              <a:gd name="connsiteY6" fmla="*/ 51456 h 405034"/>
              <a:gd name="connsiteX7" fmla="*/ 10092040 w 12247465"/>
              <a:gd name="connsiteY7" fmla="*/ 73232 h 405034"/>
              <a:gd name="connsiteX8" fmla="*/ 10063636 w 12247465"/>
              <a:gd name="connsiteY8" fmla="*/ 98557 h 405034"/>
              <a:gd name="connsiteX9" fmla="*/ 9858241 w 12247465"/>
              <a:gd name="connsiteY9" fmla="*/ 306639 h 405034"/>
              <a:gd name="connsiteX10" fmla="*/ 9829837 w 12247465"/>
              <a:gd name="connsiteY10" fmla="*/ 331964 h 405034"/>
              <a:gd name="connsiteX11" fmla="*/ 9798970 w 12247465"/>
              <a:gd name="connsiteY11" fmla="*/ 353740 h 405034"/>
              <a:gd name="connsiteX12" fmla="*/ 9766133 w 12247465"/>
              <a:gd name="connsiteY12" fmla="*/ 371806 h 405034"/>
              <a:gd name="connsiteX13" fmla="*/ 9731491 w 12247465"/>
              <a:gd name="connsiteY13" fmla="*/ 386162 h 405034"/>
              <a:gd name="connsiteX14" fmla="*/ 9695370 w 12247465"/>
              <a:gd name="connsiteY14" fmla="*/ 396646 h 405034"/>
              <a:gd name="connsiteX15" fmla="*/ 9658101 w 12247465"/>
              <a:gd name="connsiteY15" fmla="*/ 402937 h 405034"/>
              <a:gd name="connsiteX16" fmla="*/ 9620010 w 12247465"/>
              <a:gd name="connsiteY16" fmla="*/ 405034 h 405034"/>
              <a:gd name="connsiteX17" fmla="*/ 0 w 12247465"/>
              <a:gd name="connsiteY17" fmla="*/ 403558 h 405034"/>
              <a:gd name="connsiteX0" fmla="*/ 13399609 w 13399609"/>
              <a:gd name="connsiteY0" fmla="*/ 0 h 405034"/>
              <a:gd name="connsiteX1" fmla="*/ 11454011 w 13399609"/>
              <a:gd name="connsiteY1" fmla="*/ 0 h 405034"/>
              <a:gd name="connsiteX2" fmla="*/ 11415921 w 13399609"/>
              <a:gd name="connsiteY2" fmla="*/ 2097 h 405034"/>
              <a:gd name="connsiteX3" fmla="*/ 11378815 w 13399609"/>
              <a:gd name="connsiteY3" fmla="*/ 8549 h 405034"/>
              <a:gd name="connsiteX4" fmla="*/ 11342530 w 13399609"/>
              <a:gd name="connsiteY4" fmla="*/ 18873 h 405034"/>
              <a:gd name="connsiteX5" fmla="*/ 11307887 w 13399609"/>
              <a:gd name="connsiteY5" fmla="*/ 33229 h 405034"/>
              <a:gd name="connsiteX6" fmla="*/ 11275050 w 13399609"/>
              <a:gd name="connsiteY6" fmla="*/ 51456 h 405034"/>
              <a:gd name="connsiteX7" fmla="*/ 11244184 w 13399609"/>
              <a:gd name="connsiteY7" fmla="*/ 73232 h 405034"/>
              <a:gd name="connsiteX8" fmla="*/ 11215780 w 13399609"/>
              <a:gd name="connsiteY8" fmla="*/ 98557 h 405034"/>
              <a:gd name="connsiteX9" fmla="*/ 11010385 w 13399609"/>
              <a:gd name="connsiteY9" fmla="*/ 306639 h 405034"/>
              <a:gd name="connsiteX10" fmla="*/ 10981981 w 13399609"/>
              <a:gd name="connsiteY10" fmla="*/ 331964 h 405034"/>
              <a:gd name="connsiteX11" fmla="*/ 10951114 w 13399609"/>
              <a:gd name="connsiteY11" fmla="*/ 353740 h 405034"/>
              <a:gd name="connsiteX12" fmla="*/ 10918277 w 13399609"/>
              <a:gd name="connsiteY12" fmla="*/ 371806 h 405034"/>
              <a:gd name="connsiteX13" fmla="*/ 10883635 w 13399609"/>
              <a:gd name="connsiteY13" fmla="*/ 386162 h 405034"/>
              <a:gd name="connsiteX14" fmla="*/ 10847514 w 13399609"/>
              <a:gd name="connsiteY14" fmla="*/ 396646 h 405034"/>
              <a:gd name="connsiteX15" fmla="*/ 10810245 w 13399609"/>
              <a:gd name="connsiteY15" fmla="*/ 402937 h 405034"/>
              <a:gd name="connsiteX16" fmla="*/ 10772154 w 13399609"/>
              <a:gd name="connsiteY16" fmla="*/ 405034 h 405034"/>
              <a:gd name="connsiteX17" fmla="*/ 0 w 13399609"/>
              <a:gd name="connsiteY17" fmla="*/ 403558 h 405034"/>
              <a:gd name="connsiteX0" fmla="*/ 12210889 w 12210889"/>
              <a:gd name="connsiteY0" fmla="*/ 9144 h 405034"/>
              <a:gd name="connsiteX1" fmla="*/ 11454011 w 12210889"/>
              <a:gd name="connsiteY1" fmla="*/ 0 h 405034"/>
              <a:gd name="connsiteX2" fmla="*/ 11415921 w 12210889"/>
              <a:gd name="connsiteY2" fmla="*/ 2097 h 405034"/>
              <a:gd name="connsiteX3" fmla="*/ 11378815 w 12210889"/>
              <a:gd name="connsiteY3" fmla="*/ 8549 h 405034"/>
              <a:gd name="connsiteX4" fmla="*/ 11342530 w 12210889"/>
              <a:gd name="connsiteY4" fmla="*/ 18873 h 405034"/>
              <a:gd name="connsiteX5" fmla="*/ 11307887 w 12210889"/>
              <a:gd name="connsiteY5" fmla="*/ 33229 h 405034"/>
              <a:gd name="connsiteX6" fmla="*/ 11275050 w 12210889"/>
              <a:gd name="connsiteY6" fmla="*/ 51456 h 405034"/>
              <a:gd name="connsiteX7" fmla="*/ 11244184 w 12210889"/>
              <a:gd name="connsiteY7" fmla="*/ 73232 h 405034"/>
              <a:gd name="connsiteX8" fmla="*/ 11215780 w 12210889"/>
              <a:gd name="connsiteY8" fmla="*/ 98557 h 405034"/>
              <a:gd name="connsiteX9" fmla="*/ 11010385 w 12210889"/>
              <a:gd name="connsiteY9" fmla="*/ 306639 h 405034"/>
              <a:gd name="connsiteX10" fmla="*/ 10981981 w 12210889"/>
              <a:gd name="connsiteY10" fmla="*/ 331964 h 405034"/>
              <a:gd name="connsiteX11" fmla="*/ 10951114 w 12210889"/>
              <a:gd name="connsiteY11" fmla="*/ 353740 h 405034"/>
              <a:gd name="connsiteX12" fmla="*/ 10918277 w 12210889"/>
              <a:gd name="connsiteY12" fmla="*/ 371806 h 405034"/>
              <a:gd name="connsiteX13" fmla="*/ 10883635 w 12210889"/>
              <a:gd name="connsiteY13" fmla="*/ 386162 h 405034"/>
              <a:gd name="connsiteX14" fmla="*/ 10847514 w 12210889"/>
              <a:gd name="connsiteY14" fmla="*/ 396646 h 405034"/>
              <a:gd name="connsiteX15" fmla="*/ 10810245 w 12210889"/>
              <a:gd name="connsiteY15" fmla="*/ 402937 h 405034"/>
              <a:gd name="connsiteX16" fmla="*/ 10772154 w 12210889"/>
              <a:gd name="connsiteY16" fmla="*/ 405034 h 405034"/>
              <a:gd name="connsiteX17" fmla="*/ 0 w 12210889"/>
              <a:gd name="connsiteY17" fmla="*/ 403558 h 40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10889" h="405034">
                <a:moveTo>
                  <a:pt x="12210889" y="9144"/>
                </a:moveTo>
                <a:lnTo>
                  <a:pt x="11454011" y="0"/>
                </a:lnTo>
                <a:lnTo>
                  <a:pt x="11415921" y="2097"/>
                </a:lnTo>
                <a:lnTo>
                  <a:pt x="11378815" y="8549"/>
                </a:lnTo>
                <a:lnTo>
                  <a:pt x="11342530" y="18873"/>
                </a:lnTo>
                <a:lnTo>
                  <a:pt x="11307887" y="33229"/>
                </a:lnTo>
                <a:lnTo>
                  <a:pt x="11275050" y="51456"/>
                </a:lnTo>
                <a:lnTo>
                  <a:pt x="11244184" y="73232"/>
                </a:lnTo>
                <a:lnTo>
                  <a:pt x="11215780" y="98557"/>
                </a:lnTo>
                <a:lnTo>
                  <a:pt x="11010385" y="306639"/>
                </a:lnTo>
                <a:lnTo>
                  <a:pt x="10981981" y="331964"/>
                </a:lnTo>
                <a:lnTo>
                  <a:pt x="10951114" y="353740"/>
                </a:lnTo>
                <a:lnTo>
                  <a:pt x="10918277" y="371806"/>
                </a:lnTo>
                <a:lnTo>
                  <a:pt x="10883635" y="386162"/>
                </a:lnTo>
                <a:lnTo>
                  <a:pt x="10847514" y="396646"/>
                </a:lnTo>
                <a:lnTo>
                  <a:pt x="10810245" y="402937"/>
                </a:lnTo>
                <a:lnTo>
                  <a:pt x="10772154" y="405034"/>
                </a:lnTo>
                <a:lnTo>
                  <a:pt x="0" y="403558"/>
                </a:lnTo>
              </a:path>
            </a:pathLst>
          </a:custGeom>
          <a:noFill/>
          <a:ln w="16417" cap="flat">
            <a:solidFill>
              <a:srgbClr val="FFBF22"/>
            </a:solidFill>
            <a:prstDash val="solid"/>
            <a:miter/>
          </a:ln>
        </p:spPr>
        <p:txBody>
          <a:bodyPr rtlCol="0" anchor="ctr"/>
          <a:lstStyle/>
          <a:p>
            <a:endParaRPr lang="en-GB"/>
          </a:p>
        </p:txBody>
      </p:sp>
      <p:pic>
        <p:nvPicPr>
          <p:cNvPr id="9" name="Picture 8">
            <a:extLst>
              <a:ext uri="{FF2B5EF4-FFF2-40B4-BE49-F238E27FC236}">
                <a16:creationId xmlns:a16="http://schemas.microsoft.com/office/drawing/2014/main" id="{D66D0912-98B9-3471-5D3C-1DF11E840A41}"/>
              </a:ext>
            </a:extLst>
          </p:cNvPr>
          <p:cNvPicPr>
            <a:picLocks noChangeAspect="1"/>
          </p:cNvPicPr>
          <p:nvPr userDrawn="1"/>
        </p:nvPicPr>
        <p:blipFill>
          <a:blip r:embed="rId2"/>
          <a:srcRect/>
          <a:stretch/>
        </p:blipFill>
        <p:spPr>
          <a:xfrm>
            <a:off x="11423087" y="6426740"/>
            <a:ext cx="404054" cy="157424"/>
          </a:xfrm>
          <a:prstGeom prst="rect">
            <a:avLst/>
          </a:prstGeom>
        </p:spPr>
      </p:pic>
    </p:spTree>
    <p:extLst>
      <p:ext uri="{BB962C8B-B14F-4D97-AF65-F5344CB8AC3E}">
        <p14:creationId xmlns:p14="http://schemas.microsoft.com/office/powerpoint/2010/main" val="19368094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Cover slide">
    <p:bg>
      <p:bgPr>
        <a:solidFill>
          <a:schemeClr val="tx2"/>
        </a:solidFill>
        <a:effectLst/>
      </p:bgPr>
    </p:bg>
    <p:spTree>
      <p:nvGrpSpPr>
        <p:cNvPr id="1" name=""/>
        <p:cNvGrpSpPr/>
        <p:nvPr/>
      </p:nvGrpSpPr>
      <p:grpSpPr>
        <a:xfrm>
          <a:off x="0" y="0"/>
          <a:ext cx="0" cy="0"/>
          <a:chOff x="0" y="0"/>
          <a:chExt cx="0" cy="0"/>
        </a:xfrm>
      </p:grpSpPr>
      <p:pic>
        <p:nvPicPr>
          <p:cNvPr id="9" name="Picture 8" descr="A screenshot of a video game&#10;&#10;Description automatically generated">
            <a:extLst>
              <a:ext uri="{FF2B5EF4-FFF2-40B4-BE49-F238E27FC236}">
                <a16:creationId xmlns:a16="http://schemas.microsoft.com/office/drawing/2014/main" id="{FADD29DE-B854-2169-55E1-C3FD699E00D8}"/>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304E765-D7CE-66CF-AAD3-B47633EED211}"/>
              </a:ext>
            </a:extLst>
          </p:cNvPr>
          <p:cNvSpPr>
            <a:spLocks noGrp="1"/>
          </p:cNvSpPr>
          <p:nvPr>
            <p:ph type="ctrTitle"/>
          </p:nvPr>
        </p:nvSpPr>
        <p:spPr>
          <a:xfrm>
            <a:off x="532944" y="1788983"/>
            <a:ext cx="5385942" cy="2387600"/>
          </a:xfrm>
        </p:spPr>
        <p:txBody>
          <a:bodyPr anchor="b">
            <a:normAutofit/>
          </a:bodyPr>
          <a:lstStyle>
            <a:lvl1pPr algn="l">
              <a:defRPr sz="4400" b="1" i="0">
                <a:solidFill>
                  <a:schemeClr val="accent1"/>
                </a:solidFill>
                <a:latin typeface="Arial" panose="020B0604020202020204" pitchFamily="34" charset="0"/>
                <a:cs typeface="Arial" panose="020B0604020202020204" pitchFamily="34" charset="0"/>
              </a:defRPr>
            </a:lvl1pPr>
          </a:lstStyle>
          <a:p>
            <a:r>
              <a:rPr lang="en-GB"/>
              <a:t>Click to edit Master title style</a:t>
            </a:r>
          </a:p>
        </p:txBody>
      </p:sp>
      <p:sp>
        <p:nvSpPr>
          <p:cNvPr id="3" name="Subtitle 2">
            <a:extLst>
              <a:ext uri="{FF2B5EF4-FFF2-40B4-BE49-F238E27FC236}">
                <a16:creationId xmlns:a16="http://schemas.microsoft.com/office/drawing/2014/main" id="{EE141B9C-4686-EF1F-23CB-10919C7B2DC1}"/>
              </a:ext>
            </a:extLst>
          </p:cNvPr>
          <p:cNvSpPr>
            <a:spLocks noGrp="1"/>
          </p:cNvSpPr>
          <p:nvPr>
            <p:ph type="subTitle" idx="1"/>
          </p:nvPr>
        </p:nvSpPr>
        <p:spPr>
          <a:xfrm>
            <a:off x="532944" y="4213654"/>
            <a:ext cx="4335618" cy="1044146"/>
          </a:xfrm>
        </p:spPr>
        <p:txBody>
          <a:bodyPr>
            <a:normAutofit/>
          </a:bodyPr>
          <a:lstStyle>
            <a:lvl1pPr marL="0" indent="0" algn="l">
              <a:buNone/>
              <a:defRPr sz="2400" b="0" i="0">
                <a:solidFill>
                  <a:schemeClr val="bg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pic>
        <p:nvPicPr>
          <p:cNvPr id="30" name="Picture 29" descr="A blue text on a black background&#10;&#10;Description automatically generated">
            <a:extLst>
              <a:ext uri="{FF2B5EF4-FFF2-40B4-BE49-F238E27FC236}">
                <a16:creationId xmlns:a16="http://schemas.microsoft.com/office/drawing/2014/main" id="{0C21BE61-93EA-D10A-0DBD-320FCAF402E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83509" y="6121967"/>
            <a:ext cx="1935353" cy="431386"/>
          </a:xfrm>
          <a:prstGeom prst="rect">
            <a:avLst/>
          </a:prstGeom>
        </p:spPr>
      </p:pic>
      <p:cxnSp>
        <p:nvCxnSpPr>
          <p:cNvPr id="32" name="Straight Connector 31">
            <a:extLst>
              <a:ext uri="{FF2B5EF4-FFF2-40B4-BE49-F238E27FC236}">
                <a16:creationId xmlns:a16="http://schemas.microsoft.com/office/drawing/2014/main" id="{0E1B6572-3DE2-97B5-2933-934954E13CAC}"/>
              </a:ext>
            </a:extLst>
          </p:cNvPr>
          <p:cNvCxnSpPr>
            <a:cxnSpLocks/>
          </p:cNvCxnSpPr>
          <p:nvPr userDrawn="1"/>
        </p:nvCxnSpPr>
        <p:spPr>
          <a:xfrm>
            <a:off x="10415949" y="6156716"/>
            <a:ext cx="0" cy="258732"/>
          </a:xfrm>
          <a:prstGeom prst="line">
            <a:avLst/>
          </a:prstGeom>
          <a:ln>
            <a:solidFill>
              <a:srgbClr val="460033"/>
            </a:solidFill>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8E8A7E7B-E087-334E-E139-D63B1645C91A}"/>
              </a:ext>
            </a:extLst>
          </p:cNvPr>
          <p:cNvSpPr txBox="1"/>
          <p:nvPr userDrawn="1"/>
        </p:nvSpPr>
        <p:spPr>
          <a:xfrm>
            <a:off x="543721" y="57348"/>
            <a:ext cx="4571528" cy="307777"/>
          </a:xfrm>
          <a:prstGeom prst="rect">
            <a:avLst/>
          </a:prstGeom>
          <a:noFill/>
        </p:spPr>
        <p:txBody>
          <a:bodyPr wrap="square" rtlCol="0">
            <a:spAutoFit/>
          </a:bodyPr>
          <a:lstStyle/>
          <a:p>
            <a:r>
              <a:rPr lang="en-GB" sz="1400" b="0" i="0">
                <a:solidFill>
                  <a:schemeClr val="bg1"/>
                </a:solidFill>
                <a:latin typeface="Arial" panose="020B0604020202020204" pitchFamily="34" charset="0"/>
              </a:rPr>
              <a:t>Confidential</a:t>
            </a:r>
          </a:p>
        </p:txBody>
      </p:sp>
    </p:spTree>
    <p:extLst>
      <p:ext uri="{BB962C8B-B14F-4D97-AF65-F5344CB8AC3E}">
        <p14:creationId xmlns:p14="http://schemas.microsoft.com/office/powerpoint/2010/main" val="956084732"/>
      </p:ext>
    </p:extLst>
  </p:cSld>
  <p:clrMapOvr>
    <a:masterClrMapping/>
  </p:clrMapOvr>
  <p:extLst>
    <p:ext uri="{DCECCB84-F9BA-43D5-87BE-67443E8EF086}">
      <p15:sldGuideLst xmlns:p15="http://schemas.microsoft.com/office/powerpoint/2012/main">
        <p15:guide id="1" orient="horz" pos="2160">
          <p15:clr>
            <a:srgbClr val="FBAE40"/>
          </p15:clr>
        </p15:guide>
        <p15:guide id="2" pos="387">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Cover slide">
    <p:bg>
      <p:bgPr>
        <a:solidFill>
          <a:schemeClr val="bg1"/>
        </a:solidFill>
        <a:effectLst/>
      </p:bgPr>
    </p:bg>
    <p:spTree>
      <p:nvGrpSpPr>
        <p:cNvPr id="1" name=""/>
        <p:cNvGrpSpPr/>
        <p:nvPr/>
      </p:nvGrpSpPr>
      <p:grpSpPr>
        <a:xfrm>
          <a:off x="0" y="0"/>
          <a:ext cx="0" cy="0"/>
          <a:chOff x="0" y="0"/>
          <a:chExt cx="0" cy="0"/>
        </a:xfrm>
      </p:grpSpPr>
      <p:pic>
        <p:nvPicPr>
          <p:cNvPr id="6" name="Picture 5" descr="A road through a green field&#10;&#10;Description automatically generated">
            <a:extLst>
              <a:ext uri="{FF2B5EF4-FFF2-40B4-BE49-F238E27FC236}">
                <a16:creationId xmlns:a16="http://schemas.microsoft.com/office/drawing/2014/main" id="{BAB3A051-7BF3-EAAC-A888-553C382803C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9FF42232-F648-DDAD-E75B-0C12BC4B2F0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Title 1">
            <a:extLst>
              <a:ext uri="{FF2B5EF4-FFF2-40B4-BE49-F238E27FC236}">
                <a16:creationId xmlns:a16="http://schemas.microsoft.com/office/drawing/2014/main" id="{4BB77347-9877-93CA-4103-023E62BFEDA6}"/>
              </a:ext>
            </a:extLst>
          </p:cNvPr>
          <p:cNvSpPr>
            <a:spLocks noGrp="1"/>
          </p:cNvSpPr>
          <p:nvPr>
            <p:ph type="ctrTitle"/>
          </p:nvPr>
        </p:nvSpPr>
        <p:spPr>
          <a:xfrm>
            <a:off x="628664" y="796204"/>
            <a:ext cx="4328983" cy="1532773"/>
          </a:xfrm>
        </p:spPr>
        <p:txBody>
          <a:bodyPr lIns="0" anchor="t" anchorCtr="0">
            <a:normAutofit/>
          </a:bodyPr>
          <a:lstStyle>
            <a:lvl1pPr algn="l">
              <a:defRPr sz="4400" b="1" i="0">
                <a:solidFill>
                  <a:schemeClr val="accent1"/>
                </a:solidFill>
                <a:latin typeface="Arial" panose="020B0604020202020204" pitchFamily="34" charset="0"/>
                <a:cs typeface="Arial" panose="020B0604020202020204" pitchFamily="34" charset="0"/>
              </a:defRPr>
            </a:lvl1pPr>
          </a:lstStyle>
          <a:p>
            <a:endParaRPr lang="en-GB"/>
          </a:p>
        </p:txBody>
      </p:sp>
      <p:pic>
        <p:nvPicPr>
          <p:cNvPr id="5" name="Picture 4" descr="A black background with white dots&#10;&#10;Description automatically generated">
            <a:extLst>
              <a:ext uri="{FF2B5EF4-FFF2-40B4-BE49-F238E27FC236}">
                <a16:creationId xmlns:a16="http://schemas.microsoft.com/office/drawing/2014/main" id="{03362316-8BB8-BD40-9D0A-F62FC860220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0261600" y="5811520"/>
            <a:ext cx="1930400" cy="1046480"/>
          </a:xfrm>
          <a:prstGeom prst="rect">
            <a:avLst/>
          </a:prstGeom>
        </p:spPr>
      </p:pic>
      <p:sp>
        <p:nvSpPr>
          <p:cNvPr id="8" name="Subtitle 2">
            <a:extLst>
              <a:ext uri="{FF2B5EF4-FFF2-40B4-BE49-F238E27FC236}">
                <a16:creationId xmlns:a16="http://schemas.microsoft.com/office/drawing/2014/main" id="{A611D19F-4AA1-948B-0F06-8E3EAD4A15D1}"/>
              </a:ext>
            </a:extLst>
          </p:cNvPr>
          <p:cNvSpPr>
            <a:spLocks noGrp="1"/>
          </p:cNvSpPr>
          <p:nvPr>
            <p:ph type="subTitle" idx="1"/>
          </p:nvPr>
        </p:nvSpPr>
        <p:spPr>
          <a:xfrm>
            <a:off x="628663" y="2478639"/>
            <a:ext cx="3824891" cy="663146"/>
          </a:xfrm>
        </p:spPr>
        <p:txBody>
          <a:bodyPr>
            <a:normAutofit/>
          </a:bodyPr>
          <a:lstStyle>
            <a:lvl1pPr marL="0" indent="0" algn="l">
              <a:buNone/>
              <a:defRPr sz="2400" b="0" i="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TextBox 3">
            <a:extLst>
              <a:ext uri="{FF2B5EF4-FFF2-40B4-BE49-F238E27FC236}">
                <a16:creationId xmlns:a16="http://schemas.microsoft.com/office/drawing/2014/main" id="{1C70AE5C-76AE-748D-AA13-B19166E365CD}"/>
              </a:ext>
            </a:extLst>
          </p:cNvPr>
          <p:cNvSpPr txBox="1"/>
          <p:nvPr userDrawn="1"/>
        </p:nvSpPr>
        <p:spPr>
          <a:xfrm>
            <a:off x="543721" y="57348"/>
            <a:ext cx="4571528" cy="307777"/>
          </a:xfrm>
          <a:prstGeom prst="rect">
            <a:avLst/>
          </a:prstGeom>
          <a:noFill/>
        </p:spPr>
        <p:txBody>
          <a:bodyPr wrap="square" rtlCol="0">
            <a:spAutoFit/>
          </a:bodyPr>
          <a:lstStyle/>
          <a:p>
            <a:r>
              <a:rPr lang="en-GB" sz="1400" b="0" i="0">
                <a:solidFill>
                  <a:schemeClr val="bg1"/>
                </a:solidFill>
                <a:latin typeface="Arial" panose="020B0604020202020204" pitchFamily="34" charset="0"/>
              </a:rPr>
              <a:t>Confidential</a:t>
            </a:r>
          </a:p>
        </p:txBody>
      </p:sp>
    </p:spTree>
    <p:extLst>
      <p:ext uri="{BB962C8B-B14F-4D97-AF65-F5344CB8AC3E}">
        <p14:creationId xmlns:p14="http://schemas.microsoft.com/office/powerpoint/2010/main" val="527825456"/>
      </p:ext>
    </p:extLst>
  </p:cSld>
  <p:clrMapOvr>
    <a:masterClrMapping/>
  </p:clrMapOvr>
  <p:extLst>
    <p:ext uri="{DCECCB84-F9BA-43D5-87BE-67443E8EF086}">
      <p15:sldGuideLst xmlns:p15="http://schemas.microsoft.com/office/powerpoint/2012/main">
        <p15:guide id="1" pos="199">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Cover slide">
    <p:bg>
      <p:bgPr>
        <a:solidFill>
          <a:schemeClr val="bg1"/>
        </a:solidFill>
        <a:effectLst/>
      </p:bgPr>
    </p:bg>
    <p:spTree>
      <p:nvGrpSpPr>
        <p:cNvPr id="1" name=""/>
        <p:cNvGrpSpPr/>
        <p:nvPr/>
      </p:nvGrpSpPr>
      <p:grpSpPr>
        <a:xfrm>
          <a:off x="0" y="0"/>
          <a:ext cx="0" cy="0"/>
          <a:chOff x="0" y="0"/>
          <a:chExt cx="0" cy="0"/>
        </a:xfrm>
      </p:grpSpPr>
      <p:pic>
        <p:nvPicPr>
          <p:cNvPr id="11" name="Picture 10" descr="A group of people sitting around a table looking at a computer&#10;&#10;Description automatically generated">
            <a:extLst>
              <a:ext uri="{FF2B5EF4-FFF2-40B4-BE49-F238E27FC236}">
                <a16:creationId xmlns:a16="http://schemas.microsoft.com/office/drawing/2014/main" id="{5C1AFF9B-026C-9129-DEA5-779635F510D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9FF42232-F648-DDAD-E75B-0C12BC4B2F0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4840"/>
            <a:ext cx="12192000" cy="6858000"/>
          </a:xfrm>
          <a:prstGeom prst="rect">
            <a:avLst/>
          </a:prstGeom>
        </p:spPr>
      </p:pic>
      <p:sp>
        <p:nvSpPr>
          <p:cNvPr id="3" name="Title 1">
            <a:extLst>
              <a:ext uri="{FF2B5EF4-FFF2-40B4-BE49-F238E27FC236}">
                <a16:creationId xmlns:a16="http://schemas.microsoft.com/office/drawing/2014/main" id="{4BB77347-9877-93CA-4103-023E62BFEDA6}"/>
              </a:ext>
            </a:extLst>
          </p:cNvPr>
          <p:cNvSpPr>
            <a:spLocks noGrp="1"/>
          </p:cNvSpPr>
          <p:nvPr>
            <p:ph type="ctrTitle"/>
          </p:nvPr>
        </p:nvSpPr>
        <p:spPr>
          <a:xfrm>
            <a:off x="628664" y="796204"/>
            <a:ext cx="4328983" cy="1532773"/>
          </a:xfrm>
        </p:spPr>
        <p:txBody>
          <a:bodyPr lIns="0" anchor="t" anchorCtr="0">
            <a:normAutofit/>
          </a:bodyPr>
          <a:lstStyle>
            <a:lvl1pPr algn="l">
              <a:defRPr sz="4400" b="1" i="0">
                <a:solidFill>
                  <a:schemeClr val="accent1"/>
                </a:solidFill>
                <a:latin typeface="Arial" panose="020B0604020202020204" pitchFamily="34" charset="0"/>
                <a:cs typeface="Arial" panose="020B0604020202020204" pitchFamily="34" charset="0"/>
              </a:defRPr>
            </a:lvl1pPr>
          </a:lstStyle>
          <a:p>
            <a:endParaRPr lang="en-GB"/>
          </a:p>
        </p:txBody>
      </p:sp>
      <p:pic>
        <p:nvPicPr>
          <p:cNvPr id="5" name="Picture 4" descr="A black background with white dots&#10;&#10;Description automatically generated">
            <a:extLst>
              <a:ext uri="{FF2B5EF4-FFF2-40B4-BE49-F238E27FC236}">
                <a16:creationId xmlns:a16="http://schemas.microsoft.com/office/drawing/2014/main" id="{03362316-8BB8-BD40-9D0A-F62FC860220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0261600" y="5811520"/>
            <a:ext cx="1930400" cy="1046480"/>
          </a:xfrm>
          <a:prstGeom prst="rect">
            <a:avLst/>
          </a:prstGeom>
        </p:spPr>
      </p:pic>
      <p:sp>
        <p:nvSpPr>
          <p:cNvPr id="8" name="Subtitle 2">
            <a:extLst>
              <a:ext uri="{FF2B5EF4-FFF2-40B4-BE49-F238E27FC236}">
                <a16:creationId xmlns:a16="http://schemas.microsoft.com/office/drawing/2014/main" id="{A611D19F-4AA1-948B-0F06-8E3EAD4A15D1}"/>
              </a:ext>
            </a:extLst>
          </p:cNvPr>
          <p:cNvSpPr>
            <a:spLocks noGrp="1"/>
          </p:cNvSpPr>
          <p:nvPr>
            <p:ph type="subTitle" idx="1"/>
          </p:nvPr>
        </p:nvSpPr>
        <p:spPr>
          <a:xfrm>
            <a:off x="628663" y="2478639"/>
            <a:ext cx="3824891" cy="663146"/>
          </a:xfrm>
        </p:spPr>
        <p:txBody>
          <a:bodyPr>
            <a:normAutofit/>
          </a:bodyPr>
          <a:lstStyle>
            <a:lvl1pPr marL="0" indent="0" algn="l">
              <a:buNone/>
              <a:defRPr sz="2400" b="0" i="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pic>
        <p:nvPicPr>
          <p:cNvPr id="17" name="Picture 16" descr="A blue text on a black background&#10;&#10;Description automatically generated">
            <a:extLst>
              <a:ext uri="{FF2B5EF4-FFF2-40B4-BE49-F238E27FC236}">
                <a16:creationId xmlns:a16="http://schemas.microsoft.com/office/drawing/2014/main" id="{60F6C532-1CCC-90CB-55FE-77C963E2BEC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383509" y="6121967"/>
            <a:ext cx="1935353" cy="431386"/>
          </a:xfrm>
          <a:prstGeom prst="rect">
            <a:avLst/>
          </a:prstGeom>
        </p:spPr>
      </p:pic>
      <p:cxnSp>
        <p:nvCxnSpPr>
          <p:cNvPr id="18" name="Straight Connector 17">
            <a:extLst>
              <a:ext uri="{FF2B5EF4-FFF2-40B4-BE49-F238E27FC236}">
                <a16:creationId xmlns:a16="http://schemas.microsoft.com/office/drawing/2014/main" id="{FEC059BE-0A1F-F722-47B0-8D6C26F3414E}"/>
              </a:ext>
            </a:extLst>
          </p:cNvPr>
          <p:cNvCxnSpPr>
            <a:cxnSpLocks/>
          </p:cNvCxnSpPr>
          <p:nvPr userDrawn="1"/>
        </p:nvCxnSpPr>
        <p:spPr>
          <a:xfrm>
            <a:off x="10415949" y="6156716"/>
            <a:ext cx="0" cy="258732"/>
          </a:xfrm>
          <a:prstGeom prst="line">
            <a:avLst/>
          </a:prstGeom>
          <a:ln>
            <a:solidFill>
              <a:srgbClr val="460033"/>
            </a:solidFill>
          </a:ln>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0567A35B-7B90-54D3-67F1-6CE3A3E15591}"/>
              </a:ext>
            </a:extLst>
          </p:cNvPr>
          <p:cNvSpPr txBox="1"/>
          <p:nvPr userDrawn="1"/>
        </p:nvSpPr>
        <p:spPr>
          <a:xfrm>
            <a:off x="543721" y="57348"/>
            <a:ext cx="4571528" cy="307777"/>
          </a:xfrm>
          <a:prstGeom prst="rect">
            <a:avLst/>
          </a:prstGeom>
          <a:noFill/>
        </p:spPr>
        <p:txBody>
          <a:bodyPr wrap="square" rtlCol="0">
            <a:spAutoFit/>
          </a:bodyPr>
          <a:lstStyle/>
          <a:p>
            <a:r>
              <a:rPr lang="en-GB" sz="1400" b="0" i="0">
                <a:solidFill>
                  <a:schemeClr val="bg1"/>
                </a:solidFill>
                <a:latin typeface="Arial" panose="020B0604020202020204" pitchFamily="34" charset="0"/>
              </a:rPr>
              <a:t>Confidential</a:t>
            </a:r>
          </a:p>
        </p:txBody>
      </p:sp>
    </p:spTree>
    <p:extLst>
      <p:ext uri="{BB962C8B-B14F-4D97-AF65-F5344CB8AC3E}">
        <p14:creationId xmlns:p14="http://schemas.microsoft.com/office/powerpoint/2010/main" val="100068829"/>
      </p:ext>
    </p:extLst>
  </p:cSld>
  <p:clrMapOvr>
    <a:masterClrMapping/>
  </p:clrMapOvr>
  <p:extLst>
    <p:ext uri="{DCECCB84-F9BA-43D5-87BE-67443E8EF086}">
      <p15:sldGuideLst xmlns:p15="http://schemas.microsoft.com/office/powerpoint/2012/main">
        <p15:guide id="1" pos="199">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Contents Slide">
    <p:spTree>
      <p:nvGrpSpPr>
        <p:cNvPr id="1" name=""/>
        <p:cNvGrpSpPr/>
        <p:nvPr/>
      </p:nvGrpSpPr>
      <p:grpSpPr>
        <a:xfrm>
          <a:off x="0" y="0"/>
          <a:ext cx="0" cy="0"/>
          <a:chOff x="0" y="0"/>
          <a:chExt cx="0" cy="0"/>
        </a:xfrm>
      </p:grpSpPr>
      <p:pic>
        <p:nvPicPr>
          <p:cNvPr id="4" name="Picture 3" descr="A field with wind turbines in the background&#10;&#10;Description automatically generated">
            <a:extLst>
              <a:ext uri="{FF2B5EF4-FFF2-40B4-BE49-F238E27FC236}">
                <a16:creationId xmlns:a16="http://schemas.microsoft.com/office/drawing/2014/main" id="{91B95623-DB60-0FE1-2973-59391D11872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1999" cy="6857999"/>
          </a:xfrm>
          <a:prstGeom prst="rect">
            <a:avLst/>
          </a:prstGeom>
        </p:spPr>
      </p:pic>
      <p:pic>
        <p:nvPicPr>
          <p:cNvPr id="9" name="Picture 8" descr="A screenshot of a video game&#10;&#10;Description automatically generated">
            <a:extLst>
              <a:ext uri="{FF2B5EF4-FFF2-40B4-BE49-F238E27FC236}">
                <a16:creationId xmlns:a16="http://schemas.microsoft.com/office/drawing/2014/main" id="{A15E0C7C-613F-78A1-1DEC-00D6D4942CC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1"/>
            <a:ext cx="12192000" cy="6858000"/>
          </a:xfrm>
          <a:prstGeom prst="rect">
            <a:avLst/>
          </a:prstGeom>
        </p:spPr>
      </p:pic>
      <p:pic>
        <p:nvPicPr>
          <p:cNvPr id="10" name="Picture 9" descr="A black background with white dots&#10;&#10;Description automatically generated">
            <a:extLst>
              <a:ext uri="{FF2B5EF4-FFF2-40B4-BE49-F238E27FC236}">
                <a16:creationId xmlns:a16="http://schemas.microsoft.com/office/drawing/2014/main" id="{44D1BF2D-F7AD-63E3-71D8-BDE9BF2F933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0261600" y="5811520"/>
            <a:ext cx="1930400" cy="1046480"/>
          </a:xfrm>
          <a:prstGeom prst="rect">
            <a:avLst/>
          </a:prstGeom>
        </p:spPr>
      </p:pic>
      <p:sp>
        <p:nvSpPr>
          <p:cNvPr id="11" name="Title 1">
            <a:extLst>
              <a:ext uri="{FF2B5EF4-FFF2-40B4-BE49-F238E27FC236}">
                <a16:creationId xmlns:a16="http://schemas.microsoft.com/office/drawing/2014/main" id="{05A63E56-9227-9978-ADC2-9223E6C51ABD}"/>
              </a:ext>
            </a:extLst>
          </p:cNvPr>
          <p:cNvSpPr>
            <a:spLocks noGrp="1"/>
          </p:cNvSpPr>
          <p:nvPr>
            <p:ph type="title"/>
          </p:nvPr>
        </p:nvSpPr>
        <p:spPr>
          <a:xfrm>
            <a:off x="637273" y="365125"/>
            <a:ext cx="8307435" cy="1325563"/>
          </a:xfrm>
        </p:spPr>
        <p:txBody>
          <a:bodyPr/>
          <a:lstStyle>
            <a:lvl1pPr>
              <a:defRPr b="1" i="0">
                <a:solidFill>
                  <a:schemeClr val="accent1"/>
                </a:solidFill>
                <a:latin typeface="Arial" panose="020B0604020202020204" pitchFamily="34" charset="0"/>
                <a:cs typeface="Arial" panose="020B0604020202020204" pitchFamily="34" charset="0"/>
              </a:defRPr>
            </a:lvl1pPr>
          </a:lstStyle>
          <a:p>
            <a:endParaRPr lang="en-GB"/>
          </a:p>
        </p:txBody>
      </p:sp>
      <p:sp>
        <p:nvSpPr>
          <p:cNvPr id="12" name="Content Placeholder 2">
            <a:extLst>
              <a:ext uri="{FF2B5EF4-FFF2-40B4-BE49-F238E27FC236}">
                <a16:creationId xmlns:a16="http://schemas.microsoft.com/office/drawing/2014/main" id="{C349BD22-11FD-5019-2AE1-EEBDE251B20D}"/>
              </a:ext>
            </a:extLst>
          </p:cNvPr>
          <p:cNvSpPr>
            <a:spLocks noGrp="1"/>
          </p:cNvSpPr>
          <p:nvPr>
            <p:ph idx="1"/>
          </p:nvPr>
        </p:nvSpPr>
        <p:spPr>
          <a:xfrm>
            <a:off x="637273" y="3200878"/>
            <a:ext cx="4122296" cy="2734702"/>
          </a:xfrm>
        </p:spPr>
        <p:txBody>
          <a:bodyPr/>
          <a:lstStyle>
            <a:lvl1pPr marL="514350" indent="-514350">
              <a:buClr>
                <a:schemeClr val="accent1"/>
              </a:buClr>
              <a:buFont typeface="+mj-lt"/>
              <a:buAutoNum type="arabicPeriod"/>
              <a:defRPr sz="2000" b="0" i="0">
                <a:solidFill>
                  <a:schemeClr val="bg1"/>
                </a:solidFill>
                <a:latin typeface="Arial" panose="020B0604020202020204" pitchFamily="34" charset="0"/>
              </a:defRPr>
            </a:lvl1pPr>
            <a:lvl2pPr marL="914400" indent="-457200">
              <a:buClr>
                <a:schemeClr val="accent1"/>
              </a:buClr>
              <a:buFont typeface="+mj-lt"/>
              <a:buAutoNum type="arabicPeriod"/>
              <a:defRPr sz="1400" b="0" i="0">
                <a:solidFill>
                  <a:schemeClr val="bg1"/>
                </a:solidFill>
                <a:latin typeface="Arial" panose="020B0604020202020204" pitchFamily="34" charset="0"/>
              </a:defRPr>
            </a:lvl2pPr>
            <a:lvl3pPr marL="1371600" indent="-457200">
              <a:buClr>
                <a:schemeClr val="accent1"/>
              </a:buClr>
              <a:buFont typeface="+mj-lt"/>
              <a:buAutoNum type="arabicPeriod"/>
              <a:defRPr sz="1400" b="0" i="0">
                <a:solidFill>
                  <a:schemeClr val="bg1"/>
                </a:solidFill>
                <a:latin typeface="Arial" panose="020B0604020202020204" pitchFamily="34" charset="0"/>
              </a:defRPr>
            </a:lvl3pPr>
            <a:lvl4pPr marL="1714500" indent="-342900">
              <a:buClr>
                <a:schemeClr val="accent1"/>
              </a:buClr>
              <a:buFont typeface="+mj-lt"/>
              <a:buAutoNum type="arabicPeriod"/>
              <a:defRPr sz="1400" b="0" i="0">
                <a:solidFill>
                  <a:schemeClr val="bg1"/>
                </a:solidFill>
                <a:latin typeface="Arial" panose="020B0604020202020204" pitchFamily="34" charset="0"/>
              </a:defRPr>
            </a:lvl4pPr>
            <a:lvl5pPr marL="2171700" indent="-342900">
              <a:buClr>
                <a:schemeClr val="accent1"/>
              </a:buClr>
              <a:buFont typeface="+mj-lt"/>
              <a:buAutoNum type="arabicPeriod"/>
              <a:defRPr sz="1400" b="0" i="0">
                <a:solidFill>
                  <a:schemeClr val="bg1"/>
                </a:solidFill>
                <a:latin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 name="TextBox 1">
            <a:extLst>
              <a:ext uri="{FF2B5EF4-FFF2-40B4-BE49-F238E27FC236}">
                <a16:creationId xmlns:a16="http://schemas.microsoft.com/office/drawing/2014/main" id="{597C07A8-1BF4-5583-A597-1F97B315BCF8}"/>
              </a:ext>
            </a:extLst>
          </p:cNvPr>
          <p:cNvSpPr txBox="1"/>
          <p:nvPr userDrawn="1"/>
        </p:nvSpPr>
        <p:spPr>
          <a:xfrm>
            <a:off x="543721" y="6509834"/>
            <a:ext cx="141064"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b="0" i="0" smtClean="0">
                <a:solidFill>
                  <a:schemeClr val="bg1"/>
                </a:solidFill>
                <a:latin typeface="Arial" panose="020B0604020202020204" pitchFamily="34" charset="0"/>
                <a:cs typeface="Arial" panose="020B0604020202020204" pitchFamily="34" charset="0"/>
              </a:rPr>
              <a:t>‹#›</a:t>
            </a:fld>
            <a:endParaRPr lang="en-GB" sz="2000" b="0" i="0" noProof="0">
              <a:solidFill>
                <a:schemeClr val="bg1"/>
              </a:solidFill>
              <a:latin typeface="Arial" panose="020B0604020202020204" pitchFamily="34" charset="0"/>
              <a:cs typeface="Arial" panose="020B0604020202020204" pitchFamily="34" charset="0"/>
            </a:endParaRPr>
          </a:p>
        </p:txBody>
      </p:sp>
      <p:pic>
        <p:nvPicPr>
          <p:cNvPr id="18" name="Picture 17" descr="A blue text on a black background&#10;&#10;Description automatically generated">
            <a:extLst>
              <a:ext uri="{FF2B5EF4-FFF2-40B4-BE49-F238E27FC236}">
                <a16:creationId xmlns:a16="http://schemas.microsoft.com/office/drawing/2014/main" id="{C425BC37-CE97-7D9B-16EB-55AECEA7A4EF}"/>
              </a:ext>
            </a:extLst>
          </p:cNvPr>
          <p:cNvPicPr>
            <a:picLocks noChangeAspect="1"/>
          </p:cNvPicPr>
          <p:nvPr userDrawn="1"/>
        </p:nvPicPr>
        <p:blipFill>
          <a:blip r:embed="rId5">
            <a:biLevel thresh="25000"/>
            <a:extLst>
              <a:ext uri="{28A0092B-C50C-407E-A947-70E740481C1C}">
                <a14:useLocalDpi xmlns:a14="http://schemas.microsoft.com/office/drawing/2010/main" val="0"/>
              </a:ext>
            </a:extLst>
          </a:blip>
          <a:stretch>
            <a:fillRect/>
          </a:stretch>
        </p:blipFill>
        <p:spPr>
          <a:xfrm>
            <a:off x="8383509" y="6121967"/>
            <a:ext cx="1935353" cy="431386"/>
          </a:xfrm>
          <a:prstGeom prst="rect">
            <a:avLst/>
          </a:prstGeom>
        </p:spPr>
      </p:pic>
      <p:cxnSp>
        <p:nvCxnSpPr>
          <p:cNvPr id="19" name="Straight Connector 18">
            <a:extLst>
              <a:ext uri="{FF2B5EF4-FFF2-40B4-BE49-F238E27FC236}">
                <a16:creationId xmlns:a16="http://schemas.microsoft.com/office/drawing/2014/main" id="{4C1B9509-32D8-109E-132D-A711C3AB76F0}"/>
              </a:ext>
            </a:extLst>
          </p:cNvPr>
          <p:cNvCxnSpPr>
            <a:cxnSpLocks/>
          </p:cNvCxnSpPr>
          <p:nvPr userDrawn="1"/>
        </p:nvCxnSpPr>
        <p:spPr>
          <a:xfrm>
            <a:off x="10415949" y="6156716"/>
            <a:ext cx="0" cy="258732"/>
          </a:xfrm>
          <a:prstGeom prst="line">
            <a:avLst/>
          </a:prstGeom>
          <a:ln>
            <a:solidFill>
              <a:srgbClr val="460033"/>
            </a:solidFill>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942468C3-5CAF-75F2-017B-704B0CA58982}"/>
              </a:ext>
            </a:extLst>
          </p:cNvPr>
          <p:cNvSpPr txBox="1"/>
          <p:nvPr userDrawn="1"/>
        </p:nvSpPr>
        <p:spPr>
          <a:xfrm>
            <a:off x="543721" y="57348"/>
            <a:ext cx="4571528" cy="307777"/>
          </a:xfrm>
          <a:prstGeom prst="rect">
            <a:avLst/>
          </a:prstGeom>
          <a:noFill/>
        </p:spPr>
        <p:txBody>
          <a:bodyPr wrap="square" rtlCol="0">
            <a:spAutoFit/>
          </a:bodyPr>
          <a:lstStyle/>
          <a:p>
            <a:r>
              <a:rPr lang="en-GB" sz="1400" b="0" i="0">
                <a:solidFill>
                  <a:schemeClr val="tx1"/>
                </a:solidFill>
                <a:latin typeface="Arial" panose="020B0604020202020204" pitchFamily="34" charset="0"/>
              </a:rPr>
              <a:t>Confidential</a:t>
            </a:r>
          </a:p>
        </p:txBody>
      </p:sp>
    </p:spTree>
    <p:extLst>
      <p:ext uri="{BB962C8B-B14F-4D97-AF65-F5344CB8AC3E}">
        <p14:creationId xmlns:p14="http://schemas.microsoft.com/office/powerpoint/2010/main" val="32754754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Contents Slide">
    <p:spTree>
      <p:nvGrpSpPr>
        <p:cNvPr id="1" name=""/>
        <p:cNvGrpSpPr/>
        <p:nvPr/>
      </p:nvGrpSpPr>
      <p:grpSpPr>
        <a:xfrm>
          <a:off x="0" y="0"/>
          <a:ext cx="0" cy="0"/>
          <a:chOff x="0" y="0"/>
          <a:chExt cx="0" cy="0"/>
        </a:xfrm>
      </p:grpSpPr>
      <p:pic>
        <p:nvPicPr>
          <p:cNvPr id="8" name="Picture 7" descr="A purple and black background&#10;&#10;Description automatically generated">
            <a:extLst>
              <a:ext uri="{FF2B5EF4-FFF2-40B4-BE49-F238E27FC236}">
                <a16:creationId xmlns:a16="http://schemas.microsoft.com/office/drawing/2014/main" id="{BD733B61-FDE5-43FD-02B9-15749A7E23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8495"/>
            <a:ext cx="12207103" cy="6866495"/>
          </a:xfrm>
          <a:prstGeom prst="rect">
            <a:avLst/>
          </a:prstGeom>
        </p:spPr>
      </p:pic>
      <p:sp>
        <p:nvSpPr>
          <p:cNvPr id="2" name="Title 1">
            <a:extLst>
              <a:ext uri="{FF2B5EF4-FFF2-40B4-BE49-F238E27FC236}">
                <a16:creationId xmlns:a16="http://schemas.microsoft.com/office/drawing/2014/main" id="{E369532E-6917-836E-1185-E305911BAE82}"/>
              </a:ext>
            </a:extLst>
          </p:cNvPr>
          <p:cNvSpPr>
            <a:spLocks noGrp="1"/>
          </p:cNvSpPr>
          <p:nvPr>
            <p:ph type="title"/>
          </p:nvPr>
        </p:nvSpPr>
        <p:spPr>
          <a:xfrm>
            <a:off x="637273" y="365125"/>
            <a:ext cx="10515600" cy="1325563"/>
          </a:xfrm>
        </p:spPr>
        <p:txBody>
          <a:bodyPr/>
          <a:lstStyle>
            <a:lvl1pPr>
              <a:defRPr b="1" i="0">
                <a:solidFill>
                  <a:schemeClr val="accent1"/>
                </a:solidFill>
                <a:latin typeface="Arial" panose="020B0604020202020204" pitchFamily="34" charset="0"/>
                <a:cs typeface="Arial" panose="020B0604020202020204" pitchFamily="34" charset="0"/>
              </a:defRPr>
            </a:lvl1pPr>
          </a:lstStyle>
          <a:p>
            <a:r>
              <a:rPr lang="en-GB"/>
              <a:t>Click to edit Master title style</a:t>
            </a:r>
          </a:p>
        </p:txBody>
      </p:sp>
      <p:sp>
        <p:nvSpPr>
          <p:cNvPr id="3" name="Content Placeholder 2">
            <a:extLst>
              <a:ext uri="{FF2B5EF4-FFF2-40B4-BE49-F238E27FC236}">
                <a16:creationId xmlns:a16="http://schemas.microsoft.com/office/drawing/2014/main" id="{C2DFC869-04DE-7711-205B-68333ECEB111}"/>
              </a:ext>
            </a:extLst>
          </p:cNvPr>
          <p:cNvSpPr>
            <a:spLocks noGrp="1"/>
          </p:cNvSpPr>
          <p:nvPr>
            <p:ph idx="1"/>
          </p:nvPr>
        </p:nvSpPr>
        <p:spPr>
          <a:xfrm>
            <a:off x="637273" y="1825625"/>
            <a:ext cx="10515600" cy="4351338"/>
          </a:xfrm>
        </p:spPr>
        <p:txBody>
          <a:bodyPr/>
          <a:lstStyle>
            <a:lvl1pPr marL="514350" indent="-514350">
              <a:buFont typeface="+mj-lt"/>
              <a:buAutoNum type="arabicPeriod"/>
              <a:defRPr b="0" i="0">
                <a:latin typeface="Arial" panose="020B0604020202020204" pitchFamily="34" charset="0"/>
              </a:defRPr>
            </a:lvl1pPr>
            <a:lvl2pPr marL="914400" indent="-457200">
              <a:buFont typeface="+mj-lt"/>
              <a:buAutoNum type="arabicPeriod"/>
              <a:defRPr b="0" i="0">
                <a:latin typeface="Arial" panose="020B0604020202020204" pitchFamily="34" charset="0"/>
              </a:defRPr>
            </a:lvl2pPr>
            <a:lvl3pPr marL="1371600" indent="-457200">
              <a:buFont typeface="+mj-lt"/>
              <a:buAutoNum type="arabicPeriod"/>
              <a:defRPr b="0" i="0">
                <a:latin typeface="Arial" panose="020B0604020202020204" pitchFamily="34" charset="0"/>
              </a:defRPr>
            </a:lvl3pPr>
            <a:lvl4pPr marL="1714500" indent="-342900">
              <a:buFont typeface="+mj-lt"/>
              <a:buAutoNum type="arabicPeriod"/>
              <a:defRPr b="0" i="0">
                <a:latin typeface="Arial" panose="020B0604020202020204" pitchFamily="34" charset="0"/>
              </a:defRPr>
            </a:lvl4pPr>
            <a:lvl5pPr marL="2171700" indent="-342900">
              <a:buFont typeface="+mj-lt"/>
              <a:buAutoNum type="arabicPeriod"/>
              <a:defRPr b="0" i="0">
                <a:latin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14" name="Picture 13" descr="A blue text on a black background&#10;&#10;Description automatically generated">
            <a:extLst>
              <a:ext uri="{FF2B5EF4-FFF2-40B4-BE49-F238E27FC236}">
                <a16:creationId xmlns:a16="http://schemas.microsoft.com/office/drawing/2014/main" id="{E58CEA4A-F0C4-8EDF-E502-AC76E8C5F57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83509" y="6121967"/>
            <a:ext cx="1935353" cy="431386"/>
          </a:xfrm>
          <a:prstGeom prst="rect">
            <a:avLst/>
          </a:prstGeom>
        </p:spPr>
      </p:pic>
      <p:cxnSp>
        <p:nvCxnSpPr>
          <p:cNvPr id="15" name="Straight Connector 14">
            <a:extLst>
              <a:ext uri="{FF2B5EF4-FFF2-40B4-BE49-F238E27FC236}">
                <a16:creationId xmlns:a16="http://schemas.microsoft.com/office/drawing/2014/main" id="{3A281652-2007-2837-0ECB-1386E5504EF5}"/>
              </a:ext>
            </a:extLst>
          </p:cNvPr>
          <p:cNvCxnSpPr>
            <a:cxnSpLocks/>
          </p:cNvCxnSpPr>
          <p:nvPr userDrawn="1"/>
        </p:nvCxnSpPr>
        <p:spPr>
          <a:xfrm>
            <a:off x="10415949" y="6156716"/>
            <a:ext cx="0" cy="258732"/>
          </a:xfrm>
          <a:prstGeom prst="line">
            <a:avLst/>
          </a:prstGeom>
          <a:ln>
            <a:solidFill>
              <a:srgbClr val="46003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01367708"/>
      </p:ext>
    </p:extLst>
  </p:cSld>
  <p:clrMapOvr>
    <a:masterClrMapping/>
  </p:clrMapOvr>
  <p:extLst>
    <p:ext uri="{DCECCB84-F9BA-43D5-87BE-67443E8EF086}">
      <p15:sldGuideLst xmlns:p15="http://schemas.microsoft.com/office/powerpoint/2012/main">
        <p15:guide id="1" orient="horz" pos="2160">
          <p15:clr>
            <a:srgbClr val="FBAE40"/>
          </p15:clr>
        </p15:guide>
        <p15:guide id="2" pos="389">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xt box x2">
    <p:spTree>
      <p:nvGrpSpPr>
        <p:cNvPr id="1" name=""/>
        <p:cNvGrpSpPr/>
        <p:nvPr/>
      </p:nvGrpSpPr>
      <p:grpSpPr>
        <a:xfrm>
          <a:off x="0" y="0"/>
          <a:ext cx="0" cy="0"/>
          <a:chOff x="0" y="0"/>
          <a:chExt cx="0" cy="0"/>
        </a:xfrm>
      </p:grpSpPr>
      <p:pic>
        <p:nvPicPr>
          <p:cNvPr id="8" name="Picture 7" descr="A black background with a pink object&#10;&#10;Description automatically generated">
            <a:extLst>
              <a:ext uri="{FF2B5EF4-FFF2-40B4-BE49-F238E27FC236}">
                <a16:creationId xmlns:a16="http://schemas.microsoft.com/office/drawing/2014/main" id="{40DE9A63-8C09-1B7B-D2EE-4082DB84327F}"/>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tretch>
            <a:fillRect/>
          </a:stretch>
        </p:blipFill>
        <p:spPr>
          <a:xfrm>
            <a:off x="-2" y="-1"/>
            <a:ext cx="12192002" cy="6858001"/>
          </a:xfrm>
          <a:prstGeom prst="rect">
            <a:avLst/>
          </a:prstGeom>
        </p:spPr>
      </p:pic>
      <p:sp>
        <p:nvSpPr>
          <p:cNvPr id="9" name="Title 1">
            <a:extLst>
              <a:ext uri="{FF2B5EF4-FFF2-40B4-BE49-F238E27FC236}">
                <a16:creationId xmlns:a16="http://schemas.microsoft.com/office/drawing/2014/main" id="{E1A24C3F-E03C-61C2-1BCE-010C0EDD73CA}"/>
              </a:ext>
            </a:extLst>
          </p:cNvPr>
          <p:cNvSpPr>
            <a:spLocks noGrp="1"/>
          </p:cNvSpPr>
          <p:nvPr>
            <p:ph type="title"/>
          </p:nvPr>
        </p:nvSpPr>
        <p:spPr>
          <a:xfrm>
            <a:off x="637273" y="365125"/>
            <a:ext cx="10515600" cy="1325563"/>
          </a:xfrm>
        </p:spPr>
        <p:txBody>
          <a:bodyPr/>
          <a:lstStyle>
            <a:lvl1pPr>
              <a:defRPr b="1" i="0">
                <a:solidFill>
                  <a:schemeClr val="accent1"/>
                </a:solidFill>
                <a:latin typeface="Arial" panose="020B0604020202020204" pitchFamily="34" charset="0"/>
                <a:cs typeface="Arial" panose="020B0604020202020204" pitchFamily="34" charset="0"/>
              </a:defRPr>
            </a:lvl1pPr>
          </a:lstStyle>
          <a:p>
            <a:r>
              <a:rPr lang="en-GB"/>
              <a:t>Click to edit Master title style</a:t>
            </a:r>
          </a:p>
        </p:txBody>
      </p:sp>
      <p:sp>
        <p:nvSpPr>
          <p:cNvPr id="13" name="Text Placeholder 12">
            <a:extLst>
              <a:ext uri="{FF2B5EF4-FFF2-40B4-BE49-F238E27FC236}">
                <a16:creationId xmlns:a16="http://schemas.microsoft.com/office/drawing/2014/main" id="{60D44057-B0E9-C3CD-858C-1158DB642F87}"/>
              </a:ext>
            </a:extLst>
          </p:cNvPr>
          <p:cNvSpPr>
            <a:spLocks noGrp="1"/>
          </p:cNvSpPr>
          <p:nvPr>
            <p:ph type="body" sz="quarter" idx="13"/>
          </p:nvPr>
        </p:nvSpPr>
        <p:spPr>
          <a:xfrm>
            <a:off x="637273" y="1926771"/>
            <a:ext cx="4462848" cy="4153354"/>
          </a:xfrm>
        </p:spPr>
        <p:txBody>
          <a:bodyPr>
            <a:normAutofit/>
          </a:bodyPr>
          <a:lstStyle>
            <a:lvl1pPr marL="0" indent="0">
              <a:buNone/>
              <a:defRPr sz="1800" b="0" i="0">
                <a:latin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15" name="Text Placeholder 12">
            <a:extLst>
              <a:ext uri="{FF2B5EF4-FFF2-40B4-BE49-F238E27FC236}">
                <a16:creationId xmlns:a16="http://schemas.microsoft.com/office/drawing/2014/main" id="{16DFA2F4-A131-0E86-D67F-D866F130441E}"/>
              </a:ext>
            </a:extLst>
          </p:cNvPr>
          <p:cNvSpPr>
            <a:spLocks noGrp="1"/>
          </p:cNvSpPr>
          <p:nvPr>
            <p:ph type="body" sz="quarter" idx="14"/>
          </p:nvPr>
        </p:nvSpPr>
        <p:spPr>
          <a:xfrm>
            <a:off x="5449088" y="1926771"/>
            <a:ext cx="4462848" cy="4153354"/>
          </a:xfrm>
        </p:spPr>
        <p:txBody>
          <a:bodyPr>
            <a:normAutofit/>
          </a:bodyPr>
          <a:lstStyle>
            <a:lvl1pPr marL="0" indent="0">
              <a:buNone/>
              <a:defRPr sz="1800" b="0" i="0">
                <a:latin typeface="Arial" panose="020B0604020202020204" pitchFamily="34" charset="0"/>
              </a:defRPr>
            </a:lvl1pPr>
          </a:lstStyle>
          <a:p>
            <a:pPr lvl="0"/>
            <a:r>
              <a:rPr lang="en-GB"/>
              <a:t>Click to edit Master text styles</a:t>
            </a:r>
          </a:p>
        </p:txBody>
      </p:sp>
      <p:sp>
        <p:nvSpPr>
          <p:cNvPr id="2" name="Rectangle 1">
            <a:extLst>
              <a:ext uri="{FF2B5EF4-FFF2-40B4-BE49-F238E27FC236}">
                <a16:creationId xmlns:a16="http://schemas.microsoft.com/office/drawing/2014/main" id="{1EEFB3EB-75C2-016E-C3FD-B2FCF52E7552}"/>
              </a:ext>
            </a:extLst>
          </p:cNvPr>
          <p:cNvSpPr/>
          <p:nvPr userDrawn="1"/>
        </p:nvSpPr>
        <p:spPr>
          <a:xfrm>
            <a:off x="10434041" y="5930166"/>
            <a:ext cx="1437663" cy="6943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pic>
        <p:nvPicPr>
          <p:cNvPr id="1026" name="Picture 2" descr="Profile — NESO">
            <a:extLst>
              <a:ext uri="{FF2B5EF4-FFF2-40B4-BE49-F238E27FC236}">
                <a16:creationId xmlns:a16="http://schemas.microsoft.com/office/drawing/2014/main" id="{50DA3B02-F6A7-6FE7-7A79-1CBC55D08EF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093063" y="6250971"/>
            <a:ext cx="997735" cy="441135"/>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Straight Connector 15">
            <a:extLst>
              <a:ext uri="{FF2B5EF4-FFF2-40B4-BE49-F238E27FC236}">
                <a16:creationId xmlns:a16="http://schemas.microsoft.com/office/drawing/2014/main" id="{7A306751-A6BA-C004-C7CC-8EC3338F196B}"/>
              </a:ext>
            </a:extLst>
          </p:cNvPr>
          <p:cNvCxnSpPr>
            <a:cxnSpLocks/>
          </p:cNvCxnSpPr>
          <p:nvPr userDrawn="1"/>
        </p:nvCxnSpPr>
        <p:spPr>
          <a:xfrm>
            <a:off x="10179077" y="6330134"/>
            <a:ext cx="0" cy="238084"/>
          </a:xfrm>
          <a:prstGeom prst="line">
            <a:avLst/>
          </a:prstGeom>
          <a:ln>
            <a:solidFill>
              <a:srgbClr val="460033"/>
            </a:solidFill>
          </a:ln>
        </p:spPr>
        <p:style>
          <a:lnRef idx="2">
            <a:schemeClr val="accent1"/>
          </a:lnRef>
          <a:fillRef idx="0">
            <a:schemeClr val="accent1"/>
          </a:fillRef>
          <a:effectRef idx="1">
            <a:schemeClr val="accent1"/>
          </a:effectRef>
          <a:fontRef idx="minor">
            <a:schemeClr val="tx1"/>
          </a:fontRef>
        </p:style>
      </p:cxnSp>
      <p:pic>
        <p:nvPicPr>
          <p:cNvPr id="14" name="Picture 13" descr="A blue text on a black background&#10;&#10;Description automatically generated">
            <a:extLst>
              <a:ext uri="{FF2B5EF4-FFF2-40B4-BE49-F238E27FC236}">
                <a16:creationId xmlns:a16="http://schemas.microsoft.com/office/drawing/2014/main" id="{1347D0BD-DBE2-51D3-1D08-D988BCB8F84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262420" y="6294395"/>
            <a:ext cx="1780906" cy="396960"/>
          </a:xfrm>
          <a:prstGeom prst="rect">
            <a:avLst/>
          </a:prstGeom>
        </p:spPr>
      </p:pic>
    </p:spTree>
    <p:extLst>
      <p:ext uri="{BB962C8B-B14F-4D97-AF65-F5344CB8AC3E}">
        <p14:creationId xmlns:p14="http://schemas.microsoft.com/office/powerpoint/2010/main" val="15943777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s Slide">
    <p:spTree>
      <p:nvGrpSpPr>
        <p:cNvPr id="1" name=""/>
        <p:cNvGrpSpPr/>
        <p:nvPr/>
      </p:nvGrpSpPr>
      <p:grpSpPr>
        <a:xfrm>
          <a:off x="0" y="0"/>
          <a:ext cx="0" cy="0"/>
          <a:chOff x="0" y="0"/>
          <a:chExt cx="0" cy="0"/>
        </a:xfrm>
      </p:grpSpPr>
      <p:pic>
        <p:nvPicPr>
          <p:cNvPr id="4" name="Picture 3" descr="A field with wind turbines in the background&#10;&#10;Description automatically generated">
            <a:extLst>
              <a:ext uri="{FF2B5EF4-FFF2-40B4-BE49-F238E27FC236}">
                <a16:creationId xmlns:a16="http://schemas.microsoft.com/office/drawing/2014/main" id="{91B95623-DB60-0FE1-2973-59391D11872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1999" cy="6857999"/>
          </a:xfrm>
          <a:prstGeom prst="rect">
            <a:avLst/>
          </a:prstGeom>
        </p:spPr>
      </p:pic>
      <p:pic>
        <p:nvPicPr>
          <p:cNvPr id="9" name="Picture 8" descr="A screenshot of a video game&#10;&#10;Description automatically generated">
            <a:extLst>
              <a:ext uri="{FF2B5EF4-FFF2-40B4-BE49-F238E27FC236}">
                <a16:creationId xmlns:a16="http://schemas.microsoft.com/office/drawing/2014/main" id="{A15E0C7C-613F-78A1-1DEC-00D6D4942CC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1"/>
            <a:ext cx="12192000" cy="6858000"/>
          </a:xfrm>
          <a:prstGeom prst="rect">
            <a:avLst/>
          </a:prstGeom>
        </p:spPr>
      </p:pic>
      <p:pic>
        <p:nvPicPr>
          <p:cNvPr id="10" name="Picture 9" descr="A black background with white dots&#10;&#10;Description automatically generated">
            <a:extLst>
              <a:ext uri="{FF2B5EF4-FFF2-40B4-BE49-F238E27FC236}">
                <a16:creationId xmlns:a16="http://schemas.microsoft.com/office/drawing/2014/main" id="{44D1BF2D-F7AD-63E3-71D8-BDE9BF2F933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0261600" y="5811520"/>
            <a:ext cx="1930400" cy="1046480"/>
          </a:xfrm>
          <a:prstGeom prst="rect">
            <a:avLst/>
          </a:prstGeom>
        </p:spPr>
      </p:pic>
      <p:sp>
        <p:nvSpPr>
          <p:cNvPr id="11" name="Title 1">
            <a:extLst>
              <a:ext uri="{FF2B5EF4-FFF2-40B4-BE49-F238E27FC236}">
                <a16:creationId xmlns:a16="http://schemas.microsoft.com/office/drawing/2014/main" id="{05A63E56-9227-9978-ADC2-9223E6C51ABD}"/>
              </a:ext>
            </a:extLst>
          </p:cNvPr>
          <p:cNvSpPr>
            <a:spLocks noGrp="1"/>
          </p:cNvSpPr>
          <p:nvPr>
            <p:ph type="title"/>
          </p:nvPr>
        </p:nvSpPr>
        <p:spPr>
          <a:xfrm>
            <a:off x="637273" y="365125"/>
            <a:ext cx="8307435" cy="1325563"/>
          </a:xfrm>
        </p:spPr>
        <p:txBody>
          <a:bodyPr/>
          <a:lstStyle>
            <a:lvl1pPr>
              <a:defRPr b="1" i="0">
                <a:solidFill>
                  <a:schemeClr val="accent1"/>
                </a:solidFill>
                <a:latin typeface="Arial" panose="020B0604020202020204" pitchFamily="34" charset="0"/>
                <a:cs typeface="Arial" panose="020B0604020202020204" pitchFamily="34" charset="0"/>
              </a:defRPr>
            </a:lvl1pPr>
          </a:lstStyle>
          <a:p>
            <a:endParaRPr lang="en-GB"/>
          </a:p>
        </p:txBody>
      </p:sp>
      <p:sp>
        <p:nvSpPr>
          <p:cNvPr id="12" name="Content Placeholder 2">
            <a:extLst>
              <a:ext uri="{FF2B5EF4-FFF2-40B4-BE49-F238E27FC236}">
                <a16:creationId xmlns:a16="http://schemas.microsoft.com/office/drawing/2014/main" id="{C349BD22-11FD-5019-2AE1-EEBDE251B20D}"/>
              </a:ext>
            </a:extLst>
          </p:cNvPr>
          <p:cNvSpPr>
            <a:spLocks noGrp="1"/>
          </p:cNvSpPr>
          <p:nvPr>
            <p:ph idx="1"/>
          </p:nvPr>
        </p:nvSpPr>
        <p:spPr>
          <a:xfrm>
            <a:off x="637273" y="3200878"/>
            <a:ext cx="4122296" cy="2734702"/>
          </a:xfrm>
        </p:spPr>
        <p:txBody>
          <a:bodyPr/>
          <a:lstStyle>
            <a:lvl1pPr marL="514350" indent="-514350">
              <a:buClr>
                <a:schemeClr val="accent1"/>
              </a:buClr>
              <a:buFont typeface="+mj-lt"/>
              <a:buAutoNum type="arabicPeriod"/>
              <a:defRPr sz="2000" b="0" i="0">
                <a:solidFill>
                  <a:schemeClr val="bg1"/>
                </a:solidFill>
                <a:latin typeface="Arial" panose="020B0604020202020204" pitchFamily="34" charset="0"/>
              </a:defRPr>
            </a:lvl1pPr>
            <a:lvl2pPr marL="914400" indent="-457200">
              <a:buClr>
                <a:schemeClr val="accent1"/>
              </a:buClr>
              <a:buFont typeface="+mj-lt"/>
              <a:buAutoNum type="arabicPeriod"/>
              <a:defRPr sz="1400" b="0" i="0">
                <a:solidFill>
                  <a:schemeClr val="bg1"/>
                </a:solidFill>
                <a:latin typeface="Arial" panose="020B0604020202020204" pitchFamily="34" charset="0"/>
              </a:defRPr>
            </a:lvl2pPr>
            <a:lvl3pPr marL="1371600" indent="-457200">
              <a:buClr>
                <a:schemeClr val="accent1"/>
              </a:buClr>
              <a:buFont typeface="+mj-lt"/>
              <a:buAutoNum type="arabicPeriod"/>
              <a:defRPr sz="1400" b="0" i="0">
                <a:solidFill>
                  <a:schemeClr val="bg1"/>
                </a:solidFill>
                <a:latin typeface="Arial" panose="020B0604020202020204" pitchFamily="34" charset="0"/>
              </a:defRPr>
            </a:lvl3pPr>
            <a:lvl4pPr marL="1714500" indent="-342900">
              <a:buClr>
                <a:schemeClr val="accent1"/>
              </a:buClr>
              <a:buFont typeface="+mj-lt"/>
              <a:buAutoNum type="arabicPeriod"/>
              <a:defRPr sz="1400" b="0" i="0">
                <a:solidFill>
                  <a:schemeClr val="bg1"/>
                </a:solidFill>
                <a:latin typeface="Arial" panose="020B0604020202020204" pitchFamily="34" charset="0"/>
              </a:defRPr>
            </a:lvl4pPr>
            <a:lvl5pPr marL="2171700" indent="-342900">
              <a:buClr>
                <a:schemeClr val="accent1"/>
              </a:buClr>
              <a:buFont typeface="+mj-lt"/>
              <a:buAutoNum type="arabicPeriod"/>
              <a:defRPr sz="1400" b="0" i="0">
                <a:solidFill>
                  <a:schemeClr val="bg1"/>
                </a:solidFill>
                <a:latin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 name="TextBox 1">
            <a:extLst>
              <a:ext uri="{FF2B5EF4-FFF2-40B4-BE49-F238E27FC236}">
                <a16:creationId xmlns:a16="http://schemas.microsoft.com/office/drawing/2014/main" id="{597C07A8-1BF4-5583-A597-1F97B315BCF8}"/>
              </a:ext>
            </a:extLst>
          </p:cNvPr>
          <p:cNvSpPr txBox="1"/>
          <p:nvPr userDrawn="1"/>
        </p:nvSpPr>
        <p:spPr>
          <a:xfrm>
            <a:off x="543721" y="6509834"/>
            <a:ext cx="141064"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b="0" i="0" smtClean="0">
                <a:solidFill>
                  <a:schemeClr val="bg1"/>
                </a:solidFill>
                <a:latin typeface="Arial" panose="020B0604020202020204" pitchFamily="34" charset="0"/>
                <a:cs typeface="Arial" panose="020B0604020202020204" pitchFamily="34" charset="0"/>
              </a:rPr>
              <a:t>‹#›</a:t>
            </a:fld>
            <a:endParaRPr lang="en-GB" sz="2000" b="0" i="0" noProof="0">
              <a:solidFill>
                <a:schemeClr val="bg1"/>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F013E0C3-A748-7D68-BE91-F314B5D2289A}"/>
              </a:ext>
            </a:extLst>
          </p:cNvPr>
          <p:cNvSpPr txBox="1"/>
          <p:nvPr userDrawn="1"/>
        </p:nvSpPr>
        <p:spPr>
          <a:xfrm>
            <a:off x="532944" y="136525"/>
            <a:ext cx="4571528" cy="307777"/>
          </a:xfrm>
          <a:prstGeom prst="rect">
            <a:avLst/>
          </a:prstGeom>
          <a:noFill/>
        </p:spPr>
        <p:txBody>
          <a:bodyPr wrap="square" rtlCol="0">
            <a:spAutoFit/>
          </a:bodyPr>
          <a:lstStyle/>
          <a:p>
            <a:r>
              <a:rPr lang="en-GB" sz="1400" b="0" i="0" dirty="0">
                <a:solidFill>
                  <a:schemeClr val="tx1"/>
                </a:solidFill>
                <a:latin typeface="Arial" panose="020B0604020202020204" pitchFamily="34" charset="0"/>
              </a:rPr>
              <a:t>Public</a:t>
            </a:r>
          </a:p>
        </p:txBody>
      </p:sp>
    </p:spTree>
    <p:extLst>
      <p:ext uri="{BB962C8B-B14F-4D97-AF65-F5344CB8AC3E}">
        <p14:creationId xmlns:p14="http://schemas.microsoft.com/office/powerpoint/2010/main" val="33453982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ivider layout 1">
    <p:spTree>
      <p:nvGrpSpPr>
        <p:cNvPr id="1" name=""/>
        <p:cNvGrpSpPr/>
        <p:nvPr/>
      </p:nvGrpSpPr>
      <p:grpSpPr>
        <a:xfrm>
          <a:off x="0" y="0"/>
          <a:ext cx="0" cy="0"/>
          <a:chOff x="0" y="0"/>
          <a:chExt cx="0" cy="0"/>
        </a:xfrm>
      </p:grpSpPr>
      <p:pic>
        <p:nvPicPr>
          <p:cNvPr id="3" name="Picture 2" descr="A purple flower on a black background&#10;&#10;Description automatically generated">
            <a:extLst>
              <a:ext uri="{FF2B5EF4-FFF2-40B4-BE49-F238E27FC236}">
                <a16:creationId xmlns:a16="http://schemas.microsoft.com/office/drawing/2014/main" id="{624B9880-4FA8-5D6B-4930-EB7C51734ED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4941561" cy="3055537"/>
          </a:xfrm>
          <a:prstGeom prst="rect">
            <a:avLst/>
          </a:prstGeom>
        </p:spPr>
      </p:pic>
      <p:pic>
        <p:nvPicPr>
          <p:cNvPr id="8" name="Picture 7" descr="A black background with a pink object&#10;&#10;Description automatically generated">
            <a:extLst>
              <a:ext uri="{FF2B5EF4-FFF2-40B4-BE49-F238E27FC236}">
                <a16:creationId xmlns:a16="http://schemas.microsoft.com/office/drawing/2014/main" id="{40DE9A63-8C09-1B7B-D2EE-4082DB84327F}"/>
              </a:ext>
            </a:extLst>
          </p:cNvPr>
          <p:cNvPicPr>
            <a:picLocks noGrp="1" noRot="1" noChangeAspect="1" noMove="1" noResize="1" noEditPoints="1" noAdjustHandles="1" noChangeArrowheads="1" noChangeShapeType="1" noCrop="1"/>
          </p:cNvPicPr>
          <p:nvPr userDrawn="1"/>
        </p:nvPicPr>
        <p:blipFill>
          <a:blip r:embed="rId3" cstate="screen">
            <a:extLst>
              <a:ext uri="{28A0092B-C50C-407E-A947-70E740481C1C}">
                <a14:useLocalDpi xmlns:a14="http://schemas.microsoft.com/office/drawing/2010/main"/>
              </a:ext>
            </a:extLst>
          </a:blip>
          <a:stretch>
            <a:fillRect/>
          </a:stretch>
        </p:blipFill>
        <p:spPr>
          <a:xfrm>
            <a:off x="-2" y="-1"/>
            <a:ext cx="12192002" cy="6858001"/>
          </a:xfrm>
          <a:prstGeom prst="rect">
            <a:avLst/>
          </a:prstGeom>
        </p:spPr>
      </p:pic>
      <p:sp>
        <p:nvSpPr>
          <p:cNvPr id="9" name="Title 1">
            <a:extLst>
              <a:ext uri="{FF2B5EF4-FFF2-40B4-BE49-F238E27FC236}">
                <a16:creationId xmlns:a16="http://schemas.microsoft.com/office/drawing/2014/main" id="{E1A24C3F-E03C-61C2-1BCE-010C0EDD73CA}"/>
              </a:ext>
            </a:extLst>
          </p:cNvPr>
          <p:cNvSpPr>
            <a:spLocks noGrp="1"/>
          </p:cNvSpPr>
          <p:nvPr>
            <p:ph type="title"/>
          </p:nvPr>
        </p:nvSpPr>
        <p:spPr>
          <a:xfrm>
            <a:off x="637273" y="631032"/>
            <a:ext cx="3016800" cy="1325563"/>
          </a:xfrm>
        </p:spPr>
        <p:txBody>
          <a:bodyPr>
            <a:normAutofit/>
          </a:bodyPr>
          <a:lstStyle>
            <a:lvl1pPr>
              <a:defRPr sz="3000" b="1" i="0">
                <a:solidFill>
                  <a:schemeClr val="accent1"/>
                </a:solidFill>
                <a:latin typeface="Arial" panose="020B0604020202020204" pitchFamily="34" charset="0"/>
                <a:cs typeface="Arial" panose="020B0604020202020204" pitchFamily="34" charset="0"/>
              </a:defRPr>
            </a:lvl1pPr>
          </a:lstStyle>
          <a:p>
            <a:r>
              <a:rPr lang="en-GB"/>
              <a:t>Click to edit Master title style</a:t>
            </a:r>
          </a:p>
        </p:txBody>
      </p:sp>
      <p:sp>
        <p:nvSpPr>
          <p:cNvPr id="13" name="Text Placeholder 12">
            <a:extLst>
              <a:ext uri="{FF2B5EF4-FFF2-40B4-BE49-F238E27FC236}">
                <a16:creationId xmlns:a16="http://schemas.microsoft.com/office/drawing/2014/main" id="{60D44057-B0E9-C3CD-858C-1158DB642F87}"/>
              </a:ext>
            </a:extLst>
          </p:cNvPr>
          <p:cNvSpPr>
            <a:spLocks noGrp="1"/>
          </p:cNvSpPr>
          <p:nvPr>
            <p:ph type="body" sz="quarter" idx="13"/>
          </p:nvPr>
        </p:nvSpPr>
        <p:spPr>
          <a:xfrm>
            <a:off x="637273" y="3613681"/>
            <a:ext cx="4139679" cy="2140733"/>
          </a:xfrm>
        </p:spPr>
        <p:txBody>
          <a:bodyPr>
            <a:normAutofit/>
          </a:bodyPr>
          <a:lstStyle>
            <a:lvl1pPr marL="0" indent="0">
              <a:buNone/>
              <a:defRPr sz="1800" b="0" i="0">
                <a:latin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5" name="Text Placeholder 12">
            <a:extLst>
              <a:ext uri="{FF2B5EF4-FFF2-40B4-BE49-F238E27FC236}">
                <a16:creationId xmlns:a16="http://schemas.microsoft.com/office/drawing/2014/main" id="{A80908B0-75DE-A115-6336-EF8AAE3C5F4A}"/>
              </a:ext>
            </a:extLst>
          </p:cNvPr>
          <p:cNvSpPr>
            <a:spLocks noGrp="1"/>
          </p:cNvSpPr>
          <p:nvPr>
            <p:ph type="body" sz="quarter" idx="14"/>
          </p:nvPr>
        </p:nvSpPr>
        <p:spPr>
          <a:xfrm>
            <a:off x="6220807" y="1926771"/>
            <a:ext cx="2401614" cy="2818650"/>
          </a:xfrm>
        </p:spPr>
        <p:txBody>
          <a:bodyPr>
            <a:normAutofit/>
          </a:bodyPr>
          <a:lstStyle>
            <a:lvl1pPr marL="0" indent="0">
              <a:buNone/>
              <a:defRPr sz="1800" b="0" i="0">
                <a:latin typeface="Arial" panose="020B0604020202020204" pitchFamily="34" charset="0"/>
              </a:defRPr>
            </a:lvl1pPr>
          </a:lstStyle>
          <a:p>
            <a:pPr lvl="0"/>
            <a:r>
              <a:rPr lang="en-GB"/>
              <a:t>Click to edit Master text styles</a:t>
            </a:r>
          </a:p>
        </p:txBody>
      </p:sp>
      <p:sp>
        <p:nvSpPr>
          <p:cNvPr id="6" name="Text Placeholder 12">
            <a:extLst>
              <a:ext uri="{FF2B5EF4-FFF2-40B4-BE49-F238E27FC236}">
                <a16:creationId xmlns:a16="http://schemas.microsoft.com/office/drawing/2014/main" id="{544403BA-BDEC-33C9-D380-0A99E3D527D8}"/>
              </a:ext>
            </a:extLst>
          </p:cNvPr>
          <p:cNvSpPr>
            <a:spLocks noGrp="1"/>
          </p:cNvSpPr>
          <p:nvPr>
            <p:ph type="body" sz="quarter" idx="15"/>
          </p:nvPr>
        </p:nvSpPr>
        <p:spPr>
          <a:xfrm>
            <a:off x="9040209" y="1926771"/>
            <a:ext cx="2401614" cy="2818650"/>
          </a:xfrm>
        </p:spPr>
        <p:txBody>
          <a:bodyPr>
            <a:normAutofit/>
          </a:bodyPr>
          <a:lstStyle>
            <a:lvl1pPr marL="0" indent="0">
              <a:buNone/>
              <a:defRPr sz="1800" b="0" i="0">
                <a:latin typeface="Arial" panose="020B0604020202020204" pitchFamily="34" charset="0"/>
              </a:defRPr>
            </a:lvl1pPr>
          </a:lstStyle>
          <a:p>
            <a:pPr lvl="0"/>
            <a:r>
              <a:rPr lang="en-GB"/>
              <a:t>Click to edit Master text styles</a:t>
            </a:r>
          </a:p>
        </p:txBody>
      </p:sp>
      <p:sp>
        <p:nvSpPr>
          <p:cNvPr id="7" name="Rectangle 6">
            <a:extLst>
              <a:ext uri="{FF2B5EF4-FFF2-40B4-BE49-F238E27FC236}">
                <a16:creationId xmlns:a16="http://schemas.microsoft.com/office/drawing/2014/main" id="{50E39946-057E-7AAE-731C-BB04644A93FA}"/>
              </a:ext>
            </a:extLst>
          </p:cNvPr>
          <p:cNvSpPr/>
          <p:nvPr userDrawn="1"/>
        </p:nvSpPr>
        <p:spPr>
          <a:xfrm>
            <a:off x="10434041" y="5930166"/>
            <a:ext cx="1437663" cy="6943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pic>
        <p:nvPicPr>
          <p:cNvPr id="10" name="Picture 2" descr="Profile — NESO">
            <a:extLst>
              <a:ext uri="{FF2B5EF4-FFF2-40B4-BE49-F238E27FC236}">
                <a16:creationId xmlns:a16="http://schemas.microsoft.com/office/drawing/2014/main" id="{6B85823A-2904-2A3B-36ED-75626E4ACB55}"/>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954858" y="6263213"/>
            <a:ext cx="997735" cy="441135"/>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Connector 10">
            <a:extLst>
              <a:ext uri="{FF2B5EF4-FFF2-40B4-BE49-F238E27FC236}">
                <a16:creationId xmlns:a16="http://schemas.microsoft.com/office/drawing/2014/main" id="{47EE5420-55AE-5209-322B-4A616B567D70}"/>
              </a:ext>
            </a:extLst>
          </p:cNvPr>
          <p:cNvCxnSpPr>
            <a:cxnSpLocks/>
          </p:cNvCxnSpPr>
          <p:nvPr userDrawn="1"/>
        </p:nvCxnSpPr>
        <p:spPr>
          <a:xfrm>
            <a:off x="10809973" y="6364738"/>
            <a:ext cx="0" cy="238084"/>
          </a:xfrm>
          <a:prstGeom prst="line">
            <a:avLst/>
          </a:prstGeom>
          <a:ln>
            <a:solidFill>
              <a:srgbClr val="460033"/>
            </a:solidFill>
          </a:ln>
        </p:spPr>
        <p:style>
          <a:lnRef idx="2">
            <a:schemeClr val="accent1"/>
          </a:lnRef>
          <a:fillRef idx="0">
            <a:schemeClr val="accent1"/>
          </a:fillRef>
          <a:effectRef idx="1">
            <a:schemeClr val="accent1"/>
          </a:effectRef>
          <a:fontRef idx="minor">
            <a:schemeClr val="tx1"/>
          </a:fontRef>
        </p:style>
      </p:cxnSp>
      <p:pic>
        <p:nvPicPr>
          <p:cNvPr id="12" name="Picture 11" descr="A blue text on a black background&#10;&#10;Description automatically generated">
            <a:extLst>
              <a:ext uri="{FF2B5EF4-FFF2-40B4-BE49-F238E27FC236}">
                <a16:creationId xmlns:a16="http://schemas.microsoft.com/office/drawing/2014/main" id="{C1A7D0C7-05F3-B6D4-22D1-3291B208952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896450" y="6316208"/>
            <a:ext cx="1780906" cy="396960"/>
          </a:xfrm>
          <a:prstGeom prst="rect">
            <a:avLst/>
          </a:prstGeom>
        </p:spPr>
      </p:pic>
      <p:sp>
        <p:nvSpPr>
          <p:cNvPr id="4" name="TextBox 3">
            <a:extLst>
              <a:ext uri="{FF2B5EF4-FFF2-40B4-BE49-F238E27FC236}">
                <a16:creationId xmlns:a16="http://schemas.microsoft.com/office/drawing/2014/main" id="{5C41D9AD-A269-DF4A-879A-8F26C350189F}"/>
              </a:ext>
            </a:extLst>
          </p:cNvPr>
          <p:cNvSpPr txBox="1"/>
          <p:nvPr userDrawn="1"/>
        </p:nvSpPr>
        <p:spPr>
          <a:xfrm>
            <a:off x="543721" y="57348"/>
            <a:ext cx="4571528" cy="307777"/>
          </a:xfrm>
          <a:prstGeom prst="rect">
            <a:avLst/>
          </a:prstGeom>
          <a:noFill/>
        </p:spPr>
        <p:txBody>
          <a:bodyPr wrap="square" rtlCol="0">
            <a:spAutoFit/>
          </a:bodyPr>
          <a:lstStyle/>
          <a:p>
            <a:r>
              <a:rPr lang="en-GB" sz="1400" b="0" i="0">
                <a:solidFill>
                  <a:schemeClr val="bg1"/>
                </a:solidFill>
                <a:latin typeface="Arial" panose="020B0604020202020204" pitchFamily="34" charset="0"/>
              </a:rPr>
              <a:t>Confidential</a:t>
            </a:r>
          </a:p>
        </p:txBody>
      </p:sp>
    </p:spTree>
    <p:extLst>
      <p:ext uri="{BB962C8B-B14F-4D97-AF65-F5344CB8AC3E}">
        <p14:creationId xmlns:p14="http://schemas.microsoft.com/office/powerpoint/2010/main" val="36308521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ivider layout 2">
    <p:spTree>
      <p:nvGrpSpPr>
        <p:cNvPr id="1" name=""/>
        <p:cNvGrpSpPr/>
        <p:nvPr/>
      </p:nvGrpSpPr>
      <p:grpSpPr>
        <a:xfrm>
          <a:off x="0" y="0"/>
          <a:ext cx="0" cy="0"/>
          <a:chOff x="0" y="0"/>
          <a:chExt cx="0" cy="0"/>
        </a:xfrm>
      </p:grpSpPr>
      <p:pic>
        <p:nvPicPr>
          <p:cNvPr id="5" name="Picture 4" descr="A purple and black background&#10;&#10;Description automatically generated">
            <a:extLst>
              <a:ext uri="{FF2B5EF4-FFF2-40B4-BE49-F238E27FC236}">
                <a16:creationId xmlns:a16="http://schemas.microsoft.com/office/drawing/2014/main" id="{FA872D7E-483A-F12C-54BD-9C3DEF2A571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2422566"/>
            <a:ext cx="6096001" cy="4439265"/>
          </a:xfrm>
          <a:prstGeom prst="rect">
            <a:avLst/>
          </a:prstGeom>
        </p:spPr>
      </p:pic>
      <p:pic>
        <p:nvPicPr>
          <p:cNvPr id="8" name="Picture 7" descr="A black background with a pink object&#10;&#10;Description automatically generated">
            <a:extLst>
              <a:ext uri="{FF2B5EF4-FFF2-40B4-BE49-F238E27FC236}">
                <a16:creationId xmlns:a16="http://schemas.microsoft.com/office/drawing/2014/main" id="{40DE9A63-8C09-1B7B-D2EE-4082DB84327F}"/>
              </a:ext>
            </a:extLst>
          </p:cNvPr>
          <p:cNvPicPr>
            <a:picLocks noGrp="1" noRot="1" noChangeAspect="1" noMove="1" noResize="1" noEditPoints="1" noAdjustHandles="1" noChangeArrowheads="1" noChangeShapeType="1" noCrop="1"/>
          </p:cNvPicPr>
          <p:nvPr userDrawn="1"/>
        </p:nvPicPr>
        <p:blipFill>
          <a:blip r:embed="rId3" cstate="screen">
            <a:extLst>
              <a:ext uri="{28A0092B-C50C-407E-A947-70E740481C1C}">
                <a14:useLocalDpi xmlns:a14="http://schemas.microsoft.com/office/drawing/2010/main"/>
              </a:ext>
            </a:extLst>
          </a:blip>
          <a:stretch>
            <a:fillRect/>
          </a:stretch>
        </p:blipFill>
        <p:spPr>
          <a:xfrm>
            <a:off x="-2" y="-1"/>
            <a:ext cx="12192002" cy="6858001"/>
          </a:xfrm>
          <a:prstGeom prst="rect">
            <a:avLst/>
          </a:prstGeom>
        </p:spPr>
      </p:pic>
      <p:sp>
        <p:nvSpPr>
          <p:cNvPr id="9" name="Title 1">
            <a:extLst>
              <a:ext uri="{FF2B5EF4-FFF2-40B4-BE49-F238E27FC236}">
                <a16:creationId xmlns:a16="http://schemas.microsoft.com/office/drawing/2014/main" id="{E1A24C3F-E03C-61C2-1BCE-010C0EDD73CA}"/>
              </a:ext>
            </a:extLst>
          </p:cNvPr>
          <p:cNvSpPr>
            <a:spLocks noGrp="1"/>
          </p:cNvSpPr>
          <p:nvPr>
            <p:ph type="title"/>
          </p:nvPr>
        </p:nvSpPr>
        <p:spPr>
          <a:xfrm>
            <a:off x="637273" y="631032"/>
            <a:ext cx="3016800" cy="1325563"/>
          </a:xfrm>
        </p:spPr>
        <p:txBody>
          <a:bodyPr>
            <a:normAutofit/>
          </a:bodyPr>
          <a:lstStyle>
            <a:lvl1pPr>
              <a:defRPr sz="3000" b="1" i="0">
                <a:solidFill>
                  <a:schemeClr val="accent1"/>
                </a:solidFill>
                <a:latin typeface="Arial" panose="020B0604020202020204" pitchFamily="34" charset="0"/>
                <a:cs typeface="Arial" panose="020B0604020202020204" pitchFamily="34" charset="0"/>
              </a:defRPr>
            </a:lvl1pPr>
          </a:lstStyle>
          <a:p>
            <a:r>
              <a:rPr lang="en-GB"/>
              <a:t>Click to edit Master title style</a:t>
            </a:r>
          </a:p>
        </p:txBody>
      </p:sp>
      <p:sp>
        <p:nvSpPr>
          <p:cNvPr id="13" name="Text Placeholder 12">
            <a:extLst>
              <a:ext uri="{FF2B5EF4-FFF2-40B4-BE49-F238E27FC236}">
                <a16:creationId xmlns:a16="http://schemas.microsoft.com/office/drawing/2014/main" id="{60D44057-B0E9-C3CD-858C-1158DB642F87}"/>
              </a:ext>
            </a:extLst>
          </p:cNvPr>
          <p:cNvSpPr>
            <a:spLocks noGrp="1"/>
          </p:cNvSpPr>
          <p:nvPr>
            <p:ph type="body" sz="quarter" idx="13"/>
          </p:nvPr>
        </p:nvSpPr>
        <p:spPr>
          <a:xfrm>
            <a:off x="637273" y="3613681"/>
            <a:ext cx="4139679" cy="2140733"/>
          </a:xfrm>
        </p:spPr>
        <p:txBody>
          <a:bodyPr>
            <a:normAutofit/>
          </a:bodyPr>
          <a:lstStyle>
            <a:lvl1pPr marL="0" indent="0">
              <a:buNone/>
              <a:defRPr sz="1800" b="0" i="0">
                <a:solidFill>
                  <a:schemeClr val="bg1"/>
                </a:solidFill>
                <a:latin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15" name="Text Placeholder 12">
            <a:extLst>
              <a:ext uri="{FF2B5EF4-FFF2-40B4-BE49-F238E27FC236}">
                <a16:creationId xmlns:a16="http://schemas.microsoft.com/office/drawing/2014/main" id="{16DFA2F4-A131-0E86-D67F-D866F130441E}"/>
              </a:ext>
            </a:extLst>
          </p:cNvPr>
          <p:cNvSpPr>
            <a:spLocks noGrp="1"/>
          </p:cNvSpPr>
          <p:nvPr>
            <p:ph type="body" sz="quarter" idx="14"/>
          </p:nvPr>
        </p:nvSpPr>
        <p:spPr>
          <a:xfrm>
            <a:off x="6220807" y="1926771"/>
            <a:ext cx="2401614" cy="2818650"/>
          </a:xfrm>
        </p:spPr>
        <p:txBody>
          <a:bodyPr>
            <a:normAutofit/>
          </a:bodyPr>
          <a:lstStyle>
            <a:lvl1pPr marL="0" indent="0">
              <a:buNone/>
              <a:defRPr sz="1800" b="0" i="0">
                <a:latin typeface="Arial" panose="020B0604020202020204" pitchFamily="34" charset="0"/>
              </a:defRPr>
            </a:lvl1pPr>
          </a:lstStyle>
          <a:p>
            <a:pPr lvl="0"/>
            <a:r>
              <a:rPr lang="en-GB"/>
              <a:t>Click to edit Master text styles</a:t>
            </a:r>
          </a:p>
        </p:txBody>
      </p:sp>
      <p:sp>
        <p:nvSpPr>
          <p:cNvPr id="4" name="Text Placeholder 12">
            <a:extLst>
              <a:ext uri="{FF2B5EF4-FFF2-40B4-BE49-F238E27FC236}">
                <a16:creationId xmlns:a16="http://schemas.microsoft.com/office/drawing/2014/main" id="{FB81684C-BEDC-A504-8845-1713CDAEB0CB}"/>
              </a:ext>
            </a:extLst>
          </p:cNvPr>
          <p:cNvSpPr>
            <a:spLocks noGrp="1"/>
          </p:cNvSpPr>
          <p:nvPr>
            <p:ph type="body" sz="quarter" idx="15"/>
          </p:nvPr>
        </p:nvSpPr>
        <p:spPr>
          <a:xfrm>
            <a:off x="9040209" y="1926771"/>
            <a:ext cx="2401614" cy="2818650"/>
          </a:xfrm>
        </p:spPr>
        <p:txBody>
          <a:bodyPr>
            <a:normAutofit/>
          </a:bodyPr>
          <a:lstStyle>
            <a:lvl1pPr marL="0" indent="0">
              <a:buNone/>
              <a:defRPr sz="1800" b="0" i="0">
                <a:latin typeface="Arial" panose="020B0604020202020204" pitchFamily="34" charset="0"/>
              </a:defRPr>
            </a:lvl1pPr>
          </a:lstStyle>
          <a:p>
            <a:pPr lvl="0"/>
            <a:r>
              <a:rPr lang="en-GB"/>
              <a:t>Click to edit Master text styles</a:t>
            </a:r>
          </a:p>
        </p:txBody>
      </p:sp>
      <p:sp>
        <p:nvSpPr>
          <p:cNvPr id="2" name="TextBox 1">
            <a:extLst>
              <a:ext uri="{FF2B5EF4-FFF2-40B4-BE49-F238E27FC236}">
                <a16:creationId xmlns:a16="http://schemas.microsoft.com/office/drawing/2014/main" id="{1BB28D82-A3B0-1B3C-D021-6E2F641AB46E}"/>
              </a:ext>
            </a:extLst>
          </p:cNvPr>
          <p:cNvSpPr txBox="1"/>
          <p:nvPr userDrawn="1"/>
        </p:nvSpPr>
        <p:spPr>
          <a:xfrm>
            <a:off x="543720" y="6509834"/>
            <a:ext cx="141065"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smtClean="0">
                <a:solidFill>
                  <a:schemeClr val="bg1"/>
                </a:solidFill>
              </a:rPr>
              <a:t>‹#›</a:t>
            </a:fld>
            <a:endParaRPr lang="en-GB" sz="2000" noProof="0">
              <a:solidFill>
                <a:schemeClr val="bg1"/>
              </a:solidFill>
            </a:endParaRPr>
          </a:p>
        </p:txBody>
      </p:sp>
      <p:pic>
        <p:nvPicPr>
          <p:cNvPr id="3" name="Picture 2" descr="A black background with a pink object&#10;&#10;Description automatically generated">
            <a:extLst>
              <a:ext uri="{FF2B5EF4-FFF2-40B4-BE49-F238E27FC236}">
                <a16:creationId xmlns:a16="http://schemas.microsoft.com/office/drawing/2014/main" id="{E623AC5E-E64E-9C42-D42D-CBF5C2D35B1A}"/>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2" y="-1"/>
            <a:ext cx="12192002" cy="6858001"/>
          </a:xfrm>
          <a:prstGeom prst="rect">
            <a:avLst/>
          </a:prstGeom>
        </p:spPr>
      </p:pic>
      <p:sp>
        <p:nvSpPr>
          <p:cNvPr id="6" name="Rectangle 5">
            <a:extLst>
              <a:ext uri="{FF2B5EF4-FFF2-40B4-BE49-F238E27FC236}">
                <a16:creationId xmlns:a16="http://schemas.microsoft.com/office/drawing/2014/main" id="{09C23F38-2C27-E9F3-8534-9AA59E5ED7A6}"/>
              </a:ext>
            </a:extLst>
          </p:cNvPr>
          <p:cNvSpPr/>
          <p:nvPr userDrawn="1"/>
        </p:nvSpPr>
        <p:spPr>
          <a:xfrm>
            <a:off x="10434041" y="5930166"/>
            <a:ext cx="1437663" cy="6943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pic>
        <p:nvPicPr>
          <p:cNvPr id="7" name="Picture 2" descr="Profile — NESO">
            <a:extLst>
              <a:ext uri="{FF2B5EF4-FFF2-40B4-BE49-F238E27FC236}">
                <a16:creationId xmlns:a16="http://schemas.microsoft.com/office/drawing/2014/main" id="{C4C43B44-09D3-F728-E071-586AB138A58A}"/>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954858" y="6263213"/>
            <a:ext cx="997735" cy="441135"/>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Connector 9">
            <a:extLst>
              <a:ext uri="{FF2B5EF4-FFF2-40B4-BE49-F238E27FC236}">
                <a16:creationId xmlns:a16="http://schemas.microsoft.com/office/drawing/2014/main" id="{C9E32A7F-0A5B-0B41-14B5-216AD94ACE12}"/>
              </a:ext>
            </a:extLst>
          </p:cNvPr>
          <p:cNvCxnSpPr>
            <a:cxnSpLocks/>
          </p:cNvCxnSpPr>
          <p:nvPr userDrawn="1"/>
        </p:nvCxnSpPr>
        <p:spPr>
          <a:xfrm>
            <a:off x="10809973" y="6364738"/>
            <a:ext cx="0" cy="238084"/>
          </a:xfrm>
          <a:prstGeom prst="line">
            <a:avLst/>
          </a:prstGeom>
          <a:ln>
            <a:solidFill>
              <a:srgbClr val="460033"/>
            </a:solidFill>
          </a:ln>
        </p:spPr>
        <p:style>
          <a:lnRef idx="2">
            <a:schemeClr val="accent1"/>
          </a:lnRef>
          <a:fillRef idx="0">
            <a:schemeClr val="accent1"/>
          </a:fillRef>
          <a:effectRef idx="1">
            <a:schemeClr val="accent1"/>
          </a:effectRef>
          <a:fontRef idx="minor">
            <a:schemeClr val="tx1"/>
          </a:fontRef>
        </p:style>
      </p:cxnSp>
      <p:pic>
        <p:nvPicPr>
          <p:cNvPr id="11" name="Picture 10" descr="A blue text on a black background&#10;&#10;Description automatically generated">
            <a:extLst>
              <a:ext uri="{FF2B5EF4-FFF2-40B4-BE49-F238E27FC236}">
                <a16:creationId xmlns:a16="http://schemas.microsoft.com/office/drawing/2014/main" id="{FDA7CA75-C0B3-205F-7C9B-319F3ACAAF5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896450" y="6316208"/>
            <a:ext cx="1780906" cy="396960"/>
          </a:xfrm>
          <a:prstGeom prst="rect">
            <a:avLst/>
          </a:prstGeom>
        </p:spPr>
      </p:pic>
    </p:spTree>
    <p:extLst>
      <p:ext uri="{BB962C8B-B14F-4D97-AF65-F5344CB8AC3E}">
        <p14:creationId xmlns:p14="http://schemas.microsoft.com/office/powerpoint/2010/main" val="19030346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ivider layout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B750103-FF4D-6647-58A5-FC31ECFD368F}"/>
              </a:ext>
            </a:extLst>
          </p:cNvPr>
          <p:cNvSpPr/>
          <p:nvPr userDrawn="1"/>
        </p:nvSpPr>
        <p:spPr>
          <a:xfrm>
            <a:off x="0" y="0"/>
            <a:ext cx="4251159"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4BD9546A-ACA3-E84E-1693-0DA11D64DE9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5085913"/>
            <a:ext cx="3652468" cy="1772086"/>
          </a:xfrm>
          <a:prstGeom prst="rect">
            <a:avLst/>
          </a:prstGeom>
        </p:spPr>
      </p:pic>
      <p:pic>
        <p:nvPicPr>
          <p:cNvPr id="8" name="Picture 7" descr="A black background with a pink object&#10;&#10;Description automatically generated">
            <a:extLst>
              <a:ext uri="{FF2B5EF4-FFF2-40B4-BE49-F238E27FC236}">
                <a16:creationId xmlns:a16="http://schemas.microsoft.com/office/drawing/2014/main" id="{40DE9A63-8C09-1B7B-D2EE-4082DB84327F}"/>
              </a:ext>
            </a:extLst>
          </p:cNvPr>
          <p:cNvPicPr>
            <a:picLocks noGrp="1" noRot="1" noChangeAspect="1" noMove="1" noResize="1" noEditPoints="1" noAdjustHandles="1" noChangeArrowheads="1" noChangeShapeType="1" noCrop="1"/>
          </p:cNvPicPr>
          <p:nvPr userDrawn="1"/>
        </p:nvPicPr>
        <p:blipFill>
          <a:blip r:embed="rId3" cstate="screen">
            <a:extLst>
              <a:ext uri="{28A0092B-C50C-407E-A947-70E740481C1C}">
                <a14:useLocalDpi xmlns:a14="http://schemas.microsoft.com/office/drawing/2010/main"/>
              </a:ext>
            </a:extLst>
          </a:blip>
          <a:stretch>
            <a:fillRect/>
          </a:stretch>
        </p:blipFill>
        <p:spPr>
          <a:xfrm>
            <a:off x="-2" y="-1"/>
            <a:ext cx="12192002" cy="6858001"/>
          </a:xfrm>
          <a:prstGeom prst="rect">
            <a:avLst/>
          </a:prstGeom>
        </p:spPr>
      </p:pic>
      <p:sp>
        <p:nvSpPr>
          <p:cNvPr id="9" name="Title 1">
            <a:extLst>
              <a:ext uri="{FF2B5EF4-FFF2-40B4-BE49-F238E27FC236}">
                <a16:creationId xmlns:a16="http://schemas.microsoft.com/office/drawing/2014/main" id="{E1A24C3F-E03C-61C2-1BCE-010C0EDD73CA}"/>
              </a:ext>
            </a:extLst>
          </p:cNvPr>
          <p:cNvSpPr>
            <a:spLocks noGrp="1"/>
          </p:cNvSpPr>
          <p:nvPr>
            <p:ph type="title"/>
          </p:nvPr>
        </p:nvSpPr>
        <p:spPr>
          <a:xfrm>
            <a:off x="637273" y="631032"/>
            <a:ext cx="3016800" cy="1325563"/>
          </a:xfrm>
        </p:spPr>
        <p:txBody>
          <a:bodyPr>
            <a:normAutofit/>
          </a:bodyPr>
          <a:lstStyle>
            <a:lvl1pPr>
              <a:defRPr sz="3000" b="1" i="0">
                <a:solidFill>
                  <a:schemeClr val="accent1"/>
                </a:solidFill>
                <a:latin typeface="Arial" panose="020B0604020202020204" pitchFamily="34" charset="0"/>
                <a:cs typeface="Arial" panose="020B0604020202020204" pitchFamily="34" charset="0"/>
              </a:defRPr>
            </a:lvl1pPr>
          </a:lstStyle>
          <a:p>
            <a:r>
              <a:rPr lang="en-GB"/>
              <a:t>Click to edit Master title style</a:t>
            </a:r>
          </a:p>
        </p:txBody>
      </p:sp>
      <p:sp>
        <p:nvSpPr>
          <p:cNvPr id="13" name="Text Placeholder 12">
            <a:extLst>
              <a:ext uri="{FF2B5EF4-FFF2-40B4-BE49-F238E27FC236}">
                <a16:creationId xmlns:a16="http://schemas.microsoft.com/office/drawing/2014/main" id="{60D44057-B0E9-C3CD-858C-1158DB642F87}"/>
              </a:ext>
            </a:extLst>
          </p:cNvPr>
          <p:cNvSpPr>
            <a:spLocks noGrp="1"/>
          </p:cNvSpPr>
          <p:nvPr>
            <p:ph type="body" sz="quarter" idx="13"/>
          </p:nvPr>
        </p:nvSpPr>
        <p:spPr>
          <a:xfrm>
            <a:off x="637274" y="2389514"/>
            <a:ext cx="3015194" cy="1131740"/>
          </a:xfrm>
        </p:spPr>
        <p:txBody>
          <a:bodyPr>
            <a:normAutofit/>
          </a:bodyPr>
          <a:lstStyle>
            <a:lvl1pPr marL="0" indent="0">
              <a:buNone/>
              <a:defRPr sz="1800" b="0" i="0">
                <a:solidFill>
                  <a:schemeClr val="bg1"/>
                </a:solidFill>
                <a:latin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15" name="Text Placeholder 12">
            <a:extLst>
              <a:ext uri="{FF2B5EF4-FFF2-40B4-BE49-F238E27FC236}">
                <a16:creationId xmlns:a16="http://schemas.microsoft.com/office/drawing/2014/main" id="{16DFA2F4-A131-0E86-D67F-D866F130441E}"/>
              </a:ext>
            </a:extLst>
          </p:cNvPr>
          <p:cNvSpPr>
            <a:spLocks noGrp="1"/>
          </p:cNvSpPr>
          <p:nvPr>
            <p:ph type="body" sz="quarter" idx="14"/>
          </p:nvPr>
        </p:nvSpPr>
        <p:spPr>
          <a:xfrm>
            <a:off x="4895193" y="1721819"/>
            <a:ext cx="2832536" cy="2818650"/>
          </a:xfrm>
        </p:spPr>
        <p:txBody>
          <a:bodyPr>
            <a:normAutofit/>
          </a:bodyPr>
          <a:lstStyle>
            <a:lvl1pPr marL="0" indent="0">
              <a:buNone/>
              <a:defRPr sz="1800" b="0" i="0">
                <a:latin typeface="Arial" panose="020B0604020202020204" pitchFamily="34" charset="0"/>
              </a:defRPr>
            </a:lvl1pPr>
          </a:lstStyle>
          <a:p>
            <a:pPr lvl="0"/>
            <a:r>
              <a:rPr lang="en-GB"/>
              <a:t>Click to edit Master text styles</a:t>
            </a:r>
          </a:p>
        </p:txBody>
      </p:sp>
      <p:sp>
        <p:nvSpPr>
          <p:cNvPr id="2" name="TextBox 1">
            <a:extLst>
              <a:ext uri="{FF2B5EF4-FFF2-40B4-BE49-F238E27FC236}">
                <a16:creationId xmlns:a16="http://schemas.microsoft.com/office/drawing/2014/main" id="{E9C1B9C6-BF18-0C34-B903-49BFB6F0C0FD}"/>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Arial" panose="020B0604020202020204" pitchFamily="34" charset="0"/>
              </a:rPr>
              <a:t>Internal Use Only</a:t>
            </a:r>
          </a:p>
        </p:txBody>
      </p:sp>
      <p:sp>
        <p:nvSpPr>
          <p:cNvPr id="4" name="Text Placeholder 12">
            <a:extLst>
              <a:ext uri="{FF2B5EF4-FFF2-40B4-BE49-F238E27FC236}">
                <a16:creationId xmlns:a16="http://schemas.microsoft.com/office/drawing/2014/main" id="{FB81684C-BEDC-A504-8845-1713CDAEB0CB}"/>
              </a:ext>
            </a:extLst>
          </p:cNvPr>
          <p:cNvSpPr>
            <a:spLocks noGrp="1"/>
          </p:cNvSpPr>
          <p:nvPr>
            <p:ph type="body" sz="quarter" idx="15"/>
          </p:nvPr>
        </p:nvSpPr>
        <p:spPr>
          <a:xfrm>
            <a:off x="8360079" y="1721819"/>
            <a:ext cx="2832536" cy="2818650"/>
          </a:xfrm>
        </p:spPr>
        <p:txBody>
          <a:bodyPr>
            <a:normAutofit/>
          </a:bodyPr>
          <a:lstStyle>
            <a:lvl1pPr marL="0" indent="0">
              <a:buNone/>
              <a:defRPr sz="1800" b="0" i="0">
                <a:latin typeface="Arial" panose="020B0604020202020204" pitchFamily="34" charset="0"/>
              </a:defRPr>
            </a:lvl1pPr>
          </a:lstStyle>
          <a:p>
            <a:pPr lvl="0"/>
            <a:r>
              <a:rPr lang="en-GB"/>
              <a:t>Click to edit Master text styles</a:t>
            </a:r>
          </a:p>
        </p:txBody>
      </p:sp>
      <p:sp>
        <p:nvSpPr>
          <p:cNvPr id="5" name="TextBox 4">
            <a:extLst>
              <a:ext uri="{FF2B5EF4-FFF2-40B4-BE49-F238E27FC236}">
                <a16:creationId xmlns:a16="http://schemas.microsoft.com/office/drawing/2014/main" id="{1DC0D688-373E-EFA1-4A88-C13714EA7D47}"/>
              </a:ext>
            </a:extLst>
          </p:cNvPr>
          <p:cNvSpPr txBox="1"/>
          <p:nvPr userDrawn="1"/>
        </p:nvSpPr>
        <p:spPr>
          <a:xfrm>
            <a:off x="543720" y="6509834"/>
            <a:ext cx="141065"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smtClean="0">
                <a:solidFill>
                  <a:schemeClr val="bg1"/>
                </a:solidFill>
              </a:rPr>
              <a:t>‹#›</a:t>
            </a:fld>
            <a:endParaRPr lang="en-GB" sz="2000" noProof="0">
              <a:solidFill>
                <a:schemeClr val="bg1"/>
              </a:solidFill>
            </a:endParaRPr>
          </a:p>
        </p:txBody>
      </p:sp>
      <p:pic>
        <p:nvPicPr>
          <p:cNvPr id="7" name="Picture 6" descr="A black background with a pink object&#10;&#10;Description automatically generated">
            <a:extLst>
              <a:ext uri="{FF2B5EF4-FFF2-40B4-BE49-F238E27FC236}">
                <a16:creationId xmlns:a16="http://schemas.microsoft.com/office/drawing/2014/main" id="{76215011-0AB0-6A13-5924-4F4016F46581}"/>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2" y="-1"/>
            <a:ext cx="12192002" cy="6858001"/>
          </a:xfrm>
          <a:prstGeom prst="rect">
            <a:avLst/>
          </a:prstGeom>
        </p:spPr>
      </p:pic>
      <p:sp>
        <p:nvSpPr>
          <p:cNvPr id="10" name="Rectangle 9">
            <a:extLst>
              <a:ext uri="{FF2B5EF4-FFF2-40B4-BE49-F238E27FC236}">
                <a16:creationId xmlns:a16="http://schemas.microsoft.com/office/drawing/2014/main" id="{C501EC3E-CA95-82AE-FB10-7C192D029DE6}"/>
              </a:ext>
            </a:extLst>
          </p:cNvPr>
          <p:cNvSpPr/>
          <p:nvPr userDrawn="1"/>
        </p:nvSpPr>
        <p:spPr>
          <a:xfrm>
            <a:off x="10434041" y="5930166"/>
            <a:ext cx="1437663" cy="6943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pic>
        <p:nvPicPr>
          <p:cNvPr id="11" name="Picture 2" descr="Profile — NESO">
            <a:extLst>
              <a:ext uri="{FF2B5EF4-FFF2-40B4-BE49-F238E27FC236}">
                <a16:creationId xmlns:a16="http://schemas.microsoft.com/office/drawing/2014/main" id="{B140B264-E8FB-C170-3C63-CD173A3C67BC}"/>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954858" y="6263213"/>
            <a:ext cx="997735" cy="441135"/>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a16="http://schemas.microsoft.com/office/drawing/2014/main" id="{7FD8EBC5-CD0C-26F8-12CF-CDB2ACDE0BFD}"/>
              </a:ext>
            </a:extLst>
          </p:cNvPr>
          <p:cNvCxnSpPr>
            <a:cxnSpLocks/>
          </p:cNvCxnSpPr>
          <p:nvPr userDrawn="1"/>
        </p:nvCxnSpPr>
        <p:spPr>
          <a:xfrm>
            <a:off x="10809973" y="6364738"/>
            <a:ext cx="0" cy="238084"/>
          </a:xfrm>
          <a:prstGeom prst="line">
            <a:avLst/>
          </a:prstGeom>
          <a:ln>
            <a:solidFill>
              <a:srgbClr val="460033"/>
            </a:solidFill>
          </a:ln>
        </p:spPr>
        <p:style>
          <a:lnRef idx="2">
            <a:schemeClr val="accent1"/>
          </a:lnRef>
          <a:fillRef idx="0">
            <a:schemeClr val="accent1"/>
          </a:fillRef>
          <a:effectRef idx="1">
            <a:schemeClr val="accent1"/>
          </a:effectRef>
          <a:fontRef idx="minor">
            <a:schemeClr val="tx1"/>
          </a:fontRef>
        </p:style>
      </p:cxnSp>
      <p:pic>
        <p:nvPicPr>
          <p:cNvPr id="14" name="Picture 13" descr="A blue text on a black background&#10;&#10;Description automatically generated">
            <a:extLst>
              <a:ext uri="{FF2B5EF4-FFF2-40B4-BE49-F238E27FC236}">
                <a16:creationId xmlns:a16="http://schemas.microsoft.com/office/drawing/2014/main" id="{0E3BAB29-2E58-4C32-B953-5E08134860B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896450" y="6316208"/>
            <a:ext cx="1780906" cy="396960"/>
          </a:xfrm>
          <a:prstGeom prst="rect">
            <a:avLst/>
          </a:prstGeom>
        </p:spPr>
      </p:pic>
    </p:spTree>
    <p:extLst>
      <p:ext uri="{BB962C8B-B14F-4D97-AF65-F5344CB8AC3E}">
        <p14:creationId xmlns:p14="http://schemas.microsoft.com/office/powerpoint/2010/main" val="23308714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xt box x 1">
    <p:spTree>
      <p:nvGrpSpPr>
        <p:cNvPr id="1" name=""/>
        <p:cNvGrpSpPr/>
        <p:nvPr/>
      </p:nvGrpSpPr>
      <p:grpSpPr>
        <a:xfrm>
          <a:off x="0" y="0"/>
          <a:ext cx="0" cy="0"/>
          <a:chOff x="0" y="0"/>
          <a:chExt cx="0" cy="0"/>
        </a:xfrm>
      </p:grpSpPr>
      <p:pic>
        <p:nvPicPr>
          <p:cNvPr id="10" name="Picture 9" descr="A black background with a pink object&#10;&#10;Description automatically generated">
            <a:extLst>
              <a:ext uri="{FF2B5EF4-FFF2-40B4-BE49-F238E27FC236}">
                <a16:creationId xmlns:a16="http://schemas.microsoft.com/office/drawing/2014/main" id="{A17F6C51-DF54-894F-505B-FBC3BC97F71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 y="-1"/>
            <a:ext cx="12192002" cy="6858001"/>
          </a:xfrm>
          <a:prstGeom prst="rect">
            <a:avLst/>
          </a:prstGeom>
        </p:spPr>
      </p:pic>
      <p:sp>
        <p:nvSpPr>
          <p:cNvPr id="2" name="Title 1">
            <a:extLst>
              <a:ext uri="{FF2B5EF4-FFF2-40B4-BE49-F238E27FC236}">
                <a16:creationId xmlns:a16="http://schemas.microsoft.com/office/drawing/2014/main" id="{A24D5798-821B-54D8-7307-D3B592F91BCE}"/>
              </a:ext>
            </a:extLst>
          </p:cNvPr>
          <p:cNvSpPr>
            <a:spLocks noGrp="1"/>
          </p:cNvSpPr>
          <p:nvPr>
            <p:ph type="title"/>
          </p:nvPr>
        </p:nvSpPr>
        <p:spPr>
          <a:xfrm>
            <a:off x="637273" y="365125"/>
            <a:ext cx="9709361" cy="870551"/>
          </a:xfrm>
        </p:spPr>
        <p:txBody>
          <a:bodyPr/>
          <a:lstStyle>
            <a:lvl1pPr>
              <a:defRPr b="1" i="0">
                <a:solidFill>
                  <a:schemeClr val="accent1"/>
                </a:solidFill>
                <a:latin typeface="Arial" panose="020B0604020202020204" pitchFamily="34" charset="0"/>
                <a:cs typeface="Arial" panose="020B0604020202020204" pitchFamily="34" charset="0"/>
              </a:defRPr>
            </a:lvl1pPr>
          </a:lstStyle>
          <a:p>
            <a:r>
              <a:rPr lang="en-GB"/>
              <a:t>Click to edit Master title style</a:t>
            </a:r>
          </a:p>
        </p:txBody>
      </p:sp>
      <p:sp>
        <p:nvSpPr>
          <p:cNvPr id="3" name="Content Placeholder 2">
            <a:extLst>
              <a:ext uri="{FF2B5EF4-FFF2-40B4-BE49-F238E27FC236}">
                <a16:creationId xmlns:a16="http://schemas.microsoft.com/office/drawing/2014/main" id="{A4A32C58-2F88-40C5-EF11-16328E9C88E8}"/>
              </a:ext>
            </a:extLst>
          </p:cNvPr>
          <p:cNvSpPr>
            <a:spLocks noGrp="1"/>
          </p:cNvSpPr>
          <p:nvPr>
            <p:ph sz="half" idx="1"/>
          </p:nvPr>
        </p:nvSpPr>
        <p:spPr>
          <a:xfrm>
            <a:off x="637273" y="2372497"/>
            <a:ext cx="9709362" cy="3804466"/>
          </a:xfrm>
        </p:spPr>
        <p:txBody>
          <a:bodyPr>
            <a:normAutofit/>
          </a:bodyPr>
          <a:lstStyle>
            <a:lvl1pPr marL="0" indent="0">
              <a:buNone/>
              <a:defRPr sz="1800" b="0" i="0">
                <a:latin typeface="Arial" panose="020B0604020202020204" pitchFamily="34" charset="0"/>
              </a:defRPr>
            </a:lvl1pPr>
          </a:lstStyle>
          <a:p>
            <a:pPr lvl="0"/>
            <a:r>
              <a:rPr lang="en-GB"/>
              <a:t>Click to edit Master text styles</a:t>
            </a:r>
          </a:p>
        </p:txBody>
      </p:sp>
      <p:sp>
        <p:nvSpPr>
          <p:cNvPr id="9" name="Content Placeholder 8">
            <a:extLst>
              <a:ext uri="{FF2B5EF4-FFF2-40B4-BE49-F238E27FC236}">
                <a16:creationId xmlns:a16="http://schemas.microsoft.com/office/drawing/2014/main" id="{35AB5FD5-63AB-4F3D-B548-39DB3336BC6A}"/>
              </a:ext>
            </a:extLst>
          </p:cNvPr>
          <p:cNvSpPr>
            <a:spLocks noGrp="1"/>
          </p:cNvSpPr>
          <p:nvPr>
            <p:ph sz="quarter" idx="13"/>
          </p:nvPr>
        </p:nvSpPr>
        <p:spPr>
          <a:xfrm>
            <a:off x="637273" y="1322559"/>
            <a:ext cx="9709361" cy="759597"/>
          </a:xfrm>
        </p:spPr>
        <p:txBody>
          <a:bodyPr>
            <a:normAutofit/>
          </a:bodyPr>
          <a:lstStyle>
            <a:lvl1pPr marL="0" indent="0">
              <a:buNone/>
              <a:defRPr sz="2400" b="0" i="0">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pic>
        <p:nvPicPr>
          <p:cNvPr id="4" name="Picture 3" descr="A black background with a pink object&#10;&#10;Description automatically generated">
            <a:extLst>
              <a:ext uri="{FF2B5EF4-FFF2-40B4-BE49-F238E27FC236}">
                <a16:creationId xmlns:a16="http://schemas.microsoft.com/office/drawing/2014/main" id="{8BEF743E-AD0F-0BED-41F8-B2323A3B94BF}"/>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2" y="-1"/>
            <a:ext cx="12192002" cy="6858001"/>
          </a:xfrm>
          <a:prstGeom prst="rect">
            <a:avLst/>
          </a:prstGeom>
        </p:spPr>
      </p:pic>
      <p:sp>
        <p:nvSpPr>
          <p:cNvPr id="5" name="Rectangle 4">
            <a:extLst>
              <a:ext uri="{FF2B5EF4-FFF2-40B4-BE49-F238E27FC236}">
                <a16:creationId xmlns:a16="http://schemas.microsoft.com/office/drawing/2014/main" id="{6EB3FED5-5794-B79C-7049-2F4A9E8AD805}"/>
              </a:ext>
            </a:extLst>
          </p:cNvPr>
          <p:cNvSpPr/>
          <p:nvPr userDrawn="1"/>
        </p:nvSpPr>
        <p:spPr>
          <a:xfrm>
            <a:off x="10434041" y="5930166"/>
            <a:ext cx="1437663" cy="6943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pic>
        <p:nvPicPr>
          <p:cNvPr id="6" name="Picture 2" descr="Profile — NESO">
            <a:extLst>
              <a:ext uri="{FF2B5EF4-FFF2-40B4-BE49-F238E27FC236}">
                <a16:creationId xmlns:a16="http://schemas.microsoft.com/office/drawing/2014/main" id="{3C1F307F-943F-CF14-5943-4D97A56363B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954858" y="6263213"/>
            <a:ext cx="997735" cy="441135"/>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a:extLst>
              <a:ext uri="{FF2B5EF4-FFF2-40B4-BE49-F238E27FC236}">
                <a16:creationId xmlns:a16="http://schemas.microsoft.com/office/drawing/2014/main" id="{F6CF3C11-79BC-72C6-1C5B-78D14998FD2C}"/>
              </a:ext>
            </a:extLst>
          </p:cNvPr>
          <p:cNvCxnSpPr>
            <a:cxnSpLocks/>
          </p:cNvCxnSpPr>
          <p:nvPr userDrawn="1"/>
        </p:nvCxnSpPr>
        <p:spPr>
          <a:xfrm>
            <a:off x="10809973" y="6364738"/>
            <a:ext cx="0" cy="238084"/>
          </a:xfrm>
          <a:prstGeom prst="line">
            <a:avLst/>
          </a:prstGeom>
          <a:ln>
            <a:solidFill>
              <a:srgbClr val="460033"/>
            </a:solidFill>
          </a:ln>
        </p:spPr>
        <p:style>
          <a:lnRef idx="2">
            <a:schemeClr val="accent1"/>
          </a:lnRef>
          <a:fillRef idx="0">
            <a:schemeClr val="accent1"/>
          </a:fillRef>
          <a:effectRef idx="1">
            <a:schemeClr val="accent1"/>
          </a:effectRef>
          <a:fontRef idx="minor">
            <a:schemeClr val="tx1"/>
          </a:fontRef>
        </p:style>
      </p:cxnSp>
      <p:pic>
        <p:nvPicPr>
          <p:cNvPr id="8" name="Picture 7" descr="A blue text on a black background&#10;&#10;Description automatically generated">
            <a:extLst>
              <a:ext uri="{FF2B5EF4-FFF2-40B4-BE49-F238E27FC236}">
                <a16:creationId xmlns:a16="http://schemas.microsoft.com/office/drawing/2014/main" id="{E0FAD866-2AF0-05EC-0E9B-BB215F3D785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896450" y="6316208"/>
            <a:ext cx="1780906" cy="396960"/>
          </a:xfrm>
          <a:prstGeom prst="rect">
            <a:avLst/>
          </a:prstGeom>
        </p:spPr>
      </p:pic>
    </p:spTree>
    <p:extLst>
      <p:ext uri="{BB962C8B-B14F-4D97-AF65-F5344CB8AC3E}">
        <p14:creationId xmlns:p14="http://schemas.microsoft.com/office/powerpoint/2010/main" val="29222570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xt box (left) media box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57A9E-C78F-DAF6-0658-5E582E5609F0}"/>
              </a:ext>
            </a:extLst>
          </p:cNvPr>
          <p:cNvSpPr>
            <a:spLocks noGrp="1"/>
          </p:cNvSpPr>
          <p:nvPr>
            <p:ph type="title"/>
          </p:nvPr>
        </p:nvSpPr>
        <p:spPr>
          <a:xfrm>
            <a:off x="637274" y="365125"/>
            <a:ext cx="5360302" cy="1325563"/>
          </a:xfrm>
        </p:spPr>
        <p:txBody>
          <a:bodyPr/>
          <a:lstStyle>
            <a:lvl1pPr>
              <a:defRPr b="1" i="0">
                <a:solidFill>
                  <a:schemeClr val="accent1"/>
                </a:solidFill>
                <a:latin typeface="Arial" panose="020B0604020202020204" pitchFamily="34" charset="0"/>
                <a:cs typeface="Arial" panose="020B0604020202020204" pitchFamily="34" charset="0"/>
              </a:defRPr>
            </a:lvl1pPr>
          </a:lstStyle>
          <a:p>
            <a:r>
              <a:rPr lang="en-GB"/>
              <a:t>Click to edit Master title style</a:t>
            </a:r>
          </a:p>
        </p:txBody>
      </p:sp>
      <p:sp>
        <p:nvSpPr>
          <p:cNvPr id="3" name="Text Placeholder 2">
            <a:extLst>
              <a:ext uri="{FF2B5EF4-FFF2-40B4-BE49-F238E27FC236}">
                <a16:creationId xmlns:a16="http://schemas.microsoft.com/office/drawing/2014/main" id="{1881D6EB-D2F1-4B16-20AA-2B2362036EC3}"/>
              </a:ext>
            </a:extLst>
          </p:cNvPr>
          <p:cNvSpPr>
            <a:spLocks noGrp="1"/>
          </p:cNvSpPr>
          <p:nvPr>
            <p:ph type="body" idx="1"/>
          </p:nvPr>
        </p:nvSpPr>
        <p:spPr>
          <a:xfrm>
            <a:off x="637274" y="1681163"/>
            <a:ext cx="5360302" cy="546222"/>
          </a:xfrm>
        </p:spPr>
        <p:txBody>
          <a:bodyPr anchor="b"/>
          <a:lstStyle>
            <a:lvl1pPr marL="0" indent="0">
              <a:buNone/>
              <a:defRPr sz="2400" b="0"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05F1A0D-AA08-8017-1259-207ADC3A5774}"/>
              </a:ext>
            </a:extLst>
          </p:cNvPr>
          <p:cNvSpPr>
            <a:spLocks noGrp="1"/>
          </p:cNvSpPr>
          <p:nvPr>
            <p:ph sz="half" idx="2"/>
          </p:nvPr>
        </p:nvSpPr>
        <p:spPr>
          <a:xfrm>
            <a:off x="637274" y="2505075"/>
            <a:ext cx="5360302" cy="3684588"/>
          </a:xfrm>
        </p:spPr>
        <p:txBody>
          <a:bodyPr>
            <a:normAutofit/>
          </a:bodyPr>
          <a:lstStyle>
            <a:lvl1pPr marL="0" indent="0">
              <a:buNone/>
              <a:defRPr sz="1800" b="0" i="0">
                <a:latin typeface="Arial" panose="020B0604020202020204" pitchFamily="34"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GB"/>
              <a:t>Click to edit Master text styles</a:t>
            </a:r>
          </a:p>
        </p:txBody>
      </p:sp>
      <p:sp>
        <p:nvSpPr>
          <p:cNvPr id="11" name="Picture Placeholder 10">
            <a:extLst>
              <a:ext uri="{FF2B5EF4-FFF2-40B4-BE49-F238E27FC236}">
                <a16:creationId xmlns:a16="http://schemas.microsoft.com/office/drawing/2014/main" id="{920475B3-F806-CFBA-374B-4DFD48EA25F5}"/>
              </a:ext>
            </a:extLst>
          </p:cNvPr>
          <p:cNvSpPr>
            <a:spLocks noGrp="1"/>
          </p:cNvSpPr>
          <p:nvPr>
            <p:ph type="pic" sz="quarter" idx="13"/>
          </p:nvPr>
        </p:nvSpPr>
        <p:spPr>
          <a:xfrm>
            <a:off x="6470650" y="0"/>
            <a:ext cx="5721350" cy="6858000"/>
          </a:xfrm>
        </p:spPr>
        <p:txBody>
          <a:bodyPr/>
          <a:lstStyle>
            <a:lvl1pPr>
              <a:defRPr b="0" i="0">
                <a:latin typeface="Arial" panose="020B0604020202020204" pitchFamily="34" charset="0"/>
              </a:defRPr>
            </a:lvl1pPr>
          </a:lstStyle>
          <a:p>
            <a:endParaRPr lang="en-GB"/>
          </a:p>
        </p:txBody>
      </p:sp>
      <p:pic>
        <p:nvPicPr>
          <p:cNvPr id="15" name="Picture 14" descr="A black and white logo&#10;&#10;Description automatically generated">
            <a:extLst>
              <a:ext uri="{FF2B5EF4-FFF2-40B4-BE49-F238E27FC236}">
                <a16:creationId xmlns:a16="http://schemas.microsoft.com/office/drawing/2014/main" id="{3864807D-A5DF-3E79-E021-543FED2A716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98283" y="5745025"/>
            <a:ext cx="1658716" cy="1112975"/>
          </a:xfrm>
          <a:prstGeom prst="rect">
            <a:avLst/>
          </a:prstGeom>
        </p:spPr>
      </p:pic>
    </p:spTree>
    <p:extLst>
      <p:ext uri="{BB962C8B-B14F-4D97-AF65-F5344CB8AC3E}">
        <p14:creationId xmlns:p14="http://schemas.microsoft.com/office/powerpoint/2010/main" val="17078663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Highlight Box x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9A1647E-75C3-1FDB-7B8C-7BFFC9765437}"/>
              </a:ext>
            </a:extLst>
          </p:cNvPr>
          <p:cNvSpPr/>
          <p:nvPr userDrawn="1"/>
        </p:nvSpPr>
        <p:spPr>
          <a:xfrm>
            <a:off x="0" y="3429000"/>
            <a:ext cx="6096000" cy="3429000"/>
          </a:xfrm>
          <a:prstGeom prst="rect">
            <a:avLst/>
          </a:prstGeom>
          <a:solidFill>
            <a:srgbClr val="8133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Arial" panose="020B0604020202020204" pitchFamily="34" charset="0"/>
            </a:endParaRPr>
          </a:p>
        </p:txBody>
      </p:sp>
      <p:sp>
        <p:nvSpPr>
          <p:cNvPr id="8" name="Rectangle 7">
            <a:extLst>
              <a:ext uri="{FF2B5EF4-FFF2-40B4-BE49-F238E27FC236}">
                <a16:creationId xmlns:a16="http://schemas.microsoft.com/office/drawing/2014/main" id="{BC44BC44-1008-8478-D64A-C7BFB3047FAB}"/>
              </a:ext>
            </a:extLst>
          </p:cNvPr>
          <p:cNvSpPr/>
          <p:nvPr userDrawn="1"/>
        </p:nvSpPr>
        <p:spPr>
          <a:xfrm>
            <a:off x="0" y="1"/>
            <a:ext cx="6096000" cy="3429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Arial" panose="020B0604020202020204" pitchFamily="34" charset="0"/>
            </a:endParaRPr>
          </a:p>
        </p:txBody>
      </p:sp>
      <p:sp>
        <p:nvSpPr>
          <p:cNvPr id="9" name="Rectangle 8">
            <a:extLst>
              <a:ext uri="{FF2B5EF4-FFF2-40B4-BE49-F238E27FC236}">
                <a16:creationId xmlns:a16="http://schemas.microsoft.com/office/drawing/2014/main" id="{03BCE880-9610-64A0-A954-B9102D8026D1}"/>
              </a:ext>
            </a:extLst>
          </p:cNvPr>
          <p:cNvSpPr>
            <a:spLocks noGrp="1" noRot="1" noMove="1" noResize="1" noEditPoints="1" noAdjustHandles="1" noChangeArrowheads="1" noChangeShapeType="1"/>
          </p:cNvSpPr>
          <p:nvPr userDrawn="1"/>
        </p:nvSpPr>
        <p:spPr>
          <a:xfrm>
            <a:off x="6096000" y="0"/>
            <a:ext cx="6096000" cy="6857999"/>
          </a:xfrm>
          <a:prstGeom prst="rect">
            <a:avLst/>
          </a:prstGeom>
          <a:solidFill>
            <a:srgbClr val="F0F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Arial" panose="020B0604020202020204" pitchFamily="34" charset="0"/>
            </a:endParaRPr>
          </a:p>
        </p:txBody>
      </p:sp>
      <p:sp>
        <p:nvSpPr>
          <p:cNvPr id="2" name="Title 1">
            <a:extLst>
              <a:ext uri="{FF2B5EF4-FFF2-40B4-BE49-F238E27FC236}">
                <a16:creationId xmlns:a16="http://schemas.microsoft.com/office/drawing/2014/main" id="{1591C4AD-353B-4788-1942-1F0D641705CA}"/>
              </a:ext>
            </a:extLst>
          </p:cNvPr>
          <p:cNvSpPr>
            <a:spLocks noGrp="1"/>
          </p:cNvSpPr>
          <p:nvPr>
            <p:ph type="title"/>
          </p:nvPr>
        </p:nvSpPr>
        <p:spPr>
          <a:xfrm>
            <a:off x="632012" y="501652"/>
            <a:ext cx="4114800" cy="668242"/>
          </a:xfrm>
        </p:spPr>
        <p:txBody>
          <a:bodyPr>
            <a:normAutofit/>
          </a:bodyPr>
          <a:lstStyle>
            <a:lvl1pPr>
              <a:defRPr sz="2400" b="1" i="0">
                <a:solidFill>
                  <a:schemeClr val="tx2"/>
                </a:solidFill>
                <a:latin typeface="Arial" panose="020B0604020202020204" pitchFamily="34" charset="0"/>
                <a:cs typeface="Arial" panose="020B0604020202020204" pitchFamily="34" charset="0"/>
              </a:defRPr>
            </a:lvl1pPr>
          </a:lstStyle>
          <a:p>
            <a:r>
              <a:rPr lang="en-GB"/>
              <a:t>Click to edit Master title style</a:t>
            </a:r>
          </a:p>
        </p:txBody>
      </p:sp>
      <p:sp>
        <p:nvSpPr>
          <p:cNvPr id="12" name="Text Placeholder 11">
            <a:extLst>
              <a:ext uri="{FF2B5EF4-FFF2-40B4-BE49-F238E27FC236}">
                <a16:creationId xmlns:a16="http://schemas.microsoft.com/office/drawing/2014/main" id="{6E3E7257-1DA1-F7E1-28D5-D974C4FA5449}"/>
              </a:ext>
            </a:extLst>
          </p:cNvPr>
          <p:cNvSpPr>
            <a:spLocks noGrp="1"/>
          </p:cNvSpPr>
          <p:nvPr>
            <p:ph type="body" sz="quarter" idx="13"/>
          </p:nvPr>
        </p:nvSpPr>
        <p:spPr>
          <a:xfrm>
            <a:off x="632012" y="1342349"/>
            <a:ext cx="4924348" cy="1712014"/>
          </a:xfrm>
        </p:spPr>
        <p:txBody>
          <a:bodyPr>
            <a:normAutofit/>
          </a:bodyPr>
          <a:lstStyle>
            <a:lvl1pPr marL="0" indent="0">
              <a:buNone/>
              <a:defRPr sz="1800" b="0" i="0">
                <a:solidFill>
                  <a:schemeClr val="tx2"/>
                </a:solidFill>
                <a:latin typeface="Arial" panose="020B0604020202020204" pitchFamily="34" charset="0"/>
              </a:defRPr>
            </a:lvl1pPr>
            <a:lvl2pPr marL="457200" indent="0">
              <a:buNone/>
              <a:defRPr sz="1800">
                <a:solidFill>
                  <a:schemeClr val="tx2"/>
                </a:solidFill>
              </a:defRPr>
            </a:lvl2pPr>
            <a:lvl3pPr marL="914400" indent="0">
              <a:buNone/>
              <a:defRPr sz="1800">
                <a:solidFill>
                  <a:schemeClr val="tx2"/>
                </a:solidFill>
              </a:defRPr>
            </a:lvl3pPr>
            <a:lvl4pPr marL="1371600" indent="0">
              <a:buNone/>
              <a:defRPr sz="1800">
                <a:solidFill>
                  <a:schemeClr val="tx2"/>
                </a:solidFill>
              </a:defRPr>
            </a:lvl4pPr>
            <a:lvl5pPr marL="1828800" indent="0">
              <a:buNone/>
              <a:defRPr sz="1800">
                <a:solidFill>
                  <a:schemeClr val="tx2"/>
                </a:solidFill>
              </a:defRPr>
            </a:lvl5pPr>
          </a:lstStyle>
          <a:p>
            <a:pPr lvl="0"/>
            <a:r>
              <a:rPr lang="en-GB"/>
              <a:t>Click to edit Master text styles</a:t>
            </a:r>
          </a:p>
        </p:txBody>
      </p:sp>
      <p:sp>
        <p:nvSpPr>
          <p:cNvPr id="21" name="Picture Placeholder 20">
            <a:extLst>
              <a:ext uri="{FF2B5EF4-FFF2-40B4-BE49-F238E27FC236}">
                <a16:creationId xmlns:a16="http://schemas.microsoft.com/office/drawing/2014/main" id="{17F6E517-5429-A2F6-D34C-964E6CD37C9D}"/>
              </a:ext>
            </a:extLst>
          </p:cNvPr>
          <p:cNvSpPr>
            <a:spLocks noGrp="1"/>
          </p:cNvSpPr>
          <p:nvPr>
            <p:ph type="pic" sz="quarter" idx="15"/>
          </p:nvPr>
        </p:nvSpPr>
        <p:spPr>
          <a:xfrm>
            <a:off x="6792990" y="1006627"/>
            <a:ext cx="2297679" cy="2297679"/>
          </a:xfrm>
          <a:prstGeom prst="ellipse">
            <a:avLst/>
          </a:prstGeom>
        </p:spPr>
        <p:txBody>
          <a:bodyPr/>
          <a:lstStyle>
            <a:lvl1pPr>
              <a:defRPr b="0" i="0">
                <a:latin typeface="Arial" panose="020B0604020202020204" pitchFamily="34" charset="0"/>
              </a:defRPr>
            </a:lvl1pPr>
          </a:lstStyle>
          <a:p>
            <a:endParaRPr lang="en-GB"/>
          </a:p>
        </p:txBody>
      </p:sp>
      <p:sp>
        <p:nvSpPr>
          <p:cNvPr id="22" name="Picture Placeholder 20">
            <a:extLst>
              <a:ext uri="{FF2B5EF4-FFF2-40B4-BE49-F238E27FC236}">
                <a16:creationId xmlns:a16="http://schemas.microsoft.com/office/drawing/2014/main" id="{E04B2806-1F83-34D3-221F-2C4B3249EA6D}"/>
              </a:ext>
            </a:extLst>
          </p:cNvPr>
          <p:cNvSpPr>
            <a:spLocks noGrp="1"/>
          </p:cNvSpPr>
          <p:nvPr>
            <p:ph type="pic" sz="quarter" idx="16"/>
          </p:nvPr>
        </p:nvSpPr>
        <p:spPr>
          <a:xfrm>
            <a:off x="9133166" y="1006627"/>
            <a:ext cx="2297679" cy="2297679"/>
          </a:xfrm>
          <a:prstGeom prst="ellipse">
            <a:avLst/>
          </a:prstGeom>
        </p:spPr>
        <p:txBody>
          <a:bodyPr/>
          <a:lstStyle>
            <a:lvl1pPr>
              <a:defRPr b="0" i="0">
                <a:latin typeface="Arial" panose="020B0604020202020204" pitchFamily="34" charset="0"/>
              </a:defRPr>
            </a:lvl1pPr>
          </a:lstStyle>
          <a:p>
            <a:endParaRPr lang="en-GB"/>
          </a:p>
        </p:txBody>
      </p:sp>
      <p:sp>
        <p:nvSpPr>
          <p:cNvPr id="23" name="Picture Placeholder 20">
            <a:extLst>
              <a:ext uri="{FF2B5EF4-FFF2-40B4-BE49-F238E27FC236}">
                <a16:creationId xmlns:a16="http://schemas.microsoft.com/office/drawing/2014/main" id="{3A50FE80-7330-1683-7D23-937274886C7D}"/>
              </a:ext>
            </a:extLst>
          </p:cNvPr>
          <p:cNvSpPr>
            <a:spLocks noGrp="1"/>
          </p:cNvSpPr>
          <p:nvPr>
            <p:ph type="pic" sz="quarter" idx="17"/>
          </p:nvPr>
        </p:nvSpPr>
        <p:spPr>
          <a:xfrm>
            <a:off x="6792990" y="3309169"/>
            <a:ext cx="2297679" cy="2297679"/>
          </a:xfrm>
          <a:prstGeom prst="ellipse">
            <a:avLst/>
          </a:prstGeom>
        </p:spPr>
        <p:txBody>
          <a:bodyPr/>
          <a:lstStyle>
            <a:lvl1pPr>
              <a:defRPr b="0" i="0">
                <a:latin typeface="Arial" panose="020B0604020202020204" pitchFamily="34" charset="0"/>
              </a:defRPr>
            </a:lvl1pPr>
          </a:lstStyle>
          <a:p>
            <a:endParaRPr lang="en-GB"/>
          </a:p>
        </p:txBody>
      </p:sp>
      <p:sp>
        <p:nvSpPr>
          <p:cNvPr id="24" name="Picture Placeholder 20">
            <a:extLst>
              <a:ext uri="{FF2B5EF4-FFF2-40B4-BE49-F238E27FC236}">
                <a16:creationId xmlns:a16="http://schemas.microsoft.com/office/drawing/2014/main" id="{8D27946E-1055-AE60-D3CE-5732F4CA1791}"/>
              </a:ext>
            </a:extLst>
          </p:cNvPr>
          <p:cNvSpPr>
            <a:spLocks noGrp="1"/>
          </p:cNvSpPr>
          <p:nvPr>
            <p:ph type="pic" sz="quarter" idx="18"/>
          </p:nvPr>
        </p:nvSpPr>
        <p:spPr>
          <a:xfrm>
            <a:off x="9133166" y="3309169"/>
            <a:ext cx="2297679" cy="2297679"/>
          </a:xfrm>
          <a:prstGeom prst="ellipse">
            <a:avLst/>
          </a:prstGeom>
        </p:spPr>
        <p:txBody>
          <a:bodyPr/>
          <a:lstStyle>
            <a:lvl1pPr>
              <a:defRPr b="0" i="0">
                <a:latin typeface="Arial" panose="020B0604020202020204" pitchFamily="34" charset="0"/>
              </a:defRPr>
            </a:lvl1pPr>
          </a:lstStyle>
          <a:p>
            <a:endParaRPr lang="en-GB"/>
          </a:p>
        </p:txBody>
      </p:sp>
      <p:sp>
        <p:nvSpPr>
          <p:cNvPr id="25" name="Oval 24">
            <a:extLst>
              <a:ext uri="{FF2B5EF4-FFF2-40B4-BE49-F238E27FC236}">
                <a16:creationId xmlns:a16="http://schemas.microsoft.com/office/drawing/2014/main" id="{D2D94757-FA0A-6B76-AD9C-3993534B0523}"/>
              </a:ext>
            </a:extLst>
          </p:cNvPr>
          <p:cNvSpPr/>
          <p:nvPr userDrawn="1"/>
        </p:nvSpPr>
        <p:spPr>
          <a:xfrm>
            <a:off x="11430845" y="1001026"/>
            <a:ext cx="2297679" cy="2297679"/>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Arial" panose="020B0604020202020204" pitchFamily="34" charset="0"/>
            </a:endParaRPr>
          </a:p>
        </p:txBody>
      </p:sp>
      <p:sp>
        <p:nvSpPr>
          <p:cNvPr id="26" name="Oval 25">
            <a:extLst>
              <a:ext uri="{FF2B5EF4-FFF2-40B4-BE49-F238E27FC236}">
                <a16:creationId xmlns:a16="http://schemas.microsoft.com/office/drawing/2014/main" id="{9AB12763-DBD1-1841-CA8E-22FF5ED6696E}"/>
              </a:ext>
            </a:extLst>
          </p:cNvPr>
          <p:cNvSpPr/>
          <p:nvPr userDrawn="1"/>
        </p:nvSpPr>
        <p:spPr>
          <a:xfrm>
            <a:off x="11430845" y="3303551"/>
            <a:ext cx="2297679" cy="2297679"/>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Arial" panose="020B0604020202020204" pitchFamily="34" charset="0"/>
            </a:endParaRPr>
          </a:p>
        </p:txBody>
      </p:sp>
      <p:sp>
        <p:nvSpPr>
          <p:cNvPr id="27" name="Title 1">
            <a:extLst>
              <a:ext uri="{FF2B5EF4-FFF2-40B4-BE49-F238E27FC236}">
                <a16:creationId xmlns:a16="http://schemas.microsoft.com/office/drawing/2014/main" id="{61BBB9AE-4A63-EFC4-BAF9-A24EC128133F}"/>
              </a:ext>
            </a:extLst>
          </p:cNvPr>
          <p:cNvSpPr txBox="1">
            <a:spLocks/>
          </p:cNvSpPr>
          <p:nvPr userDrawn="1"/>
        </p:nvSpPr>
        <p:spPr>
          <a:xfrm>
            <a:off x="632012" y="3685723"/>
            <a:ext cx="4114800" cy="66824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i="0" kern="1200">
                <a:solidFill>
                  <a:schemeClr val="tx2"/>
                </a:solidFill>
                <a:latin typeface="Arial" panose="020B0604020202020204" pitchFamily="34" charset="0"/>
                <a:ea typeface="+mj-ea"/>
                <a:cs typeface="Arial" panose="020B0604020202020204" pitchFamily="34" charset="0"/>
              </a:defRPr>
            </a:lvl1pPr>
          </a:lstStyle>
          <a:p>
            <a:r>
              <a:rPr lang="en-GB" b="0" i="0">
                <a:solidFill>
                  <a:schemeClr val="bg1"/>
                </a:solidFill>
                <a:latin typeface="Arial" panose="020B0604020202020204" pitchFamily="34" charset="0"/>
                <a:cs typeface="Arial" panose="020B0604020202020204" pitchFamily="34" charset="0"/>
              </a:rPr>
              <a:t>Click to edit Master title style</a:t>
            </a:r>
          </a:p>
        </p:txBody>
      </p:sp>
      <p:sp>
        <p:nvSpPr>
          <p:cNvPr id="28" name="Text Placeholder 11">
            <a:extLst>
              <a:ext uri="{FF2B5EF4-FFF2-40B4-BE49-F238E27FC236}">
                <a16:creationId xmlns:a16="http://schemas.microsoft.com/office/drawing/2014/main" id="{9F928298-8FD9-7EE7-12A2-6E4EE4203525}"/>
              </a:ext>
            </a:extLst>
          </p:cNvPr>
          <p:cNvSpPr>
            <a:spLocks noGrp="1"/>
          </p:cNvSpPr>
          <p:nvPr>
            <p:ph type="body" sz="quarter" idx="19"/>
          </p:nvPr>
        </p:nvSpPr>
        <p:spPr>
          <a:xfrm>
            <a:off x="632012" y="4526420"/>
            <a:ext cx="4924348" cy="1712014"/>
          </a:xfrm>
        </p:spPr>
        <p:txBody>
          <a:bodyPr>
            <a:normAutofit/>
          </a:bodyPr>
          <a:lstStyle>
            <a:lvl1pPr marL="0" indent="0">
              <a:buNone/>
              <a:defRPr sz="1800" b="0" i="0">
                <a:solidFill>
                  <a:schemeClr val="bg1"/>
                </a:solidFill>
                <a:latin typeface="Arial" panose="020B0604020202020204" pitchFamily="34" charset="0"/>
              </a:defRPr>
            </a:lvl1pPr>
            <a:lvl2pPr marL="457200" indent="0">
              <a:buNone/>
              <a:defRPr sz="1800">
                <a:solidFill>
                  <a:schemeClr val="tx2"/>
                </a:solidFill>
              </a:defRPr>
            </a:lvl2pPr>
            <a:lvl3pPr marL="914400" indent="0">
              <a:buNone/>
              <a:defRPr sz="1800">
                <a:solidFill>
                  <a:schemeClr val="tx2"/>
                </a:solidFill>
              </a:defRPr>
            </a:lvl3pPr>
            <a:lvl4pPr marL="1371600" indent="0">
              <a:buNone/>
              <a:defRPr sz="1800">
                <a:solidFill>
                  <a:schemeClr val="tx2"/>
                </a:solidFill>
              </a:defRPr>
            </a:lvl4pPr>
            <a:lvl5pPr marL="1828800" indent="0">
              <a:buNone/>
              <a:defRPr sz="1800">
                <a:solidFill>
                  <a:schemeClr val="tx2"/>
                </a:solidFill>
              </a:defRPr>
            </a:lvl5pPr>
          </a:lstStyle>
          <a:p>
            <a:pPr lvl="0"/>
            <a:r>
              <a:rPr lang="en-GB"/>
              <a:t>Click to edit Master text styles</a:t>
            </a:r>
          </a:p>
        </p:txBody>
      </p:sp>
      <p:sp>
        <p:nvSpPr>
          <p:cNvPr id="3" name="TextBox 2">
            <a:extLst>
              <a:ext uri="{FF2B5EF4-FFF2-40B4-BE49-F238E27FC236}">
                <a16:creationId xmlns:a16="http://schemas.microsoft.com/office/drawing/2014/main" id="{9A32130A-69D1-0121-4385-C3DE905590C4}"/>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rgbClr val="3F0730"/>
                </a:solidFill>
                <a:latin typeface="Arial" panose="020B0604020202020204" pitchFamily="34" charset="0"/>
              </a:rPr>
              <a:t>Internal Use Only</a:t>
            </a:r>
          </a:p>
        </p:txBody>
      </p:sp>
      <p:sp>
        <p:nvSpPr>
          <p:cNvPr id="5" name="TextBox 4">
            <a:extLst>
              <a:ext uri="{FF2B5EF4-FFF2-40B4-BE49-F238E27FC236}">
                <a16:creationId xmlns:a16="http://schemas.microsoft.com/office/drawing/2014/main" id="{1385A706-DD91-6F22-5AA3-A69E8823136A}"/>
              </a:ext>
            </a:extLst>
          </p:cNvPr>
          <p:cNvSpPr txBox="1"/>
          <p:nvPr userDrawn="1"/>
        </p:nvSpPr>
        <p:spPr>
          <a:xfrm>
            <a:off x="543721" y="6509834"/>
            <a:ext cx="141064"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b="0" i="0" smtClean="0">
                <a:solidFill>
                  <a:schemeClr val="bg1"/>
                </a:solidFill>
                <a:latin typeface="Arial" panose="020B0604020202020204" pitchFamily="34" charset="0"/>
                <a:cs typeface="Arial" panose="020B0604020202020204" pitchFamily="34" charset="0"/>
              </a:rPr>
              <a:t>‹#›</a:t>
            </a:fld>
            <a:endParaRPr lang="en-GB" sz="2000" b="0" i="0" noProof="0">
              <a:solidFill>
                <a:schemeClr val="bg1"/>
              </a:solidFill>
              <a:latin typeface="Arial" panose="020B0604020202020204" pitchFamily="34" charset="0"/>
              <a:cs typeface="Arial" panose="020B0604020202020204" pitchFamily="34" charset="0"/>
            </a:endParaRPr>
          </a:p>
        </p:txBody>
      </p:sp>
      <p:pic>
        <p:nvPicPr>
          <p:cNvPr id="10" name="Picture 9" descr="A black background with a pink object&#10;&#10;Description automatically generated">
            <a:extLst>
              <a:ext uri="{FF2B5EF4-FFF2-40B4-BE49-F238E27FC236}">
                <a16:creationId xmlns:a16="http://schemas.microsoft.com/office/drawing/2014/main" id="{86D31E91-5738-407B-2514-C6D32DC6AC2E}"/>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2" y="-1"/>
            <a:ext cx="12192002" cy="6858001"/>
          </a:xfrm>
          <a:prstGeom prst="rect">
            <a:avLst/>
          </a:prstGeom>
        </p:spPr>
      </p:pic>
      <p:sp>
        <p:nvSpPr>
          <p:cNvPr id="11" name="Rectangle 10">
            <a:extLst>
              <a:ext uri="{FF2B5EF4-FFF2-40B4-BE49-F238E27FC236}">
                <a16:creationId xmlns:a16="http://schemas.microsoft.com/office/drawing/2014/main" id="{370A7030-FA56-349E-B078-6CE3CDBCE81C}"/>
              </a:ext>
            </a:extLst>
          </p:cNvPr>
          <p:cNvSpPr/>
          <p:nvPr userDrawn="1"/>
        </p:nvSpPr>
        <p:spPr>
          <a:xfrm>
            <a:off x="10434041" y="5930166"/>
            <a:ext cx="1437663" cy="694350"/>
          </a:xfrm>
          <a:prstGeom prst="rect">
            <a:avLst/>
          </a:prstGeom>
          <a:solidFill>
            <a:srgbClr val="F0F0F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pic>
        <p:nvPicPr>
          <p:cNvPr id="13" name="Picture 2" descr="Profile — NESO">
            <a:extLst>
              <a:ext uri="{FF2B5EF4-FFF2-40B4-BE49-F238E27FC236}">
                <a16:creationId xmlns:a16="http://schemas.microsoft.com/office/drawing/2014/main" id="{D077CACB-D577-CD42-A29F-2373A0CBA09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954858" y="6263213"/>
            <a:ext cx="997735" cy="441135"/>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Connector 13">
            <a:extLst>
              <a:ext uri="{FF2B5EF4-FFF2-40B4-BE49-F238E27FC236}">
                <a16:creationId xmlns:a16="http://schemas.microsoft.com/office/drawing/2014/main" id="{F32D899E-D0E7-A846-7146-DCE8F85A7BBD}"/>
              </a:ext>
            </a:extLst>
          </p:cNvPr>
          <p:cNvCxnSpPr>
            <a:cxnSpLocks/>
          </p:cNvCxnSpPr>
          <p:nvPr userDrawn="1"/>
        </p:nvCxnSpPr>
        <p:spPr>
          <a:xfrm>
            <a:off x="10809973" y="6364738"/>
            <a:ext cx="0" cy="238084"/>
          </a:xfrm>
          <a:prstGeom prst="line">
            <a:avLst/>
          </a:prstGeom>
          <a:ln>
            <a:solidFill>
              <a:srgbClr val="460033"/>
            </a:solidFill>
          </a:ln>
        </p:spPr>
        <p:style>
          <a:lnRef idx="2">
            <a:schemeClr val="accent1"/>
          </a:lnRef>
          <a:fillRef idx="0">
            <a:schemeClr val="accent1"/>
          </a:fillRef>
          <a:effectRef idx="1">
            <a:schemeClr val="accent1"/>
          </a:effectRef>
          <a:fontRef idx="minor">
            <a:schemeClr val="tx1"/>
          </a:fontRef>
        </p:style>
      </p:cxnSp>
      <p:pic>
        <p:nvPicPr>
          <p:cNvPr id="15" name="Picture 14" descr="A blue text on a black background&#10;&#10;Description automatically generated">
            <a:extLst>
              <a:ext uri="{FF2B5EF4-FFF2-40B4-BE49-F238E27FC236}">
                <a16:creationId xmlns:a16="http://schemas.microsoft.com/office/drawing/2014/main" id="{C9DC5603-DDD4-4DE0-FF9D-B9FDA397894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896450" y="6316208"/>
            <a:ext cx="1780906" cy="396960"/>
          </a:xfrm>
          <a:prstGeom prst="rect">
            <a:avLst/>
          </a:prstGeom>
        </p:spPr>
      </p:pic>
    </p:spTree>
    <p:extLst>
      <p:ext uri="{BB962C8B-B14F-4D97-AF65-F5344CB8AC3E}">
        <p14:creationId xmlns:p14="http://schemas.microsoft.com/office/powerpoint/2010/main" val="30491766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Primary Breaker slide - Purple">
    <p:bg>
      <p:bgPr>
        <a:solidFill>
          <a:schemeClr val="tx2"/>
        </a:solidFill>
        <a:effectLst/>
      </p:bgPr>
    </p:bg>
    <p:spTree>
      <p:nvGrpSpPr>
        <p:cNvPr id="1" name=""/>
        <p:cNvGrpSpPr/>
        <p:nvPr/>
      </p:nvGrpSpPr>
      <p:grpSpPr>
        <a:xfrm>
          <a:off x="0" y="0"/>
          <a:ext cx="0" cy="0"/>
          <a:chOff x="0" y="0"/>
          <a:chExt cx="0" cy="0"/>
        </a:xfrm>
      </p:grpSpPr>
      <p:pic>
        <p:nvPicPr>
          <p:cNvPr id="7" name="Picture 6" descr="A purple and white background&#10;&#10;Description automatically generated">
            <a:extLst>
              <a:ext uri="{FF2B5EF4-FFF2-40B4-BE49-F238E27FC236}">
                <a16:creationId xmlns:a16="http://schemas.microsoft.com/office/drawing/2014/main" id="{A130E291-1866-9610-5CC3-7DFC426B7A03}"/>
              </a:ext>
            </a:extLst>
          </p:cNvPr>
          <p:cNvPicPr>
            <a:picLocks noChangeAspect="1"/>
          </p:cNvPicPr>
          <p:nvPr userDrawn="1"/>
        </p:nvPicPr>
        <p:blipFill>
          <a:blip r:embed="rId2"/>
          <a:stretch>
            <a:fillRect/>
          </a:stretch>
        </p:blipFill>
        <p:spPr>
          <a:xfrm>
            <a:off x="2466" y="0"/>
            <a:ext cx="12189533" cy="6859388"/>
          </a:xfrm>
          <a:prstGeom prst="rect">
            <a:avLst/>
          </a:prstGeom>
        </p:spPr>
      </p:pic>
      <p:sp>
        <p:nvSpPr>
          <p:cNvPr id="2" name="Title 1">
            <a:extLst>
              <a:ext uri="{FF2B5EF4-FFF2-40B4-BE49-F238E27FC236}">
                <a16:creationId xmlns:a16="http://schemas.microsoft.com/office/drawing/2014/main" id="{E304E765-D7CE-66CF-AAD3-B47633EED211}"/>
              </a:ext>
            </a:extLst>
          </p:cNvPr>
          <p:cNvSpPr>
            <a:spLocks noGrp="1"/>
          </p:cNvSpPr>
          <p:nvPr>
            <p:ph type="ctrTitle"/>
          </p:nvPr>
        </p:nvSpPr>
        <p:spPr>
          <a:xfrm>
            <a:off x="591018" y="820795"/>
            <a:ext cx="5047782" cy="2387600"/>
          </a:xfrm>
        </p:spPr>
        <p:txBody>
          <a:bodyPr anchor="b">
            <a:normAutofit/>
          </a:bodyPr>
          <a:lstStyle>
            <a:lvl1pPr algn="l">
              <a:defRPr sz="4400" b="1" i="0">
                <a:solidFill>
                  <a:schemeClr val="bg1"/>
                </a:solidFill>
                <a:latin typeface="Arial" panose="020B0604020202020204" pitchFamily="34" charset="0"/>
                <a:cs typeface="Arial" panose="020B0604020202020204" pitchFamily="34" charset="0"/>
              </a:defRPr>
            </a:lvl1pPr>
          </a:lstStyle>
          <a:p>
            <a:r>
              <a:rPr lang="en-GB"/>
              <a:t>Click to edit Master title style</a:t>
            </a:r>
          </a:p>
        </p:txBody>
      </p:sp>
      <p:sp>
        <p:nvSpPr>
          <p:cNvPr id="3" name="Subtitle 2">
            <a:extLst>
              <a:ext uri="{FF2B5EF4-FFF2-40B4-BE49-F238E27FC236}">
                <a16:creationId xmlns:a16="http://schemas.microsoft.com/office/drawing/2014/main" id="{EE141B9C-4686-EF1F-23CB-10919C7B2DC1}"/>
              </a:ext>
            </a:extLst>
          </p:cNvPr>
          <p:cNvSpPr>
            <a:spLocks noGrp="1"/>
          </p:cNvSpPr>
          <p:nvPr>
            <p:ph type="subTitle" idx="1"/>
          </p:nvPr>
        </p:nvSpPr>
        <p:spPr>
          <a:xfrm>
            <a:off x="591018" y="3245466"/>
            <a:ext cx="3841424" cy="1044146"/>
          </a:xfrm>
        </p:spPr>
        <p:txBody>
          <a:bodyPr>
            <a:normAutofit/>
          </a:bodyPr>
          <a:lstStyle>
            <a:lvl1pPr marL="0" indent="0" algn="l">
              <a:buNone/>
              <a:defRPr sz="2400" b="0" i="0">
                <a:solidFill>
                  <a:schemeClr val="bg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TextBox 3">
            <a:extLst>
              <a:ext uri="{FF2B5EF4-FFF2-40B4-BE49-F238E27FC236}">
                <a16:creationId xmlns:a16="http://schemas.microsoft.com/office/drawing/2014/main" id="{F2C949AD-E3CE-D57C-A92D-CEED2935C141}"/>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Arial" panose="020B0604020202020204" pitchFamily="34" charset="0"/>
              </a:rPr>
              <a:t>Internal Use Only</a:t>
            </a:r>
          </a:p>
        </p:txBody>
      </p:sp>
      <p:sp>
        <p:nvSpPr>
          <p:cNvPr id="5" name="TextBox 4">
            <a:extLst>
              <a:ext uri="{FF2B5EF4-FFF2-40B4-BE49-F238E27FC236}">
                <a16:creationId xmlns:a16="http://schemas.microsoft.com/office/drawing/2014/main" id="{1D6A8BFF-616F-C1F3-75EC-AC1330A8142F}"/>
              </a:ext>
            </a:extLst>
          </p:cNvPr>
          <p:cNvSpPr txBox="1"/>
          <p:nvPr userDrawn="1"/>
        </p:nvSpPr>
        <p:spPr>
          <a:xfrm>
            <a:off x="543721" y="6509834"/>
            <a:ext cx="141064"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b="0" i="0" smtClean="0">
                <a:solidFill>
                  <a:schemeClr val="bg1"/>
                </a:solidFill>
                <a:latin typeface="Arial" panose="020B0604020202020204" pitchFamily="34" charset="0"/>
                <a:cs typeface="Arial" panose="020B0604020202020204" pitchFamily="34" charset="0"/>
              </a:rPr>
              <a:t>‹#›</a:t>
            </a:fld>
            <a:endParaRPr lang="en-GB" sz="2000" b="0" i="0" noProof="0">
              <a:solidFill>
                <a:schemeClr val="bg1"/>
              </a:solidFill>
              <a:latin typeface="Arial" panose="020B0604020202020204" pitchFamily="34" charset="0"/>
              <a:cs typeface="Arial" panose="020B0604020202020204" pitchFamily="34" charset="0"/>
            </a:endParaRPr>
          </a:p>
        </p:txBody>
      </p:sp>
      <p:pic>
        <p:nvPicPr>
          <p:cNvPr id="6" name="Picture 5" descr="A blue text on a black background&#10;&#10;Description automatically generated">
            <a:extLst>
              <a:ext uri="{FF2B5EF4-FFF2-40B4-BE49-F238E27FC236}">
                <a16:creationId xmlns:a16="http://schemas.microsoft.com/office/drawing/2014/main" id="{C113FD06-4BB3-CA95-66D9-110274BA776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83509" y="6121967"/>
            <a:ext cx="1935353" cy="431386"/>
          </a:xfrm>
          <a:prstGeom prst="rect">
            <a:avLst/>
          </a:prstGeom>
        </p:spPr>
      </p:pic>
      <p:cxnSp>
        <p:nvCxnSpPr>
          <p:cNvPr id="8" name="Straight Connector 7">
            <a:extLst>
              <a:ext uri="{FF2B5EF4-FFF2-40B4-BE49-F238E27FC236}">
                <a16:creationId xmlns:a16="http://schemas.microsoft.com/office/drawing/2014/main" id="{DAED7372-B13F-F26A-54EB-2C36FB45F799}"/>
              </a:ext>
            </a:extLst>
          </p:cNvPr>
          <p:cNvCxnSpPr>
            <a:cxnSpLocks/>
          </p:cNvCxnSpPr>
          <p:nvPr userDrawn="1"/>
        </p:nvCxnSpPr>
        <p:spPr>
          <a:xfrm>
            <a:off x="10415949" y="6156716"/>
            <a:ext cx="0" cy="258732"/>
          </a:xfrm>
          <a:prstGeom prst="line">
            <a:avLst/>
          </a:prstGeom>
          <a:ln>
            <a:solidFill>
              <a:srgbClr val="46003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793176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rimary Image Breaker Slide (Purpl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CFF8368B-8346-55F3-7D58-DDEE5EB26EAC}"/>
              </a:ext>
            </a:extLst>
          </p:cNvPr>
          <p:cNvSpPr>
            <a:spLocks noGrp="1"/>
          </p:cNvSpPr>
          <p:nvPr>
            <p:ph type="pic" sz="quarter" idx="13"/>
          </p:nvPr>
        </p:nvSpPr>
        <p:spPr>
          <a:xfrm>
            <a:off x="0" y="0"/>
            <a:ext cx="12192000" cy="6858000"/>
          </a:xfrm>
        </p:spPr>
        <p:txBody>
          <a:bodyPr/>
          <a:lstStyle>
            <a:lvl1pPr>
              <a:defRPr b="0" i="0">
                <a:latin typeface="Arial" panose="020B0604020202020204" pitchFamily="34" charset="0"/>
              </a:defRPr>
            </a:lvl1pPr>
          </a:lstStyle>
          <a:p>
            <a:endParaRPr lang="en-GB"/>
          </a:p>
        </p:txBody>
      </p:sp>
      <p:pic>
        <p:nvPicPr>
          <p:cNvPr id="7" name="Picture 6" descr="A group of purple circles on a black background&#10;&#10;Description automatically generated">
            <a:extLst>
              <a:ext uri="{FF2B5EF4-FFF2-40B4-BE49-F238E27FC236}">
                <a16:creationId xmlns:a16="http://schemas.microsoft.com/office/drawing/2014/main" id="{EDD804F0-E153-6B19-9F2C-012CBEAE4F41}"/>
              </a:ext>
            </a:extLst>
          </p:cNvPr>
          <p:cNvPicPr>
            <a:picLocks noChangeAspect="1"/>
          </p:cNvPicPr>
          <p:nvPr userDrawn="1"/>
        </p:nvPicPr>
        <p:blipFill>
          <a:blip r:embed="rId2"/>
          <a:stretch>
            <a:fillRect/>
          </a:stretch>
        </p:blipFill>
        <p:spPr>
          <a:xfrm>
            <a:off x="19877" y="-1388"/>
            <a:ext cx="12189533" cy="6859388"/>
          </a:xfrm>
          <a:prstGeom prst="rect">
            <a:avLst/>
          </a:prstGeom>
        </p:spPr>
      </p:pic>
      <p:sp>
        <p:nvSpPr>
          <p:cNvPr id="12" name="Title 1">
            <a:extLst>
              <a:ext uri="{FF2B5EF4-FFF2-40B4-BE49-F238E27FC236}">
                <a16:creationId xmlns:a16="http://schemas.microsoft.com/office/drawing/2014/main" id="{59302902-1CE7-278C-0E6C-C35B72BD0542}"/>
              </a:ext>
            </a:extLst>
          </p:cNvPr>
          <p:cNvSpPr>
            <a:spLocks noGrp="1"/>
          </p:cNvSpPr>
          <p:nvPr>
            <p:ph type="ctrTitle"/>
          </p:nvPr>
        </p:nvSpPr>
        <p:spPr>
          <a:xfrm>
            <a:off x="532944" y="820795"/>
            <a:ext cx="5105856" cy="2387600"/>
          </a:xfrm>
        </p:spPr>
        <p:txBody>
          <a:bodyPr anchor="b">
            <a:normAutofit/>
          </a:bodyPr>
          <a:lstStyle>
            <a:lvl1pPr algn="l">
              <a:defRPr sz="4400" b="1" i="0">
                <a:solidFill>
                  <a:schemeClr val="tx1"/>
                </a:solidFill>
                <a:latin typeface="Arial" panose="020B0604020202020204" pitchFamily="34" charset="0"/>
                <a:cs typeface="Arial" panose="020B0604020202020204" pitchFamily="34" charset="0"/>
              </a:defRPr>
            </a:lvl1pPr>
          </a:lstStyle>
          <a:p>
            <a:r>
              <a:rPr lang="en-GB"/>
              <a:t>Click to edit Master title style</a:t>
            </a:r>
          </a:p>
        </p:txBody>
      </p:sp>
      <p:sp>
        <p:nvSpPr>
          <p:cNvPr id="13" name="Subtitle 2">
            <a:extLst>
              <a:ext uri="{FF2B5EF4-FFF2-40B4-BE49-F238E27FC236}">
                <a16:creationId xmlns:a16="http://schemas.microsoft.com/office/drawing/2014/main" id="{43267D14-FA6F-F2E2-91FC-0421FD5B4571}"/>
              </a:ext>
            </a:extLst>
          </p:cNvPr>
          <p:cNvSpPr>
            <a:spLocks noGrp="1"/>
          </p:cNvSpPr>
          <p:nvPr>
            <p:ph type="subTitle" idx="1"/>
          </p:nvPr>
        </p:nvSpPr>
        <p:spPr>
          <a:xfrm>
            <a:off x="532944" y="3245466"/>
            <a:ext cx="3885619" cy="1044146"/>
          </a:xfrm>
        </p:spPr>
        <p:txBody>
          <a:bodyPr>
            <a:normAutofit/>
          </a:bodyPr>
          <a:lstStyle>
            <a:lvl1pPr marL="0" indent="0" algn="l">
              <a:buNone/>
              <a:defRPr sz="2400" b="0" i="0">
                <a:solidFill>
                  <a:schemeClr val="tx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pic>
        <p:nvPicPr>
          <p:cNvPr id="4" name="Picture 3" descr="A blue text on a black background&#10;&#10;Description automatically generated">
            <a:extLst>
              <a:ext uri="{FF2B5EF4-FFF2-40B4-BE49-F238E27FC236}">
                <a16:creationId xmlns:a16="http://schemas.microsoft.com/office/drawing/2014/main" id="{637B8ED8-1050-2AAC-EA90-DABEDE8B9AD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50184" y="5969567"/>
            <a:ext cx="1935353" cy="431386"/>
          </a:xfrm>
          <a:prstGeom prst="rect">
            <a:avLst/>
          </a:prstGeom>
        </p:spPr>
      </p:pic>
      <p:cxnSp>
        <p:nvCxnSpPr>
          <p:cNvPr id="5" name="Straight Connector 4">
            <a:extLst>
              <a:ext uri="{FF2B5EF4-FFF2-40B4-BE49-F238E27FC236}">
                <a16:creationId xmlns:a16="http://schemas.microsoft.com/office/drawing/2014/main" id="{BCCECF7D-51E1-66D0-224F-8A69EB45D0F4}"/>
              </a:ext>
            </a:extLst>
          </p:cNvPr>
          <p:cNvCxnSpPr>
            <a:cxnSpLocks/>
          </p:cNvCxnSpPr>
          <p:nvPr userDrawn="1"/>
        </p:nvCxnSpPr>
        <p:spPr>
          <a:xfrm>
            <a:off x="10482624" y="6004316"/>
            <a:ext cx="0" cy="258732"/>
          </a:xfrm>
          <a:prstGeom prst="line">
            <a:avLst/>
          </a:prstGeom>
          <a:ln>
            <a:solidFill>
              <a:srgbClr val="46003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137476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Primary Image Breaker Slide (Purple)">
    <p:spTree>
      <p:nvGrpSpPr>
        <p:cNvPr id="1" name=""/>
        <p:cNvGrpSpPr/>
        <p:nvPr/>
      </p:nvGrpSpPr>
      <p:grpSpPr>
        <a:xfrm>
          <a:off x="0" y="0"/>
          <a:ext cx="0" cy="0"/>
          <a:chOff x="0" y="0"/>
          <a:chExt cx="0" cy="0"/>
        </a:xfrm>
      </p:grpSpPr>
      <p:pic>
        <p:nvPicPr>
          <p:cNvPr id="5" name="Picture 4" descr="A aerial view of a landscape&#10;&#10;Description automatically generated">
            <a:extLst>
              <a:ext uri="{FF2B5EF4-FFF2-40B4-BE49-F238E27FC236}">
                <a16:creationId xmlns:a16="http://schemas.microsoft.com/office/drawing/2014/main" id="{CD01DA94-F338-6D64-E8BC-F0B3B13D7B0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1388"/>
            <a:ext cx="12192000" cy="6859388"/>
          </a:xfrm>
          <a:prstGeom prst="rect">
            <a:avLst/>
          </a:prstGeom>
        </p:spPr>
      </p:pic>
      <p:sp>
        <p:nvSpPr>
          <p:cNvPr id="4" name="Rectangle 3">
            <a:extLst>
              <a:ext uri="{FF2B5EF4-FFF2-40B4-BE49-F238E27FC236}">
                <a16:creationId xmlns:a16="http://schemas.microsoft.com/office/drawing/2014/main" id="{3CAB9DCB-488A-769D-8E9F-C764AB021394}"/>
              </a:ext>
            </a:extLst>
          </p:cNvPr>
          <p:cNvSpPr/>
          <p:nvPr userDrawn="1"/>
        </p:nvSpPr>
        <p:spPr>
          <a:xfrm>
            <a:off x="0" y="-1388"/>
            <a:ext cx="12192000" cy="6859388"/>
          </a:xfrm>
          <a:prstGeom prst="rect">
            <a:avLst/>
          </a:prstGeom>
          <a:gradFill>
            <a:gsLst>
              <a:gs pos="0">
                <a:schemeClr val="tx1">
                  <a:alpha val="39214"/>
                </a:schemeClr>
              </a:gs>
              <a:gs pos="99000">
                <a:schemeClr val="bg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A group of purple circles on a black background&#10;&#10;Description automatically generated">
            <a:extLst>
              <a:ext uri="{FF2B5EF4-FFF2-40B4-BE49-F238E27FC236}">
                <a16:creationId xmlns:a16="http://schemas.microsoft.com/office/drawing/2014/main" id="{EDD804F0-E153-6B19-9F2C-012CBEAE4F41}"/>
              </a:ext>
            </a:extLst>
          </p:cNvPr>
          <p:cNvPicPr>
            <a:picLocks noChangeAspect="1"/>
          </p:cNvPicPr>
          <p:nvPr userDrawn="1"/>
        </p:nvPicPr>
        <p:blipFill>
          <a:blip r:embed="rId3"/>
          <a:stretch>
            <a:fillRect/>
          </a:stretch>
        </p:blipFill>
        <p:spPr>
          <a:xfrm>
            <a:off x="19877" y="-1388"/>
            <a:ext cx="12189533" cy="6859388"/>
          </a:xfrm>
          <a:prstGeom prst="rect">
            <a:avLst/>
          </a:prstGeom>
          <a:ln>
            <a:noFill/>
          </a:ln>
        </p:spPr>
      </p:pic>
      <p:sp>
        <p:nvSpPr>
          <p:cNvPr id="12" name="Title 1">
            <a:extLst>
              <a:ext uri="{FF2B5EF4-FFF2-40B4-BE49-F238E27FC236}">
                <a16:creationId xmlns:a16="http://schemas.microsoft.com/office/drawing/2014/main" id="{59302902-1CE7-278C-0E6C-C35B72BD0542}"/>
              </a:ext>
            </a:extLst>
          </p:cNvPr>
          <p:cNvSpPr>
            <a:spLocks noGrp="1"/>
          </p:cNvSpPr>
          <p:nvPr>
            <p:ph type="ctrTitle"/>
          </p:nvPr>
        </p:nvSpPr>
        <p:spPr>
          <a:xfrm>
            <a:off x="532944" y="820795"/>
            <a:ext cx="5105856" cy="2387600"/>
          </a:xfrm>
        </p:spPr>
        <p:txBody>
          <a:bodyPr anchor="b">
            <a:normAutofit/>
          </a:bodyPr>
          <a:lstStyle>
            <a:lvl1pPr algn="l">
              <a:defRPr sz="4400" b="1" i="0">
                <a:solidFill>
                  <a:schemeClr val="bg1"/>
                </a:solidFill>
                <a:latin typeface="Arial" panose="020B0604020202020204" pitchFamily="34" charset="0"/>
                <a:cs typeface="Arial" panose="020B0604020202020204" pitchFamily="34" charset="0"/>
              </a:defRPr>
            </a:lvl1pPr>
          </a:lstStyle>
          <a:p>
            <a:r>
              <a:rPr lang="en-GB"/>
              <a:t>Click to edit Master title style</a:t>
            </a:r>
          </a:p>
        </p:txBody>
      </p:sp>
      <p:sp>
        <p:nvSpPr>
          <p:cNvPr id="13" name="Subtitle 2">
            <a:extLst>
              <a:ext uri="{FF2B5EF4-FFF2-40B4-BE49-F238E27FC236}">
                <a16:creationId xmlns:a16="http://schemas.microsoft.com/office/drawing/2014/main" id="{43267D14-FA6F-F2E2-91FC-0421FD5B4571}"/>
              </a:ext>
            </a:extLst>
          </p:cNvPr>
          <p:cNvSpPr>
            <a:spLocks noGrp="1"/>
          </p:cNvSpPr>
          <p:nvPr>
            <p:ph type="subTitle" idx="1"/>
          </p:nvPr>
        </p:nvSpPr>
        <p:spPr>
          <a:xfrm>
            <a:off x="532944" y="3245466"/>
            <a:ext cx="3885619" cy="1044146"/>
          </a:xfrm>
        </p:spPr>
        <p:txBody>
          <a:bodyPr>
            <a:normAutofit/>
          </a:bodyPr>
          <a:lstStyle>
            <a:lvl1pPr marL="0" indent="0" algn="l">
              <a:buNone/>
              <a:defRPr sz="2400" b="0" i="0">
                <a:solidFill>
                  <a:schemeClr val="bg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6" name="TextBox 5">
            <a:extLst>
              <a:ext uri="{FF2B5EF4-FFF2-40B4-BE49-F238E27FC236}">
                <a16:creationId xmlns:a16="http://schemas.microsoft.com/office/drawing/2014/main" id="{A8F65EEB-F6B8-F680-259F-B94C18DBAAA4}"/>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Arial" panose="020B0604020202020204" pitchFamily="34" charset="0"/>
              </a:rPr>
              <a:t>Internal Use Only</a:t>
            </a:r>
          </a:p>
        </p:txBody>
      </p:sp>
      <p:sp>
        <p:nvSpPr>
          <p:cNvPr id="9" name="TextBox 8">
            <a:extLst>
              <a:ext uri="{FF2B5EF4-FFF2-40B4-BE49-F238E27FC236}">
                <a16:creationId xmlns:a16="http://schemas.microsoft.com/office/drawing/2014/main" id="{9A087B3C-9691-28BD-F147-96ADB5060A6A}"/>
              </a:ext>
            </a:extLst>
          </p:cNvPr>
          <p:cNvSpPr txBox="1"/>
          <p:nvPr userDrawn="1"/>
        </p:nvSpPr>
        <p:spPr>
          <a:xfrm>
            <a:off x="543721" y="6509834"/>
            <a:ext cx="141064"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b="0" i="0" smtClean="0">
                <a:solidFill>
                  <a:schemeClr val="bg1"/>
                </a:solidFill>
                <a:latin typeface="Arial" panose="020B0604020202020204" pitchFamily="34" charset="0"/>
                <a:cs typeface="Arial" panose="020B0604020202020204" pitchFamily="34" charset="0"/>
              </a:rPr>
              <a:t>‹#›</a:t>
            </a:fld>
            <a:endParaRPr lang="en-GB" sz="2000" b="0" i="0" noProof="0">
              <a:solidFill>
                <a:schemeClr val="bg1"/>
              </a:solidFill>
              <a:latin typeface="Arial" panose="020B0604020202020204" pitchFamily="34" charset="0"/>
              <a:cs typeface="Arial" panose="020B0604020202020204" pitchFamily="34" charset="0"/>
            </a:endParaRPr>
          </a:p>
        </p:txBody>
      </p:sp>
      <p:pic>
        <p:nvPicPr>
          <p:cNvPr id="2" name="Picture 1" descr="A blue text on a black background&#10;&#10;Description automatically generated">
            <a:extLst>
              <a:ext uri="{FF2B5EF4-FFF2-40B4-BE49-F238E27FC236}">
                <a16:creationId xmlns:a16="http://schemas.microsoft.com/office/drawing/2014/main" id="{814054D0-B0D2-074D-B448-772C097E7AE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431134" y="5969567"/>
            <a:ext cx="1935353" cy="431386"/>
          </a:xfrm>
          <a:prstGeom prst="rect">
            <a:avLst/>
          </a:prstGeom>
        </p:spPr>
      </p:pic>
      <p:cxnSp>
        <p:nvCxnSpPr>
          <p:cNvPr id="3" name="Straight Connector 2">
            <a:extLst>
              <a:ext uri="{FF2B5EF4-FFF2-40B4-BE49-F238E27FC236}">
                <a16:creationId xmlns:a16="http://schemas.microsoft.com/office/drawing/2014/main" id="{9B3B2646-C928-51C0-E479-A17B3BD9802A}"/>
              </a:ext>
            </a:extLst>
          </p:cNvPr>
          <p:cNvCxnSpPr>
            <a:cxnSpLocks/>
          </p:cNvCxnSpPr>
          <p:nvPr userDrawn="1"/>
        </p:nvCxnSpPr>
        <p:spPr>
          <a:xfrm>
            <a:off x="10463574" y="6004316"/>
            <a:ext cx="0" cy="258732"/>
          </a:xfrm>
          <a:prstGeom prst="line">
            <a:avLst/>
          </a:prstGeom>
          <a:ln>
            <a:solidFill>
              <a:srgbClr val="46003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231218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Primary Image Breaker Slide (Purple)">
    <p:spTree>
      <p:nvGrpSpPr>
        <p:cNvPr id="1" name=""/>
        <p:cNvGrpSpPr/>
        <p:nvPr/>
      </p:nvGrpSpPr>
      <p:grpSpPr>
        <a:xfrm>
          <a:off x="0" y="0"/>
          <a:ext cx="0" cy="0"/>
          <a:chOff x="0" y="0"/>
          <a:chExt cx="0" cy="0"/>
        </a:xfrm>
      </p:grpSpPr>
      <p:pic>
        <p:nvPicPr>
          <p:cNvPr id="5" name="Picture 2" descr="ARCADE FOOD HALL TOTTENHAM COURT ROAD, London - Holborn - Updated 2024  Restaurant Reviews, Menu &amp; Prices - Tripadvisor">
            <a:extLst>
              <a:ext uri="{FF2B5EF4-FFF2-40B4-BE49-F238E27FC236}">
                <a16:creationId xmlns:a16="http://schemas.microsoft.com/office/drawing/2014/main" id="{55E3E08E-9AE2-E51C-577F-227E3A71099E}"/>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15877"/>
          <a:stretch/>
        </p:blipFill>
        <p:spPr bwMode="auto">
          <a:xfrm>
            <a:off x="-39028" y="-1387"/>
            <a:ext cx="12231028" cy="685938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group of purple circles on a black background&#10;&#10;Description automatically generated">
            <a:extLst>
              <a:ext uri="{FF2B5EF4-FFF2-40B4-BE49-F238E27FC236}">
                <a16:creationId xmlns:a16="http://schemas.microsoft.com/office/drawing/2014/main" id="{EDD804F0-E153-6B19-9F2C-012CBEAE4F41}"/>
              </a:ext>
            </a:extLst>
          </p:cNvPr>
          <p:cNvPicPr>
            <a:picLocks noChangeAspect="1"/>
          </p:cNvPicPr>
          <p:nvPr userDrawn="1"/>
        </p:nvPicPr>
        <p:blipFill>
          <a:blip r:embed="rId3"/>
          <a:stretch>
            <a:fillRect/>
          </a:stretch>
        </p:blipFill>
        <p:spPr>
          <a:xfrm>
            <a:off x="2467" y="-1388"/>
            <a:ext cx="12189533" cy="6859388"/>
          </a:xfrm>
          <a:prstGeom prst="rect">
            <a:avLst/>
          </a:prstGeom>
          <a:ln>
            <a:noFill/>
          </a:ln>
        </p:spPr>
      </p:pic>
      <p:sp>
        <p:nvSpPr>
          <p:cNvPr id="4" name="Rectangle 3">
            <a:extLst>
              <a:ext uri="{FF2B5EF4-FFF2-40B4-BE49-F238E27FC236}">
                <a16:creationId xmlns:a16="http://schemas.microsoft.com/office/drawing/2014/main" id="{3CAB9DCB-488A-769D-8E9F-C764AB021394}"/>
              </a:ext>
            </a:extLst>
          </p:cNvPr>
          <p:cNvSpPr/>
          <p:nvPr userDrawn="1"/>
        </p:nvSpPr>
        <p:spPr>
          <a:xfrm>
            <a:off x="-19514" y="0"/>
            <a:ext cx="12192000" cy="6859388"/>
          </a:xfrm>
          <a:prstGeom prst="rect">
            <a:avLst/>
          </a:prstGeom>
          <a:gradFill>
            <a:gsLst>
              <a:gs pos="0">
                <a:schemeClr val="tx1">
                  <a:alpha val="39214"/>
                </a:schemeClr>
              </a:gs>
              <a:gs pos="99000">
                <a:schemeClr val="bg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1">
            <a:extLst>
              <a:ext uri="{FF2B5EF4-FFF2-40B4-BE49-F238E27FC236}">
                <a16:creationId xmlns:a16="http://schemas.microsoft.com/office/drawing/2014/main" id="{59302902-1CE7-278C-0E6C-C35B72BD0542}"/>
              </a:ext>
            </a:extLst>
          </p:cNvPr>
          <p:cNvSpPr>
            <a:spLocks noGrp="1"/>
          </p:cNvSpPr>
          <p:nvPr>
            <p:ph type="ctrTitle"/>
          </p:nvPr>
        </p:nvSpPr>
        <p:spPr>
          <a:xfrm>
            <a:off x="532944" y="820795"/>
            <a:ext cx="5105856" cy="2387600"/>
          </a:xfrm>
        </p:spPr>
        <p:txBody>
          <a:bodyPr anchor="b">
            <a:normAutofit/>
          </a:bodyPr>
          <a:lstStyle>
            <a:lvl1pPr algn="l">
              <a:defRPr sz="4400" b="1" i="0">
                <a:solidFill>
                  <a:schemeClr val="bg1"/>
                </a:solidFill>
                <a:latin typeface="Arial" panose="020B0604020202020204" pitchFamily="34" charset="0"/>
                <a:cs typeface="Arial" panose="020B0604020202020204" pitchFamily="34" charset="0"/>
              </a:defRPr>
            </a:lvl1pPr>
          </a:lstStyle>
          <a:p>
            <a:r>
              <a:rPr lang="en-GB"/>
              <a:t>Click to edit Master title style</a:t>
            </a:r>
          </a:p>
        </p:txBody>
      </p:sp>
      <p:sp>
        <p:nvSpPr>
          <p:cNvPr id="13" name="Subtitle 2">
            <a:extLst>
              <a:ext uri="{FF2B5EF4-FFF2-40B4-BE49-F238E27FC236}">
                <a16:creationId xmlns:a16="http://schemas.microsoft.com/office/drawing/2014/main" id="{43267D14-FA6F-F2E2-91FC-0421FD5B4571}"/>
              </a:ext>
            </a:extLst>
          </p:cNvPr>
          <p:cNvSpPr>
            <a:spLocks noGrp="1"/>
          </p:cNvSpPr>
          <p:nvPr>
            <p:ph type="subTitle" idx="1"/>
          </p:nvPr>
        </p:nvSpPr>
        <p:spPr>
          <a:xfrm>
            <a:off x="532944" y="3245466"/>
            <a:ext cx="3885619" cy="1044146"/>
          </a:xfrm>
        </p:spPr>
        <p:txBody>
          <a:bodyPr>
            <a:normAutofit/>
          </a:bodyPr>
          <a:lstStyle>
            <a:lvl1pPr marL="0" indent="0" algn="l">
              <a:buNone/>
              <a:defRPr sz="2400" b="0" i="0">
                <a:solidFill>
                  <a:schemeClr val="bg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6" name="TextBox 5">
            <a:extLst>
              <a:ext uri="{FF2B5EF4-FFF2-40B4-BE49-F238E27FC236}">
                <a16:creationId xmlns:a16="http://schemas.microsoft.com/office/drawing/2014/main" id="{A8F65EEB-F6B8-F680-259F-B94C18DBAAA4}"/>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Arial" panose="020B0604020202020204" pitchFamily="34" charset="0"/>
              </a:rPr>
              <a:t>Internal Use Only</a:t>
            </a:r>
          </a:p>
        </p:txBody>
      </p:sp>
      <p:sp>
        <p:nvSpPr>
          <p:cNvPr id="9" name="TextBox 8">
            <a:extLst>
              <a:ext uri="{FF2B5EF4-FFF2-40B4-BE49-F238E27FC236}">
                <a16:creationId xmlns:a16="http://schemas.microsoft.com/office/drawing/2014/main" id="{9A087B3C-9691-28BD-F147-96ADB5060A6A}"/>
              </a:ext>
            </a:extLst>
          </p:cNvPr>
          <p:cNvSpPr txBox="1"/>
          <p:nvPr userDrawn="1"/>
        </p:nvSpPr>
        <p:spPr>
          <a:xfrm>
            <a:off x="543721" y="6509834"/>
            <a:ext cx="141064"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b="0" i="0" smtClean="0">
                <a:solidFill>
                  <a:schemeClr val="bg1"/>
                </a:solidFill>
                <a:latin typeface="Arial" panose="020B0604020202020204" pitchFamily="34" charset="0"/>
                <a:cs typeface="Arial" panose="020B0604020202020204" pitchFamily="34" charset="0"/>
              </a:rPr>
              <a:t>‹#›</a:t>
            </a:fld>
            <a:endParaRPr lang="en-GB" sz="2000" b="0" i="0" noProof="0">
              <a:solidFill>
                <a:schemeClr val="bg1"/>
              </a:solidFill>
              <a:latin typeface="Arial" panose="020B0604020202020204" pitchFamily="34" charset="0"/>
              <a:cs typeface="Arial" panose="020B0604020202020204" pitchFamily="34" charset="0"/>
            </a:endParaRPr>
          </a:p>
        </p:txBody>
      </p:sp>
      <p:pic>
        <p:nvPicPr>
          <p:cNvPr id="2" name="Picture 1" descr="A blue text on a black background&#10;&#10;Description automatically generated">
            <a:extLst>
              <a:ext uri="{FF2B5EF4-FFF2-40B4-BE49-F238E27FC236}">
                <a16:creationId xmlns:a16="http://schemas.microsoft.com/office/drawing/2014/main" id="{32722344-BEC3-89A4-5D45-77F963D8887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440659" y="5988617"/>
            <a:ext cx="1935353" cy="431386"/>
          </a:xfrm>
          <a:prstGeom prst="rect">
            <a:avLst/>
          </a:prstGeom>
        </p:spPr>
      </p:pic>
      <p:cxnSp>
        <p:nvCxnSpPr>
          <p:cNvPr id="3" name="Straight Connector 2">
            <a:extLst>
              <a:ext uri="{FF2B5EF4-FFF2-40B4-BE49-F238E27FC236}">
                <a16:creationId xmlns:a16="http://schemas.microsoft.com/office/drawing/2014/main" id="{0D506F0D-DE5B-F6AA-0A33-1055E1909EA4}"/>
              </a:ext>
            </a:extLst>
          </p:cNvPr>
          <p:cNvCxnSpPr>
            <a:cxnSpLocks/>
          </p:cNvCxnSpPr>
          <p:nvPr userDrawn="1"/>
        </p:nvCxnSpPr>
        <p:spPr>
          <a:xfrm>
            <a:off x="10473099" y="6023366"/>
            <a:ext cx="0" cy="258732"/>
          </a:xfrm>
          <a:prstGeom prst="line">
            <a:avLst/>
          </a:prstGeom>
          <a:ln>
            <a:solidFill>
              <a:srgbClr val="46003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235690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Contents Slide">
    <p:spTree>
      <p:nvGrpSpPr>
        <p:cNvPr id="1" name=""/>
        <p:cNvGrpSpPr/>
        <p:nvPr/>
      </p:nvGrpSpPr>
      <p:grpSpPr>
        <a:xfrm>
          <a:off x="0" y="0"/>
          <a:ext cx="0" cy="0"/>
          <a:chOff x="0" y="0"/>
          <a:chExt cx="0" cy="0"/>
        </a:xfrm>
      </p:grpSpPr>
      <p:pic>
        <p:nvPicPr>
          <p:cNvPr id="8" name="Picture 7" descr="A purple and black background&#10;&#10;Description automatically generated">
            <a:extLst>
              <a:ext uri="{FF2B5EF4-FFF2-40B4-BE49-F238E27FC236}">
                <a16:creationId xmlns:a16="http://schemas.microsoft.com/office/drawing/2014/main" id="{BD733B61-FDE5-43FD-02B9-15749A7E23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8495"/>
            <a:ext cx="12207103" cy="6866495"/>
          </a:xfrm>
          <a:prstGeom prst="rect">
            <a:avLst/>
          </a:prstGeom>
        </p:spPr>
      </p:pic>
      <p:sp>
        <p:nvSpPr>
          <p:cNvPr id="2" name="Title 1">
            <a:extLst>
              <a:ext uri="{FF2B5EF4-FFF2-40B4-BE49-F238E27FC236}">
                <a16:creationId xmlns:a16="http://schemas.microsoft.com/office/drawing/2014/main" id="{E369532E-6917-836E-1185-E305911BAE82}"/>
              </a:ext>
            </a:extLst>
          </p:cNvPr>
          <p:cNvSpPr>
            <a:spLocks noGrp="1"/>
          </p:cNvSpPr>
          <p:nvPr>
            <p:ph type="title"/>
          </p:nvPr>
        </p:nvSpPr>
        <p:spPr>
          <a:xfrm>
            <a:off x="637273" y="365125"/>
            <a:ext cx="10515600" cy="1325563"/>
          </a:xfrm>
        </p:spPr>
        <p:txBody>
          <a:bodyPr/>
          <a:lstStyle>
            <a:lvl1pPr>
              <a:defRPr b="1" i="0">
                <a:solidFill>
                  <a:schemeClr val="accent1"/>
                </a:solidFill>
                <a:latin typeface="Arial" panose="020B0604020202020204" pitchFamily="34" charset="0"/>
                <a:cs typeface="Arial" panose="020B0604020202020204" pitchFamily="34" charset="0"/>
              </a:defRPr>
            </a:lvl1pPr>
          </a:lstStyle>
          <a:p>
            <a:r>
              <a:rPr lang="en-GB"/>
              <a:t>Click to edit Master title style</a:t>
            </a:r>
          </a:p>
        </p:txBody>
      </p:sp>
      <p:sp>
        <p:nvSpPr>
          <p:cNvPr id="3" name="Content Placeholder 2">
            <a:extLst>
              <a:ext uri="{FF2B5EF4-FFF2-40B4-BE49-F238E27FC236}">
                <a16:creationId xmlns:a16="http://schemas.microsoft.com/office/drawing/2014/main" id="{C2DFC869-04DE-7711-205B-68333ECEB111}"/>
              </a:ext>
            </a:extLst>
          </p:cNvPr>
          <p:cNvSpPr>
            <a:spLocks noGrp="1"/>
          </p:cNvSpPr>
          <p:nvPr>
            <p:ph idx="1"/>
          </p:nvPr>
        </p:nvSpPr>
        <p:spPr>
          <a:xfrm>
            <a:off x="637273" y="1825625"/>
            <a:ext cx="10515600" cy="4351338"/>
          </a:xfrm>
        </p:spPr>
        <p:txBody>
          <a:bodyPr/>
          <a:lstStyle>
            <a:lvl1pPr marL="514350" indent="-514350">
              <a:buFont typeface="+mj-lt"/>
              <a:buAutoNum type="arabicPeriod"/>
              <a:defRPr b="0" i="0">
                <a:latin typeface="Arial" panose="020B0604020202020204" pitchFamily="34" charset="0"/>
              </a:defRPr>
            </a:lvl1pPr>
            <a:lvl2pPr marL="914400" indent="-457200">
              <a:buFont typeface="+mj-lt"/>
              <a:buAutoNum type="arabicPeriod"/>
              <a:defRPr b="0" i="0">
                <a:latin typeface="Arial" panose="020B0604020202020204" pitchFamily="34" charset="0"/>
              </a:defRPr>
            </a:lvl2pPr>
            <a:lvl3pPr marL="1371600" indent="-457200">
              <a:buFont typeface="+mj-lt"/>
              <a:buAutoNum type="arabicPeriod"/>
              <a:defRPr b="0" i="0">
                <a:latin typeface="Arial" panose="020B0604020202020204" pitchFamily="34" charset="0"/>
              </a:defRPr>
            </a:lvl3pPr>
            <a:lvl4pPr marL="1714500" indent="-342900">
              <a:buFont typeface="+mj-lt"/>
              <a:buAutoNum type="arabicPeriod"/>
              <a:defRPr b="0" i="0">
                <a:latin typeface="Arial" panose="020B0604020202020204" pitchFamily="34" charset="0"/>
              </a:defRPr>
            </a:lvl4pPr>
            <a:lvl5pPr marL="2171700" indent="-342900">
              <a:buFont typeface="+mj-lt"/>
              <a:buAutoNum type="arabicPeriod"/>
              <a:defRPr b="0" i="0">
                <a:latin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887910135"/>
      </p:ext>
    </p:extLst>
  </p:cSld>
  <p:clrMapOvr>
    <a:masterClrMapping/>
  </p:clrMapOvr>
  <p:extLst>
    <p:ext uri="{DCECCB84-F9BA-43D5-87BE-67443E8EF086}">
      <p15:sldGuideLst xmlns:p15="http://schemas.microsoft.com/office/powerpoint/2012/main">
        <p15:guide id="1" orient="horz" pos="2160">
          <p15:clr>
            <a:srgbClr val="FBAE40"/>
          </p15:clr>
        </p15:guide>
        <p15:guide id="2" pos="389">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rimary Text (Left) Media (Right) Slide - Purple">
    <p:bg>
      <p:bgPr>
        <a:solidFill>
          <a:schemeClr val="tx2"/>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17E8957-A01D-893F-D819-6B81B4015BEE}"/>
              </a:ext>
            </a:extLst>
          </p:cNvPr>
          <p:cNvSpPr>
            <a:spLocks noGrp="1"/>
          </p:cNvSpPr>
          <p:nvPr>
            <p:ph type="pic" sz="quarter" idx="14"/>
          </p:nvPr>
        </p:nvSpPr>
        <p:spPr>
          <a:xfrm>
            <a:off x="6096000" y="0"/>
            <a:ext cx="6096000" cy="6858000"/>
          </a:xfrm>
        </p:spPr>
        <p:txBody>
          <a:bodyPr/>
          <a:lstStyle>
            <a:lvl1pPr>
              <a:defRPr b="0" i="0">
                <a:latin typeface="Arial" panose="020B0604020202020204" pitchFamily="34" charset="0"/>
              </a:defRPr>
            </a:lvl1pPr>
          </a:lstStyle>
          <a:p>
            <a:endParaRPr lang="en-GB"/>
          </a:p>
        </p:txBody>
      </p:sp>
      <p:pic>
        <p:nvPicPr>
          <p:cNvPr id="11" name="Picture 10" descr="A black background with white dots&#10;&#10;Description automatically generated">
            <a:extLst>
              <a:ext uri="{FF2B5EF4-FFF2-40B4-BE49-F238E27FC236}">
                <a16:creationId xmlns:a16="http://schemas.microsoft.com/office/drawing/2014/main" id="{ABFEF8AB-34E7-73B6-DDB3-863F32E4DCC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33464" y="1593822"/>
            <a:ext cx="9358536" cy="5264177"/>
          </a:xfrm>
          <a:prstGeom prst="rect">
            <a:avLst/>
          </a:prstGeom>
        </p:spPr>
      </p:pic>
      <p:sp>
        <p:nvSpPr>
          <p:cNvPr id="5" name="Title 1">
            <a:extLst>
              <a:ext uri="{FF2B5EF4-FFF2-40B4-BE49-F238E27FC236}">
                <a16:creationId xmlns:a16="http://schemas.microsoft.com/office/drawing/2014/main" id="{54EFE4BF-EB68-BFFF-F1BF-9E1AC71C4350}"/>
              </a:ext>
            </a:extLst>
          </p:cNvPr>
          <p:cNvSpPr>
            <a:spLocks noGrp="1"/>
          </p:cNvSpPr>
          <p:nvPr>
            <p:ph type="title"/>
          </p:nvPr>
        </p:nvSpPr>
        <p:spPr>
          <a:xfrm>
            <a:off x="637273" y="827711"/>
            <a:ext cx="5045070" cy="1325563"/>
          </a:xfrm>
        </p:spPr>
        <p:txBody>
          <a:bodyPr/>
          <a:lstStyle>
            <a:lvl1pPr>
              <a:defRPr b="1" i="0">
                <a:solidFill>
                  <a:schemeClr val="accent1"/>
                </a:solidFill>
                <a:latin typeface="Arial" panose="020B0604020202020204" pitchFamily="34" charset="0"/>
                <a:cs typeface="Arial" panose="020B0604020202020204" pitchFamily="34" charset="0"/>
              </a:defRPr>
            </a:lvl1pPr>
          </a:lstStyle>
          <a:p>
            <a:r>
              <a:rPr lang="en-GB"/>
              <a:t>Click to edit Master title style</a:t>
            </a:r>
          </a:p>
        </p:txBody>
      </p:sp>
      <p:sp>
        <p:nvSpPr>
          <p:cNvPr id="6" name="Text Placeholder 12">
            <a:extLst>
              <a:ext uri="{FF2B5EF4-FFF2-40B4-BE49-F238E27FC236}">
                <a16:creationId xmlns:a16="http://schemas.microsoft.com/office/drawing/2014/main" id="{4736E375-44F9-DC20-7D2C-AE6352F49D2D}"/>
              </a:ext>
            </a:extLst>
          </p:cNvPr>
          <p:cNvSpPr>
            <a:spLocks noGrp="1"/>
          </p:cNvSpPr>
          <p:nvPr>
            <p:ph type="body" sz="quarter" idx="13"/>
          </p:nvPr>
        </p:nvSpPr>
        <p:spPr>
          <a:xfrm>
            <a:off x="637273" y="2389357"/>
            <a:ext cx="5045070" cy="2410421"/>
          </a:xfrm>
        </p:spPr>
        <p:txBody>
          <a:bodyPr>
            <a:normAutofit/>
          </a:bodyPr>
          <a:lstStyle>
            <a:lvl1pPr marL="0" indent="0">
              <a:buNone/>
              <a:defRPr sz="1800" b="0" i="0">
                <a:solidFill>
                  <a:schemeClr val="bg1"/>
                </a:solidFill>
                <a:latin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2" name="TextBox 1">
            <a:extLst>
              <a:ext uri="{FF2B5EF4-FFF2-40B4-BE49-F238E27FC236}">
                <a16:creationId xmlns:a16="http://schemas.microsoft.com/office/drawing/2014/main" id="{B578A0E2-34C7-2FBD-2995-AB5A00B2176B}"/>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Arial" panose="020B0604020202020204" pitchFamily="34" charset="0"/>
              </a:rPr>
              <a:t>Internal Use Only</a:t>
            </a:r>
          </a:p>
        </p:txBody>
      </p:sp>
      <p:sp>
        <p:nvSpPr>
          <p:cNvPr id="3" name="TextBox 2">
            <a:extLst>
              <a:ext uri="{FF2B5EF4-FFF2-40B4-BE49-F238E27FC236}">
                <a16:creationId xmlns:a16="http://schemas.microsoft.com/office/drawing/2014/main" id="{E536F979-0D00-F0C3-148A-532A54812373}"/>
              </a:ext>
            </a:extLst>
          </p:cNvPr>
          <p:cNvSpPr txBox="1"/>
          <p:nvPr userDrawn="1"/>
        </p:nvSpPr>
        <p:spPr>
          <a:xfrm>
            <a:off x="543721" y="6509834"/>
            <a:ext cx="141064"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b="0" i="0" smtClean="0">
                <a:solidFill>
                  <a:schemeClr val="bg1"/>
                </a:solidFill>
                <a:latin typeface="Arial" panose="020B0604020202020204" pitchFamily="34" charset="0"/>
                <a:cs typeface="Arial" panose="020B0604020202020204" pitchFamily="34" charset="0"/>
              </a:rPr>
              <a:t>‹#›</a:t>
            </a:fld>
            <a:endParaRPr lang="en-GB" sz="2000" b="0" i="0" noProof="0">
              <a:solidFill>
                <a:schemeClr val="bg1"/>
              </a:solidFill>
              <a:latin typeface="Arial" panose="020B0604020202020204" pitchFamily="34" charset="0"/>
              <a:cs typeface="Arial" panose="020B0604020202020204" pitchFamily="34" charset="0"/>
            </a:endParaRPr>
          </a:p>
        </p:txBody>
      </p:sp>
      <p:pic>
        <p:nvPicPr>
          <p:cNvPr id="4" name="Picture 3" descr="A blue text on a black background&#10;&#10;Description automatically generated">
            <a:extLst>
              <a:ext uri="{FF2B5EF4-FFF2-40B4-BE49-F238E27FC236}">
                <a16:creationId xmlns:a16="http://schemas.microsoft.com/office/drawing/2014/main" id="{858E9EB2-6950-6402-B66F-4C90AEA659F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194802" y="6286082"/>
            <a:ext cx="1562210" cy="348213"/>
          </a:xfrm>
          <a:prstGeom prst="rect">
            <a:avLst/>
          </a:prstGeom>
        </p:spPr>
      </p:pic>
      <p:cxnSp>
        <p:nvCxnSpPr>
          <p:cNvPr id="7" name="Straight Connector 6">
            <a:extLst>
              <a:ext uri="{FF2B5EF4-FFF2-40B4-BE49-F238E27FC236}">
                <a16:creationId xmlns:a16="http://schemas.microsoft.com/office/drawing/2014/main" id="{1237CFBF-4DE0-C9F0-7204-50C4654E4A57}"/>
              </a:ext>
            </a:extLst>
          </p:cNvPr>
          <p:cNvCxnSpPr>
            <a:cxnSpLocks/>
          </p:cNvCxnSpPr>
          <p:nvPr userDrawn="1"/>
        </p:nvCxnSpPr>
        <p:spPr>
          <a:xfrm>
            <a:off x="10415949" y="6156716"/>
            <a:ext cx="0" cy="258732"/>
          </a:xfrm>
          <a:prstGeom prst="line">
            <a:avLst/>
          </a:prstGeom>
          <a:ln>
            <a:solidFill>
              <a:srgbClr val="46003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3791331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Dark background text layout">
    <p:bg>
      <p:bgPr>
        <a:solidFill>
          <a:schemeClr val="tx2"/>
        </a:solidFill>
        <a:effectLst/>
      </p:bgPr>
    </p:bg>
    <p:spTree>
      <p:nvGrpSpPr>
        <p:cNvPr id="1" name=""/>
        <p:cNvGrpSpPr/>
        <p:nvPr/>
      </p:nvGrpSpPr>
      <p:grpSpPr>
        <a:xfrm>
          <a:off x="0" y="0"/>
          <a:ext cx="0" cy="0"/>
          <a:chOff x="0" y="0"/>
          <a:chExt cx="0" cy="0"/>
        </a:xfrm>
      </p:grpSpPr>
      <p:pic>
        <p:nvPicPr>
          <p:cNvPr id="11" name="Picture 10" descr="A black background with white dots&#10;&#10;Description automatically generated">
            <a:extLst>
              <a:ext uri="{FF2B5EF4-FFF2-40B4-BE49-F238E27FC236}">
                <a16:creationId xmlns:a16="http://schemas.microsoft.com/office/drawing/2014/main" id="{ABFEF8AB-34E7-73B6-DDB3-863F32E4DCC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B578A0E2-34C7-2FBD-2995-AB5A00B2176B}"/>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Arial" panose="020B0604020202020204" pitchFamily="34" charset="0"/>
              </a:rPr>
              <a:t>Confidential</a:t>
            </a:r>
          </a:p>
        </p:txBody>
      </p:sp>
      <p:pic>
        <p:nvPicPr>
          <p:cNvPr id="3" name="Picture 2">
            <a:extLst>
              <a:ext uri="{FF2B5EF4-FFF2-40B4-BE49-F238E27FC236}">
                <a16:creationId xmlns:a16="http://schemas.microsoft.com/office/drawing/2014/main" id="{C594BE5F-29D9-6A6E-3331-86902DD8870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5085913"/>
            <a:ext cx="3652468" cy="1772086"/>
          </a:xfrm>
          <a:prstGeom prst="rect">
            <a:avLst/>
          </a:prstGeom>
        </p:spPr>
      </p:pic>
      <p:pic>
        <p:nvPicPr>
          <p:cNvPr id="4" name="Picture 3" descr="A black background with a pink object&#10;&#10;Description automatically generated">
            <a:extLst>
              <a:ext uri="{FF2B5EF4-FFF2-40B4-BE49-F238E27FC236}">
                <a16:creationId xmlns:a16="http://schemas.microsoft.com/office/drawing/2014/main" id="{1E9E3F9F-3B31-579B-232E-B051281E6921}"/>
              </a:ext>
            </a:extLst>
          </p:cNvPr>
          <p:cNvPicPr>
            <a:picLocks noChangeAspect="1"/>
          </p:cNvPicPr>
          <p:nvPr userDrawn="1"/>
        </p:nvPicPr>
        <p:blipFill>
          <a:blip r:embed="rId4" cstate="screen">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8805910" y="0"/>
            <a:ext cx="3386090" cy="2339440"/>
          </a:xfrm>
          <a:prstGeom prst="rect">
            <a:avLst/>
          </a:prstGeom>
        </p:spPr>
      </p:pic>
      <p:sp>
        <p:nvSpPr>
          <p:cNvPr id="14" name="Title 1">
            <a:extLst>
              <a:ext uri="{FF2B5EF4-FFF2-40B4-BE49-F238E27FC236}">
                <a16:creationId xmlns:a16="http://schemas.microsoft.com/office/drawing/2014/main" id="{34E2B107-4A77-DBA7-45F4-4E1E102F838B}"/>
              </a:ext>
            </a:extLst>
          </p:cNvPr>
          <p:cNvSpPr>
            <a:spLocks noGrp="1"/>
          </p:cNvSpPr>
          <p:nvPr>
            <p:ph type="title"/>
          </p:nvPr>
        </p:nvSpPr>
        <p:spPr>
          <a:xfrm>
            <a:off x="637273" y="365125"/>
            <a:ext cx="8664382" cy="1325563"/>
          </a:xfrm>
        </p:spPr>
        <p:txBody>
          <a:bodyPr/>
          <a:lstStyle>
            <a:lvl1pPr>
              <a:defRPr b="1" i="0">
                <a:solidFill>
                  <a:schemeClr val="accent1"/>
                </a:solidFill>
                <a:latin typeface="Arial" panose="020B0604020202020204" pitchFamily="34" charset="0"/>
                <a:cs typeface="Arial" panose="020B0604020202020204" pitchFamily="34" charset="0"/>
              </a:defRPr>
            </a:lvl1pPr>
          </a:lstStyle>
          <a:p>
            <a:r>
              <a:rPr lang="en-GB"/>
              <a:t>Click to edit Master title style</a:t>
            </a:r>
          </a:p>
        </p:txBody>
      </p:sp>
      <p:sp>
        <p:nvSpPr>
          <p:cNvPr id="16" name="Text Placeholder 12">
            <a:extLst>
              <a:ext uri="{FF2B5EF4-FFF2-40B4-BE49-F238E27FC236}">
                <a16:creationId xmlns:a16="http://schemas.microsoft.com/office/drawing/2014/main" id="{AF2E0677-1F71-2249-5CE6-C3BA76F65548}"/>
              </a:ext>
            </a:extLst>
          </p:cNvPr>
          <p:cNvSpPr>
            <a:spLocks noGrp="1"/>
          </p:cNvSpPr>
          <p:nvPr>
            <p:ph type="body" sz="quarter" idx="13"/>
          </p:nvPr>
        </p:nvSpPr>
        <p:spPr>
          <a:xfrm>
            <a:off x="637273" y="1926771"/>
            <a:ext cx="4462848" cy="2755588"/>
          </a:xfrm>
        </p:spPr>
        <p:txBody>
          <a:bodyPr>
            <a:normAutofit/>
          </a:bodyPr>
          <a:lstStyle>
            <a:lvl1pPr marL="0" indent="0">
              <a:buNone/>
              <a:defRPr sz="1800" b="0" i="0">
                <a:solidFill>
                  <a:schemeClr val="bg1"/>
                </a:solidFill>
                <a:latin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17" name="Text Placeholder 12">
            <a:extLst>
              <a:ext uri="{FF2B5EF4-FFF2-40B4-BE49-F238E27FC236}">
                <a16:creationId xmlns:a16="http://schemas.microsoft.com/office/drawing/2014/main" id="{E7A36747-0535-B11F-27CB-9A6F5DF06DB7}"/>
              </a:ext>
            </a:extLst>
          </p:cNvPr>
          <p:cNvSpPr>
            <a:spLocks noGrp="1"/>
          </p:cNvSpPr>
          <p:nvPr>
            <p:ph type="body" sz="quarter" idx="14"/>
          </p:nvPr>
        </p:nvSpPr>
        <p:spPr>
          <a:xfrm>
            <a:off x="5449088" y="1926771"/>
            <a:ext cx="4462848" cy="2755588"/>
          </a:xfrm>
        </p:spPr>
        <p:txBody>
          <a:bodyPr>
            <a:normAutofit/>
          </a:bodyPr>
          <a:lstStyle>
            <a:lvl1pPr marL="0" indent="0">
              <a:buNone/>
              <a:defRPr sz="1800" b="0" i="0">
                <a:solidFill>
                  <a:schemeClr val="bg1"/>
                </a:solidFill>
                <a:latin typeface="Arial" panose="020B0604020202020204" pitchFamily="34" charset="0"/>
              </a:defRPr>
            </a:lvl1pPr>
          </a:lstStyle>
          <a:p>
            <a:pPr lvl="0"/>
            <a:r>
              <a:rPr lang="en-GB"/>
              <a:t>Click to edit Master text styles</a:t>
            </a:r>
          </a:p>
        </p:txBody>
      </p:sp>
      <p:sp>
        <p:nvSpPr>
          <p:cNvPr id="5" name="TextBox 4">
            <a:extLst>
              <a:ext uri="{FF2B5EF4-FFF2-40B4-BE49-F238E27FC236}">
                <a16:creationId xmlns:a16="http://schemas.microsoft.com/office/drawing/2014/main" id="{A9754318-E03D-0393-D152-B9A196C9C082}"/>
              </a:ext>
            </a:extLst>
          </p:cNvPr>
          <p:cNvSpPr txBox="1"/>
          <p:nvPr userDrawn="1"/>
        </p:nvSpPr>
        <p:spPr>
          <a:xfrm>
            <a:off x="543721" y="6509834"/>
            <a:ext cx="141064"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b="0" i="0" smtClean="0">
                <a:solidFill>
                  <a:schemeClr val="bg1"/>
                </a:solidFill>
                <a:latin typeface="Arial" panose="020B0604020202020204" pitchFamily="34" charset="0"/>
                <a:cs typeface="Arial" panose="020B0604020202020204" pitchFamily="34" charset="0"/>
              </a:rPr>
              <a:t>‹#›</a:t>
            </a:fld>
            <a:endParaRPr lang="en-GB" sz="2000" b="0" i="0" noProof="0">
              <a:solidFill>
                <a:schemeClr val="bg1"/>
              </a:solidFill>
              <a:latin typeface="Arial" panose="020B0604020202020204" pitchFamily="34" charset="0"/>
              <a:cs typeface="Arial" panose="020B0604020202020204" pitchFamily="34" charset="0"/>
            </a:endParaRPr>
          </a:p>
        </p:txBody>
      </p:sp>
      <p:cxnSp>
        <p:nvCxnSpPr>
          <p:cNvPr id="7" name="Straight Connector 6">
            <a:extLst>
              <a:ext uri="{FF2B5EF4-FFF2-40B4-BE49-F238E27FC236}">
                <a16:creationId xmlns:a16="http://schemas.microsoft.com/office/drawing/2014/main" id="{F5A8E1E0-4371-8AF0-9EB0-62A274C210C6}"/>
              </a:ext>
            </a:extLst>
          </p:cNvPr>
          <p:cNvCxnSpPr>
            <a:cxnSpLocks/>
          </p:cNvCxnSpPr>
          <p:nvPr userDrawn="1"/>
        </p:nvCxnSpPr>
        <p:spPr>
          <a:xfrm>
            <a:off x="10415949" y="6156716"/>
            <a:ext cx="0" cy="258732"/>
          </a:xfrm>
          <a:prstGeom prst="line">
            <a:avLst/>
          </a:prstGeom>
          <a:ln>
            <a:solidFill>
              <a:srgbClr val="46003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8678502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rimary Text (left) Circle Media (right) -Purple">
    <p:spTree>
      <p:nvGrpSpPr>
        <p:cNvPr id="1" name=""/>
        <p:cNvGrpSpPr/>
        <p:nvPr/>
      </p:nvGrpSpPr>
      <p:grpSpPr>
        <a:xfrm>
          <a:off x="0" y="0"/>
          <a:ext cx="0" cy="0"/>
          <a:chOff x="0" y="0"/>
          <a:chExt cx="0" cy="0"/>
        </a:xfrm>
      </p:grpSpPr>
      <p:pic>
        <p:nvPicPr>
          <p:cNvPr id="10" name="Picture 9" descr="A purple circle with a white circle in the middle&#10;&#10;Description automatically generated">
            <a:extLst>
              <a:ext uri="{FF2B5EF4-FFF2-40B4-BE49-F238E27FC236}">
                <a16:creationId xmlns:a16="http://schemas.microsoft.com/office/drawing/2014/main" id="{9D45391A-D756-788D-03AE-0C05671999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4" name="Picture Placeholder 13">
            <a:extLst>
              <a:ext uri="{FF2B5EF4-FFF2-40B4-BE49-F238E27FC236}">
                <a16:creationId xmlns:a16="http://schemas.microsoft.com/office/drawing/2014/main" id="{CFC8E555-A363-BBFE-7CE9-820F21628147}"/>
              </a:ext>
            </a:extLst>
          </p:cNvPr>
          <p:cNvSpPr>
            <a:spLocks noGrp="1"/>
          </p:cNvSpPr>
          <p:nvPr>
            <p:ph type="pic" sz="quarter" idx="13"/>
          </p:nvPr>
        </p:nvSpPr>
        <p:spPr>
          <a:xfrm>
            <a:off x="6690691" y="-620033"/>
            <a:ext cx="8539843" cy="8327117"/>
          </a:xfrm>
          <a:prstGeom prst="ellipse">
            <a:avLst/>
          </a:prstGeom>
        </p:spPr>
        <p:txBody>
          <a:bodyPr/>
          <a:lstStyle>
            <a:lvl1pPr>
              <a:defRPr b="0" i="0">
                <a:latin typeface="Arial" panose="020B0604020202020204" pitchFamily="34" charset="0"/>
              </a:defRPr>
            </a:lvl1pPr>
          </a:lstStyle>
          <a:p>
            <a:endParaRPr lang="en-GB"/>
          </a:p>
        </p:txBody>
      </p:sp>
      <p:sp>
        <p:nvSpPr>
          <p:cNvPr id="15" name="Title 1">
            <a:extLst>
              <a:ext uri="{FF2B5EF4-FFF2-40B4-BE49-F238E27FC236}">
                <a16:creationId xmlns:a16="http://schemas.microsoft.com/office/drawing/2014/main" id="{CF0BC532-0DCF-D95D-28B5-7CED43AF3080}"/>
              </a:ext>
            </a:extLst>
          </p:cNvPr>
          <p:cNvSpPr>
            <a:spLocks noGrp="1"/>
          </p:cNvSpPr>
          <p:nvPr>
            <p:ph type="title"/>
          </p:nvPr>
        </p:nvSpPr>
        <p:spPr>
          <a:xfrm>
            <a:off x="637273" y="1077687"/>
            <a:ext cx="5274796" cy="1325563"/>
          </a:xfrm>
        </p:spPr>
        <p:txBody>
          <a:bodyPr/>
          <a:lstStyle>
            <a:lvl1pPr>
              <a:defRPr b="1" i="0">
                <a:solidFill>
                  <a:schemeClr val="bg1"/>
                </a:solidFill>
                <a:latin typeface="Arial" panose="020B0604020202020204" pitchFamily="34" charset="0"/>
                <a:cs typeface="Arial" panose="020B0604020202020204" pitchFamily="34" charset="0"/>
              </a:defRPr>
            </a:lvl1pPr>
          </a:lstStyle>
          <a:p>
            <a:r>
              <a:rPr lang="en-GB"/>
              <a:t>Click to edit Master title style</a:t>
            </a:r>
          </a:p>
        </p:txBody>
      </p:sp>
      <p:sp>
        <p:nvSpPr>
          <p:cNvPr id="16" name="Text Placeholder 12">
            <a:extLst>
              <a:ext uri="{FF2B5EF4-FFF2-40B4-BE49-F238E27FC236}">
                <a16:creationId xmlns:a16="http://schemas.microsoft.com/office/drawing/2014/main" id="{FA8AA84D-31F0-CED3-DCC7-DD7727F14369}"/>
              </a:ext>
            </a:extLst>
          </p:cNvPr>
          <p:cNvSpPr>
            <a:spLocks noGrp="1"/>
          </p:cNvSpPr>
          <p:nvPr>
            <p:ph type="body" sz="quarter" idx="14"/>
          </p:nvPr>
        </p:nvSpPr>
        <p:spPr>
          <a:xfrm>
            <a:off x="637273" y="2628900"/>
            <a:ext cx="4462848" cy="3151414"/>
          </a:xfrm>
        </p:spPr>
        <p:txBody>
          <a:bodyPr>
            <a:normAutofit/>
          </a:bodyPr>
          <a:lstStyle>
            <a:lvl1pPr marL="0" indent="0">
              <a:buNone/>
              <a:defRPr sz="1800" b="0" i="0">
                <a:solidFill>
                  <a:schemeClr val="bg1"/>
                </a:solidFill>
                <a:latin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2" name="TextBox 1">
            <a:extLst>
              <a:ext uri="{FF2B5EF4-FFF2-40B4-BE49-F238E27FC236}">
                <a16:creationId xmlns:a16="http://schemas.microsoft.com/office/drawing/2014/main" id="{1C875881-8B23-9E91-E755-1CF4FF0EA6DB}"/>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Arial" panose="020B0604020202020204" pitchFamily="34" charset="0"/>
              </a:rPr>
              <a:t>Internal Use Only</a:t>
            </a:r>
          </a:p>
        </p:txBody>
      </p:sp>
      <p:sp>
        <p:nvSpPr>
          <p:cNvPr id="4" name="TextBox 3">
            <a:extLst>
              <a:ext uri="{FF2B5EF4-FFF2-40B4-BE49-F238E27FC236}">
                <a16:creationId xmlns:a16="http://schemas.microsoft.com/office/drawing/2014/main" id="{6111AFC3-25D2-4B14-78FC-0C6BD6DE986C}"/>
              </a:ext>
            </a:extLst>
          </p:cNvPr>
          <p:cNvSpPr txBox="1"/>
          <p:nvPr userDrawn="1"/>
        </p:nvSpPr>
        <p:spPr>
          <a:xfrm>
            <a:off x="543721" y="6509834"/>
            <a:ext cx="141064"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b="0" i="0" smtClean="0">
                <a:solidFill>
                  <a:schemeClr val="bg1"/>
                </a:solidFill>
                <a:latin typeface="Arial" panose="020B0604020202020204" pitchFamily="34" charset="0"/>
                <a:cs typeface="Arial" panose="020B0604020202020204" pitchFamily="34" charset="0"/>
              </a:rPr>
              <a:t>‹#›</a:t>
            </a:fld>
            <a:endParaRPr lang="en-GB" sz="2000" b="0" i="0" noProof="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3561720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Secondary Breaker slide - Blue">
    <p:bg>
      <p:bgPr>
        <a:solidFill>
          <a:schemeClr val="tx2"/>
        </a:solidFill>
        <a:effectLst/>
      </p:bgPr>
    </p:bg>
    <p:spTree>
      <p:nvGrpSpPr>
        <p:cNvPr id="1" name=""/>
        <p:cNvGrpSpPr/>
        <p:nvPr/>
      </p:nvGrpSpPr>
      <p:grpSpPr>
        <a:xfrm>
          <a:off x="0" y="0"/>
          <a:ext cx="0" cy="0"/>
          <a:chOff x="0" y="0"/>
          <a:chExt cx="0" cy="0"/>
        </a:xfrm>
      </p:grpSpPr>
      <p:pic>
        <p:nvPicPr>
          <p:cNvPr id="8" name="Picture 7" descr="A blue and white clouds in the sky&#10;&#10;Description automatically generated">
            <a:extLst>
              <a:ext uri="{FF2B5EF4-FFF2-40B4-BE49-F238E27FC236}">
                <a16:creationId xmlns:a16="http://schemas.microsoft.com/office/drawing/2014/main" id="{695FCF66-087E-9315-E6B2-2961093D6DA7}"/>
              </a:ext>
            </a:extLst>
          </p:cNvPr>
          <p:cNvPicPr>
            <a:picLocks noChangeAspect="1"/>
          </p:cNvPicPr>
          <p:nvPr userDrawn="1"/>
        </p:nvPicPr>
        <p:blipFill>
          <a:blip r:embed="rId2"/>
          <a:stretch>
            <a:fillRect/>
          </a:stretch>
        </p:blipFill>
        <p:spPr>
          <a:xfrm>
            <a:off x="2466" y="0"/>
            <a:ext cx="12189533" cy="6859388"/>
          </a:xfrm>
          <a:prstGeom prst="rect">
            <a:avLst/>
          </a:prstGeom>
        </p:spPr>
      </p:pic>
      <p:sp>
        <p:nvSpPr>
          <p:cNvPr id="2" name="Title 1">
            <a:extLst>
              <a:ext uri="{FF2B5EF4-FFF2-40B4-BE49-F238E27FC236}">
                <a16:creationId xmlns:a16="http://schemas.microsoft.com/office/drawing/2014/main" id="{E304E765-D7CE-66CF-AAD3-B47633EED211}"/>
              </a:ext>
            </a:extLst>
          </p:cNvPr>
          <p:cNvSpPr>
            <a:spLocks noGrp="1"/>
          </p:cNvSpPr>
          <p:nvPr>
            <p:ph type="ctrTitle"/>
          </p:nvPr>
        </p:nvSpPr>
        <p:spPr>
          <a:xfrm>
            <a:off x="637273" y="820795"/>
            <a:ext cx="5001527" cy="2387600"/>
          </a:xfrm>
        </p:spPr>
        <p:txBody>
          <a:bodyPr anchor="b">
            <a:normAutofit/>
          </a:bodyPr>
          <a:lstStyle>
            <a:lvl1pPr algn="l">
              <a:defRPr sz="4400" b="1" i="0">
                <a:solidFill>
                  <a:schemeClr val="bg1"/>
                </a:solidFill>
                <a:latin typeface="Arial" panose="020B0604020202020204" pitchFamily="34" charset="0"/>
                <a:cs typeface="Arial" panose="020B0604020202020204" pitchFamily="34" charset="0"/>
              </a:defRPr>
            </a:lvl1pPr>
          </a:lstStyle>
          <a:p>
            <a:r>
              <a:rPr lang="en-GB"/>
              <a:t>Click to edit Master title style</a:t>
            </a:r>
          </a:p>
        </p:txBody>
      </p:sp>
      <p:sp>
        <p:nvSpPr>
          <p:cNvPr id="3" name="Subtitle 2">
            <a:extLst>
              <a:ext uri="{FF2B5EF4-FFF2-40B4-BE49-F238E27FC236}">
                <a16:creationId xmlns:a16="http://schemas.microsoft.com/office/drawing/2014/main" id="{EE141B9C-4686-EF1F-23CB-10919C7B2DC1}"/>
              </a:ext>
            </a:extLst>
          </p:cNvPr>
          <p:cNvSpPr>
            <a:spLocks noGrp="1"/>
          </p:cNvSpPr>
          <p:nvPr>
            <p:ph type="subTitle" idx="1"/>
          </p:nvPr>
        </p:nvSpPr>
        <p:spPr>
          <a:xfrm>
            <a:off x="637273" y="3245466"/>
            <a:ext cx="3806223" cy="1044146"/>
          </a:xfrm>
        </p:spPr>
        <p:txBody>
          <a:bodyPr>
            <a:normAutofit/>
          </a:bodyPr>
          <a:lstStyle>
            <a:lvl1pPr marL="0" indent="0" algn="l">
              <a:buNone/>
              <a:defRPr sz="2400" b="0" i="0">
                <a:solidFill>
                  <a:schemeClr val="bg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TextBox 3">
            <a:extLst>
              <a:ext uri="{FF2B5EF4-FFF2-40B4-BE49-F238E27FC236}">
                <a16:creationId xmlns:a16="http://schemas.microsoft.com/office/drawing/2014/main" id="{326CB566-4AFC-CD69-FA71-124FA40091AA}"/>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Arial" panose="020B0604020202020204" pitchFamily="34" charset="0"/>
              </a:rPr>
              <a:t>Internal Use Only</a:t>
            </a:r>
          </a:p>
        </p:txBody>
      </p:sp>
      <p:sp>
        <p:nvSpPr>
          <p:cNvPr id="5" name="TextBox 4">
            <a:extLst>
              <a:ext uri="{FF2B5EF4-FFF2-40B4-BE49-F238E27FC236}">
                <a16:creationId xmlns:a16="http://schemas.microsoft.com/office/drawing/2014/main" id="{37256FFC-8BE2-6AB3-3E84-1F18019410A9}"/>
              </a:ext>
            </a:extLst>
          </p:cNvPr>
          <p:cNvSpPr txBox="1"/>
          <p:nvPr userDrawn="1"/>
        </p:nvSpPr>
        <p:spPr>
          <a:xfrm>
            <a:off x="543721" y="6509834"/>
            <a:ext cx="141064"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b="0" i="0" smtClean="0">
                <a:solidFill>
                  <a:schemeClr val="bg1"/>
                </a:solidFill>
                <a:latin typeface="Arial" panose="020B0604020202020204" pitchFamily="34" charset="0"/>
                <a:cs typeface="Arial" panose="020B0604020202020204" pitchFamily="34" charset="0"/>
              </a:rPr>
              <a:t>‹#›</a:t>
            </a:fld>
            <a:endParaRPr lang="en-GB" sz="2000" b="0" i="0" noProof="0">
              <a:solidFill>
                <a:schemeClr val="bg1"/>
              </a:solidFill>
              <a:latin typeface="Arial" panose="020B0604020202020204" pitchFamily="34" charset="0"/>
              <a:cs typeface="Arial" panose="020B0604020202020204" pitchFamily="34" charset="0"/>
            </a:endParaRPr>
          </a:p>
        </p:txBody>
      </p:sp>
      <p:pic>
        <p:nvPicPr>
          <p:cNvPr id="6" name="Picture 5" descr="A blue text on a black background&#10;&#10;Description automatically generated">
            <a:extLst>
              <a:ext uri="{FF2B5EF4-FFF2-40B4-BE49-F238E27FC236}">
                <a16:creationId xmlns:a16="http://schemas.microsoft.com/office/drawing/2014/main" id="{E9B61D9D-2ACC-C513-FF09-80021E20C88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83509" y="6121967"/>
            <a:ext cx="1935353" cy="431386"/>
          </a:xfrm>
          <a:prstGeom prst="rect">
            <a:avLst/>
          </a:prstGeom>
        </p:spPr>
      </p:pic>
      <p:cxnSp>
        <p:nvCxnSpPr>
          <p:cNvPr id="7" name="Straight Connector 6">
            <a:extLst>
              <a:ext uri="{FF2B5EF4-FFF2-40B4-BE49-F238E27FC236}">
                <a16:creationId xmlns:a16="http://schemas.microsoft.com/office/drawing/2014/main" id="{45CB4601-1DEF-100A-0631-C9A4680FA7AC}"/>
              </a:ext>
            </a:extLst>
          </p:cNvPr>
          <p:cNvCxnSpPr>
            <a:cxnSpLocks/>
          </p:cNvCxnSpPr>
          <p:nvPr userDrawn="1"/>
        </p:nvCxnSpPr>
        <p:spPr>
          <a:xfrm>
            <a:off x="10415949" y="6156716"/>
            <a:ext cx="0" cy="258732"/>
          </a:xfrm>
          <a:prstGeom prst="line">
            <a:avLst/>
          </a:prstGeom>
          <a:ln>
            <a:solidFill>
              <a:srgbClr val="46003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286490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ondary Image Breaker Slide (Blue)">
    <p:spTree>
      <p:nvGrpSpPr>
        <p:cNvPr id="1" name=""/>
        <p:cNvGrpSpPr/>
        <p:nvPr/>
      </p:nvGrpSpPr>
      <p:grpSpPr>
        <a:xfrm>
          <a:off x="0" y="0"/>
          <a:ext cx="0" cy="0"/>
          <a:chOff x="0" y="0"/>
          <a:chExt cx="0" cy="0"/>
        </a:xfrm>
      </p:grpSpPr>
      <p:pic>
        <p:nvPicPr>
          <p:cNvPr id="5" name="Picture 4" descr="A group of wind turbines in the clouds&#10;&#10;Description automatically generated">
            <a:extLst>
              <a:ext uri="{FF2B5EF4-FFF2-40B4-BE49-F238E27FC236}">
                <a16:creationId xmlns:a16="http://schemas.microsoft.com/office/drawing/2014/main" id="{E7EEC786-2769-8466-07B5-E7D0AA49D5C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7112"/>
            <a:ext cx="12189533" cy="6859388"/>
          </a:xfrm>
          <a:prstGeom prst="rect">
            <a:avLst/>
          </a:prstGeom>
        </p:spPr>
      </p:pic>
      <p:sp>
        <p:nvSpPr>
          <p:cNvPr id="6" name="Rectangle 5">
            <a:extLst>
              <a:ext uri="{FF2B5EF4-FFF2-40B4-BE49-F238E27FC236}">
                <a16:creationId xmlns:a16="http://schemas.microsoft.com/office/drawing/2014/main" id="{BBE0215E-7B04-4288-9AC8-EF4E34392362}"/>
              </a:ext>
            </a:extLst>
          </p:cNvPr>
          <p:cNvSpPr/>
          <p:nvPr userDrawn="1"/>
        </p:nvSpPr>
        <p:spPr>
          <a:xfrm>
            <a:off x="0" y="-1388"/>
            <a:ext cx="12192000" cy="6859388"/>
          </a:xfrm>
          <a:prstGeom prst="rect">
            <a:avLst/>
          </a:prstGeom>
          <a:gradFill>
            <a:gsLst>
              <a:gs pos="0">
                <a:schemeClr val="tx1">
                  <a:alpha val="39214"/>
                </a:schemeClr>
              </a:gs>
              <a:gs pos="99000">
                <a:schemeClr val="bg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blue circles on a black background&#10;&#10;Description automatically generated">
            <a:extLst>
              <a:ext uri="{FF2B5EF4-FFF2-40B4-BE49-F238E27FC236}">
                <a16:creationId xmlns:a16="http://schemas.microsoft.com/office/drawing/2014/main" id="{BA538AA3-D05D-FFD9-A944-D4518D7AD22F}"/>
              </a:ext>
            </a:extLst>
          </p:cNvPr>
          <p:cNvPicPr>
            <a:picLocks noChangeAspect="1"/>
          </p:cNvPicPr>
          <p:nvPr userDrawn="1"/>
        </p:nvPicPr>
        <p:blipFill>
          <a:blip r:embed="rId3"/>
          <a:stretch>
            <a:fillRect/>
          </a:stretch>
        </p:blipFill>
        <p:spPr>
          <a:xfrm>
            <a:off x="2466" y="0"/>
            <a:ext cx="12189533" cy="6859388"/>
          </a:xfrm>
          <a:prstGeom prst="rect">
            <a:avLst/>
          </a:prstGeom>
        </p:spPr>
      </p:pic>
      <p:sp>
        <p:nvSpPr>
          <p:cNvPr id="7" name="Title 1">
            <a:extLst>
              <a:ext uri="{FF2B5EF4-FFF2-40B4-BE49-F238E27FC236}">
                <a16:creationId xmlns:a16="http://schemas.microsoft.com/office/drawing/2014/main" id="{E4EC0BC1-72B6-275A-5E00-6D110B8EB9C4}"/>
              </a:ext>
            </a:extLst>
          </p:cNvPr>
          <p:cNvSpPr>
            <a:spLocks noGrp="1"/>
          </p:cNvSpPr>
          <p:nvPr>
            <p:ph type="ctrTitle"/>
          </p:nvPr>
        </p:nvSpPr>
        <p:spPr>
          <a:xfrm>
            <a:off x="637273" y="820795"/>
            <a:ext cx="5001527" cy="2387600"/>
          </a:xfrm>
        </p:spPr>
        <p:txBody>
          <a:bodyPr anchor="b">
            <a:normAutofit/>
          </a:bodyPr>
          <a:lstStyle>
            <a:lvl1pPr algn="l">
              <a:defRPr sz="4400" b="1" i="0">
                <a:solidFill>
                  <a:schemeClr val="bg1"/>
                </a:solidFill>
                <a:latin typeface="Arial" panose="020B0604020202020204" pitchFamily="34" charset="0"/>
                <a:cs typeface="Arial" panose="020B0604020202020204" pitchFamily="34" charset="0"/>
              </a:defRPr>
            </a:lvl1pPr>
          </a:lstStyle>
          <a:p>
            <a:r>
              <a:rPr lang="en-GB"/>
              <a:t>Click to edit Master title style</a:t>
            </a:r>
          </a:p>
        </p:txBody>
      </p:sp>
      <p:sp>
        <p:nvSpPr>
          <p:cNvPr id="8" name="Subtitle 2">
            <a:extLst>
              <a:ext uri="{FF2B5EF4-FFF2-40B4-BE49-F238E27FC236}">
                <a16:creationId xmlns:a16="http://schemas.microsoft.com/office/drawing/2014/main" id="{10004CF6-EF4E-6CC8-4202-FAE750CFEAA0}"/>
              </a:ext>
            </a:extLst>
          </p:cNvPr>
          <p:cNvSpPr>
            <a:spLocks noGrp="1"/>
          </p:cNvSpPr>
          <p:nvPr>
            <p:ph type="subTitle" idx="1"/>
          </p:nvPr>
        </p:nvSpPr>
        <p:spPr>
          <a:xfrm>
            <a:off x="637273" y="3245466"/>
            <a:ext cx="3806223" cy="1044146"/>
          </a:xfrm>
        </p:spPr>
        <p:txBody>
          <a:bodyPr>
            <a:normAutofit/>
          </a:bodyPr>
          <a:lstStyle>
            <a:lvl1pPr marL="0" indent="0" algn="l">
              <a:buNone/>
              <a:defRPr sz="2400" b="0" i="0">
                <a:solidFill>
                  <a:schemeClr val="bg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11" name="TextBox 10">
            <a:extLst>
              <a:ext uri="{FF2B5EF4-FFF2-40B4-BE49-F238E27FC236}">
                <a16:creationId xmlns:a16="http://schemas.microsoft.com/office/drawing/2014/main" id="{44C423B6-50F8-B13C-42F0-2299B79F455C}"/>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Arial" panose="020B0604020202020204" pitchFamily="34" charset="0"/>
              </a:rPr>
              <a:t>Internal Use Only</a:t>
            </a:r>
          </a:p>
        </p:txBody>
      </p:sp>
      <p:sp>
        <p:nvSpPr>
          <p:cNvPr id="13" name="TextBox 12">
            <a:extLst>
              <a:ext uri="{FF2B5EF4-FFF2-40B4-BE49-F238E27FC236}">
                <a16:creationId xmlns:a16="http://schemas.microsoft.com/office/drawing/2014/main" id="{347BBA40-725A-C3B6-3BA3-BB0EC57FDF21}"/>
              </a:ext>
            </a:extLst>
          </p:cNvPr>
          <p:cNvSpPr txBox="1"/>
          <p:nvPr userDrawn="1"/>
        </p:nvSpPr>
        <p:spPr>
          <a:xfrm>
            <a:off x="543721" y="6509834"/>
            <a:ext cx="141064"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b="0" i="0" smtClean="0">
                <a:solidFill>
                  <a:schemeClr val="bg1"/>
                </a:solidFill>
                <a:latin typeface="Arial" panose="020B0604020202020204" pitchFamily="34" charset="0"/>
                <a:cs typeface="Arial" panose="020B0604020202020204" pitchFamily="34" charset="0"/>
              </a:rPr>
              <a:t>‹#›</a:t>
            </a:fld>
            <a:endParaRPr lang="en-GB" sz="2000" b="0" i="0" noProof="0">
              <a:solidFill>
                <a:schemeClr val="bg1"/>
              </a:solidFill>
              <a:latin typeface="Arial" panose="020B0604020202020204" pitchFamily="34" charset="0"/>
              <a:cs typeface="Arial" panose="020B0604020202020204" pitchFamily="34" charset="0"/>
            </a:endParaRPr>
          </a:p>
        </p:txBody>
      </p:sp>
      <p:pic>
        <p:nvPicPr>
          <p:cNvPr id="2" name="Picture 1" descr="A blue text on a black background&#10;&#10;Description automatically generated">
            <a:extLst>
              <a:ext uri="{FF2B5EF4-FFF2-40B4-BE49-F238E27FC236}">
                <a16:creationId xmlns:a16="http://schemas.microsoft.com/office/drawing/2014/main" id="{53B32544-4590-DA4B-72BE-001E29B7882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412084" y="5988617"/>
            <a:ext cx="1935353" cy="431386"/>
          </a:xfrm>
          <a:prstGeom prst="rect">
            <a:avLst/>
          </a:prstGeom>
        </p:spPr>
      </p:pic>
      <p:cxnSp>
        <p:nvCxnSpPr>
          <p:cNvPr id="3" name="Straight Connector 2">
            <a:extLst>
              <a:ext uri="{FF2B5EF4-FFF2-40B4-BE49-F238E27FC236}">
                <a16:creationId xmlns:a16="http://schemas.microsoft.com/office/drawing/2014/main" id="{403990B6-8BFC-192A-B18F-2832C9DF4222}"/>
              </a:ext>
            </a:extLst>
          </p:cNvPr>
          <p:cNvCxnSpPr>
            <a:cxnSpLocks/>
          </p:cNvCxnSpPr>
          <p:nvPr userDrawn="1"/>
        </p:nvCxnSpPr>
        <p:spPr>
          <a:xfrm>
            <a:off x="10444524" y="6023366"/>
            <a:ext cx="0" cy="258732"/>
          </a:xfrm>
          <a:prstGeom prst="line">
            <a:avLst/>
          </a:prstGeom>
          <a:ln>
            <a:solidFill>
              <a:srgbClr val="46003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964287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ondary Text (Left) Media (Right) Slide - Blue">
    <p:bg>
      <p:bgPr>
        <a:solidFill>
          <a:schemeClr val="bg2"/>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17E8957-A01D-893F-D819-6B81B4015BEE}"/>
              </a:ext>
            </a:extLst>
          </p:cNvPr>
          <p:cNvSpPr>
            <a:spLocks noGrp="1"/>
          </p:cNvSpPr>
          <p:nvPr>
            <p:ph type="pic" sz="quarter" idx="14"/>
          </p:nvPr>
        </p:nvSpPr>
        <p:spPr>
          <a:xfrm>
            <a:off x="6096000" y="0"/>
            <a:ext cx="6096000" cy="6858000"/>
          </a:xfrm>
        </p:spPr>
        <p:txBody>
          <a:bodyPr/>
          <a:lstStyle>
            <a:lvl1pPr>
              <a:defRPr b="0" i="0">
                <a:latin typeface="Arial" panose="020B0604020202020204" pitchFamily="34" charset="0"/>
              </a:defRPr>
            </a:lvl1pPr>
          </a:lstStyle>
          <a:p>
            <a:endParaRPr lang="en-GB"/>
          </a:p>
        </p:txBody>
      </p:sp>
      <p:pic>
        <p:nvPicPr>
          <p:cNvPr id="2" name="Picture 1" descr="A black background with white dots&#10;&#10;Description automatically generated">
            <a:extLst>
              <a:ext uri="{FF2B5EF4-FFF2-40B4-BE49-F238E27FC236}">
                <a16:creationId xmlns:a16="http://schemas.microsoft.com/office/drawing/2014/main" id="{5D9163CD-19FC-782F-5450-ED883692132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E320B552-65BA-9BE2-9137-DDD86CA0BE53}"/>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Arial" panose="020B0604020202020204" pitchFamily="34" charset="0"/>
              </a:rPr>
              <a:t>Internal Use Only</a:t>
            </a:r>
          </a:p>
        </p:txBody>
      </p:sp>
      <p:sp>
        <p:nvSpPr>
          <p:cNvPr id="10" name="Title 1">
            <a:extLst>
              <a:ext uri="{FF2B5EF4-FFF2-40B4-BE49-F238E27FC236}">
                <a16:creationId xmlns:a16="http://schemas.microsoft.com/office/drawing/2014/main" id="{7887A11A-A392-6FAC-5922-AEBA42E592C6}"/>
              </a:ext>
            </a:extLst>
          </p:cNvPr>
          <p:cNvSpPr>
            <a:spLocks noGrp="1"/>
          </p:cNvSpPr>
          <p:nvPr>
            <p:ph type="title"/>
          </p:nvPr>
        </p:nvSpPr>
        <p:spPr>
          <a:xfrm>
            <a:off x="637273" y="827711"/>
            <a:ext cx="5045070" cy="1325563"/>
          </a:xfrm>
        </p:spPr>
        <p:txBody>
          <a:bodyPr/>
          <a:lstStyle>
            <a:lvl1pPr>
              <a:defRPr b="1" i="0">
                <a:solidFill>
                  <a:schemeClr val="accent2"/>
                </a:solidFill>
                <a:latin typeface="Arial" panose="020B0604020202020204" pitchFamily="34" charset="0"/>
                <a:cs typeface="Arial" panose="020B0604020202020204" pitchFamily="34" charset="0"/>
              </a:defRPr>
            </a:lvl1pPr>
          </a:lstStyle>
          <a:p>
            <a:r>
              <a:rPr lang="en-GB"/>
              <a:t>Click to edit Master title style</a:t>
            </a:r>
          </a:p>
        </p:txBody>
      </p:sp>
      <p:sp>
        <p:nvSpPr>
          <p:cNvPr id="11" name="Text Placeholder 12">
            <a:extLst>
              <a:ext uri="{FF2B5EF4-FFF2-40B4-BE49-F238E27FC236}">
                <a16:creationId xmlns:a16="http://schemas.microsoft.com/office/drawing/2014/main" id="{CA61B4C0-F6DF-37B6-776B-E9844CCFD826}"/>
              </a:ext>
            </a:extLst>
          </p:cNvPr>
          <p:cNvSpPr>
            <a:spLocks noGrp="1"/>
          </p:cNvSpPr>
          <p:nvPr>
            <p:ph type="body" sz="quarter" idx="13"/>
          </p:nvPr>
        </p:nvSpPr>
        <p:spPr>
          <a:xfrm>
            <a:off x="637273" y="2389357"/>
            <a:ext cx="5045070" cy="2410421"/>
          </a:xfrm>
        </p:spPr>
        <p:txBody>
          <a:bodyPr>
            <a:normAutofit/>
          </a:bodyPr>
          <a:lstStyle>
            <a:lvl1pPr marL="0" indent="0">
              <a:buNone/>
              <a:defRPr sz="1800" b="0" i="0">
                <a:solidFill>
                  <a:schemeClr val="bg1"/>
                </a:solidFill>
                <a:latin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3" name="TextBox 2">
            <a:extLst>
              <a:ext uri="{FF2B5EF4-FFF2-40B4-BE49-F238E27FC236}">
                <a16:creationId xmlns:a16="http://schemas.microsoft.com/office/drawing/2014/main" id="{8DDDB8E0-6780-FE8C-B899-CB71568827DF}"/>
              </a:ext>
            </a:extLst>
          </p:cNvPr>
          <p:cNvSpPr txBox="1"/>
          <p:nvPr userDrawn="1"/>
        </p:nvSpPr>
        <p:spPr>
          <a:xfrm>
            <a:off x="543721" y="6509834"/>
            <a:ext cx="141064"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b="0" i="0" smtClean="0">
                <a:solidFill>
                  <a:schemeClr val="bg1"/>
                </a:solidFill>
                <a:latin typeface="Arial" panose="020B0604020202020204" pitchFamily="34" charset="0"/>
                <a:cs typeface="Arial" panose="020B0604020202020204" pitchFamily="34" charset="0"/>
              </a:rPr>
              <a:t>‹#›</a:t>
            </a:fld>
            <a:endParaRPr lang="en-GB" sz="2000" b="0" i="0" noProof="0">
              <a:solidFill>
                <a:schemeClr val="bg1"/>
              </a:solidFill>
              <a:latin typeface="Arial" panose="020B0604020202020204" pitchFamily="34" charset="0"/>
              <a:cs typeface="Arial" panose="020B0604020202020204" pitchFamily="34" charset="0"/>
            </a:endParaRPr>
          </a:p>
        </p:txBody>
      </p:sp>
      <p:pic>
        <p:nvPicPr>
          <p:cNvPr id="4" name="Picture 3" descr="A blue text on a black background&#10;&#10;Description automatically generated">
            <a:extLst>
              <a:ext uri="{FF2B5EF4-FFF2-40B4-BE49-F238E27FC236}">
                <a16:creationId xmlns:a16="http://schemas.microsoft.com/office/drawing/2014/main" id="{92F1CFD9-E538-BEE3-2FBB-E515870D367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83509" y="6121967"/>
            <a:ext cx="1935353" cy="431386"/>
          </a:xfrm>
          <a:prstGeom prst="rect">
            <a:avLst/>
          </a:prstGeom>
        </p:spPr>
      </p:pic>
      <p:cxnSp>
        <p:nvCxnSpPr>
          <p:cNvPr id="5" name="Straight Connector 4">
            <a:extLst>
              <a:ext uri="{FF2B5EF4-FFF2-40B4-BE49-F238E27FC236}">
                <a16:creationId xmlns:a16="http://schemas.microsoft.com/office/drawing/2014/main" id="{1F99D23E-F79D-C214-E786-3F74B9FB92FE}"/>
              </a:ext>
            </a:extLst>
          </p:cNvPr>
          <p:cNvCxnSpPr>
            <a:cxnSpLocks/>
          </p:cNvCxnSpPr>
          <p:nvPr userDrawn="1"/>
        </p:nvCxnSpPr>
        <p:spPr>
          <a:xfrm>
            <a:off x="10415949" y="6156716"/>
            <a:ext cx="0" cy="258732"/>
          </a:xfrm>
          <a:prstGeom prst="line">
            <a:avLst/>
          </a:prstGeom>
          <a:ln>
            <a:solidFill>
              <a:srgbClr val="46003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445174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condary Text (left) Circle Media (right) - Blue">
    <p:spTree>
      <p:nvGrpSpPr>
        <p:cNvPr id="1" name=""/>
        <p:cNvGrpSpPr/>
        <p:nvPr/>
      </p:nvGrpSpPr>
      <p:grpSpPr>
        <a:xfrm>
          <a:off x="0" y="0"/>
          <a:ext cx="0" cy="0"/>
          <a:chOff x="0" y="0"/>
          <a:chExt cx="0" cy="0"/>
        </a:xfrm>
      </p:grpSpPr>
      <p:pic>
        <p:nvPicPr>
          <p:cNvPr id="5" name="Picture 4" descr="A blue circle with a white circle in the middle&#10;&#10;Description automatically generated">
            <a:extLst>
              <a:ext uri="{FF2B5EF4-FFF2-40B4-BE49-F238E27FC236}">
                <a16:creationId xmlns:a16="http://schemas.microsoft.com/office/drawing/2014/main" id="{E7A9C4BF-956B-808E-3CF6-CE7422921BC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4" name="Picture Placeholder 13">
            <a:extLst>
              <a:ext uri="{FF2B5EF4-FFF2-40B4-BE49-F238E27FC236}">
                <a16:creationId xmlns:a16="http://schemas.microsoft.com/office/drawing/2014/main" id="{CFC8E555-A363-BBFE-7CE9-820F21628147}"/>
              </a:ext>
            </a:extLst>
          </p:cNvPr>
          <p:cNvSpPr>
            <a:spLocks noGrp="1"/>
          </p:cNvSpPr>
          <p:nvPr>
            <p:ph type="pic" sz="quarter" idx="13"/>
          </p:nvPr>
        </p:nvSpPr>
        <p:spPr>
          <a:xfrm>
            <a:off x="6690691" y="-620033"/>
            <a:ext cx="8539843" cy="8327117"/>
          </a:xfrm>
          <a:prstGeom prst="ellipse">
            <a:avLst/>
          </a:prstGeom>
        </p:spPr>
        <p:txBody>
          <a:bodyPr/>
          <a:lstStyle>
            <a:lvl1pPr>
              <a:defRPr b="0" i="0">
                <a:latin typeface="Arial" panose="020B0604020202020204" pitchFamily="34" charset="0"/>
              </a:defRPr>
            </a:lvl1pPr>
          </a:lstStyle>
          <a:p>
            <a:endParaRPr lang="en-GB"/>
          </a:p>
        </p:txBody>
      </p:sp>
      <p:pic>
        <p:nvPicPr>
          <p:cNvPr id="12" name="Picture 11" descr="A black background with white dots&#10;&#10;Description automatically generated">
            <a:extLst>
              <a:ext uri="{FF2B5EF4-FFF2-40B4-BE49-F238E27FC236}">
                <a16:creationId xmlns:a16="http://schemas.microsoft.com/office/drawing/2014/main" id="{E67CFF76-6D91-97FD-5651-EF0E6470CA4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5" name="Title 1">
            <a:extLst>
              <a:ext uri="{FF2B5EF4-FFF2-40B4-BE49-F238E27FC236}">
                <a16:creationId xmlns:a16="http://schemas.microsoft.com/office/drawing/2014/main" id="{CF0BC532-0DCF-D95D-28B5-7CED43AF3080}"/>
              </a:ext>
            </a:extLst>
          </p:cNvPr>
          <p:cNvSpPr>
            <a:spLocks noGrp="1"/>
          </p:cNvSpPr>
          <p:nvPr>
            <p:ph type="title"/>
          </p:nvPr>
        </p:nvSpPr>
        <p:spPr>
          <a:xfrm>
            <a:off x="637273" y="1077687"/>
            <a:ext cx="5006782" cy="1325563"/>
          </a:xfrm>
        </p:spPr>
        <p:txBody>
          <a:bodyPr/>
          <a:lstStyle>
            <a:lvl1pPr>
              <a:defRPr b="1" i="0">
                <a:solidFill>
                  <a:schemeClr val="bg1"/>
                </a:solidFill>
                <a:latin typeface="Arial" panose="020B0604020202020204" pitchFamily="34" charset="0"/>
                <a:cs typeface="Arial" panose="020B0604020202020204" pitchFamily="34" charset="0"/>
              </a:defRPr>
            </a:lvl1pPr>
          </a:lstStyle>
          <a:p>
            <a:r>
              <a:rPr lang="en-GB"/>
              <a:t>Click to edit Master title style</a:t>
            </a:r>
          </a:p>
        </p:txBody>
      </p:sp>
      <p:sp>
        <p:nvSpPr>
          <p:cNvPr id="16" name="Text Placeholder 12">
            <a:extLst>
              <a:ext uri="{FF2B5EF4-FFF2-40B4-BE49-F238E27FC236}">
                <a16:creationId xmlns:a16="http://schemas.microsoft.com/office/drawing/2014/main" id="{FA8AA84D-31F0-CED3-DCC7-DD7727F14369}"/>
              </a:ext>
            </a:extLst>
          </p:cNvPr>
          <p:cNvSpPr>
            <a:spLocks noGrp="1"/>
          </p:cNvSpPr>
          <p:nvPr>
            <p:ph type="body" sz="quarter" idx="14"/>
          </p:nvPr>
        </p:nvSpPr>
        <p:spPr>
          <a:xfrm>
            <a:off x="637273" y="2628900"/>
            <a:ext cx="4462848" cy="3151414"/>
          </a:xfrm>
        </p:spPr>
        <p:txBody>
          <a:bodyPr>
            <a:normAutofit/>
          </a:bodyPr>
          <a:lstStyle>
            <a:lvl1pPr marL="0" indent="0">
              <a:buNone/>
              <a:defRPr sz="1800" b="0" i="0">
                <a:solidFill>
                  <a:schemeClr val="bg1"/>
                </a:solidFill>
                <a:latin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4" name="TextBox 3">
            <a:extLst>
              <a:ext uri="{FF2B5EF4-FFF2-40B4-BE49-F238E27FC236}">
                <a16:creationId xmlns:a16="http://schemas.microsoft.com/office/drawing/2014/main" id="{6669904A-D07B-5477-1215-9F44F82E0D99}"/>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Arial" panose="020B0604020202020204" pitchFamily="34" charset="0"/>
              </a:rPr>
              <a:t>Internal Use Only</a:t>
            </a:r>
          </a:p>
        </p:txBody>
      </p:sp>
      <p:sp>
        <p:nvSpPr>
          <p:cNvPr id="2" name="TextBox 1">
            <a:extLst>
              <a:ext uri="{FF2B5EF4-FFF2-40B4-BE49-F238E27FC236}">
                <a16:creationId xmlns:a16="http://schemas.microsoft.com/office/drawing/2014/main" id="{65A0BDAB-0384-8944-7892-A19661E7044D}"/>
              </a:ext>
            </a:extLst>
          </p:cNvPr>
          <p:cNvSpPr txBox="1"/>
          <p:nvPr userDrawn="1"/>
        </p:nvSpPr>
        <p:spPr>
          <a:xfrm>
            <a:off x="543721" y="6509834"/>
            <a:ext cx="141064"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b="0" i="0" smtClean="0">
                <a:solidFill>
                  <a:schemeClr val="bg1"/>
                </a:solidFill>
                <a:latin typeface="Arial" panose="020B0604020202020204" pitchFamily="34" charset="0"/>
                <a:cs typeface="Arial" panose="020B0604020202020204" pitchFamily="34" charset="0"/>
              </a:rPr>
              <a:t>‹#›</a:t>
            </a:fld>
            <a:endParaRPr lang="en-GB" sz="2000" b="0" i="0" noProof="0">
              <a:solidFill>
                <a:schemeClr val="bg1"/>
              </a:solidFill>
              <a:latin typeface="Arial" panose="020B0604020202020204" pitchFamily="34" charset="0"/>
              <a:cs typeface="Arial" panose="020B0604020202020204" pitchFamily="34" charset="0"/>
            </a:endParaRPr>
          </a:p>
        </p:txBody>
      </p:sp>
      <p:pic>
        <p:nvPicPr>
          <p:cNvPr id="3" name="Picture 2" descr="A blue text on a black background&#10;&#10;Description automatically generated">
            <a:extLst>
              <a:ext uri="{FF2B5EF4-FFF2-40B4-BE49-F238E27FC236}">
                <a16:creationId xmlns:a16="http://schemas.microsoft.com/office/drawing/2014/main" id="{381ABF93-3D91-3051-312B-DE07C68765B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383509" y="6121967"/>
            <a:ext cx="1935353" cy="431386"/>
          </a:xfrm>
          <a:prstGeom prst="rect">
            <a:avLst/>
          </a:prstGeom>
        </p:spPr>
      </p:pic>
      <p:cxnSp>
        <p:nvCxnSpPr>
          <p:cNvPr id="6" name="Straight Connector 5">
            <a:extLst>
              <a:ext uri="{FF2B5EF4-FFF2-40B4-BE49-F238E27FC236}">
                <a16:creationId xmlns:a16="http://schemas.microsoft.com/office/drawing/2014/main" id="{26904E9B-41C2-886A-7309-7D08D50A1A79}"/>
              </a:ext>
            </a:extLst>
          </p:cNvPr>
          <p:cNvCxnSpPr>
            <a:cxnSpLocks/>
          </p:cNvCxnSpPr>
          <p:nvPr userDrawn="1"/>
        </p:nvCxnSpPr>
        <p:spPr>
          <a:xfrm>
            <a:off x="10415949" y="6156716"/>
            <a:ext cx="0" cy="258732"/>
          </a:xfrm>
          <a:prstGeom prst="line">
            <a:avLst/>
          </a:prstGeom>
          <a:ln>
            <a:solidFill>
              <a:srgbClr val="46003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099736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rtiary Breaker slide - Green">
    <p:bg>
      <p:bgPr>
        <a:solidFill>
          <a:schemeClr val="tx2"/>
        </a:solidFill>
        <a:effectLst/>
      </p:bgPr>
    </p:bg>
    <p:spTree>
      <p:nvGrpSpPr>
        <p:cNvPr id="1" name=""/>
        <p:cNvGrpSpPr/>
        <p:nvPr/>
      </p:nvGrpSpPr>
      <p:grpSpPr>
        <a:xfrm>
          <a:off x="0" y="0"/>
          <a:ext cx="0" cy="0"/>
          <a:chOff x="0" y="0"/>
          <a:chExt cx="0" cy="0"/>
        </a:xfrm>
      </p:grpSpPr>
      <p:pic>
        <p:nvPicPr>
          <p:cNvPr id="7" name="Picture 6" descr="A green background with white dots&#10;&#10;Description automatically generated">
            <a:extLst>
              <a:ext uri="{FF2B5EF4-FFF2-40B4-BE49-F238E27FC236}">
                <a16:creationId xmlns:a16="http://schemas.microsoft.com/office/drawing/2014/main" id="{1A23FE8F-1A8C-3483-DD34-260D9AAE7570}"/>
              </a:ext>
            </a:extLst>
          </p:cNvPr>
          <p:cNvPicPr>
            <a:picLocks noChangeAspect="1"/>
          </p:cNvPicPr>
          <p:nvPr userDrawn="1"/>
        </p:nvPicPr>
        <p:blipFill>
          <a:blip r:embed="rId2"/>
          <a:stretch>
            <a:fillRect/>
          </a:stretch>
        </p:blipFill>
        <p:spPr>
          <a:xfrm>
            <a:off x="2466" y="0"/>
            <a:ext cx="12189533" cy="6859388"/>
          </a:xfrm>
          <a:prstGeom prst="rect">
            <a:avLst/>
          </a:prstGeom>
        </p:spPr>
      </p:pic>
      <p:sp>
        <p:nvSpPr>
          <p:cNvPr id="4" name="TextBox 3">
            <a:extLst>
              <a:ext uri="{FF2B5EF4-FFF2-40B4-BE49-F238E27FC236}">
                <a16:creationId xmlns:a16="http://schemas.microsoft.com/office/drawing/2014/main" id="{6907EB93-F6DE-D03B-972E-26EAC4621A0C}"/>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Arial" panose="020B0604020202020204" pitchFamily="34" charset="0"/>
              </a:rPr>
              <a:t>Internal Use Only</a:t>
            </a:r>
          </a:p>
        </p:txBody>
      </p:sp>
      <p:sp>
        <p:nvSpPr>
          <p:cNvPr id="5" name="Title 1">
            <a:extLst>
              <a:ext uri="{FF2B5EF4-FFF2-40B4-BE49-F238E27FC236}">
                <a16:creationId xmlns:a16="http://schemas.microsoft.com/office/drawing/2014/main" id="{13128467-E1EE-21BE-5004-05D7FBC53EEB}"/>
              </a:ext>
            </a:extLst>
          </p:cNvPr>
          <p:cNvSpPr>
            <a:spLocks noGrp="1"/>
          </p:cNvSpPr>
          <p:nvPr>
            <p:ph type="ctrTitle"/>
          </p:nvPr>
        </p:nvSpPr>
        <p:spPr>
          <a:xfrm>
            <a:off x="637273" y="820795"/>
            <a:ext cx="5001527" cy="2387600"/>
          </a:xfrm>
        </p:spPr>
        <p:txBody>
          <a:bodyPr anchor="b">
            <a:normAutofit/>
          </a:bodyPr>
          <a:lstStyle>
            <a:lvl1pPr algn="l">
              <a:defRPr sz="4400" b="1" i="0">
                <a:solidFill>
                  <a:schemeClr val="bg1"/>
                </a:solidFill>
                <a:latin typeface="Arial" panose="020B0604020202020204" pitchFamily="34" charset="0"/>
                <a:cs typeface="Arial" panose="020B0604020202020204" pitchFamily="34" charset="0"/>
              </a:defRPr>
            </a:lvl1pPr>
          </a:lstStyle>
          <a:p>
            <a:r>
              <a:rPr lang="en-GB"/>
              <a:t>Click to edit Master title style</a:t>
            </a:r>
          </a:p>
        </p:txBody>
      </p:sp>
      <p:sp>
        <p:nvSpPr>
          <p:cNvPr id="6" name="Subtitle 2">
            <a:extLst>
              <a:ext uri="{FF2B5EF4-FFF2-40B4-BE49-F238E27FC236}">
                <a16:creationId xmlns:a16="http://schemas.microsoft.com/office/drawing/2014/main" id="{706A50D8-B7F7-160D-2F07-AD017507DDFD}"/>
              </a:ext>
            </a:extLst>
          </p:cNvPr>
          <p:cNvSpPr>
            <a:spLocks noGrp="1"/>
          </p:cNvSpPr>
          <p:nvPr>
            <p:ph type="subTitle" idx="1"/>
          </p:nvPr>
        </p:nvSpPr>
        <p:spPr>
          <a:xfrm>
            <a:off x="637273" y="3245466"/>
            <a:ext cx="3806223" cy="1044146"/>
          </a:xfrm>
        </p:spPr>
        <p:txBody>
          <a:bodyPr>
            <a:normAutofit/>
          </a:bodyPr>
          <a:lstStyle>
            <a:lvl1pPr marL="0" indent="0" algn="l">
              <a:buNone/>
              <a:defRPr sz="2400" b="0" i="0">
                <a:solidFill>
                  <a:schemeClr val="bg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11" name="TextBox 10">
            <a:extLst>
              <a:ext uri="{FF2B5EF4-FFF2-40B4-BE49-F238E27FC236}">
                <a16:creationId xmlns:a16="http://schemas.microsoft.com/office/drawing/2014/main" id="{A5F0AE30-09F3-89B9-C1D8-4D114E715861}"/>
              </a:ext>
            </a:extLst>
          </p:cNvPr>
          <p:cNvSpPr txBox="1"/>
          <p:nvPr userDrawn="1"/>
        </p:nvSpPr>
        <p:spPr>
          <a:xfrm>
            <a:off x="543721" y="6509834"/>
            <a:ext cx="141064"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b="0" i="0" smtClean="0">
                <a:solidFill>
                  <a:schemeClr val="bg1"/>
                </a:solidFill>
                <a:latin typeface="Arial" panose="020B0604020202020204" pitchFamily="34" charset="0"/>
                <a:cs typeface="Arial" panose="020B0604020202020204" pitchFamily="34" charset="0"/>
              </a:rPr>
              <a:t>‹#›</a:t>
            </a:fld>
            <a:endParaRPr lang="en-GB" sz="2000" b="0" i="0" noProof="0">
              <a:solidFill>
                <a:schemeClr val="bg1"/>
              </a:solidFill>
              <a:latin typeface="Arial" panose="020B0604020202020204" pitchFamily="34" charset="0"/>
              <a:cs typeface="Arial" panose="020B0604020202020204" pitchFamily="34" charset="0"/>
            </a:endParaRPr>
          </a:p>
        </p:txBody>
      </p:sp>
      <p:pic>
        <p:nvPicPr>
          <p:cNvPr id="2" name="Picture 1" descr="A blue text on a black background&#10;&#10;Description automatically generated">
            <a:extLst>
              <a:ext uri="{FF2B5EF4-FFF2-40B4-BE49-F238E27FC236}">
                <a16:creationId xmlns:a16="http://schemas.microsoft.com/office/drawing/2014/main" id="{87778462-D571-AA9F-B25D-B4B44F25BF3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83509" y="6121967"/>
            <a:ext cx="1935353" cy="431386"/>
          </a:xfrm>
          <a:prstGeom prst="rect">
            <a:avLst/>
          </a:prstGeom>
        </p:spPr>
      </p:pic>
      <p:cxnSp>
        <p:nvCxnSpPr>
          <p:cNvPr id="3" name="Straight Connector 2">
            <a:extLst>
              <a:ext uri="{FF2B5EF4-FFF2-40B4-BE49-F238E27FC236}">
                <a16:creationId xmlns:a16="http://schemas.microsoft.com/office/drawing/2014/main" id="{4DE0234F-B07D-14C0-1DF2-BEFC6309149C}"/>
              </a:ext>
            </a:extLst>
          </p:cNvPr>
          <p:cNvCxnSpPr>
            <a:cxnSpLocks/>
          </p:cNvCxnSpPr>
          <p:nvPr userDrawn="1"/>
        </p:nvCxnSpPr>
        <p:spPr>
          <a:xfrm>
            <a:off x="10415949" y="6156716"/>
            <a:ext cx="0" cy="258732"/>
          </a:xfrm>
          <a:prstGeom prst="line">
            <a:avLst/>
          </a:prstGeom>
          <a:ln>
            <a:solidFill>
              <a:srgbClr val="46003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115596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ertiary Image Breaker Slide (Green)">
    <p:spTree>
      <p:nvGrpSpPr>
        <p:cNvPr id="1" name=""/>
        <p:cNvGrpSpPr/>
        <p:nvPr/>
      </p:nvGrpSpPr>
      <p:grpSpPr>
        <a:xfrm>
          <a:off x="0" y="0"/>
          <a:ext cx="0" cy="0"/>
          <a:chOff x="0" y="0"/>
          <a:chExt cx="0" cy="0"/>
        </a:xfrm>
      </p:grpSpPr>
      <p:pic>
        <p:nvPicPr>
          <p:cNvPr id="8" name="Picture 7" descr="A group of green circles on a black background&#10;&#10;Description automatically generated">
            <a:extLst>
              <a:ext uri="{FF2B5EF4-FFF2-40B4-BE49-F238E27FC236}">
                <a16:creationId xmlns:a16="http://schemas.microsoft.com/office/drawing/2014/main" id="{61C10941-FE59-5783-1798-BE788622A26F}"/>
              </a:ext>
            </a:extLst>
          </p:cNvPr>
          <p:cNvPicPr>
            <a:picLocks noChangeAspect="1"/>
          </p:cNvPicPr>
          <p:nvPr userDrawn="1"/>
        </p:nvPicPr>
        <p:blipFill>
          <a:blip r:embed="rId2"/>
          <a:stretch>
            <a:fillRect/>
          </a:stretch>
        </p:blipFill>
        <p:spPr>
          <a:xfrm>
            <a:off x="2466" y="0"/>
            <a:ext cx="12189533" cy="6859388"/>
          </a:xfrm>
          <a:prstGeom prst="rect">
            <a:avLst/>
          </a:prstGeom>
        </p:spPr>
      </p:pic>
      <p:sp>
        <p:nvSpPr>
          <p:cNvPr id="9" name="Picture Placeholder 8">
            <a:extLst>
              <a:ext uri="{FF2B5EF4-FFF2-40B4-BE49-F238E27FC236}">
                <a16:creationId xmlns:a16="http://schemas.microsoft.com/office/drawing/2014/main" id="{CFF8368B-8346-55F3-7D58-DDEE5EB26EAC}"/>
              </a:ext>
            </a:extLst>
          </p:cNvPr>
          <p:cNvSpPr>
            <a:spLocks noGrp="1"/>
          </p:cNvSpPr>
          <p:nvPr>
            <p:ph type="pic" sz="quarter" idx="13"/>
          </p:nvPr>
        </p:nvSpPr>
        <p:spPr>
          <a:xfrm>
            <a:off x="0" y="0"/>
            <a:ext cx="12192000" cy="6858000"/>
          </a:xfrm>
        </p:spPr>
        <p:txBody>
          <a:bodyPr/>
          <a:lstStyle>
            <a:lvl1pPr>
              <a:defRPr b="0" i="0">
                <a:latin typeface="Arial" panose="020B0604020202020204" pitchFamily="34" charset="0"/>
              </a:defRPr>
            </a:lvl1pPr>
          </a:lstStyle>
          <a:p>
            <a:endParaRPr lang="en-GB"/>
          </a:p>
        </p:txBody>
      </p:sp>
      <p:sp>
        <p:nvSpPr>
          <p:cNvPr id="4" name="TextBox 3" hidden="1">
            <a:extLst>
              <a:ext uri="{FF2B5EF4-FFF2-40B4-BE49-F238E27FC236}">
                <a16:creationId xmlns:a16="http://schemas.microsoft.com/office/drawing/2014/main" id="{1B5911EA-0029-5ED7-CF00-6237279D68F8}"/>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rgbClr val="3F0730"/>
                </a:solidFill>
                <a:latin typeface="Arial" panose="020B0604020202020204" pitchFamily="34" charset="0"/>
              </a:rPr>
              <a:t>Internal Use Only</a:t>
            </a:r>
          </a:p>
        </p:txBody>
      </p:sp>
      <p:sp>
        <p:nvSpPr>
          <p:cNvPr id="2" name="Title 1">
            <a:extLst>
              <a:ext uri="{FF2B5EF4-FFF2-40B4-BE49-F238E27FC236}">
                <a16:creationId xmlns:a16="http://schemas.microsoft.com/office/drawing/2014/main" id="{C856C5E9-02A0-7EFC-1CAD-77CFFD92A2D1}"/>
              </a:ext>
            </a:extLst>
          </p:cNvPr>
          <p:cNvSpPr>
            <a:spLocks noGrp="1"/>
          </p:cNvSpPr>
          <p:nvPr>
            <p:ph type="ctrTitle"/>
          </p:nvPr>
        </p:nvSpPr>
        <p:spPr>
          <a:xfrm>
            <a:off x="637273" y="820795"/>
            <a:ext cx="5001527" cy="2387600"/>
          </a:xfrm>
        </p:spPr>
        <p:txBody>
          <a:bodyPr anchor="b">
            <a:normAutofit/>
          </a:bodyPr>
          <a:lstStyle>
            <a:lvl1pPr algn="l">
              <a:defRPr sz="4400" b="1" i="0">
                <a:solidFill>
                  <a:schemeClr val="tx1"/>
                </a:solidFill>
                <a:latin typeface="Arial" panose="020B0604020202020204" pitchFamily="34" charset="0"/>
                <a:cs typeface="Arial" panose="020B0604020202020204" pitchFamily="34" charset="0"/>
              </a:defRPr>
            </a:lvl1pPr>
          </a:lstStyle>
          <a:p>
            <a:r>
              <a:rPr lang="en-GB"/>
              <a:t>Click to edit Master title style</a:t>
            </a:r>
          </a:p>
        </p:txBody>
      </p:sp>
      <p:sp>
        <p:nvSpPr>
          <p:cNvPr id="3" name="Subtitle 2">
            <a:extLst>
              <a:ext uri="{FF2B5EF4-FFF2-40B4-BE49-F238E27FC236}">
                <a16:creationId xmlns:a16="http://schemas.microsoft.com/office/drawing/2014/main" id="{7D2094A8-3BFB-1955-613A-A7F8F91187FF}"/>
              </a:ext>
            </a:extLst>
          </p:cNvPr>
          <p:cNvSpPr>
            <a:spLocks noGrp="1"/>
          </p:cNvSpPr>
          <p:nvPr>
            <p:ph type="subTitle" idx="1"/>
          </p:nvPr>
        </p:nvSpPr>
        <p:spPr>
          <a:xfrm>
            <a:off x="637273" y="3245466"/>
            <a:ext cx="3806223" cy="1044146"/>
          </a:xfrm>
        </p:spPr>
        <p:txBody>
          <a:bodyPr>
            <a:normAutofit/>
          </a:bodyPr>
          <a:lstStyle>
            <a:lvl1pPr marL="0" indent="0" algn="l">
              <a:buNone/>
              <a:defRPr sz="2400" b="0" i="0">
                <a:solidFill>
                  <a:schemeClr val="tx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pic>
        <p:nvPicPr>
          <p:cNvPr id="5" name="Picture 4" descr="A blue text on a black background&#10;&#10;Description automatically generated">
            <a:extLst>
              <a:ext uri="{FF2B5EF4-FFF2-40B4-BE49-F238E27FC236}">
                <a16:creationId xmlns:a16="http://schemas.microsoft.com/office/drawing/2014/main" id="{2AD9F60E-87AE-E7F4-00AA-D3B0961C579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88284" y="5998142"/>
            <a:ext cx="1935353" cy="431386"/>
          </a:xfrm>
          <a:prstGeom prst="rect">
            <a:avLst/>
          </a:prstGeom>
        </p:spPr>
      </p:pic>
      <p:cxnSp>
        <p:nvCxnSpPr>
          <p:cNvPr id="6" name="Straight Connector 5">
            <a:extLst>
              <a:ext uri="{FF2B5EF4-FFF2-40B4-BE49-F238E27FC236}">
                <a16:creationId xmlns:a16="http://schemas.microsoft.com/office/drawing/2014/main" id="{76DC4977-46FE-7C63-8CA8-EF0D66E05514}"/>
              </a:ext>
            </a:extLst>
          </p:cNvPr>
          <p:cNvCxnSpPr>
            <a:cxnSpLocks/>
          </p:cNvCxnSpPr>
          <p:nvPr userDrawn="1"/>
        </p:nvCxnSpPr>
        <p:spPr>
          <a:xfrm>
            <a:off x="10520724" y="6032891"/>
            <a:ext cx="0" cy="258732"/>
          </a:xfrm>
          <a:prstGeom prst="line">
            <a:avLst/>
          </a:prstGeom>
          <a:ln>
            <a:solidFill>
              <a:srgbClr val="46003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312281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ertiary Image Breaker Slide (Green)">
    <p:spTree>
      <p:nvGrpSpPr>
        <p:cNvPr id="1" name=""/>
        <p:cNvGrpSpPr/>
        <p:nvPr/>
      </p:nvGrpSpPr>
      <p:grpSpPr>
        <a:xfrm>
          <a:off x="0" y="0"/>
          <a:ext cx="0" cy="0"/>
          <a:chOff x="0" y="0"/>
          <a:chExt cx="0" cy="0"/>
        </a:xfrm>
      </p:grpSpPr>
      <p:pic>
        <p:nvPicPr>
          <p:cNvPr id="5" name="Picture 4" descr="A landscape with wind turbines&#10;&#10;Description automatically generated">
            <a:extLst>
              <a:ext uri="{FF2B5EF4-FFF2-40B4-BE49-F238E27FC236}">
                <a16:creationId xmlns:a16="http://schemas.microsoft.com/office/drawing/2014/main" id="{80230456-1E1D-9882-953C-735C1650D9D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1389"/>
            <a:ext cx="12191999" cy="6859389"/>
          </a:xfrm>
          <a:prstGeom prst="rect">
            <a:avLst/>
          </a:prstGeom>
        </p:spPr>
      </p:pic>
      <p:sp>
        <p:nvSpPr>
          <p:cNvPr id="2" name="Rectangle 1">
            <a:extLst>
              <a:ext uri="{FF2B5EF4-FFF2-40B4-BE49-F238E27FC236}">
                <a16:creationId xmlns:a16="http://schemas.microsoft.com/office/drawing/2014/main" id="{25D03570-DB34-2024-B384-8606A528FC2A}"/>
              </a:ext>
            </a:extLst>
          </p:cNvPr>
          <p:cNvSpPr/>
          <p:nvPr userDrawn="1"/>
        </p:nvSpPr>
        <p:spPr>
          <a:xfrm>
            <a:off x="0" y="-1388"/>
            <a:ext cx="12192000" cy="6859388"/>
          </a:xfrm>
          <a:prstGeom prst="rect">
            <a:avLst/>
          </a:prstGeom>
          <a:gradFill>
            <a:gsLst>
              <a:gs pos="0">
                <a:schemeClr val="tx1">
                  <a:alpha val="39214"/>
                </a:schemeClr>
              </a:gs>
              <a:gs pos="99000">
                <a:schemeClr val="bg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oup of green circles on a black background&#10;&#10;Description automatically generated">
            <a:extLst>
              <a:ext uri="{FF2B5EF4-FFF2-40B4-BE49-F238E27FC236}">
                <a16:creationId xmlns:a16="http://schemas.microsoft.com/office/drawing/2014/main" id="{61C10941-FE59-5783-1798-BE788622A26F}"/>
              </a:ext>
            </a:extLst>
          </p:cNvPr>
          <p:cNvPicPr>
            <a:picLocks noChangeAspect="1"/>
          </p:cNvPicPr>
          <p:nvPr userDrawn="1"/>
        </p:nvPicPr>
        <p:blipFill>
          <a:blip r:embed="rId3"/>
          <a:stretch>
            <a:fillRect/>
          </a:stretch>
        </p:blipFill>
        <p:spPr>
          <a:xfrm>
            <a:off x="2466" y="0"/>
            <a:ext cx="12189533" cy="6859388"/>
          </a:xfrm>
          <a:prstGeom prst="rect">
            <a:avLst/>
          </a:prstGeom>
        </p:spPr>
      </p:pic>
      <p:sp>
        <p:nvSpPr>
          <p:cNvPr id="4" name="TextBox 3">
            <a:extLst>
              <a:ext uri="{FF2B5EF4-FFF2-40B4-BE49-F238E27FC236}">
                <a16:creationId xmlns:a16="http://schemas.microsoft.com/office/drawing/2014/main" id="{1B5911EA-0029-5ED7-CF00-6237279D68F8}"/>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Arial" panose="020B0604020202020204" pitchFamily="34" charset="0"/>
              </a:rPr>
              <a:t>Internal Use Only</a:t>
            </a:r>
          </a:p>
        </p:txBody>
      </p:sp>
      <p:sp>
        <p:nvSpPr>
          <p:cNvPr id="6" name="Title 1">
            <a:extLst>
              <a:ext uri="{FF2B5EF4-FFF2-40B4-BE49-F238E27FC236}">
                <a16:creationId xmlns:a16="http://schemas.microsoft.com/office/drawing/2014/main" id="{59E7D018-B171-94AC-7AB0-6D4A778AF143}"/>
              </a:ext>
            </a:extLst>
          </p:cNvPr>
          <p:cNvSpPr>
            <a:spLocks noGrp="1"/>
          </p:cNvSpPr>
          <p:nvPr>
            <p:ph type="ctrTitle"/>
          </p:nvPr>
        </p:nvSpPr>
        <p:spPr>
          <a:xfrm>
            <a:off x="637273" y="820795"/>
            <a:ext cx="5001527" cy="2387600"/>
          </a:xfrm>
        </p:spPr>
        <p:txBody>
          <a:bodyPr anchor="b">
            <a:normAutofit/>
          </a:bodyPr>
          <a:lstStyle>
            <a:lvl1pPr algn="l">
              <a:defRPr sz="4400" b="1" i="0">
                <a:solidFill>
                  <a:schemeClr val="bg1"/>
                </a:solidFill>
                <a:latin typeface="Arial" panose="020B0604020202020204" pitchFamily="34" charset="0"/>
                <a:cs typeface="Arial" panose="020B0604020202020204" pitchFamily="34" charset="0"/>
              </a:defRPr>
            </a:lvl1pPr>
          </a:lstStyle>
          <a:p>
            <a:r>
              <a:rPr lang="en-GB"/>
              <a:t>Click to edit Master title style</a:t>
            </a:r>
          </a:p>
        </p:txBody>
      </p:sp>
      <p:sp>
        <p:nvSpPr>
          <p:cNvPr id="7" name="Subtitle 2">
            <a:extLst>
              <a:ext uri="{FF2B5EF4-FFF2-40B4-BE49-F238E27FC236}">
                <a16:creationId xmlns:a16="http://schemas.microsoft.com/office/drawing/2014/main" id="{E204E558-0287-752E-E0C0-41C16261E3E1}"/>
              </a:ext>
            </a:extLst>
          </p:cNvPr>
          <p:cNvSpPr>
            <a:spLocks noGrp="1"/>
          </p:cNvSpPr>
          <p:nvPr>
            <p:ph type="subTitle" idx="1"/>
          </p:nvPr>
        </p:nvSpPr>
        <p:spPr>
          <a:xfrm>
            <a:off x="637273" y="3245466"/>
            <a:ext cx="3806223" cy="1044146"/>
          </a:xfrm>
        </p:spPr>
        <p:txBody>
          <a:bodyPr>
            <a:normAutofit/>
          </a:bodyPr>
          <a:lstStyle>
            <a:lvl1pPr marL="0" indent="0" algn="l">
              <a:buNone/>
              <a:defRPr sz="2400" b="0" i="0">
                <a:solidFill>
                  <a:schemeClr val="bg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13" name="TextBox 12">
            <a:extLst>
              <a:ext uri="{FF2B5EF4-FFF2-40B4-BE49-F238E27FC236}">
                <a16:creationId xmlns:a16="http://schemas.microsoft.com/office/drawing/2014/main" id="{4EB6BB7C-D587-B2C7-DFFC-E364FFD9D89C}"/>
              </a:ext>
            </a:extLst>
          </p:cNvPr>
          <p:cNvSpPr txBox="1"/>
          <p:nvPr userDrawn="1"/>
        </p:nvSpPr>
        <p:spPr>
          <a:xfrm>
            <a:off x="543721" y="6509834"/>
            <a:ext cx="141064"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b="0" i="0" smtClean="0">
                <a:solidFill>
                  <a:schemeClr val="bg1"/>
                </a:solidFill>
                <a:latin typeface="Arial" panose="020B0604020202020204" pitchFamily="34" charset="0"/>
                <a:cs typeface="Arial" panose="020B0604020202020204" pitchFamily="34" charset="0"/>
              </a:rPr>
              <a:t>‹#›</a:t>
            </a:fld>
            <a:endParaRPr lang="en-GB" sz="2000" b="0" i="0" noProof="0">
              <a:solidFill>
                <a:schemeClr val="bg1"/>
              </a:solidFill>
              <a:latin typeface="Arial" panose="020B0604020202020204" pitchFamily="34" charset="0"/>
              <a:cs typeface="Arial" panose="020B0604020202020204" pitchFamily="34" charset="0"/>
            </a:endParaRPr>
          </a:p>
        </p:txBody>
      </p:sp>
      <p:pic>
        <p:nvPicPr>
          <p:cNvPr id="3" name="Picture 2" descr="A blue text on a black background&#10;&#10;Description automatically generated">
            <a:extLst>
              <a:ext uri="{FF2B5EF4-FFF2-40B4-BE49-F238E27FC236}">
                <a16:creationId xmlns:a16="http://schemas.microsoft.com/office/drawing/2014/main" id="{973B0EFA-C217-7CDD-4AA6-FE142B713EB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469234" y="5998142"/>
            <a:ext cx="1935353" cy="431386"/>
          </a:xfrm>
          <a:prstGeom prst="rect">
            <a:avLst/>
          </a:prstGeom>
        </p:spPr>
      </p:pic>
      <p:cxnSp>
        <p:nvCxnSpPr>
          <p:cNvPr id="9" name="Straight Connector 8">
            <a:extLst>
              <a:ext uri="{FF2B5EF4-FFF2-40B4-BE49-F238E27FC236}">
                <a16:creationId xmlns:a16="http://schemas.microsoft.com/office/drawing/2014/main" id="{E08078B2-67F9-F0F7-E044-09D372F9FE2C}"/>
              </a:ext>
            </a:extLst>
          </p:cNvPr>
          <p:cNvCxnSpPr>
            <a:cxnSpLocks/>
          </p:cNvCxnSpPr>
          <p:nvPr userDrawn="1"/>
        </p:nvCxnSpPr>
        <p:spPr>
          <a:xfrm>
            <a:off x="10501674" y="6032891"/>
            <a:ext cx="0" cy="258732"/>
          </a:xfrm>
          <a:prstGeom prst="line">
            <a:avLst/>
          </a:prstGeom>
          <a:ln>
            <a:solidFill>
              <a:srgbClr val="46003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871878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box x2">
    <p:spTree>
      <p:nvGrpSpPr>
        <p:cNvPr id="1" name=""/>
        <p:cNvGrpSpPr/>
        <p:nvPr/>
      </p:nvGrpSpPr>
      <p:grpSpPr>
        <a:xfrm>
          <a:off x="0" y="0"/>
          <a:ext cx="0" cy="0"/>
          <a:chOff x="0" y="0"/>
          <a:chExt cx="0" cy="0"/>
        </a:xfrm>
      </p:grpSpPr>
      <p:pic>
        <p:nvPicPr>
          <p:cNvPr id="8" name="Picture 7" descr="A black background with a pink object&#10;&#10;Description automatically generated">
            <a:extLst>
              <a:ext uri="{FF2B5EF4-FFF2-40B4-BE49-F238E27FC236}">
                <a16:creationId xmlns:a16="http://schemas.microsoft.com/office/drawing/2014/main" id="{40DE9A63-8C09-1B7B-D2EE-4082DB84327F}"/>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tretch>
            <a:fillRect/>
          </a:stretch>
        </p:blipFill>
        <p:spPr>
          <a:xfrm>
            <a:off x="-2" y="-1"/>
            <a:ext cx="12192002" cy="6858001"/>
          </a:xfrm>
          <a:prstGeom prst="rect">
            <a:avLst/>
          </a:prstGeom>
        </p:spPr>
      </p:pic>
      <p:sp>
        <p:nvSpPr>
          <p:cNvPr id="9" name="Title 1">
            <a:extLst>
              <a:ext uri="{FF2B5EF4-FFF2-40B4-BE49-F238E27FC236}">
                <a16:creationId xmlns:a16="http://schemas.microsoft.com/office/drawing/2014/main" id="{E1A24C3F-E03C-61C2-1BCE-010C0EDD73CA}"/>
              </a:ext>
            </a:extLst>
          </p:cNvPr>
          <p:cNvSpPr>
            <a:spLocks noGrp="1"/>
          </p:cNvSpPr>
          <p:nvPr>
            <p:ph type="title"/>
          </p:nvPr>
        </p:nvSpPr>
        <p:spPr>
          <a:xfrm>
            <a:off x="637273" y="365125"/>
            <a:ext cx="10515600" cy="1325563"/>
          </a:xfrm>
        </p:spPr>
        <p:txBody>
          <a:bodyPr/>
          <a:lstStyle>
            <a:lvl1pPr>
              <a:defRPr b="1" i="0">
                <a:solidFill>
                  <a:schemeClr val="accent1"/>
                </a:solidFill>
                <a:latin typeface="Arial" panose="020B0604020202020204" pitchFamily="34" charset="0"/>
                <a:cs typeface="Arial" panose="020B0604020202020204" pitchFamily="34" charset="0"/>
              </a:defRPr>
            </a:lvl1pPr>
          </a:lstStyle>
          <a:p>
            <a:r>
              <a:rPr lang="en-GB"/>
              <a:t>Click to edit Master title style</a:t>
            </a:r>
          </a:p>
        </p:txBody>
      </p:sp>
      <p:sp>
        <p:nvSpPr>
          <p:cNvPr id="13" name="Text Placeholder 12">
            <a:extLst>
              <a:ext uri="{FF2B5EF4-FFF2-40B4-BE49-F238E27FC236}">
                <a16:creationId xmlns:a16="http://schemas.microsoft.com/office/drawing/2014/main" id="{60D44057-B0E9-C3CD-858C-1158DB642F87}"/>
              </a:ext>
            </a:extLst>
          </p:cNvPr>
          <p:cNvSpPr>
            <a:spLocks noGrp="1"/>
          </p:cNvSpPr>
          <p:nvPr>
            <p:ph type="body" sz="quarter" idx="13"/>
          </p:nvPr>
        </p:nvSpPr>
        <p:spPr>
          <a:xfrm>
            <a:off x="637273" y="1926771"/>
            <a:ext cx="4462848" cy="4153354"/>
          </a:xfrm>
        </p:spPr>
        <p:txBody>
          <a:bodyPr>
            <a:normAutofit/>
          </a:bodyPr>
          <a:lstStyle>
            <a:lvl1pPr marL="0" indent="0">
              <a:buNone/>
              <a:defRPr sz="1800" b="0" i="0">
                <a:latin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15" name="Text Placeholder 12">
            <a:extLst>
              <a:ext uri="{FF2B5EF4-FFF2-40B4-BE49-F238E27FC236}">
                <a16:creationId xmlns:a16="http://schemas.microsoft.com/office/drawing/2014/main" id="{16DFA2F4-A131-0E86-D67F-D866F130441E}"/>
              </a:ext>
            </a:extLst>
          </p:cNvPr>
          <p:cNvSpPr>
            <a:spLocks noGrp="1"/>
          </p:cNvSpPr>
          <p:nvPr>
            <p:ph type="body" sz="quarter" idx="14"/>
          </p:nvPr>
        </p:nvSpPr>
        <p:spPr>
          <a:xfrm>
            <a:off x="5449088" y="1926771"/>
            <a:ext cx="4462848" cy="4153354"/>
          </a:xfrm>
        </p:spPr>
        <p:txBody>
          <a:bodyPr>
            <a:normAutofit/>
          </a:bodyPr>
          <a:lstStyle>
            <a:lvl1pPr marL="0" indent="0">
              <a:buNone/>
              <a:defRPr sz="1800" b="0" i="0">
                <a:latin typeface="Arial" panose="020B0604020202020204" pitchFamily="34" charset="0"/>
              </a:defRPr>
            </a:lvl1pPr>
          </a:lstStyle>
          <a:p>
            <a:pPr lvl="0"/>
            <a:r>
              <a:rPr lang="en-GB"/>
              <a:t>Click to edit Master text styles</a:t>
            </a:r>
          </a:p>
        </p:txBody>
      </p:sp>
      <p:sp>
        <p:nvSpPr>
          <p:cNvPr id="10" name="Rectangle 9">
            <a:extLst>
              <a:ext uri="{FF2B5EF4-FFF2-40B4-BE49-F238E27FC236}">
                <a16:creationId xmlns:a16="http://schemas.microsoft.com/office/drawing/2014/main" id="{E377FE1D-896C-0756-E8F4-9A660F1430EF}"/>
              </a:ext>
            </a:extLst>
          </p:cNvPr>
          <p:cNvSpPr/>
          <p:nvPr userDrawn="1"/>
        </p:nvSpPr>
        <p:spPr>
          <a:xfrm>
            <a:off x="10434041" y="5930166"/>
            <a:ext cx="1437663" cy="6943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pic>
        <p:nvPicPr>
          <p:cNvPr id="5" name="Picture 4" descr="Profile — NESO">
            <a:extLst>
              <a:ext uri="{FF2B5EF4-FFF2-40B4-BE49-F238E27FC236}">
                <a16:creationId xmlns:a16="http://schemas.microsoft.com/office/drawing/2014/main" id="{5283A9D1-EAF5-7347-12CC-28C81331323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086156" y="6250220"/>
            <a:ext cx="997735" cy="441135"/>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D9BFD321-CDC8-E44C-968A-B19243EE0D5C}"/>
              </a:ext>
            </a:extLst>
          </p:cNvPr>
          <p:cNvCxnSpPr>
            <a:cxnSpLocks/>
          </p:cNvCxnSpPr>
          <p:nvPr userDrawn="1"/>
        </p:nvCxnSpPr>
        <p:spPr>
          <a:xfrm>
            <a:off x="10173155" y="6336529"/>
            <a:ext cx="0" cy="238084"/>
          </a:xfrm>
          <a:prstGeom prst="line">
            <a:avLst/>
          </a:prstGeom>
          <a:ln>
            <a:solidFill>
              <a:srgbClr val="460033"/>
            </a:solidFill>
          </a:ln>
        </p:spPr>
        <p:style>
          <a:lnRef idx="2">
            <a:schemeClr val="accent1"/>
          </a:lnRef>
          <a:fillRef idx="0">
            <a:schemeClr val="accent1"/>
          </a:fillRef>
          <a:effectRef idx="1">
            <a:schemeClr val="accent1"/>
          </a:effectRef>
          <a:fontRef idx="minor">
            <a:schemeClr val="tx1"/>
          </a:fontRef>
        </p:style>
      </p:cxnSp>
      <p:pic>
        <p:nvPicPr>
          <p:cNvPr id="7" name="Picture 6" descr="A blue text on a black background&#10;&#10;Description automatically generated">
            <a:extLst>
              <a:ext uri="{FF2B5EF4-FFF2-40B4-BE49-F238E27FC236}">
                <a16:creationId xmlns:a16="http://schemas.microsoft.com/office/drawing/2014/main" id="{B0B7CC47-A7B2-C7B9-2FD1-E2722377C28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262420" y="6294395"/>
            <a:ext cx="1780906" cy="396960"/>
          </a:xfrm>
          <a:prstGeom prst="rect">
            <a:avLst/>
          </a:prstGeom>
        </p:spPr>
      </p:pic>
    </p:spTree>
    <p:extLst>
      <p:ext uri="{BB962C8B-B14F-4D97-AF65-F5344CB8AC3E}">
        <p14:creationId xmlns:p14="http://schemas.microsoft.com/office/powerpoint/2010/main" val="5189142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Tertiary Text (Left) Media (Right) Slide - Green">
    <p:bg>
      <p:bgPr>
        <a:solidFill>
          <a:schemeClr val="accent3"/>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17E8957-A01D-893F-D819-6B81B4015BEE}"/>
              </a:ext>
            </a:extLst>
          </p:cNvPr>
          <p:cNvSpPr>
            <a:spLocks noGrp="1"/>
          </p:cNvSpPr>
          <p:nvPr>
            <p:ph type="pic" sz="quarter" idx="14"/>
          </p:nvPr>
        </p:nvSpPr>
        <p:spPr>
          <a:xfrm>
            <a:off x="6096000" y="0"/>
            <a:ext cx="6096000" cy="6858000"/>
          </a:xfrm>
        </p:spPr>
        <p:txBody>
          <a:bodyPr/>
          <a:lstStyle>
            <a:lvl1pPr>
              <a:defRPr b="0" i="0">
                <a:latin typeface="Arial" panose="020B0604020202020204" pitchFamily="34" charset="0"/>
              </a:defRPr>
            </a:lvl1pPr>
          </a:lstStyle>
          <a:p>
            <a:endParaRPr lang="en-GB"/>
          </a:p>
        </p:txBody>
      </p:sp>
      <p:pic>
        <p:nvPicPr>
          <p:cNvPr id="2" name="Picture 1" descr="A black background with white dots&#10;&#10;Description automatically generated">
            <a:extLst>
              <a:ext uri="{FF2B5EF4-FFF2-40B4-BE49-F238E27FC236}">
                <a16:creationId xmlns:a16="http://schemas.microsoft.com/office/drawing/2014/main" id="{4C9BF871-1C7B-3808-FD75-784CB7BA95D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Title 1">
            <a:extLst>
              <a:ext uri="{FF2B5EF4-FFF2-40B4-BE49-F238E27FC236}">
                <a16:creationId xmlns:a16="http://schemas.microsoft.com/office/drawing/2014/main" id="{2207C220-E592-CD43-BF11-9B33F731AC01}"/>
              </a:ext>
            </a:extLst>
          </p:cNvPr>
          <p:cNvSpPr>
            <a:spLocks noGrp="1"/>
          </p:cNvSpPr>
          <p:nvPr>
            <p:ph type="title"/>
          </p:nvPr>
        </p:nvSpPr>
        <p:spPr>
          <a:xfrm>
            <a:off x="637273" y="827711"/>
            <a:ext cx="5045070" cy="1325563"/>
          </a:xfrm>
        </p:spPr>
        <p:txBody>
          <a:bodyPr/>
          <a:lstStyle>
            <a:lvl1pPr>
              <a:defRPr b="1" i="0">
                <a:solidFill>
                  <a:schemeClr val="bg1"/>
                </a:solidFill>
                <a:latin typeface="Arial" panose="020B0604020202020204" pitchFamily="34" charset="0"/>
                <a:cs typeface="Arial" panose="020B0604020202020204" pitchFamily="34" charset="0"/>
              </a:defRPr>
            </a:lvl1pPr>
          </a:lstStyle>
          <a:p>
            <a:r>
              <a:rPr lang="en-GB"/>
              <a:t>Click to edit Master title style</a:t>
            </a:r>
          </a:p>
        </p:txBody>
      </p:sp>
      <p:sp>
        <p:nvSpPr>
          <p:cNvPr id="11" name="Text Placeholder 12">
            <a:extLst>
              <a:ext uri="{FF2B5EF4-FFF2-40B4-BE49-F238E27FC236}">
                <a16:creationId xmlns:a16="http://schemas.microsoft.com/office/drawing/2014/main" id="{38887E76-4EAB-217B-9905-5F41F80D1AB5}"/>
              </a:ext>
            </a:extLst>
          </p:cNvPr>
          <p:cNvSpPr>
            <a:spLocks noGrp="1"/>
          </p:cNvSpPr>
          <p:nvPr>
            <p:ph type="body" sz="quarter" idx="13"/>
          </p:nvPr>
        </p:nvSpPr>
        <p:spPr>
          <a:xfrm>
            <a:off x="637273" y="2389357"/>
            <a:ext cx="5045070" cy="2410421"/>
          </a:xfrm>
        </p:spPr>
        <p:txBody>
          <a:bodyPr>
            <a:normAutofit/>
          </a:bodyPr>
          <a:lstStyle>
            <a:lvl1pPr marL="0" indent="0">
              <a:buNone/>
              <a:defRPr sz="1800" b="0" i="0">
                <a:solidFill>
                  <a:schemeClr val="bg1"/>
                </a:solidFill>
                <a:latin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12" name="TextBox 11">
            <a:extLst>
              <a:ext uri="{FF2B5EF4-FFF2-40B4-BE49-F238E27FC236}">
                <a16:creationId xmlns:a16="http://schemas.microsoft.com/office/drawing/2014/main" id="{C2CB4B43-8A0B-F6AB-C7AD-F8A29F508359}"/>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Arial" panose="020B0604020202020204" pitchFamily="34" charset="0"/>
              </a:rPr>
              <a:t>Internal Use Only</a:t>
            </a:r>
          </a:p>
        </p:txBody>
      </p:sp>
      <p:sp>
        <p:nvSpPr>
          <p:cNvPr id="3" name="TextBox 2">
            <a:extLst>
              <a:ext uri="{FF2B5EF4-FFF2-40B4-BE49-F238E27FC236}">
                <a16:creationId xmlns:a16="http://schemas.microsoft.com/office/drawing/2014/main" id="{2ED519D1-4CCA-277C-E47A-2C77401C2A94}"/>
              </a:ext>
            </a:extLst>
          </p:cNvPr>
          <p:cNvSpPr txBox="1"/>
          <p:nvPr userDrawn="1"/>
        </p:nvSpPr>
        <p:spPr>
          <a:xfrm>
            <a:off x="543721" y="6509834"/>
            <a:ext cx="141064"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b="0" i="0" smtClean="0">
                <a:solidFill>
                  <a:schemeClr val="bg1"/>
                </a:solidFill>
                <a:latin typeface="Arial" panose="020B0604020202020204" pitchFamily="34" charset="0"/>
                <a:cs typeface="Arial" panose="020B0604020202020204" pitchFamily="34" charset="0"/>
              </a:rPr>
              <a:t>‹#›</a:t>
            </a:fld>
            <a:endParaRPr lang="en-GB" sz="2000" b="0" i="0" noProof="0">
              <a:solidFill>
                <a:schemeClr val="bg1"/>
              </a:solidFill>
              <a:latin typeface="Arial" panose="020B0604020202020204" pitchFamily="34" charset="0"/>
              <a:cs typeface="Arial" panose="020B0604020202020204" pitchFamily="34" charset="0"/>
            </a:endParaRPr>
          </a:p>
        </p:txBody>
      </p:sp>
      <p:pic>
        <p:nvPicPr>
          <p:cNvPr id="4" name="Picture 3" descr="A blue text on a black background&#10;&#10;Description automatically generated">
            <a:extLst>
              <a:ext uri="{FF2B5EF4-FFF2-40B4-BE49-F238E27FC236}">
                <a16:creationId xmlns:a16="http://schemas.microsoft.com/office/drawing/2014/main" id="{00591F65-BFC5-0822-B5E7-FB39D02A591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83509" y="6121967"/>
            <a:ext cx="1935353" cy="431386"/>
          </a:xfrm>
          <a:prstGeom prst="rect">
            <a:avLst/>
          </a:prstGeom>
        </p:spPr>
      </p:pic>
      <p:cxnSp>
        <p:nvCxnSpPr>
          <p:cNvPr id="5" name="Straight Connector 4">
            <a:extLst>
              <a:ext uri="{FF2B5EF4-FFF2-40B4-BE49-F238E27FC236}">
                <a16:creationId xmlns:a16="http://schemas.microsoft.com/office/drawing/2014/main" id="{160AC3C2-36C9-980A-62FA-175DE622A5EE}"/>
              </a:ext>
            </a:extLst>
          </p:cNvPr>
          <p:cNvCxnSpPr>
            <a:cxnSpLocks/>
          </p:cNvCxnSpPr>
          <p:nvPr userDrawn="1"/>
        </p:nvCxnSpPr>
        <p:spPr>
          <a:xfrm>
            <a:off x="10415949" y="6156716"/>
            <a:ext cx="0" cy="258732"/>
          </a:xfrm>
          <a:prstGeom prst="line">
            <a:avLst/>
          </a:prstGeom>
          <a:ln>
            <a:solidFill>
              <a:srgbClr val="46003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7806803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ertiary Text (left) Circle Media (right) -Green">
    <p:spTree>
      <p:nvGrpSpPr>
        <p:cNvPr id="1" name=""/>
        <p:cNvGrpSpPr/>
        <p:nvPr/>
      </p:nvGrpSpPr>
      <p:grpSpPr>
        <a:xfrm>
          <a:off x="0" y="0"/>
          <a:ext cx="0" cy="0"/>
          <a:chOff x="0" y="0"/>
          <a:chExt cx="0" cy="0"/>
        </a:xfrm>
      </p:grpSpPr>
      <p:pic>
        <p:nvPicPr>
          <p:cNvPr id="4" name="Picture 3" descr="A green circle on a green background&#10;&#10;Description automatically generated">
            <a:extLst>
              <a:ext uri="{FF2B5EF4-FFF2-40B4-BE49-F238E27FC236}">
                <a16:creationId xmlns:a16="http://schemas.microsoft.com/office/drawing/2014/main" id="{20C745BF-A6FE-9C89-A1A9-53C92188F4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4" name="Picture Placeholder 13">
            <a:extLst>
              <a:ext uri="{FF2B5EF4-FFF2-40B4-BE49-F238E27FC236}">
                <a16:creationId xmlns:a16="http://schemas.microsoft.com/office/drawing/2014/main" id="{CFC8E555-A363-BBFE-7CE9-820F21628147}"/>
              </a:ext>
            </a:extLst>
          </p:cNvPr>
          <p:cNvSpPr>
            <a:spLocks noGrp="1"/>
          </p:cNvSpPr>
          <p:nvPr>
            <p:ph type="pic" sz="quarter" idx="13"/>
          </p:nvPr>
        </p:nvSpPr>
        <p:spPr>
          <a:xfrm>
            <a:off x="6690691" y="-620033"/>
            <a:ext cx="8539843" cy="8327117"/>
          </a:xfrm>
          <a:prstGeom prst="ellipse">
            <a:avLst/>
          </a:prstGeom>
        </p:spPr>
        <p:txBody>
          <a:bodyPr/>
          <a:lstStyle>
            <a:lvl1pPr>
              <a:defRPr b="0" i="0">
                <a:latin typeface="Arial" panose="020B0604020202020204" pitchFamily="34" charset="0"/>
              </a:defRPr>
            </a:lvl1pPr>
          </a:lstStyle>
          <a:p>
            <a:endParaRPr lang="en-GB"/>
          </a:p>
        </p:txBody>
      </p:sp>
      <p:pic>
        <p:nvPicPr>
          <p:cNvPr id="12" name="Picture 11" descr="A black background with white dots&#10;&#10;Description automatically generated">
            <a:extLst>
              <a:ext uri="{FF2B5EF4-FFF2-40B4-BE49-F238E27FC236}">
                <a16:creationId xmlns:a16="http://schemas.microsoft.com/office/drawing/2014/main" id="{E67CFF76-6D91-97FD-5651-EF0E6470CA4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5" name="Title 1">
            <a:extLst>
              <a:ext uri="{FF2B5EF4-FFF2-40B4-BE49-F238E27FC236}">
                <a16:creationId xmlns:a16="http://schemas.microsoft.com/office/drawing/2014/main" id="{CF0BC532-0DCF-D95D-28B5-7CED43AF3080}"/>
              </a:ext>
            </a:extLst>
          </p:cNvPr>
          <p:cNvSpPr>
            <a:spLocks noGrp="1"/>
          </p:cNvSpPr>
          <p:nvPr>
            <p:ph type="title"/>
          </p:nvPr>
        </p:nvSpPr>
        <p:spPr>
          <a:xfrm>
            <a:off x="637272" y="1077687"/>
            <a:ext cx="5458727" cy="1325563"/>
          </a:xfrm>
        </p:spPr>
        <p:txBody>
          <a:bodyPr/>
          <a:lstStyle>
            <a:lvl1pPr>
              <a:defRPr b="1" i="0">
                <a:solidFill>
                  <a:schemeClr val="bg1"/>
                </a:solidFill>
                <a:latin typeface="Arial" panose="020B0604020202020204" pitchFamily="34" charset="0"/>
                <a:cs typeface="Arial" panose="020B0604020202020204" pitchFamily="34" charset="0"/>
              </a:defRPr>
            </a:lvl1pPr>
          </a:lstStyle>
          <a:p>
            <a:r>
              <a:rPr lang="en-GB"/>
              <a:t>Click to edit Master title style</a:t>
            </a:r>
          </a:p>
        </p:txBody>
      </p:sp>
      <p:sp>
        <p:nvSpPr>
          <p:cNvPr id="16" name="Text Placeholder 12">
            <a:extLst>
              <a:ext uri="{FF2B5EF4-FFF2-40B4-BE49-F238E27FC236}">
                <a16:creationId xmlns:a16="http://schemas.microsoft.com/office/drawing/2014/main" id="{FA8AA84D-31F0-CED3-DCC7-DD7727F14369}"/>
              </a:ext>
            </a:extLst>
          </p:cNvPr>
          <p:cNvSpPr>
            <a:spLocks noGrp="1"/>
          </p:cNvSpPr>
          <p:nvPr>
            <p:ph type="body" sz="quarter" idx="14"/>
          </p:nvPr>
        </p:nvSpPr>
        <p:spPr>
          <a:xfrm>
            <a:off x="637273" y="2628900"/>
            <a:ext cx="4462848" cy="3151414"/>
          </a:xfrm>
        </p:spPr>
        <p:txBody>
          <a:bodyPr>
            <a:normAutofit/>
          </a:bodyPr>
          <a:lstStyle>
            <a:lvl1pPr marL="0" indent="0">
              <a:buNone/>
              <a:defRPr sz="1800" b="0" i="0">
                <a:solidFill>
                  <a:schemeClr val="bg1"/>
                </a:solidFill>
                <a:latin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5" name="TextBox 4">
            <a:extLst>
              <a:ext uri="{FF2B5EF4-FFF2-40B4-BE49-F238E27FC236}">
                <a16:creationId xmlns:a16="http://schemas.microsoft.com/office/drawing/2014/main" id="{8039983D-27C4-4432-E16A-E1D14566F9E4}"/>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Arial" panose="020B0604020202020204" pitchFamily="34" charset="0"/>
              </a:rPr>
              <a:t>Internal Use Only</a:t>
            </a:r>
          </a:p>
        </p:txBody>
      </p:sp>
      <p:sp>
        <p:nvSpPr>
          <p:cNvPr id="3" name="TextBox 2">
            <a:extLst>
              <a:ext uri="{FF2B5EF4-FFF2-40B4-BE49-F238E27FC236}">
                <a16:creationId xmlns:a16="http://schemas.microsoft.com/office/drawing/2014/main" id="{EE90123E-ED9B-5C86-2BDD-C6716D248A35}"/>
              </a:ext>
            </a:extLst>
          </p:cNvPr>
          <p:cNvSpPr txBox="1"/>
          <p:nvPr userDrawn="1"/>
        </p:nvSpPr>
        <p:spPr>
          <a:xfrm>
            <a:off x="543721" y="6509834"/>
            <a:ext cx="141064"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b="0" i="0" smtClean="0">
                <a:solidFill>
                  <a:schemeClr val="bg1"/>
                </a:solidFill>
                <a:latin typeface="Arial" panose="020B0604020202020204" pitchFamily="34" charset="0"/>
                <a:cs typeface="Arial" panose="020B0604020202020204" pitchFamily="34" charset="0"/>
              </a:rPr>
              <a:t>‹#›</a:t>
            </a:fld>
            <a:endParaRPr lang="en-GB" sz="2000" b="0" i="0" noProof="0">
              <a:solidFill>
                <a:schemeClr val="bg1"/>
              </a:solidFill>
              <a:latin typeface="Arial" panose="020B0604020202020204" pitchFamily="34" charset="0"/>
              <a:cs typeface="Arial" panose="020B0604020202020204" pitchFamily="34" charset="0"/>
            </a:endParaRPr>
          </a:p>
        </p:txBody>
      </p:sp>
      <p:pic>
        <p:nvPicPr>
          <p:cNvPr id="2" name="Picture 1" descr="A blue text on a black background&#10;&#10;Description automatically generated">
            <a:extLst>
              <a:ext uri="{FF2B5EF4-FFF2-40B4-BE49-F238E27FC236}">
                <a16:creationId xmlns:a16="http://schemas.microsoft.com/office/drawing/2014/main" id="{39A5FE1C-95FD-E5B5-826A-CF70BBF84DE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383509" y="6121967"/>
            <a:ext cx="1935353" cy="431386"/>
          </a:xfrm>
          <a:prstGeom prst="rect">
            <a:avLst/>
          </a:prstGeom>
        </p:spPr>
      </p:pic>
      <p:cxnSp>
        <p:nvCxnSpPr>
          <p:cNvPr id="6" name="Straight Connector 5">
            <a:extLst>
              <a:ext uri="{FF2B5EF4-FFF2-40B4-BE49-F238E27FC236}">
                <a16:creationId xmlns:a16="http://schemas.microsoft.com/office/drawing/2014/main" id="{296A0B70-ED0A-0052-ABD2-FDB848C105A3}"/>
              </a:ext>
            </a:extLst>
          </p:cNvPr>
          <p:cNvCxnSpPr>
            <a:cxnSpLocks/>
          </p:cNvCxnSpPr>
          <p:nvPr userDrawn="1"/>
        </p:nvCxnSpPr>
        <p:spPr>
          <a:xfrm>
            <a:off x="10415949" y="6156716"/>
            <a:ext cx="0" cy="258732"/>
          </a:xfrm>
          <a:prstGeom prst="line">
            <a:avLst/>
          </a:prstGeom>
          <a:ln>
            <a:solidFill>
              <a:srgbClr val="46003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481559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ertiary Breaker slide - Orange">
    <p:bg>
      <p:bgPr>
        <a:solidFill>
          <a:schemeClr val="tx2"/>
        </a:solidFill>
        <a:effectLst/>
      </p:bgPr>
    </p:bg>
    <p:spTree>
      <p:nvGrpSpPr>
        <p:cNvPr id="1" name=""/>
        <p:cNvGrpSpPr/>
        <p:nvPr/>
      </p:nvGrpSpPr>
      <p:grpSpPr>
        <a:xfrm>
          <a:off x="0" y="0"/>
          <a:ext cx="0" cy="0"/>
          <a:chOff x="0" y="0"/>
          <a:chExt cx="0" cy="0"/>
        </a:xfrm>
      </p:grpSpPr>
      <p:pic>
        <p:nvPicPr>
          <p:cNvPr id="8" name="Picture 7" descr="A red and orange background with white dots&#10;&#10;Description automatically generated">
            <a:extLst>
              <a:ext uri="{FF2B5EF4-FFF2-40B4-BE49-F238E27FC236}">
                <a16:creationId xmlns:a16="http://schemas.microsoft.com/office/drawing/2014/main" id="{3A206F06-1DC8-DB27-CD61-EA425EBFA406}"/>
              </a:ext>
            </a:extLst>
          </p:cNvPr>
          <p:cNvPicPr>
            <a:picLocks noChangeAspect="1"/>
          </p:cNvPicPr>
          <p:nvPr userDrawn="1"/>
        </p:nvPicPr>
        <p:blipFill>
          <a:blip r:embed="rId2"/>
          <a:stretch>
            <a:fillRect/>
          </a:stretch>
        </p:blipFill>
        <p:spPr>
          <a:xfrm>
            <a:off x="2466" y="0"/>
            <a:ext cx="12189533" cy="6859388"/>
          </a:xfrm>
          <a:prstGeom prst="rect">
            <a:avLst/>
          </a:prstGeom>
        </p:spPr>
      </p:pic>
      <p:sp>
        <p:nvSpPr>
          <p:cNvPr id="4" name="TextBox 3">
            <a:extLst>
              <a:ext uri="{FF2B5EF4-FFF2-40B4-BE49-F238E27FC236}">
                <a16:creationId xmlns:a16="http://schemas.microsoft.com/office/drawing/2014/main" id="{DC687472-D3CE-CAA2-80EC-6768A0C8D7C3}"/>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Arial" panose="020B0604020202020204" pitchFamily="34" charset="0"/>
              </a:rPr>
              <a:t>Internal Use Only</a:t>
            </a:r>
          </a:p>
        </p:txBody>
      </p:sp>
      <p:sp>
        <p:nvSpPr>
          <p:cNvPr id="5" name="Title 1">
            <a:extLst>
              <a:ext uri="{FF2B5EF4-FFF2-40B4-BE49-F238E27FC236}">
                <a16:creationId xmlns:a16="http://schemas.microsoft.com/office/drawing/2014/main" id="{E0565349-94A5-B4CE-810A-617DD67F0633}"/>
              </a:ext>
            </a:extLst>
          </p:cNvPr>
          <p:cNvSpPr>
            <a:spLocks noGrp="1"/>
          </p:cNvSpPr>
          <p:nvPr>
            <p:ph type="ctrTitle"/>
          </p:nvPr>
        </p:nvSpPr>
        <p:spPr>
          <a:xfrm>
            <a:off x="532944" y="820795"/>
            <a:ext cx="5105856" cy="2387600"/>
          </a:xfrm>
        </p:spPr>
        <p:txBody>
          <a:bodyPr anchor="b">
            <a:normAutofit/>
          </a:bodyPr>
          <a:lstStyle>
            <a:lvl1pPr algn="l">
              <a:defRPr sz="4400" b="1" i="0">
                <a:solidFill>
                  <a:schemeClr val="bg1"/>
                </a:solidFill>
                <a:latin typeface="Arial" panose="020B0604020202020204" pitchFamily="34" charset="0"/>
                <a:cs typeface="Arial" panose="020B0604020202020204" pitchFamily="34" charset="0"/>
              </a:defRPr>
            </a:lvl1pPr>
          </a:lstStyle>
          <a:p>
            <a:r>
              <a:rPr lang="en-GB"/>
              <a:t>Click to edit Master title style</a:t>
            </a:r>
          </a:p>
        </p:txBody>
      </p:sp>
      <p:sp>
        <p:nvSpPr>
          <p:cNvPr id="6" name="Subtitle 2">
            <a:extLst>
              <a:ext uri="{FF2B5EF4-FFF2-40B4-BE49-F238E27FC236}">
                <a16:creationId xmlns:a16="http://schemas.microsoft.com/office/drawing/2014/main" id="{3EFE08E9-6261-DAF2-2875-EDFD62D93E5C}"/>
              </a:ext>
            </a:extLst>
          </p:cNvPr>
          <p:cNvSpPr>
            <a:spLocks noGrp="1"/>
          </p:cNvSpPr>
          <p:nvPr>
            <p:ph type="subTitle" idx="1"/>
          </p:nvPr>
        </p:nvSpPr>
        <p:spPr>
          <a:xfrm>
            <a:off x="532944" y="3245466"/>
            <a:ext cx="3885619" cy="1044146"/>
          </a:xfrm>
        </p:spPr>
        <p:txBody>
          <a:bodyPr>
            <a:normAutofit/>
          </a:bodyPr>
          <a:lstStyle>
            <a:lvl1pPr marL="0" indent="0" algn="l">
              <a:buNone/>
              <a:defRPr sz="2400" b="0" i="0">
                <a:solidFill>
                  <a:schemeClr val="bg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7" name="TextBox 6">
            <a:extLst>
              <a:ext uri="{FF2B5EF4-FFF2-40B4-BE49-F238E27FC236}">
                <a16:creationId xmlns:a16="http://schemas.microsoft.com/office/drawing/2014/main" id="{58ECB0C5-3372-8899-E0C4-BAA7FF3C995D}"/>
              </a:ext>
            </a:extLst>
          </p:cNvPr>
          <p:cNvSpPr txBox="1"/>
          <p:nvPr userDrawn="1"/>
        </p:nvSpPr>
        <p:spPr>
          <a:xfrm>
            <a:off x="543721" y="6509834"/>
            <a:ext cx="141064"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b="0" i="0" smtClean="0">
                <a:solidFill>
                  <a:schemeClr val="bg1"/>
                </a:solidFill>
                <a:latin typeface="Arial" panose="020B0604020202020204" pitchFamily="34" charset="0"/>
                <a:cs typeface="Arial" panose="020B0604020202020204" pitchFamily="34" charset="0"/>
              </a:rPr>
              <a:t>‹#›</a:t>
            </a:fld>
            <a:endParaRPr lang="en-GB" sz="2000" b="0" i="0" noProof="0">
              <a:solidFill>
                <a:schemeClr val="bg1"/>
              </a:solidFill>
              <a:latin typeface="Arial" panose="020B0604020202020204" pitchFamily="34" charset="0"/>
              <a:cs typeface="Arial" panose="020B0604020202020204" pitchFamily="34" charset="0"/>
            </a:endParaRPr>
          </a:p>
        </p:txBody>
      </p:sp>
      <p:pic>
        <p:nvPicPr>
          <p:cNvPr id="2" name="Picture 1" descr="A blue text on a black background&#10;&#10;Description automatically generated">
            <a:extLst>
              <a:ext uri="{FF2B5EF4-FFF2-40B4-BE49-F238E27FC236}">
                <a16:creationId xmlns:a16="http://schemas.microsoft.com/office/drawing/2014/main" id="{8ED3F8E4-B0E4-6479-B6CD-F46C038FF91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83509" y="6121967"/>
            <a:ext cx="1935353" cy="431386"/>
          </a:xfrm>
          <a:prstGeom prst="rect">
            <a:avLst/>
          </a:prstGeom>
        </p:spPr>
      </p:pic>
      <p:cxnSp>
        <p:nvCxnSpPr>
          <p:cNvPr id="3" name="Straight Connector 2">
            <a:extLst>
              <a:ext uri="{FF2B5EF4-FFF2-40B4-BE49-F238E27FC236}">
                <a16:creationId xmlns:a16="http://schemas.microsoft.com/office/drawing/2014/main" id="{9F41DCD0-5A97-3F2F-23DF-9B01BB1A7ECD}"/>
              </a:ext>
            </a:extLst>
          </p:cNvPr>
          <p:cNvCxnSpPr>
            <a:cxnSpLocks/>
          </p:cNvCxnSpPr>
          <p:nvPr userDrawn="1"/>
        </p:nvCxnSpPr>
        <p:spPr>
          <a:xfrm>
            <a:off x="10415949" y="6156716"/>
            <a:ext cx="0" cy="258732"/>
          </a:xfrm>
          <a:prstGeom prst="line">
            <a:avLst/>
          </a:prstGeom>
          <a:ln>
            <a:solidFill>
              <a:srgbClr val="46003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7577706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ertiary Image Breaker Slide (Orange)">
    <p:spTree>
      <p:nvGrpSpPr>
        <p:cNvPr id="1" name=""/>
        <p:cNvGrpSpPr/>
        <p:nvPr/>
      </p:nvGrpSpPr>
      <p:grpSpPr>
        <a:xfrm>
          <a:off x="0" y="0"/>
          <a:ext cx="0" cy="0"/>
          <a:chOff x="0" y="0"/>
          <a:chExt cx="0" cy="0"/>
        </a:xfrm>
      </p:grpSpPr>
      <p:pic>
        <p:nvPicPr>
          <p:cNvPr id="5" name="Picture 4" descr="Men standing in a room with a window&#10;&#10;Description automatically generated">
            <a:extLst>
              <a:ext uri="{FF2B5EF4-FFF2-40B4-BE49-F238E27FC236}">
                <a16:creationId xmlns:a16="http://schemas.microsoft.com/office/drawing/2014/main" id="{7E5940D1-7D44-F002-B80B-1547B0BB318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312E4ED1-A244-A629-D0E2-9C712913C3BD}"/>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rgbClr val="3F0730"/>
                </a:solidFill>
                <a:latin typeface="Arial" panose="020B0604020202020204" pitchFamily="34" charset="0"/>
              </a:rPr>
              <a:t>Internal Use Only</a:t>
            </a:r>
          </a:p>
        </p:txBody>
      </p:sp>
      <p:sp>
        <p:nvSpPr>
          <p:cNvPr id="2" name="Rectangle 1">
            <a:extLst>
              <a:ext uri="{FF2B5EF4-FFF2-40B4-BE49-F238E27FC236}">
                <a16:creationId xmlns:a16="http://schemas.microsoft.com/office/drawing/2014/main" id="{7DBE9E21-7697-D9F7-4B4C-A0A1BB7C8E9C}"/>
              </a:ext>
            </a:extLst>
          </p:cNvPr>
          <p:cNvSpPr/>
          <p:nvPr userDrawn="1"/>
        </p:nvSpPr>
        <p:spPr>
          <a:xfrm>
            <a:off x="0" y="-1388"/>
            <a:ext cx="12192000" cy="6859388"/>
          </a:xfrm>
          <a:prstGeom prst="rect">
            <a:avLst/>
          </a:prstGeom>
          <a:gradFill>
            <a:gsLst>
              <a:gs pos="0">
                <a:schemeClr val="tx1">
                  <a:alpha val="39214"/>
                </a:schemeClr>
              </a:gs>
              <a:gs pos="99000">
                <a:schemeClr val="bg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A group of yellow circles on a black background&#10;&#10;Description automatically generated">
            <a:extLst>
              <a:ext uri="{FF2B5EF4-FFF2-40B4-BE49-F238E27FC236}">
                <a16:creationId xmlns:a16="http://schemas.microsoft.com/office/drawing/2014/main" id="{00C307F2-82C7-4AE4-F7EA-9DBAC43E819A}"/>
              </a:ext>
            </a:extLst>
          </p:cNvPr>
          <p:cNvPicPr>
            <a:picLocks noChangeAspect="1"/>
          </p:cNvPicPr>
          <p:nvPr userDrawn="1"/>
        </p:nvPicPr>
        <p:blipFill>
          <a:blip r:embed="rId3"/>
          <a:stretch>
            <a:fillRect/>
          </a:stretch>
        </p:blipFill>
        <p:spPr>
          <a:xfrm>
            <a:off x="2466" y="0"/>
            <a:ext cx="12189533" cy="6859388"/>
          </a:xfrm>
          <a:prstGeom prst="rect">
            <a:avLst/>
          </a:prstGeom>
        </p:spPr>
      </p:pic>
      <p:sp>
        <p:nvSpPr>
          <p:cNvPr id="12" name="Title 1">
            <a:extLst>
              <a:ext uri="{FF2B5EF4-FFF2-40B4-BE49-F238E27FC236}">
                <a16:creationId xmlns:a16="http://schemas.microsoft.com/office/drawing/2014/main" id="{D7403249-DAF3-F6D3-58FB-ACF79DCCD9D1}"/>
              </a:ext>
            </a:extLst>
          </p:cNvPr>
          <p:cNvSpPr>
            <a:spLocks noGrp="1"/>
          </p:cNvSpPr>
          <p:nvPr>
            <p:ph type="ctrTitle"/>
          </p:nvPr>
        </p:nvSpPr>
        <p:spPr>
          <a:xfrm>
            <a:off x="532944" y="820795"/>
            <a:ext cx="5105856" cy="2387600"/>
          </a:xfrm>
        </p:spPr>
        <p:txBody>
          <a:bodyPr anchor="b">
            <a:normAutofit/>
          </a:bodyPr>
          <a:lstStyle>
            <a:lvl1pPr algn="l">
              <a:defRPr sz="4400" b="1" i="0">
                <a:solidFill>
                  <a:schemeClr val="bg1"/>
                </a:solidFill>
                <a:latin typeface="Arial" panose="020B0604020202020204" pitchFamily="34" charset="0"/>
                <a:cs typeface="Arial" panose="020B0604020202020204" pitchFamily="34" charset="0"/>
              </a:defRPr>
            </a:lvl1pPr>
          </a:lstStyle>
          <a:p>
            <a:r>
              <a:rPr lang="en-GB"/>
              <a:t>Click to edit Master title style</a:t>
            </a:r>
          </a:p>
        </p:txBody>
      </p:sp>
      <p:sp>
        <p:nvSpPr>
          <p:cNvPr id="13" name="Subtitle 2">
            <a:extLst>
              <a:ext uri="{FF2B5EF4-FFF2-40B4-BE49-F238E27FC236}">
                <a16:creationId xmlns:a16="http://schemas.microsoft.com/office/drawing/2014/main" id="{B5B0F677-F88B-19B9-DBAC-1B2F7B283C97}"/>
              </a:ext>
            </a:extLst>
          </p:cNvPr>
          <p:cNvSpPr>
            <a:spLocks noGrp="1"/>
          </p:cNvSpPr>
          <p:nvPr>
            <p:ph type="subTitle" idx="1"/>
          </p:nvPr>
        </p:nvSpPr>
        <p:spPr>
          <a:xfrm>
            <a:off x="532944" y="3245466"/>
            <a:ext cx="3885619" cy="1044146"/>
          </a:xfrm>
        </p:spPr>
        <p:txBody>
          <a:bodyPr>
            <a:normAutofit/>
          </a:bodyPr>
          <a:lstStyle>
            <a:lvl1pPr marL="0" indent="0" algn="l">
              <a:buNone/>
              <a:defRPr sz="2400" b="0" i="0">
                <a:solidFill>
                  <a:schemeClr val="bg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7" name="TextBox 6">
            <a:extLst>
              <a:ext uri="{FF2B5EF4-FFF2-40B4-BE49-F238E27FC236}">
                <a16:creationId xmlns:a16="http://schemas.microsoft.com/office/drawing/2014/main" id="{B8CABF5A-754E-8920-0F75-178EB04F4065}"/>
              </a:ext>
            </a:extLst>
          </p:cNvPr>
          <p:cNvSpPr txBox="1"/>
          <p:nvPr userDrawn="1"/>
        </p:nvSpPr>
        <p:spPr>
          <a:xfrm>
            <a:off x="543721" y="6509834"/>
            <a:ext cx="141064"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b="0" i="0" smtClean="0">
                <a:solidFill>
                  <a:schemeClr val="bg1"/>
                </a:solidFill>
                <a:latin typeface="Arial" panose="020B0604020202020204" pitchFamily="34" charset="0"/>
                <a:cs typeface="Arial" panose="020B0604020202020204" pitchFamily="34" charset="0"/>
              </a:rPr>
              <a:t>‹#›</a:t>
            </a:fld>
            <a:endParaRPr lang="en-GB" sz="2000" b="0" i="0" noProof="0">
              <a:solidFill>
                <a:schemeClr val="bg1"/>
              </a:solidFill>
              <a:latin typeface="Arial" panose="020B0604020202020204" pitchFamily="34" charset="0"/>
              <a:cs typeface="Arial" panose="020B0604020202020204" pitchFamily="34" charset="0"/>
            </a:endParaRPr>
          </a:p>
        </p:txBody>
      </p:sp>
      <p:pic>
        <p:nvPicPr>
          <p:cNvPr id="3" name="Picture 2" descr="A blue text on a black background&#10;&#10;Description automatically generated">
            <a:extLst>
              <a:ext uri="{FF2B5EF4-FFF2-40B4-BE49-F238E27FC236}">
                <a16:creationId xmlns:a16="http://schemas.microsoft.com/office/drawing/2014/main" id="{86AEE0FA-7670-0442-CD7F-04FD901748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469234" y="5998142"/>
            <a:ext cx="1935353" cy="431386"/>
          </a:xfrm>
          <a:prstGeom prst="rect">
            <a:avLst/>
          </a:prstGeom>
        </p:spPr>
      </p:pic>
      <p:cxnSp>
        <p:nvCxnSpPr>
          <p:cNvPr id="6" name="Straight Connector 5">
            <a:extLst>
              <a:ext uri="{FF2B5EF4-FFF2-40B4-BE49-F238E27FC236}">
                <a16:creationId xmlns:a16="http://schemas.microsoft.com/office/drawing/2014/main" id="{01C8CCB9-91DC-001A-48E8-EC0FFC7C147B}"/>
              </a:ext>
            </a:extLst>
          </p:cNvPr>
          <p:cNvCxnSpPr>
            <a:cxnSpLocks/>
          </p:cNvCxnSpPr>
          <p:nvPr userDrawn="1"/>
        </p:nvCxnSpPr>
        <p:spPr>
          <a:xfrm>
            <a:off x="10501674" y="6032891"/>
            <a:ext cx="0" cy="258732"/>
          </a:xfrm>
          <a:prstGeom prst="line">
            <a:avLst/>
          </a:prstGeom>
          <a:ln>
            <a:solidFill>
              <a:srgbClr val="46003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023232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Tertiary Image Breaker Slide (Orange)">
    <p:spTree>
      <p:nvGrpSpPr>
        <p:cNvPr id="1" name=""/>
        <p:cNvGrpSpPr/>
        <p:nvPr/>
      </p:nvGrpSpPr>
      <p:grpSpPr>
        <a:xfrm>
          <a:off x="0" y="0"/>
          <a:ext cx="0" cy="0"/>
          <a:chOff x="0" y="0"/>
          <a:chExt cx="0" cy="0"/>
        </a:xfrm>
      </p:grpSpPr>
      <p:pic>
        <p:nvPicPr>
          <p:cNvPr id="11" name="Picture 10" descr="A group of yellow circles on a black background&#10;&#10;Description automatically generated" hidden="1">
            <a:extLst>
              <a:ext uri="{FF2B5EF4-FFF2-40B4-BE49-F238E27FC236}">
                <a16:creationId xmlns:a16="http://schemas.microsoft.com/office/drawing/2014/main" id="{00C307F2-82C7-4AE4-F7EA-9DBAC43E819A}"/>
              </a:ext>
            </a:extLst>
          </p:cNvPr>
          <p:cNvPicPr>
            <a:picLocks noChangeAspect="1"/>
          </p:cNvPicPr>
          <p:nvPr userDrawn="1"/>
        </p:nvPicPr>
        <p:blipFill>
          <a:blip r:embed="rId2"/>
          <a:stretch>
            <a:fillRect/>
          </a:stretch>
        </p:blipFill>
        <p:spPr>
          <a:xfrm>
            <a:off x="2466" y="0"/>
            <a:ext cx="12189533" cy="6859388"/>
          </a:xfrm>
          <a:prstGeom prst="rect">
            <a:avLst/>
          </a:prstGeom>
        </p:spPr>
      </p:pic>
      <p:sp>
        <p:nvSpPr>
          <p:cNvPr id="4" name="TextBox 3">
            <a:extLst>
              <a:ext uri="{FF2B5EF4-FFF2-40B4-BE49-F238E27FC236}">
                <a16:creationId xmlns:a16="http://schemas.microsoft.com/office/drawing/2014/main" id="{312E4ED1-A244-A629-D0E2-9C712913C3BD}"/>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rgbClr val="3F0730"/>
                </a:solidFill>
                <a:latin typeface="Arial" panose="020B0604020202020204" pitchFamily="34" charset="0"/>
              </a:rPr>
              <a:t>Internal Use Only</a:t>
            </a:r>
          </a:p>
        </p:txBody>
      </p:sp>
      <p:sp>
        <p:nvSpPr>
          <p:cNvPr id="12" name="Title 1">
            <a:extLst>
              <a:ext uri="{FF2B5EF4-FFF2-40B4-BE49-F238E27FC236}">
                <a16:creationId xmlns:a16="http://schemas.microsoft.com/office/drawing/2014/main" id="{D7403249-DAF3-F6D3-58FB-ACF79DCCD9D1}"/>
              </a:ext>
            </a:extLst>
          </p:cNvPr>
          <p:cNvSpPr>
            <a:spLocks noGrp="1"/>
          </p:cNvSpPr>
          <p:nvPr>
            <p:ph type="ctrTitle"/>
          </p:nvPr>
        </p:nvSpPr>
        <p:spPr>
          <a:xfrm>
            <a:off x="532944" y="820795"/>
            <a:ext cx="5105856" cy="2387600"/>
          </a:xfrm>
        </p:spPr>
        <p:txBody>
          <a:bodyPr anchor="b">
            <a:normAutofit/>
          </a:bodyPr>
          <a:lstStyle>
            <a:lvl1pPr algn="l">
              <a:defRPr sz="4400" b="1" i="0">
                <a:solidFill>
                  <a:schemeClr val="tx1"/>
                </a:solidFill>
                <a:latin typeface="Arial" panose="020B0604020202020204" pitchFamily="34" charset="0"/>
                <a:cs typeface="Arial" panose="020B0604020202020204" pitchFamily="34" charset="0"/>
              </a:defRPr>
            </a:lvl1pPr>
          </a:lstStyle>
          <a:p>
            <a:r>
              <a:rPr lang="en-GB"/>
              <a:t>Click to edit Master title style</a:t>
            </a:r>
          </a:p>
        </p:txBody>
      </p:sp>
      <p:sp>
        <p:nvSpPr>
          <p:cNvPr id="13" name="Subtitle 2">
            <a:extLst>
              <a:ext uri="{FF2B5EF4-FFF2-40B4-BE49-F238E27FC236}">
                <a16:creationId xmlns:a16="http://schemas.microsoft.com/office/drawing/2014/main" id="{B5B0F677-F88B-19B9-DBAC-1B2F7B283C97}"/>
              </a:ext>
            </a:extLst>
          </p:cNvPr>
          <p:cNvSpPr>
            <a:spLocks noGrp="1"/>
          </p:cNvSpPr>
          <p:nvPr>
            <p:ph type="subTitle" idx="1"/>
          </p:nvPr>
        </p:nvSpPr>
        <p:spPr>
          <a:xfrm>
            <a:off x="532944" y="3245466"/>
            <a:ext cx="3885619" cy="1044146"/>
          </a:xfrm>
        </p:spPr>
        <p:txBody>
          <a:bodyPr>
            <a:normAutofit/>
          </a:bodyPr>
          <a:lstStyle>
            <a:lvl1pPr marL="0" indent="0" algn="l">
              <a:buNone/>
              <a:defRPr sz="2400" b="0" i="0">
                <a:solidFill>
                  <a:schemeClr val="tx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Tree>
    <p:extLst>
      <p:ext uri="{BB962C8B-B14F-4D97-AF65-F5344CB8AC3E}">
        <p14:creationId xmlns:p14="http://schemas.microsoft.com/office/powerpoint/2010/main" val="225217594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Tertiary Text (Left) Media (Right) Slide - Orange">
    <p:bg>
      <p:bgPr>
        <a:solidFill>
          <a:schemeClr val="accent4"/>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17E8957-A01D-893F-D819-6B81B4015BEE}"/>
              </a:ext>
            </a:extLst>
          </p:cNvPr>
          <p:cNvSpPr>
            <a:spLocks noGrp="1"/>
          </p:cNvSpPr>
          <p:nvPr>
            <p:ph type="pic" sz="quarter" idx="14"/>
          </p:nvPr>
        </p:nvSpPr>
        <p:spPr>
          <a:xfrm>
            <a:off x="6096000" y="0"/>
            <a:ext cx="6096000" cy="6858000"/>
          </a:xfrm>
        </p:spPr>
        <p:txBody>
          <a:bodyPr/>
          <a:lstStyle>
            <a:lvl1pPr>
              <a:defRPr b="0" i="0">
                <a:latin typeface="Arial" panose="020B0604020202020204" pitchFamily="34" charset="0"/>
              </a:defRPr>
            </a:lvl1pPr>
          </a:lstStyle>
          <a:p>
            <a:endParaRPr lang="en-GB"/>
          </a:p>
        </p:txBody>
      </p:sp>
      <p:pic>
        <p:nvPicPr>
          <p:cNvPr id="2" name="Picture 1" descr="A black background with white dots&#10;&#10;Description automatically generated">
            <a:extLst>
              <a:ext uri="{FF2B5EF4-FFF2-40B4-BE49-F238E27FC236}">
                <a16:creationId xmlns:a16="http://schemas.microsoft.com/office/drawing/2014/main" id="{50800B55-4735-AD9F-0549-68B2C0540B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A5B5109F-F062-3305-846C-F28C625F35A2}"/>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Arial" panose="020B0604020202020204" pitchFamily="34" charset="0"/>
              </a:rPr>
              <a:t>Internal Use Only</a:t>
            </a:r>
          </a:p>
        </p:txBody>
      </p:sp>
      <p:sp>
        <p:nvSpPr>
          <p:cNvPr id="10" name="Title 1">
            <a:extLst>
              <a:ext uri="{FF2B5EF4-FFF2-40B4-BE49-F238E27FC236}">
                <a16:creationId xmlns:a16="http://schemas.microsoft.com/office/drawing/2014/main" id="{D86A7EF4-7D16-83B4-DDCB-016341778631}"/>
              </a:ext>
            </a:extLst>
          </p:cNvPr>
          <p:cNvSpPr>
            <a:spLocks noGrp="1"/>
          </p:cNvSpPr>
          <p:nvPr>
            <p:ph type="title"/>
          </p:nvPr>
        </p:nvSpPr>
        <p:spPr>
          <a:xfrm>
            <a:off x="637273" y="827711"/>
            <a:ext cx="5045070" cy="1325563"/>
          </a:xfrm>
        </p:spPr>
        <p:txBody>
          <a:bodyPr/>
          <a:lstStyle>
            <a:lvl1pPr>
              <a:defRPr b="1" i="0">
                <a:solidFill>
                  <a:schemeClr val="accent5"/>
                </a:solidFill>
                <a:latin typeface="Arial" panose="020B0604020202020204" pitchFamily="34" charset="0"/>
                <a:cs typeface="Arial" panose="020B0604020202020204" pitchFamily="34" charset="0"/>
              </a:defRPr>
            </a:lvl1pPr>
          </a:lstStyle>
          <a:p>
            <a:r>
              <a:rPr lang="en-GB"/>
              <a:t>Click to edit Master title style</a:t>
            </a:r>
          </a:p>
        </p:txBody>
      </p:sp>
      <p:sp>
        <p:nvSpPr>
          <p:cNvPr id="11" name="Text Placeholder 12">
            <a:extLst>
              <a:ext uri="{FF2B5EF4-FFF2-40B4-BE49-F238E27FC236}">
                <a16:creationId xmlns:a16="http://schemas.microsoft.com/office/drawing/2014/main" id="{9DC703E9-13B3-B7EB-69E3-5F8ADF1ECA56}"/>
              </a:ext>
            </a:extLst>
          </p:cNvPr>
          <p:cNvSpPr>
            <a:spLocks noGrp="1"/>
          </p:cNvSpPr>
          <p:nvPr>
            <p:ph type="body" sz="quarter" idx="13"/>
          </p:nvPr>
        </p:nvSpPr>
        <p:spPr>
          <a:xfrm>
            <a:off x="637273" y="2389357"/>
            <a:ext cx="5045070" cy="2410421"/>
          </a:xfrm>
        </p:spPr>
        <p:txBody>
          <a:bodyPr>
            <a:normAutofit/>
          </a:bodyPr>
          <a:lstStyle>
            <a:lvl1pPr marL="0" indent="0">
              <a:buNone/>
              <a:defRPr sz="1800" b="0" i="0">
                <a:solidFill>
                  <a:schemeClr val="bg1"/>
                </a:solidFill>
                <a:latin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3" name="TextBox 2">
            <a:extLst>
              <a:ext uri="{FF2B5EF4-FFF2-40B4-BE49-F238E27FC236}">
                <a16:creationId xmlns:a16="http://schemas.microsoft.com/office/drawing/2014/main" id="{F71C6992-F80A-F269-66D6-6535B74E506E}"/>
              </a:ext>
            </a:extLst>
          </p:cNvPr>
          <p:cNvSpPr txBox="1"/>
          <p:nvPr userDrawn="1"/>
        </p:nvSpPr>
        <p:spPr>
          <a:xfrm>
            <a:off x="543721" y="6509834"/>
            <a:ext cx="141064"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b="0" i="0" smtClean="0">
                <a:solidFill>
                  <a:schemeClr val="bg1"/>
                </a:solidFill>
                <a:latin typeface="Arial" panose="020B0604020202020204" pitchFamily="34" charset="0"/>
                <a:cs typeface="Arial" panose="020B0604020202020204" pitchFamily="34" charset="0"/>
              </a:rPr>
              <a:t>‹#›</a:t>
            </a:fld>
            <a:endParaRPr lang="en-GB" sz="2000" b="0" i="0" noProof="0">
              <a:solidFill>
                <a:schemeClr val="bg1"/>
              </a:solidFill>
              <a:latin typeface="Arial" panose="020B0604020202020204" pitchFamily="34" charset="0"/>
              <a:cs typeface="Arial" panose="020B0604020202020204" pitchFamily="34" charset="0"/>
            </a:endParaRPr>
          </a:p>
        </p:txBody>
      </p:sp>
      <p:pic>
        <p:nvPicPr>
          <p:cNvPr id="4" name="Picture 3" descr="A blue text on a black background&#10;&#10;Description automatically generated">
            <a:extLst>
              <a:ext uri="{FF2B5EF4-FFF2-40B4-BE49-F238E27FC236}">
                <a16:creationId xmlns:a16="http://schemas.microsoft.com/office/drawing/2014/main" id="{832CEDEE-F7DF-085E-D0C4-4D11E455B53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83509" y="6121967"/>
            <a:ext cx="1935353" cy="431386"/>
          </a:xfrm>
          <a:prstGeom prst="rect">
            <a:avLst/>
          </a:prstGeom>
        </p:spPr>
      </p:pic>
      <p:cxnSp>
        <p:nvCxnSpPr>
          <p:cNvPr id="5" name="Straight Connector 4">
            <a:extLst>
              <a:ext uri="{FF2B5EF4-FFF2-40B4-BE49-F238E27FC236}">
                <a16:creationId xmlns:a16="http://schemas.microsoft.com/office/drawing/2014/main" id="{00C5FCA4-E2A0-C88C-290E-DE8284C3B955}"/>
              </a:ext>
            </a:extLst>
          </p:cNvPr>
          <p:cNvCxnSpPr>
            <a:cxnSpLocks/>
          </p:cNvCxnSpPr>
          <p:nvPr userDrawn="1"/>
        </p:nvCxnSpPr>
        <p:spPr>
          <a:xfrm>
            <a:off x="10415949" y="6156716"/>
            <a:ext cx="0" cy="258732"/>
          </a:xfrm>
          <a:prstGeom prst="line">
            <a:avLst/>
          </a:prstGeom>
          <a:ln>
            <a:solidFill>
              <a:srgbClr val="46003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976321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rtiary Text (left) Circle Media (right) - Orange">
    <p:spTree>
      <p:nvGrpSpPr>
        <p:cNvPr id="1" name=""/>
        <p:cNvGrpSpPr/>
        <p:nvPr/>
      </p:nvGrpSpPr>
      <p:grpSpPr>
        <a:xfrm>
          <a:off x="0" y="0"/>
          <a:ext cx="0" cy="0"/>
          <a:chOff x="0" y="0"/>
          <a:chExt cx="0" cy="0"/>
        </a:xfrm>
      </p:grpSpPr>
      <p:pic>
        <p:nvPicPr>
          <p:cNvPr id="4" name="Picture 3" descr="A yellow and orange circle&#10;&#10;Description automatically generated">
            <a:extLst>
              <a:ext uri="{FF2B5EF4-FFF2-40B4-BE49-F238E27FC236}">
                <a16:creationId xmlns:a16="http://schemas.microsoft.com/office/drawing/2014/main" id="{08760D1E-DF65-35B5-8609-7AA3EC598DC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4" name="Picture Placeholder 13">
            <a:extLst>
              <a:ext uri="{FF2B5EF4-FFF2-40B4-BE49-F238E27FC236}">
                <a16:creationId xmlns:a16="http://schemas.microsoft.com/office/drawing/2014/main" id="{CFC8E555-A363-BBFE-7CE9-820F21628147}"/>
              </a:ext>
            </a:extLst>
          </p:cNvPr>
          <p:cNvSpPr>
            <a:spLocks noGrp="1"/>
          </p:cNvSpPr>
          <p:nvPr>
            <p:ph type="pic" sz="quarter" idx="13"/>
          </p:nvPr>
        </p:nvSpPr>
        <p:spPr>
          <a:xfrm>
            <a:off x="6690691" y="-620033"/>
            <a:ext cx="8539843" cy="8327117"/>
          </a:xfrm>
          <a:prstGeom prst="ellipse">
            <a:avLst/>
          </a:prstGeom>
        </p:spPr>
        <p:txBody>
          <a:bodyPr/>
          <a:lstStyle>
            <a:lvl1pPr>
              <a:defRPr b="0" i="0">
                <a:latin typeface="Arial" panose="020B0604020202020204" pitchFamily="34" charset="0"/>
              </a:defRPr>
            </a:lvl1pPr>
          </a:lstStyle>
          <a:p>
            <a:endParaRPr lang="en-GB"/>
          </a:p>
        </p:txBody>
      </p:sp>
      <p:pic>
        <p:nvPicPr>
          <p:cNvPr id="12" name="Picture 11" descr="A black background with white dots&#10;&#10;Description automatically generated">
            <a:extLst>
              <a:ext uri="{FF2B5EF4-FFF2-40B4-BE49-F238E27FC236}">
                <a16:creationId xmlns:a16="http://schemas.microsoft.com/office/drawing/2014/main" id="{E67CFF76-6D91-97FD-5651-EF0E6470CA4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5" name="Title 1">
            <a:extLst>
              <a:ext uri="{FF2B5EF4-FFF2-40B4-BE49-F238E27FC236}">
                <a16:creationId xmlns:a16="http://schemas.microsoft.com/office/drawing/2014/main" id="{CF0BC532-0DCF-D95D-28B5-7CED43AF3080}"/>
              </a:ext>
            </a:extLst>
          </p:cNvPr>
          <p:cNvSpPr>
            <a:spLocks noGrp="1"/>
          </p:cNvSpPr>
          <p:nvPr>
            <p:ph type="title"/>
          </p:nvPr>
        </p:nvSpPr>
        <p:spPr>
          <a:xfrm>
            <a:off x="637273" y="1077687"/>
            <a:ext cx="5148672" cy="1325563"/>
          </a:xfrm>
        </p:spPr>
        <p:txBody>
          <a:bodyPr/>
          <a:lstStyle>
            <a:lvl1pPr>
              <a:defRPr b="1" i="0">
                <a:solidFill>
                  <a:schemeClr val="bg1"/>
                </a:solidFill>
                <a:latin typeface="Arial" panose="020B0604020202020204" pitchFamily="34" charset="0"/>
                <a:cs typeface="Arial" panose="020B0604020202020204" pitchFamily="34" charset="0"/>
              </a:defRPr>
            </a:lvl1pPr>
          </a:lstStyle>
          <a:p>
            <a:r>
              <a:rPr lang="en-GB"/>
              <a:t>Click to edit Master title style</a:t>
            </a:r>
          </a:p>
        </p:txBody>
      </p:sp>
      <p:sp>
        <p:nvSpPr>
          <p:cNvPr id="16" name="Text Placeholder 12">
            <a:extLst>
              <a:ext uri="{FF2B5EF4-FFF2-40B4-BE49-F238E27FC236}">
                <a16:creationId xmlns:a16="http://schemas.microsoft.com/office/drawing/2014/main" id="{FA8AA84D-31F0-CED3-DCC7-DD7727F14369}"/>
              </a:ext>
            </a:extLst>
          </p:cNvPr>
          <p:cNvSpPr>
            <a:spLocks noGrp="1"/>
          </p:cNvSpPr>
          <p:nvPr>
            <p:ph type="body" sz="quarter" idx="14"/>
          </p:nvPr>
        </p:nvSpPr>
        <p:spPr>
          <a:xfrm>
            <a:off x="637273" y="2628900"/>
            <a:ext cx="4462848" cy="3151414"/>
          </a:xfrm>
        </p:spPr>
        <p:txBody>
          <a:bodyPr>
            <a:normAutofit/>
          </a:bodyPr>
          <a:lstStyle>
            <a:lvl1pPr marL="0" indent="0">
              <a:buNone/>
              <a:defRPr sz="1800" b="0" i="0">
                <a:solidFill>
                  <a:schemeClr val="bg1"/>
                </a:solidFill>
                <a:latin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8" name="TextBox 7">
            <a:extLst>
              <a:ext uri="{FF2B5EF4-FFF2-40B4-BE49-F238E27FC236}">
                <a16:creationId xmlns:a16="http://schemas.microsoft.com/office/drawing/2014/main" id="{FA90CB0D-DEFC-9DC0-ED3C-1B06285038E6}"/>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Arial" panose="020B0604020202020204" pitchFamily="34" charset="0"/>
              </a:rPr>
              <a:t>Internal Use Only</a:t>
            </a:r>
          </a:p>
        </p:txBody>
      </p:sp>
      <p:sp>
        <p:nvSpPr>
          <p:cNvPr id="2" name="TextBox 1">
            <a:extLst>
              <a:ext uri="{FF2B5EF4-FFF2-40B4-BE49-F238E27FC236}">
                <a16:creationId xmlns:a16="http://schemas.microsoft.com/office/drawing/2014/main" id="{E37B0077-E4FB-DB68-32EB-70E5BFA02DD2}"/>
              </a:ext>
            </a:extLst>
          </p:cNvPr>
          <p:cNvSpPr txBox="1"/>
          <p:nvPr userDrawn="1"/>
        </p:nvSpPr>
        <p:spPr>
          <a:xfrm>
            <a:off x="543721" y="6509834"/>
            <a:ext cx="141064"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b="0" i="0" smtClean="0">
                <a:solidFill>
                  <a:schemeClr val="bg1"/>
                </a:solidFill>
                <a:latin typeface="Arial" panose="020B0604020202020204" pitchFamily="34" charset="0"/>
                <a:cs typeface="Arial" panose="020B0604020202020204" pitchFamily="34" charset="0"/>
              </a:rPr>
              <a:t>‹#›</a:t>
            </a:fld>
            <a:endParaRPr lang="en-GB" sz="2000" b="0" i="0" noProof="0">
              <a:solidFill>
                <a:schemeClr val="bg1"/>
              </a:solidFill>
              <a:latin typeface="Arial" panose="020B0604020202020204" pitchFamily="34" charset="0"/>
              <a:cs typeface="Arial" panose="020B0604020202020204" pitchFamily="34" charset="0"/>
            </a:endParaRPr>
          </a:p>
        </p:txBody>
      </p:sp>
      <p:pic>
        <p:nvPicPr>
          <p:cNvPr id="3" name="Picture 2" descr="A blue text on a black background&#10;&#10;Description automatically generated">
            <a:extLst>
              <a:ext uri="{FF2B5EF4-FFF2-40B4-BE49-F238E27FC236}">
                <a16:creationId xmlns:a16="http://schemas.microsoft.com/office/drawing/2014/main" id="{D95F1934-2822-9D5C-44D7-64F3D968A9B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383509" y="6121967"/>
            <a:ext cx="1935353" cy="431386"/>
          </a:xfrm>
          <a:prstGeom prst="rect">
            <a:avLst/>
          </a:prstGeom>
        </p:spPr>
      </p:pic>
      <p:cxnSp>
        <p:nvCxnSpPr>
          <p:cNvPr id="5" name="Straight Connector 4">
            <a:extLst>
              <a:ext uri="{FF2B5EF4-FFF2-40B4-BE49-F238E27FC236}">
                <a16:creationId xmlns:a16="http://schemas.microsoft.com/office/drawing/2014/main" id="{054CC604-7246-42D0-DD42-AA714835401B}"/>
              </a:ext>
            </a:extLst>
          </p:cNvPr>
          <p:cNvCxnSpPr>
            <a:cxnSpLocks/>
          </p:cNvCxnSpPr>
          <p:nvPr userDrawn="1"/>
        </p:nvCxnSpPr>
        <p:spPr>
          <a:xfrm>
            <a:off x="10415949" y="6156716"/>
            <a:ext cx="0" cy="258732"/>
          </a:xfrm>
          <a:prstGeom prst="line">
            <a:avLst/>
          </a:prstGeom>
          <a:ln>
            <a:solidFill>
              <a:srgbClr val="46003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2505558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ntents Pag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C467E4A-CC9D-E041-8263-9CCBD5B47DBE}"/>
              </a:ext>
            </a:extLst>
          </p:cNvPr>
          <p:cNvSpPr>
            <a:spLocks noGrp="1"/>
          </p:cNvSpPr>
          <p:nvPr>
            <p:ph type="title" hasCustomPrompt="1"/>
          </p:nvPr>
        </p:nvSpPr>
        <p:spPr>
          <a:xfrm>
            <a:off x="497524" y="780175"/>
            <a:ext cx="1576374" cy="1979958"/>
          </a:xfrm>
          <a:prstGeom prst="rect">
            <a:avLst/>
          </a:prstGeom>
        </p:spPr>
        <p:txBody>
          <a:bodyPr anchor="t"/>
          <a:lstStyle>
            <a:lvl1pPr>
              <a:defRPr sz="2500" b="0" i="0">
                <a:solidFill>
                  <a:srgbClr val="D43900"/>
                </a:solidFill>
                <a:latin typeface="HelveticaNeueLT Pro 55 Roman" panose="020B0604020202020204" pitchFamily="34" charset="77"/>
                <a:ea typeface="Helvetica Neue Condensed" panose="02000503000000020004" pitchFamily="2" charset="0"/>
                <a:cs typeface="Helvetica Neue Condensed" panose="02000503000000020004" pitchFamily="2" charset="0"/>
              </a:defRPr>
            </a:lvl1pPr>
          </a:lstStyle>
          <a:p>
            <a:r>
              <a:rPr lang="en-GB"/>
              <a:t>Contents</a:t>
            </a:r>
            <a:endParaRPr lang="en-US"/>
          </a:p>
        </p:txBody>
      </p:sp>
      <p:sp>
        <p:nvSpPr>
          <p:cNvPr id="9" name="Text Placeholder 11">
            <a:extLst>
              <a:ext uri="{FF2B5EF4-FFF2-40B4-BE49-F238E27FC236}">
                <a16:creationId xmlns:a16="http://schemas.microsoft.com/office/drawing/2014/main" id="{F38FD49F-C7EF-E14F-805C-2D07E703AC6F}"/>
              </a:ext>
            </a:extLst>
          </p:cNvPr>
          <p:cNvSpPr>
            <a:spLocks noGrp="1"/>
          </p:cNvSpPr>
          <p:nvPr>
            <p:ph type="body" sz="quarter" idx="10" hasCustomPrompt="1"/>
          </p:nvPr>
        </p:nvSpPr>
        <p:spPr>
          <a:xfrm>
            <a:off x="2383462" y="780177"/>
            <a:ext cx="3148908" cy="255247"/>
          </a:xfrm>
          <a:prstGeom prst="rect">
            <a:avLst/>
          </a:prstGeom>
          <a:ln>
            <a:noFill/>
          </a:ln>
        </p:spPr>
        <p:txBody>
          <a:bodyPr/>
          <a:lstStyle>
            <a:lvl1pPr marL="0" indent="0">
              <a:buNone/>
              <a:defRPr sz="900" b="0" i="0">
                <a:solidFill>
                  <a:srgbClr val="454546"/>
                </a:solidFill>
                <a:latin typeface="HelveticaNeueLT Pro 55 Roman" panose="020B0604020202020204" pitchFamily="34" charset="77"/>
              </a:defRPr>
            </a:lvl1pPr>
            <a:lvl2pPr marL="457178" indent="0">
              <a:buFont typeface="Arial" panose="020B0604020202020204" pitchFamily="34" charset="0"/>
              <a:buNone/>
              <a:defRPr sz="1400" b="0" i="0">
                <a:ln>
                  <a:noFill/>
                </a:ln>
                <a:solidFill>
                  <a:srgbClr val="454546"/>
                </a:solidFill>
                <a:latin typeface="HelveticaNeueLT Pro 45 Lt" panose="020B0403020202020204" pitchFamily="34" charset="77"/>
              </a:defRPr>
            </a:lvl2pPr>
            <a:lvl3pPr marL="914354" indent="0">
              <a:buFont typeface="Arial" panose="020B0604020202020204" pitchFamily="34" charset="0"/>
              <a:buNone/>
              <a:defRPr sz="1400" b="0" i="0">
                <a:solidFill>
                  <a:srgbClr val="454546"/>
                </a:solidFill>
                <a:latin typeface="HelveticaNeueLT Pro 45 Lt" panose="020B0403020202020204" pitchFamily="34" charset="77"/>
              </a:defRPr>
            </a:lvl3pPr>
            <a:lvl4pPr marL="1371532" indent="0">
              <a:buFont typeface="Arial" panose="020B0604020202020204" pitchFamily="34" charset="0"/>
              <a:buNone/>
              <a:defRPr sz="1400" b="0" i="0">
                <a:solidFill>
                  <a:srgbClr val="454546"/>
                </a:solidFill>
                <a:latin typeface="HelveticaNeueLT Pro 45 Lt" panose="020B0403020202020204" pitchFamily="34" charset="77"/>
              </a:defRPr>
            </a:lvl4pPr>
            <a:lvl5pPr marL="1828709" indent="0">
              <a:buNone/>
              <a:defRPr b="0" i="0">
                <a:latin typeface="HelveticaNeueLT Std Thin" panose="020B0403020202020204" pitchFamily="34" charset="0"/>
              </a:defRPr>
            </a:lvl5pPr>
          </a:lstStyle>
          <a:p>
            <a:pPr lvl="0"/>
            <a:r>
              <a:rPr lang="en-GB"/>
              <a:t>Insert text here</a:t>
            </a:r>
            <a:endParaRPr lang="en-US"/>
          </a:p>
        </p:txBody>
      </p:sp>
      <p:sp>
        <p:nvSpPr>
          <p:cNvPr id="10" name="Text Placeholder 11">
            <a:extLst>
              <a:ext uri="{FF2B5EF4-FFF2-40B4-BE49-F238E27FC236}">
                <a16:creationId xmlns:a16="http://schemas.microsoft.com/office/drawing/2014/main" id="{CF13EC0C-3E3A-4B4C-AD1D-36C152AB2A81}"/>
              </a:ext>
            </a:extLst>
          </p:cNvPr>
          <p:cNvSpPr>
            <a:spLocks noGrp="1"/>
          </p:cNvSpPr>
          <p:nvPr>
            <p:ph type="body" sz="quarter" idx="11" hasCustomPrompt="1"/>
          </p:nvPr>
        </p:nvSpPr>
        <p:spPr>
          <a:xfrm>
            <a:off x="2383462" y="1277718"/>
            <a:ext cx="3148908" cy="255247"/>
          </a:xfrm>
          <a:prstGeom prst="rect">
            <a:avLst/>
          </a:prstGeom>
          <a:ln>
            <a:noFill/>
          </a:ln>
        </p:spPr>
        <p:txBody>
          <a:bodyPr/>
          <a:lstStyle>
            <a:lvl1pPr marL="0" indent="0">
              <a:buNone/>
              <a:defRPr sz="900" b="0" i="0">
                <a:solidFill>
                  <a:srgbClr val="454546"/>
                </a:solidFill>
                <a:latin typeface="HelveticaNeueLT Pro 55 Roman" panose="020B0604020202020204" pitchFamily="34" charset="77"/>
              </a:defRPr>
            </a:lvl1pPr>
            <a:lvl2pPr marL="457178" indent="0">
              <a:buFont typeface="Arial" panose="020B0604020202020204" pitchFamily="34" charset="0"/>
              <a:buNone/>
              <a:defRPr sz="1400" b="0" i="0">
                <a:ln>
                  <a:noFill/>
                </a:ln>
                <a:solidFill>
                  <a:srgbClr val="454546"/>
                </a:solidFill>
                <a:latin typeface="HelveticaNeueLT Pro 45 Lt" panose="020B0403020202020204" pitchFamily="34" charset="77"/>
              </a:defRPr>
            </a:lvl2pPr>
            <a:lvl3pPr marL="914354" indent="0">
              <a:buFont typeface="Arial" panose="020B0604020202020204" pitchFamily="34" charset="0"/>
              <a:buNone/>
              <a:defRPr sz="1400" b="0" i="0">
                <a:solidFill>
                  <a:srgbClr val="454546"/>
                </a:solidFill>
                <a:latin typeface="HelveticaNeueLT Pro 45 Lt" panose="020B0403020202020204" pitchFamily="34" charset="77"/>
              </a:defRPr>
            </a:lvl3pPr>
            <a:lvl4pPr marL="1371532" indent="0">
              <a:buFont typeface="Arial" panose="020B0604020202020204" pitchFamily="34" charset="0"/>
              <a:buNone/>
              <a:defRPr sz="1400" b="0" i="0">
                <a:solidFill>
                  <a:srgbClr val="454546"/>
                </a:solidFill>
                <a:latin typeface="HelveticaNeueLT Pro 45 Lt" panose="020B0403020202020204" pitchFamily="34" charset="77"/>
              </a:defRPr>
            </a:lvl4pPr>
            <a:lvl5pPr marL="1828709" indent="0">
              <a:buNone/>
              <a:defRPr b="0" i="0">
                <a:latin typeface="HelveticaNeueLT Std Thin" panose="020B0403020202020204" pitchFamily="34" charset="0"/>
              </a:defRPr>
            </a:lvl5pPr>
          </a:lstStyle>
          <a:p>
            <a:pPr lvl="0"/>
            <a:r>
              <a:rPr lang="en-GB"/>
              <a:t>Insert text here</a:t>
            </a:r>
            <a:endParaRPr lang="en-US"/>
          </a:p>
        </p:txBody>
      </p:sp>
      <p:sp>
        <p:nvSpPr>
          <p:cNvPr id="11" name="Text Placeholder 11">
            <a:extLst>
              <a:ext uri="{FF2B5EF4-FFF2-40B4-BE49-F238E27FC236}">
                <a16:creationId xmlns:a16="http://schemas.microsoft.com/office/drawing/2014/main" id="{845D83A8-B41B-424F-B8DA-250715155E84}"/>
              </a:ext>
            </a:extLst>
          </p:cNvPr>
          <p:cNvSpPr>
            <a:spLocks noGrp="1"/>
          </p:cNvSpPr>
          <p:nvPr>
            <p:ph type="body" sz="quarter" idx="12" hasCustomPrompt="1"/>
          </p:nvPr>
        </p:nvSpPr>
        <p:spPr>
          <a:xfrm>
            <a:off x="2383462" y="1775259"/>
            <a:ext cx="3148908" cy="255247"/>
          </a:xfrm>
          <a:prstGeom prst="rect">
            <a:avLst/>
          </a:prstGeom>
          <a:ln>
            <a:noFill/>
          </a:ln>
        </p:spPr>
        <p:txBody>
          <a:bodyPr/>
          <a:lstStyle>
            <a:lvl1pPr marL="0" indent="0">
              <a:buNone/>
              <a:defRPr sz="900" b="0" i="0">
                <a:solidFill>
                  <a:srgbClr val="454546"/>
                </a:solidFill>
                <a:latin typeface="HelveticaNeueLT Pro 55 Roman" panose="020B0604020202020204" pitchFamily="34" charset="77"/>
              </a:defRPr>
            </a:lvl1pPr>
            <a:lvl2pPr marL="457178" indent="0">
              <a:buFont typeface="Arial" panose="020B0604020202020204" pitchFamily="34" charset="0"/>
              <a:buNone/>
              <a:defRPr sz="1400" b="0" i="0">
                <a:ln>
                  <a:noFill/>
                </a:ln>
                <a:solidFill>
                  <a:srgbClr val="454546"/>
                </a:solidFill>
                <a:latin typeface="HelveticaNeueLT Pro 45 Lt" panose="020B0403020202020204" pitchFamily="34" charset="77"/>
              </a:defRPr>
            </a:lvl2pPr>
            <a:lvl3pPr marL="914354" indent="0">
              <a:buFont typeface="Arial" panose="020B0604020202020204" pitchFamily="34" charset="0"/>
              <a:buNone/>
              <a:defRPr sz="1400" b="0" i="0">
                <a:solidFill>
                  <a:srgbClr val="454546"/>
                </a:solidFill>
                <a:latin typeface="HelveticaNeueLT Pro 45 Lt" panose="020B0403020202020204" pitchFamily="34" charset="77"/>
              </a:defRPr>
            </a:lvl3pPr>
            <a:lvl4pPr marL="1371532" indent="0">
              <a:buFont typeface="Arial" panose="020B0604020202020204" pitchFamily="34" charset="0"/>
              <a:buNone/>
              <a:defRPr sz="1400" b="0" i="0">
                <a:solidFill>
                  <a:srgbClr val="454546"/>
                </a:solidFill>
                <a:latin typeface="HelveticaNeueLT Pro 45 Lt" panose="020B0403020202020204" pitchFamily="34" charset="77"/>
              </a:defRPr>
            </a:lvl4pPr>
            <a:lvl5pPr marL="1828709" indent="0">
              <a:buNone/>
              <a:defRPr b="0" i="0">
                <a:latin typeface="HelveticaNeueLT Std Thin" panose="020B0403020202020204" pitchFamily="34" charset="0"/>
              </a:defRPr>
            </a:lvl5pPr>
          </a:lstStyle>
          <a:p>
            <a:pPr lvl="0"/>
            <a:r>
              <a:rPr lang="en-GB"/>
              <a:t>Insert text here</a:t>
            </a:r>
            <a:endParaRPr lang="en-US"/>
          </a:p>
        </p:txBody>
      </p:sp>
      <p:sp>
        <p:nvSpPr>
          <p:cNvPr id="13" name="Text Placeholder 11">
            <a:extLst>
              <a:ext uri="{FF2B5EF4-FFF2-40B4-BE49-F238E27FC236}">
                <a16:creationId xmlns:a16="http://schemas.microsoft.com/office/drawing/2014/main" id="{A384A9DD-3701-7C46-B11A-B35C8938662A}"/>
              </a:ext>
            </a:extLst>
          </p:cNvPr>
          <p:cNvSpPr>
            <a:spLocks noGrp="1"/>
          </p:cNvSpPr>
          <p:nvPr>
            <p:ph type="body" sz="quarter" idx="13" hasCustomPrompt="1"/>
          </p:nvPr>
        </p:nvSpPr>
        <p:spPr>
          <a:xfrm>
            <a:off x="5543521" y="780177"/>
            <a:ext cx="672352" cy="255247"/>
          </a:xfrm>
          <a:prstGeom prst="rect">
            <a:avLst/>
          </a:prstGeom>
          <a:ln>
            <a:noFill/>
          </a:ln>
        </p:spPr>
        <p:txBody>
          <a:bodyPr/>
          <a:lstStyle>
            <a:lvl1pPr marL="0" indent="0">
              <a:buNone/>
              <a:defRPr sz="900" b="0" i="0">
                <a:solidFill>
                  <a:srgbClr val="454546"/>
                </a:solidFill>
                <a:latin typeface="HelveticaNeueLT Pro 55 Roman" panose="020B0604020202020204" pitchFamily="34" charset="77"/>
              </a:defRPr>
            </a:lvl1pPr>
            <a:lvl2pPr marL="457178" indent="0">
              <a:buFont typeface="Arial" panose="020B0604020202020204" pitchFamily="34" charset="0"/>
              <a:buNone/>
              <a:defRPr sz="1400" b="0" i="0">
                <a:ln>
                  <a:noFill/>
                </a:ln>
                <a:solidFill>
                  <a:srgbClr val="454546"/>
                </a:solidFill>
                <a:latin typeface="HelveticaNeueLT Pro 45 Lt" panose="020B0403020202020204" pitchFamily="34" charset="77"/>
              </a:defRPr>
            </a:lvl2pPr>
            <a:lvl3pPr marL="914354" indent="0">
              <a:buFont typeface="Arial" panose="020B0604020202020204" pitchFamily="34" charset="0"/>
              <a:buNone/>
              <a:defRPr sz="1400" b="0" i="0">
                <a:solidFill>
                  <a:srgbClr val="454546"/>
                </a:solidFill>
                <a:latin typeface="HelveticaNeueLT Pro 45 Lt" panose="020B0403020202020204" pitchFamily="34" charset="77"/>
              </a:defRPr>
            </a:lvl3pPr>
            <a:lvl4pPr marL="1371532" indent="0">
              <a:buFont typeface="Arial" panose="020B0604020202020204" pitchFamily="34" charset="0"/>
              <a:buNone/>
              <a:defRPr sz="1400" b="0" i="0">
                <a:solidFill>
                  <a:srgbClr val="454546"/>
                </a:solidFill>
                <a:latin typeface="HelveticaNeueLT Pro 45 Lt" panose="020B0403020202020204" pitchFamily="34" charset="77"/>
              </a:defRPr>
            </a:lvl4pPr>
            <a:lvl5pPr marL="1828709" indent="0">
              <a:buNone/>
              <a:defRPr b="0" i="0">
                <a:latin typeface="HelveticaNeueLT Std Thin" panose="020B0403020202020204" pitchFamily="34" charset="0"/>
              </a:defRPr>
            </a:lvl5pPr>
          </a:lstStyle>
          <a:p>
            <a:pPr lvl="0"/>
            <a:r>
              <a:rPr lang="en-GB"/>
              <a:t>#</a:t>
            </a:r>
            <a:endParaRPr lang="en-US"/>
          </a:p>
        </p:txBody>
      </p:sp>
      <p:sp>
        <p:nvSpPr>
          <p:cNvPr id="14" name="Text Placeholder 11">
            <a:extLst>
              <a:ext uri="{FF2B5EF4-FFF2-40B4-BE49-F238E27FC236}">
                <a16:creationId xmlns:a16="http://schemas.microsoft.com/office/drawing/2014/main" id="{0712E752-E697-EA48-AA18-01765EF3348E}"/>
              </a:ext>
            </a:extLst>
          </p:cNvPr>
          <p:cNvSpPr>
            <a:spLocks noGrp="1"/>
          </p:cNvSpPr>
          <p:nvPr>
            <p:ph type="body" sz="quarter" idx="14" hasCustomPrompt="1"/>
          </p:nvPr>
        </p:nvSpPr>
        <p:spPr>
          <a:xfrm>
            <a:off x="5543521" y="1277718"/>
            <a:ext cx="672352" cy="255247"/>
          </a:xfrm>
          <a:prstGeom prst="rect">
            <a:avLst/>
          </a:prstGeom>
          <a:ln>
            <a:noFill/>
          </a:ln>
        </p:spPr>
        <p:txBody>
          <a:bodyPr/>
          <a:lstStyle>
            <a:lvl1pPr marL="0" indent="0">
              <a:buNone/>
              <a:defRPr sz="900" b="0" i="0">
                <a:solidFill>
                  <a:srgbClr val="454546"/>
                </a:solidFill>
                <a:latin typeface="HelveticaNeueLT Pro 55 Roman" panose="020B0604020202020204" pitchFamily="34" charset="77"/>
              </a:defRPr>
            </a:lvl1pPr>
            <a:lvl2pPr marL="457178" indent="0">
              <a:buFont typeface="Arial" panose="020B0604020202020204" pitchFamily="34" charset="0"/>
              <a:buNone/>
              <a:defRPr sz="1400" b="0" i="0">
                <a:ln>
                  <a:noFill/>
                </a:ln>
                <a:solidFill>
                  <a:srgbClr val="454546"/>
                </a:solidFill>
                <a:latin typeface="HelveticaNeueLT Pro 45 Lt" panose="020B0403020202020204" pitchFamily="34" charset="77"/>
              </a:defRPr>
            </a:lvl2pPr>
            <a:lvl3pPr marL="914354" indent="0">
              <a:buFont typeface="Arial" panose="020B0604020202020204" pitchFamily="34" charset="0"/>
              <a:buNone/>
              <a:defRPr sz="1400" b="0" i="0">
                <a:solidFill>
                  <a:srgbClr val="454546"/>
                </a:solidFill>
                <a:latin typeface="HelveticaNeueLT Pro 45 Lt" panose="020B0403020202020204" pitchFamily="34" charset="77"/>
              </a:defRPr>
            </a:lvl3pPr>
            <a:lvl4pPr marL="1371532" indent="0">
              <a:buFont typeface="Arial" panose="020B0604020202020204" pitchFamily="34" charset="0"/>
              <a:buNone/>
              <a:defRPr sz="1400" b="0" i="0">
                <a:solidFill>
                  <a:srgbClr val="454546"/>
                </a:solidFill>
                <a:latin typeface="HelveticaNeueLT Pro 45 Lt" panose="020B0403020202020204" pitchFamily="34" charset="77"/>
              </a:defRPr>
            </a:lvl4pPr>
            <a:lvl5pPr marL="1828709" indent="0">
              <a:buNone/>
              <a:defRPr b="0" i="0">
                <a:latin typeface="HelveticaNeueLT Std Thin" panose="020B0403020202020204" pitchFamily="34" charset="0"/>
              </a:defRPr>
            </a:lvl5pPr>
          </a:lstStyle>
          <a:p>
            <a:pPr lvl="0"/>
            <a:r>
              <a:rPr lang="en-GB"/>
              <a:t>#</a:t>
            </a:r>
            <a:endParaRPr lang="en-US"/>
          </a:p>
        </p:txBody>
      </p:sp>
      <p:sp>
        <p:nvSpPr>
          <p:cNvPr id="15" name="Text Placeholder 11">
            <a:extLst>
              <a:ext uri="{FF2B5EF4-FFF2-40B4-BE49-F238E27FC236}">
                <a16:creationId xmlns:a16="http://schemas.microsoft.com/office/drawing/2014/main" id="{4854C24E-89B9-D946-9ACB-4C5A2330CE21}"/>
              </a:ext>
            </a:extLst>
          </p:cNvPr>
          <p:cNvSpPr>
            <a:spLocks noGrp="1"/>
          </p:cNvSpPr>
          <p:nvPr>
            <p:ph type="body" sz="quarter" idx="15" hasCustomPrompt="1"/>
          </p:nvPr>
        </p:nvSpPr>
        <p:spPr>
          <a:xfrm>
            <a:off x="5543521" y="1775259"/>
            <a:ext cx="672352" cy="255247"/>
          </a:xfrm>
          <a:prstGeom prst="rect">
            <a:avLst/>
          </a:prstGeom>
          <a:ln>
            <a:noFill/>
          </a:ln>
        </p:spPr>
        <p:txBody>
          <a:bodyPr/>
          <a:lstStyle>
            <a:lvl1pPr marL="0" indent="0">
              <a:buNone/>
              <a:defRPr sz="900" b="0" i="0">
                <a:solidFill>
                  <a:srgbClr val="454546"/>
                </a:solidFill>
                <a:latin typeface="HelveticaNeueLT Pro 55 Roman" panose="020B0604020202020204" pitchFamily="34" charset="77"/>
              </a:defRPr>
            </a:lvl1pPr>
            <a:lvl2pPr marL="457178" indent="0">
              <a:buFont typeface="Arial" panose="020B0604020202020204" pitchFamily="34" charset="0"/>
              <a:buNone/>
              <a:defRPr sz="1400" b="0" i="0">
                <a:ln>
                  <a:noFill/>
                </a:ln>
                <a:solidFill>
                  <a:srgbClr val="454546"/>
                </a:solidFill>
                <a:latin typeface="HelveticaNeueLT Pro 45 Lt" panose="020B0403020202020204" pitchFamily="34" charset="77"/>
              </a:defRPr>
            </a:lvl2pPr>
            <a:lvl3pPr marL="914354" indent="0">
              <a:buFont typeface="Arial" panose="020B0604020202020204" pitchFamily="34" charset="0"/>
              <a:buNone/>
              <a:defRPr sz="1400" b="0" i="0">
                <a:solidFill>
                  <a:srgbClr val="454546"/>
                </a:solidFill>
                <a:latin typeface="HelveticaNeueLT Pro 45 Lt" panose="020B0403020202020204" pitchFamily="34" charset="77"/>
              </a:defRPr>
            </a:lvl3pPr>
            <a:lvl4pPr marL="1371532" indent="0">
              <a:buFont typeface="Arial" panose="020B0604020202020204" pitchFamily="34" charset="0"/>
              <a:buNone/>
              <a:defRPr sz="1400" b="0" i="0">
                <a:solidFill>
                  <a:srgbClr val="454546"/>
                </a:solidFill>
                <a:latin typeface="HelveticaNeueLT Pro 45 Lt" panose="020B0403020202020204" pitchFamily="34" charset="77"/>
              </a:defRPr>
            </a:lvl4pPr>
            <a:lvl5pPr marL="1828709" indent="0">
              <a:buNone/>
              <a:defRPr b="0" i="0">
                <a:latin typeface="HelveticaNeueLT Std Thin" panose="020B0403020202020204" pitchFamily="34" charset="0"/>
              </a:defRPr>
            </a:lvl5pPr>
          </a:lstStyle>
          <a:p>
            <a:pPr lvl="0"/>
            <a:r>
              <a:rPr lang="en-GB"/>
              <a:t>#</a:t>
            </a:r>
            <a:endParaRPr lang="en-US"/>
          </a:p>
        </p:txBody>
      </p:sp>
      <p:sp>
        <p:nvSpPr>
          <p:cNvPr id="16" name="Text Placeholder 11">
            <a:extLst>
              <a:ext uri="{FF2B5EF4-FFF2-40B4-BE49-F238E27FC236}">
                <a16:creationId xmlns:a16="http://schemas.microsoft.com/office/drawing/2014/main" id="{8477FF4C-DCDA-A24C-A05F-21275ADAD02E}"/>
              </a:ext>
            </a:extLst>
          </p:cNvPr>
          <p:cNvSpPr>
            <a:spLocks noGrp="1"/>
          </p:cNvSpPr>
          <p:nvPr>
            <p:ph type="body" sz="quarter" idx="16" hasCustomPrompt="1"/>
          </p:nvPr>
        </p:nvSpPr>
        <p:spPr>
          <a:xfrm>
            <a:off x="2383462" y="2286247"/>
            <a:ext cx="3148908" cy="255247"/>
          </a:xfrm>
          <a:prstGeom prst="rect">
            <a:avLst/>
          </a:prstGeom>
          <a:ln>
            <a:noFill/>
          </a:ln>
        </p:spPr>
        <p:txBody>
          <a:bodyPr/>
          <a:lstStyle>
            <a:lvl1pPr marL="0" indent="0">
              <a:buNone/>
              <a:defRPr sz="900" b="0" i="0">
                <a:solidFill>
                  <a:srgbClr val="454546"/>
                </a:solidFill>
                <a:latin typeface="HelveticaNeueLT Pro 55 Roman" panose="020B0604020202020204" pitchFamily="34" charset="77"/>
              </a:defRPr>
            </a:lvl1pPr>
            <a:lvl2pPr marL="457178" indent="0">
              <a:buFont typeface="Arial" panose="020B0604020202020204" pitchFamily="34" charset="0"/>
              <a:buNone/>
              <a:defRPr sz="1400" b="0" i="0">
                <a:ln>
                  <a:noFill/>
                </a:ln>
                <a:solidFill>
                  <a:srgbClr val="454546"/>
                </a:solidFill>
                <a:latin typeface="HelveticaNeueLT Pro 45 Lt" panose="020B0403020202020204" pitchFamily="34" charset="77"/>
              </a:defRPr>
            </a:lvl2pPr>
            <a:lvl3pPr marL="914354" indent="0">
              <a:buFont typeface="Arial" panose="020B0604020202020204" pitchFamily="34" charset="0"/>
              <a:buNone/>
              <a:defRPr sz="1400" b="0" i="0">
                <a:solidFill>
                  <a:srgbClr val="454546"/>
                </a:solidFill>
                <a:latin typeface="HelveticaNeueLT Pro 45 Lt" panose="020B0403020202020204" pitchFamily="34" charset="77"/>
              </a:defRPr>
            </a:lvl3pPr>
            <a:lvl4pPr marL="1371532" indent="0">
              <a:buFont typeface="Arial" panose="020B0604020202020204" pitchFamily="34" charset="0"/>
              <a:buNone/>
              <a:defRPr sz="1400" b="0" i="0">
                <a:solidFill>
                  <a:srgbClr val="454546"/>
                </a:solidFill>
                <a:latin typeface="HelveticaNeueLT Pro 45 Lt" panose="020B0403020202020204" pitchFamily="34" charset="77"/>
              </a:defRPr>
            </a:lvl4pPr>
            <a:lvl5pPr marL="1828709" indent="0">
              <a:buNone/>
              <a:defRPr b="0" i="0">
                <a:latin typeface="HelveticaNeueLT Std Thin" panose="020B0403020202020204" pitchFamily="34" charset="0"/>
              </a:defRPr>
            </a:lvl5pPr>
          </a:lstStyle>
          <a:p>
            <a:pPr lvl="0"/>
            <a:r>
              <a:rPr lang="en-GB"/>
              <a:t>Insert text here</a:t>
            </a:r>
            <a:endParaRPr lang="en-US"/>
          </a:p>
        </p:txBody>
      </p:sp>
      <p:sp>
        <p:nvSpPr>
          <p:cNvPr id="17" name="Text Placeholder 11">
            <a:extLst>
              <a:ext uri="{FF2B5EF4-FFF2-40B4-BE49-F238E27FC236}">
                <a16:creationId xmlns:a16="http://schemas.microsoft.com/office/drawing/2014/main" id="{4911384D-00A8-A846-8199-659658B4E7CB}"/>
              </a:ext>
            </a:extLst>
          </p:cNvPr>
          <p:cNvSpPr>
            <a:spLocks noGrp="1"/>
          </p:cNvSpPr>
          <p:nvPr>
            <p:ph type="body" sz="quarter" idx="17" hasCustomPrompt="1"/>
          </p:nvPr>
        </p:nvSpPr>
        <p:spPr>
          <a:xfrm>
            <a:off x="2383462" y="2783788"/>
            <a:ext cx="3148908" cy="255247"/>
          </a:xfrm>
          <a:prstGeom prst="rect">
            <a:avLst/>
          </a:prstGeom>
          <a:ln>
            <a:noFill/>
          </a:ln>
        </p:spPr>
        <p:txBody>
          <a:bodyPr/>
          <a:lstStyle>
            <a:lvl1pPr marL="0" indent="0">
              <a:buNone/>
              <a:defRPr sz="900" b="0" i="0">
                <a:solidFill>
                  <a:srgbClr val="454546"/>
                </a:solidFill>
                <a:latin typeface="HelveticaNeueLT Pro 55 Roman" panose="020B0604020202020204" pitchFamily="34" charset="77"/>
              </a:defRPr>
            </a:lvl1pPr>
            <a:lvl2pPr marL="457178" indent="0">
              <a:buFont typeface="Arial" panose="020B0604020202020204" pitchFamily="34" charset="0"/>
              <a:buNone/>
              <a:defRPr sz="1400" b="0" i="0">
                <a:ln>
                  <a:noFill/>
                </a:ln>
                <a:solidFill>
                  <a:srgbClr val="454546"/>
                </a:solidFill>
                <a:latin typeface="HelveticaNeueLT Pro 45 Lt" panose="020B0403020202020204" pitchFamily="34" charset="77"/>
              </a:defRPr>
            </a:lvl2pPr>
            <a:lvl3pPr marL="914354" indent="0">
              <a:buFont typeface="Arial" panose="020B0604020202020204" pitchFamily="34" charset="0"/>
              <a:buNone/>
              <a:defRPr sz="1400" b="0" i="0">
                <a:solidFill>
                  <a:srgbClr val="454546"/>
                </a:solidFill>
                <a:latin typeface="HelveticaNeueLT Pro 45 Lt" panose="020B0403020202020204" pitchFamily="34" charset="77"/>
              </a:defRPr>
            </a:lvl3pPr>
            <a:lvl4pPr marL="1371532" indent="0">
              <a:buFont typeface="Arial" panose="020B0604020202020204" pitchFamily="34" charset="0"/>
              <a:buNone/>
              <a:defRPr sz="1400" b="0" i="0">
                <a:solidFill>
                  <a:srgbClr val="454546"/>
                </a:solidFill>
                <a:latin typeface="HelveticaNeueLT Pro 45 Lt" panose="020B0403020202020204" pitchFamily="34" charset="77"/>
              </a:defRPr>
            </a:lvl4pPr>
            <a:lvl5pPr marL="1828709" indent="0">
              <a:buNone/>
              <a:defRPr b="0" i="0">
                <a:latin typeface="HelveticaNeueLT Std Thin" panose="020B0403020202020204" pitchFamily="34" charset="0"/>
              </a:defRPr>
            </a:lvl5pPr>
          </a:lstStyle>
          <a:p>
            <a:pPr lvl="0"/>
            <a:r>
              <a:rPr lang="en-GB"/>
              <a:t>Insert text here</a:t>
            </a:r>
            <a:endParaRPr lang="en-US"/>
          </a:p>
        </p:txBody>
      </p:sp>
      <p:sp>
        <p:nvSpPr>
          <p:cNvPr id="18" name="Text Placeholder 11">
            <a:extLst>
              <a:ext uri="{FF2B5EF4-FFF2-40B4-BE49-F238E27FC236}">
                <a16:creationId xmlns:a16="http://schemas.microsoft.com/office/drawing/2014/main" id="{E7B1601A-7A27-8F4D-B29F-330068C19A45}"/>
              </a:ext>
            </a:extLst>
          </p:cNvPr>
          <p:cNvSpPr>
            <a:spLocks noGrp="1"/>
          </p:cNvSpPr>
          <p:nvPr>
            <p:ph type="body" sz="quarter" idx="18" hasCustomPrompt="1"/>
          </p:nvPr>
        </p:nvSpPr>
        <p:spPr>
          <a:xfrm>
            <a:off x="2383462" y="3281329"/>
            <a:ext cx="3148908" cy="255247"/>
          </a:xfrm>
          <a:prstGeom prst="rect">
            <a:avLst/>
          </a:prstGeom>
          <a:ln>
            <a:noFill/>
          </a:ln>
        </p:spPr>
        <p:txBody>
          <a:bodyPr/>
          <a:lstStyle>
            <a:lvl1pPr marL="0" indent="0">
              <a:buNone/>
              <a:defRPr sz="900" b="0" i="0">
                <a:solidFill>
                  <a:srgbClr val="454546"/>
                </a:solidFill>
                <a:latin typeface="HelveticaNeueLT Pro 55 Roman" panose="020B0604020202020204" pitchFamily="34" charset="77"/>
              </a:defRPr>
            </a:lvl1pPr>
            <a:lvl2pPr marL="457178" indent="0">
              <a:buFont typeface="Arial" panose="020B0604020202020204" pitchFamily="34" charset="0"/>
              <a:buNone/>
              <a:defRPr sz="1400" b="0" i="0">
                <a:ln>
                  <a:noFill/>
                </a:ln>
                <a:solidFill>
                  <a:srgbClr val="454546"/>
                </a:solidFill>
                <a:latin typeface="HelveticaNeueLT Pro 45 Lt" panose="020B0403020202020204" pitchFamily="34" charset="77"/>
              </a:defRPr>
            </a:lvl2pPr>
            <a:lvl3pPr marL="914354" indent="0">
              <a:buFont typeface="Arial" panose="020B0604020202020204" pitchFamily="34" charset="0"/>
              <a:buNone/>
              <a:defRPr sz="1400" b="0" i="0">
                <a:solidFill>
                  <a:srgbClr val="454546"/>
                </a:solidFill>
                <a:latin typeface="HelveticaNeueLT Pro 45 Lt" panose="020B0403020202020204" pitchFamily="34" charset="77"/>
              </a:defRPr>
            </a:lvl3pPr>
            <a:lvl4pPr marL="1371532" indent="0">
              <a:buFont typeface="Arial" panose="020B0604020202020204" pitchFamily="34" charset="0"/>
              <a:buNone/>
              <a:defRPr sz="1400" b="0" i="0">
                <a:solidFill>
                  <a:srgbClr val="454546"/>
                </a:solidFill>
                <a:latin typeface="HelveticaNeueLT Pro 45 Lt" panose="020B0403020202020204" pitchFamily="34" charset="77"/>
              </a:defRPr>
            </a:lvl4pPr>
            <a:lvl5pPr marL="1828709" indent="0">
              <a:buNone/>
              <a:defRPr b="0" i="0">
                <a:latin typeface="HelveticaNeueLT Std Thin" panose="020B0403020202020204" pitchFamily="34" charset="0"/>
              </a:defRPr>
            </a:lvl5pPr>
          </a:lstStyle>
          <a:p>
            <a:pPr lvl="0"/>
            <a:r>
              <a:rPr lang="en-GB"/>
              <a:t>Insert text here</a:t>
            </a:r>
            <a:endParaRPr lang="en-US"/>
          </a:p>
        </p:txBody>
      </p:sp>
      <p:sp>
        <p:nvSpPr>
          <p:cNvPr id="19" name="Text Placeholder 11">
            <a:extLst>
              <a:ext uri="{FF2B5EF4-FFF2-40B4-BE49-F238E27FC236}">
                <a16:creationId xmlns:a16="http://schemas.microsoft.com/office/drawing/2014/main" id="{AC7C59BC-9FFC-E842-B65D-257EABEA0D62}"/>
              </a:ext>
            </a:extLst>
          </p:cNvPr>
          <p:cNvSpPr>
            <a:spLocks noGrp="1"/>
          </p:cNvSpPr>
          <p:nvPr>
            <p:ph type="body" sz="quarter" idx="19" hasCustomPrompt="1"/>
          </p:nvPr>
        </p:nvSpPr>
        <p:spPr>
          <a:xfrm>
            <a:off x="5543521" y="2286247"/>
            <a:ext cx="672352" cy="255247"/>
          </a:xfrm>
          <a:prstGeom prst="rect">
            <a:avLst/>
          </a:prstGeom>
          <a:ln>
            <a:noFill/>
          </a:ln>
        </p:spPr>
        <p:txBody>
          <a:bodyPr/>
          <a:lstStyle>
            <a:lvl1pPr marL="0" indent="0">
              <a:buNone/>
              <a:defRPr sz="900" b="0" i="0">
                <a:solidFill>
                  <a:srgbClr val="454546"/>
                </a:solidFill>
                <a:latin typeface="HelveticaNeueLT Pro 55 Roman" panose="020B0604020202020204" pitchFamily="34" charset="77"/>
              </a:defRPr>
            </a:lvl1pPr>
            <a:lvl2pPr marL="457178" indent="0">
              <a:buFont typeface="Arial" panose="020B0604020202020204" pitchFamily="34" charset="0"/>
              <a:buNone/>
              <a:defRPr sz="1400" b="0" i="0">
                <a:ln>
                  <a:noFill/>
                </a:ln>
                <a:solidFill>
                  <a:srgbClr val="454546"/>
                </a:solidFill>
                <a:latin typeface="HelveticaNeueLT Pro 45 Lt" panose="020B0403020202020204" pitchFamily="34" charset="77"/>
              </a:defRPr>
            </a:lvl2pPr>
            <a:lvl3pPr marL="914354" indent="0">
              <a:buFont typeface="Arial" panose="020B0604020202020204" pitchFamily="34" charset="0"/>
              <a:buNone/>
              <a:defRPr sz="1400" b="0" i="0">
                <a:solidFill>
                  <a:srgbClr val="454546"/>
                </a:solidFill>
                <a:latin typeface="HelveticaNeueLT Pro 45 Lt" panose="020B0403020202020204" pitchFamily="34" charset="77"/>
              </a:defRPr>
            </a:lvl3pPr>
            <a:lvl4pPr marL="1371532" indent="0">
              <a:buFont typeface="Arial" panose="020B0604020202020204" pitchFamily="34" charset="0"/>
              <a:buNone/>
              <a:defRPr sz="1400" b="0" i="0">
                <a:solidFill>
                  <a:srgbClr val="454546"/>
                </a:solidFill>
                <a:latin typeface="HelveticaNeueLT Pro 45 Lt" panose="020B0403020202020204" pitchFamily="34" charset="77"/>
              </a:defRPr>
            </a:lvl4pPr>
            <a:lvl5pPr marL="1828709" indent="0">
              <a:buNone/>
              <a:defRPr b="0" i="0">
                <a:latin typeface="HelveticaNeueLT Std Thin" panose="020B0403020202020204" pitchFamily="34" charset="0"/>
              </a:defRPr>
            </a:lvl5pPr>
          </a:lstStyle>
          <a:p>
            <a:pPr lvl="0"/>
            <a:r>
              <a:rPr lang="en-GB"/>
              <a:t>#</a:t>
            </a:r>
            <a:endParaRPr lang="en-US"/>
          </a:p>
        </p:txBody>
      </p:sp>
      <p:sp>
        <p:nvSpPr>
          <p:cNvPr id="20" name="Text Placeholder 11">
            <a:extLst>
              <a:ext uri="{FF2B5EF4-FFF2-40B4-BE49-F238E27FC236}">
                <a16:creationId xmlns:a16="http://schemas.microsoft.com/office/drawing/2014/main" id="{86DF93A0-D1F2-8243-837B-09BE4847DB15}"/>
              </a:ext>
            </a:extLst>
          </p:cNvPr>
          <p:cNvSpPr>
            <a:spLocks noGrp="1"/>
          </p:cNvSpPr>
          <p:nvPr>
            <p:ph type="body" sz="quarter" idx="20" hasCustomPrompt="1"/>
          </p:nvPr>
        </p:nvSpPr>
        <p:spPr>
          <a:xfrm>
            <a:off x="5543521" y="2783788"/>
            <a:ext cx="672352" cy="255247"/>
          </a:xfrm>
          <a:prstGeom prst="rect">
            <a:avLst/>
          </a:prstGeom>
          <a:ln>
            <a:noFill/>
          </a:ln>
        </p:spPr>
        <p:txBody>
          <a:bodyPr/>
          <a:lstStyle>
            <a:lvl1pPr marL="0" indent="0">
              <a:buNone/>
              <a:defRPr sz="900" b="0" i="0">
                <a:solidFill>
                  <a:srgbClr val="454546"/>
                </a:solidFill>
                <a:latin typeface="HelveticaNeueLT Pro 55 Roman" panose="020B0604020202020204" pitchFamily="34" charset="77"/>
              </a:defRPr>
            </a:lvl1pPr>
            <a:lvl2pPr marL="457178" indent="0">
              <a:buFont typeface="Arial" panose="020B0604020202020204" pitchFamily="34" charset="0"/>
              <a:buNone/>
              <a:defRPr sz="1400" b="0" i="0">
                <a:ln>
                  <a:noFill/>
                </a:ln>
                <a:solidFill>
                  <a:srgbClr val="454546"/>
                </a:solidFill>
                <a:latin typeface="HelveticaNeueLT Pro 45 Lt" panose="020B0403020202020204" pitchFamily="34" charset="77"/>
              </a:defRPr>
            </a:lvl2pPr>
            <a:lvl3pPr marL="914354" indent="0">
              <a:buFont typeface="Arial" panose="020B0604020202020204" pitchFamily="34" charset="0"/>
              <a:buNone/>
              <a:defRPr sz="1400" b="0" i="0">
                <a:solidFill>
                  <a:srgbClr val="454546"/>
                </a:solidFill>
                <a:latin typeface="HelveticaNeueLT Pro 45 Lt" panose="020B0403020202020204" pitchFamily="34" charset="77"/>
              </a:defRPr>
            </a:lvl3pPr>
            <a:lvl4pPr marL="1371532" indent="0">
              <a:buFont typeface="Arial" panose="020B0604020202020204" pitchFamily="34" charset="0"/>
              <a:buNone/>
              <a:defRPr sz="1400" b="0" i="0">
                <a:solidFill>
                  <a:srgbClr val="454546"/>
                </a:solidFill>
                <a:latin typeface="HelveticaNeueLT Pro 45 Lt" panose="020B0403020202020204" pitchFamily="34" charset="77"/>
              </a:defRPr>
            </a:lvl4pPr>
            <a:lvl5pPr marL="1828709" indent="0">
              <a:buNone/>
              <a:defRPr b="0" i="0">
                <a:latin typeface="HelveticaNeueLT Std Thin" panose="020B0403020202020204" pitchFamily="34" charset="0"/>
              </a:defRPr>
            </a:lvl5pPr>
          </a:lstStyle>
          <a:p>
            <a:pPr lvl="0"/>
            <a:r>
              <a:rPr lang="en-GB"/>
              <a:t>#</a:t>
            </a:r>
            <a:endParaRPr lang="en-US"/>
          </a:p>
        </p:txBody>
      </p:sp>
      <p:sp>
        <p:nvSpPr>
          <p:cNvPr id="21" name="Text Placeholder 11">
            <a:extLst>
              <a:ext uri="{FF2B5EF4-FFF2-40B4-BE49-F238E27FC236}">
                <a16:creationId xmlns:a16="http://schemas.microsoft.com/office/drawing/2014/main" id="{4564E3BF-9456-A14A-9DFF-F690D63BEC7D}"/>
              </a:ext>
            </a:extLst>
          </p:cNvPr>
          <p:cNvSpPr>
            <a:spLocks noGrp="1"/>
          </p:cNvSpPr>
          <p:nvPr>
            <p:ph type="body" sz="quarter" idx="21" hasCustomPrompt="1"/>
          </p:nvPr>
        </p:nvSpPr>
        <p:spPr>
          <a:xfrm>
            <a:off x="5543521" y="3281329"/>
            <a:ext cx="672352" cy="255247"/>
          </a:xfrm>
          <a:prstGeom prst="rect">
            <a:avLst/>
          </a:prstGeom>
          <a:ln>
            <a:noFill/>
          </a:ln>
        </p:spPr>
        <p:txBody>
          <a:bodyPr/>
          <a:lstStyle>
            <a:lvl1pPr marL="0" indent="0">
              <a:buNone/>
              <a:defRPr sz="900" b="0" i="0">
                <a:solidFill>
                  <a:srgbClr val="454546"/>
                </a:solidFill>
                <a:latin typeface="HelveticaNeueLT Pro 55 Roman" panose="020B0604020202020204" pitchFamily="34" charset="77"/>
              </a:defRPr>
            </a:lvl1pPr>
            <a:lvl2pPr marL="457178" indent="0">
              <a:buFont typeface="Arial" panose="020B0604020202020204" pitchFamily="34" charset="0"/>
              <a:buNone/>
              <a:defRPr sz="1400" b="0" i="0">
                <a:ln>
                  <a:noFill/>
                </a:ln>
                <a:solidFill>
                  <a:srgbClr val="454546"/>
                </a:solidFill>
                <a:latin typeface="HelveticaNeueLT Pro 45 Lt" panose="020B0403020202020204" pitchFamily="34" charset="77"/>
              </a:defRPr>
            </a:lvl2pPr>
            <a:lvl3pPr marL="914354" indent="0">
              <a:buFont typeface="Arial" panose="020B0604020202020204" pitchFamily="34" charset="0"/>
              <a:buNone/>
              <a:defRPr sz="1400" b="0" i="0">
                <a:solidFill>
                  <a:srgbClr val="454546"/>
                </a:solidFill>
                <a:latin typeface="HelveticaNeueLT Pro 45 Lt" panose="020B0403020202020204" pitchFamily="34" charset="77"/>
              </a:defRPr>
            </a:lvl3pPr>
            <a:lvl4pPr marL="1371532" indent="0">
              <a:buFont typeface="Arial" panose="020B0604020202020204" pitchFamily="34" charset="0"/>
              <a:buNone/>
              <a:defRPr sz="1400" b="0" i="0">
                <a:solidFill>
                  <a:srgbClr val="454546"/>
                </a:solidFill>
                <a:latin typeface="HelveticaNeueLT Pro 45 Lt" panose="020B0403020202020204" pitchFamily="34" charset="77"/>
              </a:defRPr>
            </a:lvl4pPr>
            <a:lvl5pPr marL="1828709" indent="0">
              <a:buNone/>
              <a:defRPr b="0" i="0">
                <a:latin typeface="HelveticaNeueLT Std Thin" panose="020B0403020202020204" pitchFamily="34" charset="0"/>
              </a:defRPr>
            </a:lvl5pPr>
          </a:lstStyle>
          <a:p>
            <a:pPr lvl="0"/>
            <a:r>
              <a:rPr lang="en-GB"/>
              <a:t>#</a:t>
            </a:r>
            <a:endParaRPr lang="en-US"/>
          </a:p>
        </p:txBody>
      </p:sp>
      <p:sp>
        <p:nvSpPr>
          <p:cNvPr id="22" name="Text Placeholder 11">
            <a:extLst>
              <a:ext uri="{FF2B5EF4-FFF2-40B4-BE49-F238E27FC236}">
                <a16:creationId xmlns:a16="http://schemas.microsoft.com/office/drawing/2014/main" id="{01B93480-A8EB-6949-8475-080A90044562}"/>
              </a:ext>
            </a:extLst>
          </p:cNvPr>
          <p:cNvSpPr>
            <a:spLocks noGrp="1"/>
          </p:cNvSpPr>
          <p:nvPr>
            <p:ph type="body" sz="quarter" idx="22" hasCustomPrompt="1"/>
          </p:nvPr>
        </p:nvSpPr>
        <p:spPr>
          <a:xfrm>
            <a:off x="2383462" y="3792316"/>
            <a:ext cx="3148908" cy="255247"/>
          </a:xfrm>
          <a:prstGeom prst="rect">
            <a:avLst/>
          </a:prstGeom>
          <a:ln>
            <a:noFill/>
          </a:ln>
        </p:spPr>
        <p:txBody>
          <a:bodyPr/>
          <a:lstStyle>
            <a:lvl1pPr marL="0" indent="0">
              <a:buNone/>
              <a:defRPr sz="900" b="0" i="0">
                <a:solidFill>
                  <a:srgbClr val="454546"/>
                </a:solidFill>
                <a:latin typeface="HelveticaNeueLT Pro 55 Roman" panose="020B0604020202020204" pitchFamily="34" charset="77"/>
              </a:defRPr>
            </a:lvl1pPr>
            <a:lvl2pPr marL="457178" indent="0">
              <a:buFont typeface="Arial" panose="020B0604020202020204" pitchFamily="34" charset="0"/>
              <a:buNone/>
              <a:defRPr sz="1400" b="0" i="0">
                <a:ln>
                  <a:noFill/>
                </a:ln>
                <a:solidFill>
                  <a:srgbClr val="454546"/>
                </a:solidFill>
                <a:latin typeface="HelveticaNeueLT Pro 45 Lt" panose="020B0403020202020204" pitchFamily="34" charset="77"/>
              </a:defRPr>
            </a:lvl2pPr>
            <a:lvl3pPr marL="914354" indent="0">
              <a:buFont typeface="Arial" panose="020B0604020202020204" pitchFamily="34" charset="0"/>
              <a:buNone/>
              <a:defRPr sz="1400" b="0" i="0">
                <a:solidFill>
                  <a:srgbClr val="454546"/>
                </a:solidFill>
                <a:latin typeface="HelveticaNeueLT Pro 45 Lt" panose="020B0403020202020204" pitchFamily="34" charset="77"/>
              </a:defRPr>
            </a:lvl3pPr>
            <a:lvl4pPr marL="1371532" indent="0">
              <a:buFont typeface="Arial" panose="020B0604020202020204" pitchFamily="34" charset="0"/>
              <a:buNone/>
              <a:defRPr sz="1400" b="0" i="0">
                <a:solidFill>
                  <a:srgbClr val="454546"/>
                </a:solidFill>
                <a:latin typeface="HelveticaNeueLT Pro 45 Lt" panose="020B0403020202020204" pitchFamily="34" charset="77"/>
              </a:defRPr>
            </a:lvl4pPr>
            <a:lvl5pPr marL="1828709" indent="0">
              <a:buNone/>
              <a:defRPr b="0" i="0">
                <a:latin typeface="HelveticaNeueLT Std Thin" panose="020B0403020202020204" pitchFamily="34" charset="0"/>
              </a:defRPr>
            </a:lvl5pPr>
          </a:lstStyle>
          <a:p>
            <a:pPr lvl="0"/>
            <a:r>
              <a:rPr lang="en-GB"/>
              <a:t>Insert text here</a:t>
            </a:r>
            <a:endParaRPr lang="en-US"/>
          </a:p>
        </p:txBody>
      </p:sp>
      <p:sp>
        <p:nvSpPr>
          <p:cNvPr id="23" name="Text Placeholder 11">
            <a:extLst>
              <a:ext uri="{FF2B5EF4-FFF2-40B4-BE49-F238E27FC236}">
                <a16:creationId xmlns:a16="http://schemas.microsoft.com/office/drawing/2014/main" id="{1635D14D-7E0C-984E-9882-279DF7A25E84}"/>
              </a:ext>
            </a:extLst>
          </p:cNvPr>
          <p:cNvSpPr>
            <a:spLocks noGrp="1"/>
          </p:cNvSpPr>
          <p:nvPr>
            <p:ph type="body" sz="quarter" idx="23" hasCustomPrompt="1"/>
          </p:nvPr>
        </p:nvSpPr>
        <p:spPr>
          <a:xfrm>
            <a:off x="2383462" y="4289857"/>
            <a:ext cx="3148908" cy="255247"/>
          </a:xfrm>
          <a:prstGeom prst="rect">
            <a:avLst/>
          </a:prstGeom>
          <a:ln>
            <a:noFill/>
          </a:ln>
        </p:spPr>
        <p:txBody>
          <a:bodyPr/>
          <a:lstStyle>
            <a:lvl1pPr marL="0" indent="0">
              <a:buNone/>
              <a:defRPr sz="900" b="0" i="0">
                <a:solidFill>
                  <a:srgbClr val="454546"/>
                </a:solidFill>
                <a:latin typeface="HelveticaNeueLT Pro 55 Roman" panose="020B0604020202020204" pitchFamily="34" charset="77"/>
              </a:defRPr>
            </a:lvl1pPr>
            <a:lvl2pPr marL="457178" indent="0">
              <a:buFont typeface="Arial" panose="020B0604020202020204" pitchFamily="34" charset="0"/>
              <a:buNone/>
              <a:defRPr sz="1400" b="0" i="0">
                <a:ln>
                  <a:noFill/>
                </a:ln>
                <a:solidFill>
                  <a:srgbClr val="454546"/>
                </a:solidFill>
                <a:latin typeface="HelveticaNeueLT Pro 45 Lt" panose="020B0403020202020204" pitchFamily="34" charset="77"/>
              </a:defRPr>
            </a:lvl2pPr>
            <a:lvl3pPr marL="914354" indent="0">
              <a:buFont typeface="Arial" panose="020B0604020202020204" pitchFamily="34" charset="0"/>
              <a:buNone/>
              <a:defRPr sz="1400" b="0" i="0">
                <a:solidFill>
                  <a:srgbClr val="454546"/>
                </a:solidFill>
                <a:latin typeface="HelveticaNeueLT Pro 45 Lt" panose="020B0403020202020204" pitchFamily="34" charset="77"/>
              </a:defRPr>
            </a:lvl3pPr>
            <a:lvl4pPr marL="1371532" indent="0">
              <a:buFont typeface="Arial" panose="020B0604020202020204" pitchFamily="34" charset="0"/>
              <a:buNone/>
              <a:defRPr sz="1400" b="0" i="0">
                <a:solidFill>
                  <a:srgbClr val="454546"/>
                </a:solidFill>
                <a:latin typeface="HelveticaNeueLT Pro 45 Lt" panose="020B0403020202020204" pitchFamily="34" charset="77"/>
              </a:defRPr>
            </a:lvl4pPr>
            <a:lvl5pPr marL="1828709" indent="0">
              <a:buNone/>
              <a:defRPr b="0" i="0">
                <a:latin typeface="HelveticaNeueLT Std Thin" panose="020B0403020202020204" pitchFamily="34" charset="0"/>
              </a:defRPr>
            </a:lvl5pPr>
          </a:lstStyle>
          <a:p>
            <a:pPr lvl="0"/>
            <a:r>
              <a:rPr lang="en-GB"/>
              <a:t>Insert text here</a:t>
            </a:r>
            <a:endParaRPr lang="en-US"/>
          </a:p>
        </p:txBody>
      </p:sp>
      <p:sp>
        <p:nvSpPr>
          <p:cNvPr id="24" name="Text Placeholder 11">
            <a:extLst>
              <a:ext uri="{FF2B5EF4-FFF2-40B4-BE49-F238E27FC236}">
                <a16:creationId xmlns:a16="http://schemas.microsoft.com/office/drawing/2014/main" id="{3D725C34-0EC8-8646-B18C-DD25F11FE4DB}"/>
              </a:ext>
            </a:extLst>
          </p:cNvPr>
          <p:cNvSpPr>
            <a:spLocks noGrp="1"/>
          </p:cNvSpPr>
          <p:nvPr>
            <p:ph type="body" sz="quarter" idx="24" hasCustomPrompt="1"/>
          </p:nvPr>
        </p:nvSpPr>
        <p:spPr>
          <a:xfrm>
            <a:off x="2383462" y="4787398"/>
            <a:ext cx="3148908" cy="255247"/>
          </a:xfrm>
          <a:prstGeom prst="rect">
            <a:avLst/>
          </a:prstGeom>
          <a:ln>
            <a:noFill/>
          </a:ln>
        </p:spPr>
        <p:txBody>
          <a:bodyPr/>
          <a:lstStyle>
            <a:lvl1pPr marL="0" indent="0">
              <a:buNone/>
              <a:defRPr sz="900" b="0" i="0">
                <a:solidFill>
                  <a:srgbClr val="454546"/>
                </a:solidFill>
                <a:latin typeface="HelveticaNeueLT Pro 55 Roman" panose="020B0604020202020204" pitchFamily="34" charset="77"/>
              </a:defRPr>
            </a:lvl1pPr>
            <a:lvl2pPr marL="457178" indent="0">
              <a:buFont typeface="Arial" panose="020B0604020202020204" pitchFamily="34" charset="0"/>
              <a:buNone/>
              <a:defRPr sz="1400" b="0" i="0">
                <a:ln>
                  <a:noFill/>
                </a:ln>
                <a:solidFill>
                  <a:srgbClr val="454546"/>
                </a:solidFill>
                <a:latin typeface="HelveticaNeueLT Pro 45 Lt" panose="020B0403020202020204" pitchFamily="34" charset="77"/>
              </a:defRPr>
            </a:lvl2pPr>
            <a:lvl3pPr marL="914354" indent="0">
              <a:buFont typeface="Arial" panose="020B0604020202020204" pitchFamily="34" charset="0"/>
              <a:buNone/>
              <a:defRPr sz="1400" b="0" i="0">
                <a:solidFill>
                  <a:srgbClr val="454546"/>
                </a:solidFill>
                <a:latin typeface="HelveticaNeueLT Pro 45 Lt" panose="020B0403020202020204" pitchFamily="34" charset="77"/>
              </a:defRPr>
            </a:lvl3pPr>
            <a:lvl4pPr marL="1371532" indent="0">
              <a:buFont typeface="Arial" panose="020B0604020202020204" pitchFamily="34" charset="0"/>
              <a:buNone/>
              <a:defRPr sz="1400" b="0" i="0">
                <a:solidFill>
                  <a:srgbClr val="454546"/>
                </a:solidFill>
                <a:latin typeface="HelveticaNeueLT Pro 45 Lt" panose="020B0403020202020204" pitchFamily="34" charset="77"/>
              </a:defRPr>
            </a:lvl4pPr>
            <a:lvl5pPr marL="1828709" indent="0">
              <a:buNone/>
              <a:defRPr b="0" i="0">
                <a:latin typeface="HelveticaNeueLT Std Thin" panose="020B0403020202020204" pitchFamily="34" charset="0"/>
              </a:defRPr>
            </a:lvl5pPr>
          </a:lstStyle>
          <a:p>
            <a:pPr lvl="0"/>
            <a:r>
              <a:rPr lang="en-GB"/>
              <a:t>Insert text here</a:t>
            </a:r>
            <a:endParaRPr lang="en-US"/>
          </a:p>
        </p:txBody>
      </p:sp>
      <p:sp>
        <p:nvSpPr>
          <p:cNvPr id="25" name="Text Placeholder 11">
            <a:extLst>
              <a:ext uri="{FF2B5EF4-FFF2-40B4-BE49-F238E27FC236}">
                <a16:creationId xmlns:a16="http://schemas.microsoft.com/office/drawing/2014/main" id="{CCAEFCC5-E29F-8F45-9466-7C2324994B50}"/>
              </a:ext>
            </a:extLst>
          </p:cNvPr>
          <p:cNvSpPr>
            <a:spLocks noGrp="1"/>
          </p:cNvSpPr>
          <p:nvPr>
            <p:ph type="body" sz="quarter" idx="25" hasCustomPrompt="1"/>
          </p:nvPr>
        </p:nvSpPr>
        <p:spPr>
          <a:xfrm>
            <a:off x="5543521" y="3792316"/>
            <a:ext cx="672352" cy="255247"/>
          </a:xfrm>
          <a:prstGeom prst="rect">
            <a:avLst/>
          </a:prstGeom>
          <a:ln>
            <a:noFill/>
          </a:ln>
        </p:spPr>
        <p:txBody>
          <a:bodyPr/>
          <a:lstStyle>
            <a:lvl1pPr marL="0" indent="0">
              <a:buNone/>
              <a:defRPr sz="900" b="0" i="0">
                <a:solidFill>
                  <a:srgbClr val="454546"/>
                </a:solidFill>
                <a:latin typeface="HelveticaNeueLT Pro 55 Roman" panose="020B0604020202020204" pitchFamily="34" charset="77"/>
              </a:defRPr>
            </a:lvl1pPr>
            <a:lvl2pPr marL="457178" indent="0">
              <a:buFont typeface="Arial" panose="020B0604020202020204" pitchFamily="34" charset="0"/>
              <a:buNone/>
              <a:defRPr sz="1400" b="0" i="0">
                <a:ln>
                  <a:noFill/>
                </a:ln>
                <a:solidFill>
                  <a:srgbClr val="454546"/>
                </a:solidFill>
                <a:latin typeface="HelveticaNeueLT Pro 45 Lt" panose="020B0403020202020204" pitchFamily="34" charset="77"/>
              </a:defRPr>
            </a:lvl2pPr>
            <a:lvl3pPr marL="914354" indent="0">
              <a:buFont typeface="Arial" panose="020B0604020202020204" pitchFamily="34" charset="0"/>
              <a:buNone/>
              <a:defRPr sz="1400" b="0" i="0">
                <a:solidFill>
                  <a:srgbClr val="454546"/>
                </a:solidFill>
                <a:latin typeface="HelveticaNeueLT Pro 45 Lt" panose="020B0403020202020204" pitchFamily="34" charset="77"/>
              </a:defRPr>
            </a:lvl3pPr>
            <a:lvl4pPr marL="1371532" indent="0">
              <a:buFont typeface="Arial" panose="020B0604020202020204" pitchFamily="34" charset="0"/>
              <a:buNone/>
              <a:defRPr sz="1400" b="0" i="0">
                <a:solidFill>
                  <a:srgbClr val="454546"/>
                </a:solidFill>
                <a:latin typeface="HelveticaNeueLT Pro 45 Lt" panose="020B0403020202020204" pitchFamily="34" charset="77"/>
              </a:defRPr>
            </a:lvl4pPr>
            <a:lvl5pPr marL="1828709" indent="0">
              <a:buNone/>
              <a:defRPr b="0" i="0">
                <a:latin typeface="HelveticaNeueLT Std Thin" panose="020B0403020202020204" pitchFamily="34" charset="0"/>
              </a:defRPr>
            </a:lvl5pPr>
          </a:lstStyle>
          <a:p>
            <a:pPr lvl="0"/>
            <a:r>
              <a:rPr lang="en-GB"/>
              <a:t>#</a:t>
            </a:r>
            <a:endParaRPr lang="en-US"/>
          </a:p>
        </p:txBody>
      </p:sp>
      <p:sp>
        <p:nvSpPr>
          <p:cNvPr id="26" name="Text Placeholder 11">
            <a:extLst>
              <a:ext uri="{FF2B5EF4-FFF2-40B4-BE49-F238E27FC236}">
                <a16:creationId xmlns:a16="http://schemas.microsoft.com/office/drawing/2014/main" id="{3765E4FA-109D-EF46-A269-D052FA8B4E0B}"/>
              </a:ext>
            </a:extLst>
          </p:cNvPr>
          <p:cNvSpPr>
            <a:spLocks noGrp="1"/>
          </p:cNvSpPr>
          <p:nvPr>
            <p:ph type="body" sz="quarter" idx="26" hasCustomPrompt="1"/>
          </p:nvPr>
        </p:nvSpPr>
        <p:spPr>
          <a:xfrm>
            <a:off x="5543521" y="4289857"/>
            <a:ext cx="672352" cy="255247"/>
          </a:xfrm>
          <a:prstGeom prst="rect">
            <a:avLst/>
          </a:prstGeom>
          <a:ln>
            <a:noFill/>
          </a:ln>
        </p:spPr>
        <p:txBody>
          <a:bodyPr/>
          <a:lstStyle>
            <a:lvl1pPr marL="0" indent="0">
              <a:buNone/>
              <a:defRPr sz="900" b="0" i="0">
                <a:solidFill>
                  <a:srgbClr val="454546"/>
                </a:solidFill>
                <a:latin typeface="HelveticaNeueLT Pro 55 Roman" panose="020B0604020202020204" pitchFamily="34" charset="77"/>
              </a:defRPr>
            </a:lvl1pPr>
            <a:lvl2pPr marL="457178" indent="0">
              <a:buFont typeface="Arial" panose="020B0604020202020204" pitchFamily="34" charset="0"/>
              <a:buNone/>
              <a:defRPr sz="1400" b="0" i="0">
                <a:ln>
                  <a:noFill/>
                </a:ln>
                <a:solidFill>
                  <a:srgbClr val="454546"/>
                </a:solidFill>
                <a:latin typeface="HelveticaNeueLT Pro 45 Lt" panose="020B0403020202020204" pitchFamily="34" charset="77"/>
              </a:defRPr>
            </a:lvl2pPr>
            <a:lvl3pPr marL="914354" indent="0">
              <a:buFont typeface="Arial" panose="020B0604020202020204" pitchFamily="34" charset="0"/>
              <a:buNone/>
              <a:defRPr sz="1400" b="0" i="0">
                <a:solidFill>
                  <a:srgbClr val="454546"/>
                </a:solidFill>
                <a:latin typeface="HelveticaNeueLT Pro 45 Lt" panose="020B0403020202020204" pitchFamily="34" charset="77"/>
              </a:defRPr>
            </a:lvl3pPr>
            <a:lvl4pPr marL="1371532" indent="0">
              <a:buFont typeface="Arial" panose="020B0604020202020204" pitchFamily="34" charset="0"/>
              <a:buNone/>
              <a:defRPr sz="1400" b="0" i="0">
                <a:solidFill>
                  <a:srgbClr val="454546"/>
                </a:solidFill>
                <a:latin typeface="HelveticaNeueLT Pro 45 Lt" panose="020B0403020202020204" pitchFamily="34" charset="77"/>
              </a:defRPr>
            </a:lvl4pPr>
            <a:lvl5pPr marL="1828709" indent="0">
              <a:buNone/>
              <a:defRPr b="0" i="0">
                <a:latin typeface="HelveticaNeueLT Std Thin" panose="020B0403020202020204" pitchFamily="34" charset="0"/>
              </a:defRPr>
            </a:lvl5pPr>
          </a:lstStyle>
          <a:p>
            <a:pPr lvl="0"/>
            <a:r>
              <a:rPr lang="en-GB"/>
              <a:t>#</a:t>
            </a:r>
            <a:endParaRPr lang="en-US"/>
          </a:p>
        </p:txBody>
      </p:sp>
      <p:sp>
        <p:nvSpPr>
          <p:cNvPr id="27" name="Text Placeholder 11">
            <a:extLst>
              <a:ext uri="{FF2B5EF4-FFF2-40B4-BE49-F238E27FC236}">
                <a16:creationId xmlns:a16="http://schemas.microsoft.com/office/drawing/2014/main" id="{E1E267C0-5F02-BC40-A5ED-77F118565745}"/>
              </a:ext>
            </a:extLst>
          </p:cNvPr>
          <p:cNvSpPr>
            <a:spLocks noGrp="1"/>
          </p:cNvSpPr>
          <p:nvPr>
            <p:ph type="body" sz="quarter" idx="27" hasCustomPrompt="1"/>
          </p:nvPr>
        </p:nvSpPr>
        <p:spPr>
          <a:xfrm>
            <a:off x="5543521" y="4787398"/>
            <a:ext cx="672352" cy="255247"/>
          </a:xfrm>
          <a:prstGeom prst="rect">
            <a:avLst/>
          </a:prstGeom>
          <a:ln>
            <a:noFill/>
          </a:ln>
        </p:spPr>
        <p:txBody>
          <a:bodyPr/>
          <a:lstStyle>
            <a:lvl1pPr marL="0" indent="0">
              <a:buNone/>
              <a:defRPr sz="900" b="0" i="0">
                <a:solidFill>
                  <a:srgbClr val="454546"/>
                </a:solidFill>
                <a:latin typeface="HelveticaNeueLT Pro 55 Roman" panose="020B0604020202020204" pitchFamily="34" charset="77"/>
              </a:defRPr>
            </a:lvl1pPr>
            <a:lvl2pPr marL="457178" indent="0">
              <a:buFont typeface="Arial" panose="020B0604020202020204" pitchFamily="34" charset="0"/>
              <a:buNone/>
              <a:defRPr sz="1400" b="0" i="0">
                <a:ln>
                  <a:noFill/>
                </a:ln>
                <a:solidFill>
                  <a:srgbClr val="454546"/>
                </a:solidFill>
                <a:latin typeface="HelveticaNeueLT Pro 45 Lt" panose="020B0403020202020204" pitchFamily="34" charset="77"/>
              </a:defRPr>
            </a:lvl2pPr>
            <a:lvl3pPr marL="914354" indent="0">
              <a:buFont typeface="Arial" panose="020B0604020202020204" pitchFamily="34" charset="0"/>
              <a:buNone/>
              <a:defRPr sz="1400" b="0" i="0">
                <a:solidFill>
                  <a:srgbClr val="454546"/>
                </a:solidFill>
                <a:latin typeface="HelveticaNeueLT Pro 45 Lt" panose="020B0403020202020204" pitchFamily="34" charset="77"/>
              </a:defRPr>
            </a:lvl3pPr>
            <a:lvl4pPr marL="1371532" indent="0">
              <a:buFont typeface="Arial" panose="020B0604020202020204" pitchFamily="34" charset="0"/>
              <a:buNone/>
              <a:defRPr sz="1400" b="0" i="0">
                <a:solidFill>
                  <a:srgbClr val="454546"/>
                </a:solidFill>
                <a:latin typeface="HelveticaNeueLT Pro 45 Lt" panose="020B0403020202020204" pitchFamily="34" charset="77"/>
              </a:defRPr>
            </a:lvl4pPr>
            <a:lvl5pPr marL="1828709" indent="0">
              <a:buNone/>
              <a:defRPr b="0" i="0">
                <a:latin typeface="HelveticaNeueLT Std Thin" panose="020B0403020202020204" pitchFamily="34" charset="0"/>
              </a:defRPr>
            </a:lvl5pPr>
          </a:lstStyle>
          <a:p>
            <a:pPr lvl="0"/>
            <a:r>
              <a:rPr lang="en-GB"/>
              <a:t>#</a:t>
            </a:r>
            <a:endParaRPr lang="en-US"/>
          </a:p>
        </p:txBody>
      </p:sp>
      <p:pic>
        <p:nvPicPr>
          <p:cNvPr id="35" name="Graphic 34">
            <a:extLst>
              <a:ext uri="{FF2B5EF4-FFF2-40B4-BE49-F238E27FC236}">
                <a16:creationId xmlns:a16="http://schemas.microsoft.com/office/drawing/2014/main" id="{D619706E-638F-5546-A799-A8DE39D8CE27}"/>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43009" t="62741" r="32075" b="11581"/>
          <a:stretch/>
        </p:blipFill>
        <p:spPr>
          <a:xfrm>
            <a:off x="6866023" y="2759635"/>
            <a:ext cx="5325978" cy="3878396"/>
          </a:xfrm>
          <a:prstGeom prst="rect">
            <a:avLst/>
          </a:prstGeom>
        </p:spPr>
      </p:pic>
      <p:sp>
        <p:nvSpPr>
          <p:cNvPr id="2" name="Graphic 8">
            <a:extLst>
              <a:ext uri="{FF2B5EF4-FFF2-40B4-BE49-F238E27FC236}">
                <a16:creationId xmlns:a16="http://schemas.microsoft.com/office/drawing/2014/main" id="{9735D6CA-1429-99FC-43A2-2E1408712094}"/>
              </a:ext>
            </a:extLst>
          </p:cNvPr>
          <p:cNvSpPr/>
          <p:nvPr userDrawn="1"/>
        </p:nvSpPr>
        <p:spPr>
          <a:xfrm>
            <a:off x="-16829" y="6232997"/>
            <a:ext cx="12263370" cy="659972"/>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 name="connsiteX0" fmla="*/ 13418720 w 13424658"/>
              <a:gd name="connsiteY0" fmla="*/ 0 h 659972"/>
              <a:gd name="connsiteX1" fmla="*/ 11473122 w 13424658"/>
              <a:gd name="connsiteY1" fmla="*/ 0 h 659972"/>
              <a:gd name="connsiteX2" fmla="*/ 11435032 w 13424658"/>
              <a:gd name="connsiteY2" fmla="*/ 2097 h 659972"/>
              <a:gd name="connsiteX3" fmla="*/ 11397926 w 13424658"/>
              <a:gd name="connsiteY3" fmla="*/ 8549 h 659972"/>
              <a:gd name="connsiteX4" fmla="*/ 11361641 w 13424658"/>
              <a:gd name="connsiteY4" fmla="*/ 18873 h 659972"/>
              <a:gd name="connsiteX5" fmla="*/ 11326998 w 13424658"/>
              <a:gd name="connsiteY5" fmla="*/ 33229 h 659972"/>
              <a:gd name="connsiteX6" fmla="*/ 11294161 w 13424658"/>
              <a:gd name="connsiteY6" fmla="*/ 51456 h 659972"/>
              <a:gd name="connsiteX7" fmla="*/ 11263295 w 13424658"/>
              <a:gd name="connsiteY7" fmla="*/ 73232 h 659972"/>
              <a:gd name="connsiteX8" fmla="*/ 11234891 w 13424658"/>
              <a:gd name="connsiteY8" fmla="*/ 98557 h 659972"/>
              <a:gd name="connsiteX9" fmla="*/ 11029496 w 13424658"/>
              <a:gd name="connsiteY9" fmla="*/ 306639 h 659972"/>
              <a:gd name="connsiteX10" fmla="*/ 11001092 w 13424658"/>
              <a:gd name="connsiteY10" fmla="*/ 331964 h 659972"/>
              <a:gd name="connsiteX11" fmla="*/ 10970225 w 13424658"/>
              <a:gd name="connsiteY11" fmla="*/ 353740 h 659972"/>
              <a:gd name="connsiteX12" fmla="*/ 10937388 w 13424658"/>
              <a:gd name="connsiteY12" fmla="*/ 371806 h 659972"/>
              <a:gd name="connsiteX13" fmla="*/ 10902746 w 13424658"/>
              <a:gd name="connsiteY13" fmla="*/ 386162 h 659972"/>
              <a:gd name="connsiteX14" fmla="*/ 10866625 w 13424658"/>
              <a:gd name="connsiteY14" fmla="*/ 396646 h 659972"/>
              <a:gd name="connsiteX15" fmla="*/ 10829356 w 13424658"/>
              <a:gd name="connsiteY15" fmla="*/ 402937 h 659972"/>
              <a:gd name="connsiteX16" fmla="*/ 10791265 w 13424658"/>
              <a:gd name="connsiteY16" fmla="*/ 405034 h 659972"/>
              <a:gd name="connsiteX17" fmla="*/ 0 w 13424658"/>
              <a:gd name="connsiteY17" fmla="*/ 401828 h 659972"/>
              <a:gd name="connsiteX18" fmla="*/ 1164494 w 13424658"/>
              <a:gd name="connsiteY18" fmla="*/ 654035 h 659972"/>
              <a:gd name="connsiteX19" fmla="*/ 13424658 w 13424658"/>
              <a:gd name="connsiteY19" fmla="*/ 659972 h 659972"/>
              <a:gd name="connsiteX20" fmla="*/ 13418720 w 13424658"/>
              <a:gd name="connsiteY20" fmla="*/ 0 h 659972"/>
              <a:gd name="connsiteX0" fmla="*/ 13418720 w 13424658"/>
              <a:gd name="connsiteY0" fmla="*/ 0 h 659972"/>
              <a:gd name="connsiteX1" fmla="*/ 11473122 w 13424658"/>
              <a:gd name="connsiteY1" fmla="*/ 0 h 659972"/>
              <a:gd name="connsiteX2" fmla="*/ 11435032 w 13424658"/>
              <a:gd name="connsiteY2" fmla="*/ 2097 h 659972"/>
              <a:gd name="connsiteX3" fmla="*/ 11397926 w 13424658"/>
              <a:gd name="connsiteY3" fmla="*/ 8549 h 659972"/>
              <a:gd name="connsiteX4" fmla="*/ 11361641 w 13424658"/>
              <a:gd name="connsiteY4" fmla="*/ 18873 h 659972"/>
              <a:gd name="connsiteX5" fmla="*/ 11326998 w 13424658"/>
              <a:gd name="connsiteY5" fmla="*/ 33229 h 659972"/>
              <a:gd name="connsiteX6" fmla="*/ 11294161 w 13424658"/>
              <a:gd name="connsiteY6" fmla="*/ 51456 h 659972"/>
              <a:gd name="connsiteX7" fmla="*/ 11263295 w 13424658"/>
              <a:gd name="connsiteY7" fmla="*/ 73232 h 659972"/>
              <a:gd name="connsiteX8" fmla="*/ 11234891 w 13424658"/>
              <a:gd name="connsiteY8" fmla="*/ 98557 h 659972"/>
              <a:gd name="connsiteX9" fmla="*/ 11029496 w 13424658"/>
              <a:gd name="connsiteY9" fmla="*/ 306639 h 659972"/>
              <a:gd name="connsiteX10" fmla="*/ 11001092 w 13424658"/>
              <a:gd name="connsiteY10" fmla="*/ 331964 h 659972"/>
              <a:gd name="connsiteX11" fmla="*/ 10970225 w 13424658"/>
              <a:gd name="connsiteY11" fmla="*/ 353740 h 659972"/>
              <a:gd name="connsiteX12" fmla="*/ 10937388 w 13424658"/>
              <a:gd name="connsiteY12" fmla="*/ 371806 h 659972"/>
              <a:gd name="connsiteX13" fmla="*/ 10902746 w 13424658"/>
              <a:gd name="connsiteY13" fmla="*/ 386162 h 659972"/>
              <a:gd name="connsiteX14" fmla="*/ 10866625 w 13424658"/>
              <a:gd name="connsiteY14" fmla="*/ 396646 h 659972"/>
              <a:gd name="connsiteX15" fmla="*/ 10829356 w 13424658"/>
              <a:gd name="connsiteY15" fmla="*/ 402937 h 659972"/>
              <a:gd name="connsiteX16" fmla="*/ 10791265 w 13424658"/>
              <a:gd name="connsiteY16" fmla="*/ 405034 h 659972"/>
              <a:gd name="connsiteX17" fmla="*/ 0 w 13424658"/>
              <a:gd name="connsiteY17" fmla="*/ 401828 h 659972"/>
              <a:gd name="connsiteX18" fmla="*/ 30638 w 13424658"/>
              <a:gd name="connsiteY18" fmla="*/ 644891 h 659972"/>
              <a:gd name="connsiteX19" fmla="*/ 13424658 w 13424658"/>
              <a:gd name="connsiteY19" fmla="*/ 659972 h 659972"/>
              <a:gd name="connsiteX20" fmla="*/ 13418720 w 13424658"/>
              <a:gd name="connsiteY20" fmla="*/ 0 h 659972"/>
              <a:gd name="connsiteX0" fmla="*/ 12248288 w 13424658"/>
              <a:gd name="connsiteY0" fmla="*/ 0 h 659972"/>
              <a:gd name="connsiteX1" fmla="*/ 11473122 w 13424658"/>
              <a:gd name="connsiteY1" fmla="*/ 0 h 659972"/>
              <a:gd name="connsiteX2" fmla="*/ 11435032 w 13424658"/>
              <a:gd name="connsiteY2" fmla="*/ 2097 h 659972"/>
              <a:gd name="connsiteX3" fmla="*/ 11397926 w 13424658"/>
              <a:gd name="connsiteY3" fmla="*/ 8549 h 659972"/>
              <a:gd name="connsiteX4" fmla="*/ 11361641 w 13424658"/>
              <a:gd name="connsiteY4" fmla="*/ 18873 h 659972"/>
              <a:gd name="connsiteX5" fmla="*/ 11326998 w 13424658"/>
              <a:gd name="connsiteY5" fmla="*/ 33229 h 659972"/>
              <a:gd name="connsiteX6" fmla="*/ 11294161 w 13424658"/>
              <a:gd name="connsiteY6" fmla="*/ 51456 h 659972"/>
              <a:gd name="connsiteX7" fmla="*/ 11263295 w 13424658"/>
              <a:gd name="connsiteY7" fmla="*/ 73232 h 659972"/>
              <a:gd name="connsiteX8" fmla="*/ 11234891 w 13424658"/>
              <a:gd name="connsiteY8" fmla="*/ 98557 h 659972"/>
              <a:gd name="connsiteX9" fmla="*/ 11029496 w 13424658"/>
              <a:gd name="connsiteY9" fmla="*/ 306639 h 659972"/>
              <a:gd name="connsiteX10" fmla="*/ 11001092 w 13424658"/>
              <a:gd name="connsiteY10" fmla="*/ 331964 h 659972"/>
              <a:gd name="connsiteX11" fmla="*/ 10970225 w 13424658"/>
              <a:gd name="connsiteY11" fmla="*/ 353740 h 659972"/>
              <a:gd name="connsiteX12" fmla="*/ 10937388 w 13424658"/>
              <a:gd name="connsiteY12" fmla="*/ 371806 h 659972"/>
              <a:gd name="connsiteX13" fmla="*/ 10902746 w 13424658"/>
              <a:gd name="connsiteY13" fmla="*/ 386162 h 659972"/>
              <a:gd name="connsiteX14" fmla="*/ 10866625 w 13424658"/>
              <a:gd name="connsiteY14" fmla="*/ 396646 h 659972"/>
              <a:gd name="connsiteX15" fmla="*/ 10829356 w 13424658"/>
              <a:gd name="connsiteY15" fmla="*/ 402937 h 659972"/>
              <a:gd name="connsiteX16" fmla="*/ 10791265 w 13424658"/>
              <a:gd name="connsiteY16" fmla="*/ 405034 h 659972"/>
              <a:gd name="connsiteX17" fmla="*/ 0 w 13424658"/>
              <a:gd name="connsiteY17" fmla="*/ 401828 h 659972"/>
              <a:gd name="connsiteX18" fmla="*/ 30638 w 13424658"/>
              <a:gd name="connsiteY18" fmla="*/ 644891 h 659972"/>
              <a:gd name="connsiteX19" fmla="*/ 13424658 w 13424658"/>
              <a:gd name="connsiteY19" fmla="*/ 659972 h 659972"/>
              <a:gd name="connsiteX20" fmla="*/ 12248288 w 13424658"/>
              <a:gd name="connsiteY20" fmla="*/ 0 h 659972"/>
              <a:gd name="connsiteX0" fmla="*/ 12248288 w 13424658"/>
              <a:gd name="connsiteY0" fmla="*/ 0 h 659972"/>
              <a:gd name="connsiteX1" fmla="*/ 11473122 w 13424658"/>
              <a:gd name="connsiteY1" fmla="*/ 0 h 659972"/>
              <a:gd name="connsiteX2" fmla="*/ 11435032 w 13424658"/>
              <a:gd name="connsiteY2" fmla="*/ 2097 h 659972"/>
              <a:gd name="connsiteX3" fmla="*/ 11397926 w 13424658"/>
              <a:gd name="connsiteY3" fmla="*/ 8549 h 659972"/>
              <a:gd name="connsiteX4" fmla="*/ 11361641 w 13424658"/>
              <a:gd name="connsiteY4" fmla="*/ 18873 h 659972"/>
              <a:gd name="connsiteX5" fmla="*/ 11326998 w 13424658"/>
              <a:gd name="connsiteY5" fmla="*/ 33229 h 659972"/>
              <a:gd name="connsiteX6" fmla="*/ 11294161 w 13424658"/>
              <a:gd name="connsiteY6" fmla="*/ 51456 h 659972"/>
              <a:gd name="connsiteX7" fmla="*/ 11263295 w 13424658"/>
              <a:gd name="connsiteY7" fmla="*/ 73232 h 659972"/>
              <a:gd name="connsiteX8" fmla="*/ 11234891 w 13424658"/>
              <a:gd name="connsiteY8" fmla="*/ 98557 h 659972"/>
              <a:gd name="connsiteX9" fmla="*/ 11029496 w 13424658"/>
              <a:gd name="connsiteY9" fmla="*/ 306639 h 659972"/>
              <a:gd name="connsiteX10" fmla="*/ 11001092 w 13424658"/>
              <a:gd name="connsiteY10" fmla="*/ 331964 h 659972"/>
              <a:gd name="connsiteX11" fmla="*/ 10970225 w 13424658"/>
              <a:gd name="connsiteY11" fmla="*/ 353740 h 659972"/>
              <a:gd name="connsiteX12" fmla="*/ 10937388 w 13424658"/>
              <a:gd name="connsiteY12" fmla="*/ 371806 h 659972"/>
              <a:gd name="connsiteX13" fmla="*/ 10902746 w 13424658"/>
              <a:gd name="connsiteY13" fmla="*/ 386162 h 659972"/>
              <a:gd name="connsiteX14" fmla="*/ 10866625 w 13424658"/>
              <a:gd name="connsiteY14" fmla="*/ 396646 h 659972"/>
              <a:gd name="connsiteX15" fmla="*/ 10829356 w 13424658"/>
              <a:gd name="connsiteY15" fmla="*/ 402937 h 659972"/>
              <a:gd name="connsiteX16" fmla="*/ 10791265 w 13424658"/>
              <a:gd name="connsiteY16" fmla="*/ 405034 h 659972"/>
              <a:gd name="connsiteX17" fmla="*/ 0 w 13424658"/>
              <a:gd name="connsiteY17" fmla="*/ 401828 h 659972"/>
              <a:gd name="connsiteX18" fmla="*/ 30638 w 13424658"/>
              <a:gd name="connsiteY18" fmla="*/ 644891 h 659972"/>
              <a:gd name="connsiteX19" fmla="*/ 13424658 w 13424658"/>
              <a:gd name="connsiteY19" fmla="*/ 659972 h 659972"/>
              <a:gd name="connsiteX20" fmla="*/ 12248288 w 13424658"/>
              <a:gd name="connsiteY20" fmla="*/ 0 h 659972"/>
              <a:gd name="connsiteX0" fmla="*/ 12248288 w 12263370"/>
              <a:gd name="connsiteY0" fmla="*/ 0 h 659972"/>
              <a:gd name="connsiteX1" fmla="*/ 11473122 w 12263370"/>
              <a:gd name="connsiteY1" fmla="*/ 0 h 659972"/>
              <a:gd name="connsiteX2" fmla="*/ 11435032 w 12263370"/>
              <a:gd name="connsiteY2" fmla="*/ 2097 h 659972"/>
              <a:gd name="connsiteX3" fmla="*/ 11397926 w 12263370"/>
              <a:gd name="connsiteY3" fmla="*/ 8549 h 659972"/>
              <a:gd name="connsiteX4" fmla="*/ 11361641 w 12263370"/>
              <a:gd name="connsiteY4" fmla="*/ 18873 h 659972"/>
              <a:gd name="connsiteX5" fmla="*/ 11326998 w 12263370"/>
              <a:gd name="connsiteY5" fmla="*/ 33229 h 659972"/>
              <a:gd name="connsiteX6" fmla="*/ 11294161 w 12263370"/>
              <a:gd name="connsiteY6" fmla="*/ 51456 h 659972"/>
              <a:gd name="connsiteX7" fmla="*/ 11263295 w 12263370"/>
              <a:gd name="connsiteY7" fmla="*/ 73232 h 659972"/>
              <a:gd name="connsiteX8" fmla="*/ 11234891 w 12263370"/>
              <a:gd name="connsiteY8" fmla="*/ 98557 h 659972"/>
              <a:gd name="connsiteX9" fmla="*/ 11029496 w 12263370"/>
              <a:gd name="connsiteY9" fmla="*/ 306639 h 659972"/>
              <a:gd name="connsiteX10" fmla="*/ 11001092 w 12263370"/>
              <a:gd name="connsiteY10" fmla="*/ 331964 h 659972"/>
              <a:gd name="connsiteX11" fmla="*/ 10970225 w 12263370"/>
              <a:gd name="connsiteY11" fmla="*/ 353740 h 659972"/>
              <a:gd name="connsiteX12" fmla="*/ 10937388 w 12263370"/>
              <a:gd name="connsiteY12" fmla="*/ 371806 h 659972"/>
              <a:gd name="connsiteX13" fmla="*/ 10902746 w 12263370"/>
              <a:gd name="connsiteY13" fmla="*/ 386162 h 659972"/>
              <a:gd name="connsiteX14" fmla="*/ 10866625 w 12263370"/>
              <a:gd name="connsiteY14" fmla="*/ 396646 h 659972"/>
              <a:gd name="connsiteX15" fmla="*/ 10829356 w 12263370"/>
              <a:gd name="connsiteY15" fmla="*/ 402937 h 659972"/>
              <a:gd name="connsiteX16" fmla="*/ 10791265 w 12263370"/>
              <a:gd name="connsiteY16" fmla="*/ 405034 h 659972"/>
              <a:gd name="connsiteX17" fmla="*/ 0 w 12263370"/>
              <a:gd name="connsiteY17" fmla="*/ 401828 h 659972"/>
              <a:gd name="connsiteX18" fmla="*/ 30638 w 12263370"/>
              <a:gd name="connsiteY18" fmla="*/ 644891 h 659972"/>
              <a:gd name="connsiteX19" fmla="*/ 12263370 w 12263370"/>
              <a:gd name="connsiteY19" fmla="*/ 659972 h 659972"/>
              <a:gd name="connsiteX20" fmla="*/ 12248288 w 12263370"/>
              <a:gd name="connsiteY20" fmla="*/ 0 h 65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63370" h="659972">
                <a:moveTo>
                  <a:pt x="12248288" y="0"/>
                </a:moveTo>
                <a:lnTo>
                  <a:pt x="11473122" y="0"/>
                </a:lnTo>
                <a:lnTo>
                  <a:pt x="11435032" y="2097"/>
                </a:lnTo>
                <a:lnTo>
                  <a:pt x="11397926" y="8549"/>
                </a:lnTo>
                <a:lnTo>
                  <a:pt x="11361641" y="18873"/>
                </a:lnTo>
                <a:lnTo>
                  <a:pt x="11326998" y="33229"/>
                </a:lnTo>
                <a:lnTo>
                  <a:pt x="11294161" y="51456"/>
                </a:lnTo>
                <a:lnTo>
                  <a:pt x="11263295" y="73232"/>
                </a:lnTo>
                <a:lnTo>
                  <a:pt x="11234891" y="98557"/>
                </a:lnTo>
                <a:lnTo>
                  <a:pt x="11029496" y="306639"/>
                </a:lnTo>
                <a:lnTo>
                  <a:pt x="11001092" y="331964"/>
                </a:lnTo>
                <a:lnTo>
                  <a:pt x="10970225" y="353740"/>
                </a:lnTo>
                <a:lnTo>
                  <a:pt x="10937388" y="371806"/>
                </a:lnTo>
                <a:lnTo>
                  <a:pt x="10902746" y="386162"/>
                </a:lnTo>
                <a:lnTo>
                  <a:pt x="10866625" y="396646"/>
                </a:lnTo>
                <a:lnTo>
                  <a:pt x="10829356" y="402937"/>
                </a:lnTo>
                <a:lnTo>
                  <a:pt x="10791265" y="405034"/>
                </a:lnTo>
                <a:lnTo>
                  <a:pt x="0" y="401828"/>
                </a:lnTo>
                <a:lnTo>
                  <a:pt x="30638" y="644891"/>
                </a:lnTo>
                <a:lnTo>
                  <a:pt x="12263370" y="659972"/>
                </a:lnTo>
                <a:cubicBezTo>
                  <a:pt x="12261391" y="453836"/>
                  <a:pt x="12259411" y="32400"/>
                  <a:pt x="12248288" y="0"/>
                </a:cubicBezTo>
                <a:close/>
              </a:path>
            </a:pathLst>
          </a:custGeom>
          <a:solidFill>
            <a:srgbClr val="FFFFFF"/>
          </a:solidFill>
          <a:ln w="16417" cap="flat">
            <a:noFill/>
            <a:prstDash val="solid"/>
            <a:miter/>
          </a:ln>
        </p:spPr>
        <p:txBody>
          <a:bodyPr rtlCol="0" anchor="ctr"/>
          <a:lstStyle/>
          <a:p>
            <a:endParaRPr lang="en-GB"/>
          </a:p>
        </p:txBody>
      </p:sp>
      <p:sp>
        <p:nvSpPr>
          <p:cNvPr id="3" name="Graphic 8">
            <a:extLst>
              <a:ext uri="{FF2B5EF4-FFF2-40B4-BE49-F238E27FC236}">
                <a16:creationId xmlns:a16="http://schemas.microsoft.com/office/drawing/2014/main" id="{EF27A2FC-F9B3-2710-DD7B-E27958E56E08}"/>
              </a:ext>
            </a:extLst>
          </p:cNvPr>
          <p:cNvSpPr/>
          <p:nvPr userDrawn="1"/>
        </p:nvSpPr>
        <p:spPr>
          <a:xfrm>
            <a:off x="-924" y="6232997"/>
            <a:ext cx="12210889" cy="405034"/>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12254226 w 12254226"/>
              <a:gd name="connsiteY18" fmla="*/ 659972 h 659972"/>
              <a:gd name="connsiteX19" fmla="*/ 12248288 w 12254226"/>
              <a:gd name="connsiteY19" fmla="*/ 0 h 659972"/>
              <a:gd name="connsiteX0" fmla="*/ 12248288 w 12248288"/>
              <a:gd name="connsiteY0" fmla="*/ 0 h 410972"/>
              <a:gd name="connsiteX1" fmla="*/ 10302690 w 12248288"/>
              <a:gd name="connsiteY1" fmla="*/ 0 h 410972"/>
              <a:gd name="connsiteX2" fmla="*/ 10264600 w 12248288"/>
              <a:gd name="connsiteY2" fmla="*/ 2097 h 410972"/>
              <a:gd name="connsiteX3" fmla="*/ 10227494 w 12248288"/>
              <a:gd name="connsiteY3" fmla="*/ 8549 h 410972"/>
              <a:gd name="connsiteX4" fmla="*/ 10191209 w 12248288"/>
              <a:gd name="connsiteY4" fmla="*/ 18873 h 410972"/>
              <a:gd name="connsiteX5" fmla="*/ 10156566 w 12248288"/>
              <a:gd name="connsiteY5" fmla="*/ 33229 h 410972"/>
              <a:gd name="connsiteX6" fmla="*/ 10123729 w 12248288"/>
              <a:gd name="connsiteY6" fmla="*/ 51456 h 410972"/>
              <a:gd name="connsiteX7" fmla="*/ 10092863 w 12248288"/>
              <a:gd name="connsiteY7" fmla="*/ 73232 h 410972"/>
              <a:gd name="connsiteX8" fmla="*/ 10064459 w 12248288"/>
              <a:gd name="connsiteY8" fmla="*/ 98557 h 410972"/>
              <a:gd name="connsiteX9" fmla="*/ 9859064 w 12248288"/>
              <a:gd name="connsiteY9" fmla="*/ 306639 h 410972"/>
              <a:gd name="connsiteX10" fmla="*/ 9830660 w 12248288"/>
              <a:gd name="connsiteY10" fmla="*/ 331964 h 410972"/>
              <a:gd name="connsiteX11" fmla="*/ 9799793 w 12248288"/>
              <a:gd name="connsiteY11" fmla="*/ 353740 h 410972"/>
              <a:gd name="connsiteX12" fmla="*/ 9766956 w 12248288"/>
              <a:gd name="connsiteY12" fmla="*/ 371806 h 410972"/>
              <a:gd name="connsiteX13" fmla="*/ 9732314 w 12248288"/>
              <a:gd name="connsiteY13" fmla="*/ 386162 h 410972"/>
              <a:gd name="connsiteX14" fmla="*/ 9696193 w 12248288"/>
              <a:gd name="connsiteY14" fmla="*/ 396646 h 410972"/>
              <a:gd name="connsiteX15" fmla="*/ 9658924 w 12248288"/>
              <a:gd name="connsiteY15" fmla="*/ 402937 h 410972"/>
              <a:gd name="connsiteX16" fmla="*/ 9620833 w 12248288"/>
              <a:gd name="connsiteY16" fmla="*/ 405034 h 410972"/>
              <a:gd name="connsiteX17" fmla="*/ 0 w 12248288"/>
              <a:gd name="connsiteY17" fmla="*/ 410972 h 410972"/>
              <a:gd name="connsiteX18" fmla="*/ 12248288 w 12248288"/>
              <a:gd name="connsiteY18" fmla="*/ 0 h 410972"/>
              <a:gd name="connsiteX0" fmla="*/ 12156848 w 12156848"/>
              <a:gd name="connsiteY0" fmla="*/ 0 h 502412"/>
              <a:gd name="connsiteX1" fmla="*/ 10211250 w 12156848"/>
              <a:gd name="connsiteY1" fmla="*/ 0 h 502412"/>
              <a:gd name="connsiteX2" fmla="*/ 10173160 w 12156848"/>
              <a:gd name="connsiteY2" fmla="*/ 2097 h 502412"/>
              <a:gd name="connsiteX3" fmla="*/ 10136054 w 12156848"/>
              <a:gd name="connsiteY3" fmla="*/ 8549 h 502412"/>
              <a:gd name="connsiteX4" fmla="*/ 10099769 w 12156848"/>
              <a:gd name="connsiteY4" fmla="*/ 18873 h 502412"/>
              <a:gd name="connsiteX5" fmla="*/ 10065126 w 12156848"/>
              <a:gd name="connsiteY5" fmla="*/ 33229 h 502412"/>
              <a:gd name="connsiteX6" fmla="*/ 10032289 w 12156848"/>
              <a:gd name="connsiteY6" fmla="*/ 51456 h 502412"/>
              <a:gd name="connsiteX7" fmla="*/ 10001423 w 12156848"/>
              <a:gd name="connsiteY7" fmla="*/ 73232 h 502412"/>
              <a:gd name="connsiteX8" fmla="*/ 9973019 w 12156848"/>
              <a:gd name="connsiteY8" fmla="*/ 98557 h 502412"/>
              <a:gd name="connsiteX9" fmla="*/ 9767624 w 12156848"/>
              <a:gd name="connsiteY9" fmla="*/ 306639 h 502412"/>
              <a:gd name="connsiteX10" fmla="*/ 9739220 w 12156848"/>
              <a:gd name="connsiteY10" fmla="*/ 331964 h 502412"/>
              <a:gd name="connsiteX11" fmla="*/ 9708353 w 12156848"/>
              <a:gd name="connsiteY11" fmla="*/ 353740 h 502412"/>
              <a:gd name="connsiteX12" fmla="*/ 9675516 w 12156848"/>
              <a:gd name="connsiteY12" fmla="*/ 371806 h 502412"/>
              <a:gd name="connsiteX13" fmla="*/ 9640874 w 12156848"/>
              <a:gd name="connsiteY13" fmla="*/ 386162 h 502412"/>
              <a:gd name="connsiteX14" fmla="*/ 9604753 w 12156848"/>
              <a:gd name="connsiteY14" fmla="*/ 396646 h 502412"/>
              <a:gd name="connsiteX15" fmla="*/ 9567484 w 12156848"/>
              <a:gd name="connsiteY15" fmla="*/ 402937 h 502412"/>
              <a:gd name="connsiteX16" fmla="*/ 9529393 w 12156848"/>
              <a:gd name="connsiteY16" fmla="*/ 405034 h 502412"/>
              <a:gd name="connsiteX17" fmla="*/ 0 w 12156848"/>
              <a:gd name="connsiteY17" fmla="*/ 502412 h 502412"/>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395320 h 405034"/>
              <a:gd name="connsiteX0" fmla="*/ 12173324 w 12173324"/>
              <a:gd name="connsiteY0" fmla="*/ 0 h 428271"/>
              <a:gd name="connsiteX1" fmla="*/ 10227726 w 12173324"/>
              <a:gd name="connsiteY1" fmla="*/ 0 h 428271"/>
              <a:gd name="connsiteX2" fmla="*/ 10189636 w 12173324"/>
              <a:gd name="connsiteY2" fmla="*/ 2097 h 428271"/>
              <a:gd name="connsiteX3" fmla="*/ 10152530 w 12173324"/>
              <a:gd name="connsiteY3" fmla="*/ 8549 h 428271"/>
              <a:gd name="connsiteX4" fmla="*/ 10116245 w 12173324"/>
              <a:gd name="connsiteY4" fmla="*/ 18873 h 428271"/>
              <a:gd name="connsiteX5" fmla="*/ 10081602 w 12173324"/>
              <a:gd name="connsiteY5" fmla="*/ 33229 h 428271"/>
              <a:gd name="connsiteX6" fmla="*/ 10048765 w 12173324"/>
              <a:gd name="connsiteY6" fmla="*/ 51456 h 428271"/>
              <a:gd name="connsiteX7" fmla="*/ 10017899 w 12173324"/>
              <a:gd name="connsiteY7" fmla="*/ 73232 h 428271"/>
              <a:gd name="connsiteX8" fmla="*/ 9989495 w 12173324"/>
              <a:gd name="connsiteY8" fmla="*/ 98557 h 428271"/>
              <a:gd name="connsiteX9" fmla="*/ 9784100 w 12173324"/>
              <a:gd name="connsiteY9" fmla="*/ 306639 h 428271"/>
              <a:gd name="connsiteX10" fmla="*/ 9755696 w 12173324"/>
              <a:gd name="connsiteY10" fmla="*/ 331964 h 428271"/>
              <a:gd name="connsiteX11" fmla="*/ 9724829 w 12173324"/>
              <a:gd name="connsiteY11" fmla="*/ 353740 h 428271"/>
              <a:gd name="connsiteX12" fmla="*/ 9691992 w 12173324"/>
              <a:gd name="connsiteY12" fmla="*/ 371806 h 428271"/>
              <a:gd name="connsiteX13" fmla="*/ 9657350 w 12173324"/>
              <a:gd name="connsiteY13" fmla="*/ 386162 h 428271"/>
              <a:gd name="connsiteX14" fmla="*/ 9621229 w 12173324"/>
              <a:gd name="connsiteY14" fmla="*/ 396646 h 428271"/>
              <a:gd name="connsiteX15" fmla="*/ 9583960 w 12173324"/>
              <a:gd name="connsiteY15" fmla="*/ 402937 h 428271"/>
              <a:gd name="connsiteX16" fmla="*/ 9545869 w 12173324"/>
              <a:gd name="connsiteY16" fmla="*/ 405034 h 428271"/>
              <a:gd name="connsiteX17" fmla="*/ 0 w 12173324"/>
              <a:gd name="connsiteY17" fmla="*/ 428271 h 428271"/>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403558 h 405034"/>
              <a:gd name="connsiteX0" fmla="*/ 12247465 w 12247465"/>
              <a:gd name="connsiteY0" fmla="*/ 0 h 405034"/>
              <a:gd name="connsiteX1" fmla="*/ 10301867 w 12247465"/>
              <a:gd name="connsiteY1" fmla="*/ 0 h 405034"/>
              <a:gd name="connsiteX2" fmla="*/ 10263777 w 12247465"/>
              <a:gd name="connsiteY2" fmla="*/ 2097 h 405034"/>
              <a:gd name="connsiteX3" fmla="*/ 10226671 w 12247465"/>
              <a:gd name="connsiteY3" fmla="*/ 8549 h 405034"/>
              <a:gd name="connsiteX4" fmla="*/ 10190386 w 12247465"/>
              <a:gd name="connsiteY4" fmla="*/ 18873 h 405034"/>
              <a:gd name="connsiteX5" fmla="*/ 10155743 w 12247465"/>
              <a:gd name="connsiteY5" fmla="*/ 33229 h 405034"/>
              <a:gd name="connsiteX6" fmla="*/ 10122906 w 12247465"/>
              <a:gd name="connsiteY6" fmla="*/ 51456 h 405034"/>
              <a:gd name="connsiteX7" fmla="*/ 10092040 w 12247465"/>
              <a:gd name="connsiteY7" fmla="*/ 73232 h 405034"/>
              <a:gd name="connsiteX8" fmla="*/ 10063636 w 12247465"/>
              <a:gd name="connsiteY8" fmla="*/ 98557 h 405034"/>
              <a:gd name="connsiteX9" fmla="*/ 9858241 w 12247465"/>
              <a:gd name="connsiteY9" fmla="*/ 306639 h 405034"/>
              <a:gd name="connsiteX10" fmla="*/ 9829837 w 12247465"/>
              <a:gd name="connsiteY10" fmla="*/ 331964 h 405034"/>
              <a:gd name="connsiteX11" fmla="*/ 9798970 w 12247465"/>
              <a:gd name="connsiteY11" fmla="*/ 353740 h 405034"/>
              <a:gd name="connsiteX12" fmla="*/ 9766133 w 12247465"/>
              <a:gd name="connsiteY12" fmla="*/ 371806 h 405034"/>
              <a:gd name="connsiteX13" fmla="*/ 9731491 w 12247465"/>
              <a:gd name="connsiteY13" fmla="*/ 386162 h 405034"/>
              <a:gd name="connsiteX14" fmla="*/ 9695370 w 12247465"/>
              <a:gd name="connsiteY14" fmla="*/ 396646 h 405034"/>
              <a:gd name="connsiteX15" fmla="*/ 9658101 w 12247465"/>
              <a:gd name="connsiteY15" fmla="*/ 402937 h 405034"/>
              <a:gd name="connsiteX16" fmla="*/ 9620010 w 12247465"/>
              <a:gd name="connsiteY16" fmla="*/ 405034 h 405034"/>
              <a:gd name="connsiteX17" fmla="*/ 0 w 12247465"/>
              <a:gd name="connsiteY17" fmla="*/ 403558 h 405034"/>
              <a:gd name="connsiteX0" fmla="*/ 13399609 w 13399609"/>
              <a:gd name="connsiteY0" fmla="*/ 0 h 405034"/>
              <a:gd name="connsiteX1" fmla="*/ 11454011 w 13399609"/>
              <a:gd name="connsiteY1" fmla="*/ 0 h 405034"/>
              <a:gd name="connsiteX2" fmla="*/ 11415921 w 13399609"/>
              <a:gd name="connsiteY2" fmla="*/ 2097 h 405034"/>
              <a:gd name="connsiteX3" fmla="*/ 11378815 w 13399609"/>
              <a:gd name="connsiteY3" fmla="*/ 8549 h 405034"/>
              <a:gd name="connsiteX4" fmla="*/ 11342530 w 13399609"/>
              <a:gd name="connsiteY4" fmla="*/ 18873 h 405034"/>
              <a:gd name="connsiteX5" fmla="*/ 11307887 w 13399609"/>
              <a:gd name="connsiteY5" fmla="*/ 33229 h 405034"/>
              <a:gd name="connsiteX6" fmla="*/ 11275050 w 13399609"/>
              <a:gd name="connsiteY6" fmla="*/ 51456 h 405034"/>
              <a:gd name="connsiteX7" fmla="*/ 11244184 w 13399609"/>
              <a:gd name="connsiteY7" fmla="*/ 73232 h 405034"/>
              <a:gd name="connsiteX8" fmla="*/ 11215780 w 13399609"/>
              <a:gd name="connsiteY8" fmla="*/ 98557 h 405034"/>
              <a:gd name="connsiteX9" fmla="*/ 11010385 w 13399609"/>
              <a:gd name="connsiteY9" fmla="*/ 306639 h 405034"/>
              <a:gd name="connsiteX10" fmla="*/ 10981981 w 13399609"/>
              <a:gd name="connsiteY10" fmla="*/ 331964 h 405034"/>
              <a:gd name="connsiteX11" fmla="*/ 10951114 w 13399609"/>
              <a:gd name="connsiteY11" fmla="*/ 353740 h 405034"/>
              <a:gd name="connsiteX12" fmla="*/ 10918277 w 13399609"/>
              <a:gd name="connsiteY12" fmla="*/ 371806 h 405034"/>
              <a:gd name="connsiteX13" fmla="*/ 10883635 w 13399609"/>
              <a:gd name="connsiteY13" fmla="*/ 386162 h 405034"/>
              <a:gd name="connsiteX14" fmla="*/ 10847514 w 13399609"/>
              <a:gd name="connsiteY14" fmla="*/ 396646 h 405034"/>
              <a:gd name="connsiteX15" fmla="*/ 10810245 w 13399609"/>
              <a:gd name="connsiteY15" fmla="*/ 402937 h 405034"/>
              <a:gd name="connsiteX16" fmla="*/ 10772154 w 13399609"/>
              <a:gd name="connsiteY16" fmla="*/ 405034 h 405034"/>
              <a:gd name="connsiteX17" fmla="*/ 0 w 13399609"/>
              <a:gd name="connsiteY17" fmla="*/ 403558 h 405034"/>
              <a:gd name="connsiteX0" fmla="*/ 12210889 w 12210889"/>
              <a:gd name="connsiteY0" fmla="*/ 9144 h 405034"/>
              <a:gd name="connsiteX1" fmla="*/ 11454011 w 12210889"/>
              <a:gd name="connsiteY1" fmla="*/ 0 h 405034"/>
              <a:gd name="connsiteX2" fmla="*/ 11415921 w 12210889"/>
              <a:gd name="connsiteY2" fmla="*/ 2097 h 405034"/>
              <a:gd name="connsiteX3" fmla="*/ 11378815 w 12210889"/>
              <a:gd name="connsiteY3" fmla="*/ 8549 h 405034"/>
              <a:gd name="connsiteX4" fmla="*/ 11342530 w 12210889"/>
              <a:gd name="connsiteY4" fmla="*/ 18873 h 405034"/>
              <a:gd name="connsiteX5" fmla="*/ 11307887 w 12210889"/>
              <a:gd name="connsiteY5" fmla="*/ 33229 h 405034"/>
              <a:gd name="connsiteX6" fmla="*/ 11275050 w 12210889"/>
              <a:gd name="connsiteY6" fmla="*/ 51456 h 405034"/>
              <a:gd name="connsiteX7" fmla="*/ 11244184 w 12210889"/>
              <a:gd name="connsiteY7" fmla="*/ 73232 h 405034"/>
              <a:gd name="connsiteX8" fmla="*/ 11215780 w 12210889"/>
              <a:gd name="connsiteY8" fmla="*/ 98557 h 405034"/>
              <a:gd name="connsiteX9" fmla="*/ 11010385 w 12210889"/>
              <a:gd name="connsiteY9" fmla="*/ 306639 h 405034"/>
              <a:gd name="connsiteX10" fmla="*/ 10981981 w 12210889"/>
              <a:gd name="connsiteY10" fmla="*/ 331964 h 405034"/>
              <a:gd name="connsiteX11" fmla="*/ 10951114 w 12210889"/>
              <a:gd name="connsiteY11" fmla="*/ 353740 h 405034"/>
              <a:gd name="connsiteX12" fmla="*/ 10918277 w 12210889"/>
              <a:gd name="connsiteY12" fmla="*/ 371806 h 405034"/>
              <a:gd name="connsiteX13" fmla="*/ 10883635 w 12210889"/>
              <a:gd name="connsiteY13" fmla="*/ 386162 h 405034"/>
              <a:gd name="connsiteX14" fmla="*/ 10847514 w 12210889"/>
              <a:gd name="connsiteY14" fmla="*/ 396646 h 405034"/>
              <a:gd name="connsiteX15" fmla="*/ 10810245 w 12210889"/>
              <a:gd name="connsiteY15" fmla="*/ 402937 h 405034"/>
              <a:gd name="connsiteX16" fmla="*/ 10772154 w 12210889"/>
              <a:gd name="connsiteY16" fmla="*/ 405034 h 405034"/>
              <a:gd name="connsiteX17" fmla="*/ 0 w 12210889"/>
              <a:gd name="connsiteY17" fmla="*/ 403558 h 40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10889" h="405034">
                <a:moveTo>
                  <a:pt x="12210889" y="9144"/>
                </a:moveTo>
                <a:lnTo>
                  <a:pt x="11454011" y="0"/>
                </a:lnTo>
                <a:lnTo>
                  <a:pt x="11415921" y="2097"/>
                </a:lnTo>
                <a:lnTo>
                  <a:pt x="11378815" y="8549"/>
                </a:lnTo>
                <a:lnTo>
                  <a:pt x="11342530" y="18873"/>
                </a:lnTo>
                <a:lnTo>
                  <a:pt x="11307887" y="33229"/>
                </a:lnTo>
                <a:lnTo>
                  <a:pt x="11275050" y="51456"/>
                </a:lnTo>
                <a:lnTo>
                  <a:pt x="11244184" y="73232"/>
                </a:lnTo>
                <a:lnTo>
                  <a:pt x="11215780" y="98557"/>
                </a:lnTo>
                <a:lnTo>
                  <a:pt x="11010385" y="306639"/>
                </a:lnTo>
                <a:lnTo>
                  <a:pt x="10981981" y="331964"/>
                </a:lnTo>
                <a:lnTo>
                  <a:pt x="10951114" y="353740"/>
                </a:lnTo>
                <a:lnTo>
                  <a:pt x="10918277" y="371806"/>
                </a:lnTo>
                <a:lnTo>
                  <a:pt x="10883635" y="386162"/>
                </a:lnTo>
                <a:lnTo>
                  <a:pt x="10847514" y="396646"/>
                </a:lnTo>
                <a:lnTo>
                  <a:pt x="10810245" y="402937"/>
                </a:lnTo>
                <a:lnTo>
                  <a:pt x="10772154" y="405034"/>
                </a:lnTo>
                <a:lnTo>
                  <a:pt x="0" y="403558"/>
                </a:lnTo>
              </a:path>
            </a:pathLst>
          </a:custGeom>
          <a:noFill/>
          <a:ln w="16417" cap="flat">
            <a:solidFill>
              <a:srgbClr val="FFBF22"/>
            </a:solidFill>
            <a:prstDash val="solid"/>
            <a:miter/>
          </a:ln>
        </p:spPr>
        <p:txBody>
          <a:bodyPr rtlCol="0" anchor="ctr"/>
          <a:lstStyle/>
          <a:p>
            <a:endParaRPr lang="en-GB"/>
          </a:p>
        </p:txBody>
      </p:sp>
      <p:pic>
        <p:nvPicPr>
          <p:cNvPr id="4" name="Picture 3">
            <a:extLst>
              <a:ext uri="{FF2B5EF4-FFF2-40B4-BE49-F238E27FC236}">
                <a16:creationId xmlns:a16="http://schemas.microsoft.com/office/drawing/2014/main" id="{23915596-A3DE-0B79-C16B-4C8347247BBA}"/>
              </a:ext>
            </a:extLst>
          </p:cNvPr>
          <p:cNvPicPr>
            <a:picLocks noChangeAspect="1"/>
          </p:cNvPicPr>
          <p:nvPr userDrawn="1"/>
        </p:nvPicPr>
        <p:blipFill>
          <a:blip r:embed="rId4"/>
          <a:srcRect/>
          <a:stretch/>
        </p:blipFill>
        <p:spPr>
          <a:xfrm>
            <a:off x="11423087" y="6426740"/>
            <a:ext cx="404054" cy="157424"/>
          </a:xfrm>
          <a:prstGeom prst="rect">
            <a:avLst/>
          </a:prstGeom>
        </p:spPr>
      </p:pic>
    </p:spTree>
    <p:extLst>
      <p:ext uri="{BB962C8B-B14F-4D97-AF65-F5344CB8AC3E}">
        <p14:creationId xmlns:p14="http://schemas.microsoft.com/office/powerpoint/2010/main" val="327546869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83F1679-BC23-A749-A1A2-1A4F9116E337}"/>
              </a:ext>
            </a:extLst>
          </p:cNvPr>
          <p:cNvSpPr>
            <a:spLocks noGrp="1"/>
          </p:cNvSpPr>
          <p:nvPr>
            <p:ph type="title"/>
          </p:nvPr>
        </p:nvSpPr>
        <p:spPr>
          <a:xfrm>
            <a:off x="497523" y="780175"/>
            <a:ext cx="5043199" cy="637747"/>
          </a:xfrm>
          <a:prstGeom prst="rect">
            <a:avLst/>
          </a:prstGeom>
        </p:spPr>
        <p:txBody>
          <a:bodyPr anchor="t"/>
          <a:lstStyle>
            <a:lvl1pPr>
              <a:defRPr sz="2500" b="0" i="0">
                <a:solidFill>
                  <a:srgbClr val="D43900"/>
                </a:solidFill>
                <a:latin typeface="HelveticaNeueLT Pro 55 Roman" panose="020B0604020202020204" pitchFamily="34" charset="77"/>
                <a:ea typeface="Helvetica Neue Condensed" panose="02000503000000020004" pitchFamily="2" charset="0"/>
                <a:cs typeface="Helvetica Neue Condensed" panose="02000503000000020004" pitchFamily="2" charset="0"/>
              </a:defRPr>
            </a:lvl1pPr>
          </a:lstStyle>
          <a:p>
            <a:r>
              <a:rPr lang="en-GB"/>
              <a:t>Click to edit Master title style</a:t>
            </a:r>
            <a:endParaRPr lang="en-US"/>
          </a:p>
        </p:txBody>
      </p:sp>
      <p:pic>
        <p:nvPicPr>
          <p:cNvPr id="7" name="Graphic 6">
            <a:extLst>
              <a:ext uri="{FF2B5EF4-FFF2-40B4-BE49-F238E27FC236}">
                <a16:creationId xmlns:a16="http://schemas.microsoft.com/office/drawing/2014/main" id="{C0FE70B6-EEC7-A347-BD89-843E2380954E}"/>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275589" y="2105855"/>
            <a:ext cx="7243165" cy="3799199"/>
          </a:xfrm>
          <a:prstGeom prst="rect">
            <a:avLst/>
          </a:prstGeom>
        </p:spPr>
      </p:pic>
      <p:pic>
        <p:nvPicPr>
          <p:cNvPr id="2" name="Picture 1">
            <a:extLst>
              <a:ext uri="{FF2B5EF4-FFF2-40B4-BE49-F238E27FC236}">
                <a16:creationId xmlns:a16="http://schemas.microsoft.com/office/drawing/2014/main" id="{A39A2BB4-FA85-19B2-C667-295711B2E8EA}"/>
              </a:ext>
            </a:extLst>
          </p:cNvPr>
          <p:cNvPicPr>
            <a:picLocks noChangeAspect="1"/>
          </p:cNvPicPr>
          <p:nvPr userDrawn="1"/>
        </p:nvPicPr>
        <p:blipFill>
          <a:blip r:embed="rId4"/>
          <a:stretch>
            <a:fillRect/>
          </a:stretch>
        </p:blipFill>
        <p:spPr>
          <a:xfrm>
            <a:off x="-18960" y="5384304"/>
            <a:ext cx="12210960" cy="1318732"/>
          </a:xfrm>
          <a:prstGeom prst="rect">
            <a:avLst/>
          </a:prstGeom>
        </p:spPr>
      </p:pic>
      <p:pic>
        <p:nvPicPr>
          <p:cNvPr id="3" name="Picture 2">
            <a:extLst>
              <a:ext uri="{FF2B5EF4-FFF2-40B4-BE49-F238E27FC236}">
                <a16:creationId xmlns:a16="http://schemas.microsoft.com/office/drawing/2014/main" id="{E7E672B8-44CD-5213-AFAB-4608A2C08569}"/>
              </a:ext>
            </a:extLst>
          </p:cNvPr>
          <p:cNvPicPr>
            <a:picLocks noChangeAspect="1"/>
          </p:cNvPicPr>
          <p:nvPr userDrawn="1"/>
        </p:nvPicPr>
        <p:blipFill>
          <a:blip r:embed="rId5"/>
          <a:stretch>
            <a:fillRect/>
          </a:stretch>
        </p:blipFill>
        <p:spPr>
          <a:xfrm>
            <a:off x="-18961" y="6197486"/>
            <a:ext cx="12244931" cy="660514"/>
          </a:xfrm>
          <a:prstGeom prst="rect">
            <a:avLst/>
          </a:prstGeom>
        </p:spPr>
      </p:pic>
      <p:pic>
        <p:nvPicPr>
          <p:cNvPr id="4" name="Picture 3">
            <a:extLst>
              <a:ext uri="{FF2B5EF4-FFF2-40B4-BE49-F238E27FC236}">
                <a16:creationId xmlns:a16="http://schemas.microsoft.com/office/drawing/2014/main" id="{2AACDA85-5142-FA38-C5D9-B13050D5D71E}"/>
              </a:ext>
            </a:extLst>
          </p:cNvPr>
          <p:cNvPicPr>
            <a:picLocks noChangeAspect="1"/>
          </p:cNvPicPr>
          <p:nvPr userDrawn="1"/>
        </p:nvPicPr>
        <p:blipFill>
          <a:blip r:embed="rId6"/>
          <a:srcRect/>
          <a:stretch/>
        </p:blipFill>
        <p:spPr>
          <a:xfrm>
            <a:off x="11423087" y="6426740"/>
            <a:ext cx="404054" cy="157424"/>
          </a:xfrm>
          <a:prstGeom prst="rect">
            <a:avLst/>
          </a:prstGeom>
        </p:spPr>
      </p:pic>
    </p:spTree>
    <p:extLst>
      <p:ext uri="{BB962C8B-B14F-4D97-AF65-F5344CB8AC3E}">
        <p14:creationId xmlns:p14="http://schemas.microsoft.com/office/powerpoint/2010/main" val="162835824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Employees">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8D9B2882-406D-0A4D-BF70-0A3D2EB58AEE}"/>
              </a:ext>
            </a:extLst>
          </p:cNvPr>
          <p:cNvSpPr>
            <a:spLocks noGrp="1"/>
          </p:cNvSpPr>
          <p:nvPr>
            <p:ph type="body" sz="quarter" idx="11" hasCustomPrompt="1"/>
          </p:nvPr>
        </p:nvSpPr>
        <p:spPr>
          <a:xfrm>
            <a:off x="8469127" y="1410227"/>
            <a:ext cx="2036041" cy="258700"/>
          </a:xfrm>
          <a:prstGeom prst="rect">
            <a:avLst/>
          </a:prstGeom>
        </p:spPr>
        <p:txBody>
          <a:bodyPr lIns="0"/>
          <a:lstStyle>
            <a:lvl1pPr marL="0" indent="0">
              <a:buNone/>
              <a:defRPr sz="1200" b="1" i="0">
                <a:solidFill>
                  <a:srgbClr val="D43900"/>
                </a:solidFill>
                <a:latin typeface="HelveticaNeueLT Pro 55 Roman" panose="020B0604020202020204" pitchFamily="34" charset="77"/>
              </a:defRPr>
            </a:lvl1pPr>
            <a:lvl2pPr marL="457189" indent="0">
              <a:buNone/>
              <a:defRPr b="1" i="1">
                <a:solidFill>
                  <a:srgbClr val="C85412"/>
                </a:solidFill>
                <a:latin typeface="HelveticaNeueLT Std Cn" panose="020B0604020202020204" pitchFamily="34" charset="0"/>
              </a:defRPr>
            </a:lvl2pPr>
            <a:lvl3pPr>
              <a:defRPr b="1" i="1">
                <a:solidFill>
                  <a:srgbClr val="C85412"/>
                </a:solidFill>
                <a:latin typeface="HelveticaNeueLT Std Cn" panose="020B0604020202020204" pitchFamily="34" charset="0"/>
              </a:defRPr>
            </a:lvl3pPr>
            <a:lvl4pPr>
              <a:defRPr b="1" i="1">
                <a:solidFill>
                  <a:srgbClr val="C85412"/>
                </a:solidFill>
                <a:latin typeface="HelveticaNeueLT Std Cn" panose="020B0604020202020204" pitchFamily="34" charset="0"/>
              </a:defRPr>
            </a:lvl4pPr>
            <a:lvl5pPr>
              <a:defRPr b="1" i="1">
                <a:solidFill>
                  <a:srgbClr val="C85412"/>
                </a:solidFill>
                <a:latin typeface="HelveticaNeueLT Std Cn" panose="020B0604020202020204" pitchFamily="34" charset="0"/>
              </a:defRPr>
            </a:lvl5pPr>
          </a:lstStyle>
          <a:p>
            <a:pPr lvl="0"/>
            <a:r>
              <a:rPr lang="en-GB"/>
              <a:t>Name Surname</a:t>
            </a:r>
          </a:p>
        </p:txBody>
      </p:sp>
      <p:sp>
        <p:nvSpPr>
          <p:cNvPr id="13" name="Text Placeholder 12">
            <a:extLst>
              <a:ext uri="{FF2B5EF4-FFF2-40B4-BE49-F238E27FC236}">
                <a16:creationId xmlns:a16="http://schemas.microsoft.com/office/drawing/2014/main" id="{98B15EC4-7827-AD44-9BF2-5FF8608DDB43}"/>
              </a:ext>
            </a:extLst>
          </p:cNvPr>
          <p:cNvSpPr>
            <a:spLocks noGrp="1"/>
          </p:cNvSpPr>
          <p:nvPr>
            <p:ph type="body" sz="quarter" idx="12" hasCustomPrompt="1"/>
          </p:nvPr>
        </p:nvSpPr>
        <p:spPr>
          <a:xfrm>
            <a:off x="8469127" y="1583687"/>
            <a:ext cx="2036763" cy="258700"/>
          </a:xfrm>
          <a:prstGeom prst="rect">
            <a:avLst/>
          </a:prstGeom>
        </p:spPr>
        <p:txBody>
          <a:bodyPr lIns="0"/>
          <a:lstStyle>
            <a:lvl1pPr marL="0" indent="0">
              <a:buNone/>
              <a:defRPr sz="900" b="0" i="0">
                <a:solidFill>
                  <a:srgbClr val="454546"/>
                </a:solidFill>
                <a:latin typeface="HelveticaNeueLT Pro 55 Roman" panose="020B0604020202020204" pitchFamily="34" charset="77"/>
              </a:defRPr>
            </a:lvl1pPr>
            <a:lvl2pPr marL="457189" indent="0">
              <a:buNone/>
              <a:defRPr sz="1200" b="0" i="0">
                <a:solidFill>
                  <a:srgbClr val="20201E"/>
                </a:solidFill>
                <a:latin typeface="HelveticaNeueLT Std Lt" panose="020B0403020202020204" pitchFamily="34" charset="0"/>
              </a:defRPr>
            </a:lvl2pPr>
            <a:lvl3pPr marL="914377" indent="0">
              <a:buNone/>
              <a:defRPr sz="1200" b="0" i="0">
                <a:solidFill>
                  <a:srgbClr val="20201E"/>
                </a:solidFill>
                <a:latin typeface="HelveticaNeueLT Std Lt" panose="020B0403020202020204" pitchFamily="34" charset="0"/>
              </a:defRPr>
            </a:lvl3pPr>
            <a:lvl4pPr marL="1371566" indent="0">
              <a:buNone/>
              <a:defRPr sz="1200" b="0" i="0">
                <a:solidFill>
                  <a:srgbClr val="20201E"/>
                </a:solidFill>
                <a:latin typeface="HelveticaNeueLT Std Lt" panose="020B0403020202020204" pitchFamily="34" charset="0"/>
              </a:defRPr>
            </a:lvl4pPr>
            <a:lvl5pPr marL="1828755" indent="0">
              <a:buNone/>
              <a:defRPr sz="1200" b="0" i="0">
                <a:solidFill>
                  <a:srgbClr val="20201E"/>
                </a:solidFill>
                <a:latin typeface="HelveticaNeueLT Std Lt" panose="020B0403020202020204" pitchFamily="34" charset="0"/>
              </a:defRPr>
            </a:lvl5pPr>
          </a:lstStyle>
          <a:p>
            <a:pPr lvl="0"/>
            <a:r>
              <a:rPr lang="en-GB"/>
              <a:t>Job title</a:t>
            </a:r>
            <a:endParaRPr lang="en-US"/>
          </a:p>
        </p:txBody>
      </p:sp>
      <p:sp>
        <p:nvSpPr>
          <p:cNvPr id="14" name="Text Placeholder 10">
            <a:extLst>
              <a:ext uri="{FF2B5EF4-FFF2-40B4-BE49-F238E27FC236}">
                <a16:creationId xmlns:a16="http://schemas.microsoft.com/office/drawing/2014/main" id="{25FD1F12-AD2C-7341-8AFB-CDB935BA9898}"/>
              </a:ext>
            </a:extLst>
          </p:cNvPr>
          <p:cNvSpPr>
            <a:spLocks noGrp="1"/>
          </p:cNvSpPr>
          <p:nvPr>
            <p:ph type="body" sz="quarter" idx="13" hasCustomPrompt="1"/>
          </p:nvPr>
        </p:nvSpPr>
        <p:spPr>
          <a:xfrm>
            <a:off x="7922724" y="3280528"/>
            <a:ext cx="1644569" cy="258700"/>
          </a:xfrm>
          <a:prstGeom prst="rect">
            <a:avLst/>
          </a:prstGeom>
        </p:spPr>
        <p:txBody>
          <a:bodyPr lIns="0" rIns="90000"/>
          <a:lstStyle>
            <a:lvl1pPr marL="0" indent="0">
              <a:buNone/>
              <a:defRPr sz="1200" b="1" i="0">
                <a:solidFill>
                  <a:srgbClr val="D43900"/>
                </a:solidFill>
                <a:latin typeface="HelveticaNeueLT Pro 55 Roman" panose="020B0604020202020204" pitchFamily="34" charset="77"/>
              </a:defRPr>
            </a:lvl1pPr>
            <a:lvl2pPr marL="457189" indent="0">
              <a:buNone/>
              <a:defRPr b="1" i="1">
                <a:solidFill>
                  <a:srgbClr val="C85412"/>
                </a:solidFill>
                <a:latin typeface="HelveticaNeueLT Std Cn" panose="020B0604020202020204" pitchFamily="34" charset="0"/>
              </a:defRPr>
            </a:lvl2pPr>
            <a:lvl3pPr>
              <a:defRPr b="1" i="1">
                <a:solidFill>
                  <a:srgbClr val="C85412"/>
                </a:solidFill>
                <a:latin typeface="HelveticaNeueLT Std Cn" panose="020B0604020202020204" pitchFamily="34" charset="0"/>
              </a:defRPr>
            </a:lvl3pPr>
            <a:lvl4pPr>
              <a:defRPr b="1" i="1">
                <a:solidFill>
                  <a:srgbClr val="C85412"/>
                </a:solidFill>
                <a:latin typeface="HelveticaNeueLT Std Cn" panose="020B0604020202020204" pitchFamily="34" charset="0"/>
              </a:defRPr>
            </a:lvl4pPr>
            <a:lvl5pPr>
              <a:defRPr b="1" i="1">
                <a:solidFill>
                  <a:srgbClr val="C85412"/>
                </a:solidFill>
                <a:latin typeface="HelveticaNeueLT Std Cn" panose="020B0604020202020204" pitchFamily="34" charset="0"/>
              </a:defRPr>
            </a:lvl5pPr>
          </a:lstStyle>
          <a:p>
            <a:pPr lvl="0"/>
            <a:r>
              <a:rPr lang="en-GB"/>
              <a:t>Name Surname</a:t>
            </a:r>
          </a:p>
        </p:txBody>
      </p:sp>
      <p:sp>
        <p:nvSpPr>
          <p:cNvPr id="15" name="Text Placeholder 12">
            <a:extLst>
              <a:ext uri="{FF2B5EF4-FFF2-40B4-BE49-F238E27FC236}">
                <a16:creationId xmlns:a16="http://schemas.microsoft.com/office/drawing/2014/main" id="{DEAA0E9D-C17D-9848-AED5-206761E20B8A}"/>
              </a:ext>
            </a:extLst>
          </p:cNvPr>
          <p:cNvSpPr>
            <a:spLocks noGrp="1"/>
          </p:cNvSpPr>
          <p:nvPr>
            <p:ph type="body" sz="quarter" idx="14" hasCustomPrompt="1"/>
          </p:nvPr>
        </p:nvSpPr>
        <p:spPr>
          <a:xfrm>
            <a:off x="7922633" y="3453988"/>
            <a:ext cx="1645152" cy="258700"/>
          </a:xfrm>
          <a:prstGeom prst="rect">
            <a:avLst/>
          </a:prstGeom>
        </p:spPr>
        <p:txBody>
          <a:bodyPr lIns="0" rIns="90000"/>
          <a:lstStyle>
            <a:lvl1pPr marL="0" indent="0">
              <a:buNone/>
              <a:defRPr sz="900" b="0" i="0">
                <a:solidFill>
                  <a:srgbClr val="454546"/>
                </a:solidFill>
                <a:latin typeface="HelveticaNeueLT Pro 55 Roman" panose="020B0604020202020204" pitchFamily="34" charset="77"/>
              </a:defRPr>
            </a:lvl1pPr>
            <a:lvl2pPr marL="457189" indent="0">
              <a:buNone/>
              <a:defRPr sz="1200" b="0" i="0">
                <a:solidFill>
                  <a:srgbClr val="20201E"/>
                </a:solidFill>
                <a:latin typeface="HelveticaNeueLT Std Lt" panose="020B0403020202020204" pitchFamily="34" charset="0"/>
              </a:defRPr>
            </a:lvl2pPr>
            <a:lvl3pPr marL="914377" indent="0">
              <a:buNone/>
              <a:defRPr sz="1200" b="0" i="0">
                <a:solidFill>
                  <a:srgbClr val="20201E"/>
                </a:solidFill>
                <a:latin typeface="HelveticaNeueLT Std Lt" panose="020B0403020202020204" pitchFamily="34" charset="0"/>
              </a:defRPr>
            </a:lvl3pPr>
            <a:lvl4pPr marL="1371566" indent="0">
              <a:buNone/>
              <a:defRPr sz="1200" b="0" i="0">
                <a:solidFill>
                  <a:srgbClr val="20201E"/>
                </a:solidFill>
                <a:latin typeface="HelveticaNeueLT Std Lt" panose="020B0403020202020204" pitchFamily="34" charset="0"/>
              </a:defRPr>
            </a:lvl4pPr>
            <a:lvl5pPr marL="1828755" indent="0">
              <a:buNone/>
              <a:defRPr sz="1200" b="0" i="0">
                <a:solidFill>
                  <a:srgbClr val="20201E"/>
                </a:solidFill>
                <a:latin typeface="HelveticaNeueLT Std Lt" panose="020B0403020202020204" pitchFamily="34" charset="0"/>
              </a:defRPr>
            </a:lvl5pPr>
          </a:lstStyle>
          <a:p>
            <a:pPr lvl="0"/>
            <a:r>
              <a:rPr lang="en-GB"/>
              <a:t>Job title</a:t>
            </a:r>
            <a:endParaRPr lang="en-US"/>
          </a:p>
        </p:txBody>
      </p:sp>
      <p:sp>
        <p:nvSpPr>
          <p:cNvPr id="16" name="Text Placeholder 10">
            <a:extLst>
              <a:ext uri="{FF2B5EF4-FFF2-40B4-BE49-F238E27FC236}">
                <a16:creationId xmlns:a16="http://schemas.microsoft.com/office/drawing/2014/main" id="{026F6D38-3BF3-A84D-85B0-AF87285D1F22}"/>
              </a:ext>
            </a:extLst>
          </p:cNvPr>
          <p:cNvSpPr>
            <a:spLocks noGrp="1"/>
          </p:cNvSpPr>
          <p:nvPr>
            <p:ph type="body" sz="quarter" idx="15" hasCustomPrompt="1"/>
          </p:nvPr>
        </p:nvSpPr>
        <p:spPr>
          <a:xfrm>
            <a:off x="6087954" y="3280528"/>
            <a:ext cx="1644569" cy="258700"/>
          </a:xfrm>
          <a:prstGeom prst="rect">
            <a:avLst/>
          </a:prstGeom>
        </p:spPr>
        <p:txBody>
          <a:bodyPr lIns="0" rIns="90000"/>
          <a:lstStyle>
            <a:lvl1pPr marL="0" indent="0">
              <a:buNone/>
              <a:defRPr sz="1200" b="1" i="0">
                <a:solidFill>
                  <a:srgbClr val="D43900"/>
                </a:solidFill>
                <a:latin typeface="HelveticaNeueLT Pro 55 Roman" panose="020B0604020202020204" pitchFamily="34" charset="77"/>
              </a:defRPr>
            </a:lvl1pPr>
            <a:lvl2pPr marL="457189" indent="0">
              <a:buNone/>
              <a:defRPr b="1" i="1">
                <a:solidFill>
                  <a:srgbClr val="C85412"/>
                </a:solidFill>
                <a:latin typeface="HelveticaNeueLT Std Cn" panose="020B0604020202020204" pitchFamily="34" charset="0"/>
              </a:defRPr>
            </a:lvl2pPr>
            <a:lvl3pPr>
              <a:defRPr b="1" i="1">
                <a:solidFill>
                  <a:srgbClr val="C85412"/>
                </a:solidFill>
                <a:latin typeface="HelveticaNeueLT Std Cn" panose="020B0604020202020204" pitchFamily="34" charset="0"/>
              </a:defRPr>
            </a:lvl3pPr>
            <a:lvl4pPr>
              <a:defRPr b="1" i="1">
                <a:solidFill>
                  <a:srgbClr val="C85412"/>
                </a:solidFill>
                <a:latin typeface="HelveticaNeueLT Std Cn" panose="020B0604020202020204" pitchFamily="34" charset="0"/>
              </a:defRPr>
            </a:lvl4pPr>
            <a:lvl5pPr>
              <a:defRPr b="1" i="1">
                <a:solidFill>
                  <a:srgbClr val="C85412"/>
                </a:solidFill>
                <a:latin typeface="HelveticaNeueLT Std Cn" panose="020B0604020202020204" pitchFamily="34" charset="0"/>
              </a:defRPr>
            </a:lvl5pPr>
          </a:lstStyle>
          <a:p>
            <a:pPr lvl="0"/>
            <a:r>
              <a:rPr lang="en-GB"/>
              <a:t>Name Surname</a:t>
            </a:r>
          </a:p>
        </p:txBody>
      </p:sp>
      <p:sp>
        <p:nvSpPr>
          <p:cNvPr id="17" name="Text Placeholder 12">
            <a:extLst>
              <a:ext uri="{FF2B5EF4-FFF2-40B4-BE49-F238E27FC236}">
                <a16:creationId xmlns:a16="http://schemas.microsoft.com/office/drawing/2014/main" id="{DD7A5CEC-EC14-9F40-AF5A-DE0DD70F29B7}"/>
              </a:ext>
            </a:extLst>
          </p:cNvPr>
          <p:cNvSpPr>
            <a:spLocks noGrp="1"/>
          </p:cNvSpPr>
          <p:nvPr>
            <p:ph type="body" sz="quarter" idx="16" hasCustomPrompt="1"/>
          </p:nvPr>
        </p:nvSpPr>
        <p:spPr>
          <a:xfrm>
            <a:off x="6087863" y="3453988"/>
            <a:ext cx="1645152" cy="258700"/>
          </a:xfrm>
          <a:prstGeom prst="rect">
            <a:avLst/>
          </a:prstGeom>
        </p:spPr>
        <p:txBody>
          <a:bodyPr lIns="0" rIns="90000"/>
          <a:lstStyle>
            <a:lvl1pPr marL="0" indent="0">
              <a:buNone/>
              <a:defRPr sz="900" b="0" i="0">
                <a:solidFill>
                  <a:srgbClr val="454546"/>
                </a:solidFill>
                <a:latin typeface="HelveticaNeueLT Pro 55 Roman" panose="020B0604020202020204" pitchFamily="34" charset="77"/>
              </a:defRPr>
            </a:lvl1pPr>
            <a:lvl2pPr marL="457189" indent="0">
              <a:buNone/>
              <a:defRPr sz="1200" b="0" i="0">
                <a:solidFill>
                  <a:srgbClr val="20201E"/>
                </a:solidFill>
                <a:latin typeface="HelveticaNeueLT Std Lt" panose="020B0403020202020204" pitchFamily="34" charset="0"/>
              </a:defRPr>
            </a:lvl2pPr>
            <a:lvl3pPr marL="914377" indent="0">
              <a:buNone/>
              <a:defRPr sz="1200" b="0" i="0">
                <a:solidFill>
                  <a:srgbClr val="20201E"/>
                </a:solidFill>
                <a:latin typeface="HelveticaNeueLT Std Lt" panose="020B0403020202020204" pitchFamily="34" charset="0"/>
              </a:defRPr>
            </a:lvl3pPr>
            <a:lvl4pPr marL="1371566" indent="0">
              <a:buNone/>
              <a:defRPr sz="1200" b="0" i="0">
                <a:solidFill>
                  <a:srgbClr val="20201E"/>
                </a:solidFill>
                <a:latin typeface="HelveticaNeueLT Std Lt" panose="020B0403020202020204" pitchFamily="34" charset="0"/>
              </a:defRPr>
            </a:lvl4pPr>
            <a:lvl5pPr marL="1828755" indent="0">
              <a:buNone/>
              <a:defRPr sz="1200" b="0" i="0">
                <a:solidFill>
                  <a:srgbClr val="20201E"/>
                </a:solidFill>
                <a:latin typeface="HelveticaNeueLT Std Lt" panose="020B0403020202020204" pitchFamily="34" charset="0"/>
              </a:defRPr>
            </a:lvl5pPr>
          </a:lstStyle>
          <a:p>
            <a:pPr lvl="0"/>
            <a:r>
              <a:rPr lang="en-GB"/>
              <a:t>Job title</a:t>
            </a:r>
            <a:endParaRPr lang="en-US"/>
          </a:p>
        </p:txBody>
      </p:sp>
      <p:sp>
        <p:nvSpPr>
          <p:cNvPr id="18" name="Text Placeholder 10">
            <a:extLst>
              <a:ext uri="{FF2B5EF4-FFF2-40B4-BE49-F238E27FC236}">
                <a16:creationId xmlns:a16="http://schemas.microsoft.com/office/drawing/2014/main" id="{8C37767A-9381-684B-AFF3-4BC41ACA71ED}"/>
              </a:ext>
            </a:extLst>
          </p:cNvPr>
          <p:cNvSpPr>
            <a:spLocks noGrp="1"/>
          </p:cNvSpPr>
          <p:nvPr>
            <p:ph type="body" sz="quarter" idx="17" hasCustomPrompt="1"/>
          </p:nvPr>
        </p:nvSpPr>
        <p:spPr>
          <a:xfrm>
            <a:off x="4191055" y="3280528"/>
            <a:ext cx="1644569" cy="258700"/>
          </a:xfrm>
          <a:prstGeom prst="rect">
            <a:avLst/>
          </a:prstGeom>
        </p:spPr>
        <p:txBody>
          <a:bodyPr lIns="0" rIns="90000"/>
          <a:lstStyle>
            <a:lvl1pPr marL="0" indent="0">
              <a:buNone/>
              <a:defRPr sz="1200" b="1" i="0">
                <a:solidFill>
                  <a:srgbClr val="D43900"/>
                </a:solidFill>
                <a:latin typeface="HelveticaNeueLT Pro 55 Roman" panose="020B0604020202020204" pitchFamily="34" charset="77"/>
              </a:defRPr>
            </a:lvl1pPr>
            <a:lvl2pPr marL="457189" indent="0">
              <a:buNone/>
              <a:defRPr b="1" i="1">
                <a:solidFill>
                  <a:srgbClr val="C85412"/>
                </a:solidFill>
                <a:latin typeface="HelveticaNeueLT Std Cn" panose="020B0604020202020204" pitchFamily="34" charset="0"/>
              </a:defRPr>
            </a:lvl2pPr>
            <a:lvl3pPr>
              <a:defRPr b="1" i="1">
                <a:solidFill>
                  <a:srgbClr val="C85412"/>
                </a:solidFill>
                <a:latin typeface="HelveticaNeueLT Std Cn" panose="020B0604020202020204" pitchFamily="34" charset="0"/>
              </a:defRPr>
            </a:lvl3pPr>
            <a:lvl4pPr>
              <a:defRPr b="1" i="1">
                <a:solidFill>
                  <a:srgbClr val="C85412"/>
                </a:solidFill>
                <a:latin typeface="HelveticaNeueLT Std Cn" panose="020B0604020202020204" pitchFamily="34" charset="0"/>
              </a:defRPr>
            </a:lvl4pPr>
            <a:lvl5pPr>
              <a:defRPr b="1" i="1">
                <a:solidFill>
                  <a:srgbClr val="C85412"/>
                </a:solidFill>
                <a:latin typeface="HelveticaNeueLT Std Cn" panose="020B0604020202020204" pitchFamily="34" charset="0"/>
              </a:defRPr>
            </a:lvl5pPr>
          </a:lstStyle>
          <a:p>
            <a:pPr lvl="0"/>
            <a:r>
              <a:rPr lang="en-GB"/>
              <a:t>Name Surname</a:t>
            </a:r>
          </a:p>
        </p:txBody>
      </p:sp>
      <p:sp>
        <p:nvSpPr>
          <p:cNvPr id="19" name="Text Placeholder 12">
            <a:extLst>
              <a:ext uri="{FF2B5EF4-FFF2-40B4-BE49-F238E27FC236}">
                <a16:creationId xmlns:a16="http://schemas.microsoft.com/office/drawing/2014/main" id="{30568923-57EA-3244-993A-D090E73CAC81}"/>
              </a:ext>
            </a:extLst>
          </p:cNvPr>
          <p:cNvSpPr>
            <a:spLocks noGrp="1"/>
          </p:cNvSpPr>
          <p:nvPr>
            <p:ph type="body" sz="quarter" idx="18" hasCustomPrompt="1"/>
          </p:nvPr>
        </p:nvSpPr>
        <p:spPr>
          <a:xfrm>
            <a:off x="4190964" y="3453988"/>
            <a:ext cx="1645152" cy="258700"/>
          </a:xfrm>
          <a:prstGeom prst="rect">
            <a:avLst/>
          </a:prstGeom>
        </p:spPr>
        <p:txBody>
          <a:bodyPr lIns="0" rIns="90000"/>
          <a:lstStyle>
            <a:lvl1pPr marL="0" indent="0">
              <a:buNone/>
              <a:defRPr sz="900" b="0" i="0">
                <a:solidFill>
                  <a:srgbClr val="454546"/>
                </a:solidFill>
                <a:latin typeface="HelveticaNeueLT Pro 55 Roman" panose="020B0604020202020204" pitchFamily="34" charset="77"/>
              </a:defRPr>
            </a:lvl1pPr>
            <a:lvl2pPr marL="457189" indent="0">
              <a:buNone/>
              <a:defRPr sz="1200" b="0" i="0">
                <a:solidFill>
                  <a:srgbClr val="20201E"/>
                </a:solidFill>
                <a:latin typeface="HelveticaNeueLT Std Lt" panose="020B0403020202020204" pitchFamily="34" charset="0"/>
              </a:defRPr>
            </a:lvl2pPr>
            <a:lvl3pPr marL="914377" indent="0">
              <a:buNone/>
              <a:defRPr sz="1200" b="0" i="0">
                <a:solidFill>
                  <a:srgbClr val="20201E"/>
                </a:solidFill>
                <a:latin typeface="HelveticaNeueLT Std Lt" panose="020B0403020202020204" pitchFamily="34" charset="0"/>
              </a:defRPr>
            </a:lvl3pPr>
            <a:lvl4pPr marL="1371566" indent="0">
              <a:buNone/>
              <a:defRPr sz="1200" b="0" i="0">
                <a:solidFill>
                  <a:srgbClr val="20201E"/>
                </a:solidFill>
                <a:latin typeface="HelveticaNeueLT Std Lt" panose="020B0403020202020204" pitchFamily="34" charset="0"/>
              </a:defRPr>
            </a:lvl4pPr>
            <a:lvl5pPr marL="1828755" indent="0">
              <a:buNone/>
              <a:defRPr sz="1200" b="0" i="0">
                <a:solidFill>
                  <a:srgbClr val="20201E"/>
                </a:solidFill>
                <a:latin typeface="HelveticaNeueLT Std Lt" panose="020B0403020202020204" pitchFamily="34" charset="0"/>
              </a:defRPr>
            </a:lvl5pPr>
          </a:lstStyle>
          <a:p>
            <a:pPr lvl="0"/>
            <a:r>
              <a:rPr lang="en-GB"/>
              <a:t>Job title</a:t>
            </a:r>
            <a:endParaRPr lang="en-US"/>
          </a:p>
        </p:txBody>
      </p:sp>
      <p:sp>
        <p:nvSpPr>
          <p:cNvPr id="20" name="Text Placeholder 10">
            <a:extLst>
              <a:ext uri="{FF2B5EF4-FFF2-40B4-BE49-F238E27FC236}">
                <a16:creationId xmlns:a16="http://schemas.microsoft.com/office/drawing/2014/main" id="{52684357-8BAC-7C47-887A-37917745E901}"/>
              </a:ext>
            </a:extLst>
          </p:cNvPr>
          <p:cNvSpPr>
            <a:spLocks noGrp="1"/>
          </p:cNvSpPr>
          <p:nvPr>
            <p:ph type="body" sz="quarter" idx="19" hasCustomPrompt="1"/>
          </p:nvPr>
        </p:nvSpPr>
        <p:spPr>
          <a:xfrm>
            <a:off x="2361375" y="3280528"/>
            <a:ext cx="1644569" cy="258700"/>
          </a:xfrm>
          <a:prstGeom prst="rect">
            <a:avLst/>
          </a:prstGeom>
        </p:spPr>
        <p:txBody>
          <a:bodyPr lIns="0" rIns="90000"/>
          <a:lstStyle>
            <a:lvl1pPr marL="0" indent="0">
              <a:buNone/>
              <a:defRPr sz="1200" b="1" i="0">
                <a:solidFill>
                  <a:srgbClr val="D43900"/>
                </a:solidFill>
                <a:latin typeface="HelveticaNeueLT Pro 55 Roman" panose="020B0604020202020204" pitchFamily="34" charset="77"/>
              </a:defRPr>
            </a:lvl1pPr>
            <a:lvl2pPr marL="457189" indent="0">
              <a:buNone/>
              <a:defRPr b="1" i="1">
                <a:solidFill>
                  <a:srgbClr val="C85412"/>
                </a:solidFill>
                <a:latin typeface="HelveticaNeueLT Std Cn" panose="020B0604020202020204" pitchFamily="34" charset="0"/>
              </a:defRPr>
            </a:lvl2pPr>
            <a:lvl3pPr>
              <a:defRPr b="1" i="1">
                <a:solidFill>
                  <a:srgbClr val="C85412"/>
                </a:solidFill>
                <a:latin typeface="HelveticaNeueLT Std Cn" panose="020B0604020202020204" pitchFamily="34" charset="0"/>
              </a:defRPr>
            </a:lvl3pPr>
            <a:lvl4pPr>
              <a:defRPr b="1" i="1">
                <a:solidFill>
                  <a:srgbClr val="C85412"/>
                </a:solidFill>
                <a:latin typeface="HelveticaNeueLT Std Cn" panose="020B0604020202020204" pitchFamily="34" charset="0"/>
              </a:defRPr>
            </a:lvl4pPr>
            <a:lvl5pPr>
              <a:defRPr b="1" i="1">
                <a:solidFill>
                  <a:srgbClr val="C85412"/>
                </a:solidFill>
                <a:latin typeface="HelveticaNeueLT Std Cn" panose="020B0604020202020204" pitchFamily="34" charset="0"/>
              </a:defRPr>
            </a:lvl5pPr>
          </a:lstStyle>
          <a:p>
            <a:pPr lvl="0"/>
            <a:r>
              <a:rPr lang="en-GB"/>
              <a:t>Name Surname</a:t>
            </a:r>
          </a:p>
        </p:txBody>
      </p:sp>
      <p:sp>
        <p:nvSpPr>
          <p:cNvPr id="21" name="Text Placeholder 12">
            <a:extLst>
              <a:ext uri="{FF2B5EF4-FFF2-40B4-BE49-F238E27FC236}">
                <a16:creationId xmlns:a16="http://schemas.microsoft.com/office/drawing/2014/main" id="{FE757602-E883-0C46-83AF-8B1CEC8D9CED}"/>
              </a:ext>
            </a:extLst>
          </p:cNvPr>
          <p:cNvSpPr>
            <a:spLocks noGrp="1"/>
          </p:cNvSpPr>
          <p:nvPr>
            <p:ph type="body" sz="quarter" idx="20" hasCustomPrompt="1"/>
          </p:nvPr>
        </p:nvSpPr>
        <p:spPr>
          <a:xfrm>
            <a:off x="2361284" y="3453988"/>
            <a:ext cx="1645152" cy="258700"/>
          </a:xfrm>
          <a:prstGeom prst="rect">
            <a:avLst/>
          </a:prstGeom>
        </p:spPr>
        <p:txBody>
          <a:bodyPr lIns="0" rIns="90000"/>
          <a:lstStyle>
            <a:lvl1pPr marL="0" indent="0">
              <a:buNone/>
              <a:defRPr sz="900" b="0" i="0">
                <a:solidFill>
                  <a:srgbClr val="454546"/>
                </a:solidFill>
                <a:latin typeface="HelveticaNeueLT Pro 55 Roman" panose="020B0604020202020204" pitchFamily="34" charset="77"/>
              </a:defRPr>
            </a:lvl1pPr>
            <a:lvl2pPr marL="457189" indent="0">
              <a:buNone/>
              <a:defRPr sz="1200" b="0" i="0">
                <a:solidFill>
                  <a:srgbClr val="20201E"/>
                </a:solidFill>
                <a:latin typeface="HelveticaNeueLT Std Lt" panose="020B0403020202020204" pitchFamily="34" charset="0"/>
              </a:defRPr>
            </a:lvl2pPr>
            <a:lvl3pPr marL="914377" indent="0">
              <a:buNone/>
              <a:defRPr sz="1200" b="0" i="0">
                <a:solidFill>
                  <a:srgbClr val="20201E"/>
                </a:solidFill>
                <a:latin typeface="HelveticaNeueLT Std Lt" panose="020B0403020202020204" pitchFamily="34" charset="0"/>
              </a:defRPr>
            </a:lvl3pPr>
            <a:lvl4pPr marL="1371566" indent="0">
              <a:buNone/>
              <a:defRPr sz="1200" b="0" i="0">
                <a:solidFill>
                  <a:srgbClr val="20201E"/>
                </a:solidFill>
                <a:latin typeface="HelveticaNeueLT Std Lt" panose="020B0403020202020204" pitchFamily="34" charset="0"/>
              </a:defRPr>
            </a:lvl4pPr>
            <a:lvl5pPr marL="1828755" indent="0">
              <a:buNone/>
              <a:defRPr sz="1200" b="0" i="0">
                <a:solidFill>
                  <a:srgbClr val="20201E"/>
                </a:solidFill>
                <a:latin typeface="HelveticaNeueLT Std Lt" panose="020B0403020202020204" pitchFamily="34" charset="0"/>
              </a:defRPr>
            </a:lvl5pPr>
          </a:lstStyle>
          <a:p>
            <a:pPr lvl="0"/>
            <a:r>
              <a:rPr lang="en-GB"/>
              <a:t>Job title</a:t>
            </a:r>
            <a:endParaRPr lang="en-US"/>
          </a:p>
        </p:txBody>
      </p:sp>
      <p:sp>
        <p:nvSpPr>
          <p:cNvPr id="22" name="Text Placeholder 10">
            <a:extLst>
              <a:ext uri="{FF2B5EF4-FFF2-40B4-BE49-F238E27FC236}">
                <a16:creationId xmlns:a16="http://schemas.microsoft.com/office/drawing/2014/main" id="{E80E63D6-51AF-9342-84DD-2F397CF5E026}"/>
              </a:ext>
            </a:extLst>
          </p:cNvPr>
          <p:cNvSpPr>
            <a:spLocks noGrp="1"/>
          </p:cNvSpPr>
          <p:nvPr>
            <p:ph type="body" sz="quarter" idx="21" hasCustomPrompt="1"/>
          </p:nvPr>
        </p:nvSpPr>
        <p:spPr>
          <a:xfrm>
            <a:off x="517720" y="3280528"/>
            <a:ext cx="1644569" cy="258700"/>
          </a:xfrm>
          <a:prstGeom prst="rect">
            <a:avLst/>
          </a:prstGeom>
        </p:spPr>
        <p:txBody>
          <a:bodyPr lIns="0" rIns="90000"/>
          <a:lstStyle>
            <a:lvl1pPr marL="0" indent="0">
              <a:buNone/>
              <a:defRPr sz="1200" b="1" i="0">
                <a:solidFill>
                  <a:srgbClr val="D43900"/>
                </a:solidFill>
                <a:latin typeface="HelveticaNeueLT Pro 55 Roman" panose="020B0604020202020204" pitchFamily="34" charset="77"/>
              </a:defRPr>
            </a:lvl1pPr>
            <a:lvl2pPr marL="457189" indent="0">
              <a:buNone/>
              <a:defRPr b="1" i="1">
                <a:solidFill>
                  <a:srgbClr val="C85412"/>
                </a:solidFill>
                <a:latin typeface="HelveticaNeueLT Std Cn" panose="020B0604020202020204" pitchFamily="34" charset="0"/>
              </a:defRPr>
            </a:lvl2pPr>
            <a:lvl3pPr>
              <a:defRPr b="1" i="1">
                <a:solidFill>
                  <a:srgbClr val="C85412"/>
                </a:solidFill>
                <a:latin typeface="HelveticaNeueLT Std Cn" panose="020B0604020202020204" pitchFamily="34" charset="0"/>
              </a:defRPr>
            </a:lvl3pPr>
            <a:lvl4pPr>
              <a:defRPr b="1" i="1">
                <a:solidFill>
                  <a:srgbClr val="C85412"/>
                </a:solidFill>
                <a:latin typeface="HelveticaNeueLT Std Cn" panose="020B0604020202020204" pitchFamily="34" charset="0"/>
              </a:defRPr>
            </a:lvl4pPr>
            <a:lvl5pPr>
              <a:defRPr b="1" i="1">
                <a:solidFill>
                  <a:srgbClr val="C85412"/>
                </a:solidFill>
                <a:latin typeface="HelveticaNeueLT Std Cn" panose="020B0604020202020204" pitchFamily="34" charset="0"/>
              </a:defRPr>
            </a:lvl5pPr>
          </a:lstStyle>
          <a:p>
            <a:pPr lvl="0"/>
            <a:r>
              <a:rPr lang="en-GB"/>
              <a:t>Name Surname</a:t>
            </a:r>
          </a:p>
        </p:txBody>
      </p:sp>
      <p:sp>
        <p:nvSpPr>
          <p:cNvPr id="23" name="Text Placeholder 12">
            <a:extLst>
              <a:ext uri="{FF2B5EF4-FFF2-40B4-BE49-F238E27FC236}">
                <a16:creationId xmlns:a16="http://schemas.microsoft.com/office/drawing/2014/main" id="{800E494D-C690-A141-A71E-A48CBF0A61D1}"/>
              </a:ext>
            </a:extLst>
          </p:cNvPr>
          <p:cNvSpPr>
            <a:spLocks noGrp="1"/>
          </p:cNvSpPr>
          <p:nvPr>
            <p:ph type="body" sz="quarter" idx="22" hasCustomPrompt="1"/>
          </p:nvPr>
        </p:nvSpPr>
        <p:spPr>
          <a:xfrm>
            <a:off x="517629" y="3453988"/>
            <a:ext cx="1645152" cy="258700"/>
          </a:xfrm>
          <a:prstGeom prst="rect">
            <a:avLst/>
          </a:prstGeom>
        </p:spPr>
        <p:txBody>
          <a:bodyPr lIns="0" rIns="90000"/>
          <a:lstStyle>
            <a:lvl1pPr marL="0" indent="0">
              <a:buNone/>
              <a:defRPr sz="900" b="0" i="0">
                <a:solidFill>
                  <a:srgbClr val="454546"/>
                </a:solidFill>
                <a:latin typeface="HelveticaNeueLT Pro 55 Roman" panose="020B0604020202020204" pitchFamily="34" charset="77"/>
              </a:defRPr>
            </a:lvl1pPr>
            <a:lvl2pPr marL="457189" indent="0">
              <a:buNone/>
              <a:defRPr sz="1200" b="0" i="0">
                <a:solidFill>
                  <a:srgbClr val="20201E"/>
                </a:solidFill>
                <a:latin typeface="HelveticaNeueLT Std Lt" panose="020B0403020202020204" pitchFamily="34" charset="0"/>
              </a:defRPr>
            </a:lvl2pPr>
            <a:lvl3pPr marL="914377" indent="0">
              <a:buNone/>
              <a:defRPr sz="1200" b="0" i="0">
                <a:solidFill>
                  <a:srgbClr val="20201E"/>
                </a:solidFill>
                <a:latin typeface="HelveticaNeueLT Std Lt" panose="020B0403020202020204" pitchFamily="34" charset="0"/>
              </a:defRPr>
            </a:lvl3pPr>
            <a:lvl4pPr marL="1371566" indent="0">
              <a:buNone/>
              <a:defRPr sz="1200" b="0" i="0">
                <a:solidFill>
                  <a:srgbClr val="20201E"/>
                </a:solidFill>
                <a:latin typeface="HelveticaNeueLT Std Lt" panose="020B0403020202020204" pitchFamily="34" charset="0"/>
              </a:defRPr>
            </a:lvl4pPr>
            <a:lvl5pPr marL="1828755" indent="0">
              <a:buNone/>
              <a:defRPr sz="1200" b="0" i="0">
                <a:solidFill>
                  <a:srgbClr val="20201E"/>
                </a:solidFill>
                <a:latin typeface="HelveticaNeueLT Std Lt" panose="020B0403020202020204" pitchFamily="34" charset="0"/>
              </a:defRPr>
            </a:lvl5pPr>
          </a:lstStyle>
          <a:p>
            <a:pPr lvl="0"/>
            <a:r>
              <a:rPr lang="en-GB"/>
              <a:t>Job title</a:t>
            </a:r>
            <a:endParaRPr lang="en-US"/>
          </a:p>
        </p:txBody>
      </p:sp>
      <p:sp>
        <p:nvSpPr>
          <p:cNvPr id="24" name="Text Placeholder 10">
            <a:extLst>
              <a:ext uri="{FF2B5EF4-FFF2-40B4-BE49-F238E27FC236}">
                <a16:creationId xmlns:a16="http://schemas.microsoft.com/office/drawing/2014/main" id="{A23863FE-952A-244D-90F7-688D9A0DDD22}"/>
              </a:ext>
            </a:extLst>
          </p:cNvPr>
          <p:cNvSpPr>
            <a:spLocks noGrp="1"/>
          </p:cNvSpPr>
          <p:nvPr>
            <p:ph type="body" sz="quarter" idx="23" hasCustomPrompt="1"/>
          </p:nvPr>
        </p:nvSpPr>
        <p:spPr>
          <a:xfrm>
            <a:off x="7922724" y="5210980"/>
            <a:ext cx="1644569" cy="258700"/>
          </a:xfrm>
          <a:prstGeom prst="rect">
            <a:avLst/>
          </a:prstGeom>
        </p:spPr>
        <p:txBody>
          <a:bodyPr lIns="0" rIns="90000"/>
          <a:lstStyle>
            <a:lvl1pPr marL="0" indent="0">
              <a:buNone/>
              <a:defRPr sz="1200" b="1" i="0">
                <a:solidFill>
                  <a:srgbClr val="D43900"/>
                </a:solidFill>
                <a:latin typeface="HelveticaNeueLT Pro 55 Roman" panose="020B0604020202020204" pitchFamily="34" charset="77"/>
              </a:defRPr>
            </a:lvl1pPr>
            <a:lvl2pPr marL="457189" indent="0">
              <a:buNone/>
              <a:defRPr b="1" i="1">
                <a:solidFill>
                  <a:srgbClr val="C85412"/>
                </a:solidFill>
                <a:latin typeface="HelveticaNeueLT Std Cn" panose="020B0604020202020204" pitchFamily="34" charset="0"/>
              </a:defRPr>
            </a:lvl2pPr>
            <a:lvl3pPr>
              <a:defRPr b="1" i="1">
                <a:solidFill>
                  <a:srgbClr val="C85412"/>
                </a:solidFill>
                <a:latin typeface="HelveticaNeueLT Std Cn" panose="020B0604020202020204" pitchFamily="34" charset="0"/>
              </a:defRPr>
            </a:lvl3pPr>
            <a:lvl4pPr>
              <a:defRPr b="1" i="1">
                <a:solidFill>
                  <a:srgbClr val="C85412"/>
                </a:solidFill>
                <a:latin typeface="HelveticaNeueLT Std Cn" panose="020B0604020202020204" pitchFamily="34" charset="0"/>
              </a:defRPr>
            </a:lvl4pPr>
            <a:lvl5pPr>
              <a:defRPr b="1" i="1">
                <a:solidFill>
                  <a:srgbClr val="C85412"/>
                </a:solidFill>
                <a:latin typeface="HelveticaNeueLT Std Cn" panose="020B0604020202020204" pitchFamily="34" charset="0"/>
              </a:defRPr>
            </a:lvl5pPr>
          </a:lstStyle>
          <a:p>
            <a:pPr lvl="0"/>
            <a:r>
              <a:rPr lang="en-GB"/>
              <a:t>Name Surname</a:t>
            </a:r>
          </a:p>
        </p:txBody>
      </p:sp>
      <p:sp>
        <p:nvSpPr>
          <p:cNvPr id="25" name="Text Placeholder 12">
            <a:extLst>
              <a:ext uri="{FF2B5EF4-FFF2-40B4-BE49-F238E27FC236}">
                <a16:creationId xmlns:a16="http://schemas.microsoft.com/office/drawing/2014/main" id="{A60A29BA-89A0-BA4C-A5D2-BF6E7D66D826}"/>
              </a:ext>
            </a:extLst>
          </p:cNvPr>
          <p:cNvSpPr>
            <a:spLocks noGrp="1"/>
          </p:cNvSpPr>
          <p:nvPr>
            <p:ph type="body" sz="quarter" idx="24" hasCustomPrompt="1"/>
          </p:nvPr>
        </p:nvSpPr>
        <p:spPr>
          <a:xfrm>
            <a:off x="7922633" y="5384440"/>
            <a:ext cx="1645152" cy="258700"/>
          </a:xfrm>
          <a:prstGeom prst="rect">
            <a:avLst/>
          </a:prstGeom>
        </p:spPr>
        <p:txBody>
          <a:bodyPr lIns="0" rIns="90000"/>
          <a:lstStyle>
            <a:lvl1pPr marL="0" indent="0">
              <a:buNone/>
              <a:defRPr sz="900" b="0" i="0">
                <a:solidFill>
                  <a:srgbClr val="454546"/>
                </a:solidFill>
                <a:latin typeface="HelveticaNeueLT Pro 55 Roman" panose="020B0604020202020204" pitchFamily="34" charset="77"/>
              </a:defRPr>
            </a:lvl1pPr>
            <a:lvl2pPr marL="457189" indent="0">
              <a:buNone/>
              <a:defRPr sz="1200" b="0" i="0">
                <a:solidFill>
                  <a:srgbClr val="20201E"/>
                </a:solidFill>
                <a:latin typeface="HelveticaNeueLT Std Lt" panose="020B0403020202020204" pitchFamily="34" charset="0"/>
              </a:defRPr>
            </a:lvl2pPr>
            <a:lvl3pPr marL="914377" indent="0">
              <a:buNone/>
              <a:defRPr sz="1200" b="0" i="0">
                <a:solidFill>
                  <a:srgbClr val="20201E"/>
                </a:solidFill>
                <a:latin typeface="HelveticaNeueLT Std Lt" panose="020B0403020202020204" pitchFamily="34" charset="0"/>
              </a:defRPr>
            </a:lvl3pPr>
            <a:lvl4pPr marL="1371566" indent="0">
              <a:buNone/>
              <a:defRPr sz="1200" b="0" i="0">
                <a:solidFill>
                  <a:srgbClr val="20201E"/>
                </a:solidFill>
                <a:latin typeface="HelveticaNeueLT Std Lt" panose="020B0403020202020204" pitchFamily="34" charset="0"/>
              </a:defRPr>
            </a:lvl4pPr>
            <a:lvl5pPr marL="1828755" indent="0">
              <a:buNone/>
              <a:defRPr sz="1200" b="0" i="0">
                <a:solidFill>
                  <a:srgbClr val="20201E"/>
                </a:solidFill>
                <a:latin typeface="HelveticaNeueLT Std Lt" panose="020B0403020202020204" pitchFamily="34" charset="0"/>
              </a:defRPr>
            </a:lvl5pPr>
          </a:lstStyle>
          <a:p>
            <a:pPr lvl="0"/>
            <a:r>
              <a:rPr lang="en-GB"/>
              <a:t>Job title</a:t>
            </a:r>
            <a:endParaRPr lang="en-US"/>
          </a:p>
        </p:txBody>
      </p:sp>
      <p:sp>
        <p:nvSpPr>
          <p:cNvPr id="26" name="Text Placeholder 10">
            <a:extLst>
              <a:ext uri="{FF2B5EF4-FFF2-40B4-BE49-F238E27FC236}">
                <a16:creationId xmlns:a16="http://schemas.microsoft.com/office/drawing/2014/main" id="{89898E1A-7B68-F04E-8DF9-7DF4AC3F2022}"/>
              </a:ext>
            </a:extLst>
          </p:cNvPr>
          <p:cNvSpPr>
            <a:spLocks noGrp="1"/>
          </p:cNvSpPr>
          <p:nvPr>
            <p:ph type="body" sz="quarter" idx="25" hasCustomPrompt="1"/>
          </p:nvPr>
        </p:nvSpPr>
        <p:spPr>
          <a:xfrm>
            <a:off x="6087954" y="5210980"/>
            <a:ext cx="1644569" cy="258700"/>
          </a:xfrm>
          <a:prstGeom prst="rect">
            <a:avLst/>
          </a:prstGeom>
        </p:spPr>
        <p:txBody>
          <a:bodyPr lIns="0" rIns="90000"/>
          <a:lstStyle>
            <a:lvl1pPr marL="0" indent="0">
              <a:buNone/>
              <a:defRPr sz="1200" b="1" i="0">
                <a:solidFill>
                  <a:srgbClr val="D43900"/>
                </a:solidFill>
                <a:latin typeface="HelveticaNeueLT Pro 55 Roman" panose="020B0604020202020204" pitchFamily="34" charset="77"/>
              </a:defRPr>
            </a:lvl1pPr>
            <a:lvl2pPr marL="457189" indent="0">
              <a:buNone/>
              <a:defRPr b="1" i="1">
                <a:solidFill>
                  <a:srgbClr val="C85412"/>
                </a:solidFill>
                <a:latin typeface="HelveticaNeueLT Std Cn" panose="020B0604020202020204" pitchFamily="34" charset="0"/>
              </a:defRPr>
            </a:lvl2pPr>
            <a:lvl3pPr>
              <a:defRPr b="1" i="1">
                <a:solidFill>
                  <a:srgbClr val="C85412"/>
                </a:solidFill>
                <a:latin typeface="HelveticaNeueLT Std Cn" panose="020B0604020202020204" pitchFamily="34" charset="0"/>
              </a:defRPr>
            </a:lvl3pPr>
            <a:lvl4pPr>
              <a:defRPr b="1" i="1">
                <a:solidFill>
                  <a:srgbClr val="C85412"/>
                </a:solidFill>
                <a:latin typeface="HelveticaNeueLT Std Cn" panose="020B0604020202020204" pitchFamily="34" charset="0"/>
              </a:defRPr>
            </a:lvl4pPr>
            <a:lvl5pPr>
              <a:defRPr b="1" i="1">
                <a:solidFill>
                  <a:srgbClr val="C85412"/>
                </a:solidFill>
                <a:latin typeface="HelveticaNeueLT Std Cn" panose="020B0604020202020204" pitchFamily="34" charset="0"/>
              </a:defRPr>
            </a:lvl5pPr>
          </a:lstStyle>
          <a:p>
            <a:pPr lvl="0"/>
            <a:r>
              <a:rPr lang="en-GB"/>
              <a:t>Name Surname</a:t>
            </a:r>
          </a:p>
        </p:txBody>
      </p:sp>
      <p:sp>
        <p:nvSpPr>
          <p:cNvPr id="27" name="Text Placeholder 12">
            <a:extLst>
              <a:ext uri="{FF2B5EF4-FFF2-40B4-BE49-F238E27FC236}">
                <a16:creationId xmlns:a16="http://schemas.microsoft.com/office/drawing/2014/main" id="{FE65C65B-35EF-AF42-937E-CB58BD9F5DC3}"/>
              </a:ext>
            </a:extLst>
          </p:cNvPr>
          <p:cNvSpPr>
            <a:spLocks noGrp="1"/>
          </p:cNvSpPr>
          <p:nvPr>
            <p:ph type="body" sz="quarter" idx="26" hasCustomPrompt="1"/>
          </p:nvPr>
        </p:nvSpPr>
        <p:spPr>
          <a:xfrm>
            <a:off x="6087863" y="5384440"/>
            <a:ext cx="1645152" cy="258700"/>
          </a:xfrm>
          <a:prstGeom prst="rect">
            <a:avLst/>
          </a:prstGeom>
        </p:spPr>
        <p:txBody>
          <a:bodyPr lIns="0" rIns="90000"/>
          <a:lstStyle>
            <a:lvl1pPr marL="0" indent="0">
              <a:buNone/>
              <a:defRPr sz="900" b="0" i="0">
                <a:solidFill>
                  <a:srgbClr val="454546"/>
                </a:solidFill>
                <a:latin typeface="HelveticaNeueLT Pro 55 Roman" panose="020B0604020202020204" pitchFamily="34" charset="77"/>
              </a:defRPr>
            </a:lvl1pPr>
            <a:lvl2pPr marL="457189" indent="0">
              <a:buNone/>
              <a:defRPr sz="1200" b="0" i="0">
                <a:solidFill>
                  <a:srgbClr val="20201E"/>
                </a:solidFill>
                <a:latin typeface="HelveticaNeueLT Std Lt" panose="020B0403020202020204" pitchFamily="34" charset="0"/>
              </a:defRPr>
            </a:lvl2pPr>
            <a:lvl3pPr marL="914377" indent="0">
              <a:buNone/>
              <a:defRPr sz="1200" b="0" i="0">
                <a:solidFill>
                  <a:srgbClr val="20201E"/>
                </a:solidFill>
                <a:latin typeface="HelveticaNeueLT Std Lt" panose="020B0403020202020204" pitchFamily="34" charset="0"/>
              </a:defRPr>
            </a:lvl3pPr>
            <a:lvl4pPr marL="1371566" indent="0">
              <a:buNone/>
              <a:defRPr sz="1200" b="0" i="0">
                <a:solidFill>
                  <a:srgbClr val="20201E"/>
                </a:solidFill>
                <a:latin typeface="HelveticaNeueLT Std Lt" panose="020B0403020202020204" pitchFamily="34" charset="0"/>
              </a:defRPr>
            </a:lvl4pPr>
            <a:lvl5pPr marL="1828755" indent="0">
              <a:buNone/>
              <a:defRPr sz="1200" b="0" i="0">
                <a:solidFill>
                  <a:srgbClr val="20201E"/>
                </a:solidFill>
                <a:latin typeface="HelveticaNeueLT Std Lt" panose="020B0403020202020204" pitchFamily="34" charset="0"/>
              </a:defRPr>
            </a:lvl5pPr>
          </a:lstStyle>
          <a:p>
            <a:pPr lvl="0"/>
            <a:r>
              <a:rPr lang="en-GB"/>
              <a:t>Job title</a:t>
            </a:r>
            <a:endParaRPr lang="en-US"/>
          </a:p>
        </p:txBody>
      </p:sp>
      <p:sp>
        <p:nvSpPr>
          <p:cNvPr id="28" name="Text Placeholder 10">
            <a:extLst>
              <a:ext uri="{FF2B5EF4-FFF2-40B4-BE49-F238E27FC236}">
                <a16:creationId xmlns:a16="http://schemas.microsoft.com/office/drawing/2014/main" id="{E8818411-28B7-E348-8FC0-16EA9B5CD6E8}"/>
              </a:ext>
            </a:extLst>
          </p:cNvPr>
          <p:cNvSpPr>
            <a:spLocks noGrp="1"/>
          </p:cNvSpPr>
          <p:nvPr>
            <p:ph type="body" sz="quarter" idx="27" hasCustomPrompt="1"/>
          </p:nvPr>
        </p:nvSpPr>
        <p:spPr>
          <a:xfrm>
            <a:off x="4191055" y="5210980"/>
            <a:ext cx="1644569" cy="258700"/>
          </a:xfrm>
          <a:prstGeom prst="rect">
            <a:avLst/>
          </a:prstGeom>
        </p:spPr>
        <p:txBody>
          <a:bodyPr lIns="0" rIns="90000"/>
          <a:lstStyle>
            <a:lvl1pPr marL="0" indent="0">
              <a:buNone/>
              <a:defRPr sz="1200" b="1" i="0">
                <a:solidFill>
                  <a:srgbClr val="D43900"/>
                </a:solidFill>
                <a:latin typeface="HelveticaNeueLT Pro 55 Roman" panose="020B0604020202020204" pitchFamily="34" charset="77"/>
              </a:defRPr>
            </a:lvl1pPr>
            <a:lvl2pPr marL="457189" indent="0">
              <a:buNone/>
              <a:defRPr b="1" i="1">
                <a:solidFill>
                  <a:srgbClr val="C85412"/>
                </a:solidFill>
                <a:latin typeface="HelveticaNeueLT Std Cn" panose="020B0604020202020204" pitchFamily="34" charset="0"/>
              </a:defRPr>
            </a:lvl2pPr>
            <a:lvl3pPr>
              <a:defRPr b="1" i="1">
                <a:solidFill>
                  <a:srgbClr val="C85412"/>
                </a:solidFill>
                <a:latin typeface="HelveticaNeueLT Std Cn" panose="020B0604020202020204" pitchFamily="34" charset="0"/>
              </a:defRPr>
            </a:lvl3pPr>
            <a:lvl4pPr>
              <a:defRPr b="1" i="1">
                <a:solidFill>
                  <a:srgbClr val="C85412"/>
                </a:solidFill>
                <a:latin typeface="HelveticaNeueLT Std Cn" panose="020B0604020202020204" pitchFamily="34" charset="0"/>
              </a:defRPr>
            </a:lvl4pPr>
            <a:lvl5pPr>
              <a:defRPr b="1" i="1">
                <a:solidFill>
                  <a:srgbClr val="C85412"/>
                </a:solidFill>
                <a:latin typeface="HelveticaNeueLT Std Cn" panose="020B0604020202020204" pitchFamily="34" charset="0"/>
              </a:defRPr>
            </a:lvl5pPr>
          </a:lstStyle>
          <a:p>
            <a:pPr lvl="0"/>
            <a:r>
              <a:rPr lang="en-GB"/>
              <a:t>Name Surname</a:t>
            </a:r>
          </a:p>
        </p:txBody>
      </p:sp>
      <p:sp>
        <p:nvSpPr>
          <p:cNvPr id="29" name="Text Placeholder 12">
            <a:extLst>
              <a:ext uri="{FF2B5EF4-FFF2-40B4-BE49-F238E27FC236}">
                <a16:creationId xmlns:a16="http://schemas.microsoft.com/office/drawing/2014/main" id="{1D298B64-DB9D-7D4F-85F5-13A6775E23B2}"/>
              </a:ext>
            </a:extLst>
          </p:cNvPr>
          <p:cNvSpPr>
            <a:spLocks noGrp="1"/>
          </p:cNvSpPr>
          <p:nvPr>
            <p:ph type="body" sz="quarter" idx="28" hasCustomPrompt="1"/>
          </p:nvPr>
        </p:nvSpPr>
        <p:spPr>
          <a:xfrm>
            <a:off x="4190964" y="5384440"/>
            <a:ext cx="1645152" cy="258700"/>
          </a:xfrm>
          <a:prstGeom prst="rect">
            <a:avLst/>
          </a:prstGeom>
        </p:spPr>
        <p:txBody>
          <a:bodyPr lIns="0" rIns="90000"/>
          <a:lstStyle>
            <a:lvl1pPr marL="0" indent="0">
              <a:buNone/>
              <a:defRPr sz="900" b="0" i="0">
                <a:solidFill>
                  <a:srgbClr val="454546"/>
                </a:solidFill>
                <a:latin typeface="HelveticaNeueLT Pro 55 Roman" panose="020B0604020202020204" pitchFamily="34" charset="77"/>
              </a:defRPr>
            </a:lvl1pPr>
            <a:lvl2pPr marL="457189" indent="0">
              <a:buNone/>
              <a:defRPr sz="1200" b="0" i="0">
                <a:solidFill>
                  <a:srgbClr val="20201E"/>
                </a:solidFill>
                <a:latin typeface="HelveticaNeueLT Std Lt" panose="020B0403020202020204" pitchFamily="34" charset="0"/>
              </a:defRPr>
            </a:lvl2pPr>
            <a:lvl3pPr marL="914377" indent="0">
              <a:buNone/>
              <a:defRPr sz="1200" b="0" i="0">
                <a:solidFill>
                  <a:srgbClr val="20201E"/>
                </a:solidFill>
                <a:latin typeface="HelveticaNeueLT Std Lt" panose="020B0403020202020204" pitchFamily="34" charset="0"/>
              </a:defRPr>
            </a:lvl3pPr>
            <a:lvl4pPr marL="1371566" indent="0">
              <a:buNone/>
              <a:defRPr sz="1200" b="0" i="0">
                <a:solidFill>
                  <a:srgbClr val="20201E"/>
                </a:solidFill>
                <a:latin typeface="HelveticaNeueLT Std Lt" panose="020B0403020202020204" pitchFamily="34" charset="0"/>
              </a:defRPr>
            </a:lvl4pPr>
            <a:lvl5pPr marL="1828755" indent="0">
              <a:buNone/>
              <a:defRPr sz="1200" b="0" i="0">
                <a:solidFill>
                  <a:srgbClr val="20201E"/>
                </a:solidFill>
                <a:latin typeface="HelveticaNeueLT Std Lt" panose="020B0403020202020204" pitchFamily="34" charset="0"/>
              </a:defRPr>
            </a:lvl5pPr>
          </a:lstStyle>
          <a:p>
            <a:pPr lvl="0"/>
            <a:r>
              <a:rPr lang="en-GB"/>
              <a:t>Job title</a:t>
            </a:r>
            <a:endParaRPr lang="en-US"/>
          </a:p>
        </p:txBody>
      </p:sp>
      <p:sp>
        <p:nvSpPr>
          <p:cNvPr id="30" name="Text Placeholder 10">
            <a:extLst>
              <a:ext uri="{FF2B5EF4-FFF2-40B4-BE49-F238E27FC236}">
                <a16:creationId xmlns:a16="http://schemas.microsoft.com/office/drawing/2014/main" id="{CA7EE175-F504-A241-BB9E-4B63D9421241}"/>
              </a:ext>
            </a:extLst>
          </p:cNvPr>
          <p:cNvSpPr>
            <a:spLocks noGrp="1"/>
          </p:cNvSpPr>
          <p:nvPr>
            <p:ph type="body" sz="quarter" idx="29" hasCustomPrompt="1"/>
          </p:nvPr>
        </p:nvSpPr>
        <p:spPr>
          <a:xfrm>
            <a:off x="2361375" y="5210980"/>
            <a:ext cx="1644569" cy="258700"/>
          </a:xfrm>
          <a:prstGeom prst="rect">
            <a:avLst/>
          </a:prstGeom>
        </p:spPr>
        <p:txBody>
          <a:bodyPr lIns="0" rIns="90000"/>
          <a:lstStyle>
            <a:lvl1pPr marL="0" indent="0">
              <a:buNone/>
              <a:defRPr sz="1200" b="1" i="0">
                <a:solidFill>
                  <a:srgbClr val="D43900"/>
                </a:solidFill>
                <a:latin typeface="HelveticaNeueLT Pro 55 Roman" panose="020B0604020202020204" pitchFamily="34" charset="77"/>
              </a:defRPr>
            </a:lvl1pPr>
            <a:lvl2pPr marL="457189" indent="0">
              <a:buNone/>
              <a:defRPr b="1" i="1">
                <a:solidFill>
                  <a:srgbClr val="C85412"/>
                </a:solidFill>
                <a:latin typeface="HelveticaNeueLT Std Cn" panose="020B0604020202020204" pitchFamily="34" charset="0"/>
              </a:defRPr>
            </a:lvl2pPr>
            <a:lvl3pPr>
              <a:defRPr b="1" i="1">
                <a:solidFill>
                  <a:srgbClr val="C85412"/>
                </a:solidFill>
                <a:latin typeface="HelveticaNeueLT Std Cn" panose="020B0604020202020204" pitchFamily="34" charset="0"/>
              </a:defRPr>
            </a:lvl3pPr>
            <a:lvl4pPr>
              <a:defRPr b="1" i="1">
                <a:solidFill>
                  <a:srgbClr val="C85412"/>
                </a:solidFill>
                <a:latin typeface="HelveticaNeueLT Std Cn" panose="020B0604020202020204" pitchFamily="34" charset="0"/>
              </a:defRPr>
            </a:lvl4pPr>
            <a:lvl5pPr>
              <a:defRPr b="1" i="1">
                <a:solidFill>
                  <a:srgbClr val="C85412"/>
                </a:solidFill>
                <a:latin typeface="HelveticaNeueLT Std Cn" panose="020B0604020202020204" pitchFamily="34" charset="0"/>
              </a:defRPr>
            </a:lvl5pPr>
          </a:lstStyle>
          <a:p>
            <a:pPr lvl="0"/>
            <a:r>
              <a:rPr lang="en-GB"/>
              <a:t>Name Surname</a:t>
            </a:r>
          </a:p>
        </p:txBody>
      </p:sp>
      <p:sp>
        <p:nvSpPr>
          <p:cNvPr id="31" name="Text Placeholder 12">
            <a:extLst>
              <a:ext uri="{FF2B5EF4-FFF2-40B4-BE49-F238E27FC236}">
                <a16:creationId xmlns:a16="http://schemas.microsoft.com/office/drawing/2014/main" id="{33A5E4BB-C47B-5146-8E48-1E9A4ED09F28}"/>
              </a:ext>
            </a:extLst>
          </p:cNvPr>
          <p:cNvSpPr>
            <a:spLocks noGrp="1"/>
          </p:cNvSpPr>
          <p:nvPr>
            <p:ph type="body" sz="quarter" idx="30" hasCustomPrompt="1"/>
          </p:nvPr>
        </p:nvSpPr>
        <p:spPr>
          <a:xfrm>
            <a:off x="2361284" y="5384440"/>
            <a:ext cx="1645152" cy="258700"/>
          </a:xfrm>
          <a:prstGeom prst="rect">
            <a:avLst/>
          </a:prstGeom>
        </p:spPr>
        <p:txBody>
          <a:bodyPr lIns="0" rIns="90000"/>
          <a:lstStyle>
            <a:lvl1pPr marL="0" indent="0">
              <a:buNone/>
              <a:defRPr sz="900" b="0" i="0">
                <a:solidFill>
                  <a:srgbClr val="454546"/>
                </a:solidFill>
                <a:latin typeface="HelveticaNeueLT Pro 55 Roman" panose="020B0604020202020204" pitchFamily="34" charset="77"/>
              </a:defRPr>
            </a:lvl1pPr>
            <a:lvl2pPr marL="457189" indent="0">
              <a:buNone/>
              <a:defRPr sz="1200" b="0" i="0">
                <a:solidFill>
                  <a:srgbClr val="20201E"/>
                </a:solidFill>
                <a:latin typeface="HelveticaNeueLT Std Lt" panose="020B0403020202020204" pitchFamily="34" charset="0"/>
              </a:defRPr>
            </a:lvl2pPr>
            <a:lvl3pPr marL="914377" indent="0">
              <a:buNone/>
              <a:defRPr sz="1200" b="0" i="0">
                <a:solidFill>
                  <a:srgbClr val="20201E"/>
                </a:solidFill>
                <a:latin typeface="HelveticaNeueLT Std Lt" panose="020B0403020202020204" pitchFamily="34" charset="0"/>
              </a:defRPr>
            </a:lvl3pPr>
            <a:lvl4pPr marL="1371566" indent="0">
              <a:buNone/>
              <a:defRPr sz="1200" b="0" i="0">
                <a:solidFill>
                  <a:srgbClr val="20201E"/>
                </a:solidFill>
                <a:latin typeface="HelveticaNeueLT Std Lt" panose="020B0403020202020204" pitchFamily="34" charset="0"/>
              </a:defRPr>
            </a:lvl4pPr>
            <a:lvl5pPr marL="1828755" indent="0">
              <a:buNone/>
              <a:defRPr sz="1200" b="0" i="0">
                <a:solidFill>
                  <a:srgbClr val="20201E"/>
                </a:solidFill>
                <a:latin typeface="HelveticaNeueLT Std Lt" panose="020B0403020202020204" pitchFamily="34" charset="0"/>
              </a:defRPr>
            </a:lvl5pPr>
          </a:lstStyle>
          <a:p>
            <a:pPr lvl="0"/>
            <a:r>
              <a:rPr lang="en-GB"/>
              <a:t>Job title</a:t>
            </a:r>
            <a:endParaRPr lang="en-US"/>
          </a:p>
        </p:txBody>
      </p:sp>
      <p:sp>
        <p:nvSpPr>
          <p:cNvPr id="32" name="Text Placeholder 10">
            <a:extLst>
              <a:ext uri="{FF2B5EF4-FFF2-40B4-BE49-F238E27FC236}">
                <a16:creationId xmlns:a16="http://schemas.microsoft.com/office/drawing/2014/main" id="{CDFCD2CC-774B-7C45-B5EF-4845C476F627}"/>
              </a:ext>
            </a:extLst>
          </p:cNvPr>
          <p:cNvSpPr>
            <a:spLocks noGrp="1"/>
          </p:cNvSpPr>
          <p:nvPr>
            <p:ph type="body" sz="quarter" idx="31" hasCustomPrompt="1"/>
          </p:nvPr>
        </p:nvSpPr>
        <p:spPr>
          <a:xfrm>
            <a:off x="517720" y="5210980"/>
            <a:ext cx="1644569" cy="258700"/>
          </a:xfrm>
          <a:prstGeom prst="rect">
            <a:avLst/>
          </a:prstGeom>
        </p:spPr>
        <p:txBody>
          <a:bodyPr lIns="0" rIns="90000"/>
          <a:lstStyle>
            <a:lvl1pPr marL="0" indent="0">
              <a:buNone/>
              <a:defRPr sz="1200" b="1" i="0">
                <a:solidFill>
                  <a:srgbClr val="D43900"/>
                </a:solidFill>
                <a:latin typeface="HelveticaNeueLT Pro 55 Roman" panose="020B0604020202020204" pitchFamily="34" charset="77"/>
              </a:defRPr>
            </a:lvl1pPr>
            <a:lvl2pPr marL="457189" indent="0">
              <a:buNone/>
              <a:defRPr b="1" i="1">
                <a:solidFill>
                  <a:srgbClr val="C85412"/>
                </a:solidFill>
                <a:latin typeface="HelveticaNeueLT Std Cn" panose="020B0604020202020204" pitchFamily="34" charset="0"/>
              </a:defRPr>
            </a:lvl2pPr>
            <a:lvl3pPr>
              <a:defRPr b="1" i="1">
                <a:solidFill>
                  <a:srgbClr val="C85412"/>
                </a:solidFill>
                <a:latin typeface="HelveticaNeueLT Std Cn" panose="020B0604020202020204" pitchFamily="34" charset="0"/>
              </a:defRPr>
            </a:lvl3pPr>
            <a:lvl4pPr>
              <a:defRPr b="1" i="1">
                <a:solidFill>
                  <a:srgbClr val="C85412"/>
                </a:solidFill>
                <a:latin typeface="HelveticaNeueLT Std Cn" panose="020B0604020202020204" pitchFamily="34" charset="0"/>
              </a:defRPr>
            </a:lvl4pPr>
            <a:lvl5pPr>
              <a:defRPr b="1" i="1">
                <a:solidFill>
                  <a:srgbClr val="C85412"/>
                </a:solidFill>
                <a:latin typeface="HelveticaNeueLT Std Cn" panose="020B0604020202020204" pitchFamily="34" charset="0"/>
              </a:defRPr>
            </a:lvl5pPr>
          </a:lstStyle>
          <a:p>
            <a:pPr lvl="0"/>
            <a:r>
              <a:rPr lang="en-GB"/>
              <a:t>Name Surname</a:t>
            </a:r>
          </a:p>
        </p:txBody>
      </p:sp>
      <p:sp>
        <p:nvSpPr>
          <p:cNvPr id="33" name="Text Placeholder 12">
            <a:extLst>
              <a:ext uri="{FF2B5EF4-FFF2-40B4-BE49-F238E27FC236}">
                <a16:creationId xmlns:a16="http://schemas.microsoft.com/office/drawing/2014/main" id="{54099D0C-11DE-564E-87CD-3D7CA122E369}"/>
              </a:ext>
            </a:extLst>
          </p:cNvPr>
          <p:cNvSpPr>
            <a:spLocks noGrp="1"/>
          </p:cNvSpPr>
          <p:nvPr>
            <p:ph type="body" sz="quarter" idx="32" hasCustomPrompt="1"/>
          </p:nvPr>
        </p:nvSpPr>
        <p:spPr>
          <a:xfrm>
            <a:off x="517629" y="5384440"/>
            <a:ext cx="1645152" cy="258700"/>
          </a:xfrm>
          <a:prstGeom prst="rect">
            <a:avLst/>
          </a:prstGeom>
        </p:spPr>
        <p:txBody>
          <a:bodyPr lIns="0" rIns="90000"/>
          <a:lstStyle>
            <a:lvl1pPr marL="0" indent="0">
              <a:buNone/>
              <a:defRPr sz="900" b="0" i="0">
                <a:solidFill>
                  <a:srgbClr val="454546"/>
                </a:solidFill>
                <a:latin typeface="HelveticaNeueLT Pro 55 Roman" panose="020B0604020202020204" pitchFamily="34" charset="77"/>
              </a:defRPr>
            </a:lvl1pPr>
            <a:lvl2pPr marL="457189" indent="0">
              <a:buNone/>
              <a:defRPr sz="1200" b="0" i="0">
                <a:solidFill>
                  <a:srgbClr val="20201E"/>
                </a:solidFill>
                <a:latin typeface="HelveticaNeueLT Std Lt" panose="020B0403020202020204" pitchFamily="34" charset="0"/>
              </a:defRPr>
            </a:lvl2pPr>
            <a:lvl3pPr marL="914377" indent="0">
              <a:buNone/>
              <a:defRPr sz="1200" b="0" i="0">
                <a:solidFill>
                  <a:srgbClr val="20201E"/>
                </a:solidFill>
                <a:latin typeface="HelveticaNeueLT Std Lt" panose="020B0403020202020204" pitchFamily="34" charset="0"/>
              </a:defRPr>
            </a:lvl3pPr>
            <a:lvl4pPr marL="1371566" indent="0">
              <a:buNone/>
              <a:defRPr sz="1200" b="0" i="0">
                <a:solidFill>
                  <a:srgbClr val="20201E"/>
                </a:solidFill>
                <a:latin typeface="HelveticaNeueLT Std Lt" panose="020B0403020202020204" pitchFamily="34" charset="0"/>
              </a:defRPr>
            </a:lvl4pPr>
            <a:lvl5pPr marL="1828755" indent="0">
              <a:buNone/>
              <a:defRPr sz="1200" b="0" i="0">
                <a:solidFill>
                  <a:srgbClr val="20201E"/>
                </a:solidFill>
                <a:latin typeface="HelveticaNeueLT Std Lt" panose="020B0403020202020204" pitchFamily="34" charset="0"/>
              </a:defRPr>
            </a:lvl5pPr>
          </a:lstStyle>
          <a:p>
            <a:pPr lvl="0"/>
            <a:r>
              <a:rPr lang="en-GB"/>
              <a:t>Job title</a:t>
            </a:r>
            <a:endParaRPr lang="en-US"/>
          </a:p>
        </p:txBody>
      </p:sp>
      <p:sp>
        <p:nvSpPr>
          <p:cNvPr id="3" name="Picture Placeholder 2">
            <a:extLst>
              <a:ext uri="{FF2B5EF4-FFF2-40B4-BE49-F238E27FC236}">
                <a16:creationId xmlns:a16="http://schemas.microsoft.com/office/drawing/2014/main" id="{98E5176D-C25B-0B4F-9953-18721D7311C3}"/>
              </a:ext>
            </a:extLst>
          </p:cNvPr>
          <p:cNvSpPr>
            <a:spLocks noGrp="1"/>
          </p:cNvSpPr>
          <p:nvPr>
            <p:ph type="pic" sz="quarter" idx="33"/>
          </p:nvPr>
        </p:nvSpPr>
        <p:spPr>
          <a:xfrm>
            <a:off x="518540" y="2107292"/>
            <a:ext cx="1643869" cy="1058862"/>
          </a:xfrm>
          <a:prstGeom prst="rect">
            <a:avLst/>
          </a:prstGeom>
          <a:noFill/>
        </p:spPr>
        <p:txBody>
          <a:bodyPr/>
          <a:lstStyle>
            <a:lvl1pPr>
              <a:defRPr sz="1000" b="0" i="0">
                <a:latin typeface="HelveticaNeueLT Pro 55 Roman" panose="020B0604020202020204" pitchFamily="34" charset="77"/>
              </a:defRPr>
            </a:lvl1pPr>
          </a:lstStyle>
          <a:p>
            <a:endParaRPr lang="en-US"/>
          </a:p>
        </p:txBody>
      </p:sp>
      <p:sp>
        <p:nvSpPr>
          <p:cNvPr id="34" name="Picture Placeholder 2">
            <a:extLst>
              <a:ext uri="{FF2B5EF4-FFF2-40B4-BE49-F238E27FC236}">
                <a16:creationId xmlns:a16="http://schemas.microsoft.com/office/drawing/2014/main" id="{3034D6EA-24FA-B44E-B175-A69466B69136}"/>
              </a:ext>
            </a:extLst>
          </p:cNvPr>
          <p:cNvSpPr>
            <a:spLocks noGrp="1"/>
          </p:cNvSpPr>
          <p:nvPr>
            <p:ph type="pic" sz="quarter" idx="34"/>
          </p:nvPr>
        </p:nvSpPr>
        <p:spPr>
          <a:xfrm>
            <a:off x="2361401" y="2107292"/>
            <a:ext cx="1643869" cy="1058862"/>
          </a:xfrm>
          <a:prstGeom prst="rect">
            <a:avLst/>
          </a:prstGeom>
        </p:spPr>
        <p:txBody>
          <a:bodyPr/>
          <a:lstStyle>
            <a:lvl1pPr>
              <a:defRPr sz="1000" b="0" i="0">
                <a:latin typeface="HelveticaNeueLT Pro 55 Roman" panose="020B0604020202020204" pitchFamily="34" charset="77"/>
              </a:defRPr>
            </a:lvl1pPr>
          </a:lstStyle>
          <a:p>
            <a:endParaRPr lang="en-US"/>
          </a:p>
        </p:txBody>
      </p:sp>
      <p:sp>
        <p:nvSpPr>
          <p:cNvPr id="35" name="Picture Placeholder 2">
            <a:extLst>
              <a:ext uri="{FF2B5EF4-FFF2-40B4-BE49-F238E27FC236}">
                <a16:creationId xmlns:a16="http://schemas.microsoft.com/office/drawing/2014/main" id="{F6C71354-D9C6-0944-A6F7-99F3174B5B91}"/>
              </a:ext>
            </a:extLst>
          </p:cNvPr>
          <p:cNvSpPr>
            <a:spLocks noGrp="1"/>
          </p:cNvSpPr>
          <p:nvPr>
            <p:ph type="pic" sz="quarter" idx="35"/>
          </p:nvPr>
        </p:nvSpPr>
        <p:spPr>
          <a:xfrm>
            <a:off x="4197453" y="2107292"/>
            <a:ext cx="1643869" cy="1058862"/>
          </a:xfrm>
          <a:prstGeom prst="rect">
            <a:avLst/>
          </a:prstGeom>
        </p:spPr>
        <p:txBody>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1000" b="0" i="0">
                <a:latin typeface="HelveticaNeueLT Pro 55 Roman" panose="020B0604020202020204" pitchFamily="34" charset="77"/>
              </a:defRPr>
            </a:lvl1pPr>
          </a:lstStyle>
          <a:p>
            <a:endParaRPr lang="en-US"/>
          </a:p>
        </p:txBody>
      </p:sp>
      <p:sp>
        <p:nvSpPr>
          <p:cNvPr id="37" name="Picture Placeholder 2">
            <a:extLst>
              <a:ext uri="{FF2B5EF4-FFF2-40B4-BE49-F238E27FC236}">
                <a16:creationId xmlns:a16="http://schemas.microsoft.com/office/drawing/2014/main" id="{5FA04993-DD2D-FE4F-9418-231283FBC620}"/>
              </a:ext>
            </a:extLst>
          </p:cNvPr>
          <p:cNvSpPr>
            <a:spLocks noGrp="1"/>
          </p:cNvSpPr>
          <p:nvPr>
            <p:ph type="pic" sz="quarter" idx="37"/>
          </p:nvPr>
        </p:nvSpPr>
        <p:spPr>
          <a:xfrm>
            <a:off x="7927464" y="2107292"/>
            <a:ext cx="1643869" cy="1058862"/>
          </a:xfrm>
          <a:prstGeom prst="rect">
            <a:avLst/>
          </a:prstGeom>
        </p:spPr>
        <p:txBody>
          <a:bodyPr/>
          <a:lstStyle>
            <a:lvl1pPr>
              <a:defRPr sz="1000" b="0" i="0">
                <a:latin typeface="HelveticaNeueLT Pro 55 Roman" panose="020B0604020202020204" pitchFamily="34" charset="77"/>
              </a:defRPr>
            </a:lvl1pPr>
          </a:lstStyle>
          <a:p>
            <a:endParaRPr lang="en-US"/>
          </a:p>
        </p:txBody>
      </p:sp>
      <p:sp>
        <p:nvSpPr>
          <p:cNvPr id="38" name="Picture Placeholder 2">
            <a:extLst>
              <a:ext uri="{FF2B5EF4-FFF2-40B4-BE49-F238E27FC236}">
                <a16:creationId xmlns:a16="http://schemas.microsoft.com/office/drawing/2014/main" id="{F831207F-DC8C-AA47-AFC2-667CF2F429E4}"/>
              </a:ext>
            </a:extLst>
          </p:cNvPr>
          <p:cNvSpPr>
            <a:spLocks noGrp="1"/>
          </p:cNvSpPr>
          <p:nvPr>
            <p:ph type="pic" sz="quarter" idx="38"/>
          </p:nvPr>
        </p:nvSpPr>
        <p:spPr>
          <a:xfrm>
            <a:off x="518540" y="4037744"/>
            <a:ext cx="1643869" cy="1058862"/>
          </a:xfrm>
          <a:prstGeom prst="rect">
            <a:avLst/>
          </a:prstGeom>
        </p:spPr>
        <p:txBody>
          <a:bodyPr/>
          <a:lstStyle>
            <a:lvl1pPr>
              <a:defRPr sz="1000" b="0" i="0">
                <a:latin typeface="HelveticaNeueLT Pro 55 Roman" panose="020B0604020202020204" pitchFamily="34" charset="77"/>
              </a:defRPr>
            </a:lvl1pPr>
          </a:lstStyle>
          <a:p>
            <a:endParaRPr lang="en-US"/>
          </a:p>
        </p:txBody>
      </p:sp>
      <p:sp>
        <p:nvSpPr>
          <p:cNvPr id="39" name="Picture Placeholder 2">
            <a:extLst>
              <a:ext uri="{FF2B5EF4-FFF2-40B4-BE49-F238E27FC236}">
                <a16:creationId xmlns:a16="http://schemas.microsoft.com/office/drawing/2014/main" id="{A2F6536A-9693-E841-AD61-8C359448084F}"/>
              </a:ext>
            </a:extLst>
          </p:cNvPr>
          <p:cNvSpPr>
            <a:spLocks noGrp="1"/>
          </p:cNvSpPr>
          <p:nvPr>
            <p:ph type="pic" sz="quarter" idx="39"/>
          </p:nvPr>
        </p:nvSpPr>
        <p:spPr>
          <a:xfrm>
            <a:off x="2361401" y="4037744"/>
            <a:ext cx="1643869" cy="1058862"/>
          </a:xfrm>
          <a:prstGeom prst="rect">
            <a:avLst/>
          </a:prstGeom>
        </p:spPr>
        <p:txBody>
          <a:bodyPr/>
          <a:lstStyle>
            <a:lvl1pPr>
              <a:defRPr sz="1000" b="0" i="0">
                <a:latin typeface="HelveticaNeueLT Pro 55 Roman" panose="020B0604020202020204" pitchFamily="34" charset="77"/>
              </a:defRPr>
            </a:lvl1pPr>
          </a:lstStyle>
          <a:p>
            <a:endParaRPr lang="en-US"/>
          </a:p>
        </p:txBody>
      </p:sp>
      <p:sp>
        <p:nvSpPr>
          <p:cNvPr id="40" name="Picture Placeholder 2">
            <a:extLst>
              <a:ext uri="{FF2B5EF4-FFF2-40B4-BE49-F238E27FC236}">
                <a16:creationId xmlns:a16="http://schemas.microsoft.com/office/drawing/2014/main" id="{28EFB759-7961-0F4B-9DA2-9B07D82B3B79}"/>
              </a:ext>
            </a:extLst>
          </p:cNvPr>
          <p:cNvSpPr>
            <a:spLocks noGrp="1"/>
          </p:cNvSpPr>
          <p:nvPr>
            <p:ph type="pic" sz="quarter" idx="40"/>
          </p:nvPr>
        </p:nvSpPr>
        <p:spPr>
          <a:xfrm>
            <a:off x="4197453" y="4037744"/>
            <a:ext cx="1643869" cy="1058862"/>
          </a:xfrm>
          <a:prstGeom prst="rect">
            <a:avLst/>
          </a:prstGeom>
        </p:spPr>
        <p:txBody>
          <a:bodyPr/>
          <a:lstStyle>
            <a:lvl1pPr>
              <a:defRPr sz="1000" b="0" i="0">
                <a:latin typeface="HelveticaNeueLT Pro 55 Roman" panose="020B0604020202020204" pitchFamily="34" charset="77"/>
              </a:defRPr>
            </a:lvl1pPr>
          </a:lstStyle>
          <a:p>
            <a:endParaRPr lang="en-US"/>
          </a:p>
        </p:txBody>
      </p:sp>
      <p:sp>
        <p:nvSpPr>
          <p:cNvPr id="41" name="Picture Placeholder 2">
            <a:extLst>
              <a:ext uri="{FF2B5EF4-FFF2-40B4-BE49-F238E27FC236}">
                <a16:creationId xmlns:a16="http://schemas.microsoft.com/office/drawing/2014/main" id="{F10325A2-6AE5-2B40-BA16-62A41FF09948}"/>
              </a:ext>
            </a:extLst>
          </p:cNvPr>
          <p:cNvSpPr>
            <a:spLocks noGrp="1"/>
          </p:cNvSpPr>
          <p:nvPr>
            <p:ph type="pic" sz="quarter" idx="41"/>
          </p:nvPr>
        </p:nvSpPr>
        <p:spPr>
          <a:xfrm>
            <a:off x="6085092" y="4037744"/>
            <a:ext cx="1643869" cy="1058862"/>
          </a:xfrm>
          <a:prstGeom prst="rect">
            <a:avLst/>
          </a:prstGeom>
        </p:spPr>
        <p:txBody>
          <a:bodyPr/>
          <a:lstStyle>
            <a:lvl1pPr>
              <a:defRPr sz="1000" b="0" i="0">
                <a:latin typeface="HelveticaNeueLT Pro 55 Roman" panose="020B0604020202020204" pitchFamily="34" charset="77"/>
              </a:defRPr>
            </a:lvl1pPr>
          </a:lstStyle>
          <a:p>
            <a:endParaRPr lang="en-US"/>
          </a:p>
        </p:txBody>
      </p:sp>
      <p:sp>
        <p:nvSpPr>
          <p:cNvPr id="42" name="Picture Placeholder 2">
            <a:extLst>
              <a:ext uri="{FF2B5EF4-FFF2-40B4-BE49-F238E27FC236}">
                <a16:creationId xmlns:a16="http://schemas.microsoft.com/office/drawing/2014/main" id="{48548331-C398-0441-8680-2BC2E34EA6B7}"/>
              </a:ext>
            </a:extLst>
          </p:cNvPr>
          <p:cNvSpPr>
            <a:spLocks noGrp="1"/>
          </p:cNvSpPr>
          <p:nvPr>
            <p:ph type="pic" sz="quarter" idx="42"/>
          </p:nvPr>
        </p:nvSpPr>
        <p:spPr>
          <a:xfrm>
            <a:off x="7927464" y="4037744"/>
            <a:ext cx="1643869" cy="1058862"/>
          </a:xfrm>
          <a:prstGeom prst="rect">
            <a:avLst/>
          </a:prstGeom>
        </p:spPr>
        <p:txBody>
          <a:bodyPr/>
          <a:lstStyle>
            <a:lvl1pPr>
              <a:defRPr sz="1000" b="0" i="0">
                <a:latin typeface="HelveticaNeueLT Pro 55 Roman" panose="020B0604020202020204" pitchFamily="34" charset="77"/>
              </a:defRPr>
            </a:lvl1pPr>
          </a:lstStyle>
          <a:p>
            <a:endParaRPr lang="en-US"/>
          </a:p>
        </p:txBody>
      </p:sp>
      <p:sp>
        <p:nvSpPr>
          <p:cNvPr id="43" name="Picture Placeholder 2">
            <a:extLst>
              <a:ext uri="{FF2B5EF4-FFF2-40B4-BE49-F238E27FC236}">
                <a16:creationId xmlns:a16="http://schemas.microsoft.com/office/drawing/2014/main" id="{DD52C364-564D-1C4F-82AA-CD456091DD55}"/>
              </a:ext>
            </a:extLst>
          </p:cNvPr>
          <p:cNvSpPr>
            <a:spLocks noGrp="1"/>
          </p:cNvSpPr>
          <p:nvPr>
            <p:ph type="pic" sz="quarter" idx="43"/>
          </p:nvPr>
        </p:nvSpPr>
        <p:spPr>
          <a:xfrm>
            <a:off x="6632170" y="782862"/>
            <a:ext cx="1643869" cy="1058862"/>
          </a:xfrm>
          <a:prstGeom prst="rect">
            <a:avLst/>
          </a:prstGeom>
        </p:spPr>
        <p:txBody>
          <a:bodyPr/>
          <a:lstStyle>
            <a:lvl1pPr>
              <a:defRPr sz="1000" b="0" i="0">
                <a:latin typeface="HelveticaNeueLT Pro 55 Roman" panose="020B0604020202020204" pitchFamily="34" charset="77"/>
              </a:defRPr>
            </a:lvl1pPr>
          </a:lstStyle>
          <a:p>
            <a:endParaRPr lang="en-US"/>
          </a:p>
        </p:txBody>
      </p:sp>
      <p:sp>
        <p:nvSpPr>
          <p:cNvPr id="44" name="Text Placeholder 10">
            <a:extLst>
              <a:ext uri="{FF2B5EF4-FFF2-40B4-BE49-F238E27FC236}">
                <a16:creationId xmlns:a16="http://schemas.microsoft.com/office/drawing/2014/main" id="{34A5EC81-F5AA-BD4F-AD20-F610E3D2A6A9}"/>
              </a:ext>
            </a:extLst>
          </p:cNvPr>
          <p:cNvSpPr>
            <a:spLocks noGrp="1"/>
          </p:cNvSpPr>
          <p:nvPr>
            <p:ph type="body" sz="quarter" idx="44" hasCustomPrompt="1"/>
          </p:nvPr>
        </p:nvSpPr>
        <p:spPr>
          <a:xfrm>
            <a:off x="9759476" y="3280528"/>
            <a:ext cx="1644569" cy="258700"/>
          </a:xfrm>
          <a:prstGeom prst="rect">
            <a:avLst/>
          </a:prstGeom>
        </p:spPr>
        <p:txBody>
          <a:bodyPr lIns="0" rIns="90000"/>
          <a:lstStyle>
            <a:lvl1pPr marL="0" indent="0">
              <a:buNone/>
              <a:defRPr sz="1200" b="1" i="0">
                <a:solidFill>
                  <a:srgbClr val="D43900"/>
                </a:solidFill>
                <a:latin typeface="HelveticaNeueLT Pro 55 Roman" panose="020B0604020202020204" pitchFamily="34" charset="77"/>
              </a:defRPr>
            </a:lvl1pPr>
            <a:lvl2pPr marL="457189" indent="0">
              <a:buNone/>
              <a:defRPr b="1" i="1">
                <a:solidFill>
                  <a:srgbClr val="C85412"/>
                </a:solidFill>
                <a:latin typeface="HelveticaNeueLT Std Cn" panose="020B0604020202020204" pitchFamily="34" charset="0"/>
              </a:defRPr>
            </a:lvl2pPr>
            <a:lvl3pPr>
              <a:defRPr b="1" i="1">
                <a:solidFill>
                  <a:srgbClr val="C85412"/>
                </a:solidFill>
                <a:latin typeface="HelveticaNeueLT Std Cn" panose="020B0604020202020204" pitchFamily="34" charset="0"/>
              </a:defRPr>
            </a:lvl3pPr>
            <a:lvl4pPr>
              <a:defRPr b="1" i="1">
                <a:solidFill>
                  <a:srgbClr val="C85412"/>
                </a:solidFill>
                <a:latin typeface="HelveticaNeueLT Std Cn" panose="020B0604020202020204" pitchFamily="34" charset="0"/>
              </a:defRPr>
            </a:lvl4pPr>
            <a:lvl5pPr>
              <a:defRPr b="1" i="1">
                <a:solidFill>
                  <a:srgbClr val="C85412"/>
                </a:solidFill>
                <a:latin typeface="HelveticaNeueLT Std Cn" panose="020B0604020202020204" pitchFamily="34" charset="0"/>
              </a:defRPr>
            </a:lvl5pPr>
          </a:lstStyle>
          <a:p>
            <a:pPr lvl="0"/>
            <a:r>
              <a:rPr lang="en-GB"/>
              <a:t>Name Surname</a:t>
            </a:r>
          </a:p>
        </p:txBody>
      </p:sp>
      <p:sp>
        <p:nvSpPr>
          <p:cNvPr id="45" name="Text Placeholder 12">
            <a:extLst>
              <a:ext uri="{FF2B5EF4-FFF2-40B4-BE49-F238E27FC236}">
                <a16:creationId xmlns:a16="http://schemas.microsoft.com/office/drawing/2014/main" id="{F8D452BD-BCAB-8E4B-8F90-5D25276410E3}"/>
              </a:ext>
            </a:extLst>
          </p:cNvPr>
          <p:cNvSpPr>
            <a:spLocks noGrp="1"/>
          </p:cNvSpPr>
          <p:nvPr>
            <p:ph type="body" sz="quarter" idx="45" hasCustomPrompt="1"/>
          </p:nvPr>
        </p:nvSpPr>
        <p:spPr>
          <a:xfrm>
            <a:off x="9759385" y="3453988"/>
            <a:ext cx="1645152" cy="258700"/>
          </a:xfrm>
          <a:prstGeom prst="rect">
            <a:avLst/>
          </a:prstGeom>
        </p:spPr>
        <p:txBody>
          <a:bodyPr lIns="0" rIns="90000"/>
          <a:lstStyle>
            <a:lvl1pPr marL="0" indent="0">
              <a:buNone/>
              <a:defRPr sz="900" b="0" i="0">
                <a:solidFill>
                  <a:srgbClr val="454546"/>
                </a:solidFill>
                <a:latin typeface="HelveticaNeueLT Pro 55 Roman" panose="020B0604020202020204" pitchFamily="34" charset="77"/>
              </a:defRPr>
            </a:lvl1pPr>
            <a:lvl2pPr marL="457189" indent="0">
              <a:buNone/>
              <a:defRPr sz="1200" b="0" i="0">
                <a:solidFill>
                  <a:srgbClr val="20201E"/>
                </a:solidFill>
                <a:latin typeface="HelveticaNeueLT Std Lt" panose="020B0403020202020204" pitchFamily="34" charset="0"/>
              </a:defRPr>
            </a:lvl2pPr>
            <a:lvl3pPr marL="914377" indent="0">
              <a:buNone/>
              <a:defRPr sz="1200" b="0" i="0">
                <a:solidFill>
                  <a:srgbClr val="20201E"/>
                </a:solidFill>
                <a:latin typeface="HelveticaNeueLT Std Lt" panose="020B0403020202020204" pitchFamily="34" charset="0"/>
              </a:defRPr>
            </a:lvl3pPr>
            <a:lvl4pPr marL="1371566" indent="0">
              <a:buNone/>
              <a:defRPr sz="1200" b="0" i="0">
                <a:solidFill>
                  <a:srgbClr val="20201E"/>
                </a:solidFill>
                <a:latin typeface="HelveticaNeueLT Std Lt" panose="020B0403020202020204" pitchFamily="34" charset="0"/>
              </a:defRPr>
            </a:lvl4pPr>
            <a:lvl5pPr marL="1828755" indent="0">
              <a:buNone/>
              <a:defRPr sz="1200" b="0" i="0">
                <a:solidFill>
                  <a:srgbClr val="20201E"/>
                </a:solidFill>
                <a:latin typeface="HelveticaNeueLT Std Lt" panose="020B0403020202020204" pitchFamily="34" charset="0"/>
              </a:defRPr>
            </a:lvl5pPr>
          </a:lstStyle>
          <a:p>
            <a:pPr lvl="0"/>
            <a:r>
              <a:rPr lang="en-GB"/>
              <a:t>Job title</a:t>
            </a:r>
            <a:endParaRPr lang="en-US"/>
          </a:p>
        </p:txBody>
      </p:sp>
      <p:sp>
        <p:nvSpPr>
          <p:cNvPr id="46" name="Text Placeholder 10">
            <a:extLst>
              <a:ext uri="{FF2B5EF4-FFF2-40B4-BE49-F238E27FC236}">
                <a16:creationId xmlns:a16="http://schemas.microsoft.com/office/drawing/2014/main" id="{3C461A69-4097-4449-90FF-4E186AE70D69}"/>
              </a:ext>
            </a:extLst>
          </p:cNvPr>
          <p:cNvSpPr>
            <a:spLocks noGrp="1"/>
          </p:cNvSpPr>
          <p:nvPr>
            <p:ph type="body" sz="quarter" idx="46" hasCustomPrompt="1"/>
          </p:nvPr>
        </p:nvSpPr>
        <p:spPr>
          <a:xfrm>
            <a:off x="9759476" y="5210980"/>
            <a:ext cx="1644569" cy="258700"/>
          </a:xfrm>
          <a:prstGeom prst="rect">
            <a:avLst/>
          </a:prstGeom>
        </p:spPr>
        <p:txBody>
          <a:bodyPr lIns="0" rIns="90000"/>
          <a:lstStyle>
            <a:lvl1pPr marL="0" indent="0">
              <a:buNone/>
              <a:defRPr sz="1200" b="1" i="0">
                <a:solidFill>
                  <a:srgbClr val="D43900"/>
                </a:solidFill>
                <a:latin typeface="HelveticaNeueLT Pro 55 Roman" panose="020B0604020202020204" pitchFamily="34" charset="77"/>
              </a:defRPr>
            </a:lvl1pPr>
            <a:lvl2pPr marL="457189" indent="0">
              <a:buNone/>
              <a:defRPr b="1" i="1">
                <a:solidFill>
                  <a:srgbClr val="C85412"/>
                </a:solidFill>
                <a:latin typeface="HelveticaNeueLT Std Cn" panose="020B0604020202020204" pitchFamily="34" charset="0"/>
              </a:defRPr>
            </a:lvl2pPr>
            <a:lvl3pPr>
              <a:defRPr b="1" i="1">
                <a:solidFill>
                  <a:srgbClr val="C85412"/>
                </a:solidFill>
                <a:latin typeface="HelveticaNeueLT Std Cn" panose="020B0604020202020204" pitchFamily="34" charset="0"/>
              </a:defRPr>
            </a:lvl3pPr>
            <a:lvl4pPr>
              <a:defRPr b="1" i="1">
                <a:solidFill>
                  <a:srgbClr val="C85412"/>
                </a:solidFill>
                <a:latin typeface="HelveticaNeueLT Std Cn" panose="020B0604020202020204" pitchFamily="34" charset="0"/>
              </a:defRPr>
            </a:lvl4pPr>
            <a:lvl5pPr>
              <a:defRPr b="1" i="1">
                <a:solidFill>
                  <a:srgbClr val="C85412"/>
                </a:solidFill>
                <a:latin typeface="HelveticaNeueLT Std Cn" panose="020B0604020202020204" pitchFamily="34" charset="0"/>
              </a:defRPr>
            </a:lvl5pPr>
          </a:lstStyle>
          <a:p>
            <a:pPr lvl="0"/>
            <a:r>
              <a:rPr lang="en-GB"/>
              <a:t>Name Surname</a:t>
            </a:r>
          </a:p>
        </p:txBody>
      </p:sp>
      <p:sp>
        <p:nvSpPr>
          <p:cNvPr id="47" name="Text Placeholder 12">
            <a:extLst>
              <a:ext uri="{FF2B5EF4-FFF2-40B4-BE49-F238E27FC236}">
                <a16:creationId xmlns:a16="http://schemas.microsoft.com/office/drawing/2014/main" id="{8CF0C9D9-5593-DE4A-8CDE-70AC8BAEB3F3}"/>
              </a:ext>
            </a:extLst>
          </p:cNvPr>
          <p:cNvSpPr>
            <a:spLocks noGrp="1"/>
          </p:cNvSpPr>
          <p:nvPr>
            <p:ph type="body" sz="quarter" idx="47" hasCustomPrompt="1"/>
          </p:nvPr>
        </p:nvSpPr>
        <p:spPr>
          <a:xfrm>
            <a:off x="9759385" y="5384440"/>
            <a:ext cx="1645152" cy="258700"/>
          </a:xfrm>
          <a:prstGeom prst="rect">
            <a:avLst/>
          </a:prstGeom>
        </p:spPr>
        <p:txBody>
          <a:bodyPr lIns="0" rIns="90000"/>
          <a:lstStyle>
            <a:lvl1pPr marL="0" indent="0">
              <a:buNone/>
              <a:defRPr sz="900" b="0" i="0">
                <a:solidFill>
                  <a:srgbClr val="454546"/>
                </a:solidFill>
                <a:latin typeface="HelveticaNeueLT Pro 55 Roman" panose="020B0604020202020204" pitchFamily="34" charset="77"/>
              </a:defRPr>
            </a:lvl1pPr>
            <a:lvl2pPr marL="457189" indent="0">
              <a:buNone/>
              <a:defRPr sz="1200" b="0" i="0">
                <a:solidFill>
                  <a:srgbClr val="20201E"/>
                </a:solidFill>
                <a:latin typeface="HelveticaNeueLT Std Lt" panose="020B0403020202020204" pitchFamily="34" charset="0"/>
              </a:defRPr>
            </a:lvl2pPr>
            <a:lvl3pPr marL="914377" indent="0">
              <a:buNone/>
              <a:defRPr sz="1200" b="0" i="0">
                <a:solidFill>
                  <a:srgbClr val="20201E"/>
                </a:solidFill>
                <a:latin typeface="HelveticaNeueLT Std Lt" panose="020B0403020202020204" pitchFamily="34" charset="0"/>
              </a:defRPr>
            </a:lvl3pPr>
            <a:lvl4pPr marL="1371566" indent="0">
              <a:buNone/>
              <a:defRPr sz="1200" b="0" i="0">
                <a:solidFill>
                  <a:srgbClr val="20201E"/>
                </a:solidFill>
                <a:latin typeface="HelveticaNeueLT Std Lt" panose="020B0403020202020204" pitchFamily="34" charset="0"/>
              </a:defRPr>
            </a:lvl4pPr>
            <a:lvl5pPr marL="1828755" indent="0">
              <a:buNone/>
              <a:defRPr sz="1200" b="0" i="0">
                <a:solidFill>
                  <a:srgbClr val="20201E"/>
                </a:solidFill>
                <a:latin typeface="HelveticaNeueLT Std Lt" panose="020B0403020202020204" pitchFamily="34" charset="0"/>
              </a:defRPr>
            </a:lvl5pPr>
          </a:lstStyle>
          <a:p>
            <a:pPr lvl="0"/>
            <a:r>
              <a:rPr lang="en-GB"/>
              <a:t>Job title</a:t>
            </a:r>
            <a:endParaRPr lang="en-US"/>
          </a:p>
        </p:txBody>
      </p:sp>
      <p:sp>
        <p:nvSpPr>
          <p:cNvPr id="48" name="Picture Placeholder 2">
            <a:extLst>
              <a:ext uri="{FF2B5EF4-FFF2-40B4-BE49-F238E27FC236}">
                <a16:creationId xmlns:a16="http://schemas.microsoft.com/office/drawing/2014/main" id="{130CC36B-383B-694A-B2BC-DC26B0643A4B}"/>
              </a:ext>
            </a:extLst>
          </p:cNvPr>
          <p:cNvSpPr>
            <a:spLocks noGrp="1"/>
          </p:cNvSpPr>
          <p:nvPr>
            <p:ph type="pic" sz="quarter" idx="48"/>
          </p:nvPr>
        </p:nvSpPr>
        <p:spPr>
          <a:xfrm>
            <a:off x="9764216" y="2107292"/>
            <a:ext cx="1643869" cy="1058862"/>
          </a:xfrm>
          <a:prstGeom prst="rect">
            <a:avLst/>
          </a:prstGeom>
        </p:spPr>
        <p:txBody>
          <a:bodyPr/>
          <a:lstStyle>
            <a:lvl1pPr>
              <a:defRPr sz="1000" b="0" i="0">
                <a:latin typeface="HelveticaNeueLT Pro 55 Roman" panose="020B0604020202020204" pitchFamily="34" charset="77"/>
              </a:defRPr>
            </a:lvl1pPr>
          </a:lstStyle>
          <a:p>
            <a:endParaRPr lang="en-US"/>
          </a:p>
        </p:txBody>
      </p:sp>
      <p:sp>
        <p:nvSpPr>
          <p:cNvPr id="49" name="Picture Placeholder 2">
            <a:extLst>
              <a:ext uri="{FF2B5EF4-FFF2-40B4-BE49-F238E27FC236}">
                <a16:creationId xmlns:a16="http://schemas.microsoft.com/office/drawing/2014/main" id="{426D85E2-E3EC-D747-8E19-BC2E5FD68A65}"/>
              </a:ext>
            </a:extLst>
          </p:cNvPr>
          <p:cNvSpPr>
            <a:spLocks noGrp="1"/>
          </p:cNvSpPr>
          <p:nvPr>
            <p:ph type="pic" sz="quarter" idx="49"/>
          </p:nvPr>
        </p:nvSpPr>
        <p:spPr>
          <a:xfrm>
            <a:off x="9764216" y="4037744"/>
            <a:ext cx="1643869" cy="1058862"/>
          </a:xfrm>
          <a:prstGeom prst="rect">
            <a:avLst/>
          </a:prstGeom>
        </p:spPr>
        <p:txBody>
          <a:bodyPr/>
          <a:lstStyle>
            <a:lvl1pPr>
              <a:defRPr sz="1000" b="0" i="0">
                <a:latin typeface="HelveticaNeueLT Pro 55 Roman" panose="020B0604020202020204" pitchFamily="34" charset="77"/>
              </a:defRPr>
            </a:lvl1pPr>
          </a:lstStyle>
          <a:p>
            <a:endParaRPr lang="en-US"/>
          </a:p>
        </p:txBody>
      </p:sp>
      <p:sp>
        <p:nvSpPr>
          <p:cNvPr id="54" name="Picture Placeholder 2">
            <a:extLst>
              <a:ext uri="{FF2B5EF4-FFF2-40B4-BE49-F238E27FC236}">
                <a16:creationId xmlns:a16="http://schemas.microsoft.com/office/drawing/2014/main" id="{D3FB89E4-0732-7D42-91C8-E83FB0AD2176}"/>
              </a:ext>
            </a:extLst>
          </p:cNvPr>
          <p:cNvSpPr>
            <a:spLocks noGrp="1"/>
          </p:cNvSpPr>
          <p:nvPr>
            <p:ph type="pic" sz="quarter" idx="50"/>
          </p:nvPr>
        </p:nvSpPr>
        <p:spPr>
          <a:xfrm>
            <a:off x="6056733" y="2111646"/>
            <a:ext cx="1643869" cy="1058862"/>
          </a:xfrm>
          <a:prstGeom prst="rect">
            <a:avLst/>
          </a:prstGeom>
        </p:spPr>
        <p:txBody>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1000" b="0" i="0">
                <a:latin typeface="HelveticaNeueLT Pro 55 Roman" panose="020B0604020202020204" pitchFamily="34" charset="77"/>
              </a:defRPr>
            </a:lvl1pPr>
          </a:lstStyle>
          <a:p>
            <a:endParaRPr lang="en-US"/>
          </a:p>
        </p:txBody>
      </p:sp>
      <p:sp>
        <p:nvSpPr>
          <p:cNvPr id="51" name="Title 1">
            <a:extLst>
              <a:ext uri="{FF2B5EF4-FFF2-40B4-BE49-F238E27FC236}">
                <a16:creationId xmlns:a16="http://schemas.microsoft.com/office/drawing/2014/main" id="{7E10C71C-B001-1F40-81C7-6144E4A8925B}"/>
              </a:ext>
            </a:extLst>
          </p:cNvPr>
          <p:cNvSpPr>
            <a:spLocks noGrp="1"/>
          </p:cNvSpPr>
          <p:nvPr>
            <p:ph type="title"/>
          </p:nvPr>
        </p:nvSpPr>
        <p:spPr>
          <a:xfrm>
            <a:off x="497523" y="780175"/>
            <a:ext cx="5043199" cy="637747"/>
          </a:xfrm>
          <a:prstGeom prst="rect">
            <a:avLst/>
          </a:prstGeom>
        </p:spPr>
        <p:txBody>
          <a:bodyPr anchor="t"/>
          <a:lstStyle>
            <a:lvl1pPr>
              <a:defRPr sz="2500" b="0" i="0">
                <a:solidFill>
                  <a:srgbClr val="D43900"/>
                </a:solidFill>
                <a:latin typeface="HelveticaNeueLT Pro 55 Roman" panose="020B0604020202020204" pitchFamily="34" charset="77"/>
                <a:ea typeface="Helvetica Neue Condensed" panose="02000503000000020004" pitchFamily="2" charset="0"/>
                <a:cs typeface="Helvetica Neue Condensed" panose="02000503000000020004" pitchFamily="2" charset="0"/>
              </a:defRPr>
            </a:lvl1pPr>
          </a:lstStyle>
          <a:p>
            <a:r>
              <a:rPr lang="en-GB"/>
              <a:t>Click to edit Master title style</a:t>
            </a:r>
            <a:endParaRPr lang="en-US"/>
          </a:p>
        </p:txBody>
      </p:sp>
      <p:sp>
        <p:nvSpPr>
          <p:cNvPr id="2" name="Graphic 8">
            <a:extLst>
              <a:ext uri="{FF2B5EF4-FFF2-40B4-BE49-F238E27FC236}">
                <a16:creationId xmlns:a16="http://schemas.microsoft.com/office/drawing/2014/main" id="{B4E2364C-5AFB-D8B3-9645-87C4A5843147}"/>
              </a:ext>
            </a:extLst>
          </p:cNvPr>
          <p:cNvSpPr/>
          <p:nvPr userDrawn="1"/>
        </p:nvSpPr>
        <p:spPr>
          <a:xfrm>
            <a:off x="-924" y="6232997"/>
            <a:ext cx="12210889" cy="405034"/>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12254226 w 12254226"/>
              <a:gd name="connsiteY18" fmla="*/ 659972 h 659972"/>
              <a:gd name="connsiteX19" fmla="*/ 12248288 w 12254226"/>
              <a:gd name="connsiteY19" fmla="*/ 0 h 659972"/>
              <a:gd name="connsiteX0" fmla="*/ 12248288 w 12248288"/>
              <a:gd name="connsiteY0" fmla="*/ 0 h 410972"/>
              <a:gd name="connsiteX1" fmla="*/ 10302690 w 12248288"/>
              <a:gd name="connsiteY1" fmla="*/ 0 h 410972"/>
              <a:gd name="connsiteX2" fmla="*/ 10264600 w 12248288"/>
              <a:gd name="connsiteY2" fmla="*/ 2097 h 410972"/>
              <a:gd name="connsiteX3" fmla="*/ 10227494 w 12248288"/>
              <a:gd name="connsiteY3" fmla="*/ 8549 h 410972"/>
              <a:gd name="connsiteX4" fmla="*/ 10191209 w 12248288"/>
              <a:gd name="connsiteY4" fmla="*/ 18873 h 410972"/>
              <a:gd name="connsiteX5" fmla="*/ 10156566 w 12248288"/>
              <a:gd name="connsiteY5" fmla="*/ 33229 h 410972"/>
              <a:gd name="connsiteX6" fmla="*/ 10123729 w 12248288"/>
              <a:gd name="connsiteY6" fmla="*/ 51456 h 410972"/>
              <a:gd name="connsiteX7" fmla="*/ 10092863 w 12248288"/>
              <a:gd name="connsiteY7" fmla="*/ 73232 h 410972"/>
              <a:gd name="connsiteX8" fmla="*/ 10064459 w 12248288"/>
              <a:gd name="connsiteY8" fmla="*/ 98557 h 410972"/>
              <a:gd name="connsiteX9" fmla="*/ 9859064 w 12248288"/>
              <a:gd name="connsiteY9" fmla="*/ 306639 h 410972"/>
              <a:gd name="connsiteX10" fmla="*/ 9830660 w 12248288"/>
              <a:gd name="connsiteY10" fmla="*/ 331964 h 410972"/>
              <a:gd name="connsiteX11" fmla="*/ 9799793 w 12248288"/>
              <a:gd name="connsiteY11" fmla="*/ 353740 h 410972"/>
              <a:gd name="connsiteX12" fmla="*/ 9766956 w 12248288"/>
              <a:gd name="connsiteY12" fmla="*/ 371806 h 410972"/>
              <a:gd name="connsiteX13" fmla="*/ 9732314 w 12248288"/>
              <a:gd name="connsiteY13" fmla="*/ 386162 h 410972"/>
              <a:gd name="connsiteX14" fmla="*/ 9696193 w 12248288"/>
              <a:gd name="connsiteY14" fmla="*/ 396646 h 410972"/>
              <a:gd name="connsiteX15" fmla="*/ 9658924 w 12248288"/>
              <a:gd name="connsiteY15" fmla="*/ 402937 h 410972"/>
              <a:gd name="connsiteX16" fmla="*/ 9620833 w 12248288"/>
              <a:gd name="connsiteY16" fmla="*/ 405034 h 410972"/>
              <a:gd name="connsiteX17" fmla="*/ 0 w 12248288"/>
              <a:gd name="connsiteY17" fmla="*/ 410972 h 410972"/>
              <a:gd name="connsiteX18" fmla="*/ 12248288 w 12248288"/>
              <a:gd name="connsiteY18" fmla="*/ 0 h 410972"/>
              <a:gd name="connsiteX0" fmla="*/ 12156848 w 12156848"/>
              <a:gd name="connsiteY0" fmla="*/ 0 h 502412"/>
              <a:gd name="connsiteX1" fmla="*/ 10211250 w 12156848"/>
              <a:gd name="connsiteY1" fmla="*/ 0 h 502412"/>
              <a:gd name="connsiteX2" fmla="*/ 10173160 w 12156848"/>
              <a:gd name="connsiteY2" fmla="*/ 2097 h 502412"/>
              <a:gd name="connsiteX3" fmla="*/ 10136054 w 12156848"/>
              <a:gd name="connsiteY3" fmla="*/ 8549 h 502412"/>
              <a:gd name="connsiteX4" fmla="*/ 10099769 w 12156848"/>
              <a:gd name="connsiteY4" fmla="*/ 18873 h 502412"/>
              <a:gd name="connsiteX5" fmla="*/ 10065126 w 12156848"/>
              <a:gd name="connsiteY5" fmla="*/ 33229 h 502412"/>
              <a:gd name="connsiteX6" fmla="*/ 10032289 w 12156848"/>
              <a:gd name="connsiteY6" fmla="*/ 51456 h 502412"/>
              <a:gd name="connsiteX7" fmla="*/ 10001423 w 12156848"/>
              <a:gd name="connsiteY7" fmla="*/ 73232 h 502412"/>
              <a:gd name="connsiteX8" fmla="*/ 9973019 w 12156848"/>
              <a:gd name="connsiteY8" fmla="*/ 98557 h 502412"/>
              <a:gd name="connsiteX9" fmla="*/ 9767624 w 12156848"/>
              <a:gd name="connsiteY9" fmla="*/ 306639 h 502412"/>
              <a:gd name="connsiteX10" fmla="*/ 9739220 w 12156848"/>
              <a:gd name="connsiteY10" fmla="*/ 331964 h 502412"/>
              <a:gd name="connsiteX11" fmla="*/ 9708353 w 12156848"/>
              <a:gd name="connsiteY11" fmla="*/ 353740 h 502412"/>
              <a:gd name="connsiteX12" fmla="*/ 9675516 w 12156848"/>
              <a:gd name="connsiteY12" fmla="*/ 371806 h 502412"/>
              <a:gd name="connsiteX13" fmla="*/ 9640874 w 12156848"/>
              <a:gd name="connsiteY13" fmla="*/ 386162 h 502412"/>
              <a:gd name="connsiteX14" fmla="*/ 9604753 w 12156848"/>
              <a:gd name="connsiteY14" fmla="*/ 396646 h 502412"/>
              <a:gd name="connsiteX15" fmla="*/ 9567484 w 12156848"/>
              <a:gd name="connsiteY15" fmla="*/ 402937 h 502412"/>
              <a:gd name="connsiteX16" fmla="*/ 9529393 w 12156848"/>
              <a:gd name="connsiteY16" fmla="*/ 405034 h 502412"/>
              <a:gd name="connsiteX17" fmla="*/ 0 w 12156848"/>
              <a:gd name="connsiteY17" fmla="*/ 502412 h 502412"/>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395320 h 405034"/>
              <a:gd name="connsiteX0" fmla="*/ 12173324 w 12173324"/>
              <a:gd name="connsiteY0" fmla="*/ 0 h 428271"/>
              <a:gd name="connsiteX1" fmla="*/ 10227726 w 12173324"/>
              <a:gd name="connsiteY1" fmla="*/ 0 h 428271"/>
              <a:gd name="connsiteX2" fmla="*/ 10189636 w 12173324"/>
              <a:gd name="connsiteY2" fmla="*/ 2097 h 428271"/>
              <a:gd name="connsiteX3" fmla="*/ 10152530 w 12173324"/>
              <a:gd name="connsiteY3" fmla="*/ 8549 h 428271"/>
              <a:gd name="connsiteX4" fmla="*/ 10116245 w 12173324"/>
              <a:gd name="connsiteY4" fmla="*/ 18873 h 428271"/>
              <a:gd name="connsiteX5" fmla="*/ 10081602 w 12173324"/>
              <a:gd name="connsiteY5" fmla="*/ 33229 h 428271"/>
              <a:gd name="connsiteX6" fmla="*/ 10048765 w 12173324"/>
              <a:gd name="connsiteY6" fmla="*/ 51456 h 428271"/>
              <a:gd name="connsiteX7" fmla="*/ 10017899 w 12173324"/>
              <a:gd name="connsiteY7" fmla="*/ 73232 h 428271"/>
              <a:gd name="connsiteX8" fmla="*/ 9989495 w 12173324"/>
              <a:gd name="connsiteY8" fmla="*/ 98557 h 428271"/>
              <a:gd name="connsiteX9" fmla="*/ 9784100 w 12173324"/>
              <a:gd name="connsiteY9" fmla="*/ 306639 h 428271"/>
              <a:gd name="connsiteX10" fmla="*/ 9755696 w 12173324"/>
              <a:gd name="connsiteY10" fmla="*/ 331964 h 428271"/>
              <a:gd name="connsiteX11" fmla="*/ 9724829 w 12173324"/>
              <a:gd name="connsiteY11" fmla="*/ 353740 h 428271"/>
              <a:gd name="connsiteX12" fmla="*/ 9691992 w 12173324"/>
              <a:gd name="connsiteY12" fmla="*/ 371806 h 428271"/>
              <a:gd name="connsiteX13" fmla="*/ 9657350 w 12173324"/>
              <a:gd name="connsiteY13" fmla="*/ 386162 h 428271"/>
              <a:gd name="connsiteX14" fmla="*/ 9621229 w 12173324"/>
              <a:gd name="connsiteY14" fmla="*/ 396646 h 428271"/>
              <a:gd name="connsiteX15" fmla="*/ 9583960 w 12173324"/>
              <a:gd name="connsiteY15" fmla="*/ 402937 h 428271"/>
              <a:gd name="connsiteX16" fmla="*/ 9545869 w 12173324"/>
              <a:gd name="connsiteY16" fmla="*/ 405034 h 428271"/>
              <a:gd name="connsiteX17" fmla="*/ 0 w 12173324"/>
              <a:gd name="connsiteY17" fmla="*/ 428271 h 428271"/>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403558 h 405034"/>
              <a:gd name="connsiteX0" fmla="*/ 12247465 w 12247465"/>
              <a:gd name="connsiteY0" fmla="*/ 0 h 405034"/>
              <a:gd name="connsiteX1" fmla="*/ 10301867 w 12247465"/>
              <a:gd name="connsiteY1" fmla="*/ 0 h 405034"/>
              <a:gd name="connsiteX2" fmla="*/ 10263777 w 12247465"/>
              <a:gd name="connsiteY2" fmla="*/ 2097 h 405034"/>
              <a:gd name="connsiteX3" fmla="*/ 10226671 w 12247465"/>
              <a:gd name="connsiteY3" fmla="*/ 8549 h 405034"/>
              <a:gd name="connsiteX4" fmla="*/ 10190386 w 12247465"/>
              <a:gd name="connsiteY4" fmla="*/ 18873 h 405034"/>
              <a:gd name="connsiteX5" fmla="*/ 10155743 w 12247465"/>
              <a:gd name="connsiteY5" fmla="*/ 33229 h 405034"/>
              <a:gd name="connsiteX6" fmla="*/ 10122906 w 12247465"/>
              <a:gd name="connsiteY6" fmla="*/ 51456 h 405034"/>
              <a:gd name="connsiteX7" fmla="*/ 10092040 w 12247465"/>
              <a:gd name="connsiteY7" fmla="*/ 73232 h 405034"/>
              <a:gd name="connsiteX8" fmla="*/ 10063636 w 12247465"/>
              <a:gd name="connsiteY8" fmla="*/ 98557 h 405034"/>
              <a:gd name="connsiteX9" fmla="*/ 9858241 w 12247465"/>
              <a:gd name="connsiteY9" fmla="*/ 306639 h 405034"/>
              <a:gd name="connsiteX10" fmla="*/ 9829837 w 12247465"/>
              <a:gd name="connsiteY10" fmla="*/ 331964 h 405034"/>
              <a:gd name="connsiteX11" fmla="*/ 9798970 w 12247465"/>
              <a:gd name="connsiteY11" fmla="*/ 353740 h 405034"/>
              <a:gd name="connsiteX12" fmla="*/ 9766133 w 12247465"/>
              <a:gd name="connsiteY12" fmla="*/ 371806 h 405034"/>
              <a:gd name="connsiteX13" fmla="*/ 9731491 w 12247465"/>
              <a:gd name="connsiteY13" fmla="*/ 386162 h 405034"/>
              <a:gd name="connsiteX14" fmla="*/ 9695370 w 12247465"/>
              <a:gd name="connsiteY14" fmla="*/ 396646 h 405034"/>
              <a:gd name="connsiteX15" fmla="*/ 9658101 w 12247465"/>
              <a:gd name="connsiteY15" fmla="*/ 402937 h 405034"/>
              <a:gd name="connsiteX16" fmla="*/ 9620010 w 12247465"/>
              <a:gd name="connsiteY16" fmla="*/ 405034 h 405034"/>
              <a:gd name="connsiteX17" fmla="*/ 0 w 12247465"/>
              <a:gd name="connsiteY17" fmla="*/ 403558 h 405034"/>
              <a:gd name="connsiteX0" fmla="*/ 13399609 w 13399609"/>
              <a:gd name="connsiteY0" fmla="*/ 0 h 405034"/>
              <a:gd name="connsiteX1" fmla="*/ 11454011 w 13399609"/>
              <a:gd name="connsiteY1" fmla="*/ 0 h 405034"/>
              <a:gd name="connsiteX2" fmla="*/ 11415921 w 13399609"/>
              <a:gd name="connsiteY2" fmla="*/ 2097 h 405034"/>
              <a:gd name="connsiteX3" fmla="*/ 11378815 w 13399609"/>
              <a:gd name="connsiteY3" fmla="*/ 8549 h 405034"/>
              <a:gd name="connsiteX4" fmla="*/ 11342530 w 13399609"/>
              <a:gd name="connsiteY4" fmla="*/ 18873 h 405034"/>
              <a:gd name="connsiteX5" fmla="*/ 11307887 w 13399609"/>
              <a:gd name="connsiteY5" fmla="*/ 33229 h 405034"/>
              <a:gd name="connsiteX6" fmla="*/ 11275050 w 13399609"/>
              <a:gd name="connsiteY6" fmla="*/ 51456 h 405034"/>
              <a:gd name="connsiteX7" fmla="*/ 11244184 w 13399609"/>
              <a:gd name="connsiteY7" fmla="*/ 73232 h 405034"/>
              <a:gd name="connsiteX8" fmla="*/ 11215780 w 13399609"/>
              <a:gd name="connsiteY8" fmla="*/ 98557 h 405034"/>
              <a:gd name="connsiteX9" fmla="*/ 11010385 w 13399609"/>
              <a:gd name="connsiteY9" fmla="*/ 306639 h 405034"/>
              <a:gd name="connsiteX10" fmla="*/ 10981981 w 13399609"/>
              <a:gd name="connsiteY10" fmla="*/ 331964 h 405034"/>
              <a:gd name="connsiteX11" fmla="*/ 10951114 w 13399609"/>
              <a:gd name="connsiteY11" fmla="*/ 353740 h 405034"/>
              <a:gd name="connsiteX12" fmla="*/ 10918277 w 13399609"/>
              <a:gd name="connsiteY12" fmla="*/ 371806 h 405034"/>
              <a:gd name="connsiteX13" fmla="*/ 10883635 w 13399609"/>
              <a:gd name="connsiteY13" fmla="*/ 386162 h 405034"/>
              <a:gd name="connsiteX14" fmla="*/ 10847514 w 13399609"/>
              <a:gd name="connsiteY14" fmla="*/ 396646 h 405034"/>
              <a:gd name="connsiteX15" fmla="*/ 10810245 w 13399609"/>
              <a:gd name="connsiteY15" fmla="*/ 402937 h 405034"/>
              <a:gd name="connsiteX16" fmla="*/ 10772154 w 13399609"/>
              <a:gd name="connsiteY16" fmla="*/ 405034 h 405034"/>
              <a:gd name="connsiteX17" fmla="*/ 0 w 13399609"/>
              <a:gd name="connsiteY17" fmla="*/ 403558 h 405034"/>
              <a:gd name="connsiteX0" fmla="*/ 12210889 w 12210889"/>
              <a:gd name="connsiteY0" fmla="*/ 9144 h 405034"/>
              <a:gd name="connsiteX1" fmla="*/ 11454011 w 12210889"/>
              <a:gd name="connsiteY1" fmla="*/ 0 h 405034"/>
              <a:gd name="connsiteX2" fmla="*/ 11415921 w 12210889"/>
              <a:gd name="connsiteY2" fmla="*/ 2097 h 405034"/>
              <a:gd name="connsiteX3" fmla="*/ 11378815 w 12210889"/>
              <a:gd name="connsiteY3" fmla="*/ 8549 h 405034"/>
              <a:gd name="connsiteX4" fmla="*/ 11342530 w 12210889"/>
              <a:gd name="connsiteY4" fmla="*/ 18873 h 405034"/>
              <a:gd name="connsiteX5" fmla="*/ 11307887 w 12210889"/>
              <a:gd name="connsiteY5" fmla="*/ 33229 h 405034"/>
              <a:gd name="connsiteX6" fmla="*/ 11275050 w 12210889"/>
              <a:gd name="connsiteY6" fmla="*/ 51456 h 405034"/>
              <a:gd name="connsiteX7" fmla="*/ 11244184 w 12210889"/>
              <a:gd name="connsiteY7" fmla="*/ 73232 h 405034"/>
              <a:gd name="connsiteX8" fmla="*/ 11215780 w 12210889"/>
              <a:gd name="connsiteY8" fmla="*/ 98557 h 405034"/>
              <a:gd name="connsiteX9" fmla="*/ 11010385 w 12210889"/>
              <a:gd name="connsiteY9" fmla="*/ 306639 h 405034"/>
              <a:gd name="connsiteX10" fmla="*/ 10981981 w 12210889"/>
              <a:gd name="connsiteY10" fmla="*/ 331964 h 405034"/>
              <a:gd name="connsiteX11" fmla="*/ 10951114 w 12210889"/>
              <a:gd name="connsiteY11" fmla="*/ 353740 h 405034"/>
              <a:gd name="connsiteX12" fmla="*/ 10918277 w 12210889"/>
              <a:gd name="connsiteY12" fmla="*/ 371806 h 405034"/>
              <a:gd name="connsiteX13" fmla="*/ 10883635 w 12210889"/>
              <a:gd name="connsiteY13" fmla="*/ 386162 h 405034"/>
              <a:gd name="connsiteX14" fmla="*/ 10847514 w 12210889"/>
              <a:gd name="connsiteY14" fmla="*/ 396646 h 405034"/>
              <a:gd name="connsiteX15" fmla="*/ 10810245 w 12210889"/>
              <a:gd name="connsiteY15" fmla="*/ 402937 h 405034"/>
              <a:gd name="connsiteX16" fmla="*/ 10772154 w 12210889"/>
              <a:gd name="connsiteY16" fmla="*/ 405034 h 405034"/>
              <a:gd name="connsiteX17" fmla="*/ 0 w 12210889"/>
              <a:gd name="connsiteY17" fmla="*/ 403558 h 40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10889" h="405034">
                <a:moveTo>
                  <a:pt x="12210889" y="9144"/>
                </a:moveTo>
                <a:lnTo>
                  <a:pt x="11454011" y="0"/>
                </a:lnTo>
                <a:lnTo>
                  <a:pt x="11415921" y="2097"/>
                </a:lnTo>
                <a:lnTo>
                  <a:pt x="11378815" y="8549"/>
                </a:lnTo>
                <a:lnTo>
                  <a:pt x="11342530" y="18873"/>
                </a:lnTo>
                <a:lnTo>
                  <a:pt x="11307887" y="33229"/>
                </a:lnTo>
                <a:lnTo>
                  <a:pt x="11275050" y="51456"/>
                </a:lnTo>
                <a:lnTo>
                  <a:pt x="11244184" y="73232"/>
                </a:lnTo>
                <a:lnTo>
                  <a:pt x="11215780" y="98557"/>
                </a:lnTo>
                <a:lnTo>
                  <a:pt x="11010385" y="306639"/>
                </a:lnTo>
                <a:lnTo>
                  <a:pt x="10981981" y="331964"/>
                </a:lnTo>
                <a:lnTo>
                  <a:pt x="10951114" y="353740"/>
                </a:lnTo>
                <a:lnTo>
                  <a:pt x="10918277" y="371806"/>
                </a:lnTo>
                <a:lnTo>
                  <a:pt x="10883635" y="386162"/>
                </a:lnTo>
                <a:lnTo>
                  <a:pt x="10847514" y="396646"/>
                </a:lnTo>
                <a:lnTo>
                  <a:pt x="10810245" y="402937"/>
                </a:lnTo>
                <a:lnTo>
                  <a:pt x="10772154" y="405034"/>
                </a:lnTo>
                <a:lnTo>
                  <a:pt x="0" y="403558"/>
                </a:lnTo>
              </a:path>
            </a:pathLst>
          </a:custGeom>
          <a:noFill/>
          <a:ln w="16417" cap="flat">
            <a:solidFill>
              <a:srgbClr val="FFBF22"/>
            </a:solidFill>
            <a:prstDash val="solid"/>
            <a:miter/>
          </a:ln>
        </p:spPr>
        <p:txBody>
          <a:bodyPr rtlCol="0" anchor="ctr"/>
          <a:lstStyle/>
          <a:p>
            <a:endParaRPr lang="en-GB"/>
          </a:p>
        </p:txBody>
      </p:sp>
      <p:pic>
        <p:nvPicPr>
          <p:cNvPr id="4" name="Picture 3">
            <a:extLst>
              <a:ext uri="{FF2B5EF4-FFF2-40B4-BE49-F238E27FC236}">
                <a16:creationId xmlns:a16="http://schemas.microsoft.com/office/drawing/2014/main" id="{30CB281D-F695-4B1B-E950-FAD90CA23043}"/>
              </a:ext>
            </a:extLst>
          </p:cNvPr>
          <p:cNvPicPr>
            <a:picLocks noChangeAspect="1"/>
          </p:cNvPicPr>
          <p:nvPr userDrawn="1"/>
        </p:nvPicPr>
        <p:blipFill>
          <a:blip r:embed="rId2"/>
          <a:srcRect/>
          <a:stretch/>
        </p:blipFill>
        <p:spPr>
          <a:xfrm>
            <a:off x="11423087" y="6426740"/>
            <a:ext cx="404054" cy="157424"/>
          </a:xfrm>
          <a:prstGeom prst="rect">
            <a:avLst/>
          </a:prstGeom>
        </p:spPr>
      </p:pic>
    </p:spTree>
    <p:extLst>
      <p:ext uri="{BB962C8B-B14F-4D97-AF65-F5344CB8AC3E}">
        <p14:creationId xmlns:p14="http://schemas.microsoft.com/office/powerpoint/2010/main" val="14378203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layout 1">
    <p:spTree>
      <p:nvGrpSpPr>
        <p:cNvPr id="1" name=""/>
        <p:cNvGrpSpPr/>
        <p:nvPr/>
      </p:nvGrpSpPr>
      <p:grpSpPr>
        <a:xfrm>
          <a:off x="0" y="0"/>
          <a:ext cx="0" cy="0"/>
          <a:chOff x="0" y="0"/>
          <a:chExt cx="0" cy="0"/>
        </a:xfrm>
      </p:grpSpPr>
      <p:pic>
        <p:nvPicPr>
          <p:cNvPr id="3" name="Picture 2" descr="A purple flower on a black background&#10;&#10;Description automatically generated">
            <a:extLst>
              <a:ext uri="{FF2B5EF4-FFF2-40B4-BE49-F238E27FC236}">
                <a16:creationId xmlns:a16="http://schemas.microsoft.com/office/drawing/2014/main" id="{624B9880-4FA8-5D6B-4930-EB7C51734ED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4941561" cy="3055537"/>
          </a:xfrm>
          <a:prstGeom prst="rect">
            <a:avLst/>
          </a:prstGeom>
        </p:spPr>
      </p:pic>
      <p:pic>
        <p:nvPicPr>
          <p:cNvPr id="8" name="Picture 7" descr="A black background with a pink object&#10;&#10;Description automatically generated">
            <a:extLst>
              <a:ext uri="{FF2B5EF4-FFF2-40B4-BE49-F238E27FC236}">
                <a16:creationId xmlns:a16="http://schemas.microsoft.com/office/drawing/2014/main" id="{40DE9A63-8C09-1B7B-D2EE-4082DB84327F}"/>
              </a:ext>
            </a:extLst>
          </p:cNvPr>
          <p:cNvPicPr>
            <a:picLocks noGrp="1" noRot="1" noChangeAspect="1" noMove="1" noResize="1" noEditPoints="1" noAdjustHandles="1" noChangeArrowheads="1" noChangeShapeType="1" noCrop="1"/>
          </p:cNvPicPr>
          <p:nvPr userDrawn="1"/>
        </p:nvPicPr>
        <p:blipFill>
          <a:blip r:embed="rId3" cstate="screen">
            <a:extLst>
              <a:ext uri="{28A0092B-C50C-407E-A947-70E740481C1C}">
                <a14:useLocalDpi xmlns:a14="http://schemas.microsoft.com/office/drawing/2010/main"/>
              </a:ext>
            </a:extLst>
          </a:blip>
          <a:stretch>
            <a:fillRect/>
          </a:stretch>
        </p:blipFill>
        <p:spPr>
          <a:xfrm>
            <a:off x="-2" y="-1"/>
            <a:ext cx="12192002" cy="6858001"/>
          </a:xfrm>
          <a:prstGeom prst="rect">
            <a:avLst/>
          </a:prstGeom>
        </p:spPr>
      </p:pic>
      <p:sp>
        <p:nvSpPr>
          <p:cNvPr id="9" name="Title 1">
            <a:extLst>
              <a:ext uri="{FF2B5EF4-FFF2-40B4-BE49-F238E27FC236}">
                <a16:creationId xmlns:a16="http://schemas.microsoft.com/office/drawing/2014/main" id="{E1A24C3F-E03C-61C2-1BCE-010C0EDD73CA}"/>
              </a:ext>
            </a:extLst>
          </p:cNvPr>
          <p:cNvSpPr>
            <a:spLocks noGrp="1"/>
          </p:cNvSpPr>
          <p:nvPr>
            <p:ph type="title"/>
          </p:nvPr>
        </p:nvSpPr>
        <p:spPr>
          <a:xfrm>
            <a:off x="637273" y="631032"/>
            <a:ext cx="3016800" cy="1325563"/>
          </a:xfrm>
        </p:spPr>
        <p:txBody>
          <a:bodyPr>
            <a:normAutofit/>
          </a:bodyPr>
          <a:lstStyle>
            <a:lvl1pPr>
              <a:defRPr sz="3000" b="1" i="0">
                <a:solidFill>
                  <a:schemeClr val="accent1"/>
                </a:solidFill>
                <a:latin typeface="Arial" panose="020B0604020202020204" pitchFamily="34" charset="0"/>
                <a:cs typeface="Arial" panose="020B0604020202020204" pitchFamily="34" charset="0"/>
              </a:defRPr>
            </a:lvl1pPr>
          </a:lstStyle>
          <a:p>
            <a:r>
              <a:rPr lang="en-GB"/>
              <a:t>Click to edit Master title style</a:t>
            </a:r>
          </a:p>
        </p:txBody>
      </p:sp>
      <p:sp>
        <p:nvSpPr>
          <p:cNvPr id="13" name="Text Placeholder 12">
            <a:extLst>
              <a:ext uri="{FF2B5EF4-FFF2-40B4-BE49-F238E27FC236}">
                <a16:creationId xmlns:a16="http://schemas.microsoft.com/office/drawing/2014/main" id="{60D44057-B0E9-C3CD-858C-1158DB642F87}"/>
              </a:ext>
            </a:extLst>
          </p:cNvPr>
          <p:cNvSpPr>
            <a:spLocks noGrp="1"/>
          </p:cNvSpPr>
          <p:nvPr>
            <p:ph type="body" sz="quarter" idx="13"/>
          </p:nvPr>
        </p:nvSpPr>
        <p:spPr>
          <a:xfrm>
            <a:off x="637273" y="3613681"/>
            <a:ext cx="4139679" cy="2140733"/>
          </a:xfrm>
        </p:spPr>
        <p:txBody>
          <a:bodyPr>
            <a:normAutofit/>
          </a:bodyPr>
          <a:lstStyle>
            <a:lvl1pPr marL="0" indent="0">
              <a:buNone/>
              <a:defRPr sz="1800" b="0" i="0">
                <a:latin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5" name="Text Placeholder 12">
            <a:extLst>
              <a:ext uri="{FF2B5EF4-FFF2-40B4-BE49-F238E27FC236}">
                <a16:creationId xmlns:a16="http://schemas.microsoft.com/office/drawing/2014/main" id="{A80908B0-75DE-A115-6336-EF8AAE3C5F4A}"/>
              </a:ext>
            </a:extLst>
          </p:cNvPr>
          <p:cNvSpPr>
            <a:spLocks noGrp="1"/>
          </p:cNvSpPr>
          <p:nvPr>
            <p:ph type="body" sz="quarter" idx="14"/>
          </p:nvPr>
        </p:nvSpPr>
        <p:spPr>
          <a:xfrm>
            <a:off x="6220807" y="1926771"/>
            <a:ext cx="2401614" cy="2818650"/>
          </a:xfrm>
        </p:spPr>
        <p:txBody>
          <a:bodyPr>
            <a:normAutofit/>
          </a:bodyPr>
          <a:lstStyle>
            <a:lvl1pPr marL="0" indent="0">
              <a:buNone/>
              <a:defRPr sz="1800" b="0" i="0">
                <a:latin typeface="Arial" panose="020B0604020202020204" pitchFamily="34" charset="0"/>
              </a:defRPr>
            </a:lvl1pPr>
          </a:lstStyle>
          <a:p>
            <a:pPr lvl="0"/>
            <a:r>
              <a:rPr lang="en-GB"/>
              <a:t>Click to edit Master text styles</a:t>
            </a:r>
          </a:p>
        </p:txBody>
      </p:sp>
      <p:sp>
        <p:nvSpPr>
          <p:cNvPr id="6" name="Text Placeholder 12">
            <a:extLst>
              <a:ext uri="{FF2B5EF4-FFF2-40B4-BE49-F238E27FC236}">
                <a16:creationId xmlns:a16="http://schemas.microsoft.com/office/drawing/2014/main" id="{544403BA-BDEC-33C9-D380-0A99E3D527D8}"/>
              </a:ext>
            </a:extLst>
          </p:cNvPr>
          <p:cNvSpPr>
            <a:spLocks noGrp="1"/>
          </p:cNvSpPr>
          <p:nvPr>
            <p:ph type="body" sz="quarter" idx="15"/>
          </p:nvPr>
        </p:nvSpPr>
        <p:spPr>
          <a:xfrm>
            <a:off x="9040209" y="1926771"/>
            <a:ext cx="2401614" cy="2818650"/>
          </a:xfrm>
        </p:spPr>
        <p:txBody>
          <a:bodyPr>
            <a:normAutofit/>
          </a:bodyPr>
          <a:lstStyle>
            <a:lvl1pPr marL="0" indent="0">
              <a:buNone/>
              <a:defRPr sz="1800" b="0" i="0">
                <a:latin typeface="Arial" panose="020B0604020202020204" pitchFamily="34" charset="0"/>
              </a:defRPr>
            </a:lvl1pPr>
          </a:lstStyle>
          <a:p>
            <a:pPr lvl="0"/>
            <a:r>
              <a:rPr lang="en-GB"/>
              <a:t>Click to edit Master text styles</a:t>
            </a:r>
          </a:p>
        </p:txBody>
      </p:sp>
      <p:sp>
        <p:nvSpPr>
          <p:cNvPr id="4" name="TextBox 3">
            <a:extLst>
              <a:ext uri="{FF2B5EF4-FFF2-40B4-BE49-F238E27FC236}">
                <a16:creationId xmlns:a16="http://schemas.microsoft.com/office/drawing/2014/main" id="{E8D4C74B-144E-7E2B-4291-551B406C7D87}"/>
              </a:ext>
            </a:extLst>
          </p:cNvPr>
          <p:cNvSpPr txBox="1"/>
          <p:nvPr userDrawn="1"/>
        </p:nvSpPr>
        <p:spPr>
          <a:xfrm>
            <a:off x="532944" y="136525"/>
            <a:ext cx="4571528" cy="307777"/>
          </a:xfrm>
          <a:prstGeom prst="rect">
            <a:avLst/>
          </a:prstGeom>
          <a:noFill/>
        </p:spPr>
        <p:txBody>
          <a:bodyPr wrap="square" rtlCol="0">
            <a:spAutoFit/>
          </a:bodyPr>
          <a:lstStyle/>
          <a:p>
            <a:r>
              <a:rPr lang="en-GB" sz="1400" b="0" i="0" dirty="0">
                <a:solidFill>
                  <a:schemeClr val="bg1"/>
                </a:solidFill>
                <a:latin typeface="Arial" panose="020B0604020202020204" pitchFamily="34" charset="0"/>
              </a:rPr>
              <a:t>Public</a:t>
            </a:r>
          </a:p>
        </p:txBody>
      </p:sp>
      <p:sp>
        <p:nvSpPr>
          <p:cNvPr id="2" name="Rectangle 1">
            <a:extLst>
              <a:ext uri="{FF2B5EF4-FFF2-40B4-BE49-F238E27FC236}">
                <a16:creationId xmlns:a16="http://schemas.microsoft.com/office/drawing/2014/main" id="{A4743A15-23EE-9FE2-139C-CED36A8AFD3F}"/>
              </a:ext>
            </a:extLst>
          </p:cNvPr>
          <p:cNvSpPr/>
          <p:nvPr userDrawn="1"/>
        </p:nvSpPr>
        <p:spPr>
          <a:xfrm>
            <a:off x="10434041" y="5930166"/>
            <a:ext cx="1437663" cy="6943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pic>
        <p:nvPicPr>
          <p:cNvPr id="7" name="Picture 6" descr="Profile — NESO">
            <a:extLst>
              <a:ext uri="{FF2B5EF4-FFF2-40B4-BE49-F238E27FC236}">
                <a16:creationId xmlns:a16="http://schemas.microsoft.com/office/drawing/2014/main" id="{CA359402-65CD-E9F1-70B0-DBE975A24893}"/>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954858" y="6263213"/>
            <a:ext cx="997735" cy="441135"/>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Connector 9">
            <a:extLst>
              <a:ext uri="{FF2B5EF4-FFF2-40B4-BE49-F238E27FC236}">
                <a16:creationId xmlns:a16="http://schemas.microsoft.com/office/drawing/2014/main" id="{DA744700-6063-BD33-1080-08203551492D}"/>
              </a:ext>
            </a:extLst>
          </p:cNvPr>
          <p:cNvCxnSpPr>
            <a:cxnSpLocks/>
          </p:cNvCxnSpPr>
          <p:nvPr userDrawn="1"/>
        </p:nvCxnSpPr>
        <p:spPr>
          <a:xfrm>
            <a:off x="10809973" y="6364738"/>
            <a:ext cx="0" cy="238084"/>
          </a:xfrm>
          <a:prstGeom prst="line">
            <a:avLst/>
          </a:prstGeom>
          <a:ln>
            <a:solidFill>
              <a:srgbClr val="460033"/>
            </a:solidFill>
          </a:ln>
        </p:spPr>
        <p:style>
          <a:lnRef idx="2">
            <a:schemeClr val="accent1"/>
          </a:lnRef>
          <a:fillRef idx="0">
            <a:schemeClr val="accent1"/>
          </a:fillRef>
          <a:effectRef idx="1">
            <a:schemeClr val="accent1"/>
          </a:effectRef>
          <a:fontRef idx="minor">
            <a:schemeClr val="tx1"/>
          </a:fontRef>
        </p:style>
      </p:cxnSp>
      <p:pic>
        <p:nvPicPr>
          <p:cNvPr id="11" name="Picture 10" descr="A blue text on a black background&#10;&#10;Description automatically generated">
            <a:extLst>
              <a:ext uri="{FF2B5EF4-FFF2-40B4-BE49-F238E27FC236}">
                <a16:creationId xmlns:a16="http://schemas.microsoft.com/office/drawing/2014/main" id="{7F1DB3C1-6A52-1B63-0A1F-03CA23017F4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896450" y="6316208"/>
            <a:ext cx="1780906" cy="396960"/>
          </a:xfrm>
          <a:prstGeom prst="rect">
            <a:avLst/>
          </a:prstGeom>
        </p:spPr>
      </p:pic>
    </p:spTree>
    <p:extLst>
      <p:ext uri="{BB962C8B-B14F-4D97-AF65-F5344CB8AC3E}">
        <p14:creationId xmlns:p14="http://schemas.microsoft.com/office/powerpoint/2010/main" val="33430411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Large Text _ Bullet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8ED66F-0EB9-EB4F-A569-6553307991A4}"/>
              </a:ext>
            </a:extLst>
          </p:cNvPr>
          <p:cNvPicPr>
            <a:picLocks noChangeAspect="1"/>
          </p:cNvPicPr>
          <p:nvPr userDrawn="1"/>
        </p:nvPicPr>
        <p:blipFill>
          <a:blip r:embed="rId2"/>
          <a:srcRect/>
          <a:stretch/>
        </p:blipFill>
        <p:spPr>
          <a:xfrm>
            <a:off x="0" y="0"/>
            <a:ext cx="12192000" cy="6858000"/>
          </a:xfrm>
          <a:prstGeom prst="rect">
            <a:avLst/>
          </a:prstGeom>
        </p:spPr>
      </p:pic>
      <p:sp>
        <p:nvSpPr>
          <p:cNvPr id="5" name="Title 1">
            <a:extLst>
              <a:ext uri="{FF2B5EF4-FFF2-40B4-BE49-F238E27FC236}">
                <a16:creationId xmlns:a16="http://schemas.microsoft.com/office/drawing/2014/main" id="{50B05D63-EF16-2143-86ED-6E9D01BA1583}"/>
              </a:ext>
            </a:extLst>
          </p:cNvPr>
          <p:cNvSpPr>
            <a:spLocks noGrp="1"/>
          </p:cNvSpPr>
          <p:nvPr>
            <p:ph type="title" hasCustomPrompt="1"/>
          </p:nvPr>
        </p:nvSpPr>
        <p:spPr>
          <a:xfrm>
            <a:off x="-423332" y="714006"/>
            <a:ext cx="5466532" cy="4822721"/>
          </a:xfrm>
          <a:prstGeom prst="rect">
            <a:avLst/>
          </a:prstGeom>
        </p:spPr>
        <p:txBody>
          <a:bodyPr anchor="t"/>
          <a:lstStyle>
            <a:lvl1pPr algn="r">
              <a:defRPr sz="8800" b="0" i="0">
                <a:solidFill>
                  <a:schemeClr val="bg1"/>
                </a:solidFill>
                <a:latin typeface="HelveticaNeueLT Pro 65 Md" panose="020B0604020202020204" pitchFamily="34" charset="77"/>
                <a:ea typeface="Helvetica Neue Condensed" panose="02000503000000020004" pitchFamily="2" charset="0"/>
                <a:cs typeface="Helvetica Neue Condensed" panose="02000503000000020004" pitchFamily="2" charset="0"/>
              </a:defRPr>
            </a:lvl1pPr>
          </a:lstStyle>
          <a:p>
            <a:r>
              <a:rPr lang="en-GB"/>
              <a:t>CLICK TO EDIT MASTER TITLE</a:t>
            </a:r>
            <a:endParaRPr lang="en-US"/>
          </a:p>
        </p:txBody>
      </p:sp>
      <p:sp>
        <p:nvSpPr>
          <p:cNvPr id="6" name="Text Placeholder 11">
            <a:extLst>
              <a:ext uri="{FF2B5EF4-FFF2-40B4-BE49-F238E27FC236}">
                <a16:creationId xmlns:a16="http://schemas.microsoft.com/office/drawing/2014/main" id="{7CB0A175-8000-8045-8A36-936A38EAF87E}"/>
              </a:ext>
            </a:extLst>
          </p:cNvPr>
          <p:cNvSpPr>
            <a:spLocks noGrp="1"/>
          </p:cNvSpPr>
          <p:nvPr>
            <p:ph type="body" sz="quarter" idx="12"/>
          </p:nvPr>
        </p:nvSpPr>
        <p:spPr>
          <a:xfrm>
            <a:off x="7603067" y="1047700"/>
            <a:ext cx="4199466" cy="4131734"/>
          </a:xfrm>
          <a:prstGeom prst="rect">
            <a:avLst/>
          </a:prstGeom>
          <a:ln>
            <a:noFill/>
          </a:ln>
        </p:spPr>
        <p:txBody>
          <a:bodyPr anchor="ctr"/>
          <a:lstStyle>
            <a:lvl1pPr marL="171450" indent="-171450">
              <a:buFont typeface="Arial" panose="020B0604020202020204" pitchFamily="34" charset="0"/>
              <a:buChar char="•"/>
              <a:defRPr sz="2000" b="1" i="0">
                <a:solidFill>
                  <a:schemeClr val="bg1"/>
                </a:solidFill>
                <a:latin typeface="HelveticaNeueLT Pro 55 Roman" panose="020B0604020202020204" pitchFamily="34" charset="77"/>
              </a:defRPr>
            </a:lvl1pPr>
            <a:lvl2pPr marL="457189" indent="0">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77" indent="0">
              <a:buFont typeface="Arial" panose="020B0604020202020204" pitchFamily="34" charset="0"/>
              <a:buNone/>
              <a:defRPr sz="1400" b="0" i="0">
                <a:solidFill>
                  <a:srgbClr val="E8BC28"/>
                </a:solidFill>
                <a:latin typeface="HelveticaNeueLT Std Lt" panose="020B0403020202020204" pitchFamily="34" charset="0"/>
              </a:defRPr>
            </a:lvl3pPr>
            <a:lvl4pPr marL="1371566" indent="0">
              <a:buFont typeface="Arial" panose="020B0604020202020204" pitchFamily="34" charset="0"/>
              <a:buNone/>
              <a:defRPr sz="1400" b="0" i="0">
                <a:solidFill>
                  <a:srgbClr val="E8BC28"/>
                </a:solidFill>
                <a:latin typeface="HelveticaNeueLT Std Lt" panose="020B0403020202020204" pitchFamily="34" charset="0"/>
              </a:defRPr>
            </a:lvl4pPr>
            <a:lvl5pPr marL="1828755" indent="0">
              <a:buNone/>
              <a:defRPr b="0" i="0">
                <a:latin typeface="HelveticaNeueLT Std Thin" panose="020B0403020202020204" pitchFamily="34" charset="0"/>
              </a:defRPr>
            </a:lvl5pPr>
          </a:lstStyle>
          <a:p>
            <a:pPr lvl="0"/>
            <a:endParaRPr lang="en-US"/>
          </a:p>
        </p:txBody>
      </p:sp>
      <p:sp>
        <p:nvSpPr>
          <p:cNvPr id="3" name="Graphic 8">
            <a:extLst>
              <a:ext uri="{FF2B5EF4-FFF2-40B4-BE49-F238E27FC236}">
                <a16:creationId xmlns:a16="http://schemas.microsoft.com/office/drawing/2014/main" id="{1A4D6603-6ABC-E0CA-30E0-22A2F1620014}"/>
              </a:ext>
            </a:extLst>
          </p:cNvPr>
          <p:cNvSpPr/>
          <p:nvPr userDrawn="1"/>
        </p:nvSpPr>
        <p:spPr>
          <a:xfrm>
            <a:off x="-22767" y="6232997"/>
            <a:ext cx="12269308" cy="663179"/>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 name="connsiteX0" fmla="*/ 13418720 w 13424658"/>
              <a:gd name="connsiteY0" fmla="*/ 0 h 659972"/>
              <a:gd name="connsiteX1" fmla="*/ 11473122 w 13424658"/>
              <a:gd name="connsiteY1" fmla="*/ 0 h 659972"/>
              <a:gd name="connsiteX2" fmla="*/ 11435032 w 13424658"/>
              <a:gd name="connsiteY2" fmla="*/ 2097 h 659972"/>
              <a:gd name="connsiteX3" fmla="*/ 11397926 w 13424658"/>
              <a:gd name="connsiteY3" fmla="*/ 8549 h 659972"/>
              <a:gd name="connsiteX4" fmla="*/ 11361641 w 13424658"/>
              <a:gd name="connsiteY4" fmla="*/ 18873 h 659972"/>
              <a:gd name="connsiteX5" fmla="*/ 11326998 w 13424658"/>
              <a:gd name="connsiteY5" fmla="*/ 33229 h 659972"/>
              <a:gd name="connsiteX6" fmla="*/ 11294161 w 13424658"/>
              <a:gd name="connsiteY6" fmla="*/ 51456 h 659972"/>
              <a:gd name="connsiteX7" fmla="*/ 11263295 w 13424658"/>
              <a:gd name="connsiteY7" fmla="*/ 73232 h 659972"/>
              <a:gd name="connsiteX8" fmla="*/ 11234891 w 13424658"/>
              <a:gd name="connsiteY8" fmla="*/ 98557 h 659972"/>
              <a:gd name="connsiteX9" fmla="*/ 11029496 w 13424658"/>
              <a:gd name="connsiteY9" fmla="*/ 306639 h 659972"/>
              <a:gd name="connsiteX10" fmla="*/ 11001092 w 13424658"/>
              <a:gd name="connsiteY10" fmla="*/ 331964 h 659972"/>
              <a:gd name="connsiteX11" fmla="*/ 10970225 w 13424658"/>
              <a:gd name="connsiteY11" fmla="*/ 353740 h 659972"/>
              <a:gd name="connsiteX12" fmla="*/ 10937388 w 13424658"/>
              <a:gd name="connsiteY12" fmla="*/ 371806 h 659972"/>
              <a:gd name="connsiteX13" fmla="*/ 10902746 w 13424658"/>
              <a:gd name="connsiteY13" fmla="*/ 386162 h 659972"/>
              <a:gd name="connsiteX14" fmla="*/ 10866625 w 13424658"/>
              <a:gd name="connsiteY14" fmla="*/ 396646 h 659972"/>
              <a:gd name="connsiteX15" fmla="*/ 10829356 w 13424658"/>
              <a:gd name="connsiteY15" fmla="*/ 402937 h 659972"/>
              <a:gd name="connsiteX16" fmla="*/ 10791265 w 13424658"/>
              <a:gd name="connsiteY16" fmla="*/ 405034 h 659972"/>
              <a:gd name="connsiteX17" fmla="*/ 0 w 13424658"/>
              <a:gd name="connsiteY17" fmla="*/ 401828 h 659972"/>
              <a:gd name="connsiteX18" fmla="*/ 1164494 w 13424658"/>
              <a:gd name="connsiteY18" fmla="*/ 654035 h 659972"/>
              <a:gd name="connsiteX19" fmla="*/ 13424658 w 13424658"/>
              <a:gd name="connsiteY19" fmla="*/ 659972 h 659972"/>
              <a:gd name="connsiteX20" fmla="*/ 13418720 w 13424658"/>
              <a:gd name="connsiteY20" fmla="*/ 0 h 659972"/>
              <a:gd name="connsiteX0" fmla="*/ 13418720 w 13424658"/>
              <a:gd name="connsiteY0" fmla="*/ 0 h 659972"/>
              <a:gd name="connsiteX1" fmla="*/ 11473122 w 13424658"/>
              <a:gd name="connsiteY1" fmla="*/ 0 h 659972"/>
              <a:gd name="connsiteX2" fmla="*/ 11435032 w 13424658"/>
              <a:gd name="connsiteY2" fmla="*/ 2097 h 659972"/>
              <a:gd name="connsiteX3" fmla="*/ 11397926 w 13424658"/>
              <a:gd name="connsiteY3" fmla="*/ 8549 h 659972"/>
              <a:gd name="connsiteX4" fmla="*/ 11361641 w 13424658"/>
              <a:gd name="connsiteY4" fmla="*/ 18873 h 659972"/>
              <a:gd name="connsiteX5" fmla="*/ 11326998 w 13424658"/>
              <a:gd name="connsiteY5" fmla="*/ 33229 h 659972"/>
              <a:gd name="connsiteX6" fmla="*/ 11294161 w 13424658"/>
              <a:gd name="connsiteY6" fmla="*/ 51456 h 659972"/>
              <a:gd name="connsiteX7" fmla="*/ 11263295 w 13424658"/>
              <a:gd name="connsiteY7" fmla="*/ 73232 h 659972"/>
              <a:gd name="connsiteX8" fmla="*/ 11234891 w 13424658"/>
              <a:gd name="connsiteY8" fmla="*/ 98557 h 659972"/>
              <a:gd name="connsiteX9" fmla="*/ 11029496 w 13424658"/>
              <a:gd name="connsiteY9" fmla="*/ 306639 h 659972"/>
              <a:gd name="connsiteX10" fmla="*/ 11001092 w 13424658"/>
              <a:gd name="connsiteY10" fmla="*/ 331964 h 659972"/>
              <a:gd name="connsiteX11" fmla="*/ 10970225 w 13424658"/>
              <a:gd name="connsiteY11" fmla="*/ 353740 h 659972"/>
              <a:gd name="connsiteX12" fmla="*/ 10937388 w 13424658"/>
              <a:gd name="connsiteY12" fmla="*/ 371806 h 659972"/>
              <a:gd name="connsiteX13" fmla="*/ 10902746 w 13424658"/>
              <a:gd name="connsiteY13" fmla="*/ 386162 h 659972"/>
              <a:gd name="connsiteX14" fmla="*/ 10866625 w 13424658"/>
              <a:gd name="connsiteY14" fmla="*/ 396646 h 659972"/>
              <a:gd name="connsiteX15" fmla="*/ 10829356 w 13424658"/>
              <a:gd name="connsiteY15" fmla="*/ 402937 h 659972"/>
              <a:gd name="connsiteX16" fmla="*/ 10791265 w 13424658"/>
              <a:gd name="connsiteY16" fmla="*/ 405034 h 659972"/>
              <a:gd name="connsiteX17" fmla="*/ 0 w 13424658"/>
              <a:gd name="connsiteY17" fmla="*/ 401828 h 659972"/>
              <a:gd name="connsiteX18" fmla="*/ 30638 w 13424658"/>
              <a:gd name="connsiteY18" fmla="*/ 644891 h 659972"/>
              <a:gd name="connsiteX19" fmla="*/ 13424658 w 13424658"/>
              <a:gd name="connsiteY19" fmla="*/ 659972 h 659972"/>
              <a:gd name="connsiteX20" fmla="*/ 13418720 w 13424658"/>
              <a:gd name="connsiteY20" fmla="*/ 0 h 659972"/>
              <a:gd name="connsiteX0" fmla="*/ 12248288 w 13424658"/>
              <a:gd name="connsiteY0" fmla="*/ 0 h 659972"/>
              <a:gd name="connsiteX1" fmla="*/ 11473122 w 13424658"/>
              <a:gd name="connsiteY1" fmla="*/ 0 h 659972"/>
              <a:gd name="connsiteX2" fmla="*/ 11435032 w 13424658"/>
              <a:gd name="connsiteY2" fmla="*/ 2097 h 659972"/>
              <a:gd name="connsiteX3" fmla="*/ 11397926 w 13424658"/>
              <a:gd name="connsiteY3" fmla="*/ 8549 h 659972"/>
              <a:gd name="connsiteX4" fmla="*/ 11361641 w 13424658"/>
              <a:gd name="connsiteY4" fmla="*/ 18873 h 659972"/>
              <a:gd name="connsiteX5" fmla="*/ 11326998 w 13424658"/>
              <a:gd name="connsiteY5" fmla="*/ 33229 h 659972"/>
              <a:gd name="connsiteX6" fmla="*/ 11294161 w 13424658"/>
              <a:gd name="connsiteY6" fmla="*/ 51456 h 659972"/>
              <a:gd name="connsiteX7" fmla="*/ 11263295 w 13424658"/>
              <a:gd name="connsiteY7" fmla="*/ 73232 h 659972"/>
              <a:gd name="connsiteX8" fmla="*/ 11234891 w 13424658"/>
              <a:gd name="connsiteY8" fmla="*/ 98557 h 659972"/>
              <a:gd name="connsiteX9" fmla="*/ 11029496 w 13424658"/>
              <a:gd name="connsiteY9" fmla="*/ 306639 h 659972"/>
              <a:gd name="connsiteX10" fmla="*/ 11001092 w 13424658"/>
              <a:gd name="connsiteY10" fmla="*/ 331964 h 659972"/>
              <a:gd name="connsiteX11" fmla="*/ 10970225 w 13424658"/>
              <a:gd name="connsiteY11" fmla="*/ 353740 h 659972"/>
              <a:gd name="connsiteX12" fmla="*/ 10937388 w 13424658"/>
              <a:gd name="connsiteY12" fmla="*/ 371806 h 659972"/>
              <a:gd name="connsiteX13" fmla="*/ 10902746 w 13424658"/>
              <a:gd name="connsiteY13" fmla="*/ 386162 h 659972"/>
              <a:gd name="connsiteX14" fmla="*/ 10866625 w 13424658"/>
              <a:gd name="connsiteY14" fmla="*/ 396646 h 659972"/>
              <a:gd name="connsiteX15" fmla="*/ 10829356 w 13424658"/>
              <a:gd name="connsiteY15" fmla="*/ 402937 h 659972"/>
              <a:gd name="connsiteX16" fmla="*/ 10791265 w 13424658"/>
              <a:gd name="connsiteY16" fmla="*/ 405034 h 659972"/>
              <a:gd name="connsiteX17" fmla="*/ 0 w 13424658"/>
              <a:gd name="connsiteY17" fmla="*/ 401828 h 659972"/>
              <a:gd name="connsiteX18" fmla="*/ 30638 w 13424658"/>
              <a:gd name="connsiteY18" fmla="*/ 644891 h 659972"/>
              <a:gd name="connsiteX19" fmla="*/ 13424658 w 13424658"/>
              <a:gd name="connsiteY19" fmla="*/ 659972 h 659972"/>
              <a:gd name="connsiteX20" fmla="*/ 12248288 w 13424658"/>
              <a:gd name="connsiteY20" fmla="*/ 0 h 659972"/>
              <a:gd name="connsiteX0" fmla="*/ 12248288 w 13424658"/>
              <a:gd name="connsiteY0" fmla="*/ 0 h 659972"/>
              <a:gd name="connsiteX1" fmla="*/ 11473122 w 13424658"/>
              <a:gd name="connsiteY1" fmla="*/ 0 h 659972"/>
              <a:gd name="connsiteX2" fmla="*/ 11435032 w 13424658"/>
              <a:gd name="connsiteY2" fmla="*/ 2097 h 659972"/>
              <a:gd name="connsiteX3" fmla="*/ 11397926 w 13424658"/>
              <a:gd name="connsiteY3" fmla="*/ 8549 h 659972"/>
              <a:gd name="connsiteX4" fmla="*/ 11361641 w 13424658"/>
              <a:gd name="connsiteY4" fmla="*/ 18873 h 659972"/>
              <a:gd name="connsiteX5" fmla="*/ 11326998 w 13424658"/>
              <a:gd name="connsiteY5" fmla="*/ 33229 h 659972"/>
              <a:gd name="connsiteX6" fmla="*/ 11294161 w 13424658"/>
              <a:gd name="connsiteY6" fmla="*/ 51456 h 659972"/>
              <a:gd name="connsiteX7" fmla="*/ 11263295 w 13424658"/>
              <a:gd name="connsiteY7" fmla="*/ 73232 h 659972"/>
              <a:gd name="connsiteX8" fmla="*/ 11234891 w 13424658"/>
              <a:gd name="connsiteY8" fmla="*/ 98557 h 659972"/>
              <a:gd name="connsiteX9" fmla="*/ 11029496 w 13424658"/>
              <a:gd name="connsiteY9" fmla="*/ 306639 h 659972"/>
              <a:gd name="connsiteX10" fmla="*/ 11001092 w 13424658"/>
              <a:gd name="connsiteY10" fmla="*/ 331964 h 659972"/>
              <a:gd name="connsiteX11" fmla="*/ 10970225 w 13424658"/>
              <a:gd name="connsiteY11" fmla="*/ 353740 h 659972"/>
              <a:gd name="connsiteX12" fmla="*/ 10937388 w 13424658"/>
              <a:gd name="connsiteY12" fmla="*/ 371806 h 659972"/>
              <a:gd name="connsiteX13" fmla="*/ 10902746 w 13424658"/>
              <a:gd name="connsiteY13" fmla="*/ 386162 h 659972"/>
              <a:gd name="connsiteX14" fmla="*/ 10866625 w 13424658"/>
              <a:gd name="connsiteY14" fmla="*/ 396646 h 659972"/>
              <a:gd name="connsiteX15" fmla="*/ 10829356 w 13424658"/>
              <a:gd name="connsiteY15" fmla="*/ 402937 h 659972"/>
              <a:gd name="connsiteX16" fmla="*/ 10791265 w 13424658"/>
              <a:gd name="connsiteY16" fmla="*/ 405034 h 659972"/>
              <a:gd name="connsiteX17" fmla="*/ 0 w 13424658"/>
              <a:gd name="connsiteY17" fmla="*/ 401828 h 659972"/>
              <a:gd name="connsiteX18" fmla="*/ 30638 w 13424658"/>
              <a:gd name="connsiteY18" fmla="*/ 644891 h 659972"/>
              <a:gd name="connsiteX19" fmla="*/ 13424658 w 13424658"/>
              <a:gd name="connsiteY19" fmla="*/ 659972 h 659972"/>
              <a:gd name="connsiteX20" fmla="*/ 12248288 w 13424658"/>
              <a:gd name="connsiteY20" fmla="*/ 0 h 659972"/>
              <a:gd name="connsiteX0" fmla="*/ 12248288 w 12263370"/>
              <a:gd name="connsiteY0" fmla="*/ 0 h 659972"/>
              <a:gd name="connsiteX1" fmla="*/ 11473122 w 12263370"/>
              <a:gd name="connsiteY1" fmla="*/ 0 h 659972"/>
              <a:gd name="connsiteX2" fmla="*/ 11435032 w 12263370"/>
              <a:gd name="connsiteY2" fmla="*/ 2097 h 659972"/>
              <a:gd name="connsiteX3" fmla="*/ 11397926 w 12263370"/>
              <a:gd name="connsiteY3" fmla="*/ 8549 h 659972"/>
              <a:gd name="connsiteX4" fmla="*/ 11361641 w 12263370"/>
              <a:gd name="connsiteY4" fmla="*/ 18873 h 659972"/>
              <a:gd name="connsiteX5" fmla="*/ 11326998 w 12263370"/>
              <a:gd name="connsiteY5" fmla="*/ 33229 h 659972"/>
              <a:gd name="connsiteX6" fmla="*/ 11294161 w 12263370"/>
              <a:gd name="connsiteY6" fmla="*/ 51456 h 659972"/>
              <a:gd name="connsiteX7" fmla="*/ 11263295 w 12263370"/>
              <a:gd name="connsiteY7" fmla="*/ 73232 h 659972"/>
              <a:gd name="connsiteX8" fmla="*/ 11234891 w 12263370"/>
              <a:gd name="connsiteY8" fmla="*/ 98557 h 659972"/>
              <a:gd name="connsiteX9" fmla="*/ 11029496 w 12263370"/>
              <a:gd name="connsiteY9" fmla="*/ 306639 h 659972"/>
              <a:gd name="connsiteX10" fmla="*/ 11001092 w 12263370"/>
              <a:gd name="connsiteY10" fmla="*/ 331964 h 659972"/>
              <a:gd name="connsiteX11" fmla="*/ 10970225 w 12263370"/>
              <a:gd name="connsiteY11" fmla="*/ 353740 h 659972"/>
              <a:gd name="connsiteX12" fmla="*/ 10937388 w 12263370"/>
              <a:gd name="connsiteY12" fmla="*/ 371806 h 659972"/>
              <a:gd name="connsiteX13" fmla="*/ 10902746 w 12263370"/>
              <a:gd name="connsiteY13" fmla="*/ 386162 h 659972"/>
              <a:gd name="connsiteX14" fmla="*/ 10866625 w 12263370"/>
              <a:gd name="connsiteY14" fmla="*/ 396646 h 659972"/>
              <a:gd name="connsiteX15" fmla="*/ 10829356 w 12263370"/>
              <a:gd name="connsiteY15" fmla="*/ 402937 h 659972"/>
              <a:gd name="connsiteX16" fmla="*/ 10791265 w 12263370"/>
              <a:gd name="connsiteY16" fmla="*/ 405034 h 659972"/>
              <a:gd name="connsiteX17" fmla="*/ 0 w 12263370"/>
              <a:gd name="connsiteY17" fmla="*/ 401828 h 659972"/>
              <a:gd name="connsiteX18" fmla="*/ 30638 w 12263370"/>
              <a:gd name="connsiteY18" fmla="*/ 644891 h 659972"/>
              <a:gd name="connsiteX19" fmla="*/ 12263370 w 12263370"/>
              <a:gd name="connsiteY19" fmla="*/ 659972 h 659972"/>
              <a:gd name="connsiteX20" fmla="*/ 12248288 w 12263370"/>
              <a:gd name="connsiteY20" fmla="*/ 0 h 659972"/>
              <a:gd name="connsiteX0" fmla="*/ 12248288 w 12263370"/>
              <a:gd name="connsiteY0" fmla="*/ 0 h 659972"/>
              <a:gd name="connsiteX1" fmla="*/ 11473122 w 12263370"/>
              <a:gd name="connsiteY1" fmla="*/ 0 h 659972"/>
              <a:gd name="connsiteX2" fmla="*/ 11435032 w 12263370"/>
              <a:gd name="connsiteY2" fmla="*/ 2097 h 659972"/>
              <a:gd name="connsiteX3" fmla="*/ 11397926 w 12263370"/>
              <a:gd name="connsiteY3" fmla="*/ 8549 h 659972"/>
              <a:gd name="connsiteX4" fmla="*/ 11361641 w 12263370"/>
              <a:gd name="connsiteY4" fmla="*/ 18873 h 659972"/>
              <a:gd name="connsiteX5" fmla="*/ 11326998 w 12263370"/>
              <a:gd name="connsiteY5" fmla="*/ 33229 h 659972"/>
              <a:gd name="connsiteX6" fmla="*/ 11294161 w 12263370"/>
              <a:gd name="connsiteY6" fmla="*/ 51456 h 659972"/>
              <a:gd name="connsiteX7" fmla="*/ 11263295 w 12263370"/>
              <a:gd name="connsiteY7" fmla="*/ 73232 h 659972"/>
              <a:gd name="connsiteX8" fmla="*/ 11234891 w 12263370"/>
              <a:gd name="connsiteY8" fmla="*/ 98557 h 659972"/>
              <a:gd name="connsiteX9" fmla="*/ 11029496 w 12263370"/>
              <a:gd name="connsiteY9" fmla="*/ 306639 h 659972"/>
              <a:gd name="connsiteX10" fmla="*/ 11001092 w 12263370"/>
              <a:gd name="connsiteY10" fmla="*/ 331964 h 659972"/>
              <a:gd name="connsiteX11" fmla="*/ 10970225 w 12263370"/>
              <a:gd name="connsiteY11" fmla="*/ 353740 h 659972"/>
              <a:gd name="connsiteX12" fmla="*/ 10937388 w 12263370"/>
              <a:gd name="connsiteY12" fmla="*/ 371806 h 659972"/>
              <a:gd name="connsiteX13" fmla="*/ 10902746 w 12263370"/>
              <a:gd name="connsiteY13" fmla="*/ 386162 h 659972"/>
              <a:gd name="connsiteX14" fmla="*/ 10866625 w 12263370"/>
              <a:gd name="connsiteY14" fmla="*/ 396646 h 659972"/>
              <a:gd name="connsiteX15" fmla="*/ 10829356 w 12263370"/>
              <a:gd name="connsiteY15" fmla="*/ 402937 h 659972"/>
              <a:gd name="connsiteX16" fmla="*/ 10791265 w 12263370"/>
              <a:gd name="connsiteY16" fmla="*/ 405034 h 659972"/>
              <a:gd name="connsiteX17" fmla="*/ 0 w 12263370"/>
              <a:gd name="connsiteY17" fmla="*/ 401828 h 659972"/>
              <a:gd name="connsiteX18" fmla="*/ 21494 w 12263370"/>
              <a:gd name="connsiteY18" fmla="*/ 654035 h 659972"/>
              <a:gd name="connsiteX19" fmla="*/ 12263370 w 12263370"/>
              <a:gd name="connsiteY19" fmla="*/ 659972 h 659972"/>
              <a:gd name="connsiteX20" fmla="*/ 12248288 w 12263370"/>
              <a:gd name="connsiteY20" fmla="*/ 0 h 659972"/>
              <a:gd name="connsiteX0" fmla="*/ 12254226 w 12269308"/>
              <a:gd name="connsiteY0" fmla="*/ 0 h 663179"/>
              <a:gd name="connsiteX1" fmla="*/ 11479060 w 12269308"/>
              <a:gd name="connsiteY1" fmla="*/ 0 h 663179"/>
              <a:gd name="connsiteX2" fmla="*/ 11440970 w 12269308"/>
              <a:gd name="connsiteY2" fmla="*/ 2097 h 663179"/>
              <a:gd name="connsiteX3" fmla="*/ 11403864 w 12269308"/>
              <a:gd name="connsiteY3" fmla="*/ 8549 h 663179"/>
              <a:gd name="connsiteX4" fmla="*/ 11367579 w 12269308"/>
              <a:gd name="connsiteY4" fmla="*/ 18873 h 663179"/>
              <a:gd name="connsiteX5" fmla="*/ 11332936 w 12269308"/>
              <a:gd name="connsiteY5" fmla="*/ 33229 h 663179"/>
              <a:gd name="connsiteX6" fmla="*/ 11300099 w 12269308"/>
              <a:gd name="connsiteY6" fmla="*/ 51456 h 663179"/>
              <a:gd name="connsiteX7" fmla="*/ 11269233 w 12269308"/>
              <a:gd name="connsiteY7" fmla="*/ 73232 h 663179"/>
              <a:gd name="connsiteX8" fmla="*/ 11240829 w 12269308"/>
              <a:gd name="connsiteY8" fmla="*/ 98557 h 663179"/>
              <a:gd name="connsiteX9" fmla="*/ 11035434 w 12269308"/>
              <a:gd name="connsiteY9" fmla="*/ 306639 h 663179"/>
              <a:gd name="connsiteX10" fmla="*/ 11007030 w 12269308"/>
              <a:gd name="connsiteY10" fmla="*/ 331964 h 663179"/>
              <a:gd name="connsiteX11" fmla="*/ 10976163 w 12269308"/>
              <a:gd name="connsiteY11" fmla="*/ 353740 h 663179"/>
              <a:gd name="connsiteX12" fmla="*/ 10943326 w 12269308"/>
              <a:gd name="connsiteY12" fmla="*/ 371806 h 663179"/>
              <a:gd name="connsiteX13" fmla="*/ 10908684 w 12269308"/>
              <a:gd name="connsiteY13" fmla="*/ 386162 h 663179"/>
              <a:gd name="connsiteX14" fmla="*/ 10872563 w 12269308"/>
              <a:gd name="connsiteY14" fmla="*/ 396646 h 663179"/>
              <a:gd name="connsiteX15" fmla="*/ 10835294 w 12269308"/>
              <a:gd name="connsiteY15" fmla="*/ 402937 h 663179"/>
              <a:gd name="connsiteX16" fmla="*/ 10797203 w 12269308"/>
              <a:gd name="connsiteY16" fmla="*/ 405034 h 663179"/>
              <a:gd name="connsiteX17" fmla="*/ 5938 w 12269308"/>
              <a:gd name="connsiteY17" fmla="*/ 401828 h 663179"/>
              <a:gd name="connsiteX18" fmla="*/ 0 w 12269308"/>
              <a:gd name="connsiteY18" fmla="*/ 663179 h 663179"/>
              <a:gd name="connsiteX19" fmla="*/ 12269308 w 12269308"/>
              <a:gd name="connsiteY19" fmla="*/ 659972 h 663179"/>
              <a:gd name="connsiteX20" fmla="*/ 12254226 w 12269308"/>
              <a:gd name="connsiteY20" fmla="*/ 0 h 663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69308" h="663179">
                <a:moveTo>
                  <a:pt x="12254226" y="0"/>
                </a:moveTo>
                <a:lnTo>
                  <a:pt x="11479060" y="0"/>
                </a:lnTo>
                <a:lnTo>
                  <a:pt x="11440970" y="2097"/>
                </a:lnTo>
                <a:lnTo>
                  <a:pt x="11403864" y="8549"/>
                </a:lnTo>
                <a:lnTo>
                  <a:pt x="11367579" y="18873"/>
                </a:lnTo>
                <a:lnTo>
                  <a:pt x="11332936" y="33229"/>
                </a:lnTo>
                <a:lnTo>
                  <a:pt x="11300099" y="51456"/>
                </a:lnTo>
                <a:lnTo>
                  <a:pt x="11269233" y="73232"/>
                </a:lnTo>
                <a:lnTo>
                  <a:pt x="11240829" y="98557"/>
                </a:lnTo>
                <a:lnTo>
                  <a:pt x="11035434" y="306639"/>
                </a:lnTo>
                <a:lnTo>
                  <a:pt x="11007030" y="331964"/>
                </a:lnTo>
                <a:lnTo>
                  <a:pt x="10976163" y="353740"/>
                </a:lnTo>
                <a:lnTo>
                  <a:pt x="10943326" y="371806"/>
                </a:lnTo>
                <a:lnTo>
                  <a:pt x="10908684" y="386162"/>
                </a:lnTo>
                <a:lnTo>
                  <a:pt x="10872563" y="396646"/>
                </a:lnTo>
                <a:lnTo>
                  <a:pt x="10835294" y="402937"/>
                </a:lnTo>
                <a:lnTo>
                  <a:pt x="10797203" y="405034"/>
                </a:lnTo>
                <a:lnTo>
                  <a:pt x="5938" y="401828"/>
                </a:lnTo>
                <a:lnTo>
                  <a:pt x="0" y="663179"/>
                </a:lnTo>
                <a:lnTo>
                  <a:pt x="12269308" y="659972"/>
                </a:lnTo>
                <a:cubicBezTo>
                  <a:pt x="12267329" y="453836"/>
                  <a:pt x="12265349" y="32400"/>
                  <a:pt x="12254226" y="0"/>
                </a:cubicBezTo>
                <a:close/>
              </a:path>
            </a:pathLst>
          </a:custGeom>
          <a:solidFill>
            <a:srgbClr val="FFFFFF"/>
          </a:solidFill>
          <a:ln w="16417" cap="flat">
            <a:noFill/>
            <a:prstDash val="solid"/>
            <a:miter/>
          </a:ln>
        </p:spPr>
        <p:txBody>
          <a:bodyPr rtlCol="0" anchor="ctr"/>
          <a:lstStyle/>
          <a:p>
            <a:endParaRPr lang="en-GB"/>
          </a:p>
        </p:txBody>
      </p:sp>
      <p:pic>
        <p:nvPicPr>
          <p:cNvPr id="8" name="Picture 7">
            <a:extLst>
              <a:ext uri="{FF2B5EF4-FFF2-40B4-BE49-F238E27FC236}">
                <a16:creationId xmlns:a16="http://schemas.microsoft.com/office/drawing/2014/main" id="{CA3C746D-C534-44F1-E5D7-40592D44C1A9}"/>
              </a:ext>
            </a:extLst>
          </p:cNvPr>
          <p:cNvPicPr>
            <a:picLocks noChangeAspect="1"/>
          </p:cNvPicPr>
          <p:nvPr userDrawn="1"/>
        </p:nvPicPr>
        <p:blipFill>
          <a:blip r:embed="rId3"/>
          <a:srcRect/>
          <a:stretch/>
        </p:blipFill>
        <p:spPr>
          <a:xfrm>
            <a:off x="11423087" y="6426740"/>
            <a:ext cx="404054" cy="157424"/>
          </a:xfrm>
          <a:prstGeom prst="rect">
            <a:avLst/>
          </a:prstGeom>
        </p:spPr>
      </p:pic>
    </p:spTree>
    <p:extLst>
      <p:ext uri="{BB962C8B-B14F-4D97-AF65-F5344CB8AC3E}">
        <p14:creationId xmlns:p14="http://schemas.microsoft.com/office/powerpoint/2010/main" val="114228287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Our Mission">
    <p:spTree>
      <p:nvGrpSpPr>
        <p:cNvPr id="1" name=""/>
        <p:cNvGrpSpPr/>
        <p:nvPr/>
      </p:nvGrpSpPr>
      <p:grpSpPr>
        <a:xfrm>
          <a:off x="0" y="0"/>
          <a:ext cx="0" cy="0"/>
          <a:chOff x="0" y="0"/>
          <a:chExt cx="0" cy="0"/>
        </a:xfrm>
      </p:grpSpPr>
      <p:pic>
        <p:nvPicPr>
          <p:cNvPr id="4" name="Picture 3" descr="A picture containing food&#10;&#10;Description automatically generated">
            <a:extLst>
              <a:ext uri="{FF2B5EF4-FFF2-40B4-BE49-F238E27FC236}">
                <a16:creationId xmlns:a16="http://schemas.microsoft.com/office/drawing/2014/main" id="{8881344E-252E-1646-BC72-BAFC365E04B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Graphic 8">
            <a:extLst>
              <a:ext uri="{FF2B5EF4-FFF2-40B4-BE49-F238E27FC236}">
                <a16:creationId xmlns:a16="http://schemas.microsoft.com/office/drawing/2014/main" id="{E6A5E6B2-E857-A8FB-A3FA-E9FFDC99C3D5}"/>
              </a:ext>
            </a:extLst>
          </p:cNvPr>
          <p:cNvSpPr/>
          <p:nvPr userDrawn="1"/>
        </p:nvSpPr>
        <p:spPr>
          <a:xfrm>
            <a:off x="-22767" y="6232997"/>
            <a:ext cx="12269308" cy="663179"/>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 name="connsiteX0" fmla="*/ 13418720 w 13424658"/>
              <a:gd name="connsiteY0" fmla="*/ 0 h 659972"/>
              <a:gd name="connsiteX1" fmla="*/ 11473122 w 13424658"/>
              <a:gd name="connsiteY1" fmla="*/ 0 h 659972"/>
              <a:gd name="connsiteX2" fmla="*/ 11435032 w 13424658"/>
              <a:gd name="connsiteY2" fmla="*/ 2097 h 659972"/>
              <a:gd name="connsiteX3" fmla="*/ 11397926 w 13424658"/>
              <a:gd name="connsiteY3" fmla="*/ 8549 h 659972"/>
              <a:gd name="connsiteX4" fmla="*/ 11361641 w 13424658"/>
              <a:gd name="connsiteY4" fmla="*/ 18873 h 659972"/>
              <a:gd name="connsiteX5" fmla="*/ 11326998 w 13424658"/>
              <a:gd name="connsiteY5" fmla="*/ 33229 h 659972"/>
              <a:gd name="connsiteX6" fmla="*/ 11294161 w 13424658"/>
              <a:gd name="connsiteY6" fmla="*/ 51456 h 659972"/>
              <a:gd name="connsiteX7" fmla="*/ 11263295 w 13424658"/>
              <a:gd name="connsiteY7" fmla="*/ 73232 h 659972"/>
              <a:gd name="connsiteX8" fmla="*/ 11234891 w 13424658"/>
              <a:gd name="connsiteY8" fmla="*/ 98557 h 659972"/>
              <a:gd name="connsiteX9" fmla="*/ 11029496 w 13424658"/>
              <a:gd name="connsiteY9" fmla="*/ 306639 h 659972"/>
              <a:gd name="connsiteX10" fmla="*/ 11001092 w 13424658"/>
              <a:gd name="connsiteY10" fmla="*/ 331964 h 659972"/>
              <a:gd name="connsiteX11" fmla="*/ 10970225 w 13424658"/>
              <a:gd name="connsiteY11" fmla="*/ 353740 h 659972"/>
              <a:gd name="connsiteX12" fmla="*/ 10937388 w 13424658"/>
              <a:gd name="connsiteY12" fmla="*/ 371806 h 659972"/>
              <a:gd name="connsiteX13" fmla="*/ 10902746 w 13424658"/>
              <a:gd name="connsiteY13" fmla="*/ 386162 h 659972"/>
              <a:gd name="connsiteX14" fmla="*/ 10866625 w 13424658"/>
              <a:gd name="connsiteY14" fmla="*/ 396646 h 659972"/>
              <a:gd name="connsiteX15" fmla="*/ 10829356 w 13424658"/>
              <a:gd name="connsiteY15" fmla="*/ 402937 h 659972"/>
              <a:gd name="connsiteX16" fmla="*/ 10791265 w 13424658"/>
              <a:gd name="connsiteY16" fmla="*/ 405034 h 659972"/>
              <a:gd name="connsiteX17" fmla="*/ 0 w 13424658"/>
              <a:gd name="connsiteY17" fmla="*/ 401828 h 659972"/>
              <a:gd name="connsiteX18" fmla="*/ 1164494 w 13424658"/>
              <a:gd name="connsiteY18" fmla="*/ 654035 h 659972"/>
              <a:gd name="connsiteX19" fmla="*/ 13424658 w 13424658"/>
              <a:gd name="connsiteY19" fmla="*/ 659972 h 659972"/>
              <a:gd name="connsiteX20" fmla="*/ 13418720 w 13424658"/>
              <a:gd name="connsiteY20" fmla="*/ 0 h 659972"/>
              <a:gd name="connsiteX0" fmla="*/ 13418720 w 13424658"/>
              <a:gd name="connsiteY0" fmla="*/ 0 h 659972"/>
              <a:gd name="connsiteX1" fmla="*/ 11473122 w 13424658"/>
              <a:gd name="connsiteY1" fmla="*/ 0 h 659972"/>
              <a:gd name="connsiteX2" fmla="*/ 11435032 w 13424658"/>
              <a:gd name="connsiteY2" fmla="*/ 2097 h 659972"/>
              <a:gd name="connsiteX3" fmla="*/ 11397926 w 13424658"/>
              <a:gd name="connsiteY3" fmla="*/ 8549 h 659972"/>
              <a:gd name="connsiteX4" fmla="*/ 11361641 w 13424658"/>
              <a:gd name="connsiteY4" fmla="*/ 18873 h 659972"/>
              <a:gd name="connsiteX5" fmla="*/ 11326998 w 13424658"/>
              <a:gd name="connsiteY5" fmla="*/ 33229 h 659972"/>
              <a:gd name="connsiteX6" fmla="*/ 11294161 w 13424658"/>
              <a:gd name="connsiteY6" fmla="*/ 51456 h 659972"/>
              <a:gd name="connsiteX7" fmla="*/ 11263295 w 13424658"/>
              <a:gd name="connsiteY7" fmla="*/ 73232 h 659972"/>
              <a:gd name="connsiteX8" fmla="*/ 11234891 w 13424658"/>
              <a:gd name="connsiteY8" fmla="*/ 98557 h 659972"/>
              <a:gd name="connsiteX9" fmla="*/ 11029496 w 13424658"/>
              <a:gd name="connsiteY9" fmla="*/ 306639 h 659972"/>
              <a:gd name="connsiteX10" fmla="*/ 11001092 w 13424658"/>
              <a:gd name="connsiteY10" fmla="*/ 331964 h 659972"/>
              <a:gd name="connsiteX11" fmla="*/ 10970225 w 13424658"/>
              <a:gd name="connsiteY11" fmla="*/ 353740 h 659972"/>
              <a:gd name="connsiteX12" fmla="*/ 10937388 w 13424658"/>
              <a:gd name="connsiteY12" fmla="*/ 371806 h 659972"/>
              <a:gd name="connsiteX13" fmla="*/ 10902746 w 13424658"/>
              <a:gd name="connsiteY13" fmla="*/ 386162 h 659972"/>
              <a:gd name="connsiteX14" fmla="*/ 10866625 w 13424658"/>
              <a:gd name="connsiteY14" fmla="*/ 396646 h 659972"/>
              <a:gd name="connsiteX15" fmla="*/ 10829356 w 13424658"/>
              <a:gd name="connsiteY15" fmla="*/ 402937 h 659972"/>
              <a:gd name="connsiteX16" fmla="*/ 10791265 w 13424658"/>
              <a:gd name="connsiteY16" fmla="*/ 405034 h 659972"/>
              <a:gd name="connsiteX17" fmla="*/ 0 w 13424658"/>
              <a:gd name="connsiteY17" fmla="*/ 401828 h 659972"/>
              <a:gd name="connsiteX18" fmla="*/ 30638 w 13424658"/>
              <a:gd name="connsiteY18" fmla="*/ 644891 h 659972"/>
              <a:gd name="connsiteX19" fmla="*/ 13424658 w 13424658"/>
              <a:gd name="connsiteY19" fmla="*/ 659972 h 659972"/>
              <a:gd name="connsiteX20" fmla="*/ 13418720 w 13424658"/>
              <a:gd name="connsiteY20" fmla="*/ 0 h 659972"/>
              <a:gd name="connsiteX0" fmla="*/ 12248288 w 13424658"/>
              <a:gd name="connsiteY0" fmla="*/ 0 h 659972"/>
              <a:gd name="connsiteX1" fmla="*/ 11473122 w 13424658"/>
              <a:gd name="connsiteY1" fmla="*/ 0 h 659972"/>
              <a:gd name="connsiteX2" fmla="*/ 11435032 w 13424658"/>
              <a:gd name="connsiteY2" fmla="*/ 2097 h 659972"/>
              <a:gd name="connsiteX3" fmla="*/ 11397926 w 13424658"/>
              <a:gd name="connsiteY3" fmla="*/ 8549 h 659972"/>
              <a:gd name="connsiteX4" fmla="*/ 11361641 w 13424658"/>
              <a:gd name="connsiteY4" fmla="*/ 18873 h 659972"/>
              <a:gd name="connsiteX5" fmla="*/ 11326998 w 13424658"/>
              <a:gd name="connsiteY5" fmla="*/ 33229 h 659972"/>
              <a:gd name="connsiteX6" fmla="*/ 11294161 w 13424658"/>
              <a:gd name="connsiteY6" fmla="*/ 51456 h 659972"/>
              <a:gd name="connsiteX7" fmla="*/ 11263295 w 13424658"/>
              <a:gd name="connsiteY7" fmla="*/ 73232 h 659972"/>
              <a:gd name="connsiteX8" fmla="*/ 11234891 w 13424658"/>
              <a:gd name="connsiteY8" fmla="*/ 98557 h 659972"/>
              <a:gd name="connsiteX9" fmla="*/ 11029496 w 13424658"/>
              <a:gd name="connsiteY9" fmla="*/ 306639 h 659972"/>
              <a:gd name="connsiteX10" fmla="*/ 11001092 w 13424658"/>
              <a:gd name="connsiteY10" fmla="*/ 331964 h 659972"/>
              <a:gd name="connsiteX11" fmla="*/ 10970225 w 13424658"/>
              <a:gd name="connsiteY11" fmla="*/ 353740 h 659972"/>
              <a:gd name="connsiteX12" fmla="*/ 10937388 w 13424658"/>
              <a:gd name="connsiteY12" fmla="*/ 371806 h 659972"/>
              <a:gd name="connsiteX13" fmla="*/ 10902746 w 13424658"/>
              <a:gd name="connsiteY13" fmla="*/ 386162 h 659972"/>
              <a:gd name="connsiteX14" fmla="*/ 10866625 w 13424658"/>
              <a:gd name="connsiteY14" fmla="*/ 396646 h 659972"/>
              <a:gd name="connsiteX15" fmla="*/ 10829356 w 13424658"/>
              <a:gd name="connsiteY15" fmla="*/ 402937 h 659972"/>
              <a:gd name="connsiteX16" fmla="*/ 10791265 w 13424658"/>
              <a:gd name="connsiteY16" fmla="*/ 405034 h 659972"/>
              <a:gd name="connsiteX17" fmla="*/ 0 w 13424658"/>
              <a:gd name="connsiteY17" fmla="*/ 401828 h 659972"/>
              <a:gd name="connsiteX18" fmla="*/ 30638 w 13424658"/>
              <a:gd name="connsiteY18" fmla="*/ 644891 h 659972"/>
              <a:gd name="connsiteX19" fmla="*/ 13424658 w 13424658"/>
              <a:gd name="connsiteY19" fmla="*/ 659972 h 659972"/>
              <a:gd name="connsiteX20" fmla="*/ 12248288 w 13424658"/>
              <a:gd name="connsiteY20" fmla="*/ 0 h 659972"/>
              <a:gd name="connsiteX0" fmla="*/ 12248288 w 13424658"/>
              <a:gd name="connsiteY0" fmla="*/ 0 h 659972"/>
              <a:gd name="connsiteX1" fmla="*/ 11473122 w 13424658"/>
              <a:gd name="connsiteY1" fmla="*/ 0 h 659972"/>
              <a:gd name="connsiteX2" fmla="*/ 11435032 w 13424658"/>
              <a:gd name="connsiteY2" fmla="*/ 2097 h 659972"/>
              <a:gd name="connsiteX3" fmla="*/ 11397926 w 13424658"/>
              <a:gd name="connsiteY3" fmla="*/ 8549 h 659972"/>
              <a:gd name="connsiteX4" fmla="*/ 11361641 w 13424658"/>
              <a:gd name="connsiteY4" fmla="*/ 18873 h 659972"/>
              <a:gd name="connsiteX5" fmla="*/ 11326998 w 13424658"/>
              <a:gd name="connsiteY5" fmla="*/ 33229 h 659972"/>
              <a:gd name="connsiteX6" fmla="*/ 11294161 w 13424658"/>
              <a:gd name="connsiteY6" fmla="*/ 51456 h 659972"/>
              <a:gd name="connsiteX7" fmla="*/ 11263295 w 13424658"/>
              <a:gd name="connsiteY7" fmla="*/ 73232 h 659972"/>
              <a:gd name="connsiteX8" fmla="*/ 11234891 w 13424658"/>
              <a:gd name="connsiteY8" fmla="*/ 98557 h 659972"/>
              <a:gd name="connsiteX9" fmla="*/ 11029496 w 13424658"/>
              <a:gd name="connsiteY9" fmla="*/ 306639 h 659972"/>
              <a:gd name="connsiteX10" fmla="*/ 11001092 w 13424658"/>
              <a:gd name="connsiteY10" fmla="*/ 331964 h 659972"/>
              <a:gd name="connsiteX11" fmla="*/ 10970225 w 13424658"/>
              <a:gd name="connsiteY11" fmla="*/ 353740 h 659972"/>
              <a:gd name="connsiteX12" fmla="*/ 10937388 w 13424658"/>
              <a:gd name="connsiteY12" fmla="*/ 371806 h 659972"/>
              <a:gd name="connsiteX13" fmla="*/ 10902746 w 13424658"/>
              <a:gd name="connsiteY13" fmla="*/ 386162 h 659972"/>
              <a:gd name="connsiteX14" fmla="*/ 10866625 w 13424658"/>
              <a:gd name="connsiteY14" fmla="*/ 396646 h 659972"/>
              <a:gd name="connsiteX15" fmla="*/ 10829356 w 13424658"/>
              <a:gd name="connsiteY15" fmla="*/ 402937 h 659972"/>
              <a:gd name="connsiteX16" fmla="*/ 10791265 w 13424658"/>
              <a:gd name="connsiteY16" fmla="*/ 405034 h 659972"/>
              <a:gd name="connsiteX17" fmla="*/ 0 w 13424658"/>
              <a:gd name="connsiteY17" fmla="*/ 401828 h 659972"/>
              <a:gd name="connsiteX18" fmla="*/ 30638 w 13424658"/>
              <a:gd name="connsiteY18" fmla="*/ 644891 h 659972"/>
              <a:gd name="connsiteX19" fmla="*/ 13424658 w 13424658"/>
              <a:gd name="connsiteY19" fmla="*/ 659972 h 659972"/>
              <a:gd name="connsiteX20" fmla="*/ 12248288 w 13424658"/>
              <a:gd name="connsiteY20" fmla="*/ 0 h 659972"/>
              <a:gd name="connsiteX0" fmla="*/ 12248288 w 12263370"/>
              <a:gd name="connsiteY0" fmla="*/ 0 h 659972"/>
              <a:gd name="connsiteX1" fmla="*/ 11473122 w 12263370"/>
              <a:gd name="connsiteY1" fmla="*/ 0 h 659972"/>
              <a:gd name="connsiteX2" fmla="*/ 11435032 w 12263370"/>
              <a:gd name="connsiteY2" fmla="*/ 2097 h 659972"/>
              <a:gd name="connsiteX3" fmla="*/ 11397926 w 12263370"/>
              <a:gd name="connsiteY3" fmla="*/ 8549 h 659972"/>
              <a:gd name="connsiteX4" fmla="*/ 11361641 w 12263370"/>
              <a:gd name="connsiteY4" fmla="*/ 18873 h 659972"/>
              <a:gd name="connsiteX5" fmla="*/ 11326998 w 12263370"/>
              <a:gd name="connsiteY5" fmla="*/ 33229 h 659972"/>
              <a:gd name="connsiteX6" fmla="*/ 11294161 w 12263370"/>
              <a:gd name="connsiteY6" fmla="*/ 51456 h 659972"/>
              <a:gd name="connsiteX7" fmla="*/ 11263295 w 12263370"/>
              <a:gd name="connsiteY7" fmla="*/ 73232 h 659972"/>
              <a:gd name="connsiteX8" fmla="*/ 11234891 w 12263370"/>
              <a:gd name="connsiteY8" fmla="*/ 98557 h 659972"/>
              <a:gd name="connsiteX9" fmla="*/ 11029496 w 12263370"/>
              <a:gd name="connsiteY9" fmla="*/ 306639 h 659972"/>
              <a:gd name="connsiteX10" fmla="*/ 11001092 w 12263370"/>
              <a:gd name="connsiteY10" fmla="*/ 331964 h 659972"/>
              <a:gd name="connsiteX11" fmla="*/ 10970225 w 12263370"/>
              <a:gd name="connsiteY11" fmla="*/ 353740 h 659972"/>
              <a:gd name="connsiteX12" fmla="*/ 10937388 w 12263370"/>
              <a:gd name="connsiteY12" fmla="*/ 371806 h 659972"/>
              <a:gd name="connsiteX13" fmla="*/ 10902746 w 12263370"/>
              <a:gd name="connsiteY13" fmla="*/ 386162 h 659972"/>
              <a:gd name="connsiteX14" fmla="*/ 10866625 w 12263370"/>
              <a:gd name="connsiteY14" fmla="*/ 396646 h 659972"/>
              <a:gd name="connsiteX15" fmla="*/ 10829356 w 12263370"/>
              <a:gd name="connsiteY15" fmla="*/ 402937 h 659972"/>
              <a:gd name="connsiteX16" fmla="*/ 10791265 w 12263370"/>
              <a:gd name="connsiteY16" fmla="*/ 405034 h 659972"/>
              <a:gd name="connsiteX17" fmla="*/ 0 w 12263370"/>
              <a:gd name="connsiteY17" fmla="*/ 401828 h 659972"/>
              <a:gd name="connsiteX18" fmla="*/ 30638 w 12263370"/>
              <a:gd name="connsiteY18" fmla="*/ 644891 h 659972"/>
              <a:gd name="connsiteX19" fmla="*/ 12263370 w 12263370"/>
              <a:gd name="connsiteY19" fmla="*/ 659972 h 659972"/>
              <a:gd name="connsiteX20" fmla="*/ 12248288 w 12263370"/>
              <a:gd name="connsiteY20" fmla="*/ 0 h 659972"/>
              <a:gd name="connsiteX0" fmla="*/ 12248288 w 12263370"/>
              <a:gd name="connsiteY0" fmla="*/ 0 h 659972"/>
              <a:gd name="connsiteX1" fmla="*/ 11473122 w 12263370"/>
              <a:gd name="connsiteY1" fmla="*/ 0 h 659972"/>
              <a:gd name="connsiteX2" fmla="*/ 11435032 w 12263370"/>
              <a:gd name="connsiteY2" fmla="*/ 2097 h 659972"/>
              <a:gd name="connsiteX3" fmla="*/ 11397926 w 12263370"/>
              <a:gd name="connsiteY3" fmla="*/ 8549 h 659972"/>
              <a:gd name="connsiteX4" fmla="*/ 11361641 w 12263370"/>
              <a:gd name="connsiteY4" fmla="*/ 18873 h 659972"/>
              <a:gd name="connsiteX5" fmla="*/ 11326998 w 12263370"/>
              <a:gd name="connsiteY5" fmla="*/ 33229 h 659972"/>
              <a:gd name="connsiteX6" fmla="*/ 11294161 w 12263370"/>
              <a:gd name="connsiteY6" fmla="*/ 51456 h 659972"/>
              <a:gd name="connsiteX7" fmla="*/ 11263295 w 12263370"/>
              <a:gd name="connsiteY7" fmla="*/ 73232 h 659972"/>
              <a:gd name="connsiteX8" fmla="*/ 11234891 w 12263370"/>
              <a:gd name="connsiteY8" fmla="*/ 98557 h 659972"/>
              <a:gd name="connsiteX9" fmla="*/ 11029496 w 12263370"/>
              <a:gd name="connsiteY9" fmla="*/ 306639 h 659972"/>
              <a:gd name="connsiteX10" fmla="*/ 11001092 w 12263370"/>
              <a:gd name="connsiteY10" fmla="*/ 331964 h 659972"/>
              <a:gd name="connsiteX11" fmla="*/ 10970225 w 12263370"/>
              <a:gd name="connsiteY11" fmla="*/ 353740 h 659972"/>
              <a:gd name="connsiteX12" fmla="*/ 10937388 w 12263370"/>
              <a:gd name="connsiteY12" fmla="*/ 371806 h 659972"/>
              <a:gd name="connsiteX13" fmla="*/ 10902746 w 12263370"/>
              <a:gd name="connsiteY13" fmla="*/ 386162 h 659972"/>
              <a:gd name="connsiteX14" fmla="*/ 10866625 w 12263370"/>
              <a:gd name="connsiteY14" fmla="*/ 396646 h 659972"/>
              <a:gd name="connsiteX15" fmla="*/ 10829356 w 12263370"/>
              <a:gd name="connsiteY15" fmla="*/ 402937 h 659972"/>
              <a:gd name="connsiteX16" fmla="*/ 10791265 w 12263370"/>
              <a:gd name="connsiteY16" fmla="*/ 405034 h 659972"/>
              <a:gd name="connsiteX17" fmla="*/ 0 w 12263370"/>
              <a:gd name="connsiteY17" fmla="*/ 401828 h 659972"/>
              <a:gd name="connsiteX18" fmla="*/ 21494 w 12263370"/>
              <a:gd name="connsiteY18" fmla="*/ 654035 h 659972"/>
              <a:gd name="connsiteX19" fmla="*/ 12263370 w 12263370"/>
              <a:gd name="connsiteY19" fmla="*/ 659972 h 659972"/>
              <a:gd name="connsiteX20" fmla="*/ 12248288 w 12263370"/>
              <a:gd name="connsiteY20" fmla="*/ 0 h 659972"/>
              <a:gd name="connsiteX0" fmla="*/ 12254226 w 12269308"/>
              <a:gd name="connsiteY0" fmla="*/ 0 h 663179"/>
              <a:gd name="connsiteX1" fmla="*/ 11479060 w 12269308"/>
              <a:gd name="connsiteY1" fmla="*/ 0 h 663179"/>
              <a:gd name="connsiteX2" fmla="*/ 11440970 w 12269308"/>
              <a:gd name="connsiteY2" fmla="*/ 2097 h 663179"/>
              <a:gd name="connsiteX3" fmla="*/ 11403864 w 12269308"/>
              <a:gd name="connsiteY3" fmla="*/ 8549 h 663179"/>
              <a:gd name="connsiteX4" fmla="*/ 11367579 w 12269308"/>
              <a:gd name="connsiteY4" fmla="*/ 18873 h 663179"/>
              <a:gd name="connsiteX5" fmla="*/ 11332936 w 12269308"/>
              <a:gd name="connsiteY5" fmla="*/ 33229 h 663179"/>
              <a:gd name="connsiteX6" fmla="*/ 11300099 w 12269308"/>
              <a:gd name="connsiteY6" fmla="*/ 51456 h 663179"/>
              <a:gd name="connsiteX7" fmla="*/ 11269233 w 12269308"/>
              <a:gd name="connsiteY7" fmla="*/ 73232 h 663179"/>
              <a:gd name="connsiteX8" fmla="*/ 11240829 w 12269308"/>
              <a:gd name="connsiteY8" fmla="*/ 98557 h 663179"/>
              <a:gd name="connsiteX9" fmla="*/ 11035434 w 12269308"/>
              <a:gd name="connsiteY9" fmla="*/ 306639 h 663179"/>
              <a:gd name="connsiteX10" fmla="*/ 11007030 w 12269308"/>
              <a:gd name="connsiteY10" fmla="*/ 331964 h 663179"/>
              <a:gd name="connsiteX11" fmla="*/ 10976163 w 12269308"/>
              <a:gd name="connsiteY11" fmla="*/ 353740 h 663179"/>
              <a:gd name="connsiteX12" fmla="*/ 10943326 w 12269308"/>
              <a:gd name="connsiteY12" fmla="*/ 371806 h 663179"/>
              <a:gd name="connsiteX13" fmla="*/ 10908684 w 12269308"/>
              <a:gd name="connsiteY13" fmla="*/ 386162 h 663179"/>
              <a:gd name="connsiteX14" fmla="*/ 10872563 w 12269308"/>
              <a:gd name="connsiteY14" fmla="*/ 396646 h 663179"/>
              <a:gd name="connsiteX15" fmla="*/ 10835294 w 12269308"/>
              <a:gd name="connsiteY15" fmla="*/ 402937 h 663179"/>
              <a:gd name="connsiteX16" fmla="*/ 10797203 w 12269308"/>
              <a:gd name="connsiteY16" fmla="*/ 405034 h 663179"/>
              <a:gd name="connsiteX17" fmla="*/ 5938 w 12269308"/>
              <a:gd name="connsiteY17" fmla="*/ 401828 h 663179"/>
              <a:gd name="connsiteX18" fmla="*/ 0 w 12269308"/>
              <a:gd name="connsiteY18" fmla="*/ 663179 h 663179"/>
              <a:gd name="connsiteX19" fmla="*/ 12269308 w 12269308"/>
              <a:gd name="connsiteY19" fmla="*/ 659972 h 663179"/>
              <a:gd name="connsiteX20" fmla="*/ 12254226 w 12269308"/>
              <a:gd name="connsiteY20" fmla="*/ 0 h 663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69308" h="663179">
                <a:moveTo>
                  <a:pt x="12254226" y="0"/>
                </a:moveTo>
                <a:lnTo>
                  <a:pt x="11479060" y="0"/>
                </a:lnTo>
                <a:lnTo>
                  <a:pt x="11440970" y="2097"/>
                </a:lnTo>
                <a:lnTo>
                  <a:pt x="11403864" y="8549"/>
                </a:lnTo>
                <a:lnTo>
                  <a:pt x="11367579" y="18873"/>
                </a:lnTo>
                <a:lnTo>
                  <a:pt x="11332936" y="33229"/>
                </a:lnTo>
                <a:lnTo>
                  <a:pt x="11300099" y="51456"/>
                </a:lnTo>
                <a:lnTo>
                  <a:pt x="11269233" y="73232"/>
                </a:lnTo>
                <a:lnTo>
                  <a:pt x="11240829" y="98557"/>
                </a:lnTo>
                <a:lnTo>
                  <a:pt x="11035434" y="306639"/>
                </a:lnTo>
                <a:lnTo>
                  <a:pt x="11007030" y="331964"/>
                </a:lnTo>
                <a:lnTo>
                  <a:pt x="10976163" y="353740"/>
                </a:lnTo>
                <a:lnTo>
                  <a:pt x="10943326" y="371806"/>
                </a:lnTo>
                <a:lnTo>
                  <a:pt x="10908684" y="386162"/>
                </a:lnTo>
                <a:lnTo>
                  <a:pt x="10872563" y="396646"/>
                </a:lnTo>
                <a:lnTo>
                  <a:pt x="10835294" y="402937"/>
                </a:lnTo>
                <a:lnTo>
                  <a:pt x="10797203" y="405034"/>
                </a:lnTo>
                <a:lnTo>
                  <a:pt x="5938" y="401828"/>
                </a:lnTo>
                <a:lnTo>
                  <a:pt x="0" y="663179"/>
                </a:lnTo>
                <a:lnTo>
                  <a:pt x="12269308" y="659972"/>
                </a:lnTo>
                <a:cubicBezTo>
                  <a:pt x="12267329" y="453836"/>
                  <a:pt x="12265349" y="32400"/>
                  <a:pt x="12254226" y="0"/>
                </a:cubicBezTo>
                <a:close/>
              </a:path>
            </a:pathLst>
          </a:custGeom>
          <a:solidFill>
            <a:srgbClr val="FFFFFF"/>
          </a:solidFill>
          <a:ln w="16417" cap="flat">
            <a:noFill/>
            <a:prstDash val="solid"/>
            <a:miter/>
          </a:ln>
        </p:spPr>
        <p:txBody>
          <a:bodyPr rtlCol="0" anchor="ctr"/>
          <a:lstStyle/>
          <a:p>
            <a:endParaRPr lang="en-GB"/>
          </a:p>
        </p:txBody>
      </p:sp>
      <p:sp>
        <p:nvSpPr>
          <p:cNvPr id="5" name="Title 1">
            <a:extLst>
              <a:ext uri="{FF2B5EF4-FFF2-40B4-BE49-F238E27FC236}">
                <a16:creationId xmlns:a16="http://schemas.microsoft.com/office/drawing/2014/main" id="{603C7099-7BDF-EF49-AD35-BAF172AFBFE7}"/>
              </a:ext>
            </a:extLst>
          </p:cNvPr>
          <p:cNvSpPr>
            <a:spLocks noGrp="1"/>
          </p:cNvSpPr>
          <p:nvPr>
            <p:ph type="title"/>
          </p:nvPr>
        </p:nvSpPr>
        <p:spPr>
          <a:xfrm>
            <a:off x="3910848" y="4353172"/>
            <a:ext cx="4419336" cy="1480071"/>
          </a:xfrm>
          <a:prstGeom prst="rect">
            <a:avLst/>
          </a:prstGeom>
        </p:spPr>
        <p:txBody>
          <a:bodyPr anchor="t"/>
          <a:lstStyle>
            <a:lvl1pPr algn="ctr">
              <a:defRPr sz="1600" b="0" i="0">
                <a:solidFill>
                  <a:schemeClr val="bg1"/>
                </a:solidFill>
                <a:latin typeface="HelveticaNeueLT Pro 65 Md" panose="020B0604020202020204" pitchFamily="34" charset="77"/>
                <a:ea typeface="Helvetica Neue Condensed" panose="02000503000000020004" pitchFamily="2" charset="0"/>
                <a:cs typeface="Helvetica Neue Condensed" panose="02000503000000020004" pitchFamily="2" charset="0"/>
              </a:defRPr>
            </a:lvl1pPr>
          </a:lstStyle>
          <a:p>
            <a:r>
              <a:rPr lang="en-GB"/>
              <a:t>Click to edit Master title style</a:t>
            </a:r>
            <a:endParaRPr lang="en-US"/>
          </a:p>
        </p:txBody>
      </p:sp>
      <p:pic>
        <p:nvPicPr>
          <p:cNvPr id="7" name="Picture 6">
            <a:extLst>
              <a:ext uri="{FF2B5EF4-FFF2-40B4-BE49-F238E27FC236}">
                <a16:creationId xmlns:a16="http://schemas.microsoft.com/office/drawing/2014/main" id="{9319EFEA-EB8F-C694-EBAB-30F79CD566A1}"/>
              </a:ext>
            </a:extLst>
          </p:cNvPr>
          <p:cNvPicPr>
            <a:picLocks noChangeAspect="1"/>
          </p:cNvPicPr>
          <p:nvPr userDrawn="1"/>
        </p:nvPicPr>
        <p:blipFill>
          <a:blip r:embed="rId3"/>
          <a:srcRect/>
          <a:stretch/>
        </p:blipFill>
        <p:spPr>
          <a:xfrm>
            <a:off x="11423087" y="6426740"/>
            <a:ext cx="404054" cy="157424"/>
          </a:xfrm>
          <a:prstGeom prst="rect">
            <a:avLst/>
          </a:prstGeom>
        </p:spPr>
      </p:pic>
    </p:spTree>
    <p:extLst>
      <p:ext uri="{BB962C8B-B14F-4D97-AF65-F5344CB8AC3E}">
        <p14:creationId xmlns:p14="http://schemas.microsoft.com/office/powerpoint/2010/main" val="421856804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uccess 2020">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9C46F04-B971-ED48-8DC4-65F6EF0AA31A}"/>
              </a:ext>
            </a:extLst>
          </p:cNvPr>
          <p:cNvPicPr>
            <a:picLocks noChangeAspect="1"/>
          </p:cNvPicPr>
          <p:nvPr userDrawn="1"/>
        </p:nvPicPr>
        <p:blipFill>
          <a:blip r:embed="rId2"/>
          <a:stretch>
            <a:fillRect/>
          </a:stretch>
        </p:blipFill>
        <p:spPr>
          <a:xfrm>
            <a:off x="0" y="4798"/>
            <a:ext cx="12192000" cy="6848403"/>
          </a:xfrm>
          <a:prstGeom prst="rect">
            <a:avLst/>
          </a:prstGeom>
        </p:spPr>
      </p:pic>
      <p:sp>
        <p:nvSpPr>
          <p:cNvPr id="8" name="Text Placeholder 11">
            <a:extLst>
              <a:ext uri="{FF2B5EF4-FFF2-40B4-BE49-F238E27FC236}">
                <a16:creationId xmlns:a16="http://schemas.microsoft.com/office/drawing/2014/main" id="{4CCEDE6E-3C12-1C43-A880-0B6F1300F28C}"/>
              </a:ext>
            </a:extLst>
          </p:cNvPr>
          <p:cNvSpPr>
            <a:spLocks noGrp="1"/>
          </p:cNvSpPr>
          <p:nvPr>
            <p:ph type="body" sz="quarter" idx="11"/>
          </p:nvPr>
        </p:nvSpPr>
        <p:spPr>
          <a:xfrm>
            <a:off x="968440" y="4873751"/>
            <a:ext cx="2180184" cy="966931"/>
          </a:xfrm>
          <a:prstGeom prst="rect">
            <a:avLst/>
          </a:prstGeom>
          <a:ln>
            <a:noFill/>
          </a:ln>
        </p:spPr>
        <p:txBody>
          <a:bodyPr/>
          <a:lstStyle>
            <a:lvl1pPr marL="0" indent="0" algn="ctr">
              <a:buNone/>
              <a:defRPr sz="1400" b="1" i="0">
                <a:solidFill>
                  <a:srgbClr val="D43900"/>
                </a:solidFill>
                <a:latin typeface="HelveticaNeueLT Pro 55 Roman" panose="020B0604020202020204" pitchFamily="34" charset="77"/>
              </a:defRPr>
            </a:lvl1pPr>
            <a:lvl2pPr marL="457189" indent="0">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77" indent="0">
              <a:buFont typeface="Arial" panose="020B0604020202020204" pitchFamily="34" charset="0"/>
              <a:buNone/>
              <a:defRPr sz="1400" b="0" i="0">
                <a:solidFill>
                  <a:srgbClr val="E8BC28"/>
                </a:solidFill>
                <a:latin typeface="HelveticaNeueLT Std Lt" panose="020B0403020202020204" pitchFamily="34" charset="0"/>
              </a:defRPr>
            </a:lvl3pPr>
            <a:lvl4pPr marL="1371566" indent="0">
              <a:buFont typeface="Arial" panose="020B0604020202020204" pitchFamily="34" charset="0"/>
              <a:buNone/>
              <a:defRPr sz="1400" b="0" i="0">
                <a:solidFill>
                  <a:srgbClr val="E8BC28"/>
                </a:solidFill>
                <a:latin typeface="HelveticaNeueLT Std Lt" panose="020B0403020202020204" pitchFamily="34" charset="0"/>
              </a:defRPr>
            </a:lvl4pPr>
            <a:lvl5pPr marL="1828755" indent="0">
              <a:buNone/>
              <a:defRPr b="0" i="0">
                <a:latin typeface="HelveticaNeueLT Std Thin" panose="020B0403020202020204" pitchFamily="34" charset="0"/>
              </a:defRPr>
            </a:lvl5pPr>
          </a:lstStyle>
          <a:p>
            <a:pPr lvl="0"/>
            <a:endParaRPr lang="en-US"/>
          </a:p>
        </p:txBody>
      </p:sp>
      <p:sp>
        <p:nvSpPr>
          <p:cNvPr id="13" name="Text Placeholder 12">
            <a:extLst>
              <a:ext uri="{FF2B5EF4-FFF2-40B4-BE49-F238E27FC236}">
                <a16:creationId xmlns:a16="http://schemas.microsoft.com/office/drawing/2014/main" id="{CE6029B3-1496-8845-A0B4-692DF4171963}"/>
              </a:ext>
            </a:extLst>
          </p:cNvPr>
          <p:cNvSpPr>
            <a:spLocks noGrp="1"/>
          </p:cNvSpPr>
          <p:nvPr>
            <p:ph type="body" sz="quarter" idx="15"/>
          </p:nvPr>
        </p:nvSpPr>
        <p:spPr>
          <a:xfrm>
            <a:off x="1573212" y="1170309"/>
            <a:ext cx="3968051" cy="620712"/>
          </a:xfrm>
          <a:prstGeom prst="rect">
            <a:avLst/>
          </a:prstGeom>
        </p:spPr>
        <p:txBody>
          <a:bodyPr/>
          <a:lstStyle>
            <a:lvl1pPr marL="0" indent="0">
              <a:buNone/>
              <a:defRPr sz="2000" b="0" i="0">
                <a:solidFill>
                  <a:srgbClr val="D43900"/>
                </a:solidFill>
                <a:latin typeface="HelveticaNeueLT Pro 55 Roman" panose="020B0604020202020204" pitchFamily="34" charset="77"/>
              </a:defRPr>
            </a:lvl1pPr>
            <a:lvl2pPr marL="457189" indent="0">
              <a:buNone/>
              <a:defRPr b="0" i="0">
                <a:solidFill>
                  <a:srgbClr val="E8BC28"/>
                </a:solidFill>
                <a:latin typeface="HelveticaNeueLT Std Med" panose="020B0604020202020204" pitchFamily="34" charset="0"/>
              </a:defRPr>
            </a:lvl2pPr>
            <a:lvl3pPr marL="914377" indent="0">
              <a:buNone/>
              <a:defRPr b="0" i="0">
                <a:solidFill>
                  <a:srgbClr val="E8BC28"/>
                </a:solidFill>
                <a:latin typeface="HelveticaNeueLT Std Med" panose="020B0604020202020204" pitchFamily="34" charset="0"/>
              </a:defRPr>
            </a:lvl3pPr>
            <a:lvl4pPr marL="1371566" indent="0">
              <a:buNone/>
              <a:defRPr b="0" i="0">
                <a:solidFill>
                  <a:srgbClr val="E8BC28"/>
                </a:solidFill>
                <a:latin typeface="HelveticaNeueLT Std Med" panose="020B0604020202020204" pitchFamily="34" charset="0"/>
              </a:defRPr>
            </a:lvl4pPr>
            <a:lvl5pPr marL="1828755" indent="0">
              <a:buNone/>
              <a:defRPr b="0" i="0">
                <a:solidFill>
                  <a:srgbClr val="E8BC28"/>
                </a:solidFill>
                <a:latin typeface="HelveticaNeueLT Std Med" panose="020B0604020202020204" pitchFamily="34" charset="0"/>
              </a:defRPr>
            </a:lvl5pPr>
          </a:lstStyle>
          <a:p>
            <a:pPr lvl="0"/>
            <a:r>
              <a:rPr lang="en-GB"/>
              <a:t>Click to edit Master</a:t>
            </a:r>
            <a:endParaRPr lang="en-US"/>
          </a:p>
        </p:txBody>
      </p:sp>
      <p:sp>
        <p:nvSpPr>
          <p:cNvPr id="14" name="Text Placeholder 11">
            <a:extLst>
              <a:ext uri="{FF2B5EF4-FFF2-40B4-BE49-F238E27FC236}">
                <a16:creationId xmlns:a16="http://schemas.microsoft.com/office/drawing/2014/main" id="{89013AE0-A7CE-7547-8EEA-81CCF43E43E2}"/>
              </a:ext>
            </a:extLst>
          </p:cNvPr>
          <p:cNvSpPr>
            <a:spLocks noGrp="1"/>
          </p:cNvSpPr>
          <p:nvPr>
            <p:ph type="body" sz="quarter" idx="16"/>
          </p:nvPr>
        </p:nvSpPr>
        <p:spPr>
          <a:xfrm>
            <a:off x="6427195" y="4873751"/>
            <a:ext cx="2180184" cy="966931"/>
          </a:xfrm>
          <a:prstGeom prst="rect">
            <a:avLst/>
          </a:prstGeom>
          <a:ln>
            <a:noFill/>
          </a:ln>
        </p:spPr>
        <p:txBody>
          <a:bodyPr/>
          <a:lstStyle>
            <a:lvl1pPr marL="0" indent="0" algn="ctr">
              <a:buNone/>
              <a:defRPr sz="1400" b="1" i="0">
                <a:solidFill>
                  <a:srgbClr val="D43900"/>
                </a:solidFill>
                <a:latin typeface="HelveticaNeueLT Pro 55 Roman" panose="020B0604020202020204" pitchFamily="34" charset="77"/>
              </a:defRPr>
            </a:lvl1pPr>
            <a:lvl2pPr marL="457189" indent="0">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77" indent="0">
              <a:buFont typeface="Arial" panose="020B0604020202020204" pitchFamily="34" charset="0"/>
              <a:buNone/>
              <a:defRPr sz="1400" b="0" i="0">
                <a:solidFill>
                  <a:srgbClr val="E8BC28"/>
                </a:solidFill>
                <a:latin typeface="HelveticaNeueLT Std Lt" panose="020B0403020202020204" pitchFamily="34" charset="0"/>
              </a:defRPr>
            </a:lvl3pPr>
            <a:lvl4pPr marL="1371566" indent="0">
              <a:buFont typeface="Arial" panose="020B0604020202020204" pitchFamily="34" charset="0"/>
              <a:buNone/>
              <a:defRPr sz="1400" b="0" i="0">
                <a:solidFill>
                  <a:srgbClr val="E8BC28"/>
                </a:solidFill>
                <a:latin typeface="HelveticaNeueLT Std Lt" panose="020B0403020202020204" pitchFamily="34" charset="0"/>
              </a:defRPr>
            </a:lvl4pPr>
            <a:lvl5pPr marL="1828755" indent="0">
              <a:buNone/>
              <a:defRPr b="0" i="0">
                <a:latin typeface="HelveticaNeueLT Std Thin" panose="020B0403020202020204" pitchFamily="34" charset="0"/>
              </a:defRPr>
            </a:lvl5pPr>
          </a:lstStyle>
          <a:p>
            <a:pPr lvl="0"/>
            <a:endParaRPr lang="en-US"/>
          </a:p>
        </p:txBody>
      </p:sp>
      <p:sp>
        <p:nvSpPr>
          <p:cNvPr id="15" name="Text Placeholder 11">
            <a:extLst>
              <a:ext uri="{FF2B5EF4-FFF2-40B4-BE49-F238E27FC236}">
                <a16:creationId xmlns:a16="http://schemas.microsoft.com/office/drawing/2014/main" id="{9CD27893-F0D0-1A45-9332-495EA803DFB0}"/>
              </a:ext>
            </a:extLst>
          </p:cNvPr>
          <p:cNvSpPr>
            <a:spLocks noGrp="1"/>
          </p:cNvSpPr>
          <p:nvPr>
            <p:ph type="body" sz="quarter" idx="17"/>
          </p:nvPr>
        </p:nvSpPr>
        <p:spPr>
          <a:xfrm>
            <a:off x="3732860" y="4873750"/>
            <a:ext cx="2180184" cy="966931"/>
          </a:xfrm>
          <a:prstGeom prst="rect">
            <a:avLst/>
          </a:prstGeom>
          <a:ln>
            <a:noFill/>
          </a:ln>
        </p:spPr>
        <p:txBody>
          <a:bodyPr/>
          <a:lstStyle>
            <a:lvl1pPr marL="0" indent="0" algn="ctr">
              <a:buNone/>
              <a:defRPr sz="1400" b="1" i="0">
                <a:solidFill>
                  <a:srgbClr val="D43900"/>
                </a:solidFill>
                <a:latin typeface="HelveticaNeueLT Pro 55 Roman" panose="020B0604020202020204" pitchFamily="34" charset="77"/>
              </a:defRPr>
            </a:lvl1pPr>
            <a:lvl2pPr marL="457189" indent="0">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77" indent="0">
              <a:buFont typeface="Arial" panose="020B0604020202020204" pitchFamily="34" charset="0"/>
              <a:buNone/>
              <a:defRPr sz="1400" b="0" i="0">
                <a:solidFill>
                  <a:srgbClr val="E8BC28"/>
                </a:solidFill>
                <a:latin typeface="HelveticaNeueLT Std Lt" panose="020B0403020202020204" pitchFamily="34" charset="0"/>
              </a:defRPr>
            </a:lvl3pPr>
            <a:lvl4pPr marL="1371566" indent="0">
              <a:buFont typeface="Arial" panose="020B0604020202020204" pitchFamily="34" charset="0"/>
              <a:buNone/>
              <a:defRPr sz="1400" b="0" i="0">
                <a:solidFill>
                  <a:srgbClr val="E8BC28"/>
                </a:solidFill>
                <a:latin typeface="HelveticaNeueLT Std Lt" panose="020B0403020202020204" pitchFamily="34" charset="0"/>
              </a:defRPr>
            </a:lvl4pPr>
            <a:lvl5pPr marL="1828755" indent="0">
              <a:buNone/>
              <a:defRPr b="0" i="0">
                <a:latin typeface="HelveticaNeueLT Std Thin" panose="020B0403020202020204" pitchFamily="34" charset="0"/>
              </a:defRPr>
            </a:lvl5pPr>
          </a:lstStyle>
          <a:p>
            <a:pPr lvl="0"/>
            <a:endParaRPr lang="en-US"/>
          </a:p>
        </p:txBody>
      </p:sp>
      <p:sp>
        <p:nvSpPr>
          <p:cNvPr id="16" name="Text Placeholder 11">
            <a:extLst>
              <a:ext uri="{FF2B5EF4-FFF2-40B4-BE49-F238E27FC236}">
                <a16:creationId xmlns:a16="http://schemas.microsoft.com/office/drawing/2014/main" id="{993E37F8-8A43-B148-B157-E7E2E1E6C38C}"/>
              </a:ext>
            </a:extLst>
          </p:cNvPr>
          <p:cNvSpPr>
            <a:spLocks noGrp="1"/>
          </p:cNvSpPr>
          <p:nvPr>
            <p:ph type="body" sz="quarter" idx="18"/>
          </p:nvPr>
        </p:nvSpPr>
        <p:spPr>
          <a:xfrm>
            <a:off x="9173817" y="4873751"/>
            <a:ext cx="2180184" cy="966931"/>
          </a:xfrm>
          <a:prstGeom prst="rect">
            <a:avLst/>
          </a:prstGeom>
          <a:ln>
            <a:noFill/>
          </a:ln>
        </p:spPr>
        <p:txBody>
          <a:bodyPr/>
          <a:lstStyle>
            <a:lvl1pPr marL="0" indent="0" algn="ctr">
              <a:buNone/>
              <a:defRPr sz="1400" b="1" i="0">
                <a:solidFill>
                  <a:srgbClr val="D43900"/>
                </a:solidFill>
                <a:latin typeface="HelveticaNeueLT Pro 55 Roman" panose="020B0604020202020204" pitchFamily="34" charset="77"/>
              </a:defRPr>
            </a:lvl1pPr>
            <a:lvl2pPr marL="457189" indent="0">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77" indent="0">
              <a:buFont typeface="Arial" panose="020B0604020202020204" pitchFamily="34" charset="0"/>
              <a:buNone/>
              <a:defRPr sz="1400" b="0" i="0">
                <a:solidFill>
                  <a:srgbClr val="E8BC28"/>
                </a:solidFill>
                <a:latin typeface="HelveticaNeueLT Std Lt" panose="020B0403020202020204" pitchFamily="34" charset="0"/>
              </a:defRPr>
            </a:lvl3pPr>
            <a:lvl4pPr marL="1371566" indent="0">
              <a:buFont typeface="Arial" panose="020B0604020202020204" pitchFamily="34" charset="0"/>
              <a:buNone/>
              <a:defRPr sz="1400" b="0" i="0">
                <a:solidFill>
                  <a:srgbClr val="E8BC28"/>
                </a:solidFill>
                <a:latin typeface="HelveticaNeueLT Std Lt" panose="020B0403020202020204" pitchFamily="34" charset="0"/>
              </a:defRPr>
            </a:lvl4pPr>
            <a:lvl5pPr marL="1828755" indent="0">
              <a:buNone/>
              <a:defRPr b="0" i="0">
                <a:latin typeface="HelveticaNeueLT Std Thin" panose="020B0403020202020204" pitchFamily="34" charset="0"/>
              </a:defRPr>
            </a:lvl5pPr>
          </a:lstStyle>
          <a:p>
            <a:pPr lvl="0"/>
            <a:endParaRPr lang="en-US"/>
          </a:p>
        </p:txBody>
      </p:sp>
      <p:sp>
        <p:nvSpPr>
          <p:cNvPr id="10" name="Title 1">
            <a:extLst>
              <a:ext uri="{FF2B5EF4-FFF2-40B4-BE49-F238E27FC236}">
                <a16:creationId xmlns:a16="http://schemas.microsoft.com/office/drawing/2014/main" id="{D69A5C8F-1178-0C4F-B7BA-980F7032D6AB}"/>
              </a:ext>
            </a:extLst>
          </p:cNvPr>
          <p:cNvSpPr>
            <a:spLocks noGrp="1"/>
          </p:cNvSpPr>
          <p:nvPr>
            <p:ph type="title"/>
          </p:nvPr>
        </p:nvSpPr>
        <p:spPr>
          <a:xfrm>
            <a:off x="497523" y="780175"/>
            <a:ext cx="8832744" cy="637747"/>
          </a:xfrm>
          <a:prstGeom prst="rect">
            <a:avLst/>
          </a:prstGeom>
        </p:spPr>
        <p:txBody>
          <a:bodyPr anchor="t"/>
          <a:lstStyle>
            <a:lvl1pPr>
              <a:defRPr sz="2500" b="0" i="0">
                <a:solidFill>
                  <a:srgbClr val="D43900"/>
                </a:solidFill>
                <a:latin typeface="HelveticaNeueLT Pro 55 Roman" panose="020B0604020202020204" pitchFamily="34" charset="77"/>
                <a:ea typeface="Helvetica Neue Condensed" panose="02000503000000020004" pitchFamily="2" charset="0"/>
                <a:cs typeface="Helvetica Neue Condensed" panose="02000503000000020004" pitchFamily="2" charset="0"/>
              </a:defRPr>
            </a:lvl1pPr>
          </a:lstStyle>
          <a:p>
            <a:r>
              <a:rPr lang="en-GB"/>
              <a:t>Click to edit Master title style</a:t>
            </a:r>
            <a:endParaRPr lang="en-US"/>
          </a:p>
        </p:txBody>
      </p:sp>
      <p:sp>
        <p:nvSpPr>
          <p:cNvPr id="2" name="Graphic 8">
            <a:extLst>
              <a:ext uri="{FF2B5EF4-FFF2-40B4-BE49-F238E27FC236}">
                <a16:creationId xmlns:a16="http://schemas.microsoft.com/office/drawing/2014/main" id="{8C094B79-CD59-90B7-EABB-AB77F548E3E6}"/>
              </a:ext>
            </a:extLst>
          </p:cNvPr>
          <p:cNvSpPr/>
          <p:nvPr userDrawn="1"/>
        </p:nvSpPr>
        <p:spPr>
          <a:xfrm>
            <a:off x="-16829" y="6232997"/>
            <a:ext cx="12263370" cy="659972"/>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 name="connsiteX0" fmla="*/ 13418720 w 13424658"/>
              <a:gd name="connsiteY0" fmla="*/ 0 h 659972"/>
              <a:gd name="connsiteX1" fmla="*/ 11473122 w 13424658"/>
              <a:gd name="connsiteY1" fmla="*/ 0 h 659972"/>
              <a:gd name="connsiteX2" fmla="*/ 11435032 w 13424658"/>
              <a:gd name="connsiteY2" fmla="*/ 2097 h 659972"/>
              <a:gd name="connsiteX3" fmla="*/ 11397926 w 13424658"/>
              <a:gd name="connsiteY3" fmla="*/ 8549 h 659972"/>
              <a:gd name="connsiteX4" fmla="*/ 11361641 w 13424658"/>
              <a:gd name="connsiteY4" fmla="*/ 18873 h 659972"/>
              <a:gd name="connsiteX5" fmla="*/ 11326998 w 13424658"/>
              <a:gd name="connsiteY5" fmla="*/ 33229 h 659972"/>
              <a:gd name="connsiteX6" fmla="*/ 11294161 w 13424658"/>
              <a:gd name="connsiteY6" fmla="*/ 51456 h 659972"/>
              <a:gd name="connsiteX7" fmla="*/ 11263295 w 13424658"/>
              <a:gd name="connsiteY7" fmla="*/ 73232 h 659972"/>
              <a:gd name="connsiteX8" fmla="*/ 11234891 w 13424658"/>
              <a:gd name="connsiteY8" fmla="*/ 98557 h 659972"/>
              <a:gd name="connsiteX9" fmla="*/ 11029496 w 13424658"/>
              <a:gd name="connsiteY9" fmla="*/ 306639 h 659972"/>
              <a:gd name="connsiteX10" fmla="*/ 11001092 w 13424658"/>
              <a:gd name="connsiteY10" fmla="*/ 331964 h 659972"/>
              <a:gd name="connsiteX11" fmla="*/ 10970225 w 13424658"/>
              <a:gd name="connsiteY11" fmla="*/ 353740 h 659972"/>
              <a:gd name="connsiteX12" fmla="*/ 10937388 w 13424658"/>
              <a:gd name="connsiteY12" fmla="*/ 371806 h 659972"/>
              <a:gd name="connsiteX13" fmla="*/ 10902746 w 13424658"/>
              <a:gd name="connsiteY13" fmla="*/ 386162 h 659972"/>
              <a:gd name="connsiteX14" fmla="*/ 10866625 w 13424658"/>
              <a:gd name="connsiteY14" fmla="*/ 396646 h 659972"/>
              <a:gd name="connsiteX15" fmla="*/ 10829356 w 13424658"/>
              <a:gd name="connsiteY15" fmla="*/ 402937 h 659972"/>
              <a:gd name="connsiteX16" fmla="*/ 10791265 w 13424658"/>
              <a:gd name="connsiteY16" fmla="*/ 405034 h 659972"/>
              <a:gd name="connsiteX17" fmla="*/ 0 w 13424658"/>
              <a:gd name="connsiteY17" fmla="*/ 401828 h 659972"/>
              <a:gd name="connsiteX18" fmla="*/ 1164494 w 13424658"/>
              <a:gd name="connsiteY18" fmla="*/ 654035 h 659972"/>
              <a:gd name="connsiteX19" fmla="*/ 13424658 w 13424658"/>
              <a:gd name="connsiteY19" fmla="*/ 659972 h 659972"/>
              <a:gd name="connsiteX20" fmla="*/ 13418720 w 13424658"/>
              <a:gd name="connsiteY20" fmla="*/ 0 h 659972"/>
              <a:gd name="connsiteX0" fmla="*/ 13418720 w 13424658"/>
              <a:gd name="connsiteY0" fmla="*/ 0 h 659972"/>
              <a:gd name="connsiteX1" fmla="*/ 11473122 w 13424658"/>
              <a:gd name="connsiteY1" fmla="*/ 0 h 659972"/>
              <a:gd name="connsiteX2" fmla="*/ 11435032 w 13424658"/>
              <a:gd name="connsiteY2" fmla="*/ 2097 h 659972"/>
              <a:gd name="connsiteX3" fmla="*/ 11397926 w 13424658"/>
              <a:gd name="connsiteY3" fmla="*/ 8549 h 659972"/>
              <a:gd name="connsiteX4" fmla="*/ 11361641 w 13424658"/>
              <a:gd name="connsiteY4" fmla="*/ 18873 h 659972"/>
              <a:gd name="connsiteX5" fmla="*/ 11326998 w 13424658"/>
              <a:gd name="connsiteY5" fmla="*/ 33229 h 659972"/>
              <a:gd name="connsiteX6" fmla="*/ 11294161 w 13424658"/>
              <a:gd name="connsiteY6" fmla="*/ 51456 h 659972"/>
              <a:gd name="connsiteX7" fmla="*/ 11263295 w 13424658"/>
              <a:gd name="connsiteY7" fmla="*/ 73232 h 659972"/>
              <a:gd name="connsiteX8" fmla="*/ 11234891 w 13424658"/>
              <a:gd name="connsiteY8" fmla="*/ 98557 h 659972"/>
              <a:gd name="connsiteX9" fmla="*/ 11029496 w 13424658"/>
              <a:gd name="connsiteY9" fmla="*/ 306639 h 659972"/>
              <a:gd name="connsiteX10" fmla="*/ 11001092 w 13424658"/>
              <a:gd name="connsiteY10" fmla="*/ 331964 h 659972"/>
              <a:gd name="connsiteX11" fmla="*/ 10970225 w 13424658"/>
              <a:gd name="connsiteY11" fmla="*/ 353740 h 659972"/>
              <a:gd name="connsiteX12" fmla="*/ 10937388 w 13424658"/>
              <a:gd name="connsiteY12" fmla="*/ 371806 h 659972"/>
              <a:gd name="connsiteX13" fmla="*/ 10902746 w 13424658"/>
              <a:gd name="connsiteY13" fmla="*/ 386162 h 659972"/>
              <a:gd name="connsiteX14" fmla="*/ 10866625 w 13424658"/>
              <a:gd name="connsiteY14" fmla="*/ 396646 h 659972"/>
              <a:gd name="connsiteX15" fmla="*/ 10829356 w 13424658"/>
              <a:gd name="connsiteY15" fmla="*/ 402937 h 659972"/>
              <a:gd name="connsiteX16" fmla="*/ 10791265 w 13424658"/>
              <a:gd name="connsiteY16" fmla="*/ 405034 h 659972"/>
              <a:gd name="connsiteX17" fmla="*/ 0 w 13424658"/>
              <a:gd name="connsiteY17" fmla="*/ 401828 h 659972"/>
              <a:gd name="connsiteX18" fmla="*/ 30638 w 13424658"/>
              <a:gd name="connsiteY18" fmla="*/ 644891 h 659972"/>
              <a:gd name="connsiteX19" fmla="*/ 13424658 w 13424658"/>
              <a:gd name="connsiteY19" fmla="*/ 659972 h 659972"/>
              <a:gd name="connsiteX20" fmla="*/ 13418720 w 13424658"/>
              <a:gd name="connsiteY20" fmla="*/ 0 h 659972"/>
              <a:gd name="connsiteX0" fmla="*/ 12248288 w 13424658"/>
              <a:gd name="connsiteY0" fmla="*/ 0 h 659972"/>
              <a:gd name="connsiteX1" fmla="*/ 11473122 w 13424658"/>
              <a:gd name="connsiteY1" fmla="*/ 0 h 659972"/>
              <a:gd name="connsiteX2" fmla="*/ 11435032 w 13424658"/>
              <a:gd name="connsiteY2" fmla="*/ 2097 h 659972"/>
              <a:gd name="connsiteX3" fmla="*/ 11397926 w 13424658"/>
              <a:gd name="connsiteY3" fmla="*/ 8549 h 659972"/>
              <a:gd name="connsiteX4" fmla="*/ 11361641 w 13424658"/>
              <a:gd name="connsiteY4" fmla="*/ 18873 h 659972"/>
              <a:gd name="connsiteX5" fmla="*/ 11326998 w 13424658"/>
              <a:gd name="connsiteY5" fmla="*/ 33229 h 659972"/>
              <a:gd name="connsiteX6" fmla="*/ 11294161 w 13424658"/>
              <a:gd name="connsiteY6" fmla="*/ 51456 h 659972"/>
              <a:gd name="connsiteX7" fmla="*/ 11263295 w 13424658"/>
              <a:gd name="connsiteY7" fmla="*/ 73232 h 659972"/>
              <a:gd name="connsiteX8" fmla="*/ 11234891 w 13424658"/>
              <a:gd name="connsiteY8" fmla="*/ 98557 h 659972"/>
              <a:gd name="connsiteX9" fmla="*/ 11029496 w 13424658"/>
              <a:gd name="connsiteY9" fmla="*/ 306639 h 659972"/>
              <a:gd name="connsiteX10" fmla="*/ 11001092 w 13424658"/>
              <a:gd name="connsiteY10" fmla="*/ 331964 h 659972"/>
              <a:gd name="connsiteX11" fmla="*/ 10970225 w 13424658"/>
              <a:gd name="connsiteY11" fmla="*/ 353740 h 659972"/>
              <a:gd name="connsiteX12" fmla="*/ 10937388 w 13424658"/>
              <a:gd name="connsiteY12" fmla="*/ 371806 h 659972"/>
              <a:gd name="connsiteX13" fmla="*/ 10902746 w 13424658"/>
              <a:gd name="connsiteY13" fmla="*/ 386162 h 659972"/>
              <a:gd name="connsiteX14" fmla="*/ 10866625 w 13424658"/>
              <a:gd name="connsiteY14" fmla="*/ 396646 h 659972"/>
              <a:gd name="connsiteX15" fmla="*/ 10829356 w 13424658"/>
              <a:gd name="connsiteY15" fmla="*/ 402937 h 659972"/>
              <a:gd name="connsiteX16" fmla="*/ 10791265 w 13424658"/>
              <a:gd name="connsiteY16" fmla="*/ 405034 h 659972"/>
              <a:gd name="connsiteX17" fmla="*/ 0 w 13424658"/>
              <a:gd name="connsiteY17" fmla="*/ 401828 h 659972"/>
              <a:gd name="connsiteX18" fmla="*/ 30638 w 13424658"/>
              <a:gd name="connsiteY18" fmla="*/ 644891 h 659972"/>
              <a:gd name="connsiteX19" fmla="*/ 13424658 w 13424658"/>
              <a:gd name="connsiteY19" fmla="*/ 659972 h 659972"/>
              <a:gd name="connsiteX20" fmla="*/ 12248288 w 13424658"/>
              <a:gd name="connsiteY20" fmla="*/ 0 h 659972"/>
              <a:gd name="connsiteX0" fmla="*/ 12248288 w 13424658"/>
              <a:gd name="connsiteY0" fmla="*/ 0 h 659972"/>
              <a:gd name="connsiteX1" fmla="*/ 11473122 w 13424658"/>
              <a:gd name="connsiteY1" fmla="*/ 0 h 659972"/>
              <a:gd name="connsiteX2" fmla="*/ 11435032 w 13424658"/>
              <a:gd name="connsiteY2" fmla="*/ 2097 h 659972"/>
              <a:gd name="connsiteX3" fmla="*/ 11397926 w 13424658"/>
              <a:gd name="connsiteY3" fmla="*/ 8549 h 659972"/>
              <a:gd name="connsiteX4" fmla="*/ 11361641 w 13424658"/>
              <a:gd name="connsiteY4" fmla="*/ 18873 h 659972"/>
              <a:gd name="connsiteX5" fmla="*/ 11326998 w 13424658"/>
              <a:gd name="connsiteY5" fmla="*/ 33229 h 659972"/>
              <a:gd name="connsiteX6" fmla="*/ 11294161 w 13424658"/>
              <a:gd name="connsiteY6" fmla="*/ 51456 h 659972"/>
              <a:gd name="connsiteX7" fmla="*/ 11263295 w 13424658"/>
              <a:gd name="connsiteY7" fmla="*/ 73232 h 659972"/>
              <a:gd name="connsiteX8" fmla="*/ 11234891 w 13424658"/>
              <a:gd name="connsiteY8" fmla="*/ 98557 h 659972"/>
              <a:gd name="connsiteX9" fmla="*/ 11029496 w 13424658"/>
              <a:gd name="connsiteY9" fmla="*/ 306639 h 659972"/>
              <a:gd name="connsiteX10" fmla="*/ 11001092 w 13424658"/>
              <a:gd name="connsiteY10" fmla="*/ 331964 h 659972"/>
              <a:gd name="connsiteX11" fmla="*/ 10970225 w 13424658"/>
              <a:gd name="connsiteY11" fmla="*/ 353740 h 659972"/>
              <a:gd name="connsiteX12" fmla="*/ 10937388 w 13424658"/>
              <a:gd name="connsiteY12" fmla="*/ 371806 h 659972"/>
              <a:gd name="connsiteX13" fmla="*/ 10902746 w 13424658"/>
              <a:gd name="connsiteY13" fmla="*/ 386162 h 659972"/>
              <a:gd name="connsiteX14" fmla="*/ 10866625 w 13424658"/>
              <a:gd name="connsiteY14" fmla="*/ 396646 h 659972"/>
              <a:gd name="connsiteX15" fmla="*/ 10829356 w 13424658"/>
              <a:gd name="connsiteY15" fmla="*/ 402937 h 659972"/>
              <a:gd name="connsiteX16" fmla="*/ 10791265 w 13424658"/>
              <a:gd name="connsiteY16" fmla="*/ 405034 h 659972"/>
              <a:gd name="connsiteX17" fmla="*/ 0 w 13424658"/>
              <a:gd name="connsiteY17" fmla="*/ 401828 h 659972"/>
              <a:gd name="connsiteX18" fmla="*/ 30638 w 13424658"/>
              <a:gd name="connsiteY18" fmla="*/ 644891 h 659972"/>
              <a:gd name="connsiteX19" fmla="*/ 13424658 w 13424658"/>
              <a:gd name="connsiteY19" fmla="*/ 659972 h 659972"/>
              <a:gd name="connsiteX20" fmla="*/ 12248288 w 13424658"/>
              <a:gd name="connsiteY20" fmla="*/ 0 h 659972"/>
              <a:gd name="connsiteX0" fmla="*/ 12248288 w 12263370"/>
              <a:gd name="connsiteY0" fmla="*/ 0 h 659972"/>
              <a:gd name="connsiteX1" fmla="*/ 11473122 w 12263370"/>
              <a:gd name="connsiteY1" fmla="*/ 0 h 659972"/>
              <a:gd name="connsiteX2" fmla="*/ 11435032 w 12263370"/>
              <a:gd name="connsiteY2" fmla="*/ 2097 h 659972"/>
              <a:gd name="connsiteX3" fmla="*/ 11397926 w 12263370"/>
              <a:gd name="connsiteY3" fmla="*/ 8549 h 659972"/>
              <a:gd name="connsiteX4" fmla="*/ 11361641 w 12263370"/>
              <a:gd name="connsiteY4" fmla="*/ 18873 h 659972"/>
              <a:gd name="connsiteX5" fmla="*/ 11326998 w 12263370"/>
              <a:gd name="connsiteY5" fmla="*/ 33229 h 659972"/>
              <a:gd name="connsiteX6" fmla="*/ 11294161 w 12263370"/>
              <a:gd name="connsiteY6" fmla="*/ 51456 h 659972"/>
              <a:gd name="connsiteX7" fmla="*/ 11263295 w 12263370"/>
              <a:gd name="connsiteY7" fmla="*/ 73232 h 659972"/>
              <a:gd name="connsiteX8" fmla="*/ 11234891 w 12263370"/>
              <a:gd name="connsiteY8" fmla="*/ 98557 h 659972"/>
              <a:gd name="connsiteX9" fmla="*/ 11029496 w 12263370"/>
              <a:gd name="connsiteY9" fmla="*/ 306639 h 659972"/>
              <a:gd name="connsiteX10" fmla="*/ 11001092 w 12263370"/>
              <a:gd name="connsiteY10" fmla="*/ 331964 h 659972"/>
              <a:gd name="connsiteX11" fmla="*/ 10970225 w 12263370"/>
              <a:gd name="connsiteY11" fmla="*/ 353740 h 659972"/>
              <a:gd name="connsiteX12" fmla="*/ 10937388 w 12263370"/>
              <a:gd name="connsiteY12" fmla="*/ 371806 h 659972"/>
              <a:gd name="connsiteX13" fmla="*/ 10902746 w 12263370"/>
              <a:gd name="connsiteY13" fmla="*/ 386162 h 659972"/>
              <a:gd name="connsiteX14" fmla="*/ 10866625 w 12263370"/>
              <a:gd name="connsiteY14" fmla="*/ 396646 h 659972"/>
              <a:gd name="connsiteX15" fmla="*/ 10829356 w 12263370"/>
              <a:gd name="connsiteY15" fmla="*/ 402937 h 659972"/>
              <a:gd name="connsiteX16" fmla="*/ 10791265 w 12263370"/>
              <a:gd name="connsiteY16" fmla="*/ 405034 h 659972"/>
              <a:gd name="connsiteX17" fmla="*/ 0 w 12263370"/>
              <a:gd name="connsiteY17" fmla="*/ 401828 h 659972"/>
              <a:gd name="connsiteX18" fmla="*/ 30638 w 12263370"/>
              <a:gd name="connsiteY18" fmla="*/ 644891 h 659972"/>
              <a:gd name="connsiteX19" fmla="*/ 12263370 w 12263370"/>
              <a:gd name="connsiteY19" fmla="*/ 659972 h 659972"/>
              <a:gd name="connsiteX20" fmla="*/ 12248288 w 12263370"/>
              <a:gd name="connsiteY20" fmla="*/ 0 h 65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63370" h="659972">
                <a:moveTo>
                  <a:pt x="12248288" y="0"/>
                </a:moveTo>
                <a:lnTo>
                  <a:pt x="11473122" y="0"/>
                </a:lnTo>
                <a:lnTo>
                  <a:pt x="11435032" y="2097"/>
                </a:lnTo>
                <a:lnTo>
                  <a:pt x="11397926" y="8549"/>
                </a:lnTo>
                <a:lnTo>
                  <a:pt x="11361641" y="18873"/>
                </a:lnTo>
                <a:lnTo>
                  <a:pt x="11326998" y="33229"/>
                </a:lnTo>
                <a:lnTo>
                  <a:pt x="11294161" y="51456"/>
                </a:lnTo>
                <a:lnTo>
                  <a:pt x="11263295" y="73232"/>
                </a:lnTo>
                <a:lnTo>
                  <a:pt x="11234891" y="98557"/>
                </a:lnTo>
                <a:lnTo>
                  <a:pt x="11029496" y="306639"/>
                </a:lnTo>
                <a:lnTo>
                  <a:pt x="11001092" y="331964"/>
                </a:lnTo>
                <a:lnTo>
                  <a:pt x="10970225" y="353740"/>
                </a:lnTo>
                <a:lnTo>
                  <a:pt x="10937388" y="371806"/>
                </a:lnTo>
                <a:lnTo>
                  <a:pt x="10902746" y="386162"/>
                </a:lnTo>
                <a:lnTo>
                  <a:pt x="10866625" y="396646"/>
                </a:lnTo>
                <a:lnTo>
                  <a:pt x="10829356" y="402937"/>
                </a:lnTo>
                <a:lnTo>
                  <a:pt x="10791265" y="405034"/>
                </a:lnTo>
                <a:lnTo>
                  <a:pt x="0" y="401828"/>
                </a:lnTo>
                <a:lnTo>
                  <a:pt x="30638" y="644891"/>
                </a:lnTo>
                <a:lnTo>
                  <a:pt x="12263370" y="659972"/>
                </a:lnTo>
                <a:cubicBezTo>
                  <a:pt x="12261391" y="453836"/>
                  <a:pt x="12259411" y="32400"/>
                  <a:pt x="12248288" y="0"/>
                </a:cubicBezTo>
                <a:close/>
              </a:path>
            </a:pathLst>
          </a:custGeom>
          <a:solidFill>
            <a:srgbClr val="FFFFFF"/>
          </a:solidFill>
          <a:ln w="16417" cap="flat">
            <a:noFill/>
            <a:prstDash val="solid"/>
            <a:miter/>
          </a:ln>
        </p:spPr>
        <p:txBody>
          <a:bodyPr rtlCol="0" anchor="ctr"/>
          <a:lstStyle/>
          <a:p>
            <a:endParaRPr lang="en-GB"/>
          </a:p>
        </p:txBody>
      </p:sp>
      <p:sp>
        <p:nvSpPr>
          <p:cNvPr id="3" name="Graphic 8">
            <a:extLst>
              <a:ext uri="{FF2B5EF4-FFF2-40B4-BE49-F238E27FC236}">
                <a16:creationId xmlns:a16="http://schemas.microsoft.com/office/drawing/2014/main" id="{62F39EDA-5C8D-5714-99BC-84201C4E459E}"/>
              </a:ext>
            </a:extLst>
          </p:cNvPr>
          <p:cNvSpPr/>
          <p:nvPr userDrawn="1"/>
        </p:nvSpPr>
        <p:spPr>
          <a:xfrm>
            <a:off x="-924" y="6232997"/>
            <a:ext cx="12210889" cy="405034"/>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12254226 w 12254226"/>
              <a:gd name="connsiteY18" fmla="*/ 659972 h 659972"/>
              <a:gd name="connsiteX19" fmla="*/ 12248288 w 12254226"/>
              <a:gd name="connsiteY19" fmla="*/ 0 h 659972"/>
              <a:gd name="connsiteX0" fmla="*/ 12248288 w 12248288"/>
              <a:gd name="connsiteY0" fmla="*/ 0 h 410972"/>
              <a:gd name="connsiteX1" fmla="*/ 10302690 w 12248288"/>
              <a:gd name="connsiteY1" fmla="*/ 0 h 410972"/>
              <a:gd name="connsiteX2" fmla="*/ 10264600 w 12248288"/>
              <a:gd name="connsiteY2" fmla="*/ 2097 h 410972"/>
              <a:gd name="connsiteX3" fmla="*/ 10227494 w 12248288"/>
              <a:gd name="connsiteY3" fmla="*/ 8549 h 410972"/>
              <a:gd name="connsiteX4" fmla="*/ 10191209 w 12248288"/>
              <a:gd name="connsiteY4" fmla="*/ 18873 h 410972"/>
              <a:gd name="connsiteX5" fmla="*/ 10156566 w 12248288"/>
              <a:gd name="connsiteY5" fmla="*/ 33229 h 410972"/>
              <a:gd name="connsiteX6" fmla="*/ 10123729 w 12248288"/>
              <a:gd name="connsiteY6" fmla="*/ 51456 h 410972"/>
              <a:gd name="connsiteX7" fmla="*/ 10092863 w 12248288"/>
              <a:gd name="connsiteY7" fmla="*/ 73232 h 410972"/>
              <a:gd name="connsiteX8" fmla="*/ 10064459 w 12248288"/>
              <a:gd name="connsiteY8" fmla="*/ 98557 h 410972"/>
              <a:gd name="connsiteX9" fmla="*/ 9859064 w 12248288"/>
              <a:gd name="connsiteY9" fmla="*/ 306639 h 410972"/>
              <a:gd name="connsiteX10" fmla="*/ 9830660 w 12248288"/>
              <a:gd name="connsiteY10" fmla="*/ 331964 h 410972"/>
              <a:gd name="connsiteX11" fmla="*/ 9799793 w 12248288"/>
              <a:gd name="connsiteY11" fmla="*/ 353740 h 410972"/>
              <a:gd name="connsiteX12" fmla="*/ 9766956 w 12248288"/>
              <a:gd name="connsiteY12" fmla="*/ 371806 h 410972"/>
              <a:gd name="connsiteX13" fmla="*/ 9732314 w 12248288"/>
              <a:gd name="connsiteY13" fmla="*/ 386162 h 410972"/>
              <a:gd name="connsiteX14" fmla="*/ 9696193 w 12248288"/>
              <a:gd name="connsiteY14" fmla="*/ 396646 h 410972"/>
              <a:gd name="connsiteX15" fmla="*/ 9658924 w 12248288"/>
              <a:gd name="connsiteY15" fmla="*/ 402937 h 410972"/>
              <a:gd name="connsiteX16" fmla="*/ 9620833 w 12248288"/>
              <a:gd name="connsiteY16" fmla="*/ 405034 h 410972"/>
              <a:gd name="connsiteX17" fmla="*/ 0 w 12248288"/>
              <a:gd name="connsiteY17" fmla="*/ 410972 h 410972"/>
              <a:gd name="connsiteX18" fmla="*/ 12248288 w 12248288"/>
              <a:gd name="connsiteY18" fmla="*/ 0 h 410972"/>
              <a:gd name="connsiteX0" fmla="*/ 12156848 w 12156848"/>
              <a:gd name="connsiteY0" fmla="*/ 0 h 502412"/>
              <a:gd name="connsiteX1" fmla="*/ 10211250 w 12156848"/>
              <a:gd name="connsiteY1" fmla="*/ 0 h 502412"/>
              <a:gd name="connsiteX2" fmla="*/ 10173160 w 12156848"/>
              <a:gd name="connsiteY2" fmla="*/ 2097 h 502412"/>
              <a:gd name="connsiteX3" fmla="*/ 10136054 w 12156848"/>
              <a:gd name="connsiteY3" fmla="*/ 8549 h 502412"/>
              <a:gd name="connsiteX4" fmla="*/ 10099769 w 12156848"/>
              <a:gd name="connsiteY4" fmla="*/ 18873 h 502412"/>
              <a:gd name="connsiteX5" fmla="*/ 10065126 w 12156848"/>
              <a:gd name="connsiteY5" fmla="*/ 33229 h 502412"/>
              <a:gd name="connsiteX6" fmla="*/ 10032289 w 12156848"/>
              <a:gd name="connsiteY6" fmla="*/ 51456 h 502412"/>
              <a:gd name="connsiteX7" fmla="*/ 10001423 w 12156848"/>
              <a:gd name="connsiteY7" fmla="*/ 73232 h 502412"/>
              <a:gd name="connsiteX8" fmla="*/ 9973019 w 12156848"/>
              <a:gd name="connsiteY8" fmla="*/ 98557 h 502412"/>
              <a:gd name="connsiteX9" fmla="*/ 9767624 w 12156848"/>
              <a:gd name="connsiteY9" fmla="*/ 306639 h 502412"/>
              <a:gd name="connsiteX10" fmla="*/ 9739220 w 12156848"/>
              <a:gd name="connsiteY10" fmla="*/ 331964 h 502412"/>
              <a:gd name="connsiteX11" fmla="*/ 9708353 w 12156848"/>
              <a:gd name="connsiteY11" fmla="*/ 353740 h 502412"/>
              <a:gd name="connsiteX12" fmla="*/ 9675516 w 12156848"/>
              <a:gd name="connsiteY12" fmla="*/ 371806 h 502412"/>
              <a:gd name="connsiteX13" fmla="*/ 9640874 w 12156848"/>
              <a:gd name="connsiteY13" fmla="*/ 386162 h 502412"/>
              <a:gd name="connsiteX14" fmla="*/ 9604753 w 12156848"/>
              <a:gd name="connsiteY14" fmla="*/ 396646 h 502412"/>
              <a:gd name="connsiteX15" fmla="*/ 9567484 w 12156848"/>
              <a:gd name="connsiteY15" fmla="*/ 402937 h 502412"/>
              <a:gd name="connsiteX16" fmla="*/ 9529393 w 12156848"/>
              <a:gd name="connsiteY16" fmla="*/ 405034 h 502412"/>
              <a:gd name="connsiteX17" fmla="*/ 0 w 12156848"/>
              <a:gd name="connsiteY17" fmla="*/ 502412 h 502412"/>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395320 h 405034"/>
              <a:gd name="connsiteX0" fmla="*/ 12173324 w 12173324"/>
              <a:gd name="connsiteY0" fmla="*/ 0 h 428271"/>
              <a:gd name="connsiteX1" fmla="*/ 10227726 w 12173324"/>
              <a:gd name="connsiteY1" fmla="*/ 0 h 428271"/>
              <a:gd name="connsiteX2" fmla="*/ 10189636 w 12173324"/>
              <a:gd name="connsiteY2" fmla="*/ 2097 h 428271"/>
              <a:gd name="connsiteX3" fmla="*/ 10152530 w 12173324"/>
              <a:gd name="connsiteY3" fmla="*/ 8549 h 428271"/>
              <a:gd name="connsiteX4" fmla="*/ 10116245 w 12173324"/>
              <a:gd name="connsiteY4" fmla="*/ 18873 h 428271"/>
              <a:gd name="connsiteX5" fmla="*/ 10081602 w 12173324"/>
              <a:gd name="connsiteY5" fmla="*/ 33229 h 428271"/>
              <a:gd name="connsiteX6" fmla="*/ 10048765 w 12173324"/>
              <a:gd name="connsiteY6" fmla="*/ 51456 h 428271"/>
              <a:gd name="connsiteX7" fmla="*/ 10017899 w 12173324"/>
              <a:gd name="connsiteY7" fmla="*/ 73232 h 428271"/>
              <a:gd name="connsiteX8" fmla="*/ 9989495 w 12173324"/>
              <a:gd name="connsiteY8" fmla="*/ 98557 h 428271"/>
              <a:gd name="connsiteX9" fmla="*/ 9784100 w 12173324"/>
              <a:gd name="connsiteY9" fmla="*/ 306639 h 428271"/>
              <a:gd name="connsiteX10" fmla="*/ 9755696 w 12173324"/>
              <a:gd name="connsiteY10" fmla="*/ 331964 h 428271"/>
              <a:gd name="connsiteX11" fmla="*/ 9724829 w 12173324"/>
              <a:gd name="connsiteY11" fmla="*/ 353740 h 428271"/>
              <a:gd name="connsiteX12" fmla="*/ 9691992 w 12173324"/>
              <a:gd name="connsiteY12" fmla="*/ 371806 h 428271"/>
              <a:gd name="connsiteX13" fmla="*/ 9657350 w 12173324"/>
              <a:gd name="connsiteY13" fmla="*/ 386162 h 428271"/>
              <a:gd name="connsiteX14" fmla="*/ 9621229 w 12173324"/>
              <a:gd name="connsiteY14" fmla="*/ 396646 h 428271"/>
              <a:gd name="connsiteX15" fmla="*/ 9583960 w 12173324"/>
              <a:gd name="connsiteY15" fmla="*/ 402937 h 428271"/>
              <a:gd name="connsiteX16" fmla="*/ 9545869 w 12173324"/>
              <a:gd name="connsiteY16" fmla="*/ 405034 h 428271"/>
              <a:gd name="connsiteX17" fmla="*/ 0 w 12173324"/>
              <a:gd name="connsiteY17" fmla="*/ 428271 h 428271"/>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403558 h 405034"/>
              <a:gd name="connsiteX0" fmla="*/ 12247465 w 12247465"/>
              <a:gd name="connsiteY0" fmla="*/ 0 h 405034"/>
              <a:gd name="connsiteX1" fmla="*/ 10301867 w 12247465"/>
              <a:gd name="connsiteY1" fmla="*/ 0 h 405034"/>
              <a:gd name="connsiteX2" fmla="*/ 10263777 w 12247465"/>
              <a:gd name="connsiteY2" fmla="*/ 2097 h 405034"/>
              <a:gd name="connsiteX3" fmla="*/ 10226671 w 12247465"/>
              <a:gd name="connsiteY3" fmla="*/ 8549 h 405034"/>
              <a:gd name="connsiteX4" fmla="*/ 10190386 w 12247465"/>
              <a:gd name="connsiteY4" fmla="*/ 18873 h 405034"/>
              <a:gd name="connsiteX5" fmla="*/ 10155743 w 12247465"/>
              <a:gd name="connsiteY5" fmla="*/ 33229 h 405034"/>
              <a:gd name="connsiteX6" fmla="*/ 10122906 w 12247465"/>
              <a:gd name="connsiteY6" fmla="*/ 51456 h 405034"/>
              <a:gd name="connsiteX7" fmla="*/ 10092040 w 12247465"/>
              <a:gd name="connsiteY7" fmla="*/ 73232 h 405034"/>
              <a:gd name="connsiteX8" fmla="*/ 10063636 w 12247465"/>
              <a:gd name="connsiteY8" fmla="*/ 98557 h 405034"/>
              <a:gd name="connsiteX9" fmla="*/ 9858241 w 12247465"/>
              <a:gd name="connsiteY9" fmla="*/ 306639 h 405034"/>
              <a:gd name="connsiteX10" fmla="*/ 9829837 w 12247465"/>
              <a:gd name="connsiteY10" fmla="*/ 331964 h 405034"/>
              <a:gd name="connsiteX11" fmla="*/ 9798970 w 12247465"/>
              <a:gd name="connsiteY11" fmla="*/ 353740 h 405034"/>
              <a:gd name="connsiteX12" fmla="*/ 9766133 w 12247465"/>
              <a:gd name="connsiteY12" fmla="*/ 371806 h 405034"/>
              <a:gd name="connsiteX13" fmla="*/ 9731491 w 12247465"/>
              <a:gd name="connsiteY13" fmla="*/ 386162 h 405034"/>
              <a:gd name="connsiteX14" fmla="*/ 9695370 w 12247465"/>
              <a:gd name="connsiteY14" fmla="*/ 396646 h 405034"/>
              <a:gd name="connsiteX15" fmla="*/ 9658101 w 12247465"/>
              <a:gd name="connsiteY15" fmla="*/ 402937 h 405034"/>
              <a:gd name="connsiteX16" fmla="*/ 9620010 w 12247465"/>
              <a:gd name="connsiteY16" fmla="*/ 405034 h 405034"/>
              <a:gd name="connsiteX17" fmla="*/ 0 w 12247465"/>
              <a:gd name="connsiteY17" fmla="*/ 403558 h 405034"/>
              <a:gd name="connsiteX0" fmla="*/ 13399609 w 13399609"/>
              <a:gd name="connsiteY0" fmla="*/ 0 h 405034"/>
              <a:gd name="connsiteX1" fmla="*/ 11454011 w 13399609"/>
              <a:gd name="connsiteY1" fmla="*/ 0 h 405034"/>
              <a:gd name="connsiteX2" fmla="*/ 11415921 w 13399609"/>
              <a:gd name="connsiteY2" fmla="*/ 2097 h 405034"/>
              <a:gd name="connsiteX3" fmla="*/ 11378815 w 13399609"/>
              <a:gd name="connsiteY3" fmla="*/ 8549 h 405034"/>
              <a:gd name="connsiteX4" fmla="*/ 11342530 w 13399609"/>
              <a:gd name="connsiteY4" fmla="*/ 18873 h 405034"/>
              <a:gd name="connsiteX5" fmla="*/ 11307887 w 13399609"/>
              <a:gd name="connsiteY5" fmla="*/ 33229 h 405034"/>
              <a:gd name="connsiteX6" fmla="*/ 11275050 w 13399609"/>
              <a:gd name="connsiteY6" fmla="*/ 51456 h 405034"/>
              <a:gd name="connsiteX7" fmla="*/ 11244184 w 13399609"/>
              <a:gd name="connsiteY7" fmla="*/ 73232 h 405034"/>
              <a:gd name="connsiteX8" fmla="*/ 11215780 w 13399609"/>
              <a:gd name="connsiteY8" fmla="*/ 98557 h 405034"/>
              <a:gd name="connsiteX9" fmla="*/ 11010385 w 13399609"/>
              <a:gd name="connsiteY9" fmla="*/ 306639 h 405034"/>
              <a:gd name="connsiteX10" fmla="*/ 10981981 w 13399609"/>
              <a:gd name="connsiteY10" fmla="*/ 331964 h 405034"/>
              <a:gd name="connsiteX11" fmla="*/ 10951114 w 13399609"/>
              <a:gd name="connsiteY11" fmla="*/ 353740 h 405034"/>
              <a:gd name="connsiteX12" fmla="*/ 10918277 w 13399609"/>
              <a:gd name="connsiteY12" fmla="*/ 371806 h 405034"/>
              <a:gd name="connsiteX13" fmla="*/ 10883635 w 13399609"/>
              <a:gd name="connsiteY13" fmla="*/ 386162 h 405034"/>
              <a:gd name="connsiteX14" fmla="*/ 10847514 w 13399609"/>
              <a:gd name="connsiteY14" fmla="*/ 396646 h 405034"/>
              <a:gd name="connsiteX15" fmla="*/ 10810245 w 13399609"/>
              <a:gd name="connsiteY15" fmla="*/ 402937 h 405034"/>
              <a:gd name="connsiteX16" fmla="*/ 10772154 w 13399609"/>
              <a:gd name="connsiteY16" fmla="*/ 405034 h 405034"/>
              <a:gd name="connsiteX17" fmla="*/ 0 w 13399609"/>
              <a:gd name="connsiteY17" fmla="*/ 403558 h 405034"/>
              <a:gd name="connsiteX0" fmla="*/ 12210889 w 12210889"/>
              <a:gd name="connsiteY0" fmla="*/ 9144 h 405034"/>
              <a:gd name="connsiteX1" fmla="*/ 11454011 w 12210889"/>
              <a:gd name="connsiteY1" fmla="*/ 0 h 405034"/>
              <a:gd name="connsiteX2" fmla="*/ 11415921 w 12210889"/>
              <a:gd name="connsiteY2" fmla="*/ 2097 h 405034"/>
              <a:gd name="connsiteX3" fmla="*/ 11378815 w 12210889"/>
              <a:gd name="connsiteY3" fmla="*/ 8549 h 405034"/>
              <a:gd name="connsiteX4" fmla="*/ 11342530 w 12210889"/>
              <a:gd name="connsiteY4" fmla="*/ 18873 h 405034"/>
              <a:gd name="connsiteX5" fmla="*/ 11307887 w 12210889"/>
              <a:gd name="connsiteY5" fmla="*/ 33229 h 405034"/>
              <a:gd name="connsiteX6" fmla="*/ 11275050 w 12210889"/>
              <a:gd name="connsiteY6" fmla="*/ 51456 h 405034"/>
              <a:gd name="connsiteX7" fmla="*/ 11244184 w 12210889"/>
              <a:gd name="connsiteY7" fmla="*/ 73232 h 405034"/>
              <a:gd name="connsiteX8" fmla="*/ 11215780 w 12210889"/>
              <a:gd name="connsiteY8" fmla="*/ 98557 h 405034"/>
              <a:gd name="connsiteX9" fmla="*/ 11010385 w 12210889"/>
              <a:gd name="connsiteY9" fmla="*/ 306639 h 405034"/>
              <a:gd name="connsiteX10" fmla="*/ 10981981 w 12210889"/>
              <a:gd name="connsiteY10" fmla="*/ 331964 h 405034"/>
              <a:gd name="connsiteX11" fmla="*/ 10951114 w 12210889"/>
              <a:gd name="connsiteY11" fmla="*/ 353740 h 405034"/>
              <a:gd name="connsiteX12" fmla="*/ 10918277 w 12210889"/>
              <a:gd name="connsiteY12" fmla="*/ 371806 h 405034"/>
              <a:gd name="connsiteX13" fmla="*/ 10883635 w 12210889"/>
              <a:gd name="connsiteY13" fmla="*/ 386162 h 405034"/>
              <a:gd name="connsiteX14" fmla="*/ 10847514 w 12210889"/>
              <a:gd name="connsiteY14" fmla="*/ 396646 h 405034"/>
              <a:gd name="connsiteX15" fmla="*/ 10810245 w 12210889"/>
              <a:gd name="connsiteY15" fmla="*/ 402937 h 405034"/>
              <a:gd name="connsiteX16" fmla="*/ 10772154 w 12210889"/>
              <a:gd name="connsiteY16" fmla="*/ 405034 h 405034"/>
              <a:gd name="connsiteX17" fmla="*/ 0 w 12210889"/>
              <a:gd name="connsiteY17" fmla="*/ 403558 h 40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10889" h="405034">
                <a:moveTo>
                  <a:pt x="12210889" y="9144"/>
                </a:moveTo>
                <a:lnTo>
                  <a:pt x="11454011" y="0"/>
                </a:lnTo>
                <a:lnTo>
                  <a:pt x="11415921" y="2097"/>
                </a:lnTo>
                <a:lnTo>
                  <a:pt x="11378815" y="8549"/>
                </a:lnTo>
                <a:lnTo>
                  <a:pt x="11342530" y="18873"/>
                </a:lnTo>
                <a:lnTo>
                  <a:pt x="11307887" y="33229"/>
                </a:lnTo>
                <a:lnTo>
                  <a:pt x="11275050" y="51456"/>
                </a:lnTo>
                <a:lnTo>
                  <a:pt x="11244184" y="73232"/>
                </a:lnTo>
                <a:lnTo>
                  <a:pt x="11215780" y="98557"/>
                </a:lnTo>
                <a:lnTo>
                  <a:pt x="11010385" y="306639"/>
                </a:lnTo>
                <a:lnTo>
                  <a:pt x="10981981" y="331964"/>
                </a:lnTo>
                <a:lnTo>
                  <a:pt x="10951114" y="353740"/>
                </a:lnTo>
                <a:lnTo>
                  <a:pt x="10918277" y="371806"/>
                </a:lnTo>
                <a:lnTo>
                  <a:pt x="10883635" y="386162"/>
                </a:lnTo>
                <a:lnTo>
                  <a:pt x="10847514" y="396646"/>
                </a:lnTo>
                <a:lnTo>
                  <a:pt x="10810245" y="402937"/>
                </a:lnTo>
                <a:lnTo>
                  <a:pt x="10772154" y="405034"/>
                </a:lnTo>
                <a:lnTo>
                  <a:pt x="0" y="403558"/>
                </a:lnTo>
              </a:path>
            </a:pathLst>
          </a:custGeom>
          <a:noFill/>
          <a:ln w="16417" cap="flat">
            <a:solidFill>
              <a:srgbClr val="FFBF22"/>
            </a:solidFill>
            <a:prstDash val="solid"/>
            <a:miter/>
          </a:ln>
        </p:spPr>
        <p:txBody>
          <a:bodyPr rtlCol="0" anchor="ctr"/>
          <a:lstStyle/>
          <a:p>
            <a:endParaRPr lang="en-GB"/>
          </a:p>
        </p:txBody>
      </p:sp>
      <p:pic>
        <p:nvPicPr>
          <p:cNvPr id="4" name="Picture 3">
            <a:extLst>
              <a:ext uri="{FF2B5EF4-FFF2-40B4-BE49-F238E27FC236}">
                <a16:creationId xmlns:a16="http://schemas.microsoft.com/office/drawing/2014/main" id="{21098F92-2B08-AE98-0FF0-128C910E001F}"/>
              </a:ext>
            </a:extLst>
          </p:cNvPr>
          <p:cNvPicPr>
            <a:picLocks noChangeAspect="1"/>
          </p:cNvPicPr>
          <p:nvPr userDrawn="1"/>
        </p:nvPicPr>
        <p:blipFill>
          <a:blip r:embed="rId3"/>
          <a:srcRect/>
          <a:stretch/>
        </p:blipFill>
        <p:spPr>
          <a:xfrm>
            <a:off x="11423087" y="6426740"/>
            <a:ext cx="404054" cy="157424"/>
          </a:xfrm>
          <a:prstGeom prst="rect">
            <a:avLst/>
          </a:prstGeom>
        </p:spPr>
      </p:pic>
    </p:spTree>
    <p:extLst>
      <p:ext uri="{BB962C8B-B14F-4D97-AF65-F5344CB8AC3E}">
        <p14:creationId xmlns:p14="http://schemas.microsoft.com/office/powerpoint/2010/main" val="415813183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C0CFFD3-D966-774D-AB09-3C570299A3FC}"/>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25881" t="8075" r="59083" b="84871"/>
          <a:stretch/>
        </p:blipFill>
        <p:spPr>
          <a:xfrm flipH="1">
            <a:off x="-1" y="1774952"/>
            <a:ext cx="12192001" cy="4041648"/>
          </a:xfrm>
          <a:prstGeom prst="rect">
            <a:avLst/>
          </a:prstGeom>
        </p:spPr>
      </p:pic>
      <p:sp>
        <p:nvSpPr>
          <p:cNvPr id="14" name="Text Placeholder 11">
            <a:extLst>
              <a:ext uri="{FF2B5EF4-FFF2-40B4-BE49-F238E27FC236}">
                <a16:creationId xmlns:a16="http://schemas.microsoft.com/office/drawing/2014/main" id="{E7F5ABC0-2EBF-7E4B-8636-DA45497EE8B7}"/>
              </a:ext>
            </a:extLst>
          </p:cNvPr>
          <p:cNvSpPr>
            <a:spLocks noGrp="1"/>
          </p:cNvSpPr>
          <p:nvPr>
            <p:ph type="body" sz="quarter" idx="11"/>
          </p:nvPr>
        </p:nvSpPr>
        <p:spPr>
          <a:xfrm>
            <a:off x="497523" y="1417922"/>
            <a:ext cx="4754880" cy="1288051"/>
          </a:xfrm>
          <a:prstGeom prst="rect">
            <a:avLst/>
          </a:prstGeom>
          <a:ln>
            <a:noFill/>
          </a:ln>
        </p:spPr>
        <p:txBody>
          <a:bodyPr/>
          <a:lstStyle>
            <a:lvl1pPr marL="0" indent="0">
              <a:buNone/>
              <a:defRPr sz="1200" b="0" i="0">
                <a:solidFill>
                  <a:srgbClr val="D43900"/>
                </a:solidFill>
                <a:latin typeface="HelveticaNeueLT Pro 65 Md" panose="020B0604020202020204" pitchFamily="34" charset="77"/>
              </a:defRPr>
            </a:lvl1pPr>
            <a:lvl2pPr marL="457189" indent="0">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77" indent="0">
              <a:buFont typeface="Arial" panose="020B0604020202020204" pitchFamily="34" charset="0"/>
              <a:buNone/>
              <a:defRPr sz="1400" b="0" i="0">
                <a:solidFill>
                  <a:srgbClr val="E8BC28"/>
                </a:solidFill>
                <a:latin typeface="HelveticaNeueLT Std Lt" panose="020B0403020202020204" pitchFamily="34" charset="0"/>
              </a:defRPr>
            </a:lvl3pPr>
            <a:lvl4pPr marL="1371566" indent="0">
              <a:buFont typeface="Arial" panose="020B0604020202020204" pitchFamily="34" charset="0"/>
              <a:buNone/>
              <a:defRPr sz="1400" b="0" i="0">
                <a:solidFill>
                  <a:srgbClr val="E8BC28"/>
                </a:solidFill>
                <a:latin typeface="HelveticaNeueLT Std Lt" panose="020B0403020202020204" pitchFamily="34" charset="0"/>
              </a:defRPr>
            </a:lvl4pPr>
            <a:lvl5pPr marL="1828755" indent="0">
              <a:buNone/>
              <a:defRPr b="0" i="0">
                <a:latin typeface="HelveticaNeueLT Std Thin" panose="020B0403020202020204" pitchFamily="34" charset="0"/>
              </a:defRPr>
            </a:lvl5pPr>
          </a:lstStyle>
          <a:p>
            <a:pPr lvl="0"/>
            <a:endParaRPr lang="en-US"/>
          </a:p>
        </p:txBody>
      </p:sp>
      <p:sp>
        <p:nvSpPr>
          <p:cNvPr id="6" name="Title 1">
            <a:extLst>
              <a:ext uri="{FF2B5EF4-FFF2-40B4-BE49-F238E27FC236}">
                <a16:creationId xmlns:a16="http://schemas.microsoft.com/office/drawing/2014/main" id="{0F859BC8-E720-C049-8B6C-4A94E85F1539}"/>
              </a:ext>
            </a:extLst>
          </p:cNvPr>
          <p:cNvSpPr>
            <a:spLocks noGrp="1"/>
          </p:cNvSpPr>
          <p:nvPr>
            <p:ph type="title"/>
          </p:nvPr>
        </p:nvSpPr>
        <p:spPr>
          <a:xfrm>
            <a:off x="497523" y="780175"/>
            <a:ext cx="5043199" cy="637747"/>
          </a:xfrm>
          <a:prstGeom prst="rect">
            <a:avLst/>
          </a:prstGeom>
        </p:spPr>
        <p:txBody>
          <a:bodyPr anchor="t"/>
          <a:lstStyle>
            <a:lvl1pPr>
              <a:defRPr sz="2500" b="0" i="0">
                <a:solidFill>
                  <a:srgbClr val="D43900"/>
                </a:solidFill>
                <a:latin typeface="HelveticaNeueLT Pro 55 Roman" panose="020B0604020202020204" pitchFamily="34" charset="77"/>
                <a:ea typeface="Helvetica Neue Condensed" panose="02000503000000020004" pitchFamily="2" charset="0"/>
                <a:cs typeface="Helvetica Neue Condensed" panose="02000503000000020004" pitchFamily="2" charset="0"/>
              </a:defRPr>
            </a:lvl1pPr>
          </a:lstStyle>
          <a:p>
            <a:r>
              <a:rPr lang="en-GB"/>
              <a:t>Click to edit Master title style</a:t>
            </a:r>
            <a:endParaRPr lang="en-US"/>
          </a:p>
        </p:txBody>
      </p:sp>
      <p:sp>
        <p:nvSpPr>
          <p:cNvPr id="2" name="Graphic 8">
            <a:extLst>
              <a:ext uri="{FF2B5EF4-FFF2-40B4-BE49-F238E27FC236}">
                <a16:creationId xmlns:a16="http://schemas.microsoft.com/office/drawing/2014/main" id="{9684ACE6-E2C8-0C24-1EAC-FB288CE58382}"/>
              </a:ext>
            </a:extLst>
          </p:cNvPr>
          <p:cNvSpPr/>
          <p:nvPr userDrawn="1"/>
        </p:nvSpPr>
        <p:spPr>
          <a:xfrm>
            <a:off x="-16829" y="6232997"/>
            <a:ext cx="12263370" cy="659972"/>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 name="connsiteX0" fmla="*/ 13418720 w 13424658"/>
              <a:gd name="connsiteY0" fmla="*/ 0 h 659972"/>
              <a:gd name="connsiteX1" fmla="*/ 11473122 w 13424658"/>
              <a:gd name="connsiteY1" fmla="*/ 0 h 659972"/>
              <a:gd name="connsiteX2" fmla="*/ 11435032 w 13424658"/>
              <a:gd name="connsiteY2" fmla="*/ 2097 h 659972"/>
              <a:gd name="connsiteX3" fmla="*/ 11397926 w 13424658"/>
              <a:gd name="connsiteY3" fmla="*/ 8549 h 659972"/>
              <a:gd name="connsiteX4" fmla="*/ 11361641 w 13424658"/>
              <a:gd name="connsiteY4" fmla="*/ 18873 h 659972"/>
              <a:gd name="connsiteX5" fmla="*/ 11326998 w 13424658"/>
              <a:gd name="connsiteY5" fmla="*/ 33229 h 659972"/>
              <a:gd name="connsiteX6" fmla="*/ 11294161 w 13424658"/>
              <a:gd name="connsiteY6" fmla="*/ 51456 h 659972"/>
              <a:gd name="connsiteX7" fmla="*/ 11263295 w 13424658"/>
              <a:gd name="connsiteY7" fmla="*/ 73232 h 659972"/>
              <a:gd name="connsiteX8" fmla="*/ 11234891 w 13424658"/>
              <a:gd name="connsiteY8" fmla="*/ 98557 h 659972"/>
              <a:gd name="connsiteX9" fmla="*/ 11029496 w 13424658"/>
              <a:gd name="connsiteY9" fmla="*/ 306639 h 659972"/>
              <a:gd name="connsiteX10" fmla="*/ 11001092 w 13424658"/>
              <a:gd name="connsiteY10" fmla="*/ 331964 h 659972"/>
              <a:gd name="connsiteX11" fmla="*/ 10970225 w 13424658"/>
              <a:gd name="connsiteY11" fmla="*/ 353740 h 659972"/>
              <a:gd name="connsiteX12" fmla="*/ 10937388 w 13424658"/>
              <a:gd name="connsiteY12" fmla="*/ 371806 h 659972"/>
              <a:gd name="connsiteX13" fmla="*/ 10902746 w 13424658"/>
              <a:gd name="connsiteY13" fmla="*/ 386162 h 659972"/>
              <a:gd name="connsiteX14" fmla="*/ 10866625 w 13424658"/>
              <a:gd name="connsiteY14" fmla="*/ 396646 h 659972"/>
              <a:gd name="connsiteX15" fmla="*/ 10829356 w 13424658"/>
              <a:gd name="connsiteY15" fmla="*/ 402937 h 659972"/>
              <a:gd name="connsiteX16" fmla="*/ 10791265 w 13424658"/>
              <a:gd name="connsiteY16" fmla="*/ 405034 h 659972"/>
              <a:gd name="connsiteX17" fmla="*/ 0 w 13424658"/>
              <a:gd name="connsiteY17" fmla="*/ 401828 h 659972"/>
              <a:gd name="connsiteX18" fmla="*/ 1164494 w 13424658"/>
              <a:gd name="connsiteY18" fmla="*/ 654035 h 659972"/>
              <a:gd name="connsiteX19" fmla="*/ 13424658 w 13424658"/>
              <a:gd name="connsiteY19" fmla="*/ 659972 h 659972"/>
              <a:gd name="connsiteX20" fmla="*/ 13418720 w 13424658"/>
              <a:gd name="connsiteY20" fmla="*/ 0 h 659972"/>
              <a:gd name="connsiteX0" fmla="*/ 13418720 w 13424658"/>
              <a:gd name="connsiteY0" fmla="*/ 0 h 659972"/>
              <a:gd name="connsiteX1" fmla="*/ 11473122 w 13424658"/>
              <a:gd name="connsiteY1" fmla="*/ 0 h 659972"/>
              <a:gd name="connsiteX2" fmla="*/ 11435032 w 13424658"/>
              <a:gd name="connsiteY2" fmla="*/ 2097 h 659972"/>
              <a:gd name="connsiteX3" fmla="*/ 11397926 w 13424658"/>
              <a:gd name="connsiteY3" fmla="*/ 8549 h 659972"/>
              <a:gd name="connsiteX4" fmla="*/ 11361641 w 13424658"/>
              <a:gd name="connsiteY4" fmla="*/ 18873 h 659972"/>
              <a:gd name="connsiteX5" fmla="*/ 11326998 w 13424658"/>
              <a:gd name="connsiteY5" fmla="*/ 33229 h 659972"/>
              <a:gd name="connsiteX6" fmla="*/ 11294161 w 13424658"/>
              <a:gd name="connsiteY6" fmla="*/ 51456 h 659972"/>
              <a:gd name="connsiteX7" fmla="*/ 11263295 w 13424658"/>
              <a:gd name="connsiteY7" fmla="*/ 73232 h 659972"/>
              <a:gd name="connsiteX8" fmla="*/ 11234891 w 13424658"/>
              <a:gd name="connsiteY8" fmla="*/ 98557 h 659972"/>
              <a:gd name="connsiteX9" fmla="*/ 11029496 w 13424658"/>
              <a:gd name="connsiteY9" fmla="*/ 306639 h 659972"/>
              <a:gd name="connsiteX10" fmla="*/ 11001092 w 13424658"/>
              <a:gd name="connsiteY10" fmla="*/ 331964 h 659972"/>
              <a:gd name="connsiteX11" fmla="*/ 10970225 w 13424658"/>
              <a:gd name="connsiteY11" fmla="*/ 353740 h 659972"/>
              <a:gd name="connsiteX12" fmla="*/ 10937388 w 13424658"/>
              <a:gd name="connsiteY12" fmla="*/ 371806 h 659972"/>
              <a:gd name="connsiteX13" fmla="*/ 10902746 w 13424658"/>
              <a:gd name="connsiteY13" fmla="*/ 386162 h 659972"/>
              <a:gd name="connsiteX14" fmla="*/ 10866625 w 13424658"/>
              <a:gd name="connsiteY14" fmla="*/ 396646 h 659972"/>
              <a:gd name="connsiteX15" fmla="*/ 10829356 w 13424658"/>
              <a:gd name="connsiteY15" fmla="*/ 402937 h 659972"/>
              <a:gd name="connsiteX16" fmla="*/ 10791265 w 13424658"/>
              <a:gd name="connsiteY16" fmla="*/ 405034 h 659972"/>
              <a:gd name="connsiteX17" fmla="*/ 0 w 13424658"/>
              <a:gd name="connsiteY17" fmla="*/ 401828 h 659972"/>
              <a:gd name="connsiteX18" fmla="*/ 30638 w 13424658"/>
              <a:gd name="connsiteY18" fmla="*/ 644891 h 659972"/>
              <a:gd name="connsiteX19" fmla="*/ 13424658 w 13424658"/>
              <a:gd name="connsiteY19" fmla="*/ 659972 h 659972"/>
              <a:gd name="connsiteX20" fmla="*/ 13418720 w 13424658"/>
              <a:gd name="connsiteY20" fmla="*/ 0 h 659972"/>
              <a:gd name="connsiteX0" fmla="*/ 12248288 w 13424658"/>
              <a:gd name="connsiteY0" fmla="*/ 0 h 659972"/>
              <a:gd name="connsiteX1" fmla="*/ 11473122 w 13424658"/>
              <a:gd name="connsiteY1" fmla="*/ 0 h 659972"/>
              <a:gd name="connsiteX2" fmla="*/ 11435032 w 13424658"/>
              <a:gd name="connsiteY2" fmla="*/ 2097 h 659972"/>
              <a:gd name="connsiteX3" fmla="*/ 11397926 w 13424658"/>
              <a:gd name="connsiteY3" fmla="*/ 8549 h 659972"/>
              <a:gd name="connsiteX4" fmla="*/ 11361641 w 13424658"/>
              <a:gd name="connsiteY4" fmla="*/ 18873 h 659972"/>
              <a:gd name="connsiteX5" fmla="*/ 11326998 w 13424658"/>
              <a:gd name="connsiteY5" fmla="*/ 33229 h 659972"/>
              <a:gd name="connsiteX6" fmla="*/ 11294161 w 13424658"/>
              <a:gd name="connsiteY6" fmla="*/ 51456 h 659972"/>
              <a:gd name="connsiteX7" fmla="*/ 11263295 w 13424658"/>
              <a:gd name="connsiteY7" fmla="*/ 73232 h 659972"/>
              <a:gd name="connsiteX8" fmla="*/ 11234891 w 13424658"/>
              <a:gd name="connsiteY8" fmla="*/ 98557 h 659972"/>
              <a:gd name="connsiteX9" fmla="*/ 11029496 w 13424658"/>
              <a:gd name="connsiteY9" fmla="*/ 306639 h 659972"/>
              <a:gd name="connsiteX10" fmla="*/ 11001092 w 13424658"/>
              <a:gd name="connsiteY10" fmla="*/ 331964 h 659972"/>
              <a:gd name="connsiteX11" fmla="*/ 10970225 w 13424658"/>
              <a:gd name="connsiteY11" fmla="*/ 353740 h 659972"/>
              <a:gd name="connsiteX12" fmla="*/ 10937388 w 13424658"/>
              <a:gd name="connsiteY12" fmla="*/ 371806 h 659972"/>
              <a:gd name="connsiteX13" fmla="*/ 10902746 w 13424658"/>
              <a:gd name="connsiteY13" fmla="*/ 386162 h 659972"/>
              <a:gd name="connsiteX14" fmla="*/ 10866625 w 13424658"/>
              <a:gd name="connsiteY14" fmla="*/ 396646 h 659972"/>
              <a:gd name="connsiteX15" fmla="*/ 10829356 w 13424658"/>
              <a:gd name="connsiteY15" fmla="*/ 402937 h 659972"/>
              <a:gd name="connsiteX16" fmla="*/ 10791265 w 13424658"/>
              <a:gd name="connsiteY16" fmla="*/ 405034 h 659972"/>
              <a:gd name="connsiteX17" fmla="*/ 0 w 13424658"/>
              <a:gd name="connsiteY17" fmla="*/ 401828 h 659972"/>
              <a:gd name="connsiteX18" fmla="*/ 30638 w 13424658"/>
              <a:gd name="connsiteY18" fmla="*/ 644891 h 659972"/>
              <a:gd name="connsiteX19" fmla="*/ 13424658 w 13424658"/>
              <a:gd name="connsiteY19" fmla="*/ 659972 h 659972"/>
              <a:gd name="connsiteX20" fmla="*/ 12248288 w 13424658"/>
              <a:gd name="connsiteY20" fmla="*/ 0 h 659972"/>
              <a:gd name="connsiteX0" fmla="*/ 12248288 w 13424658"/>
              <a:gd name="connsiteY0" fmla="*/ 0 h 659972"/>
              <a:gd name="connsiteX1" fmla="*/ 11473122 w 13424658"/>
              <a:gd name="connsiteY1" fmla="*/ 0 h 659972"/>
              <a:gd name="connsiteX2" fmla="*/ 11435032 w 13424658"/>
              <a:gd name="connsiteY2" fmla="*/ 2097 h 659972"/>
              <a:gd name="connsiteX3" fmla="*/ 11397926 w 13424658"/>
              <a:gd name="connsiteY3" fmla="*/ 8549 h 659972"/>
              <a:gd name="connsiteX4" fmla="*/ 11361641 w 13424658"/>
              <a:gd name="connsiteY4" fmla="*/ 18873 h 659972"/>
              <a:gd name="connsiteX5" fmla="*/ 11326998 w 13424658"/>
              <a:gd name="connsiteY5" fmla="*/ 33229 h 659972"/>
              <a:gd name="connsiteX6" fmla="*/ 11294161 w 13424658"/>
              <a:gd name="connsiteY6" fmla="*/ 51456 h 659972"/>
              <a:gd name="connsiteX7" fmla="*/ 11263295 w 13424658"/>
              <a:gd name="connsiteY7" fmla="*/ 73232 h 659972"/>
              <a:gd name="connsiteX8" fmla="*/ 11234891 w 13424658"/>
              <a:gd name="connsiteY8" fmla="*/ 98557 h 659972"/>
              <a:gd name="connsiteX9" fmla="*/ 11029496 w 13424658"/>
              <a:gd name="connsiteY9" fmla="*/ 306639 h 659972"/>
              <a:gd name="connsiteX10" fmla="*/ 11001092 w 13424658"/>
              <a:gd name="connsiteY10" fmla="*/ 331964 h 659972"/>
              <a:gd name="connsiteX11" fmla="*/ 10970225 w 13424658"/>
              <a:gd name="connsiteY11" fmla="*/ 353740 h 659972"/>
              <a:gd name="connsiteX12" fmla="*/ 10937388 w 13424658"/>
              <a:gd name="connsiteY12" fmla="*/ 371806 h 659972"/>
              <a:gd name="connsiteX13" fmla="*/ 10902746 w 13424658"/>
              <a:gd name="connsiteY13" fmla="*/ 386162 h 659972"/>
              <a:gd name="connsiteX14" fmla="*/ 10866625 w 13424658"/>
              <a:gd name="connsiteY14" fmla="*/ 396646 h 659972"/>
              <a:gd name="connsiteX15" fmla="*/ 10829356 w 13424658"/>
              <a:gd name="connsiteY15" fmla="*/ 402937 h 659972"/>
              <a:gd name="connsiteX16" fmla="*/ 10791265 w 13424658"/>
              <a:gd name="connsiteY16" fmla="*/ 405034 h 659972"/>
              <a:gd name="connsiteX17" fmla="*/ 0 w 13424658"/>
              <a:gd name="connsiteY17" fmla="*/ 401828 h 659972"/>
              <a:gd name="connsiteX18" fmla="*/ 30638 w 13424658"/>
              <a:gd name="connsiteY18" fmla="*/ 644891 h 659972"/>
              <a:gd name="connsiteX19" fmla="*/ 13424658 w 13424658"/>
              <a:gd name="connsiteY19" fmla="*/ 659972 h 659972"/>
              <a:gd name="connsiteX20" fmla="*/ 12248288 w 13424658"/>
              <a:gd name="connsiteY20" fmla="*/ 0 h 659972"/>
              <a:gd name="connsiteX0" fmla="*/ 12248288 w 12263370"/>
              <a:gd name="connsiteY0" fmla="*/ 0 h 659972"/>
              <a:gd name="connsiteX1" fmla="*/ 11473122 w 12263370"/>
              <a:gd name="connsiteY1" fmla="*/ 0 h 659972"/>
              <a:gd name="connsiteX2" fmla="*/ 11435032 w 12263370"/>
              <a:gd name="connsiteY2" fmla="*/ 2097 h 659972"/>
              <a:gd name="connsiteX3" fmla="*/ 11397926 w 12263370"/>
              <a:gd name="connsiteY3" fmla="*/ 8549 h 659972"/>
              <a:gd name="connsiteX4" fmla="*/ 11361641 w 12263370"/>
              <a:gd name="connsiteY4" fmla="*/ 18873 h 659972"/>
              <a:gd name="connsiteX5" fmla="*/ 11326998 w 12263370"/>
              <a:gd name="connsiteY5" fmla="*/ 33229 h 659972"/>
              <a:gd name="connsiteX6" fmla="*/ 11294161 w 12263370"/>
              <a:gd name="connsiteY6" fmla="*/ 51456 h 659972"/>
              <a:gd name="connsiteX7" fmla="*/ 11263295 w 12263370"/>
              <a:gd name="connsiteY7" fmla="*/ 73232 h 659972"/>
              <a:gd name="connsiteX8" fmla="*/ 11234891 w 12263370"/>
              <a:gd name="connsiteY8" fmla="*/ 98557 h 659972"/>
              <a:gd name="connsiteX9" fmla="*/ 11029496 w 12263370"/>
              <a:gd name="connsiteY9" fmla="*/ 306639 h 659972"/>
              <a:gd name="connsiteX10" fmla="*/ 11001092 w 12263370"/>
              <a:gd name="connsiteY10" fmla="*/ 331964 h 659972"/>
              <a:gd name="connsiteX11" fmla="*/ 10970225 w 12263370"/>
              <a:gd name="connsiteY11" fmla="*/ 353740 h 659972"/>
              <a:gd name="connsiteX12" fmla="*/ 10937388 w 12263370"/>
              <a:gd name="connsiteY12" fmla="*/ 371806 h 659972"/>
              <a:gd name="connsiteX13" fmla="*/ 10902746 w 12263370"/>
              <a:gd name="connsiteY13" fmla="*/ 386162 h 659972"/>
              <a:gd name="connsiteX14" fmla="*/ 10866625 w 12263370"/>
              <a:gd name="connsiteY14" fmla="*/ 396646 h 659972"/>
              <a:gd name="connsiteX15" fmla="*/ 10829356 w 12263370"/>
              <a:gd name="connsiteY15" fmla="*/ 402937 h 659972"/>
              <a:gd name="connsiteX16" fmla="*/ 10791265 w 12263370"/>
              <a:gd name="connsiteY16" fmla="*/ 405034 h 659972"/>
              <a:gd name="connsiteX17" fmla="*/ 0 w 12263370"/>
              <a:gd name="connsiteY17" fmla="*/ 401828 h 659972"/>
              <a:gd name="connsiteX18" fmla="*/ 30638 w 12263370"/>
              <a:gd name="connsiteY18" fmla="*/ 644891 h 659972"/>
              <a:gd name="connsiteX19" fmla="*/ 12263370 w 12263370"/>
              <a:gd name="connsiteY19" fmla="*/ 659972 h 659972"/>
              <a:gd name="connsiteX20" fmla="*/ 12248288 w 12263370"/>
              <a:gd name="connsiteY20" fmla="*/ 0 h 65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63370" h="659972">
                <a:moveTo>
                  <a:pt x="12248288" y="0"/>
                </a:moveTo>
                <a:lnTo>
                  <a:pt x="11473122" y="0"/>
                </a:lnTo>
                <a:lnTo>
                  <a:pt x="11435032" y="2097"/>
                </a:lnTo>
                <a:lnTo>
                  <a:pt x="11397926" y="8549"/>
                </a:lnTo>
                <a:lnTo>
                  <a:pt x="11361641" y="18873"/>
                </a:lnTo>
                <a:lnTo>
                  <a:pt x="11326998" y="33229"/>
                </a:lnTo>
                <a:lnTo>
                  <a:pt x="11294161" y="51456"/>
                </a:lnTo>
                <a:lnTo>
                  <a:pt x="11263295" y="73232"/>
                </a:lnTo>
                <a:lnTo>
                  <a:pt x="11234891" y="98557"/>
                </a:lnTo>
                <a:lnTo>
                  <a:pt x="11029496" y="306639"/>
                </a:lnTo>
                <a:lnTo>
                  <a:pt x="11001092" y="331964"/>
                </a:lnTo>
                <a:lnTo>
                  <a:pt x="10970225" y="353740"/>
                </a:lnTo>
                <a:lnTo>
                  <a:pt x="10937388" y="371806"/>
                </a:lnTo>
                <a:lnTo>
                  <a:pt x="10902746" y="386162"/>
                </a:lnTo>
                <a:lnTo>
                  <a:pt x="10866625" y="396646"/>
                </a:lnTo>
                <a:lnTo>
                  <a:pt x="10829356" y="402937"/>
                </a:lnTo>
                <a:lnTo>
                  <a:pt x="10791265" y="405034"/>
                </a:lnTo>
                <a:lnTo>
                  <a:pt x="0" y="401828"/>
                </a:lnTo>
                <a:lnTo>
                  <a:pt x="30638" y="644891"/>
                </a:lnTo>
                <a:lnTo>
                  <a:pt x="12263370" y="659972"/>
                </a:lnTo>
                <a:cubicBezTo>
                  <a:pt x="12261391" y="453836"/>
                  <a:pt x="12259411" y="32400"/>
                  <a:pt x="12248288" y="0"/>
                </a:cubicBezTo>
                <a:close/>
              </a:path>
            </a:pathLst>
          </a:custGeom>
          <a:solidFill>
            <a:srgbClr val="FFFFFF"/>
          </a:solidFill>
          <a:ln w="16417" cap="flat">
            <a:noFill/>
            <a:prstDash val="solid"/>
            <a:miter/>
          </a:ln>
        </p:spPr>
        <p:txBody>
          <a:bodyPr rtlCol="0" anchor="ctr"/>
          <a:lstStyle/>
          <a:p>
            <a:endParaRPr lang="en-GB"/>
          </a:p>
        </p:txBody>
      </p:sp>
      <p:sp>
        <p:nvSpPr>
          <p:cNvPr id="3" name="Graphic 8">
            <a:extLst>
              <a:ext uri="{FF2B5EF4-FFF2-40B4-BE49-F238E27FC236}">
                <a16:creationId xmlns:a16="http://schemas.microsoft.com/office/drawing/2014/main" id="{B796A44C-ABE4-C3E4-8DEC-76994D30D7ED}"/>
              </a:ext>
            </a:extLst>
          </p:cNvPr>
          <p:cNvSpPr/>
          <p:nvPr userDrawn="1"/>
        </p:nvSpPr>
        <p:spPr>
          <a:xfrm>
            <a:off x="-924" y="6232997"/>
            <a:ext cx="12210889" cy="405034"/>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12254226 w 12254226"/>
              <a:gd name="connsiteY18" fmla="*/ 659972 h 659972"/>
              <a:gd name="connsiteX19" fmla="*/ 12248288 w 12254226"/>
              <a:gd name="connsiteY19" fmla="*/ 0 h 659972"/>
              <a:gd name="connsiteX0" fmla="*/ 12248288 w 12248288"/>
              <a:gd name="connsiteY0" fmla="*/ 0 h 410972"/>
              <a:gd name="connsiteX1" fmla="*/ 10302690 w 12248288"/>
              <a:gd name="connsiteY1" fmla="*/ 0 h 410972"/>
              <a:gd name="connsiteX2" fmla="*/ 10264600 w 12248288"/>
              <a:gd name="connsiteY2" fmla="*/ 2097 h 410972"/>
              <a:gd name="connsiteX3" fmla="*/ 10227494 w 12248288"/>
              <a:gd name="connsiteY3" fmla="*/ 8549 h 410972"/>
              <a:gd name="connsiteX4" fmla="*/ 10191209 w 12248288"/>
              <a:gd name="connsiteY4" fmla="*/ 18873 h 410972"/>
              <a:gd name="connsiteX5" fmla="*/ 10156566 w 12248288"/>
              <a:gd name="connsiteY5" fmla="*/ 33229 h 410972"/>
              <a:gd name="connsiteX6" fmla="*/ 10123729 w 12248288"/>
              <a:gd name="connsiteY6" fmla="*/ 51456 h 410972"/>
              <a:gd name="connsiteX7" fmla="*/ 10092863 w 12248288"/>
              <a:gd name="connsiteY7" fmla="*/ 73232 h 410972"/>
              <a:gd name="connsiteX8" fmla="*/ 10064459 w 12248288"/>
              <a:gd name="connsiteY8" fmla="*/ 98557 h 410972"/>
              <a:gd name="connsiteX9" fmla="*/ 9859064 w 12248288"/>
              <a:gd name="connsiteY9" fmla="*/ 306639 h 410972"/>
              <a:gd name="connsiteX10" fmla="*/ 9830660 w 12248288"/>
              <a:gd name="connsiteY10" fmla="*/ 331964 h 410972"/>
              <a:gd name="connsiteX11" fmla="*/ 9799793 w 12248288"/>
              <a:gd name="connsiteY11" fmla="*/ 353740 h 410972"/>
              <a:gd name="connsiteX12" fmla="*/ 9766956 w 12248288"/>
              <a:gd name="connsiteY12" fmla="*/ 371806 h 410972"/>
              <a:gd name="connsiteX13" fmla="*/ 9732314 w 12248288"/>
              <a:gd name="connsiteY13" fmla="*/ 386162 h 410972"/>
              <a:gd name="connsiteX14" fmla="*/ 9696193 w 12248288"/>
              <a:gd name="connsiteY14" fmla="*/ 396646 h 410972"/>
              <a:gd name="connsiteX15" fmla="*/ 9658924 w 12248288"/>
              <a:gd name="connsiteY15" fmla="*/ 402937 h 410972"/>
              <a:gd name="connsiteX16" fmla="*/ 9620833 w 12248288"/>
              <a:gd name="connsiteY16" fmla="*/ 405034 h 410972"/>
              <a:gd name="connsiteX17" fmla="*/ 0 w 12248288"/>
              <a:gd name="connsiteY17" fmla="*/ 410972 h 410972"/>
              <a:gd name="connsiteX18" fmla="*/ 12248288 w 12248288"/>
              <a:gd name="connsiteY18" fmla="*/ 0 h 410972"/>
              <a:gd name="connsiteX0" fmla="*/ 12156848 w 12156848"/>
              <a:gd name="connsiteY0" fmla="*/ 0 h 502412"/>
              <a:gd name="connsiteX1" fmla="*/ 10211250 w 12156848"/>
              <a:gd name="connsiteY1" fmla="*/ 0 h 502412"/>
              <a:gd name="connsiteX2" fmla="*/ 10173160 w 12156848"/>
              <a:gd name="connsiteY2" fmla="*/ 2097 h 502412"/>
              <a:gd name="connsiteX3" fmla="*/ 10136054 w 12156848"/>
              <a:gd name="connsiteY3" fmla="*/ 8549 h 502412"/>
              <a:gd name="connsiteX4" fmla="*/ 10099769 w 12156848"/>
              <a:gd name="connsiteY4" fmla="*/ 18873 h 502412"/>
              <a:gd name="connsiteX5" fmla="*/ 10065126 w 12156848"/>
              <a:gd name="connsiteY5" fmla="*/ 33229 h 502412"/>
              <a:gd name="connsiteX6" fmla="*/ 10032289 w 12156848"/>
              <a:gd name="connsiteY6" fmla="*/ 51456 h 502412"/>
              <a:gd name="connsiteX7" fmla="*/ 10001423 w 12156848"/>
              <a:gd name="connsiteY7" fmla="*/ 73232 h 502412"/>
              <a:gd name="connsiteX8" fmla="*/ 9973019 w 12156848"/>
              <a:gd name="connsiteY8" fmla="*/ 98557 h 502412"/>
              <a:gd name="connsiteX9" fmla="*/ 9767624 w 12156848"/>
              <a:gd name="connsiteY9" fmla="*/ 306639 h 502412"/>
              <a:gd name="connsiteX10" fmla="*/ 9739220 w 12156848"/>
              <a:gd name="connsiteY10" fmla="*/ 331964 h 502412"/>
              <a:gd name="connsiteX11" fmla="*/ 9708353 w 12156848"/>
              <a:gd name="connsiteY11" fmla="*/ 353740 h 502412"/>
              <a:gd name="connsiteX12" fmla="*/ 9675516 w 12156848"/>
              <a:gd name="connsiteY12" fmla="*/ 371806 h 502412"/>
              <a:gd name="connsiteX13" fmla="*/ 9640874 w 12156848"/>
              <a:gd name="connsiteY13" fmla="*/ 386162 h 502412"/>
              <a:gd name="connsiteX14" fmla="*/ 9604753 w 12156848"/>
              <a:gd name="connsiteY14" fmla="*/ 396646 h 502412"/>
              <a:gd name="connsiteX15" fmla="*/ 9567484 w 12156848"/>
              <a:gd name="connsiteY15" fmla="*/ 402937 h 502412"/>
              <a:gd name="connsiteX16" fmla="*/ 9529393 w 12156848"/>
              <a:gd name="connsiteY16" fmla="*/ 405034 h 502412"/>
              <a:gd name="connsiteX17" fmla="*/ 0 w 12156848"/>
              <a:gd name="connsiteY17" fmla="*/ 502412 h 502412"/>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395320 h 405034"/>
              <a:gd name="connsiteX0" fmla="*/ 12173324 w 12173324"/>
              <a:gd name="connsiteY0" fmla="*/ 0 h 428271"/>
              <a:gd name="connsiteX1" fmla="*/ 10227726 w 12173324"/>
              <a:gd name="connsiteY1" fmla="*/ 0 h 428271"/>
              <a:gd name="connsiteX2" fmla="*/ 10189636 w 12173324"/>
              <a:gd name="connsiteY2" fmla="*/ 2097 h 428271"/>
              <a:gd name="connsiteX3" fmla="*/ 10152530 w 12173324"/>
              <a:gd name="connsiteY3" fmla="*/ 8549 h 428271"/>
              <a:gd name="connsiteX4" fmla="*/ 10116245 w 12173324"/>
              <a:gd name="connsiteY4" fmla="*/ 18873 h 428271"/>
              <a:gd name="connsiteX5" fmla="*/ 10081602 w 12173324"/>
              <a:gd name="connsiteY5" fmla="*/ 33229 h 428271"/>
              <a:gd name="connsiteX6" fmla="*/ 10048765 w 12173324"/>
              <a:gd name="connsiteY6" fmla="*/ 51456 h 428271"/>
              <a:gd name="connsiteX7" fmla="*/ 10017899 w 12173324"/>
              <a:gd name="connsiteY7" fmla="*/ 73232 h 428271"/>
              <a:gd name="connsiteX8" fmla="*/ 9989495 w 12173324"/>
              <a:gd name="connsiteY8" fmla="*/ 98557 h 428271"/>
              <a:gd name="connsiteX9" fmla="*/ 9784100 w 12173324"/>
              <a:gd name="connsiteY9" fmla="*/ 306639 h 428271"/>
              <a:gd name="connsiteX10" fmla="*/ 9755696 w 12173324"/>
              <a:gd name="connsiteY10" fmla="*/ 331964 h 428271"/>
              <a:gd name="connsiteX11" fmla="*/ 9724829 w 12173324"/>
              <a:gd name="connsiteY11" fmla="*/ 353740 h 428271"/>
              <a:gd name="connsiteX12" fmla="*/ 9691992 w 12173324"/>
              <a:gd name="connsiteY12" fmla="*/ 371806 h 428271"/>
              <a:gd name="connsiteX13" fmla="*/ 9657350 w 12173324"/>
              <a:gd name="connsiteY13" fmla="*/ 386162 h 428271"/>
              <a:gd name="connsiteX14" fmla="*/ 9621229 w 12173324"/>
              <a:gd name="connsiteY14" fmla="*/ 396646 h 428271"/>
              <a:gd name="connsiteX15" fmla="*/ 9583960 w 12173324"/>
              <a:gd name="connsiteY15" fmla="*/ 402937 h 428271"/>
              <a:gd name="connsiteX16" fmla="*/ 9545869 w 12173324"/>
              <a:gd name="connsiteY16" fmla="*/ 405034 h 428271"/>
              <a:gd name="connsiteX17" fmla="*/ 0 w 12173324"/>
              <a:gd name="connsiteY17" fmla="*/ 428271 h 428271"/>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403558 h 405034"/>
              <a:gd name="connsiteX0" fmla="*/ 12247465 w 12247465"/>
              <a:gd name="connsiteY0" fmla="*/ 0 h 405034"/>
              <a:gd name="connsiteX1" fmla="*/ 10301867 w 12247465"/>
              <a:gd name="connsiteY1" fmla="*/ 0 h 405034"/>
              <a:gd name="connsiteX2" fmla="*/ 10263777 w 12247465"/>
              <a:gd name="connsiteY2" fmla="*/ 2097 h 405034"/>
              <a:gd name="connsiteX3" fmla="*/ 10226671 w 12247465"/>
              <a:gd name="connsiteY3" fmla="*/ 8549 h 405034"/>
              <a:gd name="connsiteX4" fmla="*/ 10190386 w 12247465"/>
              <a:gd name="connsiteY4" fmla="*/ 18873 h 405034"/>
              <a:gd name="connsiteX5" fmla="*/ 10155743 w 12247465"/>
              <a:gd name="connsiteY5" fmla="*/ 33229 h 405034"/>
              <a:gd name="connsiteX6" fmla="*/ 10122906 w 12247465"/>
              <a:gd name="connsiteY6" fmla="*/ 51456 h 405034"/>
              <a:gd name="connsiteX7" fmla="*/ 10092040 w 12247465"/>
              <a:gd name="connsiteY7" fmla="*/ 73232 h 405034"/>
              <a:gd name="connsiteX8" fmla="*/ 10063636 w 12247465"/>
              <a:gd name="connsiteY8" fmla="*/ 98557 h 405034"/>
              <a:gd name="connsiteX9" fmla="*/ 9858241 w 12247465"/>
              <a:gd name="connsiteY9" fmla="*/ 306639 h 405034"/>
              <a:gd name="connsiteX10" fmla="*/ 9829837 w 12247465"/>
              <a:gd name="connsiteY10" fmla="*/ 331964 h 405034"/>
              <a:gd name="connsiteX11" fmla="*/ 9798970 w 12247465"/>
              <a:gd name="connsiteY11" fmla="*/ 353740 h 405034"/>
              <a:gd name="connsiteX12" fmla="*/ 9766133 w 12247465"/>
              <a:gd name="connsiteY12" fmla="*/ 371806 h 405034"/>
              <a:gd name="connsiteX13" fmla="*/ 9731491 w 12247465"/>
              <a:gd name="connsiteY13" fmla="*/ 386162 h 405034"/>
              <a:gd name="connsiteX14" fmla="*/ 9695370 w 12247465"/>
              <a:gd name="connsiteY14" fmla="*/ 396646 h 405034"/>
              <a:gd name="connsiteX15" fmla="*/ 9658101 w 12247465"/>
              <a:gd name="connsiteY15" fmla="*/ 402937 h 405034"/>
              <a:gd name="connsiteX16" fmla="*/ 9620010 w 12247465"/>
              <a:gd name="connsiteY16" fmla="*/ 405034 h 405034"/>
              <a:gd name="connsiteX17" fmla="*/ 0 w 12247465"/>
              <a:gd name="connsiteY17" fmla="*/ 403558 h 405034"/>
              <a:gd name="connsiteX0" fmla="*/ 13399609 w 13399609"/>
              <a:gd name="connsiteY0" fmla="*/ 0 h 405034"/>
              <a:gd name="connsiteX1" fmla="*/ 11454011 w 13399609"/>
              <a:gd name="connsiteY1" fmla="*/ 0 h 405034"/>
              <a:gd name="connsiteX2" fmla="*/ 11415921 w 13399609"/>
              <a:gd name="connsiteY2" fmla="*/ 2097 h 405034"/>
              <a:gd name="connsiteX3" fmla="*/ 11378815 w 13399609"/>
              <a:gd name="connsiteY3" fmla="*/ 8549 h 405034"/>
              <a:gd name="connsiteX4" fmla="*/ 11342530 w 13399609"/>
              <a:gd name="connsiteY4" fmla="*/ 18873 h 405034"/>
              <a:gd name="connsiteX5" fmla="*/ 11307887 w 13399609"/>
              <a:gd name="connsiteY5" fmla="*/ 33229 h 405034"/>
              <a:gd name="connsiteX6" fmla="*/ 11275050 w 13399609"/>
              <a:gd name="connsiteY6" fmla="*/ 51456 h 405034"/>
              <a:gd name="connsiteX7" fmla="*/ 11244184 w 13399609"/>
              <a:gd name="connsiteY7" fmla="*/ 73232 h 405034"/>
              <a:gd name="connsiteX8" fmla="*/ 11215780 w 13399609"/>
              <a:gd name="connsiteY8" fmla="*/ 98557 h 405034"/>
              <a:gd name="connsiteX9" fmla="*/ 11010385 w 13399609"/>
              <a:gd name="connsiteY9" fmla="*/ 306639 h 405034"/>
              <a:gd name="connsiteX10" fmla="*/ 10981981 w 13399609"/>
              <a:gd name="connsiteY10" fmla="*/ 331964 h 405034"/>
              <a:gd name="connsiteX11" fmla="*/ 10951114 w 13399609"/>
              <a:gd name="connsiteY11" fmla="*/ 353740 h 405034"/>
              <a:gd name="connsiteX12" fmla="*/ 10918277 w 13399609"/>
              <a:gd name="connsiteY12" fmla="*/ 371806 h 405034"/>
              <a:gd name="connsiteX13" fmla="*/ 10883635 w 13399609"/>
              <a:gd name="connsiteY13" fmla="*/ 386162 h 405034"/>
              <a:gd name="connsiteX14" fmla="*/ 10847514 w 13399609"/>
              <a:gd name="connsiteY14" fmla="*/ 396646 h 405034"/>
              <a:gd name="connsiteX15" fmla="*/ 10810245 w 13399609"/>
              <a:gd name="connsiteY15" fmla="*/ 402937 h 405034"/>
              <a:gd name="connsiteX16" fmla="*/ 10772154 w 13399609"/>
              <a:gd name="connsiteY16" fmla="*/ 405034 h 405034"/>
              <a:gd name="connsiteX17" fmla="*/ 0 w 13399609"/>
              <a:gd name="connsiteY17" fmla="*/ 403558 h 405034"/>
              <a:gd name="connsiteX0" fmla="*/ 12210889 w 12210889"/>
              <a:gd name="connsiteY0" fmla="*/ 9144 h 405034"/>
              <a:gd name="connsiteX1" fmla="*/ 11454011 w 12210889"/>
              <a:gd name="connsiteY1" fmla="*/ 0 h 405034"/>
              <a:gd name="connsiteX2" fmla="*/ 11415921 w 12210889"/>
              <a:gd name="connsiteY2" fmla="*/ 2097 h 405034"/>
              <a:gd name="connsiteX3" fmla="*/ 11378815 w 12210889"/>
              <a:gd name="connsiteY3" fmla="*/ 8549 h 405034"/>
              <a:gd name="connsiteX4" fmla="*/ 11342530 w 12210889"/>
              <a:gd name="connsiteY4" fmla="*/ 18873 h 405034"/>
              <a:gd name="connsiteX5" fmla="*/ 11307887 w 12210889"/>
              <a:gd name="connsiteY5" fmla="*/ 33229 h 405034"/>
              <a:gd name="connsiteX6" fmla="*/ 11275050 w 12210889"/>
              <a:gd name="connsiteY6" fmla="*/ 51456 h 405034"/>
              <a:gd name="connsiteX7" fmla="*/ 11244184 w 12210889"/>
              <a:gd name="connsiteY7" fmla="*/ 73232 h 405034"/>
              <a:gd name="connsiteX8" fmla="*/ 11215780 w 12210889"/>
              <a:gd name="connsiteY8" fmla="*/ 98557 h 405034"/>
              <a:gd name="connsiteX9" fmla="*/ 11010385 w 12210889"/>
              <a:gd name="connsiteY9" fmla="*/ 306639 h 405034"/>
              <a:gd name="connsiteX10" fmla="*/ 10981981 w 12210889"/>
              <a:gd name="connsiteY10" fmla="*/ 331964 h 405034"/>
              <a:gd name="connsiteX11" fmla="*/ 10951114 w 12210889"/>
              <a:gd name="connsiteY11" fmla="*/ 353740 h 405034"/>
              <a:gd name="connsiteX12" fmla="*/ 10918277 w 12210889"/>
              <a:gd name="connsiteY12" fmla="*/ 371806 h 405034"/>
              <a:gd name="connsiteX13" fmla="*/ 10883635 w 12210889"/>
              <a:gd name="connsiteY13" fmla="*/ 386162 h 405034"/>
              <a:gd name="connsiteX14" fmla="*/ 10847514 w 12210889"/>
              <a:gd name="connsiteY14" fmla="*/ 396646 h 405034"/>
              <a:gd name="connsiteX15" fmla="*/ 10810245 w 12210889"/>
              <a:gd name="connsiteY15" fmla="*/ 402937 h 405034"/>
              <a:gd name="connsiteX16" fmla="*/ 10772154 w 12210889"/>
              <a:gd name="connsiteY16" fmla="*/ 405034 h 405034"/>
              <a:gd name="connsiteX17" fmla="*/ 0 w 12210889"/>
              <a:gd name="connsiteY17" fmla="*/ 403558 h 40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10889" h="405034">
                <a:moveTo>
                  <a:pt x="12210889" y="9144"/>
                </a:moveTo>
                <a:lnTo>
                  <a:pt x="11454011" y="0"/>
                </a:lnTo>
                <a:lnTo>
                  <a:pt x="11415921" y="2097"/>
                </a:lnTo>
                <a:lnTo>
                  <a:pt x="11378815" y="8549"/>
                </a:lnTo>
                <a:lnTo>
                  <a:pt x="11342530" y="18873"/>
                </a:lnTo>
                <a:lnTo>
                  <a:pt x="11307887" y="33229"/>
                </a:lnTo>
                <a:lnTo>
                  <a:pt x="11275050" y="51456"/>
                </a:lnTo>
                <a:lnTo>
                  <a:pt x="11244184" y="73232"/>
                </a:lnTo>
                <a:lnTo>
                  <a:pt x="11215780" y="98557"/>
                </a:lnTo>
                <a:lnTo>
                  <a:pt x="11010385" y="306639"/>
                </a:lnTo>
                <a:lnTo>
                  <a:pt x="10981981" y="331964"/>
                </a:lnTo>
                <a:lnTo>
                  <a:pt x="10951114" y="353740"/>
                </a:lnTo>
                <a:lnTo>
                  <a:pt x="10918277" y="371806"/>
                </a:lnTo>
                <a:lnTo>
                  <a:pt x="10883635" y="386162"/>
                </a:lnTo>
                <a:lnTo>
                  <a:pt x="10847514" y="396646"/>
                </a:lnTo>
                <a:lnTo>
                  <a:pt x="10810245" y="402937"/>
                </a:lnTo>
                <a:lnTo>
                  <a:pt x="10772154" y="405034"/>
                </a:lnTo>
                <a:lnTo>
                  <a:pt x="0" y="403558"/>
                </a:lnTo>
              </a:path>
            </a:pathLst>
          </a:custGeom>
          <a:noFill/>
          <a:ln w="16417" cap="flat">
            <a:solidFill>
              <a:srgbClr val="FFBF22"/>
            </a:solidFill>
            <a:prstDash val="solid"/>
            <a:miter/>
          </a:ln>
        </p:spPr>
        <p:txBody>
          <a:bodyPr rtlCol="0" anchor="ctr"/>
          <a:lstStyle/>
          <a:p>
            <a:endParaRPr lang="en-GB"/>
          </a:p>
        </p:txBody>
      </p:sp>
      <p:pic>
        <p:nvPicPr>
          <p:cNvPr id="4" name="Picture 3">
            <a:extLst>
              <a:ext uri="{FF2B5EF4-FFF2-40B4-BE49-F238E27FC236}">
                <a16:creationId xmlns:a16="http://schemas.microsoft.com/office/drawing/2014/main" id="{DFEB4EC1-307E-40D3-413A-2CBAE4E9FCFE}"/>
              </a:ext>
            </a:extLst>
          </p:cNvPr>
          <p:cNvPicPr>
            <a:picLocks noChangeAspect="1"/>
          </p:cNvPicPr>
          <p:nvPr userDrawn="1"/>
        </p:nvPicPr>
        <p:blipFill>
          <a:blip r:embed="rId4"/>
          <a:srcRect/>
          <a:stretch/>
        </p:blipFill>
        <p:spPr>
          <a:xfrm>
            <a:off x="11423087" y="6426740"/>
            <a:ext cx="404054" cy="157424"/>
          </a:xfrm>
          <a:prstGeom prst="rect">
            <a:avLst/>
          </a:prstGeom>
        </p:spPr>
      </p:pic>
    </p:spTree>
    <p:extLst>
      <p:ext uri="{BB962C8B-B14F-4D97-AF65-F5344CB8AC3E}">
        <p14:creationId xmlns:p14="http://schemas.microsoft.com/office/powerpoint/2010/main" val="126935983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Icon_3Col_Layou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97B6A48-DC40-E440-8A19-26BB129D6623}"/>
              </a:ext>
            </a:extLst>
          </p:cNvPr>
          <p:cNvSpPr>
            <a:spLocks noGrp="1"/>
          </p:cNvSpPr>
          <p:nvPr>
            <p:ph type="title"/>
          </p:nvPr>
        </p:nvSpPr>
        <p:spPr>
          <a:xfrm>
            <a:off x="1805585" y="1351494"/>
            <a:ext cx="5043199" cy="637747"/>
          </a:xfrm>
          <a:prstGeom prst="rect">
            <a:avLst/>
          </a:prstGeom>
        </p:spPr>
        <p:txBody>
          <a:bodyPr anchor="t"/>
          <a:lstStyle>
            <a:lvl1pPr>
              <a:defRPr sz="2500" b="0" i="0">
                <a:solidFill>
                  <a:srgbClr val="D43900"/>
                </a:solidFill>
                <a:latin typeface="HelveticaNeueLT Pro 55 Roman" panose="020B0604020202020204" pitchFamily="34" charset="77"/>
                <a:ea typeface="Helvetica Neue Condensed" panose="02000503000000020004" pitchFamily="2" charset="0"/>
                <a:cs typeface="Helvetica Neue Condensed" panose="02000503000000020004" pitchFamily="2" charset="0"/>
              </a:defRPr>
            </a:lvl1pPr>
          </a:lstStyle>
          <a:p>
            <a:r>
              <a:rPr lang="en-GB"/>
              <a:t>Click to edit Master title style</a:t>
            </a:r>
            <a:endParaRPr lang="en-US"/>
          </a:p>
        </p:txBody>
      </p:sp>
      <p:sp>
        <p:nvSpPr>
          <p:cNvPr id="6" name="Text Placeholder 11">
            <a:extLst>
              <a:ext uri="{FF2B5EF4-FFF2-40B4-BE49-F238E27FC236}">
                <a16:creationId xmlns:a16="http://schemas.microsoft.com/office/drawing/2014/main" id="{9CE9245F-A54E-6D46-803F-FE1389E58235}"/>
              </a:ext>
            </a:extLst>
          </p:cNvPr>
          <p:cNvSpPr>
            <a:spLocks noGrp="1"/>
          </p:cNvSpPr>
          <p:nvPr>
            <p:ph type="body" sz="quarter" idx="11"/>
          </p:nvPr>
        </p:nvSpPr>
        <p:spPr>
          <a:xfrm>
            <a:off x="3190240" y="2096813"/>
            <a:ext cx="4754880" cy="637747"/>
          </a:xfrm>
          <a:prstGeom prst="rect">
            <a:avLst/>
          </a:prstGeom>
          <a:ln>
            <a:noFill/>
          </a:ln>
        </p:spPr>
        <p:txBody>
          <a:bodyPr/>
          <a:lstStyle>
            <a:lvl1pPr marL="0" indent="0">
              <a:buNone/>
              <a:defRPr sz="1200" b="0" i="0">
                <a:solidFill>
                  <a:srgbClr val="D43900"/>
                </a:solidFill>
                <a:latin typeface="HelveticaNeueLT Pro 65 Md" panose="020B0604020202020204" pitchFamily="34" charset="77"/>
              </a:defRPr>
            </a:lvl1pPr>
            <a:lvl2pPr marL="457189" indent="0">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77" indent="0">
              <a:buFont typeface="Arial" panose="020B0604020202020204" pitchFamily="34" charset="0"/>
              <a:buNone/>
              <a:defRPr sz="1400" b="0" i="0">
                <a:solidFill>
                  <a:srgbClr val="E8BC28"/>
                </a:solidFill>
                <a:latin typeface="HelveticaNeueLT Std Lt" panose="020B0403020202020204" pitchFamily="34" charset="0"/>
              </a:defRPr>
            </a:lvl3pPr>
            <a:lvl4pPr marL="1371566" indent="0">
              <a:buFont typeface="Arial" panose="020B0604020202020204" pitchFamily="34" charset="0"/>
              <a:buNone/>
              <a:defRPr sz="1400" b="0" i="0">
                <a:solidFill>
                  <a:srgbClr val="E8BC28"/>
                </a:solidFill>
                <a:latin typeface="HelveticaNeueLT Std Lt" panose="020B0403020202020204" pitchFamily="34" charset="0"/>
              </a:defRPr>
            </a:lvl4pPr>
            <a:lvl5pPr marL="1828755" indent="0">
              <a:buNone/>
              <a:defRPr b="0" i="0">
                <a:latin typeface="HelveticaNeueLT Std Thin" panose="020B0403020202020204" pitchFamily="34" charset="0"/>
              </a:defRPr>
            </a:lvl5pPr>
          </a:lstStyle>
          <a:p>
            <a:pPr lvl="0"/>
            <a:endParaRPr lang="en-US"/>
          </a:p>
        </p:txBody>
      </p:sp>
      <p:sp>
        <p:nvSpPr>
          <p:cNvPr id="7" name="Text Placeholder 11">
            <a:extLst>
              <a:ext uri="{FF2B5EF4-FFF2-40B4-BE49-F238E27FC236}">
                <a16:creationId xmlns:a16="http://schemas.microsoft.com/office/drawing/2014/main" id="{CF042509-A226-C344-A6BB-C999500CA23C}"/>
              </a:ext>
            </a:extLst>
          </p:cNvPr>
          <p:cNvSpPr>
            <a:spLocks noGrp="1"/>
          </p:cNvSpPr>
          <p:nvPr>
            <p:ph type="body" sz="quarter" idx="12"/>
          </p:nvPr>
        </p:nvSpPr>
        <p:spPr>
          <a:xfrm>
            <a:off x="3190240" y="2734560"/>
            <a:ext cx="8371840" cy="2111018"/>
          </a:xfrm>
          <a:prstGeom prst="rect">
            <a:avLst/>
          </a:prstGeom>
          <a:ln>
            <a:noFill/>
          </a:ln>
        </p:spPr>
        <p:txBody>
          <a:bodyPr numCol="3"/>
          <a:lstStyle>
            <a:lvl1pPr marL="0" indent="0">
              <a:buNone/>
              <a:defRPr sz="900" b="0" i="0">
                <a:solidFill>
                  <a:srgbClr val="454546"/>
                </a:solidFill>
                <a:latin typeface="HelveticaNeueLT Pro 55 Roman" panose="020B0604020202020204" pitchFamily="34" charset="77"/>
              </a:defRPr>
            </a:lvl1pPr>
            <a:lvl2pPr marL="457189" indent="0">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77" indent="0">
              <a:buFont typeface="Arial" panose="020B0604020202020204" pitchFamily="34" charset="0"/>
              <a:buNone/>
              <a:defRPr sz="1400" b="0" i="0">
                <a:solidFill>
                  <a:srgbClr val="E8BC28"/>
                </a:solidFill>
                <a:latin typeface="HelveticaNeueLT Std Lt" panose="020B0403020202020204" pitchFamily="34" charset="0"/>
              </a:defRPr>
            </a:lvl3pPr>
            <a:lvl4pPr marL="1371566" indent="0">
              <a:buFont typeface="Arial" panose="020B0604020202020204" pitchFamily="34" charset="0"/>
              <a:buNone/>
              <a:defRPr sz="1400" b="0" i="0">
                <a:solidFill>
                  <a:srgbClr val="E8BC28"/>
                </a:solidFill>
                <a:latin typeface="HelveticaNeueLT Std Lt" panose="020B0403020202020204" pitchFamily="34" charset="0"/>
              </a:defRPr>
            </a:lvl4pPr>
            <a:lvl5pPr marL="1828755" indent="0">
              <a:buNone/>
              <a:defRPr b="0" i="0">
                <a:latin typeface="HelveticaNeueLT Std Thin" panose="020B0403020202020204" pitchFamily="34" charset="0"/>
              </a:defRPr>
            </a:lvl5pPr>
          </a:lstStyle>
          <a:p>
            <a:pPr lvl="0"/>
            <a:endParaRPr lang="en-US"/>
          </a:p>
        </p:txBody>
      </p:sp>
      <p:sp>
        <p:nvSpPr>
          <p:cNvPr id="9" name="Picture Placeholder 8">
            <a:extLst>
              <a:ext uri="{FF2B5EF4-FFF2-40B4-BE49-F238E27FC236}">
                <a16:creationId xmlns:a16="http://schemas.microsoft.com/office/drawing/2014/main" id="{54BF29C9-0436-134E-A264-725F95AE9671}"/>
              </a:ext>
            </a:extLst>
          </p:cNvPr>
          <p:cNvSpPr>
            <a:spLocks noGrp="1"/>
          </p:cNvSpPr>
          <p:nvPr>
            <p:ph type="pic" sz="quarter" idx="13"/>
          </p:nvPr>
        </p:nvSpPr>
        <p:spPr>
          <a:xfrm>
            <a:off x="497523" y="1351099"/>
            <a:ext cx="1147762" cy="1147763"/>
          </a:xfrm>
          <a:prstGeom prst="rect">
            <a:avLst/>
          </a:prstGeom>
        </p:spPr>
        <p:txBody>
          <a:bodyPr/>
          <a:lstStyle>
            <a:lvl1pPr>
              <a:defRPr sz="1000" b="0" i="0">
                <a:latin typeface="HelveticaNeueLT Pro 55 Roman" panose="020B0604020202020204" pitchFamily="34" charset="77"/>
              </a:defRPr>
            </a:lvl1pPr>
          </a:lstStyle>
          <a:p>
            <a:endParaRPr lang="en-US"/>
          </a:p>
        </p:txBody>
      </p:sp>
      <p:sp>
        <p:nvSpPr>
          <p:cNvPr id="2" name="Graphic 8">
            <a:extLst>
              <a:ext uri="{FF2B5EF4-FFF2-40B4-BE49-F238E27FC236}">
                <a16:creationId xmlns:a16="http://schemas.microsoft.com/office/drawing/2014/main" id="{D4906BEB-00F4-F6C0-0DF4-176D8B011793}"/>
              </a:ext>
            </a:extLst>
          </p:cNvPr>
          <p:cNvSpPr/>
          <p:nvPr userDrawn="1"/>
        </p:nvSpPr>
        <p:spPr>
          <a:xfrm>
            <a:off x="-16829" y="6232997"/>
            <a:ext cx="12263370" cy="659972"/>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 name="connsiteX0" fmla="*/ 13418720 w 13424658"/>
              <a:gd name="connsiteY0" fmla="*/ 0 h 659972"/>
              <a:gd name="connsiteX1" fmla="*/ 11473122 w 13424658"/>
              <a:gd name="connsiteY1" fmla="*/ 0 h 659972"/>
              <a:gd name="connsiteX2" fmla="*/ 11435032 w 13424658"/>
              <a:gd name="connsiteY2" fmla="*/ 2097 h 659972"/>
              <a:gd name="connsiteX3" fmla="*/ 11397926 w 13424658"/>
              <a:gd name="connsiteY3" fmla="*/ 8549 h 659972"/>
              <a:gd name="connsiteX4" fmla="*/ 11361641 w 13424658"/>
              <a:gd name="connsiteY4" fmla="*/ 18873 h 659972"/>
              <a:gd name="connsiteX5" fmla="*/ 11326998 w 13424658"/>
              <a:gd name="connsiteY5" fmla="*/ 33229 h 659972"/>
              <a:gd name="connsiteX6" fmla="*/ 11294161 w 13424658"/>
              <a:gd name="connsiteY6" fmla="*/ 51456 h 659972"/>
              <a:gd name="connsiteX7" fmla="*/ 11263295 w 13424658"/>
              <a:gd name="connsiteY7" fmla="*/ 73232 h 659972"/>
              <a:gd name="connsiteX8" fmla="*/ 11234891 w 13424658"/>
              <a:gd name="connsiteY8" fmla="*/ 98557 h 659972"/>
              <a:gd name="connsiteX9" fmla="*/ 11029496 w 13424658"/>
              <a:gd name="connsiteY9" fmla="*/ 306639 h 659972"/>
              <a:gd name="connsiteX10" fmla="*/ 11001092 w 13424658"/>
              <a:gd name="connsiteY10" fmla="*/ 331964 h 659972"/>
              <a:gd name="connsiteX11" fmla="*/ 10970225 w 13424658"/>
              <a:gd name="connsiteY11" fmla="*/ 353740 h 659972"/>
              <a:gd name="connsiteX12" fmla="*/ 10937388 w 13424658"/>
              <a:gd name="connsiteY12" fmla="*/ 371806 h 659972"/>
              <a:gd name="connsiteX13" fmla="*/ 10902746 w 13424658"/>
              <a:gd name="connsiteY13" fmla="*/ 386162 h 659972"/>
              <a:gd name="connsiteX14" fmla="*/ 10866625 w 13424658"/>
              <a:gd name="connsiteY14" fmla="*/ 396646 h 659972"/>
              <a:gd name="connsiteX15" fmla="*/ 10829356 w 13424658"/>
              <a:gd name="connsiteY15" fmla="*/ 402937 h 659972"/>
              <a:gd name="connsiteX16" fmla="*/ 10791265 w 13424658"/>
              <a:gd name="connsiteY16" fmla="*/ 405034 h 659972"/>
              <a:gd name="connsiteX17" fmla="*/ 0 w 13424658"/>
              <a:gd name="connsiteY17" fmla="*/ 401828 h 659972"/>
              <a:gd name="connsiteX18" fmla="*/ 1164494 w 13424658"/>
              <a:gd name="connsiteY18" fmla="*/ 654035 h 659972"/>
              <a:gd name="connsiteX19" fmla="*/ 13424658 w 13424658"/>
              <a:gd name="connsiteY19" fmla="*/ 659972 h 659972"/>
              <a:gd name="connsiteX20" fmla="*/ 13418720 w 13424658"/>
              <a:gd name="connsiteY20" fmla="*/ 0 h 659972"/>
              <a:gd name="connsiteX0" fmla="*/ 13418720 w 13424658"/>
              <a:gd name="connsiteY0" fmla="*/ 0 h 659972"/>
              <a:gd name="connsiteX1" fmla="*/ 11473122 w 13424658"/>
              <a:gd name="connsiteY1" fmla="*/ 0 h 659972"/>
              <a:gd name="connsiteX2" fmla="*/ 11435032 w 13424658"/>
              <a:gd name="connsiteY2" fmla="*/ 2097 h 659972"/>
              <a:gd name="connsiteX3" fmla="*/ 11397926 w 13424658"/>
              <a:gd name="connsiteY3" fmla="*/ 8549 h 659972"/>
              <a:gd name="connsiteX4" fmla="*/ 11361641 w 13424658"/>
              <a:gd name="connsiteY4" fmla="*/ 18873 h 659972"/>
              <a:gd name="connsiteX5" fmla="*/ 11326998 w 13424658"/>
              <a:gd name="connsiteY5" fmla="*/ 33229 h 659972"/>
              <a:gd name="connsiteX6" fmla="*/ 11294161 w 13424658"/>
              <a:gd name="connsiteY6" fmla="*/ 51456 h 659972"/>
              <a:gd name="connsiteX7" fmla="*/ 11263295 w 13424658"/>
              <a:gd name="connsiteY7" fmla="*/ 73232 h 659972"/>
              <a:gd name="connsiteX8" fmla="*/ 11234891 w 13424658"/>
              <a:gd name="connsiteY8" fmla="*/ 98557 h 659972"/>
              <a:gd name="connsiteX9" fmla="*/ 11029496 w 13424658"/>
              <a:gd name="connsiteY9" fmla="*/ 306639 h 659972"/>
              <a:gd name="connsiteX10" fmla="*/ 11001092 w 13424658"/>
              <a:gd name="connsiteY10" fmla="*/ 331964 h 659972"/>
              <a:gd name="connsiteX11" fmla="*/ 10970225 w 13424658"/>
              <a:gd name="connsiteY11" fmla="*/ 353740 h 659972"/>
              <a:gd name="connsiteX12" fmla="*/ 10937388 w 13424658"/>
              <a:gd name="connsiteY12" fmla="*/ 371806 h 659972"/>
              <a:gd name="connsiteX13" fmla="*/ 10902746 w 13424658"/>
              <a:gd name="connsiteY13" fmla="*/ 386162 h 659972"/>
              <a:gd name="connsiteX14" fmla="*/ 10866625 w 13424658"/>
              <a:gd name="connsiteY14" fmla="*/ 396646 h 659972"/>
              <a:gd name="connsiteX15" fmla="*/ 10829356 w 13424658"/>
              <a:gd name="connsiteY15" fmla="*/ 402937 h 659972"/>
              <a:gd name="connsiteX16" fmla="*/ 10791265 w 13424658"/>
              <a:gd name="connsiteY16" fmla="*/ 405034 h 659972"/>
              <a:gd name="connsiteX17" fmla="*/ 0 w 13424658"/>
              <a:gd name="connsiteY17" fmla="*/ 401828 h 659972"/>
              <a:gd name="connsiteX18" fmla="*/ 30638 w 13424658"/>
              <a:gd name="connsiteY18" fmla="*/ 644891 h 659972"/>
              <a:gd name="connsiteX19" fmla="*/ 13424658 w 13424658"/>
              <a:gd name="connsiteY19" fmla="*/ 659972 h 659972"/>
              <a:gd name="connsiteX20" fmla="*/ 13418720 w 13424658"/>
              <a:gd name="connsiteY20" fmla="*/ 0 h 659972"/>
              <a:gd name="connsiteX0" fmla="*/ 12248288 w 13424658"/>
              <a:gd name="connsiteY0" fmla="*/ 0 h 659972"/>
              <a:gd name="connsiteX1" fmla="*/ 11473122 w 13424658"/>
              <a:gd name="connsiteY1" fmla="*/ 0 h 659972"/>
              <a:gd name="connsiteX2" fmla="*/ 11435032 w 13424658"/>
              <a:gd name="connsiteY2" fmla="*/ 2097 h 659972"/>
              <a:gd name="connsiteX3" fmla="*/ 11397926 w 13424658"/>
              <a:gd name="connsiteY3" fmla="*/ 8549 h 659972"/>
              <a:gd name="connsiteX4" fmla="*/ 11361641 w 13424658"/>
              <a:gd name="connsiteY4" fmla="*/ 18873 h 659972"/>
              <a:gd name="connsiteX5" fmla="*/ 11326998 w 13424658"/>
              <a:gd name="connsiteY5" fmla="*/ 33229 h 659972"/>
              <a:gd name="connsiteX6" fmla="*/ 11294161 w 13424658"/>
              <a:gd name="connsiteY6" fmla="*/ 51456 h 659972"/>
              <a:gd name="connsiteX7" fmla="*/ 11263295 w 13424658"/>
              <a:gd name="connsiteY7" fmla="*/ 73232 h 659972"/>
              <a:gd name="connsiteX8" fmla="*/ 11234891 w 13424658"/>
              <a:gd name="connsiteY8" fmla="*/ 98557 h 659972"/>
              <a:gd name="connsiteX9" fmla="*/ 11029496 w 13424658"/>
              <a:gd name="connsiteY9" fmla="*/ 306639 h 659972"/>
              <a:gd name="connsiteX10" fmla="*/ 11001092 w 13424658"/>
              <a:gd name="connsiteY10" fmla="*/ 331964 h 659972"/>
              <a:gd name="connsiteX11" fmla="*/ 10970225 w 13424658"/>
              <a:gd name="connsiteY11" fmla="*/ 353740 h 659972"/>
              <a:gd name="connsiteX12" fmla="*/ 10937388 w 13424658"/>
              <a:gd name="connsiteY12" fmla="*/ 371806 h 659972"/>
              <a:gd name="connsiteX13" fmla="*/ 10902746 w 13424658"/>
              <a:gd name="connsiteY13" fmla="*/ 386162 h 659972"/>
              <a:gd name="connsiteX14" fmla="*/ 10866625 w 13424658"/>
              <a:gd name="connsiteY14" fmla="*/ 396646 h 659972"/>
              <a:gd name="connsiteX15" fmla="*/ 10829356 w 13424658"/>
              <a:gd name="connsiteY15" fmla="*/ 402937 h 659972"/>
              <a:gd name="connsiteX16" fmla="*/ 10791265 w 13424658"/>
              <a:gd name="connsiteY16" fmla="*/ 405034 h 659972"/>
              <a:gd name="connsiteX17" fmla="*/ 0 w 13424658"/>
              <a:gd name="connsiteY17" fmla="*/ 401828 h 659972"/>
              <a:gd name="connsiteX18" fmla="*/ 30638 w 13424658"/>
              <a:gd name="connsiteY18" fmla="*/ 644891 h 659972"/>
              <a:gd name="connsiteX19" fmla="*/ 13424658 w 13424658"/>
              <a:gd name="connsiteY19" fmla="*/ 659972 h 659972"/>
              <a:gd name="connsiteX20" fmla="*/ 12248288 w 13424658"/>
              <a:gd name="connsiteY20" fmla="*/ 0 h 659972"/>
              <a:gd name="connsiteX0" fmla="*/ 12248288 w 13424658"/>
              <a:gd name="connsiteY0" fmla="*/ 0 h 659972"/>
              <a:gd name="connsiteX1" fmla="*/ 11473122 w 13424658"/>
              <a:gd name="connsiteY1" fmla="*/ 0 h 659972"/>
              <a:gd name="connsiteX2" fmla="*/ 11435032 w 13424658"/>
              <a:gd name="connsiteY2" fmla="*/ 2097 h 659972"/>
              <a:gd name="connsiteX3" fmla="*/ 11397926 w 13424658"/>
              <a:gd name="connsiteY3" fmla="*/ 8549 h 659972"/>
              <a:gd name="connsiteX4" fmla="*/ 11361641 w 13424658"/>
              <a:gd name="connsiteY4" fmla="*/ 18873 h 659972"/>
              <a:gd name="connsiteX5" fmla="*/ 11326998 w 13424658"/>
              <a:gd name="connsiteY5" fmla="*/ 33229 h 659972"/>
              <a:gd name="connsiteX6" fmla="*/ 11294161 w 13424658"/>
              <a:gd name="connsiteY6" fmla="*/ 51456 h 659972"/>
              <a:gd name="connsiteX7" fmla="*/ 11263295 w 13424658"/>
              <a:gd name="connsiteY7" fmla="*/ 73232 h 659972"/>
              <a:gd name="connsiteX8" fmla="*/ 11234891 w 13424658"/>
              <a:gd name="connsiteY8" fmla="*/ 98557 h 659972"/>
              <a:gd name="connsiteX9" fmla="*/ 11029496 w 13424658"/>
              <a:gd name="connsiteY9" fmla="*/ 306639 h 659972"/>
              <a:gd name="connsiteX10" fmla="*/ 11001092 w 13424658"/>
              <a:gd name="connsiteY10" fmla="*/ 331964 h 659972"/>
              <a:gd name="connsiteX11" fmla="*/ 10970225 w 13424658"/>
              <a:gd name="connsiteY11" fmla="*/ 353740 h 659972"/>
              <a:gd name="connsiteX12" fmla="*/ 10937388 w 13424658"/>
              <a:gd name="connsiteY12" fmla="*/ 371806 h 659972"/>
              <a:gd name="connsiteX13" fmla="*/ 10902746 w 13424658"/>
              <a:gd name="connsiteY13" fmla="*/ 386162 h 659972"/>
              <a:gd name="connsiteX14" fmla="*/ 10866625 w 13424658"/>
              <a:gd name="connsiteY14" fmla="*/ 396646 h 659972"/>
              <a:gd name="connsiteX15" fmla="*/ 10829356 w 13424658"/>
              <a:gd name="connsiteY15" fmla="*/ 402937 h 659972"/>
              <a:gd name="connsiteX16" fmla="*/ 10791265 w 13424658"/>
              <a:gd name="connsiteY16" fmla="*/ 405034 h 659972"/>
              <a:gd name="connsiteX17" fmla="*/ 0 w 13424658"/>
              <a:gd name="connsiteY17" fmla="*/ 401828 h 659972"/>
              <a:gd name="connsiteX18" fmla="*/ 30638 w 13424658"/>
              <a:gd name="connsiteY18" fmla="*/ 644891 h 659972"/>
              <a:gd name="connsiteX19" fmla="*/ 13424658 w 13424658"/>
              <a:gd name="connsiteY19" fmla="*/ 659972 h 659972"/>
              <a:gd name="connsiteX20" fmla="*/ 12248288 w 13424658"/>
              <a:gd name="connsiteY20" fmla="*/ 0 h 659972"/>
              <a:gd name="connsiteX0" fmla="*/ 12248288 w 12263370"/>
              <a:gd name="connsiteY0" fmla="*/ 0 h 659972"/>
              <a:gd name="connsiteX1" fmla="*/ 11473122 w 12263370"/>
              <a:gd name="connsiteY1" fmla="*/ 0 h 659972"/>
              <a:gd name="connsiteX2" fmla="*/ 11435032 w 12263370"/>
              <a:gd name="connsiteY2" fmla="*/ 2097 h 659972"/>
              <a:gd name="connsiteX3" fmla="*/ 11397926 w 12263370"/>
              <a:gd name="connsiteY3" fmla="*/ 8549 h 659972"/>
              <a:gd name="connsiteX4" fmla="*/ 11361641 w 12263370"/>
              <a:gd name="connsiteY4" fmla="*/ 18873 h 659972"/>
              <a:gd name="connsiteX5" fmla="*/ 11326998 w 12263370"/>
              <a:gd name="connsiteY5" fmla="*/ 33229 h 659972"/>
              <a:gd name="connsiteX6" fmla="*/ 11294161 w 12263370"/>
              <a:gd name="connsiteY6" fmla="*/ 51456 h 659972"/>
              <a:gd name="connsiteX7" fmla="*/ 11263295 w 12263370"/>
              <a:gd name="connsiteY7" fmla="*/ 73232 h 659972"/>
              <a:gd name="connsiteX8" fmla="*/ 11234891 w 12263370"/>
              <a:gd name="connsiteY8" fmla="*/ 98557 h 659972"/>
              <a:gd name="connsiteX9" fmla="*/ 11029496 w 12263370"/>
              <a:gd name="connsiteY9" fmla="*/ 306639 h 659972"/>
              <a:gd name="connsiteX10" fmla="*/ 11001092 w 12263370"/>
              <a:gd name="connsiteY10" fmla="*/ 331964 h 659972"/>
              <a:gd name="connsiteX11" fmla="*/ 10970225 w 12263370"/>
              <a:gd name="connsiteY11" fmla="*/ 353740 h 659972"/>
              <a:gd name="connsiteX12" fmla="*/ 10937388 w 12263370"/>
              <a:gd name="connsiteY12" fmla="*/ 371806 h 659972"/>
              <a:gd name="connsiteX13" fmla="*/ 10902746 w 12263370"/>
              <a:gd name="connsiteY13" fmla="*/ 386162 h 659972"/>
              <a:gd name="connsiteX14" fmla="*/ 10866625 w 12263370"/>
              <a:gd name="connsiteY14" fmla="*/ 396646 h 659972"/>
              <a:gd name="connsiteX15" fmla="*/ 10829356 w 12263370"/>
              <a:gd name="connsiteY15" fmla="*/ 402937 h 659972"/>
              <a:gd name="connsiteX16" fmla="*/ 10791265 w 12263370"/>
              <a:gd name="connsiteY16" fmla="*/ 405034 h 659972"/>
              <a:gd name="connsiteX17" fmla="*/ 0 w 12263370"/>
              <a:gd name="connsiteY17" fmla="*/ 401828 h 659972"/>
              <a:gd name="connsiteX18" fmla="*/ 30638 w 12263370"/>
              <a:gd name="connsiteY18" fmla="*/ 644891 h 659972"/>
              <a:gd name="connsiteX19" fmla="*/ 12263370 w 12263370"/>
              <a:gd name="connsiteY19" fmla="*/ 659972 h 659972"/>
              <a:gd name="connsiteX20" fmla="*/ 12248288 w 12263370"/>
              <a:gd name="connsiteY20" fmla="*/ 0 h 65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63370" h="659972">
                <a:moveTo>
                  <a:pt x="12248288" y="0"/>
                </a:moveTo>
                <a:lnTo>
                  <a:pt x="11473122" y="0"/>
                </a:lnTo>
                <a:lnTo>
                  <a:pt x="11435032" y="2097"/>
                </a:lnTo>
                <a:lnTo>
                  <a:pt x="11397926" y="8549"/>
                </a:lnTo>
                <a:lnTo>
                  <a:pt x="11361641" y="18873"/>
                </a:lnTo>
                <a:lnTo>
                  <a:pt x="11326998" y="33229"/>
                </a:lnTo>
                <a:lnTo>
                  <a:pt x="11294161" y="51456"/>
                </a:lnTo>
                <a:lnTo>
                  <a:pt x="11263295" y="73232"/>
                </a:lnTo>
                <a:lnTo>
                  <a:pt x="11234891" y="98557"/>
                </a:lnTo>
                <a:lnTo>
                  <a:pt x="11029496" y="306639"/>
                </a:lnTo>
                <a:lnTo>
                  <a:pt x="11001092" y="331964"/>
                </a:lnTo>
                <a:lnTo>
                  <a:pt x="10970225" y="353740"/>
                </a:lnTo>
                <a:lnTo>
                  <a:pt x="10937388" y="371806"/>
                </a:lnTo>
                <a:lnTo>
                  <a:pt x="10902746" y="386162"/>
                </a:lnTo>
                <a:lnTo>
                  <a:pt x="10866625" y="396646"/>
                </a:lnTo>
                <a:lnTo>
                  <a:pt x="10829356" y="402937"/>
                </a:lnTo>
                <a:lnTo>
                  <a:pt x="10791265" y="405034"/>
                </a:lnTo>
                <a:lnTo>
                  <a:pt x="0" y="401828"/>
                </a:lnTo>
                <a:lnTo>
                  <a:pt x="30638" y="644891"/>
                </a:lnTo>
                <a:lnTo>
                  <a:pt x="12263370" y="659972"/>
                </a:lnTo>
                <a:cubicBezTo>
                  <a:pt x="12261391" y="453836"/>
                  <a:pt x="12259411" y="32400"/>
                  <a:pt x="12248288" y="0"/>
                </a:cubicBezTo>
                <a:close/>
              </a:path>
            </a:pathLst>
          </a:custGeom>
          <a:solidFill>
            <a:srgbClr val="FFFFFF"/>
          </a:solidFill>
          <a:ln w="16417" cap="flat">
            <a:noFill/>
            <a:prstDash val="solid"/>
            <a:miter/>
          </a:ln>
        </p:spPr>
        <p:txBody>
          <a:bodyPr rtlCol="0" anchor="ctr"/>
          <a:lstStyle/>
          <a:p>
            <a:endParaRPr lang="en-GB"/>
          </a:p>
        </p:txBody>
      </p:sp>
      <p:sp>
        <p:nvSpPr>
          <p:cNvPr id="3" name="Graphic 8">
            <a:extLst>
              <a:ext uri="{FF2B5EF4-FFF2-40B4-BE49-F238E27FC236}">
                <a16:creationId xmlns:a16="http://schemas.microsoft.com/office/drawing/2014/main" id="{9CCBF663-9D12-9DC4-BEF2-8FF812ECBAB7}"/>
              </a:ext>
            </a:extLst>
          </p:cNvPr>
          <p:cNvSpPr/>
          <p:nvPr userDrawn="1"/>
        </p:nvSpPr>
        <p:spPr>
          <a:xfrm>
            <a:off x="-924" y="6232997"/>
            <a:ext cx="12210889" cy="405034"/>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12254226 w 12254226"/>
              <a:gd name="connsiteY18" fmla="*/ 659972 h 659972"/>
              <a:gd name="connsiteX19" fmla="*/ 12248288 w 12254226"/>
              <a:gd name="connsiteY19" fmla="*/ 0 h 659972"/>
              <a:gd name="connsiteX0" fmla="*/ 12248288 w 12248288"/>
              <a:gd name="connsiteY0" fmla="*/ 0 h 410972"/>
              <a:gd name="connsiteX1" fmla="*/ 10302690 w 12248288"/>
              <a:gd name="connsiteY1" fmla="*/ 0 h 410972"/>
              <a:gd name="connsiteX2" fmla="*/ 10264600 w 12248288"/>
              <a:gd name="connsiteY2" fmla="*/ 2097 h 410972"/>
              <a:gd name="connsiteX3" fmla="*/ 10227494 w 12248288"/>
              <a:gd name="connsiteY3" fmla="*/ 8549 h 410972"/>
              <a:gd name="connsiteX4" fmla="*/ 10191209 w 12248288"/>
              <a:gd name="connsiteY4" fmla="*/ 18873 h 410972"/>
              <a:gd name="connsiteX5" fmla="*/ 10156566 w 12248288"/>
              <a:gd name="connsiteY5" fmla="*/ 33229 h 410972"/>
              <a:gd name="connsiteX6" fmla="*/ 10123729 w 12248288"/>
              <a:gd name="connsiteY6" fmla="*/ 51456 h 410972"/>
              <a:gd name="connsiteX7" fmla="*/ 10092863 w 12248288"/>
              <a:gd name="connsiteY7" fmla="*/ 73232 h 410972"/>
              <a:gd name="connsiteX8" fmla="*/ 10064459 w 12248288"/>
              <a:gd name="connsiteY8" fmla="*/ 98557 h 410972"/>
              <a:gd name="connsiteX9" fmla="*/ 9859064 w 12248288"/>
              <a:gd name="connsiteY9" fmla="*/ 306639 h 410972"/>
              <a:gd name="connsiteX10" fmla="*/ 9830660 w 12248288"/>
              <a:gd name="connsiteY10" fmla="*/ 331964 h 410972"/>
              <a:gd name="connsiteX11" fmla="*/ 9799793 w 12248288"/>
              <a:gd name="connsiteY11" fmla="*/ 353740 h 410972"/>
              <a:gd name="connsiteX12" fmla="*/ 9766956 w 12248288"/>
              <a:gd name="connsiteY12" fmla="*/ 371806 h 410972"/>
              <a:gd name="connsiteX13" fmla="*/ 9732314 w 12248288"/>
              <a:gd name="connsiteY13" fmla="*/ 386162 h 410972"/>
              <a:gd name="connsiteX14" fmla="*/ 9696193 w 12248288"/>
              <a:gd name="connsiteY14" fmla="*/ 396646 h 410972"/>
              <a:gd name="connsiteX15" fmla="*/ 9658924 w 12248288"/>
              <a:gd name="connsiteY15" fmla="*/ 402937 h 410972"/>
              <a:gd name="connsiteX16" fmla="*/ 9620833 w 12248288"/>
              <a:gd name="connsiteY16" fmla="*/ 405034 h 410972"/>
              <a:gd name="connsiteX17" fmla="*/ 0 w 12248288"/>
              <a:gd name="connsiteY17" fmla="*/ 410972 h 410972"/>
              <a:gd name="connsiteX18" fmla="*/ 12248288 w 12248288"/>
              <a:gd name="connsiteY18" fmla="*/ 0 h 410972"/>
              <a:gd name="connsiteX0" fmla="*/ 12156848 w 12156848"/>
              <a:gd name="connsiteY0" fmla="*/ 0 h 502412"/>
              <a:gd name="connsiteX1" fmla="*/ 10211250 w 12156848"/>
              <a:gd name="connsiteY1" fmla="*/ 0 h 502412"/>
              <a:gd name="connsiteX2" fmla="*/ 10173160 w 12156848"/>
              <a:gd name="connsiteY2" fmla="*/ 2097 h 502412"/>
              <a:gd name="connsiteX3" fmla="*/ 10136054 w 12156848"/>
              <a:gd name="connsiteY3" fmla="*/ 8549 h 502412"/>
              <a:gd name="connsiteX4" fmla="*/ 10099769 w 12156848"/>
              <a:gd name="connsiteY4" fmla="*/ 18873 h 502412"/>
              <a:gd name="connsiteX5" fmla="*/ 10065126 w 12156848"/>
              <a:gd name="connsiteY5" fmla="*/ 33229 h 502412"/>
              <a:gd name="connsiteX6" fmla="*/ 10032289 w 12156848"/>
              <a:gd name="connsiteY6" fmla="*/ 51456 h 502412"/>
              <a:gd name="connsiteX7" fmla="*/ 10001423 w 12156848"/>
              <a:gd name="connsiteY7" fmla="*/ 73232 h 502412"/>
              <a:gd name="connsiteX8" fmla="*/ 9973019 w 12156848"/>
              <a:gd name="connsiteY8" fmla="*/ 98557 h 502412"/>
              <a:gd name="connsiteX9" fmla="*/ 9767624 w 12156848"/>
              <a:gd name="connsiteY9" fmla="*/ 306639 h 502412"/>
              <a:gd name="connsiteX10" fmla="*/ 9739220 w 12156848"/>
              <a:gd name="connsiteY10" fmla="*/ 331964 h 502412"/>
              <a:gd name="connsiteX11" fmla="*/ 9708353 w 12156848"/>
              <a:gd name="connsiteY11" fmla="*/ 353740 h 502412"/>
              <a:gd name="connsiteX12" fmla="*/ 9675516 w 12156848"/>
              <a:gd name="connsiteY12" fmla="*/ 371806 h 502412"/>
              <a:gd name="connsiteX13" fmla="*/ 9640874 w 12156848"/>
              <a:gd name="connsiteY13" fmla="*/ 386162 h 502412"/>
              <a:gd name="connsiteX14" fmla="*/ 9604753 w 12156848"/>
              <a:gd name="connsiteY14" fmla="*/ 396646 h 502412"/>
              <a:gd name="connsiteX15" fmla="*/ 9567484 w 12156848"/>
              <a:gd name="connsiteY15" fmla="*/ 402937 h 502412"/>
              <a:gd name="connsiteX16" fmla="*/ 9529393 w 12156848"/>
              <a:gd name="connsiteY16" fmla="*/ 405034 h 502412"/>
              <a:gd name="connsiteX17" fmla="*/ 0 w 12156848"/>
              <a:gd name="connsiteY17" fmla="*/ 502412 h 502412"/>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395320 h 405034"/>
              <a:gd name="connsiteX0" fmla="*/ 12173324 w 12173324"/>
              <a:gd name="connsiteY0" fmla="*/ 0 h 428271"/>
              <a:gd name="connsiteX1" fmla="*/ 10227726 w 12173324"/>
              <a:gd name="connsiteY1" fmla="*/ 0 h 428271"/>
              <a:gd name="connsiteX2" fmla="*/ 10189636 w 12173324"/>
              <a:gd name="connsiteY2" fmla="*/ 2097 h 428271"/>
              <a:gd name="connsiteX3" fmla="*/ 10152530 w 12173324"/>
              <a:gd name="connsiteY3" fmla="*/ 8549 h 428271"/>
              <a:gd name="connsiteX4" fmla="*/ 10116245 w 12173324"/>
              <a:gd name="connsiteY4" fmla="*/ 18873 h 428271"/>
              <a:gd name="connsiteX5" fmla="*/ 10081602 w 12173324"/>
              <a:gd name="connsiteY5" fmla="*/ 33229 h 428271"/>
              <a:gd name="connsiteX6" fmla="*/ 10048765 w 12173324"/>
              <a:gd name="connsiteY6" fmla="*/ 51456 h 428271"/>
              <a:gd name="connsiteX7" fmla="*/ 10017899 w 12173324"/>
              <a:gd name="connsiteY7" fmla="*/ 73232 h 428271"/>
              <a:gd name="connsiteX8" fmla="*/ 9989495 w 12173324"/>
              <a:gd name="connsiteY8" fmla="*/ 98557 h 428271"/>
              <a:gd name="connsiteX9" fmla="*/ 9784100 w 12173324"/>
              <a:gd name="connsiteY9" fmla="*/ 306639 h 428271"/>
              <a:gd name="connsiteX10" fmla="*/ 9755696 w 12173324"/>
              <a:gd name="connsiteY10" fmla="*/ 331964 h 428271"/>
              <a:gd name="connsiteX11" fmla="*/ 9724829 w 12173324"/>
              <a:gd name="connsiteY11" fmla="*/ 353740 h 428271"/>
              <a:gd name="connsiteX12" fmla="*/ 9691992 w 12173324"/>
              <a:gd name="connsiteY12" fmla="*/ 371806 h 428271"/>
              <a:gd name="connsiteX13" fmla="*/ 9657350 w 12173324"/>
              <a:gd name="connsiteY13" fmla="*/ 386162 h 428271"/>
              <a:gd name="connsiteX14" fmla="*/ 9621229 w 12173324"/>
              <a:gd name="connsiteY14" fmla="*/ 396646 h 428271"/>
              <a:gd name="connsiteX15" fmla="*/ 9583960 w 12173324"/>
              <a:gd name="connsiteY15" fmla="*/ 402937 h 428271"/>
              <a:gd name="connsiteX16" fmla="*/ 9545869 w 12173324"/>
              <a:gd name="connsiteY16" fmla="*/ 405034 h 428271"/>
              <a:gd name="connsiteX17" fmla="*/ 0 w 12173324"/>
              <a:gd name="connsiteY17" fmla="*/ 428271 h 428271"/>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403558 h 405034"/>
              <a:gd name="connsiteX0" fmla="*/ 12247465 w 12247465"/>
              <a:gd name="connsiteY0" fmla="*/ 0 h 405034"/>
              <a:gd name="connsiteX1" fmla="*/ 10301867 w 12247465"/>
              <a:gd name="connsiteY1" fmla="*/ 0 h 405034"/>
              <a:gd name="connsiteX2" fmla="*/ 10263777 w 12247465"/>
              <a:gd name="connsiteY2" fmla="*/ 2097 h 405034"/>
              <a:gd name="connsiteX3" fmla="*/ 10226671 w 12247465"/>
              <a:gd name="connsiteY3" fmla="*/ 8549 h 405034"/>
              <a:gd name="connsiteX4" fmla="*/ 10190386 w 12247465"/>
              <a:gd name="connsiteY4" fmla="*/ 18873 h 405034"/>
              <a:gd name="connsiteX5" fmla="*/ 10155743 w 12247465"/>
              <a:gd name="connsiteY5" fmla="*/ 33229 h 405034"/>
              <a:gd name="connsiteX6" fmla="*/ 10122906 w 12247465"/>
              <a:gd name="connsiteY6" fmla="*/ 51456 h 405034"/>
              <a:gd name="connsiteX7" fmla="*/ 10092040 w 12247465"/>
              <a:gd name="connsiteY7" fmla="*/ 73232 h 405034"/>
              <a:gd name="connsiteX8" fmla="*/ 10063636 w 12247465"/>
              <a:gd name="connsiteY8" fmla="*/ 98557 h 405034"/>
              <a:gd name="connsiteX9" fmla="*/ 9858241 w 12247465"/>
              <a:gd name="connsiteY9" fmla="*/ 306639 h 405034"/>
              <a:gd name="connsiteX10" fmla="*/ 9829837 w 12247465"/>
              <a:gd name="connsiteY10" fmla="*/ 331964 h 405034"/>
              <a:gd name="connsiteX11" fmla="*/ 9798970 w 12247465"/>
              <a:gd name="connsiteY11" fmla="*/ 353740 h 405034"/>
              <a:gd name="connsiteX12" fmla="*/ 9766133 w 12247465"/>
              <a:gd name="connsiteY12" fmla="*/ 371806 h 405034"/>
              <a:gd name="connsiteX13" fmla="*/ 9731491 w 12247465"/>
              <a:gd name="connsiteY13" fmla="*/ 386162 h 405034"/>
              <a:gd name="connsiteX14" fmla="*/ 9695370 w 12247465"/>
              <a:gd name="connsiteY14" fmla="*/ 396646 h 405034"/>
              <a:gd name="connsiteX15" fmla="*/ 9658101 w 12247465"/>
              <a:gd name="connsiteY15" fmla="*/ 402937 h 405034"/>
              <a:gd name="connsiteX16" fmla="*/ 9620010 w 12247465"/>
              <a:gd name="connsiteY16" fmla="*/ 405034 h 405034"/>
              <a:gd name="connsiteX17" fmla="*/ 0 w 12247465"/>
              <a:gd name="connsiteY17" fmla="*/ 403558 h 405034"/>
              <a:gd name="connsiteX0" fmla="*/ 13399609 w 13399609"/>
              <a:gd name="connsiteY0" fmla="*/ 0 h 405034"/>
              <a:gd name="connsiteX1" fmla="*/ 11454011 w 13399609"/>
              <a:gd name="connsiteY1" fmla="*/ 0 h 405034"/>
              <a:gd name="connsiteX2" fmla="*/ 11415921 w 13399609"/>
              <a:gd name="connsiteY2" fmla="*/ 2097 h 405034"/>
              <a:gd name="connsiteX3" fmla="*/ 11378815 w 13399609"/>
              <a:gd name="connsiteY3" fmla="*/ 8549 h 405034"/>
              <a:gd name="connsiteX4" fmla="*/ 11342530 w 13399609"/>
              <a:gd name="connsiteY4" fmla="*/ 18873 h 405034"/>
              <a:gd name="connsiteX5" fmla="*/ 11307887 w 13399609"/>
              <a:gd name="connsiteY5" fmla="*/ 33229 h 405034"/>
              <a:gd name="connsiteX6" fmla="*/ 11275050 w 13399609"/>
              <a:gd name="connsiteY6" fmla="*/ 51456 h 405034"/>
              <a:gd name="connsiteX7" fmla="*/ 11244184 w 13399609"/>
              <a:gd name="connsiteY7" fmla="*/ 73232 h 405034"/>
              <a:gd name="connsiteX8" fmla="*/ 11215780 w 13399609"/>
              <a:gd name="connsiteY8" fmla="*/ 98557 h 405034"/>
              <a:gd name="connsiteX9" fmla="*/ 11010385 w 13399609"/>
              <a:gd name="connsiteY9" fmla="*/ 306639 h 405034"/>
              <a:gd name="connsiteX10" fmla="*/ 10981981 w 13399609"/>
              <a:gd name="connsiteY10" fmla="*/ 331964 h 405034"/>
              <a:gd name="connsiteX11" fmla="*/ 10951114 w 13399609"/>
              <a:gd name="connsiteY11" fmla="*/ 353740 h 405034"/>
              <a:gd name="connsiteX12" fmla="*/ 10918277 w 13399609"/>
              <a:gd name="connsiteY12" fmla="*/ 371806 h 405034"/>
              <a:gd name="connsiteX13" fmla="*/ 10883635 w 13399609"/>
              <a:gd name="connsiteY13" fmla="*/ 386162 h 405034"/>
              <a:gd name="connsiteX14" fmla="*/ 10847514 w 13399609"/>
              <a:gd name="connsiteY14" fmla="*/ 396646 h 405034"/>
              <a:gd name="connsiteX15" fmla="*/ 10810245 w 13399609"/>
              <a:gd name="connsiteY15" fmla="*/ 402937 h 405034"/>
              <a:gd name="connsiteX16" fmla="*/ 10772154 w 13399609"/>
              <a:gd name="connsiteY16" fmla="*/ 405034 h 405034"/>
              <a:gd name="connsiteX17" fmla="*/ 0 w 13399609"/>
              <a:gd name="connsiteY17" fmla="*/ 403558 h 405034"/>
              <a:gd name="connsiteX0" fmla="*/ 12210889 w 12210889"/>
              <a:gd name="connsiteY0" fmla="*/ 9144 h 405034"/>
              <a:gd name="connsiteX1" fmla="*/ 11454011 w 12210889"/>
              <a:gd name="connsiteY1" fmla="*/ 0 h 405034"/>
              <a:gd name="connsiteX2" fmla="*/ 11415921 w 12210889"/>
              <a:gd name="connsiteY2" fmla="*/ 2097 h 405034"/>
              <a:gd name="connsiteX3" fmla="*/ 11378815 w 12210889"/>
              <a:gd name="connsiteY3" fmla="*/ 8549 h 405034"/>
              <a:gd name="connsiteX4" fmla="*/ 11342530 w 12210889"/>
              <a:gd name="connsiteY4" fmla="*/ 18873 h 405034"/>
              <a:gd name="connsiteX5" fmla="*/ 11307887 w 12210889"/>
              <a:gd name="connsiteY5" fmla="*/ 33229 h 405034"/>
              <a:gd name="connsiteX6" fmla="*/ 11275050 w 12210889"/>
              <a:gd name="connsiteY6" fmla="*/ 51456 h 405034"/>
              <a:gd name="connsiteX7" fmla="*/ 11244184 w 12210889"/>
              <a:gd name="connsiteY7" fmla="*/ 73232 h 405034"/>
              <a:gd name="connsiteX8" fmla="*/ 11215780 w 12210889"/>
              <a:gd name="connsiteY8" fmla="*/ 98557 h 405034"/>
              <a:gd name="connsiteX9" fmla="*/ 11010385 w 12210889"/>
              <a:gd name="connsiteY9" fmla="*/ 306639 h 405034"/>
              <a:gd name="connsiteX10" fmla="*/ 10981981 w 12210889"/>
              <a:gd name="connsiteY10" fmla="*/ 331964 h 405034"/>
              <a:gd name="connsiteX11" fmla="*/ 10951114 w 12210889"/>
              <a:gd name="connsiteY11" fmla="*/ 353740 h 405034"/>
              <a:gd name="connsiteX12" fmla="*/ 10918277 w 12210889"/>
              <a:gd name="connsiteY12" fmla="*/ 371806 h 405034"/>
              <a:gd name="connsiteX13" fmla="*/ 10883635 w 12210889"/>
              <a:gd name="connsiteY13" fmla="*/ 386162 h 405034"/>
              <a:gd name="connsiteX14" fmla="*/ 10847514 w 12210889"/>
              <a:gd name="connsiteY14" fmla="*/ 396646 h 405034"/>
              <a:gd name="connsiteX15" fmla="*/ 10810245 w 12210889"/>
              <a:gd name="connsiteY15" fmla="*/ 402937 h 405034"/>
              <a:gd name="connsiteX16" fmla="*/ 10772154 w 12210889"/>
              <a:gd name="connsiteY16" fmla="*/ 405034 h 405034"/>
              <a:gd name="connsiteX17" fmla="*/ 0 w 12210889"/>
              <a:gd name="connsiteY17" fmla="*/ 403558 h 40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10889" h="405034">
                <a:moveTo>
                  <a:pt x="12210889" y="9144"/>
                </a:moveTo>
                <a:lnTo>
                  <a:pt x="11454011" y="0"/>
                </a:lnTo>
                <a:lnTo>
                  <a:pt x="11415921" y="2097"/>
                </a:lnTo>
                <a:lnTo>
                  <a:pt x="11378815" y="8549"/>
                </a:lnTo>
                <a:lnTo>
                  <a:pt x="11342530" y="18873"/>
                </a:lnTo>
                <a:lnTo>
                  <a:pt x="11307887" y="33229"/>
                </a:lnTo>
                <a:lnTo>
                  <a:pt x="11275050" y="51456"/>
                </a:lnTo>
                <a:lnTo>
                  <a:pt x="11244184" y="73232"/>
                </a:lnTo>
                <a:lnTo>
                  <a:pt x="11215780" y="98557"/>
                </a:lnTo>
                <a:lnTo>
                  <a:pt x="11010385" y="306639"/>
                </a:lnTo>
                <a:lnTo>
                  <a:pt x="10981981" y="331964"/>
                </a:lnTo>
                <a:lnTo>
                  <a:pt x="10951114" y="353740"/>
                </a:lnTo>
                <a:lnTo>
                  <a:pt x="10918277" y="371806"/>
                </a:lnTo>
                <a:lnTo>
                  <a:pt x="10883635" y="386162"/>
                </a:lnTo>
                <a:lnTo>
                  <a:pt x="10847514" y="396646"/>
                </a:lnTo>
                <a:lnTo>
                  <a:pt x="10810245" y="402937"/>
                </a:lnTo>
                <a:lnTo>
                  <a:pt x="10772154" y="405034"/>
                </a:lnTo>
                <a:lnTo>
                  <a:pt x="0" y="403558"/>
                </a:lnTo>
              </a:path>
            </a:pathLst>
          </a:custGeom>
          <a:noFill/>
          <a:ln w="16417" cap="flat">
            <a:solidFill>
              <a:srgbClr val="FFBF22"/>
            </a:solidFill>
            <a:prstDash val="solid"/>
            <a:miter/>
          </a:ln>
        </p:spPr>
        <p:txBody>
          <a:bodyPr rtlCol="0" anchor="ctr"/>
          <a:lstStyle/>
          <a:p>
            <a:endParaRPr lang="en-GB"/>
          </a:p>
        </p:txBody>
      </p:sp>
      <p:pic>
        <p:nvPicPr>
          <p:cNvPr id="4" name="Picture 3">
            <a:extLst>
              <a:ext uri="{FF2B5EF4-FFF2-40B4-BE49-F238E27FC236}">
                <a16:creationId xmlns:a16="http://schemas.microsoft.com/office/drawing/2014/main" id="{9A619DD0-6DB3-3C8B-358C-10DB1E2E5477}"/>
              </a:ext>
            </a:extLst>
          </p:cNvPr>
          <p:cNvPicPr>
            <a:picLocks noChangeAspect="1"/>
          </p:cNvPicPr>
          <p:nvPr userDrawn="1"/>
        </p:nvPicPr>
        <p:blipFill>
          <a:blip r:embed="rId2"/>
          <a:srcRect/>
          <a:stretch/>
        </p:blipFill>
        <p:spPr>
          <a:xfrm>
            <a:off x="11423087" y="6426740"/>
            <a:ext cx="404054" cy="157424"/>
          </a:xfrm>
          <a:prstGeom prst="rect">
            <a:avLst/>
          </a:prstGeom>
        </p:spPr>
      </p:pic>
    </p:spTree>
    <p:extLst>
      <p:ext uri="{BB962C8B-B14F-4D97-AF65-F5344CB8AC3E}">
        <p14:creationId xmlns:p14="http://schemas.microsoft.com/office/powerpoint/2010/main" val="186959118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Title_Intro_Copy-1COL">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9CE9245F-A54E-6D46-803F-FE1389E58235}"/>
              </a:ext>
            </a:extLst>
          </p:cNvPr>
          <p:cNvSpPr>
            <a:spLocks noGrp="1"/>
          </p:cNvSpPr>
          <p:nvPr>
            <p:ph type="body" sz="quarter" idx="11"/>
          </p:nvPr>
        </p:nvSpPr>
        <p:spPr>
          <a:xfrm>
            <a:off x="497523" y="2298492"/>
            <a:ext cx="4754880" cy="637747"/>
          </a:xfrm>
          <a:prstGeom prst="rect">
            <a:avLst/>
          </a:prstGeom>
          <a:ln>
            <a:noFill/>
          </a:ln>
        </p:spPr>
        <p:txBody>
          <a:bodyPr/>
          <a:lstStyle>
            <a:lvl1pPr marL="0" indent="0">
              <a:buNone/>
              <a:defRPr sz="1200" b="0" i="0">
                <a:solidFill>
                  <a:srgbClr val="D43900"/>
                </a:solidFill>
                <a:latin typeface="HelveticaNeueLT Pro 65 Md" panose="020B0604020202020204" pitchFamily="34" charset="77"/>
              </a:defRPr>
            </a:lvl1pPr>
            <a:lvl2pPr marL="457189" indent="0">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77" indent="0">
              <a:buFont typeface="Arial" panose="020B0604020202020204" pitchFamily="34" charset="0"/>
              <a:buNone/>
              <a:defRPr sz="1400" b="0" i="0">
                <a:solidFill>
                  <a:srgbClr val="E8BC28"/>
                </a:solidFill>
                <a:latin typeface="HelveticaNeueLT Std Lt" panose="020B0403020202020204" pitchFamily="34" charset="0"/>
              </a:defRPr>
            </a:lvl3pPr>
            <a:lvl4pPr marL="1371566" indent="0">
              <a:buFont typeface="Arial" panose="020B0604020202020204" pitchFamily="34" charset="0"/>
              <a:buNone/>
              <a:defRPr sz="1400" b="0" i="0">
                <a:solidFill>
                  <a:srgbClr val="E8BC28"/>
                </a:solidFill>
                <a:latin typeface="HelveticaNeueLT Std Lt" panose="020B0403020202020204" pitchFamily="34" charset="0"/>
              </a:defRPr>
            </a:lvl4pPr>
            <a:lvl5pPr marL="1828755" indent="0">
              <a:buNone/>
              <a:defRPr b="0" i="0">
                <a:latin typeface="HelveticaNeueLT Std Thin" panose="020B0403020202020204" pitchFamily="34" charset="0"/>
              </a:defRPr>
            </a:lvl5pPr>
          </a:lstStyle>
          <a:p>
            <a:pPr lvl="0"/>
            <a:endParaRPr lang="en-US"/>
          </a:p>
        </p:txBody>
      </p:sp>
      <p:sp>
        <p:nvSpPr>
          <p:cNvPr id="10" name="Text Placeholder 11">
            <a:extLst>
              <a:ext uri="{FF2B5EF4-FFF2-40B4-BE49-F238E27FC236}">
                <a16:creationId xmlns:a16="http://schemas.microsoft.com/office/drawing/2014/main" id="{A677CB7A-1D72-1E45-BBB9-C15092A5C372}"/>
              </a:ext>
            </a:extLst>
          </p:cNvPr>
          <p:cNvSpPr>
            <a:spLocks noGrp="1"/>
          </p:cNvSpPr>
          <p:nvPr>
            <p:ph type="body" sz="quarter" idx="12"/>
          </p:nvPr>
        </p:nvSpPr>
        <p:spPr>
          <a:xfrm>
            <a:off x="497523" y="3291081"/>
            <a:ext cx="8371840" cy="2050789"/>
          </a:xfrm>
          <a:prstGeom prst="rect">
            <a:avLst/>
          </a:prstGeom>
          <a:ln>
            <a:noFill/>
          </a:ln>
        </p:spPr>
        <p:txBody>
          <a:bodyPr numCol="1"/>
          <a:lstStyle>
            <a:lvl1pPr marL="0" indent="0">
              <a:buNone/>
              <a:defRPr sz="900" b="0" i="0">
                <a:solidFill>
                  <a:srgbClr val="454546"/>
                </a:solidFill>
                <a:latin typeface="HelveticaNeueLT Pro 55 Roman" panose="020B0604020202020204" pitchFamily="34" charset="77"/>
              </a:defRPr>
            </a:lvl1pPr>
            <a:lvl2pPr marL="457189" indent="0">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77" indent="0">
              <a:buFont typeface="Arial" panose="020B0604020202020204" pitchFamily="34" charset="0"/>
              <a:buNone/>
              <a:defRPr sz="1400" b="0" i="0">
                <a:solidFill>
                  <a:srgbClr val="E8BC28"/>
                </a:solidFill>
                <a:latin typeface="HelveticaNeueLT Std Lt" panose="020B0403020202020204" pitchFamily="34" charset="0"/>
              </a:defRPr>
            </a:lvl3pPr>
            <a:lvl4pPr marL="1371566" indent="0">
              <a:buFont typeface="Arial" panose="020B0604020202020204" pitchFamily="34" charset="0"/>
              <a:buNone/>
              <a:defRPr sz="1400" b="0" i="0">
                <a:solidFill>
                  <a:srgbClr val="E8BC28"/>
                </a:solidFill>
                <a:latin typeface="HelveticaNeueLT Std Lt" panose="020B0403020202020204" pitchFamily="34" charset="0"/>
              </a:defRPr>
            </a:lvl4pPr>
            <a:lvl5pPr marL="1828755" indent="0">
              <a:buNone/>
              <a:defRPr b="0" i="0">
                <a:latin typeface="HelveticaNeueLT Std Thin" panose="020B0403020202020204" pitchFamily="34" charset="0"/>
              </a:defRPr>
            </a:lvl5pPr>
          </a:lstStyle>
          <a:p>
            <a:pPr lvl="0"/>
            <a:endParaRPr lang="en-US"/>
          </a:p>
        </p:txBody>
      </p:sp>
      <p:sp>
        <p:nvSpPr>
          <p:cNvPr id="7" name="Title 1">
            <a:extLst>
              <a:ext uri="{FF2B5EF4-FFF2-40B4-BE49-F238E27FC236}">
                <a16:creationId xmlns:a16="http://schemas.microsoft.com/office/drawing/2014/main" id="{695DC6A5-DB37-FE48-BF1C-BEA91A66B68E}"/>
              </a:ext>
            </a:extLst>
          </p:cNvPr>
          <p:cNvSpPr>
            <a:spLocks noGrp="1"/>
          </p:cNvSpPr>
          <p:nvPr>
            <p:ph type="title"/>
          </p:nvPr>
        </p:nvSpPr>
        <p:spPr>
          <a:xfrm>
            <a:off x="497523" y="780175"/>
            <a:ext cx="5043199" cy="637747"/>
          </a:xfrm>
          <a:prstGeom prst="rect">
            <a:avLst/>
          </a:prstGeom>
        </p:spPr>
        <p:txBody>
          <a:bodyPr anchor="t"/>
          <a:lstStyle>
            <a:lvl1pPr>
              <a:defRPr sz="2500" b="0" i="0">
                <a:solidFill>
                  <a:srgbClr val="D43900"/>
                </a:solidFill>
                <a:latin typeface="HelveticaNeueLT Pro 55 Roman" panose="020B0604020202020204" pitchFamily="34" charset="77"/>
                <a:ea typeface="Helvetica Neue Condensed" panose="02000503000000020004" pitchFamily="2" charset="0"/>
                <a:cs typeface="Helvetica Neue Condensed" panose="02000503000000020004" pitchFamily="2" charset="0"/>
              </a:defRPr>
            </a:lvl1pPr>
          </a:lstStyle>
          <a:p>
            <a:r>
              <a:rPr lang="en-GB"/>
              <a:t>Click to edit Master title style</a:t>
            </a:r>
            <a:endParaRPr lang="en-US"/>
          </a:p>
        </p:txBody>
      </p:sp>
      <p:sp>
        <p:nvSpPr>
          <p:cNvPr id="2" name="Graphic 8">
            <a:extLst>
              <a:ext uri="{FF2B5EF4-FFF2-40B4-BE49-F238E27FC236}">
                <a16:creationId xmlns:a16="http://schemas.microsoft.com/office/drawing/2014/main" id="{20E2A6E1-458F-FE14-5E2E-BBD9EB78D5A5}"/>
              </a:ext>
            </a:extLst>
          </p:cNvPr>
          <p:cNvSpPr/>
          <p:nvPr userDrawn="1"/>
        </p:nvSpPr>
        <p:spPr>
          <a:xfrm>
            <a:off x="-16829" y="6232997"/>
            <a:ext cx="12263370" cy="659972"/>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 name="connsiteX0" fmla="*/ 13418720 w 13424658"/>
              <a:gd name="connsiteY0" fmla="*/ 0 h 659972"/>
              <a:gd name="connsiteX1" fmla="*/ 11473122 w 13424658"/>
              <a:gd name="connsiteY1" fmla="*/ 0 h 659972"/>
              <a:gd name="connsiteX2" fmla="*/ 11435032 w 13424658"/>
              <a:gd name="connsiteY2" fmla="*/ 2097 h 659972"/>
              <a:gd name="connsiteX3" fmla="*/ 11397926 w 13424658"/>
              <a:gd name="connsiteY3" fmla="*/ 8549 h 659972"/>
              <a:gd name="connsiteX4" fmla="*/ 11361641 w 13424658"/>
              <a:gd name="connsiteY4" fmla="*/ 18873 h 659972"/>
              <a:gd name="connsiteX5" fmla="*/ 11326998 w 13424658"/>
              <a:gd name="connsiteY5" fmla="*/ 33229 h 659972"/>
              <a:gd name="connsiteX6" fmla="*/ 11294161 w 13424658"/>
              <a:gd name="connsiteY6" fmla="*/ 51456 h 659972"/>
              <a:gd name="connsiteX7" fmla="*/ 11263295 w 13424658"/>
              <a:gd name="connsiteY7" fmla="*/ 73232 h 659972"/>
              <a:gd name="connsiteX8" fmla="*/ 11234891 w 13424658"/>
              <a:gd name="connsiteY8" fmla="*/ 98557 h 659972"/>
              <a:gd name="connsiteX9" fmla="*/ 11029496 w 13424658"/>
              <a:gd name="connsiteY9" fmla="*/ 306639 h 659972"/>
              <a:gd name="connsiteX10" fmla="*/ 11001092 w 13424658"/>
              <a:gd name="connsiteY10" fmla="*/ 331964 h 659972"/>
              <a:gd name="connsiteX11" fmla="*/ 10970225 w 13424658"/>
              <a:gd name="connsiteY11" fmla="*/ 353740 h 659972"/>
              <a:gd name="connsiteX12" fmla="*/ 10937388 w 13424658"/>
              <a:gd name="connsiteY12" fmla="*/ 371806 h 659972"/>
              <a:gd name="connsiteX13" fmla="*/ 10902746 w 13424658"/>
              <a:gd name="connsiteY13" fmla="*/ 386162 h 659972"/>
              <a:gd name="connsiteX14" fmla="*/ 10866625 w 13424658"/>
              <a:gd name="connsiteY14" fmla="*/ 396646 h 659972"/>
              <a:gd name="connsiteX15" fmla="*/ 10829356 w 13424658"/>
              <a:gd name="connsiteY15" fmla="*/ 402937 h 659972"/>
              <a:gd name="connsiteX16" fmla="*/ 10791265 w 13424658"/>
              <a:gd name="connsiteY16" fmla="*/ 405034 h 659972"/>
              <a:gd name="connsiteX17" fmla="*/ 0 w 13424658"/>
              <a:gd name="connsiteY17" fmla="*/ 401828 h 659972"/>
              <a:gd name="connsiteX18" fmla="*/ 1164494 w 13424658"/>
              <a:gd name="connsiteY18" fmla="*/ 654035 h 659972"/>
              <a:gd name="connsiteX19" fmla="*/ 13424658 w 13424658"/>
              <a:gd name="connsiteY19" fmla="*/ 659972 h 659972"/>
              <a:gd name="connsiteX20" fmla="*/ 13418720 w 13424658"/>
              <a:gd name="connsiteY20" fmla="*/ 0 h 659972"/>
              <a:gd name="connsiteX0" fmla="*/ 13418720 w 13424658"/>
              <a:gd name="connsiteY0" fmla="*/ 0 h 659972"/>
              <a:gd name="connsiteX1" fmla="*/ 11473122 w 13424658"/>
              <a:gd name="connsiteY1" fmla="*/ 0 h 659972"/>
              <a:gd name="connsiteX2" fmla="*/ 11435032 w 13424658"/>
              <a:gd name="connsiteY2" fmla="*/ 2097 h 659972"/>
              <a:gd name="connsiteX3" fmla="*/ 11397926 w 13424658"/>
              <a:gd name="connsiteY3" fmla="*/ 8549 h 659972"/>
              <a:gd name="connsiteX4" fmla="*/ 11361641 w 13424658"/>
              <a:gd name="connsiteY4" fmla="*/ 18873 h 659972"/>
              <a:gd name="connsiteX5" fmla="*/ 11326998 w 13424658"/>
              <a:gd name="connsiteY5" fmla="*/ 33229 h 659972"/>
              <a:gd name="connsiteX6" fmla="*/ 11294161 w 13424658"/>
              <a:gd name="connsiteY6" fmla="*/ 51456 h 659972"/>
              <a:gd name="connsiteX7" fmla="*/ 11263295 w 13424658"/>
              <a:gd name="connsiteY7" fmla="*/ 73232 h 659972"/>
              <a:gd name="connsiteX8" fmla="*/ 11234891 w 13424658"/>
              <a:gd name="connsiteY8" fmla="*/ 98557 h 659972"/>
              <a:gd name="connsiteX9" fmla="*/ 11029496 w 13424658"/>
              <a:gd name="connsiteY9" fmla="*/ 306639 h 659972"/>
              <a:gd name="connsiteX10" fmla="*/ 11001092 w 13424658"/>
              <a:gd name="connsiteY10" fmla="*/ 331964 h 659972"/>
              <a:gd name="connsiteX11" fmla="*/ 10970225 w 13424658"/>
              <a:gd name="connsiteY11" fmla="*/ 353740 h 659972"/>
              <a:gd name="connsiteX12" fmla="*/ 10937388 w 13424658"/>
              <a:gd name="connsiteY12" fmla="*/ 371806 h 659972"/>
              <a:gd name="connsiteX13" fmla="*/ 10902746 w 13424658"/>
              <a:gd name="connsiteY13" fmla="*/ 386162 h 659972"/>
              <a:gd name="connsiteX14" fmla="*/ 10866625 w 13424658"/>
              <a:gd name="connsiteY14" fmla="*/ 396646 h 659972"/>
              <a:gd name="connsiteX15" fmla="*/ 10829356 w 13424658"/>
              <a:gd name="connsiteY15" fmla="*/ 402937 h 659972"/>
              <a:gd name="connsiteX16" fmla="*/ 10791265 w 13424658"/>
              <a:gd name="connsiteY16" fmla="*/ 405034 h 659972"/>
              <a:gd name="connsiteX17" fmla="*/ 0 w 13424658"/>
              <a:gd name="connsiteY17" fmla="*/ 401828 h 659972"/>
              <a:gd name="connsiteX18" fmla="*/ 30638 w 13424658"/>
              <a:gd name="connsiteY18" fmla="*/ 644891 h 659972"/>
              <a:gd name="connsiteX19" fmla="*/ 13424658 w 13424658"/>
              <a:gd name="connsiteY19" fmla="*/ 659972 h 659972"/>
              <a:gd name="connsiteX20" fmla="*/ 13418720 w 13424658"/>
              <a:gd name="connsiteY20" fmla="*/ 0 h 659972"/>
              <a:gd name="connsiteX0" fmla="*/ 12248288 w 13424658"/>
              <a:gd name="connsiteY0" fmla="*/ 0 h 659972"/>
              <a:gd name="connsiteX1" fmla="*/ 11473122 w 13424658"/>
              <a:gd name="connsiteY1" fmla="*/ 0 h 659972"/>
              <a:gd name="connsiteX2" fmla="*/ 11435032 w 13424658"/>
              <a:gd name="connsiteY2" fmla="*/ 2097 h 659972"/>
              <a:gd name="connsiteX3" fmla="*/ 11397926 w 13424658"/>
              <a:gd name="connsiteY3" fmla="*/ 8549 h 659972"/>
              <a:gd name="connsiteX4" fmla="*/ 11361641 w 13424658"/>
              <a:gd name="connsiteY4" fmla="*/ 18873 h 659972"/>
              <a:gd name="connsiteX5" fmla="*/ 11326998 w 13424658"/>
              <a:gd name="connsiteY5" fmla="*/ 33229 h 659972"/>
              <a:gd name="connsiteX6" fmla="*/ 11294161 w 13424658"/>
              <a:gd name="connsiteY6" fmla="*/ 51456 h 659972"/>
              <a:gd name="connsiteX7" fmla="*/ 11263295 w 13424658"/>
              <a:gd name="connsiteY7" fmla="*/ 73232 h 659972"/>
              <a:gd name="connsiteX8" fmla="*/ 11234891 w 13424658"/>
              <a:gd name="connsiteY8" fmla="*/ 98557 h 659972"/>
              <a:gd name="connsiteX9" fmla="*/ 11029496 w 13424658"/>
              <a:gd name="connsiteY9" fmla="*/ 306639 h 659972"/>
              <a:gd name="connsiteX10" fmla="*/ 11001092 w 13424658"/>
              <a:gd name="connsiteY10" fmla="*/ 331964 h 659972"/>
              <a:gd name="connsiteX11" fmla="*/ 10970225 w 13424658"/>
              <a:gd name="connsiteY11" fmla="*/ 353740 h 659972"/>
              <a:gd name="connsiteX12" fmla="*/ 10937388 w 13424658"/>
              <a:gd name="connsiteY12" fmla="*/ 371806 h 659972"/>
              <a:gd name="connsiteX13" fmla="*/ 10902746 w 13424658"/>
              <a:gd name="connsiteY13" fmla="*/ 386162 h 659972"/>
              <a:gd name="connsiteX14" fmla="*/ 10866625 w 13424658"/>
              <a:gd name="connsiteY14" fmla="*/ 396646 h 659972"/>
              <a:gd name="connsiteX15" fmla="*/ 10829356 w 13424658"/>
              <a:gd name="connsiteY15" fmla="*/ 402937 h 659972"/>
              <a:gd name="connsiteX16" fmla="*/ 10791265 w 13424658"/>
              <a:gd name="connsiteY16" fmla="*/ 405034 h 659972"/>
              <a:gd name="connsiteX17" fmla="*/ 0 w 13424658"/>
              <a:gd name="connsiteY17" fmla="*/ 401828 h 659972"/>
              <a:gd name="connsiteX18" fmla="*/ 30638 w 13424658"/>
              <a:gd name="connsiteY18" fmla="*/ 644891 h 659972"/>
              <a:gd name="connsiteX19" fmla="*/ 13424658 w 13424658"/>
              <a:gd name="connsiteY19" fmla="*/ 659972 h 659972"/>
              <a:gd name="connsiteX20" fmla="*/ 12248288 w 13424658"/>
              <a:gd name="connsiteY20" fmla="*/ 0 h 659972"/>
              <a:gd name="connsiteX0" fmla="*/ 12248288 w 13424658"/>
              <a:gd name="connsiteY0" fmla="*/ 0 h 659972"/>
              <a:gd name="connsiteX1" fmla="*/ 11473122 w 13424658"/>
              <a:gd name="connsiteY1" fmla="*/ 0 h 659972"/>
              <a:gd name="connsiteX2" fmla="*/ 11435032 w 13424658"/>
              <a:gd name="connsiteY2" fmla="*/ 2097 h 659972"/>
              <a:gd name="connsiteX3" fmla="*/ 11397926 w 13424658"/>
              <a:gd name="connsiteY3" fmla="*/ 8549 h 659972"/>
              <a:gd name="connsiteX4" fmla="*/ 11361641 w 13424658"/>
              <a:gd name="connsiteY4" fmla="*/ 18873 h 659972"/>
              <a:gd name="connsiteX5" fmla="*/ 11326998 w 13424658"/>
              <a:gd name="connsiteY5" fmla="*/ 33229 h 659972"/>
              <a:gd name="connsiteX6" fmla="*/ 11294161 w 13424658"/>
              <a:gd name="connsiteY6" fmla="*/ 51456 h 659972"/>
              <a:gd name="connsiteX7" fmla="*/ 11263295 w 13424658"/>
              <a:gd name="connsiteY7" fmla="*/ 73232 h 659972"/>
              <a:gd name="connsiteX8" fmla="*/ 11234891 w 13424658"/>
              <a:gd name="connsiteY8" fmla="*/ 98557 h 659972"/>
              <a:gd name="connsiteX9" fmla="*/ 11029496 w 13424658"/>
              <a:gd name="connsiteY9" fmla="*/ 306639 h 659972"/>
              <a:gd name="connsiteX10" fmla="*/ 11001092 w 13424658"/>
              <a:gd name="connsiteY10" fmla="*/ 331964 h 659972"/>
              <a:gd name="connsiteX11" fmla="*/ 10970225 w 13424658"/>
              <a:gd name="connsiteY11" fmla="*/ 353740 h 659972"/>
              <a:gd name="connsiteX12" fmla="*/ 10937388 w 13424658"/>
              <a:gd name="connsiteY12" fmla="*/ 371806 h 659972"/>
              <a:gd name="connsiteX13" fmla="*/ 10902746 w 13424658"/>
              <a:gd name="connsiteY13" fmla="*/ 386162 h 659972"/>
              <a:gd name="connsiteX14" fmla="*/ 10866625 w 13424658"/>
              <a:gd name="connsiteY14" fmla="*/ 396646 h 659972"/>
              <a:gd name="connsiteX15" fmla="*/ 10829356 w 13424658"/>
              <a:gd name="connsiteY15" fmla="*/ 402937 h 659972"/>
              <a:gd name="connsiteX16" fmla="*/ 10791265 w 13424658"/>
              <a:gd name="connsiteY16" fmla="*/ 405034 h 659972"/>
              <a:gd name="connsiteX17" fmla="*/ 0 w 13424658"/>
              <a:gd name="connsiteY17" fmla="*/ 401828 h 659972"/>
              <a:gd name="connsiteX18" fmla="*/ 30638 w 13424658"/>
              <a:gd name="connsiteY18" fmla="*/ 644891 h 659972"/>
              <a:gd name="connsiteX19" fmla="*/ 13424658 w 13424658"/>
              <a:gd name="connsiteY19" fmla="*/ 659972 h 659972"/>
              <a:gd name="connsiteX20" fmla="*/ 12248288 w 13424658"/>
              <a:gd name="connsiteY20" fmla="*/ 0 h 659972"/>
              <a:gd name="connsiteX0" fmla="*/ 12248288 w 12263370"/>
              <a:gd name="connsiteY0" fmla="*/ 0 h 659972"/>
              <a:gd name="connsiteX1" fmla="*/ 11473122 w 12263370"/>
              <a:gd name="connsiteY1" fmla="*/ 0 h 659972"/>
              <a:gd name="connsiteX2" fmla="*/ 11435032 w 12263370"/>
              <a:gd name="connsiteY2" fmla="*/ 2097 h 659972"/>
              <a:gd name="connsiteX3" fmla="*/ 11397926 w 12263370"/>
              <a:gd name="connsiteY3" fmla="*/ 8549 h 659972"/>
              <a:gd name="connsiteX4" fmla="*/ 11361641 w 12263370"/>
              <a:gd name="connsiteY4" fmla="*/ 18873 h 659972"/>
              <a:gd name="connsiteX5" fmla="*/ 11326998 w 12263370"/>
              <a:gd name="connsiteY5" fmla="*/ 33229 h 659972"/>
              <a:gd name="connsiteX6" fmla="*/ 11294161 w 12263370"/>
              <a:gd name="connsiteY6" fmla="*/ 51456 h 659972"/>
              <a:gd name="connsiteX7" fmla="*/ 11263295 w 12263370"/>
              <a:gd name="connsiteY7" fmla="*/ 73232 h 659972"/>
              <a:gd name="connsiteX8" fmla="*/ 11234891 w 12263370"/>
              <a:gd name="connsiteY8" fmla="*/ 98557 h 659972"/>
              <a:gd name="connsiteX9" fmla="*/ 11029496 w 12263370"/>
              <a:gd name="connsiteY9" fmla="*/ 306639 h 659972"/>
              <a:gd name="connsiteX10" fmla="*/ 11001092 w 12263370"/>
              <a:gd name="connsiteY10" fmla="*/ 331964 h 659972"/>
              <a:gd name="connsiteX11" fmla="*/ 10970225 w 12263370"/>
              <a:gd name="connsiteY11" fmla="*/ 353740 h 659972"/>
              <a:gd name="connsiteX12" fmla="*/ 10937388 w 12263370"/>
              <a:gd name="connsiteY12" fmla="*/ 371806 h 659972"/>
              <a:gd name="connsiteX13" fmla="*/ 10902746 w 12263370"/>
              <a:gd name="connsiteY13" fmla="*/ 386162 h 659972"/>
              <a:gd name="connsiteX14" fmla="*/ 10866625 w 12263370"/>
              <a:gd name="connsiteY14" fmla="*/ 396646 h 659972"/>
              <a:gd name="connsiteX15" fmla="*/ 10829356 w 12263370"/>
              <a:gd name="connsiteY15" fmla="*/ 402937 h 659972"/>
              <a:gd name="connsiteX16" fmla="*/ 10791265 w 12263370"/>
              <a:gd name="connsiteY16" fmla="*/ 405034 h 659972"/>
              <a:gd name="connsiteX17" fmla="*/ 0 w 12263370"/>
              <a:gd name="connsiteY17" fmla="*/ 401828 h 659972"/>
              <a:gd name="connsiteX18" fmla="*/ 30638 w 12263370"/>
              <a:gd name="connsiteY18" fmla="*/ 644891 h 659972"/>
              <a:gd name="connsiteX19" fmla="*/ 12263370 w 12263370"/>
              <a:gd name="connsiteY19" fmla="*/ 659972 h 659972"/>
              <a:gd name="connsiteX20" fmla="*/ 12248288 w 12263370"/>
              <a:gd name="connsiteY20" fmla="*/ 0 h 65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63370" h="659972">
                <a:moveTo>
                  <a:pt x="12248288" y="0"/>
                </a:moveTo>
                <a:lnTo>
                  <a:pt x="11473122" y="0"/>
                </a:lnTo>
                <a:lnTo>
                  <a:pt x="11435032" y="2097"/>
                </a:lnTo>
                <a:lnTo>
                  <a:pt x="11397926" y="8549"/>
                </a:lnTo>
                <a:lnTo>
                  <a:pt x="11361641" y="18873"/>
                </a:lnTo>
                <a:lnTo>
                  <a:pt x="11326998" y="33229"/>
                </a:lnTo>
                <a:lnTo>
                  <a:pt x="11294161" y="51456"/>
                </a:lnTo>
                <a:lnTo>
                  <a:pt x="11263295" y="73232"/>
                </a:lnTo>
                <a:lnTo>
                  <a:pt x="11234891" y="98557"/>
                </a:lnTo>
                <a:lnTo>
                  <a:pt x="11029496" y="306639"/>
                </a:lnTo>
                <a:lnTo>
                  <a:pt x="11001092" y="331964"/>
                </a:lnTo>
                <a:lnTo>
                  <a:pt x="10970225" y="353740"/>
                </a:lnTo>
                <a:lnTo>
                  <a:pt x="10937388" y="371806"/>
                </a:lnTo>
                <a:lnTo>
                  <a:pt x="10902746" y="386162"/>
                </a:lnTo>
                <a:lnTo>
                  <a:pt x="10866625" y="396646"/>
                </a:lnTo>
                <a:lnTo>
                  <a:pt x="10829356" y="402937"/>
                </a:lnTo>
                <a:lnTo>
                  <a:pt x="10791265" y="405034"/>
                </a:lnTo>
                <a:lnTo>
                  <a:pt x="0" y="401828"/>
                </a:lnTo>
                <a:lnTo>
                  <a:pt x="30638" y="644891"/>
                </a:lnTo>
                <a:lnTo>
                  <a:pt x="12263370" y="659972"/>
                </a:lnTo>
                <a:cubicBezTo>
                  <a:pt x="12261391" y="453836"/>
                  <a:pt x="12259411" y="32400"/>
                  <a:pt x="12248288" y="0"/>
                </a:cubicBezTo>
                <a:close/>
              </a:path>
            </a:pathLst>
          </a:custGeom>
          <a:solidFill>
            <a:srgbClr val="FFFFFF"/>
          </a:solidFill>
          <a:ln w="16417" cap="flat">
            <a:noFill/>
            <a:prstDash val="solid"/>
            <a:miter/>
          </a:ln>
        </p:spPr>
        <p:txBody>
          <a:bodyPr rtlCol="0" anchor="ctr"/>
          <a:lstStyle/>
          <a:p>
            <a:endParaRPr lang="en-GB"/>
          </a:p>
        </p:txBody>
      </p:sp>
      <p:sp>
        <p:nvSpPr>
          <p:cNvPr id="3" name="Graphic 8">
            <a:extLst>
              <a:ext uri="{FF2B5EF4-FFF2-40B4-BE49-F238E27FC236}">
                <a16:creationId xmlns:a16="http://schemas.microsoft.com/office/drawing/2014/main" id="{A96A5F14-656C-D31C-EEF9-6FDCF5A02D63}"/>
              </a:ext>
            </a:extLst>
          </p:cNvPr>
          <p:cNvSpPr/>
          <p:nvPr userDrawn="1"/>
        </p:nvSpPr>
        <p:spPr>
          <a:xfrm>
            <a:off x="-924" y="6232997"/>
            <a:ext cx="12210889" cy="405034"/>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12254226 w 12254226"/>
              <a:gd name="connsiteY18" fmla="*/ 659972 h 659972"/>
              <a:gd name="connsiteX19" fmla="*/ 12248288 w 12254226"/>
              <a:gd name="connsiteY19" fmla="*/ 0 h 659972"/>
              <a:gd name="connsiteX0" fmla="*/ 12248288 w 12248288"/>
              <a:gd name="connsiteY0" fmla="*/ 0 h 410972"/>
              <a:gd name="connsiteX1" fmla="*/ 10302690 w 12248288"/>
              <a:gd name="connsiteY1" fmla="*/ 0 h 410972"/>
              <a:gd name="connsiteX2" fmla="*/ 10264600 w 12248288"/>
              <a:gd name="connsiteY2" fmla="*/ 2097 h 410972"/>
              <a:gd name="connsiteX3" fmla="*/ 10227494 w 12248288"/>
              <a:gd name="connsiteY3" fmla="*/ 8549 h 410972"/>
              <a:gd name="connsiteX4" fmla="*/ 10191209 w 12248288"/>
              <a:gd name="connsiteY4" fmla="*/ 18873 h 410972"/>
              <a:gd name="connsiteX5" fmla="*/ 10156566 w 12248288"/>
              <a:gd name="connsiteY5" fmla="*/ 33229 h 410972"/>
              <a:gd name="connsiteX6" fmla="*/ 10123729 w 12248288"/>
              <a:gd name="connsiteY6" fmla="*/ 51456 h 410972"/>
              <a:gd name="connsiteX7" fmla="*/ 10092863 w 12248288"/>
              <a:gd name="connsiteY7" fmla="*/ 73232 h 410972"/>
              <a:gd name="connsiteX8" fmla="*/ 10064459 w 12248288"/>
              <a:gd name="connsiteY8" fmla="*/ 98557 h 410972"/>
              <a:gd name="connsiteX9" fmla="*/ 9859064 w 12248288"/>
              <a:gd name="connsiteY9" fmla="*/ 306639 h 410972"/>
              <a:gd name="connsiteX10" fmla="*/ 9830660 w 12248288"/>
              <a:gd name="connsiteY10" fmla="*/ 331964 h 410972"/>
              <a:gd name="connsiteX11" fmla="*/ 9799793 w 12248288"/>
              <a:gd name="connsiteY11" fmla="*/ 353740 h 410972"/>
              <a:gd name="connsiteX12" fmla="*/ 9766956 w 12248288"/>
              <a:gd name="connsiteY12" fmla="*/ 371806 h 410972"/>
              <a:gd name="connsiteX13" fmla="*/ 9732314 w 12248288"/>
              <a:gd name="connsiteY13" fmla="*/ 386162 h 410972"/>
              <a:gd name="connsiteX14" fmla="*/ 9696193 w 12248288"/>
              <a:gd name="connsiteY14" fmla="*/ 396646 h 410972"/>
              <a:gd name="connsiteX15" fmla="*/ 9658924 w 12248288"/>
              <a:gd name="connsiteY15" fmla="*/ 402937 h 410972"/>
              <a:gd name="connsiteX16" fmla="*/ 9620833 w 12248288"/>
              <a:gd name="connsiteY16" fmla="*/ 405034 h 410972"/>
              <a:gd name="connsiteX17" fmla="*/ 0 w 12248288"/>
              <a:gd name="connsiteY17" fmla="*/ 410972 h 410972"/>
              <a:gd name="connsiteX18" fmla="*/ 12248288 w 12248288"/>
              <a:gd name="connsiteY18" fmla="*/ 0 h 410972"/>
              <a:gd name="connsiteX0" fmla="*/ 12156848 w 12156848"/>
              <a:gd name="connsiteY0" fmla="*/ 0 h 502412"/>
              <a:gd name="connsiteX1" fmla="*/ 10211250 w 12156848"/>
              <a:gd name="connsiteY1" fmla="*/ 0 h 502412"/>
              <a:gd name="connsiteX2" fmla="*/ 10173160 w 12156848"/>
              <a:gd name="connsiteY2" fmla="*/ 2097 h 502412"/>
              <a:gd name="connsiteX3" fmla="*/ 10136054 w 12156848"/>
              <a:gd name="connsiteY3" fmla="*/ 8549 h 502412"/>
              <a:gd name="connsiteX4" fmla="*/ 10099769 w 12156848"/>
              <a:gd name="connsiteY4" fmla="*/ 18873 h 502412"/>
              <a:gd name="connsiteX5" fmla="*/ 10065126 w 12156848"/>
              <a:gd name="connsiteY5" fmla="*/ 33229 h 502412"/>
              <a:gd name="connsiteX6" fmla="*/ 10032289 w 12156848"/>
              <a:gd name="connsiteY6" fmla="*/ 51456 h 502412"/>
              <a:gd name="connsiteX7" fmla="*/ 10001423 w 12156848"/>
              <a:gd name="connsiteY7" fmla="*/ 73232 h 502412"/>
              <a:gd name="connsiteX8" fmla="*/ 9973019 w 12156848"/>
              <a:gd name="connsiteY8" fmla="*/ 98557 h 502412"/>
              <a:gd name="connsiteX9" fmla="*/ 9767624 w 12156848"/>
              <a:gd name="connsiteY9" fmla="*/ 306639 h 502412"/>
              <a:gd name="connsiteX10" fmla="*/ 9739220 w 12156848"/>
              <a:gd name="connsiteY10" fmla="*/ 331964 h 502412"/>
              <a:gd name="connsiteX11" fmla="*/ 9708353 w 12156848"/>
              <a:gd name="connsiteY11" fmla="*/ 353740 h 502412"/>
              <a:gd name="connsiteX12" fmla="*/ 9675516 w 12156848"/>
              <a:gd name="connsiteY12" fmla="*/ 371806 h 502412"/>
              <a:gd name="connsiteX13" fmla="*/ 9640874 w 12156848"/>
              <a:gd name="connsiteY13" fmla="*/ 386162 h 502412"/>
              <a:gd name="connsiteX14" fmla="*/ 9604753 w 12156848"/>
              <a:gd name="connsiteY14" fmla="*/ 396646 h 502412"/>
              <a:gd name="connsiteX15" fmla="*/ 9567484 w 12156848"/>
              <a:gd name="connsiteY15" fmla="*/ 402937 h 502412"/>
              <a:gd name="connsiteX16" fmla="*/ 9529393 w 12156848"/>
              <a:gd name="connsiteY16" fmla="*/ 405034 h 502412"/>
              <a:gd name="connsiteX17" fmla="*/ 0 w 12156848"/>
              <a:gd name="connsiteY17" fmla="*/ 502412 h 502412"/>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395320 h 405034"/>
              <a:gd name="connsiteX0" fmla="*/ 12173324 w 12173324"/>
              <a:gd name="connsiteY0" fmla="*/ 0 h 428271"/>
              <a:gd name="connsiteX1" fmla="*/ 10227726 w 12173324"/>
              <a:gd name="connsiteY1" fmla="*/ 0 h 428271"/>
              <a:gd name="connsiteX2" fmla="*/ 10189636 w 12173324"/>
              <a:gd name="connsiteY2" fmla="*/ 2097 h 428271"/>
              <a:gd name="connsiteX3" fmla="*/ 10152530 w 12173324"/>
              <a:gd name="connsiteY3" fmla="*/ 8549 h 428271"/>
              <a:gd name="connsiteX4" fmla="*/ 10116245 w 12173324"/>
              <a:gd name="connsiteY4" fmla="*/ 18873 h 428271"/>
              <a:gd name="connsiteX5" fmla="*/ 10081602 w 12173324"/>
              <a:gd name="connsiteY5" fmla="*/ 33229 h 428271"/>
              <a:gd name="connsiteX6" fmla="*/ 10048765 w 12173324"/>
              <a:gd name="connsiteY6" fmla="*/ 51456 h 428271"/>
              <a:gd name="connsiteX7" fmla="*/ 10017899 w 12173324"/>
              <a:gd name="connsiteY7" fmla="*/ 73232 h 428271"/>
              <a:gd name="connsiteX8" fmla="*/ 9989495 w 12173324"/>
              <a:gd name="connsiteY8" fmla="*/ 98557 h 428271"/>
              <a:gd name="connsiteX9" fmla="*/ 9784100 w 12173324"/>
              <a:gd name="connsiteY9" fmla="*/ 306639 h 428271"/>
              <a:gd name="connsiteX10" fmla="*/ 9755696 w 12173324"/>
              <a:gd name="connsiteY10" fmla="*/ 331964 h 428271"/>
              <a:gd name="connsiteX11" fmla="*/ 9724829 w 12173324"/>
              <a:gd name="connsiteY11" fmla="*/ 353740 h 428271"/>
              <a:gd name="connsiteX12" fmla="*/ 9691992 w 12173324"/>
              <a:gd name="connsiteY12" fmla="*/ 371806 h 428271"/>
              <a:gd name="connsiteX13" fmla="*/ 9657350 w 12173324"/>
              <a:gd name="connsiteY13" fmla="*/ 386162 h 428271"/>
              <a:gd name="connsiteX14" fmla="*/ 9621229 w 12173324"/>
              <a:gd name="connsiteY14" fmla="*/ 396646 h 428271"/>
              <a:gd name="connsiteX15" fmla="*/ 9583960 w 12173324"/>
              <a:gd name="connsiteY15" fmla="*/ 402937 h 428271"/>
              <a:gd name="connsiteX16" fmla="*/ 9545869 w 12173324"/>
              <a:gd name="connsiteY16" fmla="*/ 405034 h 428271"/>
              <a:gd name="connsiteX17" fmla="*/ 0 w 12173324"/>
              <a:gd name="connsiteY17" fmla="*/ 428271 h 428271"/>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403558 h 405034"/>
              <a:gd name="connsiteX0" fmla="*/ 12247465 w 12247465"/>
              <a:gd name="connsiteY0" fmla="*/ 0 h 405034"/>
              <a:gd name="connsiteX1" fmla="*/ 10301867 w 12247465"/>
              <a:gd name="connsiteY1" fmla="*/ 0 h 405034"/>
              <a:gd name="connsiteX2" fmla="*/ 10263777 w 12247465"/>
              <a:gd name="connsiteY2" fmla="*/ 2097 h 405034"/>
              <a:gd name="connsiteX3" fmla="*/ 10226671 w 12247465"/>
              <a:gd name="connsiteY3" fmla="*/ 8549 h 405034"/>
              <a:gd name="connsiteX4" fmla="*/ 10190386 w 12247465"/>
              <a:gd name="connsiteY4" fmla="*/ 18873 h 405034"/>
              <a:gd name="connsiteX5" fmla="*/ 10155743 w 12247465"/>
              <a:gd name="connsiteY5" fmla="*/ 33229 h 405034"/>
              <a:gd name="connsiteX6" fmla="*/ 10122906 w 12247465"/>
              <a:gd name="connsiteY6" fmla="*/ 51456 h 405034"/>
              <a:gd name="connsiteX7" fmla="*/ 10092040 w 12247465"/>
              <a:gd name="connsiteY7" fmla="*/ 73232 h 405034"/>
              <a:gd name="connsiteX8" fmla="*/ 10063636 w 12247465"/>
              <a:gd name="connsiteY8" fmla="*/ 98557 h 405034"/>
              <a:gd name="connsiteX9" fmla="*/ 9858241 w 12247465"/>
              <a:gd name="connsiteY9" fmla="*/ 306639 h 405034"/>
              <a:gd name="connsiteX10" fmla="*/ 9829837 w 12247465"/>
              <a:gd name="connsiteY10" fmla="*/ 331964 h 405034"/>
              <a:gd name="connsiteX11" fmla="*/ 9798970 w 12247465"/>
              <a:gd name="connsiteY11" fmla="*/ 353740 h 405034"/>
              <a:gd name="connsiteX12" fmla="*/ 9766133 w 12247465"/>
              <a:gd name="connsiteY12" fmla="*/ 371806 h 405034"/>
              <a:gd name="connsiteX13" fmla="*/ 9731491 w 12247465"/>
              <a:gd name="connsiteY13" fmla="*/ 386162 h 405034"/>
              <a:gd name="connsiteX14" fmla="*/ 9695370 w 12247465"/>
              <a:gd name="connsiteY14" fmla="*/ 396646 h 405034"/>
              <a:gd name="connsiteX15" fmla="*/ 9658101 w 12247465"/>
              <a:gd name="connsiteY15" fmla="*/ 402937 h 405034"/>
              <a:gd name="connsiteX16" fmla="*/ 9620010 w 12247465"/>
              <a:gd name="connsiteY16" fmla="*/ 405034 h 405034"/>
              <a:gd name="connsiteX17" fmla="*/ 0 w 12247465"/>
              <a:gd name="connsiteY17" fmla="*/ 403558 h 405034"/>
              <a:gd name="connsiteX0" fmla="*/ 13399609 w 13399609"/>
              <a:gd name="connsiteY0" fmla="*/ 0 h 405034"/>
              <a:gd name="connsiteX1" fmla="*/ 11454011 w 13399609"/>
              <a:gd name="connsiteY1" fmla="*/ 0 h 405034"/>
              <a:gd name="connsiteX2" fmla="*/ 11415921 w 13399609"/>
              <a:gd name="connsiteY2" fmla="*/ 2097 h 405034"/>
              <a:gd name="connsiteX3" fmla="*/ 11378815 w 13399609"/>
              <a:gd name="connsiteY3" fmla="*/ 8549 h 405034"/>
              <a:gd name="connsiteX4" fmla="*/ 11342530 w 13399609"/>
              <a:gd name="connsiteY4" fmla="*/ 18873 h 405034"/>
              <a:gd name="connsiteX5" fmla="*/ 11307887 w 13399609"/>
              <a:gd name="connsiteY5" fmla="*/ 33229 h 405034"/>
              <a:gd name="connsiteX6" fmla="*/ 11275050 w 13399609"/>
              <a:gd name="connsiteY6" fmla="*/ 51456 h 405034"/>
              <a:gd name="connsiteX7" fmla="*/ 11244184 w 13399609"/>
              <a:gd name="connsiteY7" fmla="*/ 73232 h 405034"/>
              <a:gd name="connsiteX8" fmla="*/ 11215780 w 13399609"/>
              <a:gd name="connsiteY8" fmla="*/ 98557 h 405034"/>
              <a:gd name="connsiteX9" fmla="*/ 11010385 w 13399609"/>
              <a:gd name="connsiteY9" fmla="*/ 306639 h 405034"/>
              <a:gd name="connsiteX10" fmla="*/ 10981981 w 13399609"/>
              <a:gd name="connsiteY10" fmla="*/ 331964 h 405034"/>
              <a:gd name="connsiteX11" fmla="*/ 10951114 w 13399609"/>
              <a:gd name="connsiteY11" fmla="*/ 353740 h 405034"/>
              <a:gd name="connsiteX12" fmla="*/ 10918277 w 13399609"/>
              <a:gd name="connsiteY12" fmla="*/ 371806 h 405034"/>
              <a:gd name="connsiteX13" fmla="*/ 10883635 w 13399609"/>
              <a:gd name="connsiteY13" fmla="*/ 386162 h 405034"/>
              <a:gd name="connsiteX14" fmla="*/ 10847514 w 13399609"/>
              <a:gd name="connsiteY14" fmla="*/ 396646 h 405034"/>
              <a:gd name="connsiteX15" fmla="*/ 10810245 w 13399609"/>
              <a:gd name="connsiteY15" fmla="*/ 402937 h 405034"/>
              <a:gd name="connsiteX16" fmla="*/ 10772154 w 13399609"/>
              <a:gd name="connsiteY16" fmla="*/ 405034 h 405034"/>
              <a:gd name="connsiteX17" fmla="*/ 0 w 13399609"/>
              <a:gd name="connsiteY17" fmla="*/ 403558 h 405034"/>
              <a:gd name="connsiteX0" fmla="*/ 12210889 w 12210889"/>
              <a:gd name="connsiteY0" fmla="*/ 9144 h 405034"/>
              <a:gd name="connsiteX1" fmla="*/ 11454011 w 12210889"/>
              <a:gd name="connsiteY1" fmla="*/ 0 h 405034"/>
              <a:gd name="connsiteX2" fmla="*/ 11415921 w 12210889"/>
              <a:gd name="connsiteY2" fmla="*/ 2097 h 405034"/>
              <a:gd name="connsiteX3" fmla="*/ 11378815 w 12210889"/>
              <a:gd name="connsiteY3" fmla="*/ 8549 h 405034"/>
              <a:gd name="connsiteX4" fmla="*/ 11342530 w 12210889"/>
              <a:gd name="connsiteY4" fmla="*/ 18873 h 405034"/>
              <a:gd name="connsiteX5" fmla="*/ 11307887 w 12210889"/>
              <a:gd name="connsiteY5" fmla="*/ 33229 h 405034"/>
              <a:gd name="connsiteX6" fmla="*/ 11275050 w 12210889"/>
              <a:gd name="connsiteY6" fmla="*/ 51456 h 405034"/>
              <a:gd name="connsiteX7" fmla="*/ 11244184 w 12210889"/>
              <a:gd name="connsiteY7" fmla="*/ 73232 h 405034"/>
              <a:gd name="connsiteX8" fmla="*/ 11215780 w 12210889"/>
              <a:gd name="connsiteY8" fmla="*/ 98557 h 405034"/>
              <a:gd name="connsiteX9" fmla="*/ 11010385 w 12210889"/>
              <a:gd name="connsiteY9" fmla="*/ 306639 h 405034"/>
              <a:gd name="connsiteX10" fmla="*/ 10981981 w 12210889"/>
              <a:gd name="connsiteY10" fmla="*/ 331964 h 405034"/>
              <a:gd name="connsiteX11" fmla="*/ 10951114 w 12210889"/>
              <a:gd name="connsiteY11" fmla="*/ 353740 h 405034"/>
              <a:gd name="connsiteX12" fmla="*/ 10918277 w 12210889"/>
              <a:gd name="connsiteY12" fmla="*/ 371806 h 405034"/>
              <a:gd name="connsiteX13" fmla="*/ 10883635 w 12210889"/>
              <a:gd name="connsiteY13" fmla="*/ 386162 h 405034"/>
              <a:gd name="connsiteX14" fmla="*/ 10847514 w 12210889"/>
              <a:gd name="connsiteY14" fmla="*/ 396646 h 405034"/>
              <a:gd name="connsiteX15" fmla="*/ 10810245 w 12210889"/>
              <a:gd name="connsiteY15" fmla="*/ 402937 h 405034"/>
              <a:gd name="connsiteX16" fmla="*/ 10772154 w 12210889"/>
              <a:gd name="connsiteY16" fmla="*/ 405034 h 405034"/>
              <a:gd name="connsiteX17" fmla="*/ 0 w 12210889"/>
              <a:gd name="connsiteY17" fmla="*/ 403558 h 40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10889" h="405034">
                <a:moveTo>
                  <a:pt x="12210889" y="9144"/>
                </a:moveTo>
                <a:lnTo>
                  <a:pt x="11454011" y="0"/>
                </a:lnTo>
                <a:lnTo>
                  <a:pt x="11415921" y="2097"/>
                </a:lnTo>
                <a:lnTo>
                  <a:pt x="11378815" y="8549"/>
                </a:lnTo>
                <a:lnTo>
                  <a:pt x="11342530" y="18873"/>
                </a:lnTo>
                <a:lnTo>
                  <a:pt x="11307887" y="33229"/>
                </a:lnTo>
                <a:lnTo>
                  <a:pt x="11275050" y="51456"/>
                </a:lnTo>
                <a:lnTo>
                  <a:pt x="11244184" y="73232"/>
                </a:lnTo>
                <a:lnTo>
                  <a:pt x="11215780" y="98557"/>
                </a:lnTo>
                <a:lnTo>
                  <a:pt x="11010385" y="306639"/>
                </a:lnTo>
                <a:lnTo>
                  <a:pt x="10981981" y="331964"/>
                </a:lnTo>
                <a:lnTo>
                  <a:pt x="10951114" y="353740"/>
                </a:lnTo>
                <a:lnTo>
                  <a:pt x="10918277" y="371806"/>
                </a:lnTo>
                <a:lnTo>
                  <a:pt x="10883635" y="386162"/>
                </a:lnTo>
                <a:lnTo>
                  <a:pt x="10847514" y="396646"/>
                </a:lnTo>
                <a:lnTo>
                  <a:pt x="10810245" y="402937"/>
                </a:lnTo>
                <a:lnTo>
                  <a:pt x="10772154" y="405034"/>
                </a:lnTo>
                <a:lnTo>
                  <a:pt x="0" y="403558"/>
                </a:lnTo>
              </a:path>
            </a:pathLst>
          </a:custGeom>
          <a:noFill/>
          <a:ln w="16417" cap="flat">
            <a:solidFill>
              <a:srgbClr val="FFBF22"/>
            </a:solidFill>
            <a:prstDash val="solid"/>
            <a:miter/>
          </a:ln>
        </p:spPr>
        <p:txBody>
          <a:bodyPr rtlCol="0" anchor="ctr"/>
          <a:lstStyle/>
          <a:p>
            <a:endParaRPr lang="en-GB"/>
          </a:p>
        </p:txBody>
      </p:sp>
      <p:pic>
        <p:nvPicPr>
          <p:cNvPr id="4" name="Picture 3">
            <a:extLst>
              <a:ext uri="{FF2B5EF4-FFF2-40B4-BE49-F238E27FC236}">
                <a16:creationId xmlns:a16="http://schemas.microsoft.com/office/drawing/2014/main" id="{DE427F36-1D43-2561-542C-169F8945938A}"/>
              </a:ext>
            </a:extLst>
          </p:cNvPr>
          <p:cNvPicPr>
            <a:picLocks noChangeAspect="1"/>
          </p:cNvPicPr>
          <p:nvPr userDrawn="1"/>
        </p:nvPicPr>
        <p:blipFill>
          <a:blip r:embed="rId2"/>
          <a:srcRect/>
          <a:stretch/>
        </p:blipFill>
        <p:spPr>
          <a:xfrm>
            <a:off x="11423087" y="6426740"/>
            <a:ext cx="404054" cy="157424"/>
          </a:xfrm>
          <a:prstGeom prst="rect">
            <a:avLst/>
          </a:prstGeom>
        </p:spPr>
      </p:pic>
    </p:spTree>
    <p:extLst>
      <p:ext uri="{BB962C8B-B14F-4D97-AF65-F5344CB8AC3E}">
        <p14:creationId xmlns:p14="http://schemas.microsoft.com/office/powerpoint/2010/main" val="398522948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_Intro_2COL-Copy">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9CE9245F-A54E-6D46-803F-FE1389E58235}"/>
              </a:ext>
            </a:extLst>
          </p:cNvPr>
          <p:cNvSpPr>
            <a:spLocks noGrp="1"/>
          </p:cNvSpPr>
          <p:nvPr>
            <p:ph type="body" sz="quarter" idx="11"/>
          </p:nvPr>
        </p:nvSpPr>
        <p:spPr>
          <a:xfrm>
            <a:off x="497523" y="2298492"/>
            <a:ext cx="4754880" cy="637747"/>
          </a:xfrm>
          <a:prstGeom prst="rect">
            <a:avLst/>
          </a:prstGeom>
          <a:ln>
            <a:noFill/>
          </a:ln>
        </p:spPr>
        <p:txBody>
          <a:bodyPr/>
          <a:lstStyle>
            <a:lvl1pPr marL="0" indent="0">
              <a:buNone/>
              <a:defRPr sz="1200" b="0" i="0">
                <a:solidFill>
                  <a:srgbClr val="D43900"/>
                </a:solidFill>
                <a:latin typeface="HelveticaNeueLT Pro 65 Md" panose="020B0604020202020204" pitchFamily="34" charset="77"/>
              </a:defRPr>
            </a:lvl1pPr>
            <a:lvl2pPr marL="457189" indent="0">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77" indent="0">
              <a:buFont typeface="Arial" panose="020B0604020202020204" pitchFamily="34" charset="0"/>
              <a:buNone/>
              <a:defRPr sz="1400" b="0" i="0">
                <a:solidFill>
                  <a:srgbClr val="E8BC28"/>
                </a:solidFill>
                <a:latin typeface="HelveticaNeueLT Std Lt" panose="020B0403020202020204" pitchFamily="34" charset="0"/>
              </a:defRPr>
            </a:lvl3pPr>
            <a:lvl4pPr marL="1371566" indent="0">
              <a:buFont typeface="Arial" panose="020B0604020202020204" pitchFamily="34" charset="0"/>
              <a:buNone/>
              <a:defRPr sz="1400" b="0" i="0">
                <a:solidFill>
                  <a:srgbClr val="E8BC28"/>
                </a:solidFill>
                <a:latin typeface="HelveticaNeueLT Std Lt" panose="020B0403020202020204" pitchFamily="34" charset="0"/>
              </a:defRPr>
            </a:lvl4pPr>
            <a:lvl5pPr marL="1828755" indent="0">
              <a:buNone/>
              <a:defRPr b="0" i="0">
                <a:latin typeface="HelveticaNeueLT Std Thin" panose="020B0403020202020204" pitchFamily="34" charset="0"/>
              </a:defRPr>
            </a:lvl5pPr>
          </a:lstStyle>
          <a:p>
            <a:pPr lvl="0"/>
            <a:endParaRPr lang="en-US"/>
          </a:p>
        </p:txBody>
      </p:sp>
      <p:sp>
        <p:nvSpPr>
          <p:cNvPr id="10" name="Text Placeholder 11">
            <a:extLst>
              <a:ext uri="{FF2B5EF4-FFF2-40B4-BE49-F238E27FC236}">
                <a16:creationId xmlns:a16="http://schemas.microsoft.com/office/drawing/2014/main" id="{A677CB7A-1D72-1E45-BBB9-C15092A5C372}"/>
              </a:ext>
            </a:extLst>
          </p:cNvPr>
          <p:cNvSpPr>
            <a:spLocks noGrp="1"/>
          </p:cNvSpPr>
          <p:nvPr>
            <p:ph type="body" sz="quarter" idx="12"/>
          </p:nvPr>
        </p:nvSpPr>
        <p:spPr>
          <a:xfrm>
            <a:off x="497523" y="3291081"/>
            <a:ext cx="8371840" cy="2050789"/>
          </a:xfrm>
          <a:prstGeom prst="rect">
            <a:avLst/>
          </a:prstGeom>
          <a:ln>
            <a:noFill/>
          </a:ln>
        </p:spPr>
        <p:txBody>
          <a:bodyPr numCol="2"/>
          <a:lstStyle>
            <a:lvl1pPr marL="0" indent="0">
              <a:buNone/>
              <a:defRPr sz="900" b="0" i="0">
                <a:solidFill>
                  <a:srgbClr val="454546"/>
                </a:solidFill>
                <a:latin typeface="HelveticaNeueLT Pro 55 Roman" panose="020B0604020202020204" pitchFamily="34" charset="77"/>
              </a:defRPr>
            </a:lvl1pPr>
            <a:lvl2pPr marL="457189" indent="0">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77" indent="0">
              <a:buFont typeface="Arial" panose="020B0604020202020204" pitchFamily="34" charset="0"/>
              <a:buNone/>
              <a:defRPr sz="1400" b="0" i="0">
                <a:solidFill>
                  <a:srgbClr val="E8BC28"/>
                </a:solidFill>
                <a:latin typeface="HelveticaNeueLT Std Lt" panose="020B0403020202020204" pitchFamily="34" charset="0"/>
              </a:defRPr>
            </a:lvl3pPr>
            <a:lvl4pPr marL="1371566" indent="0">
              <a:buFont typeface="Arial" panose="020B0604020202020204" pitchFamily="34" charset="0"/>
              <a:buNone/>
              <a:defRPr sz="1400" b="0" i="0">
                <a:solidFill>
                  <a:srgbClr val="E8BC28"/>
                </a:solidFill>
                <a:latin typeface="HelveticaNeueLT Std Lt" panose="020B0403020202020204" pitchFamily="34" charset="0"/>
              </a:defRPr>
            </a:lvl4pPr>
            <a:lvl5pPr marL="1828755" indent="0">
              <a:buNone/>
              <a:defRPr b="0" i="0">
                <a:latin typeface="HelveticaNeueLT Std Thin" panose="020B0403020202020204" pitchFamily="34" charset="0"/>
              </a:defRPr>
            </a:lvl5pPr>
          </a:lstStyle>
          <a:p>
            <a:pPr lvl="0"/>
            <a:endParaRPr lang="en-US"/>
          </a:p>
        </p:txBody>
      </p:sp>
      <p:sp>
        <p:nvSpPr>
          <p:cNvPr id="7" name="Title 1">
            <a:extLst>
              <a:ext uri="{FF2B5EF4-FFF2-40B4-BE49-F238E27FC236}">
                <a16:creationId xmlns:a16="http://schemas.microsoft.com/office/drawing/2014/main" id="{7BE50DA5-DFD5-C149-8062-F1C0FE9A4240}"/>
              </a:ext>
            </a:extLst>
          </p:cNvPr>
          <p:cNvSpPr>
            <a:spLocks noGrp="1"/>
          </p:cNvSpPr>
          <p:nvPr>
            <p:ph type="title"/>
          </p:nvPr>
        </p:nvSpPr>
        <p:spPr>
          <a:xfrm>
            <a:off x="497523" y="780175"/>
            <a:ext cx="5043199" cy="637747"/>
          </a:xfrm>
          <a:prstGeom prst="rect">
            <a:avLst/>
          </a:prstGeom>
        </p:spPr>
        <p:txBody>
          <a:bodyPr anchor="t"/>
          <a:lstStyle>
            <a:lvl1pPr>
              <a:defRPr sz="2500" b="0" i="0">
                <a:solidFill>
                  <a:srgbClr val="D43900"/>
                </a:solidFill>
                <a:latin typeface="HelveticaNeueLT Pro 55 Roman" panose="020B0604020202020204" pitchFamily="34" charset="77"/>
                <a:ea typeface="Helvetica Neue Condensed" panose="02000503000000020004" pitchFamily="2" charset="0"/>
                <a:cs typeface="Helvetica Neue Condensed" panose="02000503000000020004" pitchFamily="2" charset="0"/>
              </a:defRPr>
            </a:lvl1pPr>
          </a:lstStyle>
          <a:p>
            <a:r>
              <a:rPr lang="en-GB"/>
              <a:t>Click to edit Master title style</a:t>
            </a:r>
            <a:endParaRPr lang="en-US"/>
          </a:p>
        </p:txBody>
      </p:sp>
      <p:sp>
        <p:nvSpPr>
          <p:cNvPr id="2" name="Graphic 8">
            <a:extLst>
              <a:ext uri="{FF2B5EF4-FFF2-40B4-BE49-F238E27FC236}">
                <a16:creationId xmlns:a16="http://schemas.microsoft.com/office/drawing/2014/main" id="{0C0D3FC4-BB66-C3C4-2268-5E7E6B9BDBB5}"/>
              </a:ext>
            </a:extLst>
          </p:cNvPr>
          <p:cNvSpPr/>
          <p:nvPr userDrawn="1"/>
        </p:nvSpPr>
        <p:spPr>
          <a:xfrm>
            <a:off x="-16829" y="6232997"/>
            <a:ext cx="12263370" cy="659972"/>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 name="connsiteX0" fmla="*/ 13418720 w 13424658"/>
              <a:gd name="connsiteY0" fmla="*/ 0 h 659972"/>
              <a:gd name="connsiteX1" fmla="*/ 11473122 w 13424658"/>
              <a:gd name="connsiteY1" fmla="*/ 0 h 659972"/>
              <a:gd name="connsiteX2" fmla="*/ 11435032 w 13424658"/>
              <a:gd name="connsiteY2" fmla="*/ 2097 h 659972"/>
              <a:gd name="connsiteX3" fmla="*/ 11397926 w 13424658"/>
              <a:gd name="connsiteY3" fmla="*/ 8549 h 659972"/>
              <a:gd name="connsiteX4" fmla="*/ 11361641 w 13424658"/>
              <a:gd name="connsiteY4" fmla="*/ 18873 h 659972"/>
              <a:gd name="connsiteX5" fmla="*/ 11326998 w 13424658"/>
              <a:gd name="connsiteY5" fmla="*/ 33229 h 659972"/>
              <a:gd name="connsiteX6" fmla="*/ 11294161 w 13424658"/>
              <a:gd name="connsiteY6" fmla="*/ 51456 h 659972"/>
              <a:gd name="connsiteX7" fmla="*/ 11263295 w 13424658"/>
              <a:gd name="connsiteY7" fmla="*/ 73232 h 659972"/>
              <a:gd name="connsiteX8" fmla="*/ 11234891 w 13424658"/>
              <a:gd name="connsiteY8" fmla="*/ 98557 h 659972"/>
              <a:gd name="connsiteX9" fmla="*/ 11029496 w 13424658"/>
              <a:gd name="connsiteY9" fmla="*/ 306639 h 659972"/>
              <a:gd name="connsiteX10" fmla="*/ 11001092 w 13424658"/>
              <a:gd name="connsiteY10" fmla="*/ 331964 h 659972"/>
              <a:gd name="connsiteX11" fmla="*/ 10970225 w 13424658"/>
              <a:gd name="connsiteY11" fmla="*/ 353740 h 659972"/>
              <a:gd name="connsiteX12" fmla="*/ 10937388 w 13424658"/>
              <a:gd name="connsiteY12" fmla="*/ 371806 h 659972"/>
              <a:gd name="connsiteX13" fmla="*/ 10902746 w 13424658"/>
              <a:gd name="connsiteY13" fmla="*/ 386162 h 659972"/>
              <a:gd name="connsiteX14" fmla="*/ 10866625 w 13424658"/>
              <a:gd name="connsiteY14" fmla="*/ 396646 h 659972"/>
              <a:gd name="connsiteX15" fmla="*/ 10829356 w 13424658"/>
              <a:gd name="connsiteY15" fmla="*/ 402937 h 659972"/>
              <a:gd name="connsiteX16" fmla="*/ 10791265 w 13424658"/>
              <a:gd name="connsiteY16" fmla="*/ 405034 h 659972"/>
              <a:gd name="connsiteX17" fmla="*/ 0 w 13424658"/>
              <a:gd name="connsiteY17" fmla="*/ 401828 h 659972"/>
              <a:gd name="connsiteX18" fmla="*/ 1164494 w 13424658"/>
              <a:gd name="connsiteY18" fmla="*/ 654035 h 659972"/>
              <a:gd name="connsiteX19" fmla="*/ 13424658 w 13424658"/>
              <a:gd name="connsiteY19" fmla="*/ 659972 h 659972"/>
              <a:gd name="connsiteX20" fmla="*/ 13418720 w 13424658"/>
              <a:gd name="connsiteY20" fmla="*/ 0 h 659972"/>
              <a:gd name="connsiteX0" fmla="*/ 13418720 w 13424658"/>
              <a:gd name="connsiteY0" fmla="*/ 0 h 659972"/>
              <a:gd name="connsiteX1" fmla="*/ 11473122 w 13424658"/>
              <a:gd name="connsiteY1" fmla="*/ 0 h 659972"/>
              <a:gd name="connsiteX2" fmla="*/ 11435032 w 13424658"/>
              <a:gd name="connsiteY2" fmla="*/ 2097 h 659972"/>
              <a:gd name="connsiteX3" fmla="*/ 11397926 w 13424658"/>
              <a:gd name="connsiteY3" fmla="*/ 8549 h 659972"/>
              <a:gd name="connsiteX4" fmla="*/ 11361641 w 13424658"/>
              <a:gd name="connsiteY4" fmla="*/ 18873 h 659972"/>
              <a:gd name="connsiteX5" fmla="*/ 11326998 w 13424658"/>
              <a:gd name="connsiteY5" fmla="*/ 33229 h 659972"/>
              <a:gd name="connsiteX6" fmla="*/ 11294161 w 13424658"/>
              <a:gd name="connsiteY6" fmla="*/ 51456 h 659972"/>
              <a:gd name="connsiteX7" fmla="*/ 11263295 w 13424658"/>
              <a:gd name="connsiteY7" fmla="*/ 73232 h 659972"/>
              <a:gd name="connsiteX8" fmla="*/ 11234891 w 13424658"/>
              <a:gd name="connsiteY8" fmla="*/ 98557 h 659972"/>
              <a:gd name="connsiteX9" fmla="*/ 11029496 w 13424658"/>
              <a:gd name="connsiteY9" fmla="*/ 306639 h 659972"/>
              <a:gd name="connsiteX10" fmla="*/ 11001092 w 13424658"/>
              <a:gd name="connsiteY10" fmla="*/ 331964 h 659972"/>
              <a:gd name="connsiteX11" fmla="*/ 10970225 w 13424658"/>
              <a:gd name="connsiteY11" fmla="*/ 353740 h 659972"/>
              <a:gd name="connsiteX12" fmla="*/ 10937388 w 13424658"/>
              <a:gd name="connsiteY12" fmla="*/ 371806 h 659972"/>
              <a:gd name="connsiteX13" fmla="*/ 10902746 w 13424658"/>
              <a:gd name="connsiteY13" fmla="*/ 386162 h 659972"/>
              <a:gd name="connsiteX14" fmla="*/ 10866625 w 13424658"/>
              <a:gd name="connsiteY14" fmla="*/ 396646 h 659972"/>
              <a:gd name="connsiteX15" fmla="*/ 10829356 w 13424658"/>
              <a:gd name="connsiteY15" fmla="*/ 402937 h 659972"/>
              <a:gd name="connsiteX16" fmla="*/ 10791265 w 13424658"/>
              <a:gd name="connsiteY16" fmla="*/ 405034 h 659972"/>
              <a:gd name="connsiteX17" fmla="*/ 0 w 13424658"/>
              <a:gd name="connsiteY17" fmla="*/ 401828 h 659972"/>
              <a:gd name="connsiteX18" fmla="*/ 30638 w 13424658"/>
              <a:gd name="connsiteY18" fmla="*/ 644891 h 659972"/>
              <a:gd name="connsiteX19" fmla="*/ 13424658 w 13424658"/>
              <a:gd name="connsiteY19" fmla="*/ 659972 h 659972"/>
              <a:gd name="connsiteX20" fmla="*/ 13418720 w 13424658"/>
              <a:gd name="connsiteY20" fmla="*/ 0 h 659972"/>
              <a:gd name="connsiteX0" fmla="*/ 12248288 w 13424658"/>
              <a:gd name="connsiteY0" fmla="*/ 0 h 659972"/>
              <a:gd name="connsiteX1" fmla="*/ 11473122 w 13424658"/>
              <a:gd name="connsiteY1" fmla="*/ 0 h 659972"/>
              <a:gd name="connsiteX2" fmla="*/ 11435032 w 13424658"/>
              <a:gd name="connsiteY2" fmla="*/ 2097 h 659972"/>
              <a:gd name="connsiteX3" fmla="*/ 11397926 w 13424658"/>
              <a:gd name="connsiteY3" fmla="*/ 8549 h 659972"/>
              <a:gd name="connsiteX4" fmla="*/ 11361641 w 13424658"/>
              <a:gd name="connsiteY4" fmla="*/ 18873 h 659972"/>
              <a:gd name="connsiteX5" fmla="*/ 11326998 w 13424658"/>
              <a:gd name="connsiteY5" fmla="*/ 33229 h 659972"/>
              <a:gd name="connsiteX6" fmla="*/ 11294161 w 13424658"/>
              <a:gd name="connsiteY6" fmla="*/ 51456 h 659972"/>
              <a:gd name="connsiteX7" fmla="*/ 11263295 w 13424658"/>
              <a:gd name="connsiteY7" fmla="*/ 73232 h 659972"/>
              <a:gd name="connsiteX8" fmla="*/ 11234891 w 13424658"/>
              <a:gd name="connsiteY8" fmla="*/ 98557 h 659972"/>
              <a:gd name="connsiteX9" fmla="*/ 11029496 w 13424658"/>
              <a:gd name="connsiteY9" fmla="*/ 306639 h 659972"/>
              <a:gd name="connsiteX10" fmla="*/ 11001092 w 13424658"/>
              <a:gd name="connsiteY10" fmla="*/ 331964 h 659972"/>
              <a:gd name="connsiteX11" fmla="*/ 10970225 w 13424658"/>
              <a:gd name="connsiteY11" fmla="*/ 353740 h 659972"/>
              <a:gd name="connsiteX12" fmla="*/ 10937388 w 13424658"/>
              <a:gd name="connsiteY12" fmla="*/ 371806 h 659972"/>
              <a:gd name="connsiteX13" fmla="*/ 10902746 w 13424658"/>
              <a:gd name="connsiteY13" fmla="*/ 386162 h 659972"/>
              <a:gd name="connsiteX14" fmla="*/ 10866625 w 13424658"/>
              <a:gd name="connsiteY14" fmla="*/ 396646 h 659972"/>
              <a:gd name="connsiteX15" fmla="*/ 10829356 w 13424658"/>
              <a:gd name="connsiteY15" fmla="*/ 402937 h 659972"/>
              <a:gd name="connsiteX16" fmla="*/ 10791265 w 13424658"/>
              <a:gd name="connsiteY16" fmla="*/ 405034 h 659972"/>
              <a:gd name="connsiteX17" fmla="*/ 0 w 13424658"/>
              <a:gd name="connsiteY17" fmla="*/ 401828 h 659972"/>
              <a:gd name="connsiteX18" fmla="*/ 30638 w 13424658"/>
              <a:gd name="connsiteY18" fmla="*/ 644891 h 659972"/>
              <a:gd name="connsiteX19" fmla="*/ 13424658 w 13424658"/>
              <a:gd name="connsiteY19" fmla="*/ 659972 h 659972"/>
              <a:gd name="connsiteX20" fmla="*/ 12248288 w 13424658"/>
              <a:gd name="connsiteY20" fmla="*/ 0 h 659972"/>
              <a:gd name="connsiteX0" fmla="*/ 12248288 w 13424658"/>
              <a:gd name="connsiteY0" fmla="*/ 0 h 659972"/>
              <a:gd name="connsiteX1" fmla="*/ 11473122 w 13424658"/>
              <a:gd name="connsiteY1" fmla="*/ 0 h 659972"/>
              <a:gd name="connsiteX2" fmla="*/ 11435032 w 13424658"/>
              <a:gd name="connsiteY2" fmla="*/ 2097 h 659972"/>
              <a:gd name="connsiteX3" fmla="*/ 11397926 w 13424658"/>
              <a:gd name="connsiteY3" fmla="*/ 8549 h 659972"/>
              <a:gd name="connsiteX4" fmla="*/ 11361641 w 13424658"/>
              <a:gd name="connsiteY4" fmla="*/ 18873 h 659972"/>
              <a:gd name="connsiteX5" fmla="*/ 11326998 w 13424658"/>
              <a:gd name="connsiteY5" fmla="*/ 33229 h 659972"/>
              <a:gd name="connsiteX6" fmla="*/ 11294161 w 13424658"/>
              <a:gd name="connsiteY6" fmla="*/ 51456 h 659972"/>
              <a:gd name="connsiteX7" fmla="*/ 11263295 w 13424658"/>
              <a:gd name="connsiteY7" fmla="*/ 73232 h 659972"/>
              <a:gd name="connsiteX8" fmla="*/ 11234891 w 13424658"/>
              <a:gd name="connsiteY8" fmla="*/ 98557 h 659972"/>
              <a:gd name="connsiteX9" fmla="*/ 11029496 w 13424658"/>
              <a:gd name="connsiteY9" fmla="*/ 306639 h 659972"/>
              <a:gd name="connsiteX10" fmla="*/ 11001092 w 13424658"/>
              <a:gd name="connsiteY10" fmla="*/ 331964 h 659972"/>
              <a:gd name="connsiteX11" fmla="*/ 10970225 w 13424658"/>
              <a:gd name="connsiteY11" fmla="*/ 353740 h 659972"/>
              <a:gd name="connsiteX12" fmla="*/ 10937388 w 13424658"/>
              <a:gd name="connsiteY12" fmla="*/ 371806 h 659972"/>
              <a:gd name="connsiteX13" fmla="*/ 10902746 w 13424658"/>
              <a:gd name="connsiteY13" fmla="*/ 386162 h 659972"/>
              <a:gd name="connsiteX14" fmla="*/ 10866625 w 13424658"/>
              <a:gd name="connsiteY14" fmla="*/ 396646 h 659972"/>
              <a:gd name="connsiteX15" fmla="*/ 10829356 w 13424658"/>
              <a:gd name="connsiteY15" fmla="*/ 402937 h 659972"/>
              <a:gd name="connsiteX16" fmla="*/ 10791265 w 13424658"/>
              <a:gd name="connsiteY16" fmla="*/ 405034 h 659972"/>
              <a:gd name="connsiteX17" fmla="*/ 0 w 13424658"/>
              <a:gd name="connsiteY17" fmla="*/ 401828 h 659972"/>
              <a:gd name="connsiteX18" fmla="*/ 30638 w 13424658"/>
              <a:gd name="connsiteY18" fmla="*/ 644891 h 659972"/>
              <a:gd name="connsiteX19" fmla="*/ 13424658 w 13424658"/>
              <a:gd name="connsiteY19" fmla="*/ 659972 h 659972"/>
              <a:gd name="connsiteX20" fmla="*/ 12248288 w 13424658"/>
              <a:gd name="connsiteY20" fmla="*/ 0 h 659972"/>
              <a:gd name="connsiteX0" fmla="*/ 12248288 w 12263370"/>
              <a:gd name="connsiteY0" fmla="*/ 0 h 659972"/>
              <a:gd name="connsiteX1" fmla="*/ 11473122 w 12263370"/>
              <a:gd name="connsiteY1" fmla="*/ 0 h 659972"/>
              <a:gd name="connsiteX2" fmla="*/ 11435032 w 12263370"/>
              <a:gd name="connsiteY2" fmla="*/ 2097 h 659972"/>
              <a:gd name="connsiteX3" fmla="*/ 11397926 w 12263370"/>
              <a:gd name="connsiteY3" fmla="*/ 8549 h 659972"/>
              <a:gd name="connsiteX4" fmla="*/ 11361641 w 12263370"/>
              <a:gd name="connsiteY4" fmla="*/ 18873 h 659972"/>
              <a:gd name="connsiteX5" fmla="*/ 11326998 w 12263370"/>
              <a:gd name="connsiteY5" fmla="*/ 33229 h 659972"/>
              <a:gd name="connsiteX6" fmla="*/ 11294161 w 12263370"/>
              <a:gd name="connsiteY6" fmla="*/ 51456 h 659972"/>
              <a:gd name="connsiteX7" fmla="*/ 11263295 w 12263370"/>
              <a:gd name="connsiteY7" fmla="*/ 73232 h 659972"/>
              <a:gd name="connsiteX8" fmla="*/ 11234891 w 12263370"/>
              <a:gd name="connsiteY8" fmla="*/ 98557 h 659972"/>
              <a:gd name="connsiteX9" fmla="*/ 11029496 w 12263370"/>
              <a:gd name="connsiteY9" fmla="*/ 306639 h 659972"/>
              <a:gd name="connsiteX10" fmla="*/ 11001092 w 12263370"/>
              <a:gd name="connsiteY10" fmla="*/ 331964 h 659972"/>
              <a:gd name="connsiteX11" fmla="*/ 10970225 w 12263370"/>
              <a:gd name="connsiteY11" fmla="*/ 353740 h 659972"/>
              <a:gd name="connsiteX12" fmla="*/ 10937388 w 12263370"/>
              <a:gd name="connsiteY12" fmla="*/ 371806 h 659972"/>
              <a:gd name="connsiteX13" fmla="*/ 10902746 w 12263370"/>
              <a:gd name="connsiteY13" fmla="*/ 386162 h 659972"/>
              <a:gd name="connsiteX14" fmla="*/ 10866625 w 12263370"/>
              <a:gd name="connsiteY14" fmla="*/ 396646 h 659972"/>
              <a:gd name="connsiteX15" fmla="*/ 10829356 w 12263370"/>
              <a:gd name="connsiteY15" fmla="*/ 402937 h 659972"/>
              <a:gd name="connsiteX16" fmla="*/ 10791265 w 12263370"/>
              <a:gd name="connsiteY16" fmla="*/ 405034 h 659972"/>
              <a:gd name="connsiteX17" fmla="*/ 0 w 12263370"/>
              <a:gd name="connsiteY17" fmla="*/ 401828 h 659972"/>
              <a:gd name="connsiteX18" fmla="*/ 30638 w 12263370"/>
              <a:gd name="connsiteY18" fmla="*/ 644891 h 659972"/>
              <a:gd name="connsiteX19" fmla="*/ 12263370 w 12263370"/>
              <a:gd name="connsiteY19" fmla="*/ 659972 h 659972"/>
              <a:gd name="connsiteX20" fmla="*/ 12248288 w 12263370"/>
              <a:gd name="connsiteY20" fmla="*/ 0 h 65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63370" h="659972">
                <a:moveTo>
                  <a:pt x="12248288" y="0"/>
                </a:moveTo>
                <a:lnTo>
                  <a:pt x="11473122" y="0"/>
                </a:lnTo>
                <a:lnTo>
                  <a:pt x="11435032" y="2097"/>
                </a:lnTo>
                <a:lnTo>
                  <a:pt x="11397926" y="8549"/>
                </a:lnTo>
                <a:lnTo>
                  <a:pt x="11361641" y="18873"/>
                </a:lnTo>
                <a:lnTo>
                  <a:pt x="11326998" y="33229"/>
                </a:lnTo>
                <a:lnTo>
                  <a:pt x="11294161" y="51456"/>
                </a:lnTo>
                <a:lnTo>
                  <a:pt x="11263295" y="73232"/>
                </a:lnTo>
                <a:lnTo>
                  <a:pt x="11234891" y="98557"/>
                </a:lnTo>
                <a:lnTo>
                  <a:pt x="11029496" y="306639"/>
                </a:lnTo>
                <a:lnTo>
                  <a:pt x="11001092" y="331964"/>
                </a:lnTo>
                <a:lnTo>
                  <a:pt x="10970225" y="353740"/>
                </a:lnTo>
                <a:lnTo>
                  <a:pt x="10937388" y="371806"/>
                </a:lnTo>
                <a:lnTo>
                  <a:pt x="10902746" y="386162"/>
                </a:lnTo>
                <a:lnTo>
                  <a:pt x="10866625" y="396646"/>
                </a:lnTo>
                <a:lnTo>
                  <a:pt x="10829356" y="402937"/>
                </a:lnTo>
                <a:lnTo>
                  <a:pt x="10791265" y="405034"/>
                </a:lnTo>
                <a:lnTo>
                  <a:pt x="0" y="401828"/>
                </a:lnTo>
                <a:lnTo>
                  <a:pt x="30638" y="644891"/>
                </a:lnTo>
                <a:lnTo>
                  <a:pt x="12263370" y="659972"/>
                </a:lnTo>
                <a:cubicBezTo>
                  <a:pt x="12261391" y="453836"/>
                  <a:pt x="12259411" y="32400"/>
                  <a:pt x="12248288" y="0"/>
                </a:cubicBezTo>
                <a:close/>
              </a:path>
            </a:pathLst>
          </a:custGeom>
          <a:solidFill>
            <a:srgbClr val="FFFFFF"/>
          </a:solidFill>
          <a:ln w="16417" cap="flat">
            <a:noFill/>
            <a:prstDash val="solid"/>
            <a:miter/>
          </a:ln>
        </p:spPr>
        <p:txBody>
          <a:bodyPr rtlCol="0" anchor="ctr"/>
          <a:lstStyle/>
          <a:p>
            <a:endParaRPr lang="en-GB"/>
          </a:p>
        </p:txBody>
      </p:sp>
      <p:sp>
        <p:nvSpPr>
          <p:cNvPr id="3" name="Graphic 8">
            <a:extLst>
              <a:ext uri="{FF2B5EF4-FFF2-40B4-BE49-F238E27FC236}">
                <a16:creationId xmlns:a16="http://schemas.microsoft.com/office/drawing/2014/main" id="{6B42B45C-694A-448C-9189-EDAF3E55674D}"/>
              </a:ext>
            </a:extLst>
          </p:cNvPr>
          <p:cNvSpPr/>
          <p:nvPr userDrawn="1"/>
        </p:nvSpPr>
        <p:spPr>
          <a:xfrm>
            <a:off x="-924" y="6232997"/>
            <a:ext cx="12210889" cy="405034"/>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12254226 w 12254226"/>
              <a:gd name="connsiteY18" fmla="*/ 659972 h 659972"/>
              <a:gd name="connsiteX19" fmla="*/ 12248288 w 12254226"/>
              <a:gd name="connsiteY19" fmla="*/ 0 h 659972"/>
              <a:gd name="connsiteX0" fmla="*/ 12248288 w 12248288"/>
              <a:gd name="connsiteY0" fmla="*/ 0 h 410972"/>
              <a:gd name="connsiteX1" fmla="*/ 10302690 w 12248288"/>
              <a:gd name="connsiteY1" fmla="*/ 0 h 410972"/>
              <a:gd name="connsiteX2" fmla="*/ 10264600 w 12248288"/>
              <a:gd name="connsiteY2" fmla="*/ 2097 h 410972"/>
              <a:gd name="connsiteX3" fmla="*/ 10227494 w 12248288"/>
              <a:gd name="connsiteY3" fmla="*/ 8549 h 410972"/>
              <a:gd name="connsiteX4" fmla="*/ 10191209 w 12248288"/>
              <a:gd name="connsiteY4" fmla="*/ 18873 h 410972"/>
              <a:gd name="connsiteX5" fmla="*/ 10156566 w 12248288"/>
              <a:gd name="connsiteY5" fmla="*/ 33229 h 410972"/>
              <a:gd name="connsiteX6" fmla="*/ 10123729 w 12248288"/>
              <a:gd name="connsiteY6" fmla="*/ 51456 h 410972"/>
              <a:gd name="connsiteX7" fmla="*/ 10092863 w 12248288"/>
              <a:gd name="connsiteY7" fmla="*/ 73232 h 410972"/>
              <a:gd name="connsiteX8" fmla="*/ 10064459 w 12248288"/>
              <a:gd name="connsiteY8" fmla="*/ 98557 h 410972"/>
              <a:gd name="connsiteX9" fmla="*/ 9859064 w 12248288"/>
              <a:gd name="connsiteY9" fmla="*/ 306639 h 410972"/>
              <a:gd name="connsiteX10" fmla="*/ 9830660 w 12248288"/>
              <a:gd name="connsiteY10" fmla="*/ 331964 h 410972"/>
              <a:gd name="connsiteX11" fmla="*/ 9799793 w 12248288"/>
              <a:gd name="connsiteY11" fmla="*/ 353740 h 410972"/>
              <a:gd name="connsiteX12" fmla="*/ 9766956 w 12248288"/>
              <a:gd name="connsiteY12" fmla="*/ 371806 h 410972"/>
              <a:gd name="connsiteX13" fmla="*/ 9732314 w 12248288"/>
              <a:gd name="connsiteY13" fmla="*/ 386162 h 410972"/>
              <a:gd name="connsiteX14" fmla="*/ 9696193 w 12248288"/>
              <a:gd name="connsiteY14" fmla="*/ 396646 h 410972"/>
              <a:gd name="connsiteX15" fmla="*/ 9658924 w 12248288"/>
              <a:gd name="connsiteY15" fmla="*/ 402937 h 410972"/>
              <a:gd name="connsiteX16" fmla="*/ 9620833 w 12248288"/>
              <a:gd name="connsiteY16" fmla="*/ 405034 h 410972"/>
              <a:gd name="connsiteX17" fmla="*/ 0 w 12248288"/>
              <a:gd name="connsiteY17" fmla="*/ 410972 h 410972"/>
              <a:gd name="connsiteX18" fmla="*/ 12248288 w 12248288"/>
              <a:gd name="connsiteY18" fmla="*/ 0 h 410972"/>
              <a:gd name="connsiteX0" fmla="*/ 12156848 w 12156848"/>
              <a:gd name="connsiteY0" fmla="*/ 0 h 502412"/>
              <a:gd name="connsiteX1" fmla="*/ 10211250 w 12156848"/>
              <a:gd name="connsiteY1" fmla="*/ 0 h 502412"/>
              <a:gd name="connsiteX2" fmla="*/ 10173160 w 12156848"/>
              <a:gd name="connsiteY2" fmla="*/ 2097 h 502412"/>
              <a:gd name="connsiteX3" fmla="*/ 10136054 w 12156848"/>
              <a:gd name="connsiteY3" fmla="*/ 8549 h 502412"/>
              <a:gd name="connsiteX4" fmla="*/ 10099769 w 12156848"/>
              <a:gd name="connsiteY4" fmla="*/ 18873 h 502412"/>
              <a:gd name="connsiteX5" fmla="*/ 10065126 w 12156848"/>
              <a:gd name="connsiteY5" fmla="*/ 33229 h 502412"/>
              <a:gd name="connsiteX6" fmla="*/ 10032289 w 12156848"/>
              <a:gd name="connsiteY6" fmla="*/ 51456 h 502412"/>
              <a:gd name="connsiteX7" fmla="*/ 10001423 w 12156848"/>
              <a:gd name="connsiteY7" fmla="*/ 73232 h 502412"/>
              <a:gd name="connsiteX8" fmla="*/ 9973019 w 12156848"/>
              <a:gd name="connsiteY8" fmla="*/ 98557 h 502412"/>
              <a:gd name="connsiteX9" fmla="*/ 9767624 w 12156848"/>
              <a:gd name="connsiteY9" fmla="*/ 306639 h 502412"/>
              <a:gd name="connsiteX10" fmla="*/ 9739220 w 12156848"/>
              <a:gd name="connsiteY10" fmla="*/ 331964 h 502412"/>
              <a:gd name="connsiteX11" fmla="*/ 9708353 w 12156848"/>
              <a:gd name="connsiteY11" fmla="*/ 353740 h 502412"/>
              <a:gd name="connsiteX12" fmla="*/ 9675516 w 12156848"/>
              <a:gd name="connsiteY12" fmla="*/ 371806 h 502412"/>
              <a:gd name="connsiteX13" fmla="*/ 9640874 w 12156848"/>
              <a:gd name="connsiteY13" fmla="*/ 386162 h 502412"/>
              <a:gd name="connsiteX14" fmla="*/ 9604753 w 12156848"/>
              <a:gd name="connsiteY14" fmla="*/ 396646 h 502412"/>
              <a:gd name="connsiteX15" fmla="*/ 9567484 w 12156848"/>
              <a:gd name="connsiteY15" fmla="*/ 402937 h 502412"/>
              <a:gd name="connsiteX16" fmla="*/ 9529393 w 12156848"/>
              <a:gd name="connsiteY16" fmla="*/ 405034 h 502412"/>
              <a:gd name="connsiteX17" fmla="*/ 0 w 12156848"/>
              <a:gd name="connsiteY17" fmla="*/ 502412 h 502412"/>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395320 h 405034"/>
              <a:gd name="connsiteX0" fmla="*/ 12173324 w 12173324"/>
              <a:gd name="connsiteY0" fmla="*/ 0 h 428271"/>
              <a:gd name="connsiteX1" fmla="*/ 10227726 w 12173324"/>
              <a:gd name="connsiteY1" fmla="*/ 0 h 428271"/>
              <a:gd name="connsiteX2" fmla="*/ 10189636 w 12173324"/>
              <a:gd name="connsiteY2" fmla="*/ 2097 h 428271"/>
              <a:gd name="connsiteX3" fmla="*/ 10152530 w 12173324"/>
              <a:gd name="connsiteY3" fmla="*/ 8549 h 428271"/>
              <a:gd name="connsiteX4" fmla="*/ 10116245 w 12173324"/>
              <a:gd name="connsiteY4" fmla="*/ 18873 h 428271"/>
              <a:gd name="connsiteX5" fmla="*/ 10081602 w 12173324"/>
              <a:gd name="connsiteY5" fmla="*/ 33229 h 428271"/>
              <a:gd name="connsiteX6" fmla="*/ 10048765 w 12173324"/>
              <a:gd name="connsiteY6" fmla="*/ 51456 h 428271"/>
              <a:gd name="connsiteX7" fmla="*/ 10017899 w 12173324"/>
              <a:gd name="connsiteY7" fmla="*/ 73232 h 428271"/>
              <a:gd name="connsiteX8" fmla="*/ 9989495 w 12173324"/>
              <a:gd name="connsiteY8" fmla="*/ 98557 h 428271"/>
              <a:gd name="connsiteX9" fmla="*/ 9784100 w 12173324"/>
              <a:gd name="connsiteY9" fmla="*/ 306639 h 428271"/>
              <a:gd name="connsiteX10" fmla="*/ 9755696 w 12173324"/>
              <a:gd name="connsiteY10" fmla="*/ 331964 h 428271"/>
              <a:gd name="connsiteX11" fmla="*/ 9724829 w 12173324"/>
              <a:gd name="connsiteY11" fmla="*/ 353740 h 428271"/>
              <a:gd name="connsiteX12" fmla="*/ 9691992 w 12173324"/>
              <a:gd name="connsiteY12" fmla="*/ 371806 h 428271"/>
              <a:gd name="connsiteX13" fmla="*/ 9657350 w 12173324"/>
              <a:gd name="connsiteY13" fmla="*/ 386162 h 428271"/>
              <a:gd name="connsiteX14" fmla="*/ 9621229 w 12173324"/>
              <a:gd name="connsiteY14" fmla="*/ 396646 h 428271"/>
              <a:gd name="connsiteX15" fmla="*/ 9583960 w 12173324"/>
              <a:gd name="connsiteY15" fmla="*/ 402937 h 428271"/>
              <a:gd name="connsiteX16" fmla="*/ 9545869 w 12173324"/>
              <a:gd name="connsiteY16" fmla="*/ 405034 h 428271"/>
              <a:gd name="connsiteX17" fmla="*/ 0 w 12173324"/>
              <a:gd name="connsiteY17" fmla="*/ 428271 h 428271"/>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403558 h 405034"/>
              <a:gd name="connsiteX0" fmla="*/ 12247465 w 12247465"/>
              <a:gd name="connsiteY0" fmla="*/ 0 h 405034"/>
              <a:gd name="connsiteX1" fmla="*/ 10301867 w 12247465"/>
              <a:gd name="connsiteY1" fmla="*/ 0 h 405034"/>
              <a:gd name="connsiteX2" fmla="*/ 10263777 w 12247465"/>
              <a:gd name="connsiteY2" fmla="*/ 2097 h 405034"/>
              <a:gd name="connsiteX3" fmla="*/ 10226671 w 12247465"/>
              <a:gd name="connsiteY3" fmla="*/ 8549 h 405034"/>
              <a:gd name="connsiteX4" fmla="*/ 10190386 w 12247465"/>
              <a:gd name="connsiteY4" fmla="*/ 18873 h 405034"/>
              <a:gd name="connsiteX5" fmla="*/ 10155743 w 12247465"/>
              <a:gd name="connsiteY5" fmla="*/ 33229 h 405034"/>
              <a:gd name="connsiteX6" fmla="*/ 10122906 w 12247465"/>
              <a:gd name="connsiteY6" fmla="*/ 51456 h 405034"/>
              <a:gd name="connsiteX7" fmla="*/ 10092040 w 12247465"/>
              <a:gd name="connsiteY7" fmla="*/ 73232 h 405034"/>
              <a:gd name="connsiteX8" fmla="*/ 10063636 w 12247465"/>
              <a:gd name="connsiteY8" fmla="*/ 98557 h 405034"/>
              <a:gd name="connsiteX9" fmla="*/ 9858241 w 12247465"/>
              <a:gd name="connsiteY9" fmla="*/ 306639 h 405034"/>
              <a:gd name="connsiteX10" fmla="*/ 9829837 w 12247465"/>
              <a:gd name="connsiteY10" fmla="*/ 331964 h 405034"/>
              <a:gd name="connsiteX11" fmla="*/ 9798970 w 12247465"/>
              <a:gd name="connsiteY11" fmla="*/ 353740 h 405034"/>
              <a:gd name="connsiteX12" fmla="*/ 9766133 w 12247465"/>
              <a:gd name="connsiteY12" fmla="*/ 371806 h 405034"/>
              <a:gd name="connsiteX13" fmla="*/ 9731491 w 12247465"/>
              <a:gd name="connsiteY13" fmla="*/ 386162 h 405034"/>
              <a:gd name="connsiteX14" fmla="*/ 9695370 w 12247465"/>
              <a:gd name="connsiteY14" fmla="*/ 396646 h 405034"/>
              <a:gd name="connsiteX15" fmla="*/ 9658101 w 12247465"/>
              <a:gd name="connsiteY15" fmla="*/ 402937 h 405034"/>
              <a:gd name="connsiteX16" fmla="*/ 9620010 w 12247465"/>
              <a:gd name="connsiteY16" fmla="*/ 405034 h 405034"/>
              <a:gd name="connsiteX17" fmla="*/ 0 w 12247465"/>
              <a:gd name="connsiteY17" fmla="*/ 403558 h 405034"/>
              <a:gd name="connsiteX0" fmla="*/ 13399609 w 13399609"/>
              <a:gd name="connsiteY0" fmla="*/ 0 h 405034"/>
              <a:gd name="connsiteX1" fmla="*/ 11454011 w 13399609"/>
              <a:gd name="connsiteY1" fmla="*/ 0 h 405034"/>
              <a:gd name="connsiteX2" fmla="*/ 11415921 w 13399609"/>
              <a:gd name="connsiteY2" fmla="*/ 2097 h 405034"/>
              <a:gd name="connsiteX3" fmla="*/ 11378815 w 13399609"/>
              <a:gd name="connsiteY3" fmla="*/ 8549 h 405034"/>
              <a:gd name="connsiteX4" fmla="*/ 11342530 w 13399609"/>
              <a:gd name="connsiteY4" fmla="*/ 18873 h 405034"/>
              <a:gd name="connsiteX5" fmla="*/ 11307887 w 13399609"/>
              <a:gd name="connsiteY5" fmla="*/ 33229 h 405034"/>
              <a:gd name="connsiteX6" fmla="*/ 11275050 w 13399609"/>
              <a:gd name="connsiteY6" fmla="*/ 51456 h 405034"/>
              <a:gd name="connsiteX7" fmla="*/ 11244184 w 13399609"/>
              <a:gd name="connsiteY7" fmla="*/ 73232 h 405034"/>
              <a:gd name="connsiteX8" fmla="*/ 11215780 w 13399609"/>
              <a:gd name="connsiteY8" fmla="*/ 98557 h 405034"/>
              <a:gd name="connsiteX9" fmla="*/ 11010385 w 13399609"/>
              <a:gd name="connsiteY9" fmla="*/ 306639 h 405034"/>
              <a:gd name="connsiteX10" fmla="*/ 10981981 w 13399609"/>
              <a:gd name="connsiteY10" fmla="*/ 331964 h 405034"/>
              <a:gd name="connsiteX11" fmla="*/ 10951114 w 13399609"/>
              <a:gd name="connsiteY11" fmla="*/ 353740 h 405034"/>
              <a:gd name="connsiteX12" fmla="*/ 10918277 w 13399609"/>
              <a:gd name="connsiteY12" fmla="*/ 371806 h 405034"/>
              <a:gd name="connsiteX13" fmla="*/ 10883635 w 13399609"/>
              <a:gd name="connsiteY13" fmla="*/ 386162 h 405034"/>
              <a:gd name="connsiteX14" fmla="*/ 10847514 w 13399609"/>
              <a:gd name="connsiteY14" fmla="*/ 396646 h 405034"/>
              <a:gd name="connsiteX15" fmla="*/ 10810245 w 13399609"/>
              <a:gd name="connsiteY15" fmla="*/ 402937 h 405034"/>
              <a:gd name="connsiteX16" fmla="*/ 10772154 w 13399609"/>
              <a:gd name="connsiteY16" fmla="*/ 405034 h 405034"/>
              <a:gd name="connsiteX17" fmla="*/ 0 w 13399609"/>
              <a:gd name="connsiteY17" fmla="*/ 403558 h 405034"/>
              <a:gd name="connsiteX0" fmla="*/ 12210889 w 12210889"/>
              <a:gd name="connsiteY0" fmla="*/ 9144 h 405034"/>
              <a:gd name="connsiteX1" fmla="*/ 11454011 w 12210889"/>
              <a:gd name="connsiteY1" fmla="*/ 0 h 405034"/>
              <a:gd name="connsiteX2" fmla="*/ 11415921 w 12210889"/>
              <a:gd name="connsiteY2" fmla="*/ 2097 h 405034"/>
              <a:gd name="connsiteX3" fmla="*/ 11378815 w 12210889"/>
              <a:gd name="connsiteY3" fmla="*/ 8549 h 405034"/>
              <a:gd name="connsiteX4" fmla="*/ 11342530 w 12210889"/>
              <a:gd name="connsiteY4" fmla="*/ 18873 h 405034"/>
              <a:gd name="connsiteX5" fmla="*/ 11307887 w 12210889"/>
              <a:gd name="connsiteY5" fmla="*/ 33229 h 405034"/>
              <a:gd name="connsiteX6" fmla="*/ 11275050 w 12210889"/>
              <a:gd name="connsiteY6" fmla="*/ 51456 h 405034"/>
              <a:gd name="connsiteX7" fmla="*/ 11244184 w 12210889"/>
              <a:gd name="connsiteY7" fmla="*/ 73232 h 405034"/>
              <a:gd name="connsiteX8" fmla="*/ 11215780 w 12210889"/>
              <a:gd name="connsiteY8" fmla="*/ 98557 h 405034"/>
              <a:gd name="connsiteX9" fmla="*/ 11010385 w 12210889"/>
              <a:gd name="connsiteY9" fmla="*/ 306639 h 405034"/>
              <a:gd name="connsiteX10" fmla="*/ 10981981 w 12210889"/>
              <a:gd name="connsiteY10" fmla="*/ 331964 h 405034"/>
              <a:gd name="connsiteX11" fmla="*/ 10951114 w 12210889"/>
              <a:gd name="connsiteY11" fmla="*/ 353740 h 405034"/>
              <a:gd name="connsiteX12" fmla="*/ 10918277 w 12210889"/>
              <a:gd name="connsiteY12" fmla="*/ 371806 h 405034"/>
              <a:gd name="connsiteX13" fmla="*/ 10883635 w 12210889"/>
              <a:gd name="connsiteY13" fmla="*/ 386162 h 405034"/>
              <a:gd name="connsiteX14" fmla="*/ 10847514 w 12210889"/>
              <a:gd name="connsiteY14" fmla="*/ 396646 h 405034"/>
              <a:gd name="connsiteX15" fmla="*/ 10810245 w 12210889"/>
              <a:gd name="connsiteY15" fmla="*/ 402937 h 405034"/>
              <a:gd name="connsiteX16" fmla="*/ 10772154 w 12210889"/>
              <a:gd name="connsiteY16" fmla="*/ 405034 h 405034"/>
              <a:gd name="connsiteX17" fmla="*/ 0 w 12210889"/>
              <a:gd name="connsiteY17" fmla="*/ 403558 h 40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10889" h="405034">
                <a:moveTo>
                  <a:pt x="12210889" y="9144"/>
                </a:moveTo>
                <a:lnTo>
                  <a:pt x="11454011" y="0"/>
                </a:lnTo>
                <a:lnTo>
                  <a:pt x="11415921" y="2097"/>
                </a:lnTo>
                <a:lnTo>
                  <a:pt x="11378815" y="8549"/>
                </a:lnTo>
                <a:lnTo>
                  <a:pt x="11342530" y="18873"/>
                </a:lnTo>
                <a:lnTo>
                  <a:pt x="11307887" y="33229"/>
                </a:lnTo>
                <a:lnTo>
                  <a:pt x="11275050" y="51456"/>
                </a:lnTo>
                <a:lnTo>
                  <a:pt x="11244184" y="73232"/>
                </a:lnTo>
                <a:lnTo>
                  <a:pt x="11215780" y="98557"/>
                </a:lnTo>
                <a:lnTo>
                  <a:pt x="11010385" y="306639"/>
                </a:lnTo>
                <a:lnTo>
                  <a:pt x="10981981" y="331964"/>
                </a:lnTo>
                <a:lnTo>
                  <a:pt x="10951114" y="353740"/>
                </a:lnTo>
                <a:lnTo>
                  <a:pt x="10918277" y="371806"/>
                </a:lnTo>
                <a:lnTo>
                  <a:pt x="10883635" y="386162"/>
                </a:lnTo>
                <a:lnTo>
                  <a:pt x="10847514" y="396646"/>
                </a:lnTo>
                <a:lnTo>
                  <a:pt x="10810245" y="402937"/>
                </a:lnTo>
                <a:lnTo>
                  <a:pt x="10772154" y="405034"/>
                </a:lnTo>
                <a:lnTo>
                  <a:pt x="0" y="403558"/>
                </a:lnTo>
              </a:path>
            </a:pathLst>
          </a:custGeom>
          <a:noFill/>
          <a:ln w="16417" cap="flat">
            <a:solidFill>
              <a:srgbClr val="FFBF22"/>
            </a:solidFill>
            <a:prstDash val="solid"/>
            <a:miter/>
          </a:ln>
        </p:spPr>
        <p:txBody>
          <a:bodyPr rtlCol="0" anchor="ctr"/>
          <a:lstStyle/>
          <a:p>
            <a:endParaRPr lang="en-GB"/>
          </a:p>
        </p:txBody>
      </p:sp>
      <p:pic>
        <p:nvPicPr>
          <p:cNvPr id="4" name="Picture 3">
            <a:extLst>
              <a:ext uri="{FF2B5EF4-FFF2-40B4-BE49-F238E27FC236}">
                <a16:creationId xmlns:a16="http://schemas.microsoft.com/office/drawing/2014/main" id="{2F2E92CA-B582-D206-5889-6E16F9DEBE2A}"/>
              </a:ext>
            </a:extLst>
          </p:cNvPr>
          <p:cNvPicPr>
            <a:picLocks noChangeAspect="1"/>
          </p:cNvPicPr>
          <p:nvPr userDrawn="1"/>
        </p:nvPicPr>
        <p:blipFill>
          <a:blip r:embed="rId2"/>
          <a:srcRect/>
          <a:stretch/>
        </p:blipFill>
        <p:spPr>
          <a:xfrm>
            <a:off x="11423087" y="6426740"/>
            <a:ext cx="404054" cy="157424"/>
          </a:xfrm>
          <a:prstGeom prst="rect">
            <a:avLst/>
          </a:prstGeom>
        </p:spPr>
      </p:pic>
    </p:spTree>
    <p:extLst>
      <p:ext uri="{BB962C8B-B14F-4D97-AF65-F5344CB8AC3E}">
        <p14:creationId xmlns:p14="http://schemas.microsoft.com/office/powerpoint/2010/main" val="51681911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_Intro_Copyx3">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9CE9245F-A54E-6D46-803F-FE1389E58235}"/>
              </a:ext>
            </a:extLst>
          </p:cNvPr>
          <p:cNvSpPr>
            <a:spLocks noGrp="1"/>
          </p:cNvSpPr>
          <p:nvPr>
            <p:ph type="body" sz="quarter" idx="11"/>
          </p:nvPr>
        </p:nvSpPr>
        <p:spPr>
          <a:xfrm>
            <a:off x="592143" y="2147302"/>
            <a:ext cx="3298973" cy="506555"/>
          </a:xfrm>
          <a:prstGeom prst="rect">
            <a:avLst/>
          </a:prstGeom>
          <a:ln>
            <a:noFill/>
          </a:ln>
        </p:spPr>
        <p:txBody>
          <a:bodyPr lIns="0" anchor="b"/>
          <a:lstStyle>
            <a:lvl1pPr marL="0" indent="0">
              <a:buNone/>
              <a:defRPr sz="1400" b="1" i="0">
                <a:solidFill>
                  <a:srgbClr val="D43900"/>
                </a:solidFill>
                <a:latin typeface="HelveticaNeueLT Pro 55 Roman" panose="020B0604020202020204" pitchFamily="34" charset="77"/>
              </a:defRPr>
            </a:lvl1pPr>
            <a:lvl2pPr marL="457189" indent="0">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77" indent="0">
              <a:buFont typeface="Arial" panose="020B0604020202020204" pitchFamily="34" charset="0"/>
              <a:buNone/>
              <a:defRPr sz="1400" b="0" i="0">
                <a:solidFill>
                  <a:srgbClr val="E8BC28"/>
                </a:solidFill>
                <a:latin typeface="HelveticaNeueLT Std Lt" panose="020B0403020202020204" pitchFamily="34" charset="0"/>
              </a:defRPr>
            </a:lvl3pPr>
            <a:lvl4pPr marL="1371566" indent="0">
              <a:buFont typeface="Arial" panose="020B0604020202020204" pitchFamily="34" charset="0"/>
              <a:buNone/>
              <a:defRPr sz="1400" b="0" i="0">
                <a:solidFill>
                  <a:srgbClr val="E8BC28"/>
                </a:solidFill>
                <a:latin typeface="HelveticaNeueLT Std Lt" panose="020B0403020202020204" pitchFamily="34" charset="0"/>
              </a:defRPr>
            </a:lvl4pPr>
            <a:lvl5pPr marL="1828755" indent="0">
              <a:buNone/>
              <a:defRPr b="0" i="0">
                <a:latin typeface="HelveticaNeueLT Std Thin" panose="020B0403020202020204" pitchFamily="34" charset="0"/>
              </a:defRPr>
            </a:lvl5pPr>
          </a:lstStyle>
          <a:p>
            <a:pPr lvl="0"/>
            <a:endParaRPr lang="en-US"/>
          </a:p>
        </p:txBody>
      </p:sp>
      <p:sp>
        <p:nvSpPr>
          <p:cNvPr id="10" name="Text Placeholder 11">
            <a:extLst>
              <a:ext uri="{FF2B5EF4-FFF2-40B4-BE49-F238E27FC236}">
                <a16:creationId xmlns:a16="http://schemas.microsoft.com/office/drawing/2014/main" id="{A677CB7A-1D72-1E45-BBB9-C15092A5C372}"/>
              </a:ext>
            </a:extLst>
          </p:cNvPr>
          <p:cNvSpPr>
            <a:spLocks noGrp="1"/>
          </p:cNvSpPr>
          <p:nvPr>
            <p:ph type="body" sz="quarter" idx="12"/>
          </p:nvPr>
        </p:nvSpPr>
        <p:spPr>
          <a:xfrm>
            <a:off x="592143" y="2730074"/>
            <a:ext cx="3298973" cy="2050789"/>
          </a:xfrm>
          <a:prstGeom prst="rect">
            <a:avLst/>
          </a:prstGeom>
          <a:ln>
            <a:noFill/>
          </a:ln>
        </p:spPr>
        <p:txBody>
          <a:bodyPr lIns="0" numCol="1"/>
          <a:lstStyle>
            <a:lvl1pPr marL="171450" indent="-171450">
              <a:buFont typeface="Arial" panose="020B0604020202020204" pitchFamily="34" charset="0"/>
              <a:buChar char="•"/>
              <a:defRPr sz="900" b="0" i="0">
                <a:solidFill>
                  <a:srgbClr val="454546"/>
                </a:solidFill>
                <a:latin typeface="HelveticaNeueLT Pro 55 Roman" panose="020B0604020202020204" pitchFamily="34" charset="77"/>
              </a:defRPr>
            </a:lvl1pPr>
            <a:lvl2pPr marL="457189" indent="0">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77" indent="0">
              <a:buFont typeface="Arial" panose="020B0604020202020204" pitchFamily="34" charset="0"/>
              <a:buNone/>
              <a:defRPr sz="1400" b="0" i="0">
                <a:solidFill>
                  <a:srgbClr val="E8BC28"/>
                </a:solidFill>
                <a:latin typeface="HelveticaNeueLT Std Lt" panose="020B0403020202020204" pitchFamily="34" charset="0"/>
              </a:defRPr>
            </a:lvl3pPr>
            <a:lvl4pPr marL="1371566" indent="0">
              <a:buFont typeface="Arial" panose="020B0604020202020204" pitchFamily="34" charset="0"/>
              <a:buNone/>
              <a:defRPr sz="1400" b="0" i="0">
                <a:solidFill>
                  <a:srgbClr val="E8BC28"/>
                </a:solidFill>
                <a:latin typeface="HelveticaNeueLT Std Lt" panose="020B0403020202020204" pitchFamily="34" charset="0"/>
              </a:defRPr>
            </a:lvl4pPr>
            <a:lvl5pPr marL="1828755" indent="0">
              <a:buNone/>
              <a:defRPr b="0" i="0">
                <a:latin typeface="HelveticaNeueLT Std Thin" panose="020B0403020202020204" pitchFamily="34" charset="0"/>
              </a:defRPr>
            </a:lvl5pPr>
          </a:lstStyle>
          <a:p>
            <a:pPr lvl="0"/>
            <a:endParaRPr lang="en-US"/>
          </a:p>
        </p:txBody>
      </p:sp>
      <p:sp>
        <p:nvSpPr>
          <p:cNvPr id="7" name="Text Placeholder 11">
            <a:extLst>
              <a:ext uri="{FF2B5EF4-FFF2-40B4-BE49-F238E27FC236}">
                <a16:creationId xmlns:a16="http://schemas.microsoft.com/office/drawing/2014/main" id="{DEA4372F-A8FE-304D-BEEF-9B1F4366F1F7}"/>
              </a:ext>
            </a:extLst>
          </p:cNvPr>
          <p:cNvSpPr>
            <a:spLocks noGrp="1"/>
          </p:cNvSpPr>
          <p:nvPr>
            <p:ph type="body" sz="quarter" idx="13"/>
          </p:nvPr>
        </p:nvSpPr>
        <p:spPr>
          <a:xfrm>
            <a:off x="4446513" y="2730074"/>
            <a:ext cx="3298973" cy="2050789"/>
          </a:xfrm>
          <a:prstGeom prst="rect">
            <a:avLst/>
          </a:prstGeom>
          <a:ln>
            <a:noFill/>
          </a:ln>
        </p:spPr>
        <p:txBody>
          <a:bodyPr lIns="0" numCol="1"/>
          <a:lstStyle>
            <a:lvl1pPr marL="171450" indent="-171450">
              <a:buFont typeface="Arial" panose="020B0604020202020204" pitchFamily="34" charset="0"/>
              <a:buChar char="•"/>
              <a:defRPr sz="900" b="0" i="0">
                <a:solidFill>
                  <a:srgbClr val="454546"/>
                </a:solidFill>
                <a:latin typeface="HelveticaNeueLT Pro 55 Roman" panose="020B0604020202020204" pitchFamily="34" charset="77"/>
              </a:defRPr>
            </a:lvl1pPr>
            <a:lvl2pPr marL="457189" indent="0">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77" indent="0">
              <a:buFont typeface="Arial" panose="020B0604020202020204" pitchFamily="34" charset="0"/>
              <a:buNone/>
              <a:defRPr sz="1400" b="0" i="0">
                <a:solidFill>
                  <a:srgbClr val="E8BC28"/>
                </a:solidFill>
                <a:latin typeface="HelveticaNeueLT Std Lt" panose="020B0403020202020204" pitchFamily="34" charset="0"/>
              </a:defRPr>
            </a:lvl3pPr>
            <a:lvl4pPr marL="1371566" indent="0">
              <a:buFont typeface="Arial" panose="020B0604020202020204" pitchFamily="34" charset="0"/>
              <a:buNone/>
              <a:defRPr sz="1400" b="0" i="0">
                <a:solidFill>
                  <a:srgbClr val="E8BC28"/>
                </a:solidFill>
                <a:latin typeface="HelveticaNeueLT Std Lt" panose="020B0403020202020204" pitchFamily="34" charset="0"/>
              </a:defRPr>
            </a:lvl4pPr>
            <a:lvl5pPr marL="1828755" indent="0">
              <a:buNone/>
              <a:defRPr b="0" i="0">
                <a:latin typeface="HelveticaNeueLT Std Thin" panose="020B0403020202020204" pitchFamily="34" charset="0"/>
              </a:defRPr>
            </a:lvl5pPr>
          </a:lstStyle>
          <a:p>
            <a:pPr lvl="0"/>
            <a:endParaRPr lang="en-US"/>
          </a:p>
        </p:txBody>
      </p:sp>
      <p:sp>
        <p:nvSpPr>
          <p:cNvPr id="9" name="Text Placeholder 11">
            <a:extLst>
              <a:ext uri="{FF2B5EF4-FFF2-40B4-BE49-F238E27FC236}">
                <a16:creationId xmlns:a16="http://schemas.microsoft.com/office/drawing/2014/main" id="{E16F508C-C8C7-E649-9929-A87F4FD3E22F}"/>
              </a:ext>
            </a:extLst>
          </p:cNvPr>
          <p:cNvSpPr>
            <a:spLocks noGrp="1"/>
          </p:cNvSpPr>
          <p:nvPr>
            <p:ph type="body" sz="quarter" idx="14"/>
          </p:nvPr>
        </p:nvSpPr>
        <p:spPr>
          <a:xfrm>
            <a:off x="8300882" y="2730074"/>
            <a:ext cx="3298973" cy="2050789"/>
          </a:xfrm>
          <a:prstGeom prst="rect">
            <a:avLst/>
          </a:prstGeom>
          <a:ln>
            <a:noFill/>
          </a:ln>
        </p:spPr>
        <p:txBody>
          <a:bodyPr lIns="0" numCol="1"/>
          <a:lstStyle>
            <a:lvl1pPr marL="171450" indent="-171450">
              <a:buFont typeface="Arial" panose="020B0604020202020204" pitchFamily="34" charset="0"/>
              <a:buChar char="•"/>
              <a:defRPr sz="900" b="0" i="0">
                <a:solidFill>
                  <a:srgbClr val="454546"/>
                </a:solidFill>
                <a:latin typeface="HelveticaNeueLT Pro 55 Roman" panose="020B0604020202020204" pitchFamily="34" charset="77"/>
              </a:defRPr>
            </a:lvl1pPr>
            <a:lvl2pPr marL="457189" indent="0">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77" indent="0">
              <a:buFont typeface="Arial" panose="020B0604020202020204" pitchFamily="34" charset="0"/>
              <a:buNone/>
              <a:defRPr sz="1400" b="0" i="0">
                <a:solidFill>
                  <a:srgbClr val="E8BC28"/>
                </a:solidFill>
                <a:latin typeface="HelveticaNeueLT Std Lt" panose="020B0403020202020204" pitchFamily="34" charset="0"/>
              </a:defRPr>
            </a:lvl3pPr>
            <a:lvl4pPr marL="1371566" indent="0">
              <a:buFont typeface="Arial" panose="020B0604020202020204" pitchFamily="34" charset="0"/>
              <a:buNone/>
              <a:defRPr sz="1400" b="0" i="0">
                <a:solidFill>
                  <a:srgbClr val="E8BC28"/>
                </a:solidFill>
                <a:latin typeface="HelveticaNeueLT Std Lt" panose="020B0403020202020204" pitchFamily="34" charset="0"/>
              </a:defRPr>
            </a:lvl4pPr>
            <a:lvl5pPr marL="1828755" indent="0">
              <a:buNone/>
              <a:defRPr b="0" i="0">
                <a:latin typeface="HelveticaNeueLT Std Thin" panose="020B0403020202020204" pitchFamily="34" charset="0"/>
              </a:defRPr>
            </a:lvl5pPr>
          </a:lstStyle>
          <a:p>
            <a:pPr lvl="0"/>
            <a:endParaRPr lang="en-US"/>
          </a:p>
        </p:txBody>
      </p:sp>
      <p:sp>
        <p:nvSpPr>
          <p:cNvPr id="12" name="Text Placeholder 11">
            <a:extLst>
              <a:ext uri="{FF2B5EF4-FFF2-40B4-BE49-F238E27FC236}">
                <a16:creationId xmlns:a16="http://schemas.microsoft.com/office/drawing/2014/main" id="{B2CF9473-1903-994F-B99C-D29984D129C3}"/>
              </a:ext>
            </a:extLst>
          </p:cNvPr>
          <p:cNvSpPr>
            <a:spLocks noGrp="1"/>
          </p:cNvSpPr>
          <p:nvPr>
            <p:ph type="body" sz="quarter" idx="15"/>
          </p:nvPr>
        </p:nvSpPr>
        <p:spPr>
          <a:xfrm>
            <a:off x="4434938" y="2147302"/>
            <a:ext cx="3298973" cy="506555"/>
          </a:xfrm>
          <a:prstGeom prst="rect">
            <a:avLst/>
          </a:prstGeom>
          <a:ln>
            <a:noFill/>
          </a:ln>
        </p:spPr>
        <p:txBody>
          <a:bodyPr lIns="0" anchor="b"/>
          <a:lstStyle>
            <a:lvl1pPr marL="0" indent="0">
              <a:buNone/>
              <a:defRPr sz="1400" b="1" i="0">
                <a:solidFill>
                  <a:srgbClr val="D43900"/>
                </a:solidFill>
                <a:latin typeface="HelveticaNeueLT Pro 55 Roman" panose="020B0604020202020204" pitchFamily="34" charset="77"/>
              </a:defRPr>
            </a:lvl1pPr>
            <a:lvl2pPr marL="457189" indent="0">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77" indent="0">
              <a:buFont typeface="Arial" panose="020B0604020202020204" pitchFamily="34" charset="0"/>
              <a:buNone/>
              <a:defRPr sz="1400" b="0" i="0">
                <a:solidFill>
                  <a:srgbClr val="E8BC28"/>
                </a:solidFill>
                <a:latin typeface="HelveticaNeueLT Std Lt" panose="020B0403020202020204" pitchFamily="34" charset="0"/>
              </a:defRPr>
            </a:lvl3pPr>
            <a:lvl4pPr marL="1371566" indent="0">
              <a:buFont typeface="Arial" panose="020B0604020202020204" pitchFamily="34" charset="0"/>
              <a:buNone/>
              <a:defRPr sz="1400" b="0" i="0">
                <a:solidFill>
                  <a:srgbClr val="E8BC28"/>
                </a:solidFill>
                <a:latin typeface="HelveticaNeueLT Std Lt" panose="020B0403020202020204" pitchFamily="34" charset="0"/>
              </a:defRPr>
            </a:lvl4pPr>
            <a:lvl5pPr marL="1828755" indent="0">
              <a:buNone/>
              <a:defRPr b="0" i="0">
                <a:latin typeface="HelveticaNeueLT Std Thin" panose="020B0403020202020204" pitchFamily="34" charset="0"/>
              </a:defRPr>
            </a:lvl5pPr>
          </a:lstStyle>
          <a:p>
            <a:pPr lvl="0"/>
            <a:endParaRPr lang="en-US"/>
          </a:p>
        </p:txBody>
      </p:sp>
      <p:sp>
        <p:nvSpPr>
          <p:cNvPr id="13" name="Text Placeholder 11">
            <a:extLst>
              <a:ext uri="{FF2B5EF4-FFF2-40B4-BE49-F238E27FC236}">
                <a16:creationId xmlns:a16="http://schemas.microsoft.com/office/drawing/2014/main" id="{DE8310A5-8F15-B846-BB45-B7B8D709FBE8}"/>
              </a:ext>
            </a:extLst>
          </p:cNvPr>
          <p:cNvSpPr>
            <a:spLocks noGrp="1"/>
          </p:cNvSpPr>
          <p:nvPr>
            <p:ph type="body" sz="quarter" idx="16"/>
          </p:nvPr>
        </p:nvSpPr>
        <p:spPr>
          <a:xfrm>
            <a:off x="8300882" y="2147302"/>
            <a:ext cx="3298973" cy="506555"/>
          </a:xfrm>
          <a:prstGeom prst="rect">
            <a:avLst/>
          </a:prstGeom>
          <a:ln>
            <a:noFill/>
          </a:ln>
        </p:spPr>
        <p:txBody>
          <a:bodyPr lIns="0" anchor="b"/>
          <a:lstStyle>
            <a:lvl1pPr marL="0" indent="0">
              <a:buNone/>
              <a:defRPr sz="1400" b="1" i="0">
                <a:solidFill>
                  <a:srgbClr val="D43900"/>
                </a:solidFill>
                <a:latin typeface="HelveticaNeueLT Pro 55 Roman" panose="020B0604020202020204" pitchFamily="34" charset="77"/>
              </a:defRPr>
            </a:lvl1pPr>
            <a:lvl2pPr marL="457189" indent="0">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77" indent="0">
              <a:buFont typeface="Arial" panose="020B0604020202020204" pitchFamily="34" charset="0"/>
              <a:buNone/>
              <a:defRPr sz="1400" b="0" i="0">
                <a:solidFill>
                  <a:srgbClr val="E8BC28"/>
                </a:solidFill>
                <a:latin typeface="HelveticaNeueLT Std Lt" panose="020B0403020202020204" pitchFamily="34" charset="0"/>
              </a:defRPr>
            </a:lvl3pPr>
            <a:lvl4pPr marL="1371566" indent="0">
              <a:buFont typeface="Arial" panose="020B0604020202020204" pitchFamily="34" charset="0"/>
              <a:buNone/>
              <a:defRPr sz="1400" b="0" i="0">
                <a:solidFill>
                  <a:srgbClr val="E8BC28"/>
                </a:solidFill>
                <a:latin typeface="HelveticaNeueLT Std Lt" panose="020B0403020202020204" pitchFamily="34" charset="0"/>
              </a:defRPr>
            </a:lvl4pPr>
            <a:lvl5pPr marL="1828755" indent="0">
              <a:buNone/>
              <a:defRPr b="0" i="0">
                <a:latin typeface="HelveticaNeueLT Std Thin" panose="020B0403020202020204" pitchFamily="34" charset="0"/>
              </a:defRPr>
            </a:lvl5pPr>
          </a:lstStyle>
          <a:p>
            <a:pPr lvl="0"/>
            <a:endParaRPr lang="en-US"/>
          </a:p>
        </p:txBody>
      </p:sp>
      <p:sp>
        <p:nvSpPr>
          <p:cNvPr id="17" name="Title 1">
            <a:extLst>
              <a:ext uri="{FF2B5EF4-FFF2-40B4-BE49-F238E27FC236}">
                <a16:creationId xmlns:a16="http://schemas.microsoft.com/office/drawing/2014/main" id="{EFA0C61E-EFA0-F841-A9C6-9C9DDD748BB4}"/>
              </a:ext>
            </a:extLst>
          </p:cNvPr>
          <p:cNvSpPr txBox="1">
            <a:spLocks/>
          </p:cNvSpPr>
          <p:nvPr userDrawn="1"/>
        </p:nvSpPr>
        <p:spPr>
          <a:xfrm>
            <a:off x="488448" y="1351494"/>
            <a:ext cx="5043199" cy="637747"/>
          </a:xfrm>
          <a:prstGeom prst="rect">
            <a:avLst/>
          </a:prstGeom>
        </p:spPr>
        <p:txBody>
          <a:bodyPr anchor="t"/>
          <a:lstStyle>
            <a:lvl1pPr algn="l" defTabSz="914377" rtl="0" eaLnBrk="1" latinLnBrk="0" hangingPunct="1">
              <a:lnSpc>
                <a:spcPct val="90000"/>
              </a:lnSpc>
              <a:spcBef>
                <a:spcPct val="0"/>
              </a:spcBef>
              <a:buNone/>
              <a:defRPr sz="2500" b="0" i="0" kern="1200">
                <a:solidFill>
                  <a:srgbClr val="D43900"/>
                </a:solidFill>
                <a:latin typeface="HelveticaNeueLT Pro 65 Md" panose="020B0604020202020204" pitchFamily="34" charset="77"/>
                <a:ea typeface="Helvetica Neue Condensed" panose="02000503000000020004" pitchFamily="2" charset="0"/>
                <a:cs typeface="Helvetica Neue Condensed" panose="02000503000000020004" pitchFamily="2" charset="0"/>
              </a:defRPr>
            </a:lvl1pPr>
          </a:lstStyle>
          <a:p>
            <a:r>
              <a:rPr lang="en-GB" b="0" i="0">
                <a:latin typeface="HelveticaNeueLT Pro 55 Roman" panose="020B0604020202020204" pitchFamily="34" charset="77"/>
              </a:rPr>
              <a:t>Click to edit Master title style</a:t>
            </a:r>
            <a:endParaRPr lang="en-US" b="0" i="0">
              <a:latin typeface="HelveticaNeueLT Pro 55 Roman" panose="020B0604020202020204" pitchFamily="34" charset="77"/>
            </a:endParaRPr>
          </a:p>
        </p:txBody>
      </p:sp>
      <p:sp>
        <p:nvSpPr>
          <p:cNvPr id="2" name="Graphic 8">
            <a:extLst>
              <a:ext uri="{FF2B5EF4-FFF2-40B4-BE49-F238E27FC236}">
                <a16:creationId xmlns:a16="http://schemas.microsoft.com/office/drawing/2014/main" id="{F1EA35E9-C9F7-63FF-CAA2-A8150A0E9CC1}"/>
              </a:ext>
            </a:extLst>
          </p:cNvPr>
          <p:cNvSpPr/>
          <p:nvPr userDrawn="1"/>
        </p:nvSpPr>
        <p:spPr>
          <a:xfrm>
            <a:off x="-16829" y="6232997"/>
            <a:ext cx="12263370" cy="659972"/>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 name="connsiteX0" fmla="*/ 13418720 w 13424658"/>
              <a:gd name="connsiteY0" fmla="*/ 0 h 659972"/>
              <a:gd name="connsiteX1" fmla="*/ 11473122 w 13424658"/>
              <a:gd name="connsiteY1" fmla="*/ 0 h 659972"/>
              <a:gd name="connsiteX2" fmla="*/ 11435032 w 13424658"/>
              <a:gd name="connsiteY2" fmla="*/ 2097 h 659972"/>
              <a:gd name="connsiteX3" fmla="*/ 11397926 w 13424658"/>
              <a:gd name="connsiteY3" fmla="*/ 8549 h 659972"/>
              <a:gd name="connsiteX4" fmla="*/ 11361641 w 13424658"/>
              <a:gd name="connsiteY4" fmla="*/ 18873 h 659972"/>
              <a:gd name="connsiteX5" fmla="*/ 11326998 w 13424658"/>
              <a:gd name="connsiteY5" fmla="*/ 33229 h 659972"/>
              <a:gd name="connsiteX6" fmla="*/ 11294161 w 13424658"/>
              <a:gd name="connsiteY6" fmla="*/ 51456 h 659972"/>
              <a:gd name="connsiteX7" fmla="*/ 11263295 w 13424658"/>
              <a:gd name="connsiteY7" fmla="*/ 73232 h 659972"/>
              <a:gd name="connsiteX8" fmla="*/ 11234891 w 13424658"/>
              <a:gd name="connsiteY8" fmla="*/ 98557 h 659972"/>
              <a:gd name="connsiteX9" fmla="*/ 11029496 w 13424658"/>
              <a:gd name="connsiteY9" fmla="*/ 306639 h 659972"/>
              <a:gd name="connsiteX10" fmla="*/ 11001092 w 13424658"/>
              <a:gd name="connsiteY10" fmla="*/ 331964 h 659972"/>
              <a:gd name="connsiteX11" fmla="*/ 10970225 w 13424658"/>
              <a:gd name="connsiteY11" fmla="*/ 353740 h 659972"/>
              <a:gd name="connsiteX12" fmla="*/ 10937388 w 13424658"/>
              <a:gd name="connsiteY12" fmla="*/ 371806 h 659972"/>
              <a:gd name="connsiteX13" fmla="*/ 10902746 w 13424658"/>
              <a:gd name="connsiteY13" fmla="*/ 386162 h 659972"/>
              <a:gd name="connsiteX14" fmla="*/ 10866625 w 13424658"/>
              <a:gd name="connsiteY14" fmla="*/ 396646 h 659972"/>
              <a:gd name="connsiteX15" fmla="*/ 10829356 w 13424658"/>
              <a:gd name="connsiteY15" fmla="*/ 402937 h 659972"/>
              <a:gd name="connsiteX16" fmla="*/ 10791265 w 13424658"/>
              <a:gd name="connsiteY16" fmla="*/ 405034 h 659972"/>
              <a:gd name="connsiteX17" fmla="*/ 0 w 13424658"/>
              <a:gd name="connsiteY17" fmla="*/ 401828 h 659972"/>
              <a:gd name="connsiteX18" fmla="*/ 1164494 w 13424658"/>
              <a:gd name="connsiteY18" fmla="*/ 654035 h 659972"/>
              <a:gd name="connsiteX19" fmla="*/ 13424658 w 13424658"/>
              <a:gd name="connsiteY19" fmla="*/ 659972 h 659972"/>
              <a:gd name="connsiteX20" fmla="*/ 13418720 w 13424658"/>
              <a:gd name="connsiteY20" fmla="*/ 0 h 659972"/>
              <a:gd name="connsiteX0" fmla="*/ 13418720 w 13424658"/>
              <a:gd name="connsiteY0" fmla="*/ 0 h 659972"/>
              <a:gd name="connsiteX1" fmla="*/ 11473122 w 13424658"/>
              <a:gd name="connsiteY1" fmla="*/ 0 h 659972"/>
              <a:gd name="connsiteX2" fmla="*/ 11435032 w 13424658"/>
              <a:gd name="connsiteY2" fmla="*/ 2097 h 659972"/>
              <a:gd name="connsiteX3" fmla="*/ 11397926 w 13424658"/>
              <a:gd name="connsiteY3" fmla="*/ 8549 h 659972"/>
              <a:gd name="connsiteX4" fmla="*/ 11361641 w 13424658"/>
              <a:gd name="connsiteY4" fmla="*/ 18873 h 659972"/>
              <a:gd name="connsiteX5" fmla="*/ 11326998 w 13424658"/>
              <a:gd name="connsiteY5" fmla="*/ 33229 h 659972"/>
              <a:gd name="connsiteX6" fmla="*/ 11294161 w 13424658"/>
              <a:gd name="connsiteY6" fmla="*/ 51456 h 659972"/>
              <a:gd name="connsiteX7" fmla="*/ 11263295 w 13424658"/>
              <a:gd name="connsiteY7" fmla="*/ 73232 h 659972"/>
              <a:gd name="connsiteX8" fmla="*/ 11234891 w 13424658"/>
              <a:gd name="connsiteY8" fmla="*/ 98557 h 659972"/>
              <a:gd name="connsiteX9" fmla="*/ 11029496 w 13424658"/>
              <a:gd name="connsiteY9" fmla="*/ 306639 h 659972"/>
              <a:gd name="connsiteX10" fmla="*/ 11001092 w 13424658"/>
              <a:gd name="connsiteY10" fmla="*/ 331964 h 659972"/>
              <a:gd name="connsiteX11" fmla="*/ 10970225 w 13424658"/>
              <a:gd name="connsiteY11" fmla="*/ 353740 h 659972"/>
              <a:gd name="connsiteX12" fmla="*/ 10937388 w 13424658"/>
              <a:gd name="connsiteY12" fmla="*/ 371806 h 659972"/>
              <a:gd name="connsiteX13" fmla="*/ 10902746 w 13424658"/>
              <a:gd name="connsiteY13" fmla="*/ 386162 h 659972"/>
              <a:gd name="connsiteX14" fmla="*/ 10866625 w 13424658"/>
              <a:gd name="connsiteY14" fmla="*/ 396646 h 659972"/>
              <a:gd name="connsiteX15" fmla="*/ 10829356 w 13424658"/>
              <a:gd name="connsiteY15" fmla="*/ 402937 h 659972"/>
              <a:gd name="connsiteX16" fmla="*/ 10791265 w 13424658"/>
              <a:gd name="connsiteY16" fmla="*/ 405034 h 659972"/>
              <a:gd name="connsiteX17" fmla="*/ 0 w 13424658"/>
              <a:gd name="connsiteY17" fmla="*/ 401828 h 659972"/>
              <a:gd name="connsiteX18" fmla="*/ 30638 w 13424658"/>
              <a:gd name="connsiteY18" fmla="*/ 644891 h 659972"/>
              <a:gd name="connsiteX19" fmla="*/ 13424658 w 13424658"/>
              <a:gd name="connsiteY19" fmla="*/ 659972 h 659972"/>
              <a:gd name="connsiteX20" fmla="*/ 13418720 w 13424658"/>
              <a:gd name="connsiteY20" fmla="*/ 0 h 659972"/>
              <a:gd name="connsiteX0" fmla="*/ 12248288 w 13424658"/>
              <a:gd name="connsiteY0" fmla="*/ 0 h 659972"/>
              <a:gd name="connsiteX1" fmla="*/ 11473122 w 13424658"/>
              <a:gd name="connsiteY1" fmla="*/ 0 h 659972"/>
              <a:gd name="connsiteX2" fmla="*/ 11435032 w 13424658"/>
              <a:gd name="connsiteY2" fmla="*/ 2097 h 659972"/>
              <a:gd name="connsiteX3" fmla="*/ 11397926 w 13424658"/>
              <a:gd name="connsiteY3" fmla="*/ 8549 h 659972"/>
              <a:gd name="connsiteX4" fmla="*/ 11361641 w 13424658"/>
              <a:gd name="connsiteY4" fmla="*/ 18873 h 659972"/>
              <a:gd name="connsiteX5" fmla="*/ 11326998 w 13424658"/>
              <a:gd name="connsiteY5" fmla="*/ 33229 h 659972"/>
              <a:gd name="connsiteX6" fmla="*/ 11294161 w 13424658"/>
              <a:gd name="connsiteY6" fmla="*/ 51456 h 659972"/>
              <a:gd name="connsiteX7" fmla="*/ 11263295 w 13424658"/>
              <a:gd name="connsiteY7" fmla="*/ 73232 h 659972"/>
              <a:gd name="connsiteX8" fmla="*/ 11234891 w 13424658"/>
              <a:gd name="connsiteY8" fmla="*/ 98557 h 659972"/>
              <a:gd name="connsiteX9" fmla="*/ 11029496 w 13424658"/>
              <a:gd name="connsiteY9" fmla="*/ 306639 h 659972"/>
              <a:gd name="connsiteX10" fmla="*/ 11001092 w 13424658"/>
              <a:gd name="connsiteY10" fmla="*/ 331964 h 659972"/>
              <a:gd name="connsiteX11" fmla="*/ 10970225 w 13424658"/>
              <a:gd name="connsiteY11" fmla="*/ 353740 h 659972"/>
              <a:gd name="connsiteX12" fmla="*/ 10937388 w 13424658"/>
              <a:gd name="connsiteY12" fmla="*/ 371806 h 659972"/>
              <a:gd name="connsiteX13" fmla="*/ 10902746 w 13424658"/>
              <a:gd name="connsiteY13" fmla="*/ 386162 h 659972"/>
              <a:gd name="connsiteX14" fmla="*/ 10866625 w 13424658"/>
              <a:gd name="connsiteY14" fmla="*/ 396646 h 659972"/>
              <a:gd name="connsiteX15" fmla="*/ 10829356 w 13424658"/>
              <a:gd name="connsiteY15" fmla="*/ 402937 h 659972"/>
              <a:gd name="connsiteX16" fmla="*/ 10791265 w 13424658"/>
              <a:gd name="connsiteY16" fmla="*/ 405034 h 659972"/>
              <a:gd name="connsiteX17" fmla="*/ 0 w 13424658"/>
              <a:gd name="connsiteY17" fmla="*/ 401828 h 659972"/>
              <a:gd name="connsiteX18" fmla="*/ 30638 w 13424658"/>
              <a:gd name="connsiteY18" fmla="*/ 644891 h 659972"/>
              <a:gd name="connsiteX19" fmla="*/ 13424658 w 13424658"/>
              <a:gd name="connsiteY19" fmla="*/ 659972 h 659972"/>
              <a:gd name="connsiteX20" fmla="*/ 12248288 w 13424658"/>
              <a:gd name="connsiteY20" fmla="*/ 0 h 659972"/>
              <a:gd name="connsiteX0" fmla="*/ 12248288 w 13424658"/>
              <a:gd name="connsiteY0" fmla="*/ 0 h 659972"/>
              <a:gd name="connsiteX1" fmla="*/ 11473122 w 13424658"/>
              <a:gd name="connsiteY1" fmla="*/ 0 h 659972"/>
              <a:gd name="connsiteX2" fmla="*/ 11435032 w 13424658"/>
              <a:gd name="connsiteY2" fmla="*/ 2097 h 659972"/>
              <a:gd name="connsiteX3" fmla="*/ 11397926 w 13424658"/>
              <a:gd name="connsiteY3" fmla="*/ 8549 h 659972"/>
              <a:gd name="connsiteX4" fmla="*/ 11361641 w 13424658"/>
              <a:gd name="connsiteY4" fmla="*/ 18873 h 659972"/>
              <a:gd name="connsiteX5" fmla="*/ 11326998 w 13424658"/>
              <a:gd name="connsiteY5" fmla="*/ 33229 h 659972"/>
              <a:gd name="connsiteX6" fmla="*/ 11294161 w 13424658"/>
              <a:gd name="connsiteY6" fmla="*/ 51456 h 659972"/>
              <a:gd name="connsiteX7" fmla="*/ 11263295 w 13424658"/>
              <a:gd name="connsiteY7" fmla="*/ 73232 h 659972"/>
              <a:gd name="connsiteX8" fmla="*/ 11234891 w 13424658"/>
              <a:gd name="connsiteY8" fmla="*/ 98557 h 659972"/>
              <a:gd name="connsiteX9" fmla="*/ 11029496 w 13424658"/>
              <a:gd name="connsiteY9" fmla="*/ 306639 h 659972"/>
              <a:gd name="connsiteX10" fmla="*/ 11001092 w 13424658"/>
              <a:gd name="connsiteY10" fmla="*/ 331964 h 659972"/>
              <a:gd name="connsiteX11" fmla="*/ 10970225 w 13424658"/>
              <a:gd name="connsiteY11" fmla="*/ 353740 h 659972"/>
              <a:gd name="connsiteX12" fmla="*/ 10937388 w 13424658"/>
              <a:gd name="connsiteY12" fmla="*/ 371806 h 659972"/>
              <a:gd name="connsiteX13" fmla="*/ 10902746 w 13424658"/>
              <a:gd name="connsiteY13" fmla="*/ 386162 h 659972"/>
              <a:gd name="connsiteX14" fmla="*/ 10866625 w 13424658"/>
              <a:gd name="connsiteY14" fmla="*/ 396646 h 659972"/>
              <a:gd name="connsiteX15" fmla="*/ 10829356 w 13424658"/>
              <a:gd name="connsiteY15" fmla="*/ 402937 h 659972"/>
              <a:gd name="connsiteX16" fmla="*/ 10791265 w 13424658"/>
              <a:gd name="connsiteY16" fmla="*/ 405034 h 659972"/>
              <a:gd name="connsiteX17" fmla="*/ 0 w 13424658"/>
              <a:gd name="connsiteY17" fmla="*/ 401828 h 659972"/>
              <a:gd name="connsiteX18" fmla="*/ 30638 w 13424658"/>
              <a:gd name="connsiteY18" fmla="*/ 644891 h 659972"/>
              <a:gd name="connsiteX19" fmla="*/ 13424658 w 13424658"/>
              <a:gd name="connsiteY19" fmla="*/ 659972 h 659972"/>
              <a:gd name="connsiteX20" fmla="*/ 12248288 w 13424658"/>
              <a:gd name="connsiteY20" fmla="*/ 0 h 659972"/>
              <a:gd name="connsiteX0" fmla="*/ 12248288 w 12263370"/>
              <a:gd name="connsiteY0" fmla="*/ 0 h 659972"/>
              <a:gd name="connsiteX1" fmla="*/ 11473122 w 12263370"/>
              <a:gd name="connsiteY1" fmla="*/ 0 h 659972"/>
              <a:gd name="connsiteX2" fmla="*/ 11435032 w 12263370"/>
              <a:gd name="connsiteY2" fmla="*/ 2097 h 659972"/>
              <a:gd name="connsiteX3" fmla="*/ 11397926 w 12263370"/>
              <a:gd name="connsiteY3" fmla="*/ 8549 h 659972"/>
              <a:gd name="connsiteX4" fmla="*/ 11361641 w 12263370"/>
              <a:gd name="connsiteY4" fmla="*/ 18873 h 659972"/>
              <a:gd name="connsiteX5" fmla="*/ 11326998 w 12263370"/>
              <a:gd name="connsiteY5" fmla="*/ 33229 h 659972"/>
              <a:gd name="connsiteX6" fmla="*/ 11294161 w 12263370"/>
              <a:gd name="connsiteY6" fmla="*/ 51456 h 659972"/>
              <a:gd name="connsiteX7" fmla="*/ 11263295 w 12263370"/>
              <a:gd name="connsiteY7" fmla="*/ 73232 h 659972"/>
              <a:gd name="connsiteX8" fmla="*/ 11234891 w 12263370"/>
              <a:gd name="connsiteY8" fmla="*/ 98557 h 659972"/>
              <a:gd name="connsiteX9" fmla="*/ 11029496 w 12263370"/>
              <a:gd name="connsiteY9" fmla="*/ 306639 h 659972"/>
              <a:gd name="connsiteX10" fmla="*/ 11001092 w 12263370"/>
              <a:gd name="connsiteY10" fmla="*/ 331964 h 659972"/>
              <a:gd name="connsiteX11" fmla="*/ 10970225 w 12263370"/>
              <a:gd name="connsiteY11" fmla="*/ 353740 h 659972"/>
              <a:gd name="connsiteX12" fmla="*/ 10937388 w 12263370"/>
              <a:gd name="connsiteY12" fmla="*/ 371806 h 659972"/>
              <a:gd name="connsiteX13" fmla="*/ 10902746 w 12263370"/>
              <a:gd name="connsiteY13" fmla="*/ 386162 h 659972"/>
              <a:gd name="connsiteX14" fmla="*/ 10866625 w 12263370"/>
              <a:gd name="connsiteY14" fmla="*/ 396646 h 659972"/>
              <a:gd name="connsiteX15" fmla="*/ 10829356 w 12263370"/>
              <a:gd name="connsiteY15" fmla="*/ 402937 h 659972"/>
              <a:gd name="connsiteX16" fmla="*/ 10791265 w 12263370"/>
              <a:gd name="connsiteY16" fmla="*/ 405034 h 659972"/>
              <a:gd name="connsiteX17" fmla="*/ 0 w 12263370"/>
              <a:gd name="connsiteY17" fmla="*/ 401828 h 659972"/>
              <a:gd name="connsiteX18" fmla="*/ 30638 w 12263370"/>
              <a:gd name="connsiteY18" fmla="*/ 644891 h 659972"/>
              <a:gd name="connsiteX19" fmla="*/ 12263370 w 12263370"/>
              <a:gd name="connsiteY19" fmla="*/ 659972 h 659972"/>
              <a:gd name="connsiteX20" fmla="*/ 12248288 w 12263370"/>
              <a:gd name="connsiteY20" fmla="*/ 0 h 65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63370" h="659972">
                <a:moveTo>
                  <a:pt x="12248288" y="0"/>
                </a:moveTo>
                <a:lnTo>
                  <a:pt x="11473122" y="0"/>
                </a:lnTo>
                <a:lnTo>
                  <a:pt x="11435032" y="2097"/>
                </a:lnTo>
                <a:lnTo>
                  <a:pt x="11397926" y="8549"/>
                </a:lnTo>
                <a:lnTo>
                  <a:pt x="11361641" y="18873"/>
                </a:lnTo>
                <a:lnTo>
                  <a:pt x="11326998" y="33229"/>
                </a:lnTo>
                <a:lnTo>
                  <a:pt x="11294161" y="51456"/>
                </a:lnTo>
                <a:lnTo>
                  <a:pt x="11263295" y="73232"/>
                </a:lnTo>
                <a:lnTo>
                  <a:pt x="11234891" y="98557"/>
                </a:lnTo>
                <a:lnTo>
                  <a:pt x="11029496" y="306639"/>
                </a:lnTo>
                <a:lnTo>
                  <a:pt x="11001092" y="331964"/>
                </a:lnTo>
                <a:lnTo>
                  <a:pt x="10970225" y="353740"/>
                </a:lnTo>
                <a:lnTo>
                  <a:pt x="10937388" y="371806"/>
                </a:lnTo>
                <a:lnTo>
                  <a:pt x="10902746" y="386162"/>
                </a:lnTo>
                <a:lnTo>
                  <a:pt x="10866625" y="396646"/>
                </a:lnTo>
                <a:lnTo>
                  <a:pt x="10829356" y="402937"/>
                </a:lnTo>
                <a:lnTo>
                  <a:pt x="10791265" y="405034"/>
                </a:lnTo>
                <a:lnTo>
                  <a:pt x="0" y="401828"/>
                </a:lnTo>
                <a:lnTo>
                  <a:pt x="30638" y="644891"/>
                </a:lnTo>
                <a:lnTo>
                  <a:pt x="12263370" y="659972"/>
                </a:lnTo>
                <a:cubicBezTo>
                  <a:pt x="12261391" y="453836"/>
                  <a:pt x="12259411" y="32400"/>
                  <a:pt x="12248288" y="0"/>
                </a:cubicBezTo>
                <a:close/>
              </a:path>
            </a:pathLst>
          </a:custGeom>
          <a:solidFill>
            <a:srgbClr val="FFFFFF"/>
          </a:solidFill>
          <a:ln w="16417" cap="flat">
            <a:noFill/>
            <a:prstDash val="solid"/>
            <a:miter/>
          </a:ln>
        </p:spPr>
        <p:txBody>
          <a:bodyPr rtlCol="0" anchor="ctr"/>
          <a:lstStyle/>
          <a:p>
            <a:endParaRPr lang="en-GB"/>
          </a:p>
        </p:txBody>
      </p:sp>
      <p:sp>
        <p:nvSpPr>
          <p:cNvPr id="3" name="Graphic 8">
            <a:extLst>
              <a:ext uri="{FF2B5EF4-FFF2-40B4-BE49-F238E27FC236}">
                <a16:creationId xmlns:a16="http://schemas.microsoft.com/office/drawing/2014/main" id="{790FE990-C3E6-2EA1-4CD8-B13797C5E611}"/>
              </a:ext>
            </a:extLst>
          </p:cNvPr>
          <p:cNvSpPr/>
          <p:nvPr userDrawn="1"/>
        </p:nvSpPr>
        <p:spPr>
          <a:xfrm>
            <a:off x="-924" y="6232997"/>
            <a:ext cx="12210889" cy="405034"/>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12254226 w 12254226"/>
              <a:gd name="connsiteY18" fmla="*/ 659972 h 659972"/>
              <a:gd name="connsiteX19" fmla="*/ 12248288 w 12254226"/>
              <a:gd name="connsiteY19" fmla="*/ 0 h 659972"/>
              <a:gd name="connsiteX0" fmla="*/ 12248288 w 12248288"/>
              <a:gd name="connsiteY0" fmla="*/ 0 h 410972"/>
              <a:gd name="connsiteX1" fmla="*/ 10302690 w 12248288"/>
              <a:gd name="connsiteY1" fmla="*/ 0 h 410972"/>
              <a:gd name="connsiteX2" fmla="*/ 10264600 w 12248288"/>
              <a:gd name="connsiteY2" fmla="*/ 2097 h 410972"/>
              <a:gd name="connsiteX3" fmla="*/ 10227494 w 12248288"/>
              <a:gd name="connsiteY3" fmla="*/ 8549 h 410972"/>
              <a:gd name="connsiteX4" fmla="*/ 10191209 w 12248288"/>
              <a:gd name="connsiteY4" fmla="*/ 18873 h 410972"/>
              <a:gd name="connsiteX5" fmla="*/ 10156566 w 12248288"/>
              <a:gd name="connsiteY5" fmla="*/ 33229 h 410972"/>
              <a:gd name="connsiteX6" fmla="*/ 10123729 w 12248288"/>
              <a:gd name="connsiteY6" fmla="*/ 51456 h 410972"/>
              <a:gd name="connsiteX7" fmla="*/ 10092863 w 12248288"/>
              <a:gd name="connsiteY7" fmla="*/ 73232 h 410972"/>
              <a:gd name="connsiteX8" fmla="*/ 10064459 w 12248288"/>
              <a:gd name="connsiteY8" fmla="*/ 98557 h 410972"/>
              <a:gd name="connsiteX9" fmla="*/ 9859064 w 12248288"/>
              <a:gd name="connsiteY9" fmla="*/ 306639 h 410972"/>
              <a:gd name="connsiteX10" fmla="*/ 9830660 w 12248288"/>
              <a:gd name="connsiteY10" fmla="*/ 331964 h 410972"/>
              <a:gd name="connsiteX11" fmla="*/ 9799793 w 12248288"/>
              <a:gd name="connsiteY11" fmla="*/ 353740 h 410972"/>
              <a:gd name="connsiteX12" fmla="*/ 9766956 w 12248288"/>
              <a:gd name="connsiteY12" fmla="*/ 371806 h 410972"/>
              <a:gd name="connsiteX13" fmla="*/ 9732314 w 12248288"/>
              <a:gd name="connsiteY13" fmla="*/ 386162 h 410972"/>
              <a:gd name="connsiteX14" fmla="*/ 9696193 w 12248288"/>
              <a:gd name="connsiteY14" fmla="*/ 396646 h 410972"/>
              <a:gd name="connsiteX15" fmla="*/ 9658924 w 12248288"/>
              <a:gd name="connsiteY15" fmla="*/ 402937 h 410972"/>
              <a:gd name="connsiteX16" fmla="*/ 9620833 w 12248288"/>
              <a:gd name="connsiteY16" fmla="*/ 405034 h 410972"/>
              <a:gd name="connsiteX17" fmla="*/ 0 w 12248288"/>
              <a:gd name="connsiteY17" fmla="*/ 410972 h 410972"/>
              <a:gd name="connsiteX18" fmla="*/ 12248288 w 12248288"/>
              <a:gd name="connsiteY18" fmla="*/ 0 h 410972"/>
              <a:gd name="connsiteX0" fmla="*/ 12156848 w 12156848"/>
              <a:gd name="connsiteY0" fmla="*/ 0 h 502412"/>
              <a:gd name="connsiteX1" fmla="*/ 10211250 w 12156848"/>
              <a:gd name="connsiteY1" fmla="*/ 0 h 502412"/>
              <a:gd name="connsiteX2" fmla="*/ 10173160 w 12156848"/>
              <a:gd name="connsiteY2" fmla="*/ 2097 h 502412"/>
              <a:gd name="connsiteX3" fmla="*/ 10136054 w 12156848"/>
              <a:gd name="connsiteY3" fmla="*/ 8549 h 502412"/>
              <a:gd name="connsiteX4" fmla="*/ 10099769 w 12156848"/>
              <a:gd name="connsiteY4" fmla="*/ 18873 h 502412"/>
              <a:gd name="connsiteX5" fmla="*/ 10065126 w 12156848"/>
              <a:gd name="connsiteY5" fmla="*/ 33229 h 502412"/>
              <a:gd name="connsiteX6" fmla="*/ 10032289 w 12156848"/>
              <a:gd name="connsiteY6" fmla="*/ 51456 h 502412"/>
              <a:gd name="connsiteX7" fmla="*/ 10001423 w 12156848"/>
              <a:gd name="connsiteY7" fmla="*/ 73232 h 502412"/>
              <a:gd name="connsiteX8" fmla="*/ 9973019 w 12156848"/>
              <a:gd name="connsiteY8" fmla="*/ 98557 h 502412"/>
              <a:gd name="connsiteX9" fmla="*/ 9767624 w 12156848"/>
              <a:gd name="connsiteY9" fmla="*/ 306639 h 502412"/>
              <a:gd name="connsiteX10" fmla="*/ 9739220 w 12156848"/>
              <a:gd name="connsiteY10" fmla="*/ 331964 h 502412"/>
              <a:gd name="connsiteX11" fmla="*/ 9708353 w 12156848"/>
              <a:gd name="connsiteY11" fmla="*/ 353740 h 502412"/>
              <a:gd name="connsiteX12" fmla="*/ 9675516 w 12156848"/>
              <a:gd name="connsiteY12" fmla="*/ 371806 h 502412"/>
              <a:gd name="connsiteX13" fmla="*/ 9640874 w 12156848"/>
              <a:gd name="connsiteY13" fmla="*/ 386162 h 502412"/>
              <a:gd name="connsiteX14" fmla="*/ 9604753 w 12156848"/>
              <a:gd name="connsiteY14" fmla="*/ 396646 h 502412"/>
              <a:gd name="connsiteX15" fmla="*/ 9567484 w 12156848"/>
              <a:gd name="connsiteY15" fmla="*/ 402937 h 502412"/>
              <a:gd name="connsiteX16" fmla="*/ 9529393 w 12156848"/>
              <a:gd name="connsiteY16" fmla="*/ 405034 h 502412"/>
              <a:gd name="connsiteX17" fmla="*/ 0 w 12156848"/>
              <a:gd name="connsiteY17" fmla="*/ 502412 h 502412"/>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395320 h 405034"/>
              <a:gd name="connsiteX0" fmla="*/ 12173324 w 12173324"/>
              <a:gd name="connsiteY0" fmla="*/ 0 h 428271"/>
              <a:gd name="connsiteX1" fmla="*/ 10227726 w 12173324"/>
              <a:gd name="connsiteY1" fmla="*/ 0 h 428271"/>
              <a:gd name="connsiteX2" fmla="*/ 10189636 w 12173324"/>
              <a:gd name="connsiteY2" fmla="*/ 2097 h 428271"/>
              <a:gd name="connsiteX3" fmla="*/ 10152530 w 12173324"/>
              <a:gd name="connsiteY3" fmla="*/ 8549 h 428271"/>
              <a:gd name="connsiteX4" fmla="*/ 10116245 w 12173324"/>
              <a:gd name="connsiteY4" fmla="*/ 18873 h 428271"/>
              <a:gd name="connsiteX5" fmla="*/ 10081602 w 12173324"/>
              <a:gd name="connsiteY5" fmla="*/ 33229 h 428271"/>
              <a:gd name="connsiteX6" fmla="*/ 10048765 w 12173324"/>
              <a:gd name="connsiteY6" fmla="*/ 51456 h 428271"/>
              <a:gd name="connsiteX7" fmla="*/ 10017899 w 12173324"/>
              <a:gd name="connsiteY7" fmla="*/ 73232 h 428271"/>
              <a:gd name="connsiteX8" fmla="*/ 9989495 w 12173324"/>
              <a:gd name="connsiteY8" fmla="*/ 98557 h 428271"/>
              <a:gd name="connsiteX9" fmla="*/ 9784100 w 12173324"/>
              <a:gd name="connsiteY9" fmla="*/ 306639 h 428271"/>
              <a:gd name="connsiteX10" fmla="*/ 9755696 w 12173324"/>
              <a:gd name="connsiteY10" fmla="*/ 331964 h 428271"/>
              <a:gd name="connsiteX11" fmla="*/ 9724829 w 12173324"/>
              <a:gd name="connsiteY11" fmla="*/ 353740 h 428271"/>
              <a:gd name="connsiteX12" fmla="*/ 9691992 w 12173324"/>
              <a:gd name="connsiteY12" fmla="*/ 371806 h 428271"/>
              <a:gd name="connsiteX13" fmla="*/ 9657350 w 12173324"/>
              <a:gd name="connsiteY13" fmla="*/ 386162 h 428271"/>
              <a:gd name="connsiteX14" fmla="*/ 9621229 w 12173324"/>
              <a:gd name="connsiteY14" fmla="*/ 396646 h 428271"/>
              <a:gd name="connsiteX15" fmla="*/ 9583960 w 12173324"/>
              <a:gd name="connsiteY15" fmla="*/ 402937 h 428271"/>
              <a:gd name="connsiteX16" fmla="*/ 9545869 w 12173324"/>
              <a:gd name="connsiteY16" fmla="*/ 405034 h 428271"/>
              <a:gd name="connsiteX17" fmla="*/ 0 w 12173324"/>
              <a:gd name="connsiteY17" fmla="*/ 428271 h 428271"/>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403558 h 405034"/>
              <a:gd name="connsiteX0" fmla="*/ 12247465 w 12247465"/>
              <a:gd name="connsiteY0" fmla="*/ 0 h 405034"/>
              <a:gd name="connsiteX1" fmla="*/ 10301867 w 12247465"/>
              <a:gd name="connsiteY1" fmla="*/ 0 h 405034"/>
              <a:gd name="connsiteX2" fmla="*/ 10263777 w 12247465"/>
              <a:gd name="connsiteY2" fmla="*/ 2097 h 405034"/>
              <a:gd name="connsiteX3" fmla="*/ 10226671 w 12247465"/>
              <a:gd name="connsiteY3" fmla="*/ 8549 h 405034"/>
              <a:gd name="connsiteX4" fmla="*/ 10190386 w 12247465"/>
              <a:gd name="connsiteY4" fmla="*/ 18873 h 405034"/>
              <a:gd name="connsiteX5" fmla="*/ 10155743 w 12247465"/>
              <a:gd name="connsiteY5" fmla="*/ 33229 h 405034"/>
              <a:gd name="connsiteX6" fmla="*/ 10122906 w 12247465"/>
              <a:gd name="connsiteY6" fmla="*/ 51456 h 405034"/>
              <a:gd name="connsiteX7" fmla="*/ 10092040 w 12247465"/>
              <a:gd name="connsiteY7" fmla="*/ 73232 h 405034"/>
              <a:gd name="connsiteX8" fmla="*/ 10063636 w 12247465"/>
              <a:gd name="connsiteY8" fmla="*/ 98557 h 405034"/>
              <a:gd name="connsiteX9" fmla="*/ 9858241 w 12247465"/>
              <a:gd name="connsiteY9" fmla="*/ 306639 h 405034"/>
              <a:gd name="connsiteX10" fmla="*/ 9829837 w 12247465"/>
              <a:gd name="connsiteY10" fmla="*/ 331964 h 405034"/>
              <a:gd name="connsiteX11" fmla="*/ 9798970 w 12247465"/>
              <a:gd name="connsiteY11" fmla="*/ 353740 h 405034"/>
              <a:gd name="connsiteX12" fmla="*/ 9766133 w 12247465"/>
              <a:gd name="connsiteY12" fmla="*/ 371806 h 405034"/>
              <a:gd name="connsiteX13" fmla="*/ 9731491 w 12247465"/>
              <a:gd name="connsiteY13" fmla="*/ 386162 h 405034"/>
              <a:gd name="connsiteX14" fmla="*/ 9695370 w 12247465"/>
              <a:gd name="connsiteY14" fmla="*/ 396646 h 405034"/>
              <a:gd name="connsiteX15" fmla="*/ 9658101 w 12247465"/>
              <a:gd name="connsiteY15" fmla="*/ 402937 h 405034"/>
              <a:gd name="connsiteX16" fmla="*/ 9620010 w 12247465"/>
              <a:gd name="connsiteY16" fmla="*/ 405034 h 405034"/>
              <a:gd name="connsiteX17" fmla="*/ 0 w 12247465"/>
              <a:gd name="connsiteY17" fmla="*/ 403558 h 405034"/>
              <a:gd name="connsiteX0" fmla="*/ 13399609 w 13399609"/>
              <a:gd name="connsiteY0" fmla="*/ 0 h 405034"/>
              <a:gd name="connsiteX1" fmla="*/ 11454011 w 13399609"/>
              <a:gd name="connsiteY1" fmla="*/ 0 h 405034"/>
              <a:gd name="connsiteX2" fmla="*/ 11415921 w 13399609"/>
              <a:gd name="connsiteY2" fmla="*/ 2097 h 405034"/>
              <a:gd name="connsiteX3" fmla="*/ 11378815 w 13399609"/>
              <a:gd name="connsiteY3" fmla="*/ 8549 h 405034"/>
              <a:gd name="connsiteX4" fmla="*/ 11342530 w 13399609"/>
              <a:gd name="connsiteY4" fmla="*/ 18873 h 405034"/>
              <a:gd name="connsiteX5" fmla="*/ 11307887 w 13399609"/>
              <a:gd name="connsiteY5" fmla="*/ 33229 h 405034"/>
              <a:gd name="connsiteX6" fmla="*/ 11275050 w 13399609"/>
              <a:gd name="connsiteY6" fmla="*/ 51456 h 405034"/>
              <a:gd name="connsiteX7" fmla="*/ 11244184 w 13399609"/>
              <a:gd name="connsiteY7" fmla="*/ 73232 h 405034"/>
              <a:gd name="connsiteX8" fmla="*/ 11215780 w 13399609"/>
              <a:gd name="connsiteY8" fmla="*/ 98557 h 405034"/>
              <a:gd name="connsiteX9" fmla="*/ 11010385 w 13399609"/>
              <a:gd name="connsiteY9" fmla="*/ 306639 h 405034"/>
              <a:gd name="connsiteX10" fmla="*/ 10981981 w 13399609"/>
              <a:gd name="connsiteY10" fmla="*/ 331964 h 405034"/>
              <a:gd name="connsiteX11" fmla="*/ 10951114 w 13399609"/>
              <a:gd name="connsiteY11" fmla="*/ 353740 h 405034"/>
              <a:gd name="connsiteX12" fmla="*/ 10918277 w 13399609"/>
              <a:gd name="connsiteY12" fmla="*/ 371806 h 405034"/>
              <a:gd name="connsiteX13" fmla="*/ 10883635 w 13399609"/>
              <a:gd name="connsiteY13" fmla="*/ 386162 h 405034"/>
              <a:gd name="connsiteX14" fmla="*/ 10847514 w 13399609"/>
              <a:gd name="connsiteY14" fmla="*/ 396646 h 405034"/>
              <a:gd name="connsiteX15" fmla="*/ 10810245 w 13399609"/>
              <a:gd name="connsiteY15" fmla="*/ 402937 h 405034"/>
              <a:gd name="connsiteX16" fmla="*/ 10772154 w 13399609"/>
              <a:gd name="connsiteY16" fmla="*/ 405034 h 405034"/>
              <a:gd name="connsiteX17" fmla="*/ 0 w 13399609"/>
              <a:gd name="connsiteY17" fmla="*/ 403558 h 405034"/>
              <a:gd name="connsiteX0" fmla="*/ 12210889 w 12210889"/>
              <a:gd name="connsiteY0" fmla="*/ 9144 h 405034"/>
              <a:gd name="connsiteX1" fmla="*/ 11454011 w 12210889"/>
              <a:gd name="connsiteY1" fmla="*/ 0 h 405034"/>
              <a:gd name="connsiteX2" fmla="*/ 11415921 w 12210889"/>
              <a:gd name="connsiteY2" fmla="*/ 2097 h 405034"/>
              <a:gd name="connsiteX3" fmla="*/ 11378815 w 12210889"/>
              <a:gd name="connsiteY3" fmla="*/ 8549 h 405034"/>
              <a:gd name="connsiteX4" fmla="*/ 11342530 w 12210889"/>
              <a:gd name="connsiteY4" fmla="*/ 18873 h 405034"/>
              <a:gd name="connsiteX5" fmla="*/ 11307887 w 12210889"/>
              <a:gd name="connsiteY5" fmla="*/ 33229 h 405034"/>
              <a:gd name="connsiteX6" fmla="*/ 11275050 w 12210889"/>
              <a:gd name="connsiteY6" fmla="*/ 51456 h 405034"/>
              <a:gd name="connsiteX7" fmla="*/ 11244184 w 12210889"/>
              <a:gd name="connsiteY7" fmla="*/ 73232 h 405034"/>
              <a:gd name="connsiteX8" fmla="*/ 11215780 w 12210889"/>
              <a:gd name="connsiteY8" fmla="*/ 98557 h 405034"/>
              <a:gd name="connsiteX9" fmla="*/ 11010385 w 12210889"/>
              <a:gd name="connsiteY9" fmla="*/ 306639 h 405034"/>
              <a:gd name="connsiteX10" fmla="*/ 10981981 w 12210889"/>
              <a:gd name="connsiteY10" fmla="*/ 331964 h 405034"/>
              <a:gd name="connsiteX11" fmla="*/ 10951114 w 12210889"/>
              <a:gd name="connsiteY11" fmla="*/ 353740 h 405034"/>
              <a:gd name="connsiteX12" fmla="*/ 10918277 w 12210889"/>
              <a:gd name="connsiteY12" fmla="*/ 371806 h 405034"/>
              <a:gd name="connsiteX13" fmla="*/ 10883635 w 12210889"/>
              <a:gd name="connsiteY13" fmla="*/ 386162 h 405034"/>
              <a:gd name="connsiteX14" fmla="*/ 10847514 w 12210889"/>
              <a:gd name="connsiteY14" fmla="*/ 396646 h 405034"/>
              <a:gd name="connsiteX15" fmla="*/ 10810245 w 12210889"/>
              <a:gd name="connsiteY15" fmla="*/ 402937 h 405034"/>
              <a:gd name="connsiteX16" fmla="*/ 10772154 w 12210889"/>
              <a:gd name="connsiteY16" fmla="*/ 405034 h 405034"/>
              <a:gd name="connsiteX17" fmla="*/ 0 w 12210889"/>
              <a:gd name="connsiteY17" fmla="*/ 403558 h 40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10889" h="405034">
                <a:moveTo>
                  <a:pt x="12210889" y="9144"/>
                </a:moveTo>
                <a:lnTo>
                  <a:pt x="11454011" y="0"/>
                </a:lnTo>
                <a:lnTo>
                  <a:pt x="11415921" y="2097"/>
                </a:lnTo>
                <a:lnTo>
                  <a:pt x="11378815" y="8549"/>
                </a:lnTo>
                <a:lnTo>
                  <a:pt x="11342530" y="18873"/>
                </a:lnTo>
                <a:lnTo>
                  <a:pt x="11307887" y="33229"/>
                </a:lnTo>
                <a:lnTo>
                  <a:pt x="11275050" y="51456"/>
                </a:lnTo>
                <a:lnTo>
                  <a:pt x="11244184" y="73232"/>
                </a:lnTo>
                <a:lnTo>
                  <a:pt x="11215780" y="98557"/>
                </a:lnTo>
                <a:lnTo>
                  <a:pt x="11010385" y="306639"/>
                </a:lnTo>
                <a:lnTo>
                  <a:pt x="10981981" y="331964"/>
                </a:lnTo>
                <a:lnTo>
                  <a:pt x="10951114" y="353740"/>
                </a:lnTo>
                <a:lnTo>
                  <a:pt x="10918277" y="371806"/>
                </a:lnTo>
                <a:lnTo>
                  <a:pt x="10883635" y="386162"/>
                </a:lnTo>
                <a:lnTo>
                  <a:pt x="10847514" y="396646"/>
                </a:lnTo>
                <a:lnTo>
                  <a:pt x="10810245" y="402937"/>
                </a:lnTo>
                <a:lnTo>
                  <a:pt x="10772154" y="405034"/>
                </a:lnTo>
                <a:lnTo>
                  <a:pt x="0" y="403558"/>
                </a:lnTo>
              </a:path>
            </a:pathLst>
          </a:custGeom>
          <a:noFill/>
          <a:ln w="16417" cap="flat">
            <a:solidFill>
              <a:srgbClr val="FFBF22"/>
            </a:solidFill>
            <a:prstDash val="solid"/>
            <a:miter/>
          </a:ln>
        </p:spPr>
        <p:txBody>
          <a:bodyPr rtlCol="0" anchor="ctr"/>
          <a:lstStyle/>
          <a:p>
            <a:endParaRPr lang="en-GB"/>
          </a:p>
        </p:txBody>
      </p:sp>
      <p:pic>
        <p:nvPicPr>
          <p:cNvPr id="4" name="Picture 3">
            <a:extLst>
              <a:ext uri="{FF2B5EF4-FFF2-40B4-BE49-F238E27FC236}">
                <a16:creationId xmlns:a16="http://schemas.microsoft.com/office/drawing/2014/main" id="{366A2F2E-30F1-AB03-3A99-CE6BD66B7D6C}"/>
              </a:ext>
            </a:extLst>
          </p:cNvPr>
          <p:cNvPicPr>
            <a:picLocks noChangeAspect="1"/>
          </p:cNvPicPr>
          <p:nvPr userDrawn="1"/>
        </p:nvPicPr>
        <p:blipFill>
          <a:blip r:embed="rId2"/>
          <a:srcRect/>
          <a:stretch/>
        </p:blipFill>
        <p:spPr>
          <a:xfrm>
            <a:off x="11423087" y="6426740"/>
            <a:ext cx="404054" cy="157424"/>
          </a:xfrm>
          <a:prstGeom prst="rect">
            <a:avLst/>
          </a:prstGeom>
        </p:spPr>
      </p:pic>
    </p:spTree>
    <p:extLst>
      <p:ext uri="{BB962C8B-B14F-4D97-AF65-F5344CB8AC3E}">
        <p14:creationId xmlns:p14="http://schemas.microsoft.com/office/powerpoint/2010/main" val="65648486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Intro_Bullet_Picture">
    <p:spTree>
      <p:nvGrpSpPr>
        <p:cNvPr id="1" name=""/>
        <p:cNvGrpSpPr/>
        <p:nvPr/>
      </p:nvGrpSpPr>
      <p:grpSpPr>
        <a:xfrm>
          <a:off x="0" y="0"/>
          <a:ext cx="0" cy="0"/>
          <a:chOff x="0" y="0"/>
          <a:chExt cx="0" cy="0"/>
        </a:xfrm>
      </p:grpSpPr>
      <p:sp>
        <p:nvSpPr>
          <p:cNvPr id="7" name="Text Placeholder 11">
            <a:extLst>
              <a:ext uri="{FF2B5EF4-FFF2-40B4-BE49-F238E27FC236}">
                <a16:creationId xmlns:a16="http://schemas.microsoft.com/office/drawing/2014/main" id="{DEA4372F-A8FE-304D-BEEF-9B1F4366F1F7}"/>
              </a:ext>
            </a:extLst>
          </p:cNvPr>
          <p:cNvSpPr>
            <a:spLocks noGrp="1"/>
          </p:cNvSpPr>
          <p:nvPr>
            <p:ph type="body" sz="quarter" idx="13"/>
          </p:nvPr>
        </p:nvSpPr>
        <p:spPr>
          <a:xfrm>
            <a:off x="509098" y="3758494"/>
            <a:ext cx="4743305" cy="1762631"/>
          </a:xfrm>
          <a:prstGeom prst="rect">
            <a:avLst/>
          </a:prstGeom>
          <a:ln>
            <a:noFill/>
          </a:ln>
        </p:spPr>
        <p:txBody>
          <a:bodyPr lIns="0" numCol="1"/>
          <a:lstStyle>
            <a:lvl1pPr marL="171450" indent="-171450">
              <a:buFont typeface="Arial" panose="020B0604020202020204" pitchFamily="34" charset="0"/>
              <a:buChar char="•"/>
              <a:defRPr sz="900" b="0" i="0">
                <a:solidFill>
                  <a:srgbClr val="454546"/>
                </a:solidFill>
                <a:latin typeface="HelveticaNeueLT Pro 55 Roman" panose="020B0604020202020204" pitchFamily="34" charset="77"/>
              </a:defRPr>
            </a:lvl1pPr>
            <a:lvl2pPr marL="457189" indent="0">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77" indent="0">
              <a:buFont typeface="Arial" panose="020B0604020202020204" pitchFamily="34" charset="0"/>
              <a:buNone/>
              <a:defRPr sz="1400" b="0" i="0">
                <a:solidFill>
                  <a:srgbClr val="E8BC28"/>
                </a:solidFill>
                <a:latin typeface="HelveticaNeueLT Std Lt" panose="020B0403020202020204" pitchFamily="34" charset="0"/>
              </a:defRPr>
            </a:lvl3pPr>
            <a:lvl4pPr marL="1371566" indent="0">
              <a:buFont typeface="Arial" panose="020B0604020202020204" pitchFamily="34" charset="0"/>
              <a:buNone/>
              <a:defRPr sz="1400" b="0" i="0">
                <a:solidFill>
                  <a:srgbClr val="E8BC28"/>
                </a:solidFill>
                <a:latin typeface="HelveticaNeueLT Std Lt" panose="020B0403020202020204" pitchFamily="34" charset="0"/>
              </a:defRPr>
            </a:lvl4pPr>
            <a:lvl5pPr marL="1828755" indent="0">
              <a:buNone/>
              <a:defRPr b="0" i="0">
                <a:latin typeface="HelveticaNeueLT Std Thin" panose="020B0403020202020204" pitchFamily="34" charset="0"/>
              </a:defRPr>
            </a:lvl5pPr>
          </a:lstStyle>
          <a:p>
            <a:pPr lvl="0"/>
            <a:endParaRPr lang="en-US"/>
          </a:p>
        </p:txBody>
      </p:sp>
      <p:sp>
        <p:nvSpPr>
          <p:cNvPr id="12" name="Text Placeholder 11">
            <a:extLst>
              <a:ext uri="{FF2B5EF4-FFF2-40B4-BE49-F238E27FC236}">
                <a16:creationId xmlns:a16="http://schemas.microsoft.com/office/drawing/2014/main" id="{B2CF9473-1903-994F-B99C-D29984D129C3}"/>
              </a:ext>
            </a:extLst>
          </p:cNvPr>
          <p:cNvSpPr>
            <a:spLocks noGrp="1"/>
          </p:cNvSpPr>
          <p:nvPr>
            <p:ph type="body" sz="quarter" idx="15"/>
          </p:nvPr>
        </p:nvSpPr>
        <p:spPr>
          <a:xfrm>
            <a:off x="497523" y="3175722"/>
            <a:ext cx="2764515" cy="506555"/>
          </a:xfrm>
          <a:prstGeom prst="rect">
            <a:avLst/>
          </a:prstGeom>
          <a:ln>
            <a:noFill/>
          </a:ln>
        </p:spPr>
        <p:txBody>
          <a:bodyPr lIns="0" anchor="b"/>
          <a:lstStyle>
            <a:lvl1pPr marL="0" indent="0">
              <a:buNone/>
              <a:defRPr sz="1400" b="1" i="0">
                <a:solidFill>
                  <a:srgbClr val="D43900"/>
                </a:solidFill>
                <a:latin typeface="HelveticaNeueLT Pro 55 Roman" panose="020B0604020202020204" pitchFamily="34" charset="77"/>
              </a:defRPr>
            </a:lvl1pPr>
            <a:lvl2pPr marL="457189" indent="0">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77" indent="0">
              <a:buFont typeface="Arial" panose="020B0604020202020204" pitchFamily="34" charset="0"/>
              <a:buNone/>
              <a:defRPr sz="1400" b="0" i="0">
                <a:solidFill>
                  <a:srgbClr val="E8BC28"/>
                </a:solidFill>
                <a:latin typeface="HelveticaNeueLT Std Lt" panose="020B0403020202020204" pitchFamily="34" charset="0"/>
              </a:defRPr>
            </a:lvl3pPr>
            <a:lvl4pPr marL="1371566" indent="0">
              <a:buFont typeface="Arial" panose="020B0604020202020204" pitchFamily="34" charset="0"/>
              <a:buNone/>
              <a:defRPr sz="1400" b="0" i="0">
                <a:solidFill>
                  <a:srgbClr val="E8BC28"/>
                </a:solidFill>
                <a:latin typeface="HelveticaNeueLT Std Lt" panose="020B0403020202020204" pitchFamily="34" charset="0"/>
              </a:defRPr>
            </a:lvl4pPr>
            <a:lvl5pPr marL="1828755" indent="0">
              <a:buNone/>
              <a:defRPr b="0" i="0">
                <a:latin typeface="HelveticaNeueLT Std Thin" panose="020B0403020202020204" pitchFamily="34" charset="0"/>
              </a:defRPr>
            </a:lvl5pPr>
          </a:lstStyle>
          <a:p>
            <a:pPr lvl="0"/>
            <a:endParaRPr lang="en-US"/>
          </a:p>
        </p:txBody>
      </p:sp>
      <p:sp>
        <p:nvSpPr>
          <p:cNvPr id="14" name="Picture Placeholder 8">
            <a:extLst>
              <a:ext uri="{FF2B5EF4-FFF2-40B4-BE49-F238E27FC236}">
                <a16:creationId xmlns:a16="http://schemas.microsoft.com/office/drawing/2014/main" id="{DD16F5DD-B45A-ED4E-8E7E-33263E4BB0FD}"/>
              </a:ext>
            </a:extLst>
          </p:cNvPr>
          <p:cNvSpPr>
            <a:spLocks noGrp="1"/>
          </p:cNvSpPr>
          <p:nvPr>
            <p:ph type="pic" sz="quarter" idx="16"/>
          </p:nvPr>
        </p:nvSpPr>
        <p:spPr>
          <a:xfrm>
            <a:off x="6287075" y="780175"/>
            <a:ext cx="5395827" cy="4740950"/>
          </a:xfrm>
          <a:prstGeom prst="rect">
            <a:avLst/>
          </a:prstGeom>
        </p:spPr>
        <p:txBody>
          <a:bodyPr/>
          <a:lstStyle>
            <a:lvl1pPr>
              <a:defRPr sz="1000" b="0" i="0">
                <a:latin typeface="HelveticaNeueLT Pro 55 Roman" panose="020B0604020202020204" pitchFamily="34" charset="77"/>
              </a:defRPr>
            </a:lvl1pPr>
          </a:lstStyle>
          <a:p>
            <a:endParaRPr lang="en-US"/>
          </a:p>
        </p:txBody>
      </p:sp>
      <p:sp>
        <p:nvSpPr>
          <p:cNvPr id="16" name="Text Placeholder 11">
            <a:extLst>
              <a:ext uri="{FF2B5EF4-FFF2-40B4-BE49-F238E27FC236}">
                <a16:creationId xmlns:a16="http://schemas.microsoft.com/office/drawing/2014/main" id="{F13ADBC8-7EAF-6F47-94A8-57843CEAD9D0}"/>
              </a:ext>
            </a:extLst>
          </p:cNvPr>
          <p:cNvSpPr>
            <a:spLocks noGrp="1"/>
          </p:cNvSpPr>
          <p:nvPr>
            <p:ph type="body" sz="quarter" idx="17"/>
          </p:nvPr>
        </p:nvSpPr>
        <p:spPr>
          <a:xfrm>
            <a:off x="497523" y="2298492"/>
            <a:ext cx="5043198" cy="637747"/>
          </a:xfrm>
          <a:prstGeom prst="rect">
            <a:avLst/>
          </a:prstGeom>
          <a:ln>
            <a:noFill/>
          </a:ln>
        </p:spPr>
        <p:txBody>
          <a:bodyPr/>
          <a:lstStyle>
            <a:lvl1pPr marL="0" indent="0">
              <a:buNone/>
              <a:defRPr sz="1200" b="0" i="0">
                <a:solidFill>
                  <a:srgbClr val="D43900"/>
                </a:solidFill>
                <a:latin typeface="HelveticaNeueLT Pro 65 Md" panose="020B0604020202020204" pitchFamily="34" charset="77"/>
              </a:defRPr>
            </a:lvl1pPr>
            <a:lvl2pPr marL="457189" indent="0">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77" indent="0">
              <a:buFont typeface="Arial" panose="020B0604020202020204" pitchFamily="34" charset="0"/>
              <a:buNone/>
              <a:defRPr sz="1400" b="0" i="0">
                <a:solidFill>
                  <a:srgbClr val="E8BC28"/>
                </a:solidFill>
                <a:latin typeface="HelveticaNeueLT Std Lt" panose="020B0403020202020204" pitchFamily="34" charset="0"/>
              </a:defRPr>
            </a:lvl3pPr>
            <a:lvl4pPr marL="1371566" indent="0">
              <a:buFont typeface="Arial" panose="020B0604020202020204" pitchFamily="34" charset="0"/>
              <a:buNone/>
              <a:defRPr sz="1400" b="0" i="0">
                <a:solidFill>
                  <a:srgbClr val="E8BC28"/>
                </a:solidFill>
                <a:latin typeface="HelveticaNeueLT Std Lt" panose="020B0403020202020204" pitchFamily="34" charset="0"/>
              </a:defRPr>
            </a:lvl4pPr>
            <a:lvl5pPr marL="1828755" indent="0">
              <a:buNone/>
              <a:defRPr b="0" i="0">
                <a:latin typeface="HelveticaNeueLT Std Thin" panose="020B0403020202020204" pitchFamily="34" charset="0"/>
              </a:defRPr>
            </a:lvl5pPr>
          </a:lstStyle>
          <a:p>
            <a:pPr lvl="0"/>
            <a:endParaRPr lang="en-US"/>
          </a:p>
        </p:txBody>
      </p:sp>
      <p:sp>
        <p:nvSpPr>
          <p:cNvPr id="9" name="Title 1">
            <a:extLst>
              <a:ext uri="{FF2B5EF4-FFF2-40B4-BE49-F238E27FC236}">
                <a16:creationId xmlns:a16="http://schemas.microsoft.com/office/drawing/2014/main" id="{046D799E-083A-B44F-8734-28595C102C83}"/>
              </a:ext>
            </a:extLst>
          </p:cNvPr>
          <p:cNvSpPr>
            <a:spLocks noGrp="1"/>
          </p:cNvSpPr>
          <p:nvPr>
            <p:ph type="title"/>
          </p:nvPr>
        </p:nvSpPr>
        <p:spPr>
          <a:xfrm>
            <a:off x="497523" y="780175"/>
            <a:ext cx="5043199" cy="637747"/>
          </a:xfrm>
          <a:prstGeom prst="rect">
            <a:avLst/>
          </a:prstGeom>
        </p:spPr>
        <p:txBody>
          <a:bodyPr anchor="t"/>
          <a:lstStyle>
            <a:lvl1pPr>
              <a:defRPr sz="2500" b="0" i="0">
                <a:solidFill>
                  <a:srgbClr val="D43900"/>
                </a:solidFill>
                <a:latin typeface="HelveticaNeueLT Pro 55 Roman" panose="020B0604020202020204" pitchFamily="34" charset="77"/>
                <a:ea typeface="Helvetica Neue Condensed" panose="02000503000000020004" pitchFamily="2" charset="0"/>
                <a:cs typeface="Helvetica Neue Condensed" panose="02000503000000020004" pitchFamily="2" charset="0"/>
              </a:defRPr>
            </a:lvl1pPr>
          </a:lstStyle>
          <a:p>
            <a:r>
              <a:rPr lang="en-GB"/>
              <a:t>Click to edit Master title style</a:t>
            </a:r>
            <a:endParaRPr lang="en-US"/>
          </a:p>
        </p:txBody>
      </p:sp>
      <p:sp>
        <p:nvSpPr>
          <p:cNvPr id="2" name="Graphic 8">
            <a:extLst>
              <a:ext uri="{FF2B5EF4-FFF2-40B4-BE49-F238E27FC236}">
                <a16:creationId xmlns:a16="http://schemas.microsoft.com/office/drawing/2014/main" id="{EF2ACF22-297E-5CB4-F90C-6244796E21C8}"/>
              </a:ext>
            </a:extLst>
          </p:cNvPr>
          <p:cNvSpPr/>
          <p:nvPr userDrawn="1"/>
        </p:nvSpPr>
        <p:spPr>
          <a:xfrm>
            <a:off x="-16829" y="6232997"/>
            <a:ext cx="12263370" cy="659972"/>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 name="connsiteX0" fmla="*/ 13418720 w 13424658"/>
              <a:gd name="connsiteY0" fmla="*/ 0 h 659972"/>
              <a:gd name="connsiteX1" fmla="*/ 11473122 w 13424658"/>
              <a:gd name="connsiteY1" fmla="*/ 0 h 659972"/>
              <a:gd name="connsiteX2" fmla="*/ 11435032 w 13424658"/>
              <a:gd name="connsiteY2" fmla="*/ 2097 h 659972"/>
              <a:gd name="connsiteX3" fmla="*/ 11397926 w 13424658"/>
              <a:gd name="connsiteY3" fmla="*/ 8549 h 659972"/>
              <a:gd name="connsiteX4" fmla="*/ 11361641 w 13424658"/>
              <a:gd name="connsiteY4" fmla="*/ 18873 h 659972"/>
              <a:gd name="connsiteX5" fmla="*/ 11326998 w 13424658"/>
              <a:gd name="connsiteY5" fmla="*/ 33229 h 659972"/>
              <a:gd name="connsiteX6" fmla="*/ 11294161 w 13424658"/>
              <a:gd name="connsiteY6" fmla="*/ 51456 h 659972"/>
              <a:gd name="connsiteX7" fmla="*/ 11263295 w 13424658"/>
              <a:gd name="connsiteY7" fmla="*/ 73232 h 659972"/>
              <a:gd name="connsiteX8" fmla="*/ 11234891 w 13424658"/>
              <a:gd name="connsiteY8" fmla="*/ 98557 h 659972"/>
              <a:gd name="connsiteX9" fmla="*/ 11029496 w 13424658"/>
              <a:gd name="connsiteY9" fmla="*/ 306639 h 659972"/>
              <a:gd name="connsiteX10" fmla="*/ 11001092 w 13424658"/>
              <a:gd name="connsiteY10" fmla="*/ 331964 h 659972"/>
              <a:gd name="connsiteX11" fmla="*/ 10970225 w 13424658"/>
              <a:gd name="connsiteY11" fmla="*/ 353740 h 659972"/>
              <a:gd name="connsiteX12" fmla="*/ 10937388 w 13424658"/>
              <a:gd name="connsiteY12" fmla="*/ 371806 h 659972"/>
              <a:gd name="connsiteX13" fmla="*/ 10902746 w 13424658"/>
              <a:gd name="connsiteY13" fmla="*/ 386162 h 659972"/>
              <a:gd name="connsiteX14" fmla="*/ 10866625 w 13424658"/>
              <a:gd name="connsiteY14" fmla="*/ 396646 h 659972"/>
              <a:gd name="connsiteX15" fmla="*/ 10829356 w 13424658"/>
              <a:gd name="connsiteY15" fmla="*/ 402937 h 659972"/>
              <a:gd name="connsiteX16" fmla="*/ 10791265 w 13424658"/>
              <a:gd name="connsiteY16" fmla="*/ 405034 h 659972"/>
              <a:gd name="connsiteX17" fmla="*/ 0 w 13424658"/>
              <a:gd name="connsiteY17" fmla="*/ 401828 h 659972"/>
              <a:gd name="connsiteX18" fmla="*/ 1164494 w 13424658"/>
              <a:gd name="connsiteY18" fmla="*/ 654035 h 659972"/>
              <a:gd name="connsiteX19" fmla="*/ 13424658 w 13424658"/>
              <a:gd name="connsiteY19" fmla="*/ 659972 h 659972"/>
              <a:gd name="connsiteX20" fmla="*/ 13418720 w 13424658"/>
              <a:gd name="connsiteY20" fmla="*/ 0 h 659972"/>
              <a:gd name="connsiteX0" fmla="*/ 13418720 w 13424658"/>
              <a:gd name="connsiteY0" fmla="*/ 0 h 659972"/>
              <a:gd name="connsiteX1" fmla="*/ 11473122 w 13424658"/>
              <a:gd name="connsiteY1" fmla="*/ 0 h 659972"/>
              <a:gd name="connsiteX2" fmla="*/ 11435032 w 13424658"/>
              <a:gd name="connsiteY2" fmla="*/ 2097 h 659972"/>
              <a:gd name="connsiteX3" fmla="*/ 11397926 w 13424658"/>
              <a:gd name="connsiteY3" fmla="*/ 8549 h 659972"/>
              <a:gd name="connsiteX4" fmla="*/ 11361641 w 13424658"/>
              <a:gd name="connsiteY4" fmla="*/ 18873 h 659972"/>
              <a:gd name="connsiteX5" fmla="*/ 11326998 w 13424658"/>
              <a:gd name="connsiteY5" fmla="*/ 33229 h 659972"/>
              <a:gd name="connsiteX6" fmla="*/ 11294161 w 13424658"/>
              <a:gd name="connsiteY6" fmla="*/ 51456 h 659972"/>
              <a:gd name="connsiteX7" fmla="*/ 11263295 w 13424658"/>
              <a:gd name="connsiteY7" fmla="*/ 73232 h 659972"/>
              <a:gd name="connsiteX8" fmla="*/ 11234891 w 13424658"/>
              <a:gd name="connsiteY8" fmla="*/ 98557 h 659972"/>
              <a:gd name="connsiteX9" fmla="*/ 11029496 w 13424658"/>
              <a:gd name="connsiteY9" fmla="*/ 306639 h 659972"/>
              <a:gd name="connsiteX10" fmla="*/ 11001092 w 13424658"/>
              <a:gd name="connsiteY10" fmla="*/ 331964 h 659972"/>
              <a:gd name="connsiteX11" fmla="*/ 10970225 w 13424658"/>
              <a:gd name="connsiteY11" fmla="*/ 353740 h 659972"/>
              <a:gd name="connsiteX12" fmla="*/ 10937388 w 13424658"/>
              <a:gd name="connsiteY12" fmla="*/ 371806 h 659972"/>
              <a:gd name="connsiteX13" fmla="*/ 10902746 w 13424658"/>
              <a:gd name="connsiteY13" fmla="*/ 386162 h 659972"/>
              <a:gd name="connsiteX14" fmla="*/ 10866625 w 13424658"/>
              <a:gd name="connsiteY14" fmla="*/ 396646 h 659972"/>
              <a:gd name="connsiteX15" fmla="*/ 10829356 w 13424658"/>
              <a:gd name="connsiteY15" fmla="*/ 402937 h 659972"/>
              <a:gd name="connsiteX16" fmla="*/ 10791265 w 13424658"/>
              <a:gd name="connsiteY16" fmla="*/ 405034 h 659972"/>
              <a:gd name="connsiteX17" fmla="*/ 0 w 13424658"/>
              <a:gd name="connsiteY17" fmla="*/ 401828 h 659972"/>
              <a:gd name="connsiteX18" fmla="*/ 30638 w 13424658"/>
              <a:gd name="connsiteY18" fmla="*/ 644891 h 659972"/>
              <a:gd name="connsiteX19" fmla="*/ 13424658 w 13424658"/>
              <a:gd name="connsiteY19" fmla="*/ 659972 h 659972"/>
              <a:gd name="connsiteX20" fmla="*/ 13418720 w 13424658"/>
              <a:gd name="connsiteY20" fmla="*/ 0 h 659972"/>
              <a:gd name="connsiteX0" fmla="*/ 12248288 w 13424658"/>
              <a:gd name="connsiteY0" fmla="*/ 0 h 659972"/>
              <a:gd name="connsiteX1" fmla="*/ 11473122 w 13424658"/>
              <a:gd name="connsiteY1" fmla="*/ 0 h 659972"/>
              <a:gd name="connsiteX2" fmla="*/ 11435032 w 13424658"/>
              <a:gd name="connsiteY2" fmla="*/ 2097 h 659972"/>
              <a:gd name="connsiteX3" fmla="*/ 11397926 w 13424658"/>
              <a:gd name="connsiteY3" fmla="*/ 8549 h 659972"/>
              <a:gd name="connsiteX4" fmla="*/ 11361641 w 13424658"/>
              <a:gd name="connsiteY4" fmla="*/ 18873 h 659972"/>
              <a:gd name="connsiteX5" fmla="*/ 11326998 w 13424658"/>
              <a:gd name="connsiteY5" fmla="*/ 33229 h 659972"/>
              <a:gd name="connsiteX6" fmla="*/ 11294161 w 13424658"/>
              <a:gd name="connsiteY6" fmla="*/ 51456 h 659972"/>
              <a:gd name="connsiteX7" fmla="*/ 11263295 w 13424658"/>
              <a:gd name="connsiteY7" fmla="*/ 73232 h 659972"/>
              <a:gd name="connsiteX8" fmla="*/ 11234891 w 13424658"/>
              <a:gd name="connsiteY8" fmla="*/ 98557 h 659972"/>
              <a:gd name="connsiteX9" fmla="*/ 11029496 w 13424658"/>
              <a:gd name="connsiteY9" fmla="*/ 306639 h 659972"/>
              <a:gd name="connsiteX10" fmla="*/ 11001092 w 13424658"/>
              <a:gd name="connsiteY10" fmla="*/ 331964 h 659972"/>
              <a:gd name="connsiteX11" fmla="*/ 10970225 w 13424658"/>
              <a:gd name="connsiteY11" fmla="*/ 353740 h 659972"/>
              <a:gd name="connsiteX12" fmla="*/ 10937388 w 13424658"/>
              <a:gd name="connsiteY12" fmla="*/ 371806 h 659972"/>
              <a:gd name="connsiteX13" fmla="*/ 10902746 w 13424658"/>
              <a:gd name="connsiteY13" fmla="*/ 386162 h 659972"/>
              <a:gd name="connsiteX14" fmla="*/ 10866625 w 13424658"/>
              <a:gd name="connsiteY14" fmla="*/ 396646 h 659972"/>
              <a:gd name="connsiteX15" fmla="*/ 10829356 w 13424658"/>
              <a:gd name="connsiteY15" fmla="*/ 402937 h 659972"/>
              <a:gd name="connsiteX16" fmla="*/ 10791265 w 13424658"/>
              <a:gd name="connsiteY16" fmla="*/ 405034 h 659972"/>
              <a:gd name="connsiteX17" fmla="*/ 0 w 13424658"/>
              <a:gd name="connsiteY17" fmla="*/ 401828 h 659972"/>
              <a:gd name="connsiteX18" fmla="*/ 30638 w 13424658"/>
              <a:gd name="connsiteY18" fmla="*/ 644891 h 659972"/>
              <a:gd name="connsiteX19" fmla="*/ 13424658 w 13424658"/>
              <a:gd name="connsiteY19" fmla="*/ 659972 h 659972"/>
              <a:gd name="connsiteX20" fmla="*/ 12248288 w 13424658"/>
              <a:gd name="connsiteY20" fmla="*/ 0 h 659972"/>
              <a:gd name="connsiteX0" fmla="*/ 12248288 w 13424658"/>
              <a:gd name="connsiteY0" fmla="*/ 0 h 659972"/>
              <a:gd name="connsiteX1" fmla="*/ 11473122 w 13424658"/>
              <a:gd name="connsiteY1" fmla="*/ 0 h 659972"/>
              <a:gd name="connsiteX2" fmla="*/ 11435032 w 13424658"/>
              <a:gd name="connsiteY2" fmla="*/ 2097 h 659972"/>
              <a:gd name="connsiteX3" fmla="*/ 11397926 w 13424658"/>
              <a:gd name="connsiteY3" fmla="*/ 8549 h 659972"/>
              <a:gd name="connsiteX4" fmla="*/ 11361641 w 13424658"/>
              <a:gd name="connsiteY4" fmla="*/ 18873 h 659972"/>
              <a:gd name="connsiteX5" fmla="*/ 11326998 w 13424658"/>
              <a:gd name="connsiteY5" fmla="*/ 33229 h 659972"/>
              <a:gd name="connsiteX6" fmla="*/ 11294161 w 13424658"/>
              <a:gd name="connsiteY6" fmla="*/ 51456 h 659972"/>
              <a:gd name="connsiteX7" fmla="*/ 11263295 w 13424658"/>
              <a:gd name="connsiteY7" fmla="*/ 73232 h 659972"/>
              <a:gd name="connsiteX8" fmla="*/ 11234891 w 13424658"/>
              <a:gd name="connsiteY8" fmla="*/ 98557 h 659972"/>
              <a:gd name="connsiteX9" fmla="*/ 11029496 w 13424658"/>
              <a:gd name="connsiteY9" fmla="*/ 306639 h 659972"/>
              <a:gd name="connsiteX10" fmla="*/ 11001092 w 13424658"/>
              <a:gd name="connsiteY10" fmla="*/ 331964 h 659972"/>
              <a:gd name="connsiteX11" fmla="*/ 10970225 w 13424658"/>
              <a:gd name="connsiteY11" fmla="*/ 353740 h 659972"/>
              <a:gd name="connsiteX12" fmla="*/ 10937388 w 13424658"/>
              <a:gd name="connsiteY12" fmla="*/ 371806 h 659972"/>
              <a:gd name="connsiteX13" fmla="*/ 10902746 w 13424658"/>
              <a:gd name="connsiteY13" fmla="*/ 386162 h 659972"/>
              <a:gd name="connsiteX14" fmla="*/ 10866625 w 13424658"/>
              <a:gd name="connsiteY14" fmla="*/ 396646 h 659972"/>
              <a:gd name="connsiteX15" fmla="*/ 10829356 w 13424658"/>
              <a:gd name="connsiteY15" fmla="*/ 402937 h 659972"/>
              <a:gd name="connsiteX16" fmla="*/ 10791265 w 13424658"/>
              <a:gd name="connsiteY16" fmla="*/ 405034 h 659972"/>
              <a:gd name="connsiteX17" fmla="*/ 0 w 13424658"/>
              <a:gd name="connsiteY17" fmla="*/ 401828 h 659972"/>
              <a:gd name="connsiteX18" fmla="*/ 30638 w 13424658"/>
              <a:gd name="connsiteY18" fmla="*/ 644891 h 659972"/>
              <a:gd name="connsiteX19" fmla="*/ 13424658 w 13424658"/>
              <a:gd name="connsiteY19" fmla="*/ 659972 h 659972"/>
              <a:gd name="connsiteX20" fmla="*/ 12248288 w 13424658"/>
              <a:gd name="connsiteY20" fmla="*/ 0 h 659972"/>
              <a:gd name="connsiteX0" fmla="*/ 12248288 w 12263370"/>
              <a:gd name="connsiteY0" fmla="*/ 0 h 659972"/>
              <a:gd name="connsiteX1" fmla="*/ 11473122 w 12263370"/>
              <a:gd name="connsiteY1" fmla="*/ 0 h 659972"/>
              <a:gd name="connsiteX2" fmla="*/ 11435032 w 12263370"/>
              <a:gd name="connsiteY2" fmla="*/ 2097 h 659972"/>
              <a:gd name="connsiteX3" fmla="*/ 11397926 w 12263370"/>
              <a:gd name="connsiteY3" fmla="*/ 8549 h 659972"/>
              <a:gd name="connsiteX4" fmla="*/ 11361641 w 12263370"/>
              <a:gd name="connsiteY4" fmla="*/ 18873 h 659972"/>
              <a:gd name="connsiteX5" fmla="*/ 11326998 w 12263370"/>
              <a:gd name="connsiteY5" fmla="*/ 33229 h 659972"/>
              <a:gd name="connsiteX6" fmla="*/ 11294161 w 12263370"/>
              <a:gd name="connsiteY6" fmla="*/ 51456 h 659972"/>
              <a:gd name="connsiteX7" fmla="*/ 11263295 w 12263370"/>
              <a:gd name="connsiteY7" fmla="*/ 73232 h 659972"/>
              <a:gd name="connsiteX8" fmla="*/ 11234891 w 12263370"/>
              <a:gd name="connsiteY8" fmla="*/ 98557 h 659972"/>
              <a:gd name="connsiteX9" fmla="*/ 11029496 w 12263370"/>
              <a:gd name="connsiteY9" fmla="*/ 306639 h 659972"/>
              <a:gd name="connsiteX10" fmla="*/ 11001092 w 12263370"/>
              <a:gd name="connsiteY10" fmla="*/ 331964 h 659972"/>
              <a:gd name="connsiteX11" fmla="*/ 10970225 w 12263370"/>
              <a:gd name="connsiteY11" fmla="*/ 353740 h 659972"/>
              <a:gd name="connsiteX12" fmla="*/ 10937388 w 12263370"/>
              <a:gd name="connsiteY12" fmla="*/ 371806 h 659972"/>
              <a:gd name="connsiteX13" fmla="*/ 10902746 w 12263370"/>
              <a:gd name="connsiteY13" fmla="*/ 386162 h 659972"/>
              <a:gd name="connsiteX14" fmla="*/ 10866625 w 12263370"/>
              <a:gd name="connsiteY14" fmla="*/ 396646 h 659972"/>
              <a:gd name="connsiteX15" fmla="*/ 10829356 w 12263370"/>
              <a:gd name="connsiteY15" fmla="*/ 402937 h 659972"/>
              <a:gd name="connsiteX16" fmla="*/ 10791265 w 12263370"/>
              <a:gd name="connsiteY16" fmla="*/ 405034 h 659972"/>
              <a:gd name="connsiteX17" fmla="*/ 0 w 12263370"/>
              <a:gd name="connsiteY17" fmla="*/ 401828 h 659972"/>
              <a:gd name="connsiteX18" fmla="*/ 30638 w 12263370"/>
              <a:gd name="connsiteY18" fmla="*/ 644891 h 659972"/>
              <a:gd name="connsiteX19" fmla="*/ 12263370 w 12263370"/>
              <a:gd name="connsiteY19" fmla="*/ 659972 h 659972"/>
              <a:gd name="connsiteX20" fmla="*/ 12248288 w 12263370"/>
              <a:gd name="connsiteY20" fmla="*/ 0 h 65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63370" h="659972">
                <a:moveTo>
                  <a:pt x="12248288" y="0"/>
                </a:moveTo>
                <a:lnTo>
                  <a:pt x="11473122" y="0"/>
                </a:lnTo>
                <a:lnTo>
                  <a:pt x="11435032" y="2097"/>
                </a:lnTo>
                <a:lnTo>
                  <a:pt x="11397926" y="8549"/>
                </a:lnTo>
                <a:lnTo>
                  <a:pt x="11361641" y="18873"/>
                </a:lnTo>
                <a:lnTo>
                  <a:pt x="11326998" y="33229"/>
                </a:lnTo>
                <a:lnTo>
                  <a:pt x="11294161" y="51456"/>
                </a:lnTo>
                <a:lnTo>
                  <a:pt x="11263295" y="73232"/>
                </a:lnTo>
                <a:lnTo>
                  <a:pt x="11234891" y="98557"/>
                </a:lnTo>
                <a:lnTo>
                  <a:pt x="11029496" y="306639"/>
                </a:lnTo>
                <a:lnTo>
                  <a:pt x="11001092" y="331964"/>
                </a:lnTo>
                <a:lnTo>
                  <a:pt x="10970225" y="353740"/>
                </a:lnTo>
                <a:lnTo>
                  <a:pt x="10937388" y="371806"/>
                </a:lnTo>
                <a:lnTo>
                  <a:pt x="10902746" y="386162"/>
                </a:lnTo>
                <a:lnTo>
                  <a:pt x="10866625" y="396646"/>
                </a:lnTo>
                <a:lnTo>
                  <a:pt x="10829356" y="402937"/>
                </a:lnTo>
                <a:lnTo>
                  <a:pt x="10791265" y="405034"/>
                </a:lnTo>
                <a:lnTo>
                  <a:pt x="0" y="401828"/>
                </a:lnTo>
                <a:lnTo>
                  <a:pt x="30638" y="644891"/>
                </a:lnTo>
                <a:lnTo>
                  <a:pt x="12263370" y="659972"/>
                </a:lnTo>
                <a:cubicBezTo>
                  <a:pt x="12261391" y="453836"/>
                  <a:pt x="12259411" y="32400"/>
                  <a:pt x="12248288" y="0"/>
                </a:cubicBezTo>
                <a:close/>
              </a:path>
            </a:pathLst>
          </a:custGeom>
          <a:solidFill>
            <a:srgbClr val="FFFFFF"/>
          </a:solidFill>
          <a:ln w="16417" cap="flat">
            <a:noFill/>
            <a:prstDash val="solid"/>
            <a:miter/>
          </a:ln>
        </p:spPr>
        <p:txBody>
          <a:bodyPr rtlCol="0" anchor="ctr"/>
          <a:lstStyle/>
          <a:p>
            <a:endParaRPr lang="en-GB"/>
          </a:p>
        </p:txBody>
      </p:sp>
      <p:sp>
        <p:nvSpPr>
          <p:cNvPr id="3" name="Graphic 8">
            <a:extLst>
              <a:ext uri="{FF2B5EF4-FFF2-40B4-BE49-F238E27FC236}">
                <a16:creationId xmlns:a16="http://schemas.microsoft.com/office/drawing/2014/main" id="{90E4CDDA-7E39-DD06-50C9-AFC2DD9979D8}"/>
              </a:ext>
            </a:extLst>
          </p:cNvPr>
          <p:cNvSpPr/>
          <p:nvPr userDrawn="1"/>
        </p:nvSpPr>
        <p:spPr>
          <a:xfrm>
            <a:off x="-924" y="6232997"/>
            <a:ext cx="12210889" cy="405034"/>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12254226 w 12254226"/>
              <a:gd name="connsiteY18" fmla="*/ 659972 h 659972"/>
              <a:gd name="connsiteX19" fmla="*/ 12248288 w 12254226"/>
              <a:gd name="connsiteY19" fmla="*/ 0 h 659972"/>
              <a:gd name="connsiteX0" fmla="*/ 12248288 w 12248288"/>
              <a:gd name="connsiteY0" fmla="*/ 0 h 410972"/>
              <a:gd name="connsiteX1" fmla="*/ 10302690 w 12248288"/>
              <a:gd name="connsiteY1" fmla="*/ 0 h 410972"/>
              <a:gd name="connsiteX2" fmla="*/ 10264600 w 12248288"/>
              <a:gd name="connsiteY2" fmla="*/ 2097 h 410972"/>
              <a:gd name="connsiteX3" fmla="*/ 10227494 w 12248288"/>
              <a:gd name="connsiteY3" fmla="*/ 8549 h 410972"/>
              <a:gd name="connsiteX4" fmla="*/ 10191209 w 12248288"/>
              <a:gd name="connsiteY4" fmla="*/ 18873 h 410972"/>
              <a:gd name="connsiteX5" fmla="*/ 10156566 w 12248288"/>
              <a:gd name="connsiteY5" fmla="*/ 33229 h 410972"/>
              <a:gd name="connsiteX6" fmla="*/ 10123729 w 12248288"/>
              <a:gd name="connsiteY6" fmla="*/ 51456 h 410972"/>
              <a:gd name="connsiteX7" fmla="*/ 10092863 w 12248288"/>
              <a:gd name="connsiteY7" fmla="*/ 73232 h 410972"/>
              <a:gd name="connsiteX8" fmla="*/ 10064459 w 12248288"/>
              <a:gd name="connsiteY8" fmla="*/ 98557 h 410972"/>
              <a:gd name="connsiteX9" fmla="*/ 9859064 w 12248288"/>
              <a:gd name="connsiteY9" fmla="*/ 306639 h 410972"/>
              <a:gd name="connsiteX10" fmla="*/ 9830660 w 12248288"/>
              <a:gd name="connsiteY10" fmla="*/ 331964 h 410972"/>
              <a:gd name="connsiteX11" fmla="*/ 9799793 w 12248288"/>
              <a:gd name="connsiteY11" fmla="*/ 353740 h 410972"/>
              <a:gd name="connsiteX12" fmla="*/ 9766956 w 12248288"/>
              <a:gd name="connsiteY12" fmla="*/ 371806 h 410972"/>
              <a:gd name="connsiteX13" fmla="*/ 9732314 w 12248288"/>
              <a:gd name="connsiteY13" fmla="*/ 386162 h 410972"/>
              <a:gd name="connsiteX14" fmla="*/ 9696193 w 12248288"/>
              <a:gd name="connsiteY14" fmla="*/ 396646 h 410972"/>
              <a:gd name="connsiteX15" fmla="*/ 9658924 w 12248288"/>
              <a:gd name="connsiteY15" fmla="*/ 402937 h 410972"/>
              <a:gd name="connsiteX16" fmla="*/ 9620833 w 12248288"/>
              <a:gd name="connsiteY16" fmla="*/ 405034 h 410972"/>
              <a:gd name="connsiteX17" fmla="*/ 0 w 12248288"/>
              <a:gd name="connsiteY17" fmla="*/ 410972 h 410972"/>
              <a:gd name="connsiteX18" fmla="*/ 12248288 w 12248288"/>
              <a:gd name="connsiteY18" fmla="*/ 0 h 410972"/>
              <a:gd name="connsiteX0" fmla="*/ 12156848 w 12156848"/>
              <a:gd name="connsiteY0" fmla="*/ 0 h 502412"/>
              <a:gd name="connsiteX1" fmla="*/ 10211250 w 12156848"/>
              <a:gd name="connsiteY1" fmla="*/ 0 h 502412"/>
              <a:gd name="connsiteX2" fmla="*/ 10173160 w 12156848"/>
              <a:gd name="connsiteY2" fmla="*/ 2097 h 502412"/>
              <a:gd name="connsiteX3" fmla="*/ 10136054 w 12156848"/>
              <a:gd name="connsiteY3" fmla="*/ 8549 h 502412"/>
              <a:gd name="connsiteX4" fmla="*/ 10099769 w 12156848"/>
              <a:gd name="connsiteY4" fmla="*/ 18873 h 502412"/>
              <a:gd name="connsiteX5" fmla="*/ 10065126 w 12156848"/>
              <a:gd name="connsiteY5" fmla="*/ 33229 h 502412"/>
              <a:gd name="connsiteX6" fmla="*/ 10032289 w 12156848"/>
              <a:gd name="connsiteY6" fmla="*/ 51456 h 502412"/>
              <a:gd name="connsiteX7" fmla="*/ 10001423 w 12156848"/>
              <a:gd name="connsiteY7" fmla="*/ 73232 h 502412"/>
              <a:gd name="connsiteX8" fmla="*/ 9973019 w 12156848"/>
              <a:gd name="connsiteY8" fmla="*/ 98557 h 502412"/>
              <a:gd name="connsiteX9" fmla="*/ 9767624 w 12156848"/>
              <a:gd name="connsiteY9" fmla="*/ 306639 h 502412"/>
              <a:gd name="connsiteX10" fmla="*/ 9739220 w 12156848"/>
              <a:gd name="connsiteY10" fmla="*/ 331964 h 502412"/>
              <a:gd name="connsiteX11" fmla="*/ 9708353 w 12156848"/>
              <a:gd name="connsiteY11" fmla="*/ 353740 h 502412"/>
              <a:gd name="connsiteX12" fmla="*/ 9675516 w 12156848"/>
              <a:gd name="connsiteY12" fmla="*/ 371806 h 502412"/>
              <a:gd name="connsiteX13" fmla="*/ 9640874 w 12156848"/>
              <a:gd name="connsiteY13" fmla="*/ 386162 h 502412"/>
              <a:gd name="connsiteX14" fmla="*/ 9604753 w 12156848"/>
              <a:gd name="connsiteY14" fmla="*/ 396646 h 502412"/>
              <a:gd name="connsiteX15" fmla="*/ 9567484 w 12156848"/>
              <a:gd name="connsiteY15" fmla="*/ 402937 h 502412"/>
              <a:gd name="connsiteX16" fmla="*/ 9529393 w 12156848"/>
              <a:gd name="connsiteY16" fmla="*/ 405034 h 502412"/>
              <a:gd name="connsiteX17" fmla="*/ 0 w 12156848"/>
              <a:gd name="connsiteY17" fmla="*/ 502412 h 502412"/>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395320 h 405034"/>
              <a:gd name="connsiteX0" fmla="*/ 12173324 w 12173324"/>
              <a:gd name="connsiteY0" fmla="*/ 0 h 428271"/>
              <a:gd name="connsiteX1" fmla="*/ 10227726 w 12173324"/>
              <a:gd name="connsiteY1" fmla="*/ 0 h 428271"/>
              <a:gd name="connsiteX2" fmla="*/ 10189636 w 12173324"/>
              <a:gd name="connsiteY2" fmla="*/ 2097 h 428271"/>
              <a:gd name="connsiteX3" fmla="*/ 10152530 w 12173324"/>
              <a:gd name="connsiteY3" fmla="*/ 8549 h 428271"/>
              <a:gd name="connsiteX4" fmla="*/ 10116245 w 12173324"/>
              <a:gd name="connsiteY4" fmla="*/ 18873 h 428271"/>
              <a:gd name="connsiteX5" fmla="*/ 10081602 w 12173324"/>
              <a:gd name="connsiteY5" fmla="*/ 33229 h 428271"/>
              <a:gd name="connsiteX6" fmla="*/ 10048765 w 12173324"/>
              <a:gd name="connsiteY6" fmla="*/ 51456 h 428271"/>
              <a:gd name="connsiteX7" fmla="*/ 10017899 w 12173324"/>
              <a:gd name="connsiteY7" fmla="*/ 73232 h 428271"/>
              <a:gd name="connsiteX8" fmla="*/ 9989495 w 12173324"/>
              <a:gd name="connsiteY8" fmla="*/ 98557 h 428271"/>
              <a:gd name="connsiteX9" fmla="*/ 9784100 w 12173324"/>
              <a:gd name="connsiteY9" fmla="*/ 306639 h 428271"/>
              <a:gd name="connsiteX10" fmla="*/ 9755696 w 12173324"/>
              <a:gd name="connsiteY10" fmla="*/ 331964 h 428271"/>
              <a:gd name="connsiteX11" fmla="*/ 9724829 w 12173324"/>
              <a:gd name="connsiteY11" fmla="*/ 353740 h 428271"/>
              <a:gd name="connsiteX12" fmla="*/ 9691992 w 12173324"/>
              <a:gd name="connsiteY12" fmla="*/ 371806 h 428271"/>
              <a:gd name="connsiteX13" fmla="*/ 9657350 w 12173324"/>
              <a:gd name="connsiteY13" fmla="*/ 386162 h 428271"/>
              <a:gd name="connsiteX14" fmla="*/ 9621229 w 12173324"/>
              <a:gd name="connsiteY14" fmla="*/ 396646 h 428271"/>
              <a:gd name="connsiteX15" fmla="*/ 9583960 w 12173324"/>
              <a:gd name="connsiteY15" fmla="*/ 402937 h 428271"/>
              <a:gd name="connsiteX16" fmla="*/ 9545869 w 12173324"/>
              <a:gd name="connsiteY16" fmla="*/ 405034 h 428271"/>
              <a:gd name="connsiteX17" fmla="*/ 0 w 12173324"/>
              <a:gd name="connsiteY17" fmla="*/ 428271 h 428271"/>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403558 h 405034"/>
              <a:gd name="connsiteX0" fmla="*/ 12247465 w 12247465"/>
              <a:gd name="connsiteY0" fmla="*/ 0 h 405034"/>
              <a:gd name="connsiteX1" fmla="*/ 10301867 w 12247465"/>
              <a:gd name="connsiteY1" fmla="*/ 0 h 405034"/>
              <a:gd name="connsiteX2" fmla="*/ 10263777 w 12247465"/>
              <a:gd name="connsiteY2" fmla="*/ 2097 h 405034"/>
              <a:gd name="connsiteX3" fmla="*/ 10226671 w 12247465"/>
              <a:gd name="connsiteY3" fmla="*/ 8549 h 405034"/>
              <a:gd name="connsiteX4" fmla="*/ 10190386 w 12247465"/>
              <a:gd name="connsiteY4" fmla="*/ 18873 h 405034"/>
              <a:gd name="connsiteX5" fmla="*/ 10155743 w 12247465"/>
              <a:gd name="connsiteY5" fmla="*/ 33229 h 405034"/>
              <a:gd name="connsiteX6" fmla="*/ 10122906 w 12247465"/>
              <a:gd name="connsiteY6" fmla="*/ 51456 h 405034"/>
              <a:gd name="connsiteX7" fmla="*/ 10092040 w 12247465"/>
              <a:gd name="connsiteY7" fmla="*/ 73232 h 405034"/>
              <a:gd name="connsiteX8" fmla="*/ 10063636 w 12247465"/>
              <a:gd name="connsiteY8" fmla="*/ 98557 h 405034"/>
              <a:gd name="connsiteX9" fmla="*/ 9858241 w 12247465"/>
              <a:gd name="connsiteY9" fmla="*/ 306639 h 405034"/>
              <a:gd name="connsiteX10" fmla="*/ 9829837 w 12247465"/>
              <a:gd name="connsiteY10" fmla="*/ 331964 h 405034"/>
              <a:gd name="connsiteX11" fmla="*/ 9798970 w 12247465"/>
              <a:gd name="connsiteY11" fmla="*/ 353740 h 405034"/>
              <a:gd name="connsiteX12" fmla="*/ 9766133 w 12247465"/>
              <a:gd name="connsiteY12" fmla="*/ 371806 h 405034"/>
              <a:gd name="connsiteX13" fmla="*/ 9731491 w 12247465"/>
              <a:gd name="connsiteY13" fmla="*/ 386162 h 405034"/>
              <a:gd name="connsiteX14" fmla="*/ 9695370 w 12247465"/>
              <a:gd name="connsiteY14" fmla="*/ 396646 h 405034"/>
              <a:gd name="connsiteX15" fmla="*/ 9658101 w 12247465"/>
              <a:gd name="connsiteY15" fmla="*/ 402937 h 405034"/>
              <a:gd name="connsiteX16" fmla="*/ 9620010 w 12247465"/>
              <a:gd name="connsiteY16" fmla="*/ 405034 h 405034"/>
              <a:gd name="connsiteX17" fmla="*/ 0 w 12247465"/>
              <a:gd name="connsiteY17" fmla="*/ 403558 h 405034"/>
              <a:gd name="connsiteX0" fmla="*/ 13399609 w 13399609"/>
              <a:gd name="connsiteY0" fmla="*/ 0 h 405034"/>
              <a:gd name="connsiteX1" fmla="*/ 11454011 w 13399609"/>
              <a:gd name="connsiteY1" fmla="*/ 0 h 405034"/>
              <a:gd name="connsiteX2" fmla="*/ 11415921 w 13399609"/>
              <a:gd name="connsiteY2" fmla="*/ 2097 h 405034"/>
              <a:gd name="connsiteX3" fmla="*/ 11378815 w 13399609"/>
              <a:gd name="connsiteY3" fmla="*/ 8549 h 405034"/>
              <a:gd name="connsiteX4" fmla="*/ 11342530 w 13399609"/>
              <a:gd name="connsiteY4" fmla="*/ 18873 h 405034"/>
              <a:gd name="connsiteX5" fmla="*/ 11307887 w 13399609"/>
              <a:gd name="connsiteY5" fmla="*/ 33229 h 405034"/>
              <a:gd name="connsiteX6" fmla="*/ 11275050 w 13399609"/>
              <a:gd name="connsiteY6" fmla="*/ 51456 h 405034"/>
              <a:gd name="connsiteX7" fmla="*/ 11244184 w 13399609"/>
              <a:gd name="connsiteY7" fmla="*/ 73232 h 405034"/>
              <a:gd name="connsiteX8" fmla="*/ 11215780 w 13399609"/>
              <a:gd name="connsiteY8" fmla="*/ 98557 h 405034"/>
              <a:gd name="connsiteX9" fmla="*/ 11010385 w 13399609"/>
              <a:gd name="connsiteY9" fmla="*/ 306639 h 405034"/>
              <a:gd name="connsiteX10" fmla="*/ 10981981 w 13399609"/>
              <a:gd name="connsiteY10" fmla="*/ 331964 h 405034"/>
              <a:gd name="connsiteX11" fmla="*/ 10951114 w 13399609"/>
              <a:gd name="connsiteY11" fmla="*/ 353740 h 405034"/>
              <a:gd name="connsiteX12" fmla="*/ 10918277 w 13399609"/>
              <a:gd name="connsiteY12" fmla="*/ 371806 h 405034"/>
              <a:gd name="connsiteX13" fmla="*/ 10883635 w 13399609"/>
              <a:gd name="connsiteY13" fmla="*/ 386162 h 405034"/>
              <a:gd name="connsiteX14" fmla="*/ 10847514 w 13399609"/>
              <a:gd name="connsiteY14" fmla="*/ 396646 h 405034"/>
              <a:gd name="connsiteX15" fmla="*/ 10810245 w 13399609"/>
              <a:gd name="connsiteY15" fmla="*/ 402937 h 405034"/>
              <a:gd name="connsiteX16" fmla="*/ 10772154 w 13399609"/>
              <a:gd name="connsiteY16" fmla="*/ 405034 h 405034"/>
              <a:gd name="connsiteX17" fmla="*/ 0 w 13399609"/>
              <a:gd name="connsiteY17" fmla="*/ 403558 h 405034"/>
              <a:gd name="connsiteX0" fmla="*/ 12210889 w 12210889"/>
              <a:gd name="connsiteY0" fmla="*/ 9144 h 405034"/>
              <a:gd name="connsiteX1" fmla="*/ 11454011 w 12210889"/>
              <a:gd name="connsiteY1" fmla="*/ 0 h 405034"/>
              <a:gd name="connsiteX2" fmla="*/ 11415921 w 12210889"/>
              <a:gd name="connsiteY2" fmla="*/ 2097 h 405034"/>
              <a:gd name="connsiteX3" fmla="*/ 11378815 w 12210889"/>
              <a:gd name="connsiteY3" fmla="*/ 8549 h 405034"/>
              <a:gd name="connsiteX4" fmla="*/ 11342530 w 12210889"/>
              <a:gd name="connsiteY4" fmla="*/ 18873 h 405034"/>
              <a:gd name="connsiteX5" fmla="*/ 11307887 w 12210889"/>
              <a:gd name="connsiteY5" fmla="*/ 33229 h 405034"/>
              <a:gd name="connsiteX6" fmla="*/ 11275050 w 12210889"/>
              <a:gd name="connsiteY6" fmla="*/ 51456 h 405034"/>
              <a:gd name="connsiteX7" fmla="*/ 11244184 w 12210889"/>
              <a:gd name="connsiteY7" fmla="*/ 73232 h 405034"/>
              <a:gd name="connsiteX8" fmla="*/ 11215780 w 12210889"/>
              <a:gd name="connsiteY8" fmla="*/ 98557 h 405034"/>
              <a:gd name="connsiteX9" fmla="*/ 11010385 w 12210889"/>
              <a:gd name="connsiteY9" fmla="*/ 306639 h 405034"/>
              <a:gd name="connsiteX10" fmla="*/ 10981981 w 12210889"/>
              <a:gd name="connsiteY10" fmla="*/ 331964 h 405034"/>
              <a:gd name="connsiteX11" fmla="*/ 10951114 w 12210889"/>
              <a:gd name="connsiteY11" fmla="*/ 353740 h 405034"/>
              <a:gd name="connsiteX12" fmla="*/ 10918277 w 12210889"/>
              <a:gd name="connsiteY12" fmla="*/ 371806 h 405034"/>
              <a:gd name="connsiteX13" fmla="*/ 10883635 w 12210889"/>
              <a:gd name="connsiteY13" fmla="*/ 386162 h 405034"/>
              <a:gd name="connsiteX14" fmla="*/ 10847514 w 12210889"/>
              <a:gd name="connsiteY14" fmla="*/ 396646 h 405034"/>
              <a:gd name="connsiteX15" fmla="*/ 10810245 w 12210889"/>
              <a:gd name="connsiteY15" fmla="*/ 402937 h 405034"/>
              <a:gd name="connsiteX16" fmla="*/ 10772154 w 12210889"/>
              <a:gd name="connsiteY16" fmla="*/ 405034 h 405034"/>
              <a:gd name="connsiteX17" fmla="*/ 0 w 12210889"/>
              <a:gd name="connsiteY17" fmla="*/ 403558 h 40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10889" h="405034">
                <a:moveTo>
                  <a:pt x="12210889" y="9144"/>
                </a:moveTo>
                <a:lnTo>
                  <a:pt x="11454011" y="0"/>
                </a:lnTo>
                <a:lnTo>
                  <a:pt x="11415921" y="2097"/>
                </a:lnTo>
                <a:lnTo>
                  <a:pt x="11378815" y="8549"/>
                </a:lnTo>
                <a:lnTo>
                  <a:pt x="11342530" y="18873"/>
                </a:lnTo>
                <a:lnTo>
                  <a:pt x="11307887" y="33229"/>
                </a:lnTo>
                <a:lnTo>
                  <a:pt x="11275050" y="51456"/>
                </a:lnTo>
                <a:lnTo>
                  <a:pt x="11244184" y="73232"/>
                </a:lnTo>
                <a:lnTo>
                  <a:pt x="11215780" y="98557"/>
                </a:lnTo>
                <a:lnTo>
                  <a:pt x="11010385" y="306639"/>
                </a:lnTo>
                <a:lnTo>
                  <a:pt x="10981981" y="331964"/>
                </a:lnTo>
                <a:lnTo>
                  <a:pt x="10951114" y="353740"/>
                </a:lnTo>
                <a:lnTo>
                  <a:pt x="10918277" y="371806"/>
                </a:lnTo>
                <a:lnTo>
                  <a:pt x="10883635" y="386162"/>
                </a:lnTo>
                <a:lnTo>
                  <a:pt x="10847514" y="396646"/>
                </a:lnTo>
                <a:lnTo>
                  <a:pt x="10810245" y="402937"/>
                </a:lnTo>
                <a:lnTo>
                  <a:pt x="10772154" y="405034"/>
                </a:lnTo>
                <a:lnTo>
                  <a:pt x="0" y="403558"/>
                </a:lnTo>
              </a:path>
            </a:pathLst>
          </a:custGeom>
          <a:noFill/>
          <a:ln w="16417" cap="flat">
            <a:solidFill>
              <a:srgbClr val="FFBF22"/>
            </a:solidFill>
            <a:prstDash val="solid"/>
            <a:miter/>
          </a:ln>
        </p:spPr>
        <p:txBody>
          <a:bodyPr rtlCol="0" anchor="ctr"/>
          <a:lstStyle/>
          <a:p>
            <a:endParaRPr lang="en-GB"/>
          </a:p>
        </p:txBody>
      </p:sp>
      <p:pic>
        <p:nvPicPr>
          <p:cNvPr id="4" name="Picture 3">
            <a:extLst>
              <a:ext uri="{FF2B5EF4-FFF2-40B4-BE49-F238E27FC236}">
                <a16:creationId xmlns:a16="http://schemas.microsoft.com/office/drawing/2014/main" id="{ABF65D76-EA02-9113-EE5A-62D1D4D7F313}"/>
              </a:ext>
            </a:extLst>
          </p:cNvPr>
          <p:cNvPicPr>
            <a:picLocks noChangeAspect="1"/>
          </p:cNvPicPr>
          <p:nvPr userDrawn="1"/>
        </p:nvPicPr>
        <p:blipFill>
          <a:blip r:embed="rId2"/>
          <a:srcRect/>
          <a:stretch/>
        </p:blipFill>
        <p:spPr>
          <a:xfrm>
            <a:off x="11423087" y="6426740"/>
            <a:ext cx="404054" cy="157424"/>
          </a:xfrm>
          <a:prstGeom prst="rect">
            <a:avLst/>
          </a:prstGeom>
        </p:spPr>
      </p:pic>
    </p:spTree>
    <p:extLst>
      <p:ext uri="{BB962C8B-B14F-4D97-AF65-F5344CB8AC3E}">
        <p14:creationId xmlns:p14="http://schemas.microsoft.com/office/powerpoint/2010/main" val="112353090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Animation Placeholder">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CB0CA34-0058-9047-AA94-D2A25CB49EF4}"/>
              </a:ext>
            </a:extLst>
          </p:cNvPr>
          <p:cNvSpPr>
            <a:spLocks noGrp="1"/>
          </p:cNvSpPr>
          <p:nvPr>
            <p:ph type="pic" sz="quarter" idx="14"/>
          </p:nvPr>
        </p:nvSpPr>
        <p:spPr>
          <a:xfrm>
            <a:off x="3657600" y="1228725"/>
            <a:ext cx="7821613" cy="4400550"/>
          </a:xfrm>
          <a:prstGeom prst="rect">
            <a:avLst/>
          </a:prstGeom>
        </p:spPr>
        <p:txBody>
          <a:bodyPr/>
          <a:lstStyle>
            <a:lvl1pPr>
              <a:defRPr b="0" i="0">
                <a:latin typeface="HelveticaNeueLT Pro 65 Md" panose="020B0604020202020204" pitchFamily="34" charset="77"/>
              </a:defRPr>
            </a:lvl1pPr>
          </a:lstStyle>
          <a:p>
            <a:endParaRPr lang="en-US"/>
          </a:p>
        </p:txBody>
      </p:sp>
      <p:sp>
        <p:nvSpPr>
          <p:cNvPr id="9" name="Title 1">
            <a:extLst>
              <a:ext uri="{FF2B5EF4-FFF2-40B4-BE49-F238E27FC236}">
                <a16:creationId xmlns:a16="http://schemas.microsoft.com/office/drawing/2014/main" id="{8AA50767-73DF-E246-85B9-8F35754478CD}"/>
              </a:ext>
            </a:extLst>
          </p:cNvPr>
          <p:cNvSpPr>
            <a:spLocks noGrp="1"/>
          </p:cNvSpPr>
          <p:nvPr>
            <p:ph type="title" hasCustomPrompt="1"/>
          </p:nvPr>
        </p:nvSpPr>
        <p:spPr>
          <a:xfrm>
            <a:off x="639066" y="454453"/>
            <a:ext cx="5043199" cy="637747"/>
          </a:xfrm>
          <a:prstGeom prst="rect">
            <a:avLst/>
          </a:prstGeom>
        </p:spPr>
        <p:txBody>
          <a:bodyPr anchor="t"/>
          <a:lstStyle>
            <a:lvl1pPr>
              <a:defRPr sz="2500" b="0" i="0">
                <a:solidFill>
                  <a:srgbClr val="D43900"/>
                </a:solidFill>
                <a:latin typeface="HelveticaNeueLT Pro 55 Roman" panose="020B0604020202020204" pitchFamily="34" charset="77"/>
                <a:ea typeface="Helvetica Neue Condensed" panose="02000503000000020004" pitchFamily="2" charset="0"/>
                <a:cs typeface="Helvetica Neue Condensed" panose="02000503000000020004" pitchFamily="2" charset="0"/>
              </a:defRPr>
            </a:lvl1pPr>
          </a:lstStyle>
          <a:p>
            <a:r>
              <a:rPr lang="en-GB"/>
              <a:t>Click to edit title</a:t>
            </a:r>
            <a:endParaRPr lang="en-US"/>
          </a:p>
        </p:txBody>
      </p:sp>
      <p:sp>
        <p:nvSpPr>
          <p:cNvPr id="10" name="Text Placeholder 11">
            <a:extLst>
              <a:ext uri="{FF2B5EF4-FFF2-40B4-BE49-F238E27FC236}">
                <a16:creationId xmlns:a16="http://schemas.microsoft.com/office/drawing/2014/main" id="{5DF50CA8-40F3-5041-946E-33D6E9D7A053}"/>
              </a:ext>
            </a:extLst>
          </p:cNvPr>
          <p:cNvSpPr>
            <a:spLocks noGrp="1"/>
          </p:cNvSpPr>
          <p:nvPr>
            <p:ph type="body" sz="quarter" idx="12"/>
          </p:nvPr>
        </p:nvSpPr>
        <p:spPr>
          <a:xfrm>
            <a:off x="639066" y="1228725"/>
            <a:ext cx="2553170" cy="4400550"/>
          </a:xfrm>
          <a:prstGeom prst="rect">
            <a:avLst/>
          </a:prstGeom>
          <a:ln>
            <a:noFill/>
          </a:ln>
        </p:spPr>
        <p:txBody>
          <a:bodyPr numCol="1"/>
          <a:lstStyle>
            <a:lvl1pPr marL="0" indent="0">
              <a:buNone/>
              <a:defRPr sz="900" b="0" i="0">
                <a:solidFill>
                  <a:srgbClr val="454546"/>
                </a:solidFill>
                <a:latin typeface="HelveticaNeueLT Pro 55 Roman" panose="020B0604020202020204" pitchFamily="34" charset="77"/>
              </a:defRPr>
            </a:lvl1pPr>
            <a:lvl2pPr marL="457189" indent="0">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77" indent="0">
              <a:buFont typeface="Arial" panose="020B0604020202020204" pitchFamily="34" charset="0"/>
              <a:buNone/>
              <a:defRPr sz="1400" b="0" i="0">
                <a:solidFill>
                  <a:srgbClr val="E8BC28"/>
                </a:solidFill>
                <a:latin typeface="HelveticaNeueLT Std Lt" panose="020B0403020202020204" pitchFamily="34" charset="0"/>
              </a:defRPr>
            </a:lvl3pPr>
            <a:lvl4pPr marL="1371566" indent="0">
              <a:buFont typeface="Arial" panose="020B0604020202020204" pitchFamily="34" charset="0"/>
              <a:buNone/>
              <a:defRPr sz="1400" b="0" i="0">
                <a:solidFill>
                  <a:srgbClr val="E8BC28"/>
                </a:solidFill>
                <a:latin typeface="HelveticaNeueLT Std Lt" panose="020B0403020202020204" pitchFamily="34" charset="0"/>
              </a:defRPr>
            </a:lvl4pPr>
            <a:lvl5pPr marL="1828755" indent="0">
              <a:buNone/>
              <a:defRPr b="0" i="0">
                <a:latin typeface="HelveticaNeueLT Std Thin" panose="020B0403020202020204" pitchFamily="34" charset="0"/>
              </a:defRPr>
            </a:lvl5pPr>
          </a:lstStyle>
          <a:p>
            <a:pPr lvl="0"/>
            <a:endParaRPr lang="en-US"/>
          </a:p>
        </p:txBody>
      </p:sp>
      <p:sp>
        <p:nvSpPr>
          <p:cNvPr id="2" name="Graphic 8">
            <a:extLst>
              <a:ext uri="{FF2B5EF4-FFF2-40B4-BE49-F238E27FC236}">
                <a16:creationId xmlns:a16="http://schemas.microsoft.com/office/drawing/2014/main" id="{80F9CD96-6320-5188-C984-0885A0433874}"/>
              </a:ext>
            </a:extLst>
          </p:cNvPr>
          <p:cNvSpPr/>
          <p:nvPr userDrawn="1"/>
        </p:nvSpPr>
        <p:spPr>
          <a:xfrm>
            <a:off x="-16829" y="6232997"/>
            <a:ext cx="12263370" cy="659972"/>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 name="connsiteX0" fmla="*/ 13418720 w 13424658"/>
              <a:gd name="connsiteY0" fmla="*/ 0 h 659972"/>
              <a:gd name="connsiteX1" fmla="*/ 11473122 w 13424658"/>
              <a:gd name="connsiteY1" fmla="*/ 0 h 659972"/>
              <a:gd name="connsiteX2" fmla="*/ 11435032 w 13424658"/>
              <a:gd name="connsiteY2" fmla="*/ 2097 h 659972"/>
              <a:gd name="connsiteX3" fmla="*/ 11397926 w 13424658"/>
              <a:gd name="connsiteY3" fmla="*/ 8549 h 659972"/>
              <a:gd name="connsiteX4" fmla="*/ 11361641 w 13424658"/>
              <a:gd name="connsiteY4" fmla="*/ 18873 h 659972"/>
              <a:gd name="connsiteX5" fmla="*/ 11326998 w 13424658"/>
              <a:gd name="connsiteY5" fmla="*/ 33229 h 659972"/>
              <a:gd name="connsiteX6" fmla="*/ 11294161 w 13424658"/>
              <a:gd name="connsiteY6" fmla="*/ 51456 h 659972"/>
              <a:gd name="connsiteX7" fmla="*/ 11263295 w 13424658"/>
              <a:gd name="connsiteY7" fmla="*/ 73232 h 659972"/>
              <a:gd name="connsiteX8" fmla="*/ 11234891 w 13424658"/>
              <a:gd name="connsiteY8" fmla="*/ 98557 h 659972"/>
              <a:gd name="connsiteX9" fmla="*/ 11029496 w 13424658"/>
              <a:gd name="connsiteY9" fmla="*/ 306639 h 659972"/>
              <a:gd name="connsiteX10" fmla="*/ 11001092 w 13424658"/>
              <a:gd name="connsiteY10" fmla="*/ 331964 h 659972"/>
              <a:gd name="connsiteX11" fmla="*/ 10970225 w 13424658"/>
              <a:gd name="connsiteY11" fmla="*/ 353740 h 659972"/>
              <a:gd name="connsiteX12" fmla="*/ 10937388 w 13424658"/>
              <a:gd name="connsiteY12" fmla="*/ 371806 h 659972"/>
              <a:gd name="connsiteX13" fmla="*/ 10902746 w 13424658"/>
              <a:gd name="connsiteY13" fmla="*/ 386162 h 659972"/>
              <a:gd name="connsiteX14" fmla="*/ 10866625 w 13424658"/>
              <a:gd name="connsiteY14" fmla="*/ 396646 h 659972"/>
              <a:gd name="connsiteX15" fmla="*/ 10829356 w 13424658"/>
              <a:gd name="connsiteY15" fmla="*/ 402937 h 659972"/>
              <a:gd name="connsiteX16" fmla="*/ 10791265 w 13424658"/>
              <a:gd name="connsiteY16" fmla="*/ 405034 h 659972"/>
              <a:gd name="connsiteX17" fmla="*/ 0 w 13424658"/>
              <a:gd name="connsiteY17" fmla="*/ 401828 h 659972"/>
              <a:gd name="connsiteX18" fmla="*/ 1164494 w 13424658"/>
              <a:gd name="connsiteY18" fmla="*/ 654035 h 659972"/>
              <a:gd name="connsiteX19" fmla="*/ 13424658 w 13424658"/>
              <a:gd name="connsiteY19" fmla="*/ 659972 h 659972"/>
              <a:gd name="connsiteX20" fmla="*/ 13418720 w 13424658"/>
              <a:gd name="connsiteY20" fmla="*/ 0 h 659972"/>
              <a:gd name="connsiteX0" fmla="*/ 13418720 w 13424658"/>
              <a:gd name="connsiteY0" fmla="*/ 0 h 659972"/>
              <a:gd name="connsiteX1" fmla="*/ 11473122 w 13424658"/>
              <a:gd name="connsiteY1" fmla="*/ 0 h 659972"/>
              <a:gd name="connsiteX2" fmla="*/ 11435032 w 13424658"/>
              <a:gd name="connsiteY2" fmla="*/ 2097 h 659972"/>
              <a:gd name="connsiteX3" fmla="*/ 11397926 w 13424658"/>
              <a:gd name="connsiteY3" fmla="*/ 8549 h 659972"/>
              <a:gd name="connsiteX4" fmla="*/ 11361641 w 13424658"/>
              <a:gd name="connsiteY4" fmla="*/ 18873 h 659972"/>
              <a:gd name="connsiteX5" fmla="*/ 11326998 w 13424658"/>
              <a:gd name="connsiteY5" fmla="*/ 33229 h 659972"/>
              <a:gd name="connsiteX6" fmla="*/ 11294161 w 13424658"/>
              <a:gd name="connsiteY6" fmla="*/ 51456 h 659972"/>
              <a:gd name="connsiteX7" fmla="*/ 11263295 w 13424658"/>
              <a:gd name="connsiteY7" fmla="*/ 73232 h 659972"/>
              <a:gd name="connsiteX8" fmla="*/ 11234891 w 13424658"/>
              <a:gd name="connsiteY8" fmla="*/ 98557 h 659972"/>
              <a:gd name="connsiteX9" fmla="*/ 11029496 w 13424658"/>
              <a:gd name="connsiteY9" fmla="*/ 306639 h 659972"/>
              <a:gd name="connsiteX10" fmla="*/ 11001092 w 13424658"/>
              <a:gd name="connsiteY10" fmla="*/ 331964 h 659972"/>
              <a:gd name="connsiteX11" fmla="*/ 10970225 w 13424658"/>
              <a:gd name="connsiteY11" fmla="*/ 353740 h 659972"/>
              <a:gd name="connsiteX12" fmla="*/ 10937388 w 13424658"/>
              <a:gd name="connsiteY12" fmla="*/ 371806 h 659972"/>
              <a:gd name="connsiteX13" fmla="*/ 10902746 w 13424658"/>
              <a:gd name="connsiteY13" fmla="*/ 386162 h 659972"/>
              <a:gd name="connsiteX14" fmla="*/ 10866625 w 13424658"/>
              <a:gd name="connsiteY14" fmla="*/ 396646 h 659972"/>
              <a:gd name="connsiteX15" fmla="*/ 10829356 w 13424658"/>
              <a:gd name="connsiteY15" fmla="*/ 402937 h 659972"/>
              <a:gd name="connsiteX16" fmla="*/ 10791265 w 13424658"/>
              <a:gd name="connsiteY16" fmla="*/ 405034 h 659972"/>
              <a:gd name="connsiteX17" fmla="*/ 0 w 13424658"/>
              <a:gd name="connsiteY17" fmla="*/ 401828 h 659972"/>
              <a:gd name="connsiteX18" fmla="*/ 30638 w 13424658"/>
              <a:gd name="connsiteY18" fmla="*/ 644891 h 659972"/>
              <a:gd name="connsiteX19" fmla="*/ 13424658 w 13424658"/>
              <a:gd name="connsiteY19" fmla="*/ 659972 h 659972"/>
              <a:gd name="connsiteX20" fmla="*/ 13418720 w 13424658"/>
              <a:gd name="connsiteY20" fmla="*/ 0 h 659972"/>
              <a:gd name="connsiteX0" fmla="*/ 12248288 w 13424658"/>
              <a:gd name="connsiteY0" fmla="*/ 0 h 659972"/>
              <a:gd name="connsiteX1" fmla="*/ 11473122 w 13424658"/>
              <a:gd name="connsiteY1" fmla="*/ 0 h 659972"/>
              <a:gd name="connsiteX2" fmla="*/ 11435032 w 13424658"/>
              <a:gd name="connsiteY2" fmla="*/ 2097 h 659972"/>
              <a:gd name="connsiteX3" fmla="*/ 11397926 w 13424658"/>
              <a:gd name="connsiteY3" fmla="*/ 8549 h 659972"/>
              <a:gd name="connsiteX4" fmla="*/ 11361641 w 13424658"/>
              <a:gd name="connsiteY4" fmla="*/ 18873 h 659972"/>
              <a:gd name="connsiteX5" fmla="*/ 11326998 w 13424658"/>
              <a:gd name="connsiteY5" fmla="*/ 33229 h 659972"/>
              <a:gd name="connsiteX6" fmla="*/ 11294161 w 13424658"/>
              <a:gd name="connsiteY6" fmla="*/ 51456 h 659972"/>
              <a:gd name="connsiteX7" fmla="*/ 11263295 w 13424658"/>
              <a:gd name="connsiteY7" fmla="*/ 73232 h 659972"/>
              <a:gd name="connsiteX8" fmla="*/ 11234891 w 13424658"/>
              <a:gd name="connsiteY8" fmla="*/ 98557 h 659972"/>
              <a:gd name="connsiteX9" fmla="*/ 11029496 w 13424658"/>
              <a:gd name="connsiteY9" fmla="*/ 306639 h 659972"/>
              <a:gd name="connsiteX10" fmla="*/ 11001092 w 13424658"/>
              <a:gd name="connsiteY10" fmla="*/ 331964 h 659972"/>
              <a:gd name="connsiteX11" fmla="*/ 10970225 w 13424658"/>
              <a:gd name="connsiteY11" fmla="*/ 353740 h 659972"/>
              <a:gd name="connsiteX12" fmla="*/ 10937388 w 13424658"/>
              <a:gd name="connsiteY12" fmla="*/ 371806 h 659972"/>
              <a:gd name="connsiteX13" fmla="*/ 10902746 w 13424658"/>
              <a:gd name="connsiteY13" fmla="*/ 386162 h 659972"/>
              <a:gd name="connsiteX14" fmla="*/ 10866625 w 13424658"/>
              <a:gd name="connsiteY14" fmla="*/ 396646 h 659972"/>
              <a:gd name="connsiteX15" fmla="*/ 10829356 w 13424658"/>
              <a:gd name="connsiteY15" fmla="*/ 402937 h 659972"/>
              <a:gd name="connsiteX16" fmla="*/ 10791265 w 13424658"/>
              <a:gd name="connsiteY16" fmla="*/ 405034 h 659972"/>
              <a:gd name="connsiteX17" fmla="*/ 0 w 13424658"/>
              <a:gd name="connsiteY17" fmla="*/ 401828 h 659972"/>
              <a:gd name="connsiteX18" fmla="*/ 30638 w 13424658"/>
              <a:gd name="connsiteY18" fmla="*/ 644891 h 659972"/>
              <a:gd name="connsiteX19" fmla="*/ 13424658 w 13424658"/>
              <a:gd name="connsiteY19" fmla="*/ 659972 h 659972"/>
              <a:gd name="connsiteX20" fmla="*/ 12248288 w 13424658"/>
              <a:gd name="connsiteY20" fmla="*/ 0 h 659972"/>
              <a:gd name="connsiteX0" fmla="*/ 12248288 w 13424658"/>
              <a:gd name="connsiteY0" fmla="*/ 0 h 659972"/>
              <a:gd name="connsiteX1" fmla="*/ 11473122 w 13424658"/>
              <a:gd name="connsiteY1" fmla="*/ 0 h 659972"/>
              <a:gd name="connsiteX2" fmla="*/ 11435032 w 13424658"/>
              <a:gd name="connsiteY2" fmla="*/ 2097 h 659972"/>
              <a:gd name="connsiteX3" fmla="*/ 11397926 w 13424658"/>
              <a:gd name="connsiteY3" fmla="*/ 8549 h 659972"/>
              <a:gd name="connsiteX4" fmla="*/ 11361641 w 13424658"/>
              <a:gd name="connsiteY4" fmla="*/ 18873 h 659972"/>
              <a:gd name="connsiteX5" fmla="*/ 11326998 w 13424658"/>
              <a:gd name="connsiteY5" fmla="*/ 33229 h 659972"/>
              <a:gd name="connsiteX6" fmla="*/ 11294161 w 13424658"/>
              <a:gd name="connsiteY6" fmla="*/ 51456 h 659972"/>
              <a:gd name="connsiteX7" fmla="*/ 11263295 w 13424658"/>
              <a:gd name="connsiteY7" fmla="*/ 73232 h 659972"/>
              <a:gd name="connsiteX8" fmla="*/ 11234891 w 13424658"/>
              <a:gd name="connsiteY8" fmla="*/ 98557 h 659972"/>
              <a:gd name="connsiteX9" fmla="*/ 11029496 w 13424658"/>
              <a:gd name="connsiteY9" fmla="*/ 306639 h 659972"/>
              <a:gd name="connsiteX10" fmla="*/ 11001092 w 13424658"/>
              <a:gd name="connsiteY10" fmla="*/ 331964 h 659972"/>
              <a:gd name="connsiteX11" fmla="*/ 10970225 w 13424658"/>
              <a:gd name="connsiteY11" fmla="*/ 353740 h 659972"/>
              <a:gd name="connsiteX12" fmla="*/ 10937388 w 13424658"/>
              <a:gd name="connsiteY12" fmla="*/ 371806 h 659972"/>
              <a:gd name="connsiteX13" fmla="*/ 10902746 w 13424658"/>
              <a:gd name="connsiteY13" fmla="*/ 386162 h 659972"/>
              <a:gd name="connsiteX14" fmla="*/ 10866625 w 13424658"/>
              <a:gd name="connsiteY14" fmla="*/ 396646 h 659972"/>
              <a:gd name="connsiteX15" fmla="*/ 10829356 w 13424658"/>
              <a:gd name="connsiteY15" fmla="*/ 402937 h 659972"/>
              <a:gd name="connsiteX16" fmla="*/ 10791265 w 13424658"/>
              <a:gd name="connsiteY16" fmla="*/ 405034 h 659972"/>
              <a:gd name="connsiteX17" fmla="*/ 0 w 13424658"/>
              <a:gd name="connsiteY17" fmla="*/ 401828 h 659972"/>
              <a:gd name="connsiteX18" fmla="*/ 30638 w 13424658"/>
              <a:gd name="connsiteY18" fmla="*/ 644891 h 659972"/>
              <a:gd name="connsiteX19" fmla="*/ 13424658 w 13424658"/>
              <a:gd name="connsiteY19" fmla="*/ 659972 h 659972"/>
              <a:gd name="connsiteX20" fmla="*/ 12248288 w 13424658"/>
              <a:gd name="connsiteY20" fmla="*/ 0 h 659972"/>
              <a:gd name="connsiteX0" fmla="*/ 12248288 w 12263370"/>
              <a:gd name="connsiteY0" fmla="*/ 0 h 659972"/>
              <a:gd name="connsiteX1" fmla="*/ 11473122 w 12263370"/>
              <a:gd name="connsiteY1" fmla="*/ 0 h 659972"/>
              <a:gd name="connsiteX2" fmla="*/ 11435032 w 12263370"/>
              <a:gd name="connsiteY2" fmla="*/ 2097 h 659972"/>
              <a:gd name="connsiteX3" fmla="*/ 11397926 w 12263370"/>
              <a:gd name="connsiteY3" fmla="*/ 8549 h 659972"/>
              <a:gd name="connsiteX4" fmla="*/ 11361641 w 12263370"/>
              <a:gd name="connsiteY4" fmla="*/ 18873 h 659972"/>
              <a:gd name="connsiteX5" fmla="*/ 11326998 w 12263370"/>
              <a:gd name="connsiteY5" fmla="*/ 33229 h 659972"/>
              <a:gd name="connsiteX6" fmla="*/ 11294161 w 12263370"/>
              <a:gd name="connsiteY6" fmla="*/ 51456 h 659972"/>
              <a:gd name="connsiteX7" fmla="*/ 11263295 w 12263370"/>
              <a:gd name="connsiteY7" fmla="*/ 73232 h 659972"/>
              <a:gd name="connsiteX8" fmla="*/ 11234891 w 12263370"/>
              <a:gd name="connsiteY8" fmla="*/ 98557 h 659972"/>
              <a:gd name="connsiteX9" fmla="*/ 11029496 w 12263370"/>
              <a:gd name="connsiteY9" fmla="*/ 306639 h 659972"/>
              <a:gd name="connsiteX10" fmla="*/ 11001092 w 12263370"/>
              <a:gd name="connsiteY10" fmla="*/ 331964 h 659972"/>
              <a:gd name="connsiteX11" fmla="*/ 10970225 w 12263370"/>
              <a:gd name="connsiteY11" fmla="*/ 353740 h 659972"/>
              <a:gd name="connsiteX12" fmla="*/ 10937388 w 12263370"/>
              <a:gd name="connsiteY12" fmla="*/ 371806 h 659972"/>
              <a:gd name="connsiteX13" fmla="*/ 10902746 w 12263370"/>
              <a:gd name="connsiteY13" fmla="*/ 386162 h 659972"/>
              <a:gd name="connsiteX14" fmla="*/ 10866625 w 12263370"/>
              <a:gd name="connsiteY14" fmla="*/ 396646 h 659972"/>
              <a:gd name="connsiteX15" fmla="*/ 10829356 w 12263370"/>
              <a:gd name="connsiteY15" fmla="*/ 402937 h 659972"/>
              <a:gd name="connsiteX16" fmla="*/ 10791265 w 12263370"/>
              <a:gd name="connsiteY16" fmla="*/ 405034 h 659972"/>
              <a:gd name="connsiteX17" fmla="*/ 0 w 12263370"/>
              <a:gd name="connsiteY17" fmla="*/ 401828 h 659972"/>
              <a:gd name="connsiteX18" fmla="*/ 30638 w 12263370"/>
              <a:gd name="connsiteY18" fmla="*/ 644891 h 659972"/>
              <a:gd name="connsiteX19" fmla="*/ 12263370 w 12263370"/>
              <a:gd name="connsiteY19" fmla="*/ 659972 h 659972"/>
              <a:gd name="connsiteX20" fmla="*/ 12248288 w 12263370"/>
              <a:gd name="connsiteY20" fmla="*/ 0 h 65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63370" h="659972">
                <a:moveTo>
                  <a:pt x="12248288" y="0"/>
                </a:moveTo>
                <a:lnTo>
                  <a:pt x="11473122" y="0"/>
                </a:lnTo>
                <a:lnTo>
                  <a:pt x="11435032" y="2097"/>
                </a:lnTo>
                <a:lnTo>
                  <a:pt x="11397926" y="8549"/>
                </a:lnTo>
                <a:lnTo>
                  <a:pt x="11361641" y="18873"/>
                </a:lnTo>
                <a:lnTo>
                  <a:pt x="11326998" y="33229"/>
                </a:lnTo>
                <a:lnTo>
                  <a:pt x="11294161" y="51456"/>
                </a:lnTo>
                <a:lnTo>
                  <a:pt x="11263295" y="73232"/>
                </a:lnTo>
                <a:lnTo>
                  <a:pt x="11234891" y="98557"/>
                </a:lnTo>
                <a:lnTo>
                  <a:pt x="11029496" y="306639"/>
                </a:lnTo>
                <a:lnTo>
                  <a:pt x="11001092" y="331964"/>
                </a:lnTo>
                <a:lnTo>
                  <a:pt x="10970225" y="353740"/>
                </a:lnTo>
                <a:lnTo>
                  <a:pt x="10937388" y="371806"/>
                </a:lnTo>
                <a:lnTo>
                  <a:pt x="10902746" y="386162"/>
                </a:lnTo>
                <a:lnTo>
                  <a:pt x="10866625" y="396646"/>
                </a:lnTo>
                <a:lnTo>
                  <a:pt x="10829356" y="402937"/>
                </a:lnTo>
                <a:lnTo>
                  <a:pt x="10791265" y="405034"/>
                </a:lnTo>
                <a:lnTo>
                  <a:pt x="0" y="401828"/>
                </a:lnTo>
                <a:lnTo>
                  <a:pt x="30638" y="644891"/>
                </a:lnTo>
                <a:lnTo>
                  <a:pt x="12263370" y="659972"/>
                </a:lnTo>
                <a:cubicBezTo>
                  <a:pt x="12261391" y="453836"/>
                  <a:pt x="12259411" y="32400"/>
                  <a:pt x="12248288" y="0"/>
                </a:cubicBezTo>
                <a:close/>
              </a:path>
            </a:pathLst>
          </a:custGeom>
          <a:solidFill>
            <a:srgbClr val="FFFFFF"/>
          </a:solidFill>
          <a:ln w="16417" cap="flat">
            <a:noFill/>
            <a:prstDash val="solid"/>
            <a:miter/>
          </a:ln>
        </p:spPr>
        <p:txBody>
          <a:bodyPr rtlCol="0" anchor="ctr"/>
          <a:lstStyle/>
          <a:p>
            <a:endParaRPr lang="en-GB"/>
          </a:p>
        </p:txBody>
      </p:sp>
      <p:sp>
        <p:nvSpPr>
          <p:cNvPr id="4" name="Graphic 8">
            <a:extLst>
              <a:ext uri="{FF2B5EF4-FFF2-40B4-BE49-F238E27FC236}">
                <a16:creationId xmlns:a16="http://schemas.microsoft.com/office/drawing/2014/main" id="{D3F88D44-CA98-7120-C7C3-9504C79F6835}"/>
              </a:ext>
            </a:extLst>
          </p:cNvPr>
          <p:cNvSpPr/>
          <p:nvPr userDrawn="1"/>
        </p:nvSpPr>
        <p:spPr>
          <a:xfrm>
            <a:off x="-924" y="6232997"/>
            <a:ext cx="12210889" cy="405034"/>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12254226 w 12254226"/>
              <a:gd name="connsiteY18" fmla="*/ 659972 h 659972"/>
              <a:gd name="connsiteX19" fmla="*/ 12248288 w 12254226"/>
              <a:gd name="connsiteY19" fmla="*/ 0 h 659972"/>
              <a:gd name="connsiteX0" fmla="*/ 12248288 w 12248288"/>
              <a:gd name="connsiteY0" fmla="*/ 0 h 410972"/>
              <a:gd name="connsiteX1" fmla="*/ 10302690 w 12248288"/>
              <a:gd name="connsiteY1" fmla="*/ 0 h 410972"/>
              <a:gd name="connsiteX2" fmla="*/ 10264600 w 12248288"/>
              <a:gd name="connsiteY2" fmla="*/ 2097 h 410972"/>
              <a:gd name="connsiteX3" fmla="*/ 10227494 w 12248288"/>
              <a:gd name="connsiteY3" fmla="*/ 8549 h 410972"/>
              <a:gd name="connsiteX4" fmla="*/ 10191209 w 12248288"/>
              <a:gd name="connsiteY4" fmla="*/ 18873 h 410972"/>
              <a:gd name="connsiteX5" fmla="*/ 10156566 w 12248288"/>
              <a:gd name="connsiteY5" fmla="*/ 33229 h 410972"/>
              <a:gd name="connsiteX6" fmla="*/ 10123729 w 12248288"/>
              <a:gd name="connsiteY6" fmla="*/ 51456 h 410972"/>
              <a:gd name="connsiteX7" fmla="*/ 10092863 w 12248288"/>
              <a:gd name="connsiteY7" fmla="*/ 73232 h 410972"/>
              <a:gd name="connsiteX8" fmla="*/ 10064459 w 12248288"/>
              <a:gd name="connsiteY8" fmla="*/ 98557 h 410972"/>
              <a:gd name="connsiteX9" fmla="*/ 9859064 w 12248288"/>
              <a:gd name="connsiteY9" fmla="*/ 306639 h 410972"/>
              <a:gd name="connsiteX10" fmla="*/ 9830660 w 12248288"/>
              <a:gd name="connsiteY10" fmla="*/ 331964 h 410972"/>
              <a:gd name="connsiteX11" fmla="*/ 9799793 w 12248288"/>
              <a:gd name="connsiteY11" fmla="*/ 353740 h 410972"/>
              <a:gd name="connsiteX12" fmla="*/ 9766956 w 12248288"/>
              <a:gd name="connsiteY12" fmla="*/ 371806 h 410972"/>
              <a:gd name="connsiteX13" fmla="*/ 9732314 w 12248288"/>
              <a:gd name="connsiteY13" fmla="*/ 386162 h 410972"/>
              <a:gd name="connsiteX14" fmla="*/ 9696193 w 12248288"/>
              <a:gd name="connsiteY14" fmla="*/ 396646 h 410972"/>
              <a:gd name="connsiteX15" fmla="*/ 9658924 w 12248288"/>
              <a:gd name="connsiteY15" fmla="*/ 402937 h 410972"/>
              <a:gd name="connsiteX16" fmla="*/ 9620833 w 12248288"/>
              <a:gd name="connsiteY16" fmla="*/ 405034 h 410972"/>
              <a:gd name="connsiteX17" fmla="*/ 0 w 12248288"/>
              <a:gd name="connsiteY17" fmla="*/ 410972 h 410972"/>
              <a:gd name="connsiteX18" fmla="*/ 12248288 w 12248288"/>
              <a:gd name="connsiteY18" fmla="*/ 0 h 410972"/>
              <a:gd name="connsiteX0" fmla="*/ 12156848 w 12156848"/>
              <a:gd name="connsiteY0" fmla="*/ 0 h 502412"/>
              <a:gd name="connsiteX1" fmla="*/ 10211250 w 12156848"/>
              <a:gd name="connsiteY1" fmla="*/ 0 h 502412"/>
              <a:gd name="connsiteX2" fmla="*/ 10173160 w 12156848"/>
              <a:gd name="connsiteY2" fmla="*/ 2097 h 502412"/>
              <a:gd name="connsiteX3" fmla="*/ 10136054 w 12156848"/>
              <a:gd name="connsiteY3" fmla="*/ 8549 h 502412"/>
              <a:gd name="connsiteX4" fmla="*/ 10099769 w 12156848"/>
              <a:gd name="connsiteY4" fmla="*/ 18873 h 502412"/>
              <a:gd name="connsiteX5" fmla="*/ 10065126 w 12156848"/>
              <a:gd name="connsiteY5" fmla="*/ 33229 h 502412"/>
              <a:gd name="connsiteX6" fmla="*/ 10032289 w 12156848"/>
              <a:gd name="connsiteY6" fmla="*/ 51456 h 502412"/>
              <a:gd name="connsiteX7" fmla="*/ 10001423 w 12156848"/>
              <a:gd name="connsiteY7" fmla="*/ 73232 h 502412"/>
              <a:gd name="connsiteX8" fmla="*/ 9973019 w 12156848"/>
              <a:gd name="connsiteY8" fmla="*/ 98557 h 502412"/>
              <a:gd name="connsiteX9" fmla="*/ 9767624 w 12156848"/>
              <a:gd name="connsiteY9" fmla="*/ 306639 h 502412"/>
              <a:gd name="connsiteX10" fmla="*/ 9739220 w 12156848"/>
              <a:gd name="connsiteY10" fmla="*/ 331964 h 502412"/>
              <a:gd name="connsiteX11" fmla="*/ 9708353 w 12156848"/>
              <a:gd name="connsiteY11" fmla="*/ 353740 h 502412"/>
              <a:gd name="connsiteX12" fmla="*/ 9675516 w 12156848"/>
              <a:gd name="connsiteY12" fmla="*/ 371806 h 502412"/>
              <a:gd name="connsiteX13" fmla="*/ 9640874 w 12156848"/>
              <a:gd name="connsiteY13" fmla="*/ 386162 h 502412"/>
              <a:gd name="connsiteX14" fmla="*/ 9604753 w 12156848"/>
              <a:gd name="connsiteY14" fmla="*/ 396646 h 502412"/>
              <a:gd name="connsiteX15" fmla="*/ 9567484 w 12156848"/>
              <a:gd name="connsiteY15" fmla="*/ 402937 h 502412"/>
              <a:gd name="connsiteX16" fmla="*/ 9529393 w 12156848"/>
              <a:gd name="connsiteY16" fmla="*/ 405034 h 502412"/>
              <a:gd name="connsiteX17" fmla="*/ 0 w 12156848"/>
              <a:gd name="connsiteY17" fmla="*/ 502412 h 502412"/>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395320 h 405034"/>
              <a:gd name="connsiteX0" fmla="*/ 12173324 w 12173324"/>
              <a:gd name="connsiteY0" fmla="*/ 0 h 428271"/>
              <a:gd name="connsiteX1" fmla="*/ 10227726 w 12173324"/>
              <a:gd name="connsiteY1" fmla="*/ 0 h 428271"/>
              <a:gd name="connsiteX2" fmla="*/ 10189636 w 12173324"/>
              <a:gd name="connsiteY2" fmla="*/ 2097 h 428271"/>
              <a:gd name="connsiteX3" fmla="*/ 10152530 w 12173324"/>
              <a:gd name="connsiteY3" fmla="*/ 8549 h 428271"/>
              <a:gd name="connsiteX4" fmla="*/ 10116245 w 12173324"/>
              <a:gd name="connsiteY4" fmla="*/ 18873 h 428271"/>
              <a:gd name="connsiteX5" fmla="*/ 10081602 w 12173324"/>
              <a:gd name="connsiteY5" fmla="*/ 33229 h 428271"/>
              <a:gd name="connsiteX6" fmla="*/ 10048765 w 12173324"/>
              <a:gd name="connsiteY6" fmla="*/ 51456 h 428271"/>
              <a:gd name="connsiteX7" fmla="*/ 10017899 w 12173324"/>
              <a:gd name="connsiteY7" fmla="*/ 73232 h 428271"/>
              <a:gd name="connsiteX8" fmla="*/ 9989495 w 12173324"/>
              <a:gd name="connsiteY8" fmla="*/ 98557 h 428271"/>
              <a:gd name="connsiteX9" fmla="*/ 9784100 w 12173324"/>
              <a:gd name="connsiteY9" fmla="*/ 306639 h 428271"/>
              <a:gd name="connsiteX10" fmla="*/ 9755696 w 12173324"/>
              <a:gd name="connsiteY10" fmla="*/ 331964 h 428271"/>
              <a:gd name="connsiteX11" fmla="*/ 9724829 w 12173324"/>
              <a:gd name="connsiteY11" fmla="*/ 353740 h 428271"/>
              <a:gd name="connsiteX12" fmla="*/ 9691992 w 12173324"/>
              <a:gd name="connsiteY12" fmla="*/ 371806 h 428271"/>
              <a:gd name="connsiteX13" fmla="*/ 9657350 w 12173324"/>
              <a:gd name="connsiteY13" fmla="*/ 386162 h 428271"/>
              <a:gd name="connsiteX14" fmla="*/ 9621229 w 12173324"/>
              <a:gd name="connsiteY14" fmla="*/ 396646 h 428271"/>
              <a:gd name="connsiteX15" fmla="*/ 9583960 w 12173324"/>
              <a:gd name="connsiteY15" fmla="*/ 402937 h 428271"/>
              <a:gd name="connsiteX16" fmla="*/ 9545869 w 12173324"/>
              <a:gd name="connsiteY16" fmla="*/ 405034 h 428271"/>
              <a:gd name="connsiteX17" fmla="*/ 0 w 12173324"/>
              <a:gd name="connsiteY17" fmla="*/ 428271 h 428271"/>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403558 h 405034"/>
              <a:gd name="connsiteX0" fmla="*/ 12247465 w 12247465"/>
              <a:gd name="connsiteY0" fmla="*/ 0 h 405034"/>
              <a:gd name="connsiteX1" fmla="*/ 10301867 w 12247465"/>
              <a:gd name="connsiteY1" fmla="*/ 0 h 405034"/>
              <a:gd name="connsiteX2" fmla="*/ 10263777 w 12247465"/>
              <a:gd name="connsiteY2" fmla="*/ 2097 h 405034"/>
              <a:gd name="connsiteX3" fmla="*/ 10226671 w 12247465"/>
              <a:gd name="connsiteY3" fmla="*/ 8549 h 405034"/>
              <a:gd name="connsiteX4" fmla="*/ 10190386 w 12247465"/>
              <a:gd name="connsiteY4" fmla="*/ 18873 h 405034"/>
              <a:gd name="connsiteX5" fmla="*/ 10155743 w 12247465"/>
              <a:gd name="connsiteY5" fmla="*/ 33229 h 405034"/>
              <a:gd name="connsiteX6" fmla="*/ 10122906 w 12247465"/>
              <a:gd name="connsiteY6" fmla="*/ 51456 h 405034"/>
              <a:gd name="connsiteX7" fmla="*/ 10092040 w 12247465"/>
              <a:gd name="connsiteY7" fmla="*/ 73232 h 405034"/>
              <a:gd name="connsiteX8" fmla="*/ 10063636 w 12247465"/>
              <a:gd name="connsiteY8" fmla="*/ 98557 h 405034"/>
              <a:gd name="connsiteX9" fmla="*/ 9858241 w 12247465"/>
              <a:gd name="connsiteY9" fmla="*/ 306639 h 405034"/>
              <a:gd name="connsiteX10" fmla="*/ 9829837 w 12247465"/>
              <a:gd name="connsiteY10" fmla="*/ 331964 h 405034"/>
              <a:gd name="connsiteX11" fmla="*/ 9798970 w 12247465"/>
              <a:gd name="connsiteY11" fmla="*/ 353740 h 405034"/>
              <a:gd name="connsiteX12" fmla="*/ 9766133 w 12247465"/>
              <a:gd name="connsiteY12" fmla="*/ 371806 h 405034"/>
              <a:gd name="connsiteX13" fmla="*/ 9731491 w 12247465"/>
              <a:gd name="connsiteY13" fmla="*/ 386162 h 405034"/>
              <a:gd name="connsiteX14" fmla="*/ 9695370 w 12247465"/>
              <a:gd name="connsiteY14" fmla="*/ 396646 h 405034"/>
              <a:gd name="connsiteX15" fmla="*/ 9658101 w 12247465"/>
              <a:gd name="connsiteY15" fmla="*/ 402937 h 405034"/>
              <a:gd name="connsiteX16" fmla="*/ 9620010 w 12247465"/>
              <a:gd name="connsiteY16" fmla="*/ 405034 h 405034"/>
              <a:gd name="connsiteX17" fmla="*/ 0 w 12247465"/>
              <a:gd name="connsiteY17" fmla="*/ 403558 h 405034"/>
              <a:gd name="connsiteX0" fmla="*/ 13399609 w 13399609"/>
              <a:gd name="connsiteY0" fmla="*/ 0 h 405034"/>
              <a:gd name="connsiteX1" fmla="*/ 11454011 w 13399609"/>
              <a:gd name="connsiteY1" fmla="*/ 0 h 405034"/>
              <a:gd name="connsiteX2" fmla="*/ 11415921 w 13399609"/>
              <a:gd name="connsiteY2" fmla="*/ 2097 h 405034"/>
              <a:gd name="connsiteX3" fmla="*/ 11378815 w 13399609"/>
              <a:gd name="connsiteY3" fmla="*/ 8549 h 405034"/>
              <a:gd name="connsiteX4" fmla="*/ 11342530 w 13399609"/>
              <a:gd name="connsiteY4" fmla="*/ 18873 h 405034"/>
              <a:gd name="connsiteX5" fmla="*/ 11307887 w 13399609"/>
              <a:gd name="connsiteY5" fmla="*/ 33229 h 405034"/>
              <a:gd name="connsiteX6" fmla="*/ 11275050 w 13399609"/>
              <a:gd name="connsiteY6" fmla="*/ 51456 h 405034"/>
              <a:gd name="connsiteX7" fmla="*/ 11244184 w 13399609"/>
              <a:gd name="connsiteY7" fmla="*/ 73232 h 405034"/>
              <a:gd name="connsiteX8" fmla="*/ 11215780 w 13399609"/>
              <a:gd name="connsiteY8" fmla="*/ 98557 h 405034"/>
              <a:gd name="connsiteX9" fmla="*/ 11010385 w 13399609"/>
              <a:gd name="connsiteY9" fmla="*/ 306639 h 405034"/>
              <a:gd name="connsiteX10" fmla="*/ 10981981 w 13399609"/>
              <a:gd name="connsiteY10" fmla="*/ 331964 h 405034"/>
              <a:gd name="connsiteX11" fmla="*/ 10951114 w 13399609"/>
              <a:gd name="connsiteY11" fmla="*/ 353740 h 405034"/>
              <a:gd name="connsiteX12" fmla="*/ 10918277 w 13399609"/>
              <a:gd name="connsiteY12" fmla="*/ 371806 h 405034"/>
              <a:gd name="connsiteX13" fmla="*/ 10883635 w 13399609"/>
              <a:gd name="connsiteY13" fmla="*/ 386162 h 405034"/>
              <a:gd name="connsiteX14" fmla="*/ 10847514 w 13399609"/>
              <a:gd name="connsiteY14" fmla="*/ 396646 h 405034"/>
              <a:gd name="connsiteX15" fmla="*/ 10810245 w 13399609"/>
              <a:gd name="connsiteY15" fmla="*/ 402937 h 405034"/>
              <a:gd name="connsiteX16" fmla="*/ 10772154 w 13399609"/>
              <a:gd name="connsiteY16" fmla="*/ 405034 h 405034"/>
              <a:gd name="connsiteX17" fmla="*/ 0 w 13399609"/>
              <a:gd name="connsiteY17" fmla="*/ 403558 h 405034"/>
              <a:gd name="connsiteX0" fmla="*/ 12210889 w 12210889"/>
              <a:gd name="connsiteY0" fmla="*/ 9144 h 405034"/>
              <a:gd name="connsiteX1" fmla="*/ 11454011 w 12210889"/>
              <a:gd name="connsiteY1" fmla="*/ 0 h 405034"/>
              <a:gd name="connsiteX2" fmla="*/ 11415921 w 12210889"/>
              <a:gd name="connsiteY2" fmla="*/ 2097 h 405034"/>
              <a:gd name="connsiteX3" fmla="*/ 11378815 w 12210889"/>
              <a:gd name="connsiteY3" fmla="*/ 8549 h 405034"/>
              <a:gd name="connsiteX4" fmla="*/ 11342530 w 12210889"/>
              <a:gd name="connsiteY4" fmla="*/ 18873 h 405034"/>
              <a:gd name="connsiteX5" fmla="*/ 11307887 w 12210889"/>
              <a:gd name="connsiteY5" fmla="*/ 33229 h 405034"/>
              <a:gd name="connsiteX6" fmla="*/ 11275050 w 12210889"/>
              <a:gd name="connsiteY6" fmla="*/ 51456 h 405034"/>
              <a:gd name="connsiteX7" fmla="*/ 11244184 w 12210889"/>
              <a:gd name="connsiteY7" fmla="*/ 73232 h 405034"/>
              <a:gd name="connsiteX8" fmla="*/ 11215780 w 12210889"/>
              <a:gd name="connsiteY8" fmla="*/ 98557 h 405034"/>
              <a:gd name="connsiteX9" fmla="*/ 11010385 w 12210889"/>
              <a:gd name="connsiteY9" fmla="*/ 306639 h 405034"/>
              <a:gd name="connsiteX10" fmla="*/ 10981981 w 12210889"/>
              <a:gd name="connsiteY10" fmla="*/ 331964 h 405034"/>
              <a:gd name="connsiteX11" fmla="*/ 10951114 w 12210889"/>
              <a:gd name="connsiteY11" fmla="*/ 353740 h 405034"/>
              <a:gd name="connsiteX12" fmla="*/ 10918277 w 12210889"/>
              <a:gd name="connsiteY12" fmla="*/ 371806 h 405034"/>
              <a:gd name="connsiteX13" fmla="*/ 10883635 w 12210889"/>
              <a:gd name="connsiteY13" fmla="*/ 386162 h 405034"/>
              <a:gd name="connsiteX14" fmla="*/ 10847514 w 12210889"/>
              <a:gd name="connsiteY14" fmla="*/ 396646 h 405034"/>
              <a:gd name="connsiteX15" fmla="*/ 10810245 w 12210889"/>
              <a:gd name="connsiteY15" fmla="*/ 402937 h 405034"/>
              <a:gd name="connsiteX16" fmla="*/ 10772154 w 12210889"/>
              <a:gd name="connsiteY16" fmla="*/ 405034 h 405034"/>
              <a:gd name="connsiteX17" fmla="*/ 0 w 12210889"/>
              <a:gd name="connsiteY17" fmla="*/ 403558 h 40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10889" h="405034">
                <a:moveTo>
                  <a:pt x="12210889" y="9144"/>
                </a:moveTo>
                <a:lnTo>
                  <a:pt x="11454011" y="0"/>
                </a:lnTo>
                <a:lnTo>
                  <a:pt x="11415921" y="2097"/>
                </a:lnTo>
                <a:lnTo>
                  <a:pt x="11378815" y="8549"/>
                </a:lnTo>
                <a:lnTo>
                  <a:pt x="11342530" y="18873"/>
                </a:lnTo>
                <a:lnTo>
                  <a:pt x="11307887" y="33229"/>
                </a:lnTo>
                <a:lnTo>
                  <a:pt x="11275050" y="51456"/>
                </a:lnTo>
                <a:lnTo>
                  <a:pt x="11244184" y="73232"/>
                </a:lnTo>
                <a:lnTo>
                  <a:pt x="11215780" y="98557"/>
                </a:lnTo>
                <a:lnTo>
                  <a:pt x="11010385" y="306639"/>
                </a:lnTo>
                <a:lnTo>
                  <a:pt x="10981981" y="331964"/>
                </a:lnTo>
                <a:lnTo>
                  <a:pt x="10951114" y="353740"/>
                </a:lnTo>
                <a:lnTo>
                  <a:pt x="10918277" y="371806"/>
                </a:lnTo>
                <a:lnTo>
                  <a:pt x="10883635" y="386162"/>
                </a:lnTo>
                <a:lnTo>
                  <a:pt x="10847514" y="396646"/>
                </a:lnTo>
                <a:lnTo>
                  <a:pt x="10810245" y="402937"/>
                </a:lnTo>
                <a:lnTo>
                  <a:pt x="10772154" y="405034"/>
                </a:lnTo>
                <a:lnTo>
                  <a:pt x="0" y="403558"/>
                </a:lnTo>
              </a:path>
            </a:pathLst>
          </a:custGeom>
          <a:noFill/>
          <a:ln w="16417" cap="flat">
            <a:solidFill>
              <a:srgbClr val="FFBF22"/>
            </a:solidFill>
            <a:prstDash val="solid"/>
            <a:miter/>
          </a:ln>
        </p:spPr>
        <p:txBody>
          <a:bodyPr rtlCol="0" anchor="ctr"/>
          <a:lstStyle/>
          <a:p>
            <a:endParaRPr lang="en-GB"/>
          </a:p>
        </p:txBody>
      </p:sp>
      <p:pic>
        <p:nvPicPr>
          <p:cNvPr id="5" name="Picture 4">
            <a:extLst>
              <a:ext uri="{FF2B5EF4-FFF2-40B4-BE49-F238E27FC236}">
                <a16:creationId xmlns:a16="http://schemas.microsoft.com/office/drawing/2014/main" id="{0E4B4F7D-5C28-9DEF-8405-6556519D809F}"/>
              </a:ext>
            </a:extLst>
          </p:cNvPr>
          <p:cNvPicPr>
            <a:picLocks noChangeAspect="1"/>
          </p:cNvPicPr>
          <p:nvPr userDrawn="1"/>
        </p:nvPicPr>
        <p:blipFill>
          <a:blip r:embed="rId2"/>
          <a:srcRect/>
          <a:stretch/>
        </p:blipFill>
        <p:spPr>
          <a:xfrm>
            <a:off x="11423087" y="6426740"/>
            <a:ext cx="404054" cy="157424"/>
          </a:xfrm>
          <a:prstGeom prst="rect">
            <a:avLst/>
          </a:prstGeom>
        </p:spPr>
      </p:pic>
    </p:spTree>
    <p:extLst>
      <p:ext uri="{BB962C8B-B14F-4D97-AF65-F5344CB8AC3E}">
        <p14:creationId xmlns:p14="http://schemas.microsoft.com/office/powerpoint/2010/main" val="21796433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layout 2">
    <p:spTree>
      <p:nvGrpSpPr>
        <p:cNvPr id="1" name=""/>
        <p:cNvGrpSpPr/>
        <p:nvPr/>
      </p:nvGrpSpPr>
      <p:grpSpPr>
        <a:xfrm>
          <a:off x="0" y="0"/>
          <a:ext cx="0" cy="0"/>
          <a:chOff x="0" y="0"/>
          <a:chExt cx="0" cy="0"/>
        </a:xfrm>
      </p:grpSpPr>
      <p:pic>
        <p:nvPicPr>
          <p:cNvPr id="5" name="Picture 4" descr="A purple and black background&#10;&#10;Description automatically generated">
            <a:extLst>
              <a:ext uri="{FF2B5EF4-FFF2-40B4-BE49-F238E27FC236}">
                <a16:creationId xmlns:a16="http://schemas.microsoft.com/office/drawing/2014/main" id="{FA872D7E-483A-F12C-54BD-9C3DEF2A571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2422566"/>
            <a:ext cx="6096001" cy="4439265"/>
          </a:xfrm>
          <a:prstGeom prst="rect">
            <a:avLst/>
          </a:prstGeom>
        </p:spPr>
      </p:pic>
      <p:pic>
        <p:nvPicPr>
          <p:cNvPr id="8" name="Picture 7" descr="A black background with a pink object&#10;&#10;Description automatically generated">
            <a:extLst>
              <a:ext uri="{FF2B5EF4-FFF2-40B4-BE49-F238E27FC236}">
                <a16:creationId xmlns:a16="http://schemas.microsoft.com/office/drawing/2014/main" id="{40DE9A63-8C09-1B7B-D2EE-4082DB84327F}"/>
              </a:ext>
            </a:extLst>
          </p:cNvPr>
          <p:cNvPicPr>
            <a:picLocks noGrp="1" noRot="1" noChangeAspect="1" noMove="1" noResize="1" noEditPoints="1" noAdjustHandles="1" noChangeArrowheads="1" noChangeShapeType="1" noCrop="1"/>
          </p:cNvPicPr>
          <p:nvPr userDrawn="1"/>
        </p:nvPicPr>
        <p:blipFill>
          <a:blip r:embed="rId3" cstate="screen">
            <a:extLst>
              <a:ext uri="{28A0092B-C50C-407E-A947-70E740481C1C}">
                <a14:useLocalDpi xmlns:a14="http://schemas.microsoft.com/office/drawing/2010/main"/>
              </a:ext>
            </a:extLst>
          </a:blip>
          <a:stretch>
            <a:fillRect/>
          </a:stretch>
        </p:blipFill>
        <p:spPr>
          <a:xfrm>
            <a:off x="-2" y="-1"/>
            <a:ext cx="12192002" cy="6858001"/>
          </a:xfrm>
          <a:prstGeom prst="rect">
            <a:avLst/>
          </a:prstGeom>
        </p:spPr>
      </p:pic>
      <p:sp>
        <p:nvSpPr>
          <p:cNvPr id="9" name="Title 1">
            <a:extLst>
              <a:ext uri="{FF2B5EF4-FFF2-40B4-BE49-F238E27FC236}">
                <a16:creationId xmlns:a16="http://schemas.microsoft.com/office/drawing/2014/main" id="{E1A24C3F-E03C-61C2-1BCE-010C0EDD73CA}"/>
              </a:ext>
            </a:extLst>
          </p:cNvPr>
          <p:cNvSpPr>
            <a:spLocks noGrp="1"/>
          </p:cNvSpPr>
          <p:nvPr>
            <p:ph type="title"/>
          </p:nvPr>
        </p:nvSpPr>
        <p:spPr>
          <a:xfrm>
            <a:off x="637273" y="631032"/>
            <a:ext cx="3016800" cy="1325563"/>
          </a:xfrm>
        </p:spPr>
        <p:txBody>
          <a:bodyPr>
            <a:normAutofit/>
          </a:bodyPr>
          <a:lstStyle>
            <a:lvl1pPr>
              <a:defRPr sz="3000" b="1" i="0">
                <a:solidFill>
                  <a:schemeClr val="accent1"/>
                </a:solidFill>
                <a:latin typeface="Arial" panose="020B0604020202020204" pitchFamily="34" charset="0"/>
                <a:cs typeface="Arial" panose="020B0604020202020204" pitchFamily="34" charset="0"/>
              </a:defRPr>
            </a:lvl1pPr>
          </a:lstStyle>
          <a:p>
            <a:r>
              <a:rPr lang="en-GB"/>
              <a:t>Click to edit Master title style</a:t>
            </a:r>
          </a:p>
        </p:txBody>
      </p:sp>
      <p:sp>
        <p:nvSpPr>
          <p:cNvPr id="13" name="Text Placeholder 12">
            <a:extLst>
              <a:ext uri="{FF2B5EF4-FFF2-40B4-BE49-F238E27FC236}">
                <a16:creationId xmlns:a16="http://schemas.microsoft.com/office/drawing/2014/main" id="{60D44057-B0E9-C3CD-858C-1158DB642F87}"/>
              </a:ext>
            </a:extLst>
          </p:cNvPr>
          <p:cNvSpPr>
            <a:spLocks noGrp="1"/>
          </p:cNvSpPr>
          <p:nvPr>
            <p:ph type="body" sz="quarter" idx="13"/>
          </p:nvPr>
        </p:nvSpPr>
        <p:spPr>
          <a:xfrm>
            <a:off x="637273" y="3613681"/>
            <a:ext cx="4139679" cy="2140733"/>
          </a:xfrm>
        </p:spPr>
        <p:txBody>
          <a:bodyPr>
            <a:normAutofit/>
          </a:bodyPr>
          <a:lstStyle>
            <a:lvl1pPr marL="0" indent="0">
              <a:buNone/>
              <a:defRPr sz="1800" b="0" i="0">
                <a:solidFill>
                  <a:schemeClr val="bg1"/>
                </a:solidFill>
                <a:latin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15" name="Text Placeholder 12">
            <a:extLst>
              <a:ext uri="{FF2B5EF4-FFF2-40B4-BE49-F238E27FC236}">
                <a16:creationId xmlns:a16="http://schemas.microsoft.com/office/drawing/2014/main" id="{16DFA2F4-A131-0E86-D67F-D866F130441E}"/>
              </a:ext>
            </a:extLst>
          </p:cNvPr>
          <p:cNvSpPr>
            <a:spLocks noGrp="1"/>
          </p:cNvSpPr>
          <p:nvPr>
            <p:ph type="body" sz="quarter" idx="14"/>
          </p:nvPr>
        </p:nvSpPr>
        <p:spPr>
          <a:xfrm>
            <a:off x="6220807" y="1926771"/>
            <a:ext cx="2401614" cy="2818650"/>
          </a:xfrm>
        </p:spPr>
        <p:txBody>
          <a:bodyPr>
            <a:normAutofit/>
          </a:bodyPr>
          <a:lstStyle>
            <a:lvl1pPr marL="0" indent="0">
              <a:buNone/>
              <a:defRPr sz="1800" b="0" i="0">
                <a:latin typeface="Arial" panose="020B0604020202020204" pitchFamily="34" charset="0"/>
              </a:defRPr>
            </a:lvl1pPr>
          </a:lstStyle>
          <a:p>
            <a:pPr lvl="0"/>
            <a:r>
              <a:rPr lang="en-GB"/>
              <a:t>Click to edit Master text styles</a:t>
            </a:r>
          </a:p>
        </p:txBody>
      </p:sp>
      <p:sp>
        <p:nvSpPr>
          <p:cNvPr id="4" name="Text Placeholder 12">
            <a:extLst>
              <a:ext uri="{FF2B5EF4-FFF2-40B4-BE49-F238E27FC236}">
                <a16:creationId xmlns:a16="http://schemas.microsoft.com/office/drawing/2014/main" id="{FB81684C-BEDC-A504-8845-1713CDAEB0CB}"/>
              </a:ext>
            </a:extLst>
          </p:cNvPr>
          <p:cNvSpPr>
            <a:spLocks noGrp="1"/>
          </p:cNvSpPr>
          <p:nvPr>
            <p:ph type="body" sz="quarter" idx="15"/>
          </p:nvPr>
        </p:nvSpPr>
        <p:spPr>
          <a:xfrm>
            <a:off x="6220806" y="2418187"/>
            <a:ext cx="2401614" cy="2818650"/>
          </a:xfrm>
        </p:spPr>
        <p:txBody>
          <a:bodyPr>
            <a:normAutofit/>
          </a:bodyPr>
          <a:lstStyle>
            <a:lvl1pPr marL="0" indent="0">
              <a:buNone/>
              <a:defRPr sz="1800" b="0" i="0">
                <a:latin typeface="Arial" panose="020B0604020202020204" pitchFamily="34" charset="0"/>
              </a:defRPr>
            </a:lvl1pPr>
          </a:lstStyle>
          <a:p>
            <a:pPr lvl="0"/>
            <a:r>
              <a:rPr lang="en-GB"/>
              <a:t>Click to edit Master text styles</a:t>
            </a:r>
          </a:p>
        </p:txBody>
      </p:sp>
      <p:sp>
        <p:nvSpPr>
          <p:cNvPr id="2" name="TextBox 1">
            <a:extLst>
              <a:ext uri="{FF2B5EF4-FFF2-40B4-BE49-F238E27FC236}">
                <a16:creationId xmlns:a16="http://schemas.microsoft.com/office/drawing/2014/main" id="{1BB28D82-A3B0-1B3C-D021-6E2F641AB46E}"/>
              </a:ext>
            </a:extLst>
          </p:cNvPr>
          <p:cNvSpPr txBox="1"/>
          <p:nvPr userDrawn="1"/>
        </p:nvSpPr>
        <p:spPr>
          <a:xfrm>
            <a:off x="543720" y="6509834"/>
            <a:ext cx="141065"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smtClean="0">
                <a:solidFill>
                  <a:schemeClr val="bg1"/>
                </a:solidFill>
              </a:rPr>
              <a:t>‹#›</a:t>
            </a:fld>
            <a:endParaRPr lang="en-GB" sz="2000" noProof="0">
              <a:solidFill>
                <a:schemeClr val="bg1"/>
              </a:solidFill>
            </a:endParaRPr>
          </a:p>
        </p:txBody>
      </p:sp>
      <p:sp>
        <p:nvSpPr>
          <p:cNvPr id="3" name="Rectangle 2">
            <a:extLst>
              <a:ext uri="{FF2B5EF4-FFF2-40B4-BE49-F238E27FC236}">
                <a16:creationId xmlns:a16="http://schemas.microsoft.com/office/drawing/2014/main" id="{88434CDD-8339-0E18-6385-3F67F17647AC}"/>
              </a:ext>
            </a:extLst>
          </p:cNvPr>
          <p:cNvSpPr/>
          <p:nvPr userDrawn="1"/>
        </p:nvSpPr>
        <p:spPr>
          <a:xfrm>
            <a:off x="10434041" y="5930166"/>
            <a:ext cx="1437663" cy="6943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pic>
        <p:nvPicPr>
          <p:cNvPr id="11" name="Picture 10" descr="Profile — NESO">
            <a:extLst>
              <a:ext uri="{FF2B5EF4-FFF2-40B4-BE49-F238E27FC236}">
                <a16:creationId xmlns:a16="http://schemas.microsoft.com/office/drawing/2014/main" id="{9760F651-6BE9-3E5E-77D6-2A838AAC75F7}"/>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082716" y="6265661"/>
            <a:ext cx="997735" cy="441135"/>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a16="http://schemas.microsoft.com/office/drawing/2014/main" id="{45C7762B-9EC5-5FD2-3A09-70184B54294A}"/>
              </a:ext>
            </a:extLst>
          </p:cNvPr>
          <p:cNvCxnSpPr>
            <a:cxnSpLocks/>
          </p:cNvCxnSpPr>
          <p:nvPr userDrawn="1"/>
        </p:nvCxnSpPr>
        <p:spPr>
          <a:xfrm>
            <a:off x="10173154" y="6353488"/>
            <a:ext cx="0" cy="238084"/>
          </a:xfrm>
          <a:prstGeom prst="line">
            <a:avLst/>
          </a:prstGeom>
          <a:ln>
            <a:solidFill>
              <a:srgbClr val="460033"/>
            </a:solidFill>
          </a:ln>
        </p:spPr>
        <p:style>
          <a:lnRef idx="2">
            <a:schemeClr val="accent1"/>
          </a:lnRef>
          <a:fillRef idx="0">
            <a:schemeClr val="accent1"/>
          </a:fillRef>
          <a:effectRef idx="1">
            <a:schemeClr val="accent1"/>
          </a:effectRef>
          <a:fontRef idx="minor">
            <a:schemeClr val="tx1"/>
          </a:fontRef>
        </p:style>
      </p:cxnSp>
      <p:pic>
        <p:nvPicPr>
          <p:cNvPr id="14" name="Picture 13" descr="A blue text on a black background&#10;&#10;Description automatically generated">
            <a:extLst>
              <a:ext uri="{FF2B5EF4-FFF2-40B4-BE49-F238E27FC236}">
                <a16:creationId xmlns:a16="http://schemas.microsoft.com/office/drawing/2014/main" id="{AADB5B07-AB65-0B65-D761-ABD5E69B66D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262419" y="6311354"/>
            <a:ext cx="1780906" cy="396960"/>
          </a:xfrm>
          <a:prstGeom prst="rect">
            <a:avLst/>
          </a:prstGeom>
        </p:spPr>
      </p:pic>
    </p:spTree>
    <p:extLst>
      <p:ext uri="{BB962C8B-B14F-4D97-AF65-F5344CB8AC3E}">
        <p14:creationId xmlns:p14="http://schemas.microsoft.com/office/powerpoint/2010/main" val="293582929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Title_2ColCopy">
    <p:spTree>
      <p:nvGrpSpPr>
        <p:cNvPr id="1" name=""/>
        <p:cNvGrpSpPr/>
        <p:nvPr/>
      </p:nvGrpSpPr>
      <p:grpSpPr>
        <a:xfrm>
          <a:off x="0" y="0"/>
          <a:ext cx="0" cy="0"/>
          <a:chOff x="0" y="0"/>
          <a:chExt cx="0" cy="0"/>
        </a:xfrm>
      </p:grpSpPr>
      <p:sp>
        <p:nvSpPr>
          <p:cNvPr id="7" name="Text Placeholder 11">
            <a:extLst>
              <a:ext uri="{FF2B5EF4-FFF2-40B4-BE49-F238E27FC236}">
                <a16:creationId xmlns:a16="http://schemas.microsoft.com/office/drawing/2014/main" id="{CF042509-A226-C344-A6BB-C999500CA23C}"/>
              </a:ext>
            </a:extLst>
          </p:cNvPr>
          <p:cNvSpPr>
            <a:spLocks noGrp="1"/>
          </p:cNvSpPr>
          <p:nvPr>
            <p:ph type="body" sz="quarter" idx="12"/>
          </p:nvPr>
        </p:nvSpPr>
        <p:spPr>
          <a:xfrm>
            <a:off x="497523" y="1641798"/>
            <a:ext cx="8371840" cy="4146258"/>
          </a:xfrm>
          <a:prstGeom prst="rect">
            <a:avLst/>
          </a:prstGeom>
          <a:ln>
            <a:noFill/>
          </a:ln>
        </p:spPr>
        <p:txBody>
          <a:bodyPr numCol="2"/>
          <a:lstStyle>
            <a:lvl1pPr marL="0" indent="0">
              <a:buNone/>
              <a:defRPr sz="900" b="0" i="0">
                <a:solidFill>
                  <a:srgbClr val="454546"/>
                </a:solidFill>
                <a:latin typeface="HelveticaNeueLT Pro 55 Roman" panose="020B0604020202020204" pitchFamily="34" charset="77"/>
              </a:defRPr>
            </a:lvl1pPr>
            <a:lvl2pPr marL="457189" indent="0">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77" indent="0">
              <a:buFont typeface="Arial" panose="020B0604020202020204" pitchFamily="34" charset="0"/>
              <a:buNone/>
              <a:defRPr sz="1400" b="0" i="0">
                <a:solidFill>
                  <a:srgbClr val="E8BC28"/>
                </a:solidFill>
                <a:latin typeface="HelveticaNeueLT Std Lt" panose="020B0403020202020204" pitchFamily="34" charset="0"/>
              </a:defRPr>
            </a:lvl3pPr>
            <a:lvl4pPr marL="1371566" indent="0">
              <a:buFont typeface="Arial" panose="020B0604020202020204" pitchFamily="34" charset="0"/>
              <a:buNone/>
              <a:defRPr sz="1400" b="0" i="0">
                <a:solidFill>
                  <a:srgbClr val="E8BC28"/>
                </a:solidFill>
                <a:latin typeface="HelveticaNeueLT Std Lt" panose="020B0403020202020204" pitchFamily="34" charset="0"/>
              </a:defRPr>
            </a:lvl4pPr>
            <a:lvl5pPr marL="1828755" indent="0">
              <a:buNone/>
              <a:defRPr b="0" i="0">
                <a:latin typeface="HelveticaNeueLT Std Thin" panose="020B0403020202020204" pitchFamily="34" charset="0"/>
              </a:defRPr>
            </a:lvl5pPr>
          </a:lstStyle>
          <a:p>
            <a:pPr lvl="0"/>
            <a:endParaRPr lang="en-US"/>
          </a:p>
        </p:txBody>
      </p:sp>
      <p:sp>
        <p:nvSpPr>
          <p:cNvPr id="10" name="Title 1">
            <a:extLst>
              <a:ext uri="{FF2B5EF4-FFF2-40B4-BE49-F238E27FC236}">
                <a16:creationId xmlns:a16="http://schemas.microsoft.com/office/drawing/2014/main" id="{7A47D704-2DFB-5341-BDC6-2EB2781D623D}"/>
              </a:ext>
            </a:extLst>
          </p:cNvPr>
          <p:cNvSpPr>
            <a:spLocks noGrp="1"/>
          </p:cNvSpPr>
          <p:nvPr>
            <p:ph type="title"/>
          </p:nvPr>
        </p:nvSpPr>
        <p:spPr>
          <a:xfrm>
            <a:off x="497523" y="780175"/>
            <a:ext cx="5043199" cy="637747"/>
          </a:xfrm>
          <a:prstGeom prst="rect">
            <a:avLst/>
          </a:prstGeom>
        </p:spPr>
        <p:txBody>
          <a:bodyPr anchor="t"/>
          <a:lstStyle>
            <a:lvl1pPr>
              <a:defRPr sz="2500" b="0" i="0">
                <a:solidFill>
                  <a:srgbClr val="D43900"/>
                </a:solidFill>
                <a:latin typeface="HelveticaNeueLT Pro 55 Roman" panose="020B0604020202020204" pitchFamily="34" charset="77"/>
                <a:ea typeface="Helvetica Neue Condensed" panose="02000503000000020004" pitchFamily="2" charset="0"/>
                <a:cs typeface="Helvetica Neue Condensed" panose="02000503000000020004" pitchFamily="2" charset="0"/>
              </a:defRPr>
            </a:lvl1pPr>
          </a:lstStyle>
          <a:p>
            <a:r>
              <a:rPr lang="en-GB"/>
              <a:t>Click to edit Master title style</a:t>
            </a:r>
            <a:endParaRPr lang="en-US"/>
          </a:p>
        </p:txBody>
      </p:sp>
      <p:sp>
        <p:nvSpPr>
          <p:cNvPr id="2" name="Graphic 8">
            <a:extLst>
              <a:ext uri="{FF2B5EF4-FFF2-40B4-BE49-F238E27FC236}">
                <a16:creationId xmlns:a16="http://schemas.microsoft.com/office/drawing/2014/main" id="{DD457DFA-6035-0703-0BC3-EF83226CC64F}"/>
              </a:ext>
            </a:extLst>
          </p:cNvPr>
          <p:cNvSpPr/>
          <p:nvPr userDrawn="1"/>
        </p:nvSpPr>
        <p:spPr>
          <a:xfrm>
            <a:off x="-16829" y="6232997"/>
            <a:ext cx="12263370" cy="659972"/>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 name="connsiteX0" fmla="*/ 13418720 w 13424658"/>
              <a:gd name="connsiteY0" fmla="*/ 0 h 659972"/>
              <a:gd name="connsiteX1" fmla="*/ 11473122 w 13424658"/>
              <a:gd name="connsiteY1" fmla="*/ 0 h 659972"/>
              <a:gd name="connsiteX2" fmla="*/ 11435032 w 13424658"/>
              <a:gd name="connsiteY2" fmla="*/ 2097 h 659972"/>
              <a:gd name="connsiteX3" fmla="*/ 11397926 w 13424658"/>
              <a:gd name="connsiteY3" fmla="*/ 8549 h 659972"/>
              <a:gd name="connsiteX4" fmla="*/ 11361641 w 13424658"/>
              <a:gd name="connsiteY4" fmla="*/ 18873 h 659972"/>
              <a:gd name="connsiteX5" fmla="*/ 11326998 w 13424658"/>
              <a:gd name="connsiteY5" fmla="*/ 33229 h 659972"/>
              <a:gd name="connsiteX6" fmla="*/ 11294161 w 13424658"/>
              <a:gd name="connsiteY6" fmla="*/ 51456 h 659972"/>
              <a:gd name="connsiteX7" fmla="*/ 11263295 w 13424658"/>
              <a:gd name="connsiteY7" fmla="*/ 73232 h 659972"/>
              <a:gd name="connsiteX8" fmla="*/ 11234891 w 13424658"/>
              <a:gd name="connsiteY8" fmla="*/ 98557 h 659972"/>
              <a:gd name="connsiteX9" fmla="*/ 11029496 w 13424658"/>
              <a:gd name="connsiteY9" fmla="*/ 306639 h 659972"/>
              <a:gd name="connsiteX10" fmla="*/ 11001092 w 13424658"/>
              <a:gd name="connsiteY10" fmla="*/ 331964 h 659972"/>
              <a:gd name="connsiteX11" fmla="*/ 10970225 w 13424658"/>
              <a:gd name="connsiteY11" fmla="*/ 353740 h 659972"/>
              <a:gd name="connsiteX12" fmla="*/ 10937388 w 13424658"/>
              <a:gd name="connsiteY12" fmla="*/ 371806 h 659972"/>
              <a:gd name="connsiteX13" fmla="*/ 10902746 w 13424658"/>
              <a:gd name="connsiteY13" fmla="*/ 386162 h 659972"/>
              <a:gd name="connsiteX14" fmla="*/ 10866625 w 13424658"/>
              <a:gd name="connsiteY14" fmla="*/ 396646 h 659972"/>
              <a:gd name="connsiteX15" fmla="*/ 10829356 w 13424658"/>
              <a:gd name="connsiteY15" fmla="*/ 402937 h 659972"/>
              <a:gd name="connsiteX16" fmla="*/ 10791265 w 13424658"/>
              <a:gd name="connsiteY16" fmla="*/ 405034 h 659972"/>
              <a:gd name="connsiteX17" fmla="*/ 0 w 13424658"/>
              <a:gd name="connsiteY17" fmla="*/ 401828 h 659972"/>
              <a:gd name="connsiteX18" fmla="*/ 1164494 w 13424658"/>
              <a:gd name="connsiteY18" fmla="*/ 654035 h 659972"/>
              <a:gd name="connsiteX19" fmla="*/ 13424658 w 13424658"/>
              <a:gd name="connsiteY19" fmla="*/ 659972 h 659972"/>
              <a:gd name="connsiteX20" fmla="*/ 13418720 w 13424658"/>
              <a:gd name="connsiteY20" fmla="*/ 0 h 659972"/>
              <a:gd name="connsiteX0" fmla="*/ 13418720 w 13424658"/>
              <a:gd name="connsiteY0" fmla="*/ 0 h 659972"/>
              <a:gd name="connsiteX1" fmla="*/ 11473122 w 13424658"/>
              <a:gd name="connsiteY1" fmla="*/ 0 h 659972"/>
              <a:gd name="connsiteX2" fmla="*/ 11435032 w 13424658"/>
              <a:gd name="connsiteY2" fmla="*/ 2097 h 659972"/>
              <a:gd name="connsiteX3" fmla="*/ 11397926 w 13424658"/>
              <a:gd name="connsiteY3" fmla="*/ 8549 h 659972"/>
              <a:gd name="connsiteX4" fmla="*/ 11361641 w 13424658"/>
              <a:gd name="connsiteY4" fmla="*/ 18873 h 659972"/>
              <a:gd name="connsiteX5" fmla="*/ 11326998 w 13424658"/>
              <a:gd name="connsiteY5" fmla="*/ 33229 h 659972"/>
              <a:gd name="connsiteX6" fmla="*/ 11294161 w 13424658"/>
              <a:gd name="connsiteY6" fmla="*/ 51456 h 659972"/>
              <a:gd name="connsiteX7" fmla="*/ 11263295 w 13424658"/>
              <a:gd name="connsiteY7" fmla="*/ 73232 h 659972"/>
              <a:gd name="connsiteX8" fmla="*/ 11234891 w 13424658"/>
              <a:gd name="connsiteY8" fmla="*/ 98557 h 659972"/>
              <a:gd name="connsiteX9" fmla="*/ 11029496 w 13424658"/>
              <a:gd name="connsiteY9" fmla="*/ 306639 h 659972"/>
              <a:gd name="connsiteX10" fmla="*/ 11001092 w 13424658"/>
              <a:gd name="connsiteY10" fmla="*/ 331964 h 659972"/>
              <a:gd name="connsiteX11" fmla="*/ 10970225 w 13424658"/>
              <a:gd name="connsiteY11" fmla="*/ 353740 h 659972"/>
              <a:gd name="connsiteX12" fmla="*/ 10937388 w 13424658"/>
              <a:gd name="connsiteY12" fmla="*/ 371806 h 659972"/>
              <a:gd name="connsiteX13" fmla="*/ 10902746 w 13424658"/>
              <a:gd name="connsiteY13" fmla="*/ 386162 h 659972"/>
              <a:gd name="connsiteX14" fmla="*/ 10866625 w 13424658"/>
              <a:gd name="connsiteY14" fmla="*/ 396646 h 659972"/>
              <a:gd name="connsiteX15" fmla="*/ 10829356 w 13424658"/>
              <a:gd name="connsiteY15" fmla="*/ 402937 h 659972"/>
              <a:gd name="connsiteX16" fmla="*/ 10791265 w 13424658"/>
              <a:gd name="connsiteY16" fmla="*/ 405034 h 659972"/>
              <a:gd name="connsiteX17" fmla="*/ 0 w 13424658"/>
              <a:gd name="connsiteY17" fmla="*/ 401828 h 659972"/>
              <a:gd name="connsiteX18" fmla="*/ 30638 w 13424658"/>
              <a:gd name="connsiteY18" fmla="*/ 644891 h 659972"/>
              <a:gd name="connsiteX19" fmla="*/ 13424658 w 13424658"/>
              <a:gd name="connsiteY19" fmla="*/ 659972 h 659972"/>
              <a:gd name="connsiteX20" fmla="*/ 13418720 w 13424658"/>
              <a:gd name="connsiteY20" fmla="*/ 0 h 659972"/>
              <a:gd name="connsiteX0" fmla="*/ 12248288 w 13424658"/>
              <a:gd name="connsiteY0" fmla="*/ 0 h 659972"/>
              <a:gd name="connsiteX1" fmla="*/ 11473122 w 13424658"/>
              <a:gd name="connsiteY1" fmla="*/ 0 h 659972"/>
              <a:gd name="connsiteX2" fmla="*/ 11435032 w 13424658"/>
              <a:gd name="connsiteY2" fmla="*/ 2097 h 659972"/>
              <a:gd name="connsiteX3" fmla="*/ 11397926 w 13424658"/>
              <a:gd name="connsiteY3" fmla="*/ 8549 h 659972"/>
              <a:gd name="connsiteX4" fmla="*/ 11361641 w 13424658"/>
              <a:gd name="connsiteY4" fmla="*/ 18873 h 659972"/>
              <a:gd name="connsiteX5" fmla="*/ 11326998 w 13424658"/>
              <a:gd name="connsiteY5" fmla="*/ 33229 h 659972"/>
              <a:gd name="connsiteX6" fmla="*/ 11294161 w 13424658"/>
              <a:gd name="connsiteY6" fmla="*/ 51456 h 659972"/>
              <a:gd name="connsiteX7" fmla="*/ 11263295 w 13424658"/>
              <a:gd name="connsiteY7" fmla="*/ 73232 h 659972"/>
              <a:gd name="connsiteX8" fmla="*/ 11234891 w 13424658"/>
              <a:gd name="connsiteY8" fmla="*/ 98557 h 659972"/>
              <a:gd name="connsiteX9" fmla="*/ 11029496 w 13424658"/>
              <a:gd name="connsiteY9" fmla="*/ 306639 h 659972"/>
              <a:gd name="connsiteX10" fmla="*/ 11001092 w 13424658"/>
              <a:gd name="connsiteY10" fmla="*/ 331964 h 659972"/>
              <a:gd name="connsiteX11" fmla="*/ 10970225 w 13424658"/>
              <a:gd name="connsiteY11" fmla="*/ 353740 h 659972"/>
              <a:gd name="connsiteX12" fmla="*/ 10937388 w 13424658"/>
              <a:gd name="connsiteY12" fmla="*/ 371806 h 659972"/>
              <a:gd name="connsiteX13" fmla="*/ 10902746 w 13424658"/>
              <a:gd name="connsiteY13" fmla="*/ 386162 h 659972"/>
              <a:gd name="connsiteX14" fmla="*/ 10866625 w 13424658"/>
              <a:gd name="connsiteY14" fmla="*/ 396646 h 659972"/>
              <a:gd name="connsiteX15" fmla="*/ 10829356 w 13424658"/>
              <a:gd name="connsiteY15" fmla="*/ 402937 h 659972"/>
              <a:gd name="connsiteX16" fmla="*/ 10791265 w 13424658"/>
              <a:gd name="connsiteY16" fmla="*/ 405034 h 659972"/>
              <a:gd name="connsiteX17" fmla="*/ 0 w 13424658"/>
              <a:gd name="connsiteY17" fmla="*/ 401828 h 659972"/>
              <a:gd name="connsiteX18" fmla="*/ 30638 w 13424658"/>
              <a:gd name="connsiteY18" fmla="*/ 644891 h 659972"/>
              <a:gd name="connsiteX19" fmla="*/ 13424658 w 13424658"/>
              <a:gd name="connsiteY19" fmla="*/ 659972 h 659972"/>
              <a:gd name="connsiteX20" fmla="*/ 12248288 w 13424658"/>
              <a:gd name="connsiteY20" fmla="*/ 0 h 659972"/>
              <a:gd name="connsiteX0" fmla="*/ 12248288 w 13424658"/>
              <a:gd name="connsiteY0" fmla="*/ 0 h 659972"/>
              <a:gd name="connsiteX1" fmla="*/ 11473122 w 13424658"/>
              <a:gd name="connsiteY1" fmla="*/ 0 h 659972"/>
              <a:gd name="connsiteX2" fmla="*/ 11435032 w 13424658"/>
              <a:gd name="connsiteY2" fmla="*/ 2097 h 659972"/>
              <a:gd name="connsiteX3" fmla="*/ 11397926 w 13424658"/>
              <a:gd name="connsiteY3" fmla="*/ 8549 h 659972"/>
              <a:gd name="connsiteX4" fmla="*/ 11361641 w 13424658"/>
              <a:gd name="connsiteY4" fmla="*/ 18873 h 659972"/>
              <a:gd name="connsiteX5" fmla="*/ 11326998 w 13424658"/>
              <a:gd name="connsiteY5" fmla="*/ 33229 h 659972"/>
              <a:gd name="connsiteX6" fmla="*/ 11294161 w 13424658"/>
              <a:gd name="connsiteY6" fmla="*/ 51456 h 659972"/>
              <a:gd name="connsiteX7" fmla="*/ 11263295 w 13424658"/>
              <a:gd name="connsiteY7" fmla="*/ 73232 h 659972"/>
              <a:gd name="connsiteX8" fmla="*/ 11234891 w 13424658"/>
              <a:gd name="connsiteY8" fmla="*/ 98557 h 659972"/>
              <a:gd name="connsiteX9" fmla="*/ 11029496 w 13424658"/>
              <a:gd name="connsiteY9" fmla="*/ 306639 h 659972"/>
              <a:gd name="connsiteX10" fmla="*/ 11001092 w 13424658"/>
              <a:gd name="connsiteY10" fmla="*/ 331964 h 659972"/>
              <a:gd name="connsiteX11" fmla="*/ 10970225 w 13424658"/>
              <a:gd name="connsiteY11" fmla="*/ 353740 h 659972"/>
              <a:gd name="connsiteX12" fmla="*/ 10937388 w 13424658"/>
              <a:gd name="connsiteY12" fmla="*/ 371806 h 659972"/>
              <a:gd name="connsiteX13" fmla="*/ 10902746 w 13424658"/>
              <a:gd name="connsiteY13" fmla="*/ 386162 h 659972"/>
              <a:gd name="connsiteX14" fmla="*/ 10866625 w 13424658"/>
              <a:gd name="connsiteY14" fmla="*/ 396646 h 659972"/>
              <a:gd name="connsiteX15" fmla="*/ 10829356 w 13424658"/>
              <a:gd name="connsiteY15" fmla="*/ 402937 h 659972"/>
              <a:gd name="connsiteX16" fmla="*/ 10791265 w 13424658"/>
              <a:gd name="connsiteY16" fmla="*/ 405034 h 659972"/>
              <a:gd name="connsiteX17" fmla="*/ 0 w 13424658"/>
              <a:gd name="connsiteY17" fmla="*/ 401828 h 659972"/>
              <a:gd name="connsiteX18" fmla="*/ 30638 w 13424658"/>
              <a:gd name="connsiteY18" fmla="*/ 644891 h 659972"/>
              <a:gd name="connsiteX19" fmla="*/ 13424658 w 13424658"/>
              <a:gd name="connsiteY19" fmla="*/ 659972 h 659972"/>
              <a:gd name="connsiteX20" fmla="*/ 12248288 w 13424658"/>
              <a:gd name="connsiteY20" fmla="*/ 0 h 659972"/>
              <a:gd name="connsiteX0" fmla="*/ 12248288 w 12263370"/>
              <a:gd name="connsiteY0" fmla="*/ 0 h 659972"/>
              <a:gd name="connsiteX1" fmla="*/ 11473122 w 12263370"/>
              <a:gd name="connsiteY1" fmla="*/ 0 h 659972"/>
              <a:gd name="connsiteX2" fmla="*/ 11435032 w 12263370"/>
              <a:gd name="connsiteY2" fmla="*/ 2097 h 659972"/>
              <a:gd name="connsiteX3" fmla="*/ 11397926 w 12263370"/>
              <a:gd name="connsiteY3" fmla="*/ 8549 h 659972"/>
              <a:gd name="connsiteX4" fmla="*/ 11361641 w 12263370"/>
              <a:gd name="connsiteY4" fmla="*/ 18873 h 659972"/>
              <a:gd name="connsiteX5" fmla="*/ 11326998 w 12263370"/>
              <a:gd name="connsiteY5" fmla="*/ 33229 h 659972"/>
              <a:gd name="connsiteX6" fmla="*/ 11294161 w 12263370"/>
              <a:gd name="connsiteY6" fmla="*/ 51456 h 659972"/>
              <a:gd name="connsiteX7" fmla="*/ 11263295 w 12263370"/>
              <a:gd name="connsiteY7" fmla="*/ 73232 h 659972"/>
              <a:gd name="connsiteX8" fmla="*/ 11234891 w 12263370"/>
              <a:gd name="connsiteY8" fmla="*/ 98557 h 659972"/>
              <a:gd name="connsiteX9" fmla="*/ 11029496 w 12263370"/>
              <a:gd name="connsiteY9" fmla="*/ 306639 h 659972"/>
              <a:gd name="connsiteX10" fmla="*/ 11001092 w 12263370"/>
              <a:gd name="connsiteY10" fmla="*/ 331964 h 659972"/>
              <a:gd name="connsiteX11" fmla="*/ 10970225 w 12263370"/>
              <a:gd name="connsiteY11" fmla="*/ 353740 h 659972"/>
              <a:gd name="connsiteX12" fmla="*/ 10937388 w 12263370"/>
              <a:gd name="connsiteY12" fmla="*/ 371806 h 659972"/>
              <a:gd name="connsiteX13" fmla="*/ 10902746 w 12263370"/>
              <a:gd name="connsiteY13" fmla="*/ 386162 h 659972"/>
              <a:gd name="connsiteX14" fmla="*/ 10866625 w 12263370"/>
              <a:gd name="connsiteY14" fmla="*/ 396646 h 659972"/>
              <a:gd name="connsiteX15" fmla="*/ 10829356 w 12263370"/>
              <a:gd name="connsiteY15" fmla="*/ 402937 h 659972"/>
              <a:gd name="connsiteX16" fmla="*/ 10791265 w 12263370"/>
              <a:gd name="connsiteY16" fmla="*/ 405034 h 659972"/>
              <a:gd name="connsiteX17" fmla="*/ 0 w 12263370"/>
              <a:gd name="connsiteY17" fmla="*/ 401828 h 659972"/>
              <a:gd name="connsiteX18" fmla="*/ 30638 w 12263370"/>
              <a:gd name="connsiteY18" fmla="*/ 644891 h 659972"/>
              <a:gd name="connsiteX19" fmla="*/ 12263370 w 12263370"/>
              <a:gd name="connsiteY19" fmla="*/ 659972 h 659972"/>
              <a:gd name="connsiteX20" fmla="*/ 12248288 w 12263370"/>
              <a:gd name="connsiteY20" fmla="*/ 0 h 65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63370" h="659972">
                <a:moveTo>
                  <a:pt x="12248288" y="0"/>
                </a:moveTo>
                <a:lnTo>
                  <a:pt x="11473122" y="0"/>
                </a:lnTo>
                <a:lnTo>
                  <a:pt x="11435032" y="2097"/>
                </a:lnTo>
                <a:lnTo>
                  <a:pt x="11397926" y="8549"/>
                </a:lnTo>
                <a:lnTo>
                  <a:pt x="11361641" y="18873"/>
                </a:lnTo>
                <a:lnTo>
                  <a:pt x="11326998" y="33229"/>
                </a:lnTo>
                <a:lnTo>
                  <a:pt x="11294161" y="51456"/>
                </a:lnTo>
                <a:lnTo>
                  <a:pt x="11263295" y="73232"/>
                </a:lnTo>
                <a:lnTo>
                  <a:pt x="11234891" y="98557"/>
                </a:lnTo>
                <a:lnTo>
                  <a:pt x="11029496" y="306639"/>
                </a:lnTo>
                <a:lnTo>
                  <a:pt x="11001092" y="331964"/>
                </a:lnTo>
                <a:lnTo>
                  <a:pt x="10970225" y="353740"/>
                </a:lnTo>
                <a:lnTo>
                  <a:pt x="10937388" y="371806"/>
                </a:lnTo>
                <a:lnTo>
                  <a:pt x="10902746" y="386162"/>
                </a:lnTo>
                <a:lnTo>
                  <a:pt x="10866625" y="396646"/>
                </a:lnTo>
                <a:lnTo>
                  <a:pt x="10829356" y="402937"/>
                </a:lnTo>
                <a:lnTo>
                  <a:pt x="10791265" y="405034"/>
                </a:lnTo>
                <a:lnTo>
                  <a:pt x="0" y="401828"/>
                </a:lnTo>
                <a:lnTo>
                  <a:pt x="30638" y="644891"/>
                </a:lnTo>
                <a:lnTo>
                  <a:pt x="12263370" y="659972"/>
                </a:lnTo>
                <a:cubicBezTo>
                  <a:pt x="12261391" y="453836"/>
                  <a:pt x="12259411" y="32400"/>
                  <a:pt x="12248288" y="0"/>
                </a:cubicBezTo>
                <a:close/>
              </a:path>
            </a:pathLst>
          </a:custGeom>
          <a:solidFill>
            <a:srgbClr val="FFFFFF"/>
          </a:solidFill>
          <a:ln w="16417" cap="flat">
            <a:noFill/>
            <a:prstDash val="solid"/>
            <a:miter/>
          </a:ln>
        </p:spPr>
        <p:txBody>
          <a:bodyPr rtlCol="0" anchor="ctr"/>
          <a:lstStyle/>
          <a:p>
            <a:endParaRPr lang="en-GB"/>
          </a:p>
        </p:txBody>
      </p:sp>
      <p:sp>
        <p:nvSpPr>
          <p:cNvPr id="3" name="Graphic 8">
            <a:extLst>
              <a:ext uri="{FF2B5EF4-FFF2-40B4-BE49-F238E27FC236}">
                <a16:creationId xmlns:a16="http://schemas.microsoft.com/office/drawing/2014/main" id="{A8D81C55-2FD7-1A24-687E-372F2162C883}"/>
              </a:ext>
            </a:extLst>
          </p:cNvPr>
          <p:cNvSpPr/>
          <p:nvPr userDrawn="1"/>
        </p:nvSpPr>
        <p:spPr>
          <a:xfrm>
            <a:off x="-924" y="6232997"/>
            <a:ext cx="12210889" cy="405034"/>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12254226 w 12254226"/>
              <a:gd name="connsiteY18" fmla="*/ 659972 h 659972"/>
              <a:gd name="connsiteX19" fmla="*/ 12248288 w 12254226"/>
              <a:gd name="connsiteY19" fmla="*/ 0 h 659972"/>
              <a:gd name="connsiteX0" fmla="*/ 12248288 w 12248288"/>
              <a:gd name="connsiteY0" fmla="*/ 0 h 410972"/>
              <a:gd name="connsiteX1" fmla="*/ 10302690 w 12248288"/>
              <a:gd name="connsiteY1" fmla="*/ 0 h 410972"/>
              <a:gd name="connsiteX2" fmla="*/ 10264600 w 12248288"/>
              <a:gd name="connsiteY2" fmla="*/ 2097 h 410972"/>
              <a:gd name="connsiteX3" fmla="*/ 10227494 w 12248288"/>
              <a:gd name="connsiteY3" fmla="*/ 8549 h 410972"/>
              <a:gd name="connsiteX4" fmla="*/ 10191209 w 12248288"/>
              <a:gd name="connsiteY4" fmla="*/ 18873 h 410972"/>
              <a:gd name="connsiteX5" fmla="*/ 10156566 w 12248288"/>
              <a:gd name="connsiteY5" fmla="*/ 33229 h 410972"/>
              <a:gd name="connsiteX6" fmla="*/ 10123729 w 12248288"/>
              <a:gd name="connsiteY6" fmla="*/ 51456 h 410972"/>
              <a:gd name="connsiteX7" fmla="*/ 10092863 w 12248288"/>
              <a:gd name="connsiteY7" fmla="*/ 73232 h 410972"/>
              <a:gd name="connsiteX8" fmla="*/ 10064459 w 12248288"/>
              <a:gd name="connsiteY8" fmla="*/ 98557 h 410972"/>
              <a:gd name="connsiteX9" fmla="*/ 9859064 w 12248288"/>
              <a:gd name="connsiteY9" fmla="*/ 306639 h 410972"/>
              <a:gd name="connsiteX10" fmla="*/ 9830660 w 12248288"/>
              <a:gd name="connsiteY10" fmla="*/ 331964 h 410972"/>
              <a:gd name="connsiteX11" fmla="*/ 9799793 w 12248288"/>
              <a:gd name="connsiteY11" fmla="*/ 353740 h 410972"/>
              <a:gd name="connsiteX12" fmla="*/ 9766956 w 12248288"/>
              <a:gd name="connsiteY12" fmla="*/ 371806 h 410972"/>
              <a:gd name="connsiteX13" fmla="*/ 9732314 w 12248288"/>
              <a:gd name="connsiteY13" fmla="*/ 386162 h 410972"/>
              <a:gd name="connsiteX14" fmla="*/ 9696193 w 12248288"/>
              <a:gd name="connsiteY14" fmla="*/ 396646 h 410972"/>
              <a:gd name="connsiteX15" fmla="*/ 9658924 w 12248288"/>
              <a:gd name="connsiteY15" fmla="*/ 402937 h 410972"/>
              <a:gd name="connsiteX16" fmla="*/ 9620833 w 12248288"/>
              <a:gd name="connsiteY16" fmla="*/ 405034 h 410972"/>
              <a:gd name="connsiteX17" fmla="*/ 0 w 12248288"/>
              <a:gd name="connsiteY17" fmla="*/ 410972 h 410972"/>
              <a:gd name="connsiteX18" fmla="*/ 12248288 w 12248288"/>
              <a:gd name="connsiteY18" fmla="*/ 0 h 410972"/>
              <a:gd name="connsiteX0" fmla="*/ 12156848 w 12156848"/>
              <a:gd name="connsiteY0" fmla="*/ 0 h 502412"/>
              <a:gd name="connsiteX1" fmla="*/ 10211250 w 12156848"/>
              <a:gd name="connsiteY1" fmla="*/ 0 h 502412"/>
              <a:gd name="connsiteX2" fmla="*/ 10173160 w 12156848"/>
              <a:gd name="connsiteY2" fmla="*/ 2097 h 502412"/>
              <a:gd name="connsiteX3" fmla="*/ 10136054 w 12156848"/>
              <a:gd name="connsiteY3" fmla="*/ 8549 h 502412"/>
              <a:gd name="connsiteX4" fmla="*/ 10099769 w 12156848"/>
              <a:gd name="connsiteY4" fmla="*/ 18873 h 502412"/>
              <a:gd name="connsiteX5" fmla="*/ 10065126 w 12156848"/>
              <a:gd name="connsiteY5" fmla="*/ 33229 h 502412"/>
              <a:gd name="connsiteX6" fmla="*/ 10032289 w 12156848"/>
              <a:gd name="connsiteY6" fmla="*/ 51456 h 502412"/>
              <a:gd name="connsiteX7" fmla="*/ 10001423 w 12156848"/>
              <a:gd name="connsiteY7" fmla="*/ 73232 h 502412"/>
              <a:gd name="connsiteX8" fmla="*/ 9973019 w 12156848"/>
              <a:gd name="connsiteY8" fmla="*/ 98557 h 502412"/>
              <a:gd name="connsiteX9" fmla="*/ 9767624 w 12156848"/>
              <a:gd name="connsiteY9" fmla="*/ 306639 h 502412"/>
              <a:gd name="connsiteX10" fmla="*/ 9739220 w 12156848"/>
              <a:gd name="connsiteY10" fmla="*/ 331964 h 502412"/>
              <a:gd name="connsiteX11" fmla="*/ 9708353 w 12156848"/>
              <a:gd name="connsiteY11" fmla="*/ 353740 h 502412"/>
              <a:gd name="connsiteX12" fmla="*/ 9675516 w 12156848"/>
              <a:gd name="connsiteY12" fmla="*/ 371806 h 502412"/>
              <a:gd name="connsiteX13" fmla="*/ 9640874 w 12156848"/>
              <a:gd name="connsiteY13" fmla="*/ 386162 h 502412"/>
              <a:gd name="connsiteX14" fmla="*/ 9604753 w 12156848"/>
              <a:gd name="connsiteY14" fmla="*/ 396646 h 502412"/>
              <a:gd name="connsiteX15" fmla="*/ 9567484 w 12156848"/>
              <a:gd name="connsiteY15" fmla="*/ 402937 h 502412"/>
              <a:gd name="connsiteX16" fmla="*/ 9529393 w 12156848"/>
              <a:gd name="connsiteY16" fmla="*/ 405034 h 502412"/>
              <a:gd name="connsiteX17" fmla="*/ 0 w 12156848"/>
              <a:gd name="connsiteY17" fmla="*/ 502412 h 502412"/>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395320 h 405034"/>
              <a:gd name="connsiteX0" fmla="*/ 12173324 w 12173324"/>
              <a:gd name="connsiteY0" fmla="*/ 0 h 428271"/>
              <a:gd name="connsiteX1" fmla="*/ 10227726 w 12173324"/>
              <a:gd name="connsiteY1" fmla="*/ 0 h 428271"/>
              <a:gd name="connsiteX2" fmla="*/ 10189636 w 12173324"/>
              <a:gd name="connsiteY2" fmla="*/ 2097 h 428271"/>
              <a:gd name="connsiteX3" fmla="*/ 10152530 w 12173324"/>
              <a:gd name="connsiteY3" fmla="*/ 8549 h 428271"/>
              <a:gd name="connsiteX4" fmla="*/ 10116245 w 12173324"/>
              <a:gd name="connsiteY4" fmla="*/ 18873 h 428271"/>
              <a:gd name="connsiteX5" fmla="*/ 10081602 w 12173324"/>
              <a:gd name="connsiteY5" fmla="*/ 33229 h 428271"/>
              <a:gd name="connsiteX6" fmla="*/ 10048765 w 12173324"/>
              <a:gd name="connsiteY6" fmla="*/ 51456 h 428271"/>
              <a:gd name="connsiteX7" fmla="*/ 10017899 w 12173324"/>
              <a:gd name="connsiteY7" fmla="*/ 73232 h 428271"/>
              <a:gd name="connsiteX8" fmla="*/ 9989495 w 12173324"/>
              <a:gd name="connsiteY8" fmla="*/ 98557 h 428271"/>
              <a:gd name="connsiteX9" fmla="*/ 9784100 w 12173324"/>
              <a:gd name="connsiteY9" fmla="*/ 306639 h 428271"/>
              <a:gd name="connsiteX10" fmla="*/ 9755696 w 12173324"/>
              <a:gd name="connsiteY10" fmla="*/ 331964 h 428271"/>
              <a:gd name="connsiteX11" fmla="*/ 9724829 w 12173324"/>
              <a:gd name="connsiteY11" fmla="*/ 353740 h 428271"/>
              <a:gd name="connsiteX12" fmla="*/ 9691992 w 12173324"/>
              <a:gd name="connsiteY12" fmla="*/ 371806 h 428271"/>
              <a:gd name="connsiteX13" fmla="*/ 9657350 w 12173324"/>
              <a:gd name="connsiteY13" fmla="*/ 386162 h 428271"/>
              <a:gd name="connsiteX14" fmla="*/ 9621229 w 12173324"/>
              <a:gd name="connsiteY14" fmla="*/ 396646 h 428271"/>
              <a:gd name="connsiteX15" fmla="*/ 9583960 w 12173324"/>
              <a:gd name="connsiteY15" fmla="*/ 402937 h 428271"/>
              <a:gd name="connsiteX16" fmla="*/ 9545869 w 12173324"/>
              <a:gd name="connsiteY16" fmla="*/ 405034 h 428271"/>
              <a:gd name="connsiteX17" fmla="*/ 0 w 12173324"/>
              <a:gd name="connsiteY17" fmla="*/ 428271 h 428271"/>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403558 h 405034"/>
              <a:gd name="connsiteX0" fmla="*/ 12247465 w 12247465"/>
              <a:gd name="connsiteY0" fmla="*/ 0 h 405034"/>
              <a:gd name="connsiteX1" fmla="*/ 10301867 w 12247465"/>
              <a:gd name="connsiteY1" fmla="*/ 0 h 405034"/>
              <a:gd name="connsiteX2" fmla="*/ 10263777 w 12247465"/>
              <a:gd name="connsiteY2" fmla="*/ 2097 h 405034"/>
              <a:gd name="connsiteX3" fmla="*/ 10226671 w 12247465"/>
              <a:gd name="connsiteY3" fmla="*/ 8549 h 405034"/>
              <a:gd name="connsiteX4" fmla="*/ 10190386 w 12247465"/>
              <a:gd name="connsiteY4" fmla="*/ 18873 h 405034"/>
              <a:gd name="connsiteX5" fmla="*/ 10155743 w 12247465"/>
              <a:gd name="connsiteY5" fmla="*/ 33229 h 405034"/>
              <a:gd name="connsiteX6" fmla="*/ 10122906 w 12247465"/>
              <a:gd name="connsiteY6" fmla="*/ 51456 h 405034"/>
              <a:gd name="connsiteX7" fmla="*/ 10092040 w 12247465"/>
              <a:gd name="connsiteY7" fmla="*/ 73232 h 405034"/>
              <a:gd name="connsiteX8" fmla="*/ 10063636 w 12247465"/>
              <a:gd name="connsiteY8" fmla="*/ 98557 h 405034"/>
              <a:gd name="connsiteX9" fmla="*/ 9858241 w 12247465"/>
              <a:gd name="connsiteY9" fmla="*/ 306639 h 405034"/>
              <a:gd name="connsiteX10" fmla="*/ 9829837 w 12247465"/>
              <a:gd name="connsiteY10" fmla="*/ 331964 h 405034"/>
              <a:gd name="connsiteX11" fmla="*/ 9798970 w 12247465"/>
              <a:gd name="connsiteY11" fmla="*/ 353740 h 405034"/>
              <a:gd name="connsiteX12" fmla="*/ 9766133 w 12247465"/>
              <a:gd name="connsiteY12" fmla="*/ 371806 h 405034"/>
              <a:gd name="connsiteX13" fmla="*/ 9731491 w 12247465"/>
              <a:gd name="connsiteY13" fmla="*/ 386162 h 405034"/>
              <a:gd name="connsiteX14" fmla="*/ 9695370 w 12247465"/>
              <a:gd name="connsiteY14" fmla="*/ 396646 h 405034"/>
              <a:gd name="connsiteX15" fmla="*/ 9658101 w 12247465"/>
              <a:gd name="connsiteY15" fmla="*/ 402937 h 405034"/>
              <a:gd name="connsiteX16" fmla="*/ 9620010 w 12247465"/>
              <a:gd name="connsiteY16" fmla="*/ 405034 h 405034"/>
              <a:gd name="connsiteX17" fmla="*/ 0 w 12247465"/>
              <a:gd name="connsiteY17" fmla="*/ 403558 h 405034"/>
              <a:gd name="connsiteX0" fmla="*/ 13399609 w 13399609"/>
              <a:gd name="connsiteY0" fmla="*/ 0 h 405034"/>
              <a:gd name="connsiteX1" fmla="*/ 11454011 w 13399609"/>
              <a:gd name="connsiteY1" fmla="*/ 0 h 405034"/>
              <a:gd name="connsiteX2" fmla="*/ 11415921 w 13399609"/>
              <a:gd name="connsiteY2" fmla="*/ 2097 h 405034"/>
              <a:gd name="connsiteX3" fmla="*/ 11378815 w 13399609"/>
              <a:gd name="connsiteY3" fmla="*/ 8549 h 405034"/>
              <a:gd name="connsiteX4" fmla="*/ 11342530 w 13399609"/>
              <a:gd name="connsiteY4" fmla="*/ 18873 h 405034"/>
              <a:gd name="connsiteX5" fmla="*/ 11307887 w 13399609"/>
              <a:gd name="connsiteY5" fmla="*/ 33229 h 405034"/>
              <a:gd name="connsiteX6" fmla="*/ 11275050 w 13399609"/>
              <a:gd name="connsiteY6" fmla="*/ 51456 h 405034"/>
              <a:gd name="connsiteX7" fmla="*/ 11244184 w 13399609"/>
              <a:gd name="connsiteY7" fmla="*/ 73232 h 405034"/>
              <a:gd name="connsiteX8" fmla="*/ 11215780 w 13399609"/>
              <a:gd name="connsiteY8" fmla="*/ 98557 h 405034"/>
              <a:gd name="connsiteX9" fmla="*/ 11010385 w 13399609"/>
              <a:gd name="connsiteY9" fmla="*/ 306639 h 405034"/>
              <a:gd name="connsiteX10" fmla="*/ 10981981 w 13399609"/>
              <a:gd name="connsiteY10" fmla="*/ 331964 h 405034"/>
              <a:gd name="connsiteX11" fmla="*/ 10951114 w 13399609"/>
              <a:gd name="connsiteY11" fmla="*/ 353740 h 405034"/>
              <a:gd name="connsiteX12" fmla="*/ 10918277 w 13399609"/>
              <a:gd name="connsiteY12" fmla="*/ 371806 h 405034"/>
              <a:gd name="connsiteX13" fmla="*/ 10883635 w 13399609"/>
              <a:gd name="connsiteY13" fmla="*/ 386162 h 405034"/>
              <a:gd name="connsiteX14" fmla="*/ 10847514 w 13399609"/>
              <a:gd name="connsiteY14" fmla="*/ 396646 h 405034"/>
              <a:gd name="connsiteX15" fmla="*/ 10810245 w 13399609"/>
              <a:gd name="connsiteY15" fmla="*/ 402937 h 405034"/>
              <a:gd name="connsiteX16" fmla="*/ 10772154 w 13399609"/>
              <a:gd name="connsiteY16" fmla="*/ 405034 h 405034"/>
              <a:gd name="connsiteX17" fmla="*/ 0 w 13399609"/>
              <a:gd name="connsiteY17" fmla="*/ 403558 h 405034"/>
              <a:gd name="connsiteX0" fmla="*/ 12210889 w 12210889"/>
              <a:gd name="connsiteY0" fmla="*/ 9144 h 405034"/>
              <a:gd name="connsiteX1" fmla="*/ 11454011 w 12210889"/>
              <a:gd name="connsiteY1" fmla="*/ 0 h 405034"/>
              <a:gd name="connsiteX2" fmla="*/ 11415921 w 12210889"/>
              <a:gd name="connsiteY2" fmla="*/ 2097 h 405034"/>
              <a:gd name="connsiteX3" fmla="*/ 11378815 w 12210889"/>
              <a:gd name="connsiteY3" fmla="*/ 8549 h 405034"/>
              <a:gd name="connsiteX4" fmla="*/ 11342530 w 12210889"/>
              <a:gd name="connsiteY4" fmla="*/ 18873 h 405034"/>
              <a:gd name="connsiteX5" fmla="*/ 11307887 w 12210889"/>
              <a:gd name="connsiteY5" fmla="*/ 33229 h 405034"/>
              <a:gd name="connsiteX6" fmla="*/ 11275050 w 12210889"/>
              <a:gd name="connsiteY6" fmla="*/ 51456 h 405034"/>
              <a:gd name="connsiteX7" fmla="*/ 11244184 w 12210889"/>
              <a:gd name="connsiteY7" fmla="*/ 73232 h 405034"/>
              <a:gd name="connsiteX8" fmla="*/ 11215780 w 12210889"/>
              <a:gd name="connsiteY8" fmla="*/ 98557 h 405034"/>
              <a:gd name="connsiteX9" fmla="*/ 11010385 w 12210889"/>
              <a:gd name="connsiteY9" fmla="*/ 306639 h 405034"/>
              <a:gd name="connsiteX10" fmla="*/ 10981981 w 12210889"/>
              <a:gd name="connsiteY10" fmla="*/ 331964 h 405034"/>
              <a:gd name="connsiteX11" fmla="*/ 10951114 w 12210889"/>
              <a:gd name="connsiteY11" fmla="*/ 353740 h 405034"/>
              <a:gd name="connsiteX12" fmla="*/ 10918277 w 12210889"/>
              <a:gd name="connsiteY12" fmla="*/ 371806 h 405034"/>
              <a:gd name="connsiteX13" fmla="*/ 10883635 w 12210889"/>
              <a:gd name="connsiteY13" fmla="*/ 386162 h 405034"/>
              <a:gd name="connsiteX14" fmla="*/ 10847514 w 12210889"/>
              <a:gd name="connsiteY14" fmla="*/ 396646 h 405034"/>
              <a:gd name="connsiteX15" fmla="*/ 10810245 w 12210889"/>
              <a:gd name="connsiteY15" fmla="*/ 402937 h 405034"/>
              <a:gd name="connsiteX16" fmla="*/ 10772154 w 12210889"/>
              <a:gd name="connsiteY16" fmla="*/ 405034 h 405034"/>
              <a:gd name="connsiteX17" fmla="*/ 0 w 12210889"/>
              <a:gd name="connsiteY17" fmla="*/ 403558 h 40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10889" h="405034">
                <a:moveTo>
                  <a:pt x="12210889" y="9144"/>
                </a:moveTo>
                <a:lnTo>
                  <a:pt x="11454011" y="0"/>
                </a:lnTo>
                <a:lnTo>
                  <a:pt x="11415921" y="2097"/>
                </a:lnTo>
                <a:lnTo>
                  <a:pt x="11378815" y="8549"/>
                </a:lnTo>
                <a:lnTo>
                  <a:pt x="11342530" y="18873"/>
                </a:lnTo>
                <a:lnTo>
                  <a:pt x="11307887" y="33229"/>
                </a:lnTo>
                <a:lnTo>
                  <a:pt x="11275050" y="51456"/>
                </a:lnTo>
                <a:lnTo>
                  <a:pt x="11244184" y="73232"/>
                </a:lnTo>
                <a:lnTo>
                  <a:pt x="11215780" y="98557"/>
                </a:lnTo>
                <a:lnTo>
                  <a:pt x="11010385" y="306639"/>
                </a:lnTo>
                <a:lnTo>
                  <a:pt x="10981981" y="331964"/>
                </a:lnTo>
                <a:lnTo>
                  <a:pt x="10951114" y="353740"/>
                </a:lnTo>
                <a:lnTo>
                  <a:pt x="10918277" y="371806"/>
                </a:lnTo>
                <a:lnTo>
                  <a:pt x="10883635" y="386162"/>
                </a:lnTo>
                <a:lnTo>
                  <a:pt x="10847514" y="396646"/>
                </a:lnTo>
                <a:lnTo>
                  <a:pt x="10810245" y="402937"/>
                </a:lnTo>
                <a:lnTo>
                  <a:pt x="10772154" y="405034"/>
                </a:lnTo>
                <a:lnTo>
                  <a:pt x="0" y="403558"/>
                </a:lnTo>
              </a:path>
            </a:pathLst>
          </a:custGeom>
          <a:noFill/>
          <a:ln w="16417" cap="flat">
            <a:solidFill>
              <a:srgbClr val="FFBF22"/>
            </a:solidFill>
            <a:prstDash val="solid"/>
            <a:miter/>
          </a:ln>
        </p:spPr>
        <p:txBody>
          <a:bodyPr rtlCol="0" anchor="ctr"/>
          <a:lstStyle/>
          <a:p>
            <a:endParaRPr lang="en-GB"/>
          </a:p>
        </p:txBody>
      </p:sp>
      <p:pic>
        <p:nvPicPr>
          <p:cNvPr id="4" name="Picture 3">
            <a:extLst>
              <a:ext uri="{FF2B5EF4-FFF2-40B4-BE49-F238E27FC236}">
                <a16:creationId xmlns:a16="http://schemas.microsoft.com/office/drawing/2014/main" id="{7C23F139-B62E-518A-C37E-B3E0A2760246}"/>
              </a:ext>
            </a:extLst>
          </p:cNvPr>
          <p:cNvPicPr>
            <a:picLocks noChangeAspect="1"/>
          </p:cNvPicPr>
          <p:nvPr userDrawn="1"/>
        </p:nvPicPr>
        <p:blipFill>
          <a:blip r:embed="rId2"/>
          <a:srcRect/>
          <a:stretch/>
        </p:blipFill>
        <p:spPr>
          <a:xfrm>
            <a:off x="11423087" y="6426740"/>
            <a:ext cx="404054" cy="157424"/>
          </a:xfrm>
          <a:prstGeom prst="rect">
            <a:avLst/>
          </a:prstGeom>
        </p:spPr>
      </p:pic>
    </p:spTree>
    <p:extLst>
      <p:ext uri="{BB962C8B-B14F-4D97-AF65-F5344CB8AC3E}">
        <p14:creationId xmlns:p14="http://schemas.microsoft.com/office/powerpoint/2010/main" val="314521695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YellowBG_4Col_Copy">
    <p:bg>
      <p:bgPr>
        <a:solidFill>
          <a:srgbClr val="D43900"/>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97B6A48-DC40-E440-8A19-26BB129D6623}"/>
              </a:ext>
            </a:extLst>
          </p:cNvPr>
          <p:cNvSpPr>
            <a:spLocks noGrp="1"/>
          </p:cNvSpPr>
          <p:nvPr>
            <p:ph type="title"/>
          </p:nvPr>
        </p:nvSpPr>
        <p:spPr>
          <a:xfrm>
            <a:off x="1805585" y="780175"/>
            <a:ext cx="5043199" cy="637747"/>
          </a:xfrm>
          <a:prstGeom prst="rect">
            <a:avLst/>
          </a:prstGeom>
        </p:spPr>
        <p:txBody>
          <a:bodyPr anchor="t"/>
          <a:lstStyle>
            <a:lvl1pPr>
              <a:defRPr sz="2500" b="0" i="0">
                <a:solidFill>
                  <a:schemeClr val="bg1"/>
                </a:solidFill>
                <a:latin typeface="HelveticaNeueLT Pro 65 Md" panose="020B0604020202020204" pitchFamily="34" charset="77"/>
                <a:ea typeface="Helvetica Neue Condensed" panose="02000503000000020004" pitchFamily="2" charset="0"/>
                <a:cs typeface="Helvetica Neue Condensed" panose="02000503000000020004" pitchFamily="2" charset="0"/>
              </a:defRPr>
            </a:lvl1pPr>
          </a:lstStyle>
          <a:p>
            <a:r>
              <a:rPr lang="en-GB"/>
              <a:t>Click to edit Master title style</a:t>
            </a:r>
            <a:endParaRPr lang="en-US"/>
          </a:p>
        </p:txBody>
      </p:sp>
      <p:sp>
        <p:nvSpPr>
          <p:cNvPr id="7" name="Text Placeholder 11">
            <a:extLst>
              <a:ext uri="{FF2B5EF4-FFF2-40B4-BE49-F238E27FC236}">
                <a16:creationId xmlns:a16="http://schemas.microsoft.com/office/drawing/2014/main" id="{CF042509-A226-C344-A6BB-C999500CA23C}"/>
              </a:ext>
            </a:extLst>
          </p:cNvPr>
          <p:cNvSpPr>
            <a:spLocks noGrp="1"/>
          </p:cNvSpPr>
          <p:nvPr>
            <p:ph type="body" sz="quarter" idx="12"/>
          </p:nvPr>
        </p:nvSpPr>
        <p:spPr>
          <a:xfrm>
            <a:off x="731520" y="2856282"/>
            <a:ext cx="10769600" cy="424458"/>
          </a:xfrm>
          <a:prstGeom prst="rect">
            <a:avLst/>
          </a:prstGeom>
          <a:ln>
            <a:noFill/>
          </a:ln>
        </p:spPr>
        <p:txBody>
          <a:bodyPr numCol="5" spcCol="180000"/>
          <a:lstStyle>
            <a:lvl1pPr marL="0" indent="0">
              <a:buNone/>
              <a:defRPr sz="1200" b="0" i="0">
                <a:solidFill>
                  <a:schemeClr val="bg1"/>
                </a:solidFill>
                <a:latin typeface="HelveticaNeueLT Pro 65 Md" panose="020B0604020202020204" pitchFamily="34" charset="77"/>
              </a:defRPr>
            </a:lvl1pPr>
            <a:lvl2pPr marL="457189" indent="0">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77" indent="0">
              <a:buFont typeface="Arial" panose="020B0604020202020204" pitchFamily="34" charset="0"/>
              <a:buNone/>
              <a:defRPr sz="1400" b="0" i="0">
                <a:solidFill>
                  <a:srgbClr val="E8BC28"/>
                </a:solidFill>
                <a:latin typeface="HelveticaNeueLT Std Lt" panose="020B0403020202020204" pitchFamily="34" charset="0"/>
              </a:defRPr>
            </a:lvl3pPr>
            <a:lvl4pPr marL="1371566" indent="0">
              <a:buFont typeface="Arial" panose="020B0604020202020204" pitchFamily="34" charset="0"/>
              <a:buNone/>
              <a:defRPr sz="1400" b="0" i="0">
                <a:solidFill>
                  <a:srgbClr val="E8BC28"/>
                </a:solidFill>
                <a:latin typeface="HelveticaNeueLT Std Lt" panose="020B0403020202020204" pitchFamily="34" charset="0"/>
              </a:defRPr>
            </a:lvl4pPr>
            <a:lvl5pPr marL="1828755" indent="0">
              <a:buNone/>
              <a:defRPr b="0" i="0">
                <a:latin typeface="HelveticaNeueLT Std Thin" panose="020B0403020202020204" pitchFamily="34" charset="0"/>
              </a:defRPr>
            </a:lvl5pPr>
          </a:lstStyle>
          <a:p>
            <a:pPr lvl="0"/>
            <a:endParaRPr lang="en-US"/>
          </a:p>
        </p:txBody>
      </p:sp>
      <p:sp>
        <p:nvSpPr>
          <p:cNvPr id="9" name="Picture Placeholder 8">
            <a:extLst>
              <a:ext uri="{FF2B5EF4-FFF2-40B4-BE49-F238E27FC236}">
                <a16:creationId xmlns:a16="http://schemas.microsoft.com/office/drawing/2014/main" id="{54BF29C9-0436-134E-A264-725F95AE9671}"/>
              </a:ext>
            </a:extLst>
          </p:cNvPr>
          <p:cNvSpPr>
            <a:spLocks noGrp="1"/>
          </p:cNvSpPr>
          <p:nvPr>
            <p:ph type="pic" sz="quarter" idx="13"/>
          </p:nvPr>
        </p:nvSpPr>
        <p:spPr>
          <a:xfrm>
            <a:off x="497523" y="779780"/>
            <a:ext cx="1147762" cy="1147763"/>
          </a:xfrm>
          <a:prstGeom prst="rect">
            <a:avLst/>
          </a:prstGeom>
        </p:spPr>
        <p:txBody>
          <a:bodyPr/>
          <a:lstStyle/>
          <a:p>
            <a:endParaRPr lang="en-US"/>
          </a:p>
        </p:txBody>
      </p:sp>
      <p:sp>
        <p:nvSpPr>
          <p:cNvPr id="8" name="Text Placeholder 11">
            <a:extLst>
              <a:ext uri="{FF2B5EF4-FFF2-40B4-BE49-F238E27FC236}">
                <a16:creationId xmlns:a16="http://schemas.microsoft.com/office/drawing/2014/main" id="{A06DA923-E6F8-0C40-AB87-1C790FDFB57B}"/>
              </a:ext>
            </a:extLst>
          </p:cNvPr>
          <p:cNvSpPr>
            <a:spLocks noGrp="1"/>
          </p:cNvSpPr>
          <p:nvPr>
            <p:ph type="body" sz="quarter" idx="14"/>
          </p:nvPr>
        </p:nvSpPr>
        <p:spPr>
          <a:xfrm>
            <a:off x="731520" y="3327895"/>
            <a:ext cx="10769600" cy="1161287"/>
          </a:xfrm>
          <a:prstGeom prst="rect">
            <a:avLst/>
          </a:prstGeom>
          <a:ln>
            <a:noFill/>
          </a:ln>
        </p:spPr>
        <p:txBody>
          <a:bodyPr numCol="5" spcCol="180000"/>
          <a:lstStyle>
            <a:lvl1pPr marL="0" indent="0">
              <a:buNone/>
              <a:defRPr sz="900" b="0" i="0">
                <a:solidFill>
                  <a:schemeClr val="bg1"/>
                </a:solidFill>
                <a:latin typeface="HelveticaNeueLT Pro 55 Roman" panose="020B0604020202020204" pitchFamily="34" charset="77"/>
              </a:defRPr>
            </a:lvl1pPr>
            <a:lvl2pPr marL="457189" indent="0">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77" indent="0">
              <a:buFont typeface="Arial" panose="020B0604020202020204" pitchFamily="34" charset="0"/>
              <a:buNone/>
              <a:defRPr sz="1400" b="0" i="0">
                <a:solidFill>
                  <a:srgbClr val="E8BC28"/>
                </a:solidFill>
                <a:latin typeface="HelveticaNeueLT Std Lt" panose="020B0403020202020204" pitchFamily="34" charset="0"/>
              </a:defRPr>
            </a:lvl3pPr>
            <a:lvl4pPr marL="1371566" indent="0">
              <a:buFont typeface="Arial" panose="020B0604020202020204" pitchFamily="34" charset="0"/>
              <a:buNone/>
              <a:defRPr sz="1400" b="0" i="0">
                <a:solidFill>
                  <a:srgbClr val="E8BC28"/>
                </a:solidFill>
                <a:latin typeface="HelveticaNeueLT Std Lt" panose="020B0403020202020204" pitchFamily="34" charset="0"/>
              </a:defRPr>
            </a:lvl4pPr>
            <a:lvl5pPr marL="1828755" indent="0">
              <a:buNone/>
              <a:defRPr b="0" i="0">
                <a:latin typeface="HelveticaNeueLT Std Thin" panose="020B0403020202020204" pitchFamily="34" charset="0"/>
              </a:defRPr>
            </a:lvl5pPr>
          </a:lstStyle>
          <a:p>
            <a:pPr lvl="0"/>
            <a:endParaRPr lang="en-US"/>
          </a:p>
        </p:txBody>
      </p:sp>
      <p:pic>
        <p:nvPicPr>
          <p:cNvPr id="3" name="Picture 2">
            <a:extLst>
              <a:ext uri="{FF2B5EF4-FFF2-40B4-BE49-F238E27FC236}">
                <a16:creationId xmlns:a16="http://schemas.microsoft.com/office/drawing/2014/main" id="{3A19D87C-753F-53C0-F782-3C13B3F953AB}"/>
              </a:ext>
            </a:extLst>
          </p:cNvPr>
          <p:cNvPicPr>
            <a:picLocks noChangeAspect="1"/>
          </p:cNvPicPr>
          <p:nvPr userDrawn="1"/>
        </p:nvPicPr>
        <p:blipFill>
          <a:blip r:embed="rId2"/>
          <a:stretch>
            <a:fillRect/>
          </a:stretch>
        </p:blipFill>
        <p:spPr>
          <a:xfrm>
            <a:off x="-18960" y="5384304"/>
            <a:ext cx="12210960" cy="1318732"/>
          </a:xfrm>
          <a:prstGeom prst="rect">
            <a:avLst/>
          </a:prstGeom>
        </p:spPr>
      </p:pic>
      <p:pic>
        <p:nvPicPr>
          <p:cNvPr id="4" name="Picture 3">
            <a:extLst>
              <a:ext uri="{FF2B5EF4-FFF2-40B4-BE49-F238E27FC236}">
                <a16:creationId xmlns:a16="http://schemas.microsoft.com/office/drawing/2014/main" id="{47BE6DD5-2055-A02F-1568-6E3B0AE433FC}"/>
              </a:ext>
            </a:extLst>
          </p:cNvPr>
          <p:cNvPicPr>
            <a:picLocks noChangeAspect="1"/>
          </p:cNvPicPr>
          <p:nvPr userDrawn="1"/>
        </p:nvPicPr>
        <p:blipFill>
          <a:blip r:embed="rId3"/>
          <a:stretch>
            <a:fillRect/>
          </a:stretch>
        </p:blipFill>
        <p:spPr>
          <a:xfrm>
            <a:off x="-18961" y="6197486"/>
            <a:ext cx="12244931" cy="660514"/>
          </a:xfrm>
          <a:prstGeom prst="rect">
            <a:avLst/>
          </a:prstGeom>
        </p:spPr>
      </p:pic>
      <p:pic>
        <p:nvPicPr>
          <p:cNvPr id="6" name="Picture 5">
            <a:extLst>
              <a:ext uri="{FF2B5EF4-FFF2-40B4-BE49-F238E27FC236}">
                <a16:creationId xmlns:a16="http://schemas.microsoft.com/office/drawing/2014/main" id="{55B857BA-D979-4319-A0FA-AC35B1E9B30F}"/>
              </a:ext>
            </a:extLst>
          </p:cNvPr>
          <p:cNvPicPr>
            <a:picLocks noChangeAspect="1"/>
          </p:cNvPicPr>
          <p:nvPr userDrawn="1"/>
        </p:nvPicPr>
        <p:blipFill>
          <a:blip r:embed="rId4"/>
          <a:srcRect/>
          <a:stretch/>
        </p:blipFill>
        <p:spPr>
          <a:xfrm>
            <a:off x="11423087" y="6426740"/>
            <a:ext cx="404054" cy="157424"/>
          </a:xfrm>
          <a:prstGeom prst="rect">
            <a:avLst/>
          </a:prstGeom>
        </p:spPr>
      </p:pic>
    </p:spTree>
    <p:extLst>
      <p:ext uri="{BB962C8B-B14F-4D97-AF65-F5344CB8AC3E}">
        <p14:creationId xmlns:p14="http://schemas.microsoft.com/office/powerpoint/2010/main" val="298276901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8" name="object 18">
            <a:extLst>
              <a:ext uri="{FF2B5EF4-FFF2-40B4-BE49-F238E27FC236}">
                <a16:creationId xmlns:a16="http://schemas.microsoft.com/office/drawing/2014/main" id="{79930289-FC11-FB4B-A1A7-069330195B3E}"/>
              </a:ext>
            </a:extLst>
          </p:cNvPr>
          <p:cNvSpPr/>
          <p:nvPr userDrawn="1"/>
        </p:nvSpPr>
        <p:spPr>
          <a:xfrm>
            <a:off x="6168836" y="2232360"/>
            <a:ext cx="2643733" cy="799827"/>
          </a:xfrm>
          <a:custGeom>
            <a:avLst/>
            <a:gdLst/>
            <a:ahLst/>
            <a:cxnLst/>
            <a:rect l="l" t="t" r="r" b="b"/>
            <a:pathLst>
              <a:path w="3278504" h="991870">
                <a:moveTo>
                  <a:pt x="3278251" y="0"/>
                </a:moveTo>
                <a:lnTo>
                  <a:pt x="0" y="0"/>
                </a:lnTo>
                <a:lnTo>
                  <a:pt x="0" y="991704"/>
                </a:lnTo>
                <a:lnTo>
                  <a:pt x="1759381" y="991704"/>
                </a:lnTo>
                <a:lnTo>
                  <a:pt x="1809072" y="988883"/>
                </a:lnTo>
                <a:lnTo>
                  <a:pt x="1857740" y="980540"/>
                </a:lnTo>
                <a:lnTo>
                  <a:pt x="1904950" y="966856"/>
                </a:lnTo>
                <a:lnTo>
                  <a:pt x="1950268" y="948010"/>
                </a:lnTo>
                <a:lnTo>
                  <a:pt x="1993260" y="924185"/>
                </a:lnTo>
                <a:lnTo>
                  <a:pt x="2033493" y="895560"/>
                </a:lnTo>
                <a:lnTo>
                  <a:pt x="2070531" y="862317"/>
                </a:lnTo>
                <a:lnTo>
                  <a:pt x="2379459" y="551700"/>
                </a:lnTo>
                <a:lnTo>
                  <a:pt x="2416501" y="518457"/>
                </a:lnTo>
                <a:lnTo>
                  <a:pt x="2456736" y="489834"/>
                </a:lnTo>
                <a:lnTo>
                  <a:pt x="2499728" y="466012"/>
                </a:lnTo>
                <a:lnTo>
                  <a:pt x="2545045" y="447169"/>
                </a:lnTo>
                <a:lnTo>
                  <a:pt x="2592253" y="433487"/>
                </a:lnTo>
                <a:lnTo>
                  <a:pt x="2640919" y="425146"/>
                </a:lnTo>
                <a:lnTo>
                  <a:pt x="2690609" y="422325"/>
                </a:lnTo>
                <a:lnTo>
                  <a:pt x="3278251" y="422325"/>
                </a:lnTo>
                <a:lnTo>
                  <a:pt x="3278251" y="0"/>
                </a:lnTo>
                <a:close/>
              </a:path>
            </a:pathLst>
          </a:custGeom>
          <a:solidFill>
            <a:srgbClr val="D43900"/>
          </a:solidFill>
        </p:spPr>
        <p:txBody>
          <a:bodyPr wrap="square" lIns="0" tIns="0" rIns="0" bIns="0" rtlCol="0"/>
          <a:lstStyle/>
          <a:p>
            <a:pPr defTabSz="368686"/>
            <a:endParaRPr sz="1452">
              <a:solidFill>
                <a:srgbClr val="F26522"/>
              </a:solidFill>
              <a:latin typeface="Calibri" panose="020F0502020204030204"/>
            </a:endParaRPr>
          </a:p>
        </p:txBody>
      </p:sp>
      <p:sp>
        <p:nvSpPr>
          <p:cNvPr id="29" name="object 19">
            <a:extLst>
              <a:ext uri="{FF2B5EF4-FFF2-40B4-BE49-F238E27FC236}">
                <a16:creationId xmlns:a16="http://schemas.microsoft.com/office/drawing/2014/main" id="{33004AE3-1FE8-9D41-8C14-A228B9BE1B70}"/>
              </a:ext>
            </a:extLst>
          </p:cNvPr>
          <p:cNvSpPr txBox="1"/>
          <p:nvPr userDrawn="1"/>
        </p:nvSpPr>
        <p:spPr>
          <a:xfrm>
            <a:off x="6274714" y="2315060"/>
            <a:ext cx="1209521" cy="371530"/>
          </a:xfrm>
          <a:prstGeom prst="rect">
            <a:avLst/>
          </a:prstGeom>
        </p:spPr>
        <p:txBody>
          <a:bodyPr vert="horz" wrap="square" lIns="0" tIns="10241" rIns="0" bIns="0" rtlCol="0">
            <a:spAutoFit/>
          </a:bodyPr>
          <a:lstStyle/>
          <a:p>
            <a:pPr marL="10241" marR="4097" lvl="0" indent="0" algn="l" defTabSz="368686" rtl="0" eaLnBrk="1" fontAlgn="auto" latinLnBrk="0" hangingPunct="1">
              <a:lnSpc>
                <a:spcPts val="887"/>
              </a:lnSpc>
              <a:spcBef>
                <a:spcPts val="56"/>
              </a:spcBef>
              <a:spcAft>
                <a:spcPts val="0"/>
              </a:spcAft>
              <a:buClrTx/>
              <a:buSzTx/>
              <a:buFontTx/>
              <a:buNone/>
              <a:tabLst/>
              <a:defRPr/>
            </a:pPr>
            <a:r>
              <a:rPr lang="en-GB" sz="800" b="1" i="0">
                <a:solidFill>
                  <a:schemeClr val="bg1"/>
                </a:solidFill>
                <a:latin typeface="HelveticaNeueLT Pro 95 Blk" panose="020B0604020202020204" pitchFamily="34" charset="77"/>
              </a:rPr>
              <a:t>Primary Text Orange</a:t>
            </a:r>
            <a:endParaRPr lang="en-GB" sz="800" b="1" i="0">
              <a:solidFill>
                <a:schemeClr val="bg1"/>
              </a:solidFill>
              <a:latin typeface="HelveticaNeueLT Pro 95 Blk" panose="020B0604020202020204" pitchFamily="34" charset="77"/>
              <a:cs typeface="HelveticaNeueLTPro-Hv"/>
            </a:endParaRPr>
          </a:p>
          <a:p>
            <a:pPr marL="10241" marR="4097" defTabSz="368686">
              <a:lnSpc>
                <a:spcPts val="887"/>
              </a:lnSpc>
              <a:spcBef>
                <a:spcPts val="56"/>
              </a:spcBef>
            </a:pPr>
            <a:r>
              <a:rPr sz="806" b="1" spc="4">
                <a:solidFill>
                  <a:schemeClr val="bg1"/>
                </a:solidFill>
                <a:latin typeface="HelveticaNeueLTPro-Blk"/>
                <a:cs typeface="HelveticaNeueLTPro-Blk"/>
              </a:rPr>
              <a:t>C:</a:t>
            </a:r>
            <a:r>
              <a:rPr lang="en-GB" sz="806" b="1" spc="4">
                <a:solidFill>
                  <a:schemeClr val="bg1"/>
                </a:solidFill>
                <a:latin typeface="HelveticaNeueLTPro-Blk"/>
                <a:cs typeface="HelveticaNeueLTPro-Blk"/>
              </a:rPr>
              <a:t>2</a:t>
            </a:r>
            <a:r>
              <a:rPr sz="806" b="1" spc="4">
                <a:solidFill>
                  <a:schemeClr val="bg1"/>
                </a:solidFill>
                <a:latin typeface="HelveticaNeueLTPro-Blk"/>
                <a:cs typeface="HelveticaNeueLTPro-Blk"/>
              </a:rPr>
              <a:t> </a:t>
            </a:r>
            <a:r>
              <a:rPr sz="806" b="1" spc="-8">
                <a:solidFill>
                  <a:schemeClr val="bg1"/>
                </a:solidFill>
                <a:latin typeface="HelveticaNeueLTPro-Blk"/>
                <a:cs typeface="HelveticaNeueLTPro-Blk"/>
              </a:rPr>
              <a:t>M:</a:t>
            </a:r>
            <a:r>
              <a:rPr lang="en-GB" sz="806" b="1" spc="-8">
                <a:solidFill>
                  <a:schemeClr val="bg1"/>
                </a:solidFill>
                <a:latin typeface="HelveticaNeueLTPro-Blk"/>
                <a:cs typeface="HelveticaNeueLTPro-Blk"/>
              </a:rPr>
              <a:t>84</a:t>
            </a:r>
            <a:r>
              <a:rPr sz="806" b="1" spc="-8">
                <a:solidFill>
                  <a:schemeClr val="bg1"/>
                </a:solidFill>
                <a:latin typeface="HelveticaNeueLTPro-Blk"/>
                <a:cs typeface="HelveticaNeueLTPro-Blk"/>
              </a:rPr>
              <a:t> </a:t>
            </a:r>
            <a:r>
              <a:rPr sz="806" b="1" spc="-20">
                <a:solidFill>
                  <a:schemeClr val="bg1"/>
                </a:solidFill>
                <a:latin typeface="HelveticaNeueLTPro-Blk"/>
                <a:cs typeface="HelveticaNeueLTPro-Blk"/>
              </a:rPr>
              <a:t>Y:10</a:t>
            </a:r>
            <a:r>
              <a:rPr lang="en-GB" sz="806" b="1" spc="-20">
                <a:solidFill>
                  <a:schemeClr val="bg1"/>
                </a:solidFill>
                <a:latin typeface="HelveticaNeueLTPro-Blk"/>
                <a:cs typeface="HelveticaNeueLTPro-Blk"/>
              </a:rPr>
              <a:t>0</a:t>
            </a:r>
            <a:r>
              <a:rPr sz="806" b="1" spc="-48">
                <a:solidFill>
                  <a:schemeClr val="bg1"/>
                </a:solidFill>
                <a:latin typeface="HelveticaNeueLTPro-Blk"/>
                <a:cs typeface="HelveticaNeueLTPro-Blk"/>
              </a:rPr>
              <a:t> </a:t>
            </a:r>
            <a:r>
              <a:rPr sz="806" b="1" spc="4">
                <a:solidFill>
                  <a:schemeClr val="bg1"/>
                </a:solidFill>
                <a:latin typeface="HelveticaNeueLTPro-Blk"/>
                <a:cs typeface="HelveticaNeueLTPro-Blk"/>
              </a:rPr>
              <a:t>K:</a:t>
            </a:r>
            <a:r>
              <a:rPr lang="en-GB" sz="806" b="1" spc="4">
                <a:solidFill>
                  <a:schemeClr val="bg1"/>
                </a:solidFill>
                <a:latin typeface="HelveticaNeueLTPro-Blk"/>
                <a:cs typeface="HelveticaNeueLTPro-Blk"/>
              </a:rPr>
              <a:t>8</a:t>
            </a:r>
            <a:r>
              <a:rPr sz="806" b="1" spc="4">
                <a:solidFill>
                  <a:schemeClr val="bg1"/>
                </a:solidFill>
                <a:latin typeface="HelveticaNeueLTPro-Blk"/>
                <a:cs typeface="HelveticaNeueLTPro-Blk"/>
              </a:rPr>
              <a:t>  R:</a:t>
            </a:r>
            <a:r>
              <a:rPr lang="en-GB" sz="806" b="1" spc="4">
                <a:solidFill>
                  <a:schemeClr val="bg1"/>
                </a:solidFill>
                <a:latin typeface="HelveticaNeueLTPro-Blk"/>
                <a:cs typeface="HelveticaNeueLTPro-Blk"/>
              </a:rPr>
              <a:t>212</a:t>
            </a:r>
            <a:r>
              <a:rPr sz="806" b="1" spc="4">
                <a:solidFill>
                  <a:schemeClr val="bg1"/>
                </a:solidFill>
                <a:latin typeface="HelveticaNeueLTPro-Blk"/>
                <a:cs typeface="HelveticaNeueLTPro-Blk"/>
              </a:rPr>
              <a:t> </a:t>
            </a:r>
            <a:r>
              <a:rPr sz="806" b="1" spc="-20">
                <a:solidFill>
                  <a:schemeClr val="bg1"/>
                </a:solidFill>
                <a:latin typeface="HelveticaNeueLTPro-Blk"/>
                <a:cs typeface="HelveticaNeueLTPro-Blk"/>
              </a:rPr>
              <a:t>G:</a:t>
            </a:r>
            <a:r>
              <a:rPr lang="en-GB" sz="806" b="1" spc="-20">
                <a:solidFill>
                  <a:schemeClr val="bg1"/>
                </a:solidFill>
                <a:latin typeface="HelveticaNeueLTPro-Blk"/>
                <a:cs typeface="HelveticaNeueLTPro-Blk"/>
              </a:rPr>
              <a:t>57</a:t>
            </a:r>
            <a:r>
              <a:rPr sz="806" b="1" spc="-28">
                <a:solidFill>
                  <a:schemeClr val="bg1"/>
                </a:solidFill>
                <a:latin typeface="HelveticaNeueLTPro-Blk"/>
                <a:cs typeface="HelveticaNeueLTPro-Blk"/>
              </a:rPr>
              <a:t> </a:t>
            </a:r>
            <a:r>
              <a:rPr sz="806" b="1" spc="4">
                <a:solidFill>
                  <a:schemeClr val="bg1"/>
                </a:solidFill>
                <a:latin typeface="HelveticaNeueLTPro-Blk"/>
                <a:cs typeface="HelveticaNeueLTPro-Blk"/>
              </a:rPr>
              <a:t>B:</a:t>
            </a:r>
            <a:r>
              <a:rPr lang="en-GB" sz="806" b="1" spc="4">
                <a:solidFill>
                  <a:schemeClr val="bg1"/>
                </a:solidFill>
                <a:latin typeface="HelveticaNeueLTPro-Blk"/>
                <a:cs typeface="HelveticaNeueLTPro-Blk"/>
              </a:rPr>
              <a:t>0</a:t>
            </a:r>
            <a:endParaRPr sz="806">
              <a:solidFill>
                <a:schemeClr val="bg1"/>
              </a:solidFill>
              <a:latin typeface="HelveticaNeueLTPro-Blk"/>
              <a:cs typeface="HelveticaNeueLTPro-Blk"/>
            </a:endParaRPr>
          </a:p>
        </p:txBody>
      </p:sp>
      <p:sp>
        <p:nvSpPr>
          <p:cNvPr id="3" name="object 6">
            <a:extLst>
              <a:ext uri="{FF2B5EF4-FFF2-40B4-BE49-F238E27FC236}">
                <a16:creationId xmlns:a16="http://schemas.microsoft.com/office/drawing/2014/main" id="{F74AEC0D-EADD-DE4F-AD46-CFF19F8A58D2}"/>
              </a:ext>
            </a:extLst>
          </p:cNvPr>
          <p:cNvSpPr/>
          <p:nvPr userDrawn="1"/>
        </p:nvSpPr>
        <p:spPr>
          <a:xfrm>
            <a:off x="8969947" y="5812664"/>
            <a:ext cx="2643733" cy="799827"/>
          </a:xfrm>
          <a:custGeom>
            <a:avLst/>
            <a:gdLst/>
            <a:ahLst/>
            <a:cxnLst/>
            <a:rect l="l" t="t" r="r" b="b"/>
            <a:pathLst>
              <a:path w="3278504" h="991870">
                <a:moveTo>
                  <a:pt x="3278251" y="0"/>
                </a:moveTo>
                <a:lnTo>
                  <a:pt x="0" y="0"/>
                </a:lnTo>
                <a:lnTo>
                  <a:pt x="0" y="991704"/>
                </a:lnTo>
                <a:lnTo>
                  <a:pt x="1759381" y="991704"/>
                </a:lnTo>
                <a:lnTo>
                  <a:pt x="1809072" y="988883"/>
                </a:lnTo>
                <a:lnTo>
                  <a:pt x="1857740" y="980540"/>
                </a:lnTo>
                <a:lnTo>
                  <a:pt x="1904950" y="966856"/>
                </a:lnTo>
                <a:lnTo>
                  <a:pt x="1950268" y="948010"/>
                </a:lnTo>
                <a:lnTo>
                  <a:pt x="1993260" y="924185"/>
                </a:lnTo>
                <a:lnTo>
                  <a:pt x="2033493" y="895560"/>
                </a:lnTo>
                <a:lnTo>
                  <a:pt x="2070531" y="862317"/>
                </a:lnTo>
                <a:lnTo>
                  <a:pt x="2379459" y="551700"/>
                </a:lnTo>
                <a:lnTo>
                  <a:pt x="2416501" y="518457"/>
                </a:lnTo>
                <a:lnTo>
                  <a:pt x="2456736" y="489834"/>
                </a:lnTo>
                <a:lnTo>
                  <a:pt x="2499728" y="466012"/>
                </a:lnTo>
                <a:lnTo>
                  <a:pt x="2545045" y="447169"/>
                </a:lnTo>
                <a:lnTo>
                  <a:pt x="2592253" y="433487"/>
                </a:lnTo>
                <a:lnTo>
                  <a:pt x="2640919" y="425146"/>
                </a:lnTo>
                <a:lnTo>
                  <a:pt x="2690609" y="422325"/>
                </a:lnTo>
                <a:lnTo>
                  <a:pt x="3278251" y="422325"/>
                </a:lnTo>
                <a:lnTo>
                  <a:pt x="3278251" y="0"/>
                </a:lnTo>
                <a:close/>
              </a:path>
            </a:pathLst>
          </a:custGeom>
          <a:solidFill>
            <a:srgbClr val="0079C1"/>
          </a:solidFill>
        </p:spPr>
        <p:txBody>
          <a:bodyPr wrap="square" lIns="0" tIns="0" rIns="0" bIns="0" rtlCol="0"/>
          <a:lstStyle/>
          <a:p>
            <a:pPr defTabSz="368686"/>
            <a:endParaRPr sz="1452">
              <a:solidFill>
                <a:srgbClr val="0079C1"/>
              </a:solidFill>
              <a:latin typeface="Calibri" panose="020F0502020204030204"/>
            </a:endParaRPr>
          </a:p>
        </p:txBody>
      </p:sp>
      <p:sp>
        <p:nvSpPr>
          <p:cNvPr id="4" name="object 7">
            <a:extLst>
              <a:ext uri="{FF2B5EF4-FFF2-40B4-BE49-F238E27FC236}">
                <a16:creationId xmlns:a16="http://schemas.microsoft.com/office/drawing/2014/main" id="{24BA2B66-2CA1-364E-9811-5B7B8DAC180B}"/>
              </a:ext>
            </a:extLst>
          </p:cNvPr>
          <p:cNvSpPr txBox="1"/>
          <p:nvPr userDrawn="1"/>
        </p:nvSpPr>
        <p:spPr>
          <a:xfrm>
            <a:off x="9075826" y="5863223"/>
            <a:ext cx="947812" cy="368999"/>
          </a:xfrm>
          <a:prstGeom prst="rect">
            <a:avLst/>
          </a:prstGeom>
        </p:spPr>
        <p:txBody>
          <a:bodyPr vert="horz" wrap="square" lIns="0" tIns="22530" rIns="0" bIns="0" rtlCol="0">
            <a:spAutoFit/>
          </a:bodyPr>
          <a:lstStyle/>
          <a:p>
            <a:pPr marL="10241" marR="4097" defTabSz="368686">
              <a:lnSpc>
                <a:spcPts val="887"/>
              </a:lnSpc>
              <a:spcBef>
                <a:spcPts val="177"/>
              </a:spcBef>
            </a:pPr>
            <a:r>
              <a:rPr sz="806" b="1">
                <a:solidFill>
                  <a:srgbClr val="FFFFFF"/>
                </a:solidFill>
                <a:latin typeface="HelveticaNeueLTPro-Blk"/>
                <a:cs typeface="HelveticaNeueLTPro-Blk"/>
              </a:rPr>
              <a:t>PANTONE </a:t>
            </a:r>
            <a:r>
              <a:rPr sz="806" b="1" spc="4">
                <a:solidFill>
                  <a:srgbClr val="FFFFFF"/>
                </a:solidFill>
                <a:latin typeface="HelveticaNeueLTPro-Blk"/>
                <a:cs typeface="HelveticaNeueLTPro-Blk"/>
              </a:rPr>
              <a:t>300  </a:t>
            </a:r>
            <a:r>
              <a:rPr sz="806" b="1" spc="-28">
                <a:solidFill>
                  <a:srgbClr val="FFFFFF"/>
                </a:solidFill>
                <a:latin typeface="HelveticaNeueLTPro-Blk"/>
                <a:cs typeface="HelveticaNeueLTPro-Blk"/>
              </a:rPr>
              <a:t>C</a:t>
            </a:r>
            <a:r>
              <a:rPr sz="806" b="1" spc="-36">
                <a:solidFill>
                  <a:srgbClr val="FFFFFF"/>
                </a:solidFill>
                <a:latin typeface="HelveticaNeueLTPro-Blk"/>
                <a:cs typeface="HelveticaNeueLTPro-Blk"/>
              </a:rPr>
              <a:t>1</a:t>
            </a:r>
            <a:r>
              <a:rPr sz="806" b="1" spc="8">
                <a:solidFill>
                  <a:srgbClr val="FFFFFF"/>
                </a:solidFill>
                <a:latin typeface="HelveticaNeueLTPro-Blk"/>
                <a:cs typeface="HelveticaNeueLTPro-Blk"/>
              </a:rPr>
              <a:t>0</a:t>
            </a:r>
            <a:r>
              <a:rPr sz="806" b="1" spc="-20">
                <a:solidFill>
                  <a:srgbClr val="FFFFFF"/>
                </a:solidFill>
                <a:latin typeface="HelveticaNeueLTPro-Blk"/>
                <a:cs typeface="HelveticaNeueLTPro-Blk"/>
              </a:rPr>
              <a:t>0</a:t>
            </a:r>
            <a:r>
              <a:rPr sz="806" b="1" spc="8">
                <a:solidFill>
                  <a:srgbClr val="FFFFFF"/>
                </a:solidFill>
                <a:latin typeface="HelveticaNeueLTPro-Blk"/>
                <a:cs typeface="HelveticaNeueLTPro-Blk"/>
              </a:rPr>
              <a:t>/</a:t>
            </a:r>
            <a:r>
              <a:rPr sz="806" b="1" spc="4">
                <a:solidFill>
                  <a:srgbClr val="FFFFFF"/>
                </a:solidFill>
                <a:latin typeface="HelveticaNeueLTPro-Blk"/>
                <a:cs typeface="HelveticaNeueLTPro-Blk"/>
              </a:rPr>
              <a:t>M</a:t>
            </a:r>
            <a:r>
              <a:rPr sz="806" b="1" spc="8">
                <a:solidFill>
                  <a:srgbClr val="FFFFFF"/>
                </a:solidFill>
                <a:latin typeface="HelveticaNeueLTPro-Blk"/>
                <a:cs typeface="HelveticaNeueLTPro-Blk"/>
              </a:rPr>
              <a:t>4</a:t>
            </a:r>
            <a:r>
              <a:rPr sz="806" b="1" spc="4">
                <a:solidFill>
                  <a:srgbClr val="FFFFFF"/>
                </a:solidFill>
                <a:latin typeface="HelveticaNeueLTPro-Blk"/>
                <a:cs typeface="HelveticaNeueLTPro-Blk"/>
              </a:rPr>
              <a:t>4</a:t>
            </a:r>
            <a:r>
              <a:rPr sz="806" b="1" spc="44">
                <a:solidFill>
                  <a:srgbClr val="FFFFFF"/>
                </a:solidFill>
                <a:latin typeface="HelveticaNeueLTPro-Blk"/>
                <a:cs typeface="HelveticaNeueLTPro-Blk"/>
              </a:rPr>
              <a:t>/</a:t>
            </a:r>
            <a:r>
              <a:rPr sz="806" b="1" spc="-20">
                <a:solidFill>
                  <a:srgbClr val="FFFFFF"/>
                </a:solidFill>
                <a:latin typeface="HelveticaNeueLTPro-Blk"/>
                <a:cs typeface="HelveticaNeueLTPro-Blk"/>
              </a:rPr>
              <a:t>Y0</a:t>
            </a:r>
            <a:r>
              <a:rPr sz="806" b="1" spc="8">
                <a:solidFill>
                  <a:srgbClr val="FFFFFF"/>
                </a:solidFill>
                <a:latin typeface="HelveticaNeueLTPro-Blk"/>
                <a:cs typeface="HelveticaNeueLTPro-Blk"/>
              </a:rPr>
              <a:t>/</a:t>
            </a:r>
            <a:r>
              <a:rPr sz="806" b="1" spc="-24">
                <a:solidFill>
                  <a:srgbClr val="FFFFFF"/>
                </a:solidFill>
                <a:latin typeface="HelveticaNeueLTPro-Blk"/>
                <a:cs typeface="HelveticaNeueLTPro-Blk"/>
              </a:rPr>
              <a:t>K</a:t>
            </a:r>
            <a:r>
              <a:rPr sz="806" b="1">
                <a:solidFill>
                  <a:srgbClr val="FFFFFF"/>
                </a:solidFill>
                <a:latin typeface="HelveticaNeueLTPro-Blk"/>
                <a:cs typeface="HelveticaNeueLTPro-Blk"/>
              </a:rPr>
              <a:t>0  </a:t>
            </a:r>
            <a:r>
              <a:rPr sz="806" b="1" spc="-20">
                <a:solidFill>
                  <a:srgbClr val="FFFFFF"/>
                </a:solidFill>
                <a:latin typeface="HelveticaNeueLTPro-Blk"/>
                <a:cs typeface="HelveticaNeueLTPro-Blk"/>
              </a:rPr>
              <a:t>R0/G121/B193</a:t>
            </a:r>
            <a:endParaRPr sz="806">
              <a:solidFill>
                <a:prstClr val="black"/>
              </a:solidFill>
              <a:latin typeface="HelveticaNeueLTPro-Blk"/>
              <a:cs typeface="HelveticaNeueLTPro-Blk"/>
            </a:endParaRPr>
          </a:p>
        </p:txBody>
      </p:sp>
      <p:sp>
        <p:nvSpPr>
          <p:cNvPr id="5" name="object 8">
            <a:extLst>
              <a:ext uri="{FF2B5EF4-FFF2-40B4-BE49-F238E27FC236}">
                <a16:creationId xmlns:a16="http://schemas.microsoft.com/office/drawing/2014/main" id="{831F543C-499B-744B-A87D-57D5B1E0767A}"/>
              </a:ext>
            </a:extLst>
          </p:cNvPr>
          <p:cNvSpPr/>
          <p:nvPr userDrawn="1"/>
        </p:nvSpPr>
        <p:spPr>
          <a:xfrm>
            <a:off x="8968399" y="3127447"/>
            <a:ext cx="2643733" cy="799827"/>
          </a:xfrm>
          <a:custGeom>
            <a:avLst/>
            <a:gdLst/>
            <a:ahLst/>
            <a:cxnLst/>
            <a:rect l="l" t="t" r="r" b="b"/>
            <a:pathLst>
              <a:path w="3278504" h="991870">
                <a:moveTo>
                  <a:pt x="3278251" y="0"/>
                </a:moveTo>
                <a:lnTo>
                  <a:pt x="0" y="0"/>
                </a:lnTo>
                <a:lnTo>
                  <a:pt x="0" y="991704"/>
                </a:lnTo>
                <a:lnTo>
                  <a:pt x="1759381" y="991704"/>
                </a:lnTo>
                <a:lnTo>
                  <a:pt x="1809072" y="988883"/>
                </a:lnTo>
                <a:lnTo>
                  <a:pt x="1857740" y="980540"/>
                </a:lnTo>
                <a:lnTo>
                  <a:pt x="1904950" y="966856"/>
                </a:lnTo>
                <a:lnTo>
                  <a:pt x="1950268" y="948010"/>
                </a:lnTo>
                <a:lnTo>
                  <a:pt x="1993260" y="924185"/>
                </a:lnTo>
                <a:lnTo>
                  <a:pt x="2033493" y="895560"/>
                </a:lnTo>
                <a:lnTo>
                  <a:pt x="2070531" y="862317"/>
                </a:lnTo>
                <a:lnTo>
                  <a:pt x="2379459" y="551700"/>
                </a:lnTo>
                <a:lnTo>
                  <a:pt x="2416501" y="518457"/>
                </a:lnTo>
                <a:lnTo>
                  <a:pt x="2456736" y="489834"/>
                </a:lnTo>
                <a:lnTo>
                  <a:pt x="2499728" y="466012"/>
                </a:lnTo>
                <a:lnTo>
                  <a:pt x="2545045" y="447169"/>
                </a:lnTo>
                <a:lnTo>
                  <a:pt x="2592253" y="433487"/>
                </a:lnTo>
                <a:lnTo>
                  <a:pt x="2640919" y="425146"/>
                </a:lnTo>
                <a:lnTo>
                  <a:pt x="2690609" y="422325"/>
                </a:lnTo>
                <a:lnTo>
                  <a:pt x="3278251" y="422325"/>
                </a:lnTo>
                <a:lnTo>
                  <a:pt x="3278251" y="0"/>
                </a:lnTo>
                <a:close/>
              </a:path>
            </a:pathLst>
          </a:custGeom>
          <a:solidFill>
            <a:srgbClr val="5BCBF5"/>
          </a:solidFill>
        </p:spPr>
        <p:txBody>
          <a:bodyPr wrap="square" lIns="0" tIns="0" rIns="0" bIns="0" rtlCol="0"/>
          <a:lstStyle/>
          <a:p>
            <a:pPr defTabSz="368686"/>
            <a:endParaRPr sz="1452">
              <a:solidFill>
                <a:srgbClr val="5BCBF5"/>
              </a:solidFill>
              <a:latin typeface="Calibri" panose="020F0502020204030204"/>
            </a:endParaRPr>
          </a:p>
        </p:txBody>
      </p:sp>
      <p:sp>
        <p:nvSpPr>
          <p:cNvPr id="6" name="object 9">
            <a:extLst>
              <a:ext uri="{FF2B5EF4-FFF2-40B4-BE49-F238E27FC236}">
                <a16:creationId xmlns:a16="http://schemas.microsoft.com/office/drawing/2014/main" id="{4DFA57B9-DE2B-6D44-A190-E8E6A11BF5C3}"/>
              </a:ext>
            </a:extLst>
          </p:cNvPr>
          <p:cNvSpPr txBox="1"/>
          <p:nvPr userDrawn="1"/>
        </p:nvSpPr>
        <p:spPr>
          <a:xfrm>
            <a:off x="9074278" y="3204031"/>
            <a:ext cx="885341" cy="368999"/>
          </a:xfrm>
          <a:prstGeom prst="rect">
            <a:avLst/>
          </a:prstGeom>
        </p:spPr>
        <p:txBody>
          <a:bodyPr vert="horz" wrap="square" lIns="0" tIns="22530" rIns="0" bIns="0" rtlCol="0">
            <a:spAutoFit/>
          </a:bodyPr>
          <a:lstStyle/>
          <a:p>
            <a:pPr marL="10241" marR="4097" defTabSz="368686">
              <a:lnSpc>
                <a:spcPts val="887"/>
              </a:lnSpc>
              <a:spcBef>
                <a:spcPts val="177"/>
              </a:spcBef>
            </a:pPr>
            <a:r>
              <a:rPr sz="806" b="1">
                <a:solidFill>
                  <a:srgbClr val="454546"/>
                </a:solidFill>
                <a:latin typeface="HelveticaNeueLTPro-Blk"/>
                <a:cs typeface="HelveticaNeueLTPro-Blk"/>
              </a:rPr>
              <a:t>PANTONE </a:t>
            </a:r>
            <a:r>
              <a:rPr sz="806" b="1" spc="-4">
                <a:solidFill>
                  <a:srgbClr val="454546"/>
                </a:solidFill>
                <a:latin typeface="HelveticaNeueLTPro-Blk"/>
                <a:cs typeface="HelveticaNeueLTPro-Blk"/>
              </a:rPr>
              <a:t>297  C55/M0/Y0/K0  </a:t>
            </a:r>
            <a:r>
              <a:rPr sz="806" b="1" spc="12">
                <a:solidFill>
                  <a:srgbClr val="454546"/>
                </a:solidFill>
                <a:latin typeface="HelveticaNeueLTPro-Blk"/>
                <a:cs typeface="HelveticaNeueLTPro-Blk"/>
              </a:rPr>
              <a:t>R</a:t>
            </a:r>
            <a:r>
              <a:rPr sz="806" b="1" spc="-28">
                <a:solidFill>
                  <a:srgbClr val="454546"/>
                </a:solidFill>
                <a:latin typeface="HelveticaNeueLTPro-Blk"/>
                <a:cs typeface="HelveticaNeueLTPro-Blk"/>
              </a:rPr>
              <a:t>9</a:t>
            </a:r>
            <a:r>
              <a:rPr sz="806" b="1" spc="-40">
                <a:solidFill>
                  <a:srgbClr val="454546"/>
                </a:solidFill>
                <a:latin typeface="HelveticaNeueLTPro-Blk"/>
                <a:cs typeface="HelveticaNeueLTPro-Blk"/>
              </a:rPr>
              <a:t>1</a:t>
            </a:r>
            <a:r>
              <a:rPr sz="806" b="1" spc="-20">
                <a:solidFill>
                  <a:srgbClr val="454546"/>
                </a:solidFill>
                <a:latin typeface="HelveticaNeueLTPro-Blk"/>
                <a:cs typeface="HelveticaNeueLTPro-Blk"/>
              </a:rPr>
              <a:t>/</a:t>
            </a:r>
            <a:r>
              <a:rPr sz="806" b="1" spc="8">
                <a:solidFill>
                  <a:srgbClr val="454546"/>
                </a:solidFill>
                <a:latin typeface="HelveticaNeueLTPro-Blk"/>
                <a:cs typeface="HelveticaNeueLTPro-Blk"/>
              </a:rPr>
              <a:t>G2</a:t>
            </a:r>
            <a:r>
              <a:rPr sz="806" b="1" spc="4">
                <a:solidFill>
                  <a:srgbClr val="454546"/>
                </a:solidFill>
                <a:latin typeface="HelveticaNeueLTPro-Blk"/>
                <a:cs typeface="HelveticaNeueLTPro-Blk"/>
              </a:rPr>
              <a:t>0</a:t>
            </a:r>
            <a:r>
              <a:rPr sz="806" b="1" spc="-4">
                <a:solidFill>
                  <a:srgbClr val="454546"/>
                </a:solidFill>
                <a:latin typeface="HelveticaNeueLTPro-Blk"/>
                <a:cs typeface="HelveticaNeueLTPro-Blk"/>
              </a:rPr>
              <a:t>3</a:t>
            </a:r>
            <a:r>
              <a:rPr sz="806" b="1" spc="8">
                <a:solidFill>
                  <a:srgbClr val="454546"/>
                </a:solidFill>
                <a:latin typeface="HelveticaNeueLTPro-Blk"/>
                <a:cs typeface="HelveticaNeueLTPro-Blk"/>
              </a:rPr>
              <a:t>/</a:t>
            </a:r>
            <a:r>
              <a:rPr sz="806" b="1">
                <a:solidFill>
                  <a:srgbClr val="454546"/>
                </a:solidFill>
                <a:latin typeface="HelveticaNeueLTPro-Blk"/>
                <a:cs typeface="HelveticaNeueLTPro-Blk"/>
              </a:rPr>
              <a:t>B</a:t>
            </a:r>
            <a:r>
              <a:rPr sz="806" b="1" spc="8">
                <a:solidFill>
                  <a:srgbClr val="454546"/>
                </a:solidFill>
                <a:latin typeface="HelveticaNeueLTPro-Blk"/>
                <a:cs typeface="HelveticaNeueLTPro-Blk"/>
              </a:rPr>
              <a:t>2</a:t>
            </a:r>
            <a:r>
              <a:rPr sz="806" b="1" spc="16">
                <a:solidFill>
                  <a:srgbClr val="454546"/>
                </a:solidFill>
                <a:latin typeface="HelveticaNeueLTPro-Blk"/>
                <a:cs typeface="HelveticaNeueLTPro-Blk"/>
              </a:rPr>
              <a:t>4</a:t>
            </a:r>
            <a:r>
              <a:rPr sz="806" b="1">
                <a:solidFill>
                  <a:srgbClr val="454546"/>
                </a:solidFill>
                <a:latin typeface="HelveticaNeueLTPro-Blk"/>
                <a:cs typeface="HelveticaNeueLTPro-Blk"/>
              </a:rPr>
              <a:t>5</a:t>
            </a:r>
            <a:endParaRPr sz="806">
              <a:solidFill>
                <a:srgbClr val="454546"/>
              </a:solidFill>
              <a:latin typeface="HelveticaNeueLTPro-Blk"/>
              <a:cs typeface="HelveticaNeueLTPro-Blk"/>
            </a:endParaRPr>
          </a:p>
        </p:txBody>
      </p:sp>
      <p:sp>
        <p:nvSpPr>
          <p:cNvPr id="7" name="object 10">
            <a:extLst>
              <a:ext uri="{FF2B5EF4-FFF2-40B4-BE49-F238E27FC236}">
                <a16:creationId xmlns:a16="http://schemas.microsoft.com/office/drawing/2014/main" id="{9401C43E-DFF6-454A-BDF9-568D026B2F28}"/>
              </a:ext>
            </a:extLst>
          </p:cNvPr>
          <p:cNvSpPr/>
          <p:nvPr userDrawn="1"/>
        </p:nvSpPr>
        <p:spPr>
          <a:xfrm>
            <a:off x="8968399" y="4022700"/>
            <a:ext cx="2643733" cy="799827"/>
          </a:xfrm>
          <a:custGeom>
            <a:avLst/>
            <a:gdLst/>
            <a:ahLst/>
            <a:cxnLst/>
            <a:rect l="l" t="t" r="r" b="b"/>
            <a:pathLst>
              <a:path w="3278505" h="991870">
                <a:moveTo>
                  <a:pt x="3278251" y="0"/>
                </a:moveTo>
                <a:lnTo>
                  <a:pt x="0" y="0"/>
                </a:lnTo>
                <a:lnTo>
                  <a:pt x="0" y="991704"/>
                </a:lnTo>
                <a:lnTo>
                  <a:pt x="1759381" y="991704"/>
                </a:lnTo>
                <a:lnTo>
                  <a:pt x="1809072" y="988883"/>
                </a:lnTo>
                <a:lnTo>
                  <a:pt x="1857740" y="980540"/>
                </a:lnTo>
                <a:lnTo>
                  <a:pt x="1904950" y="966856"/>
                </a:lnTo>
                <a:lnTo>
                  <a:pt x="1950268" y="948010"/>
                </a:lnTo>
                <a:lnTo>
                  <a:pt x="1993260" y="924185"/>
                </a:lnTo>
                <a:lnTo>
                  <a:pt x="2033493" y="895560"/>
                </a:lnTo>
                <a:lnTo>
                  <a:pt x="2070531" y="862317"/>
                </a:lnTo>
                <a:lnTo>
                  <a:pt x="2379459" y="551700"/>
                </a:lnTo>
                <a:lnTo>
                  <a:pt x="2416501" y="518457"/>
                </a:lnTo>
                <a:lnTo>
                  <a:pt x="2456736" y="489834"/>
                </a:lnTo>
                <a:lnTo>
                  <a:pt x="2499728" y="466012"/>
                </a:lnTo>
                <a:lnTo>
                  <a:pt x="2545045" y="447169"/>
                </a:lnTo>
                <a:lnTo>
                  <a:pt x="2592253" y="433487"/>
                </a:lnTo>
                <a:lnTo>
                  <a:pt x="2640919" y="425146"/>
                </a:lnTo>
                <a:lnTo>
                  <a:pt x="2690609" y="422325"/>
                </a:lnTo>
                <a:lnTo>
                  <a:pt x="3278251" y="422325"/>
                </a:lnTo>
                <a:lnTo>
                  <a:pt x="3278251" y="0"/>
                </a:lnTo>
                <a:close/>
              </a:path>
            </a:pathLst>
          </a:custGeom>
          <a:solidFill>
            <a:srgbClr val="C2CD23"/>
          </a:solidFill>
        </p:spPr>
        <p:txBody>
          <a:bodyPr wrap="square" lIns="0" tIns="0" rIns="0" bIns="0" rtlCol="0"/>
          <a:lstStyle/>
          <a:p>
            <a:pPr defTabSz="368686"/>
            <a:endParaRPr sz="1452">
              <a:solidFill>
                <a:srgbClr val="C2CD23"/>
              </a:solidFill>
              <a:latin typeface="Calibri" panose="020F0502020204030204"/>
            </a:endParaRPr>
          </a:p>
        </p:txBody>
      </p:sp>
      <p:sp>
        <p:nvSpPr>
          <p:cNvPr id="8" name="object 11">
            <a:extLst>
              <a:ext uri="{FF2B5EF4-FFF2-40B4-BE49-F238E27FC236}">
                <a16:creationId xmlns:a16="http://schemas.microsoft.com/office/drawing/2014/main" id="{275BEDB3-E27B-794E-82D5-BF3FF313762E}"/>
              </a:ext>
            </a:extLst>
          </p:cNvPr>
          <p:cNvSpPr txBox="1"/>
          <p:nvPr userDrawn="1"/>
        </p:nvSpPr>
        <p:spPr>
          <a:xfrm>
            <a:off x="9074278" y="4099284"/>
            <a:ext cx="954980" cy="368999"/>
          </a:xfrm>
          <a:prstGeom prst="rect">
            <a:avLst/>
          </a:prstGeom>
        </p:spPr>
        <p:txBody>
          <a:bodyPr vert="horz" wrap="square" lIns="0" tIns="22530" rIns="0" bIns="0" rtlCol="0">
            <a:spAutoFit/>
          </a:bodyPr>
          <a:lstStyle/>
          <a:p>
            <a:pPr marL="10241" marR="4097" defTabSz="368686">
              <a:lnSpc>
                <a:spcPts val="887"/>
              </a:lnSpc>
              <a:spcBef>
                <a:spcPts val="177"/>
              </a:spcBef>
            </a:pPr>
            <a:r>
              <a:rPr sz="806" b="1">
                <a:solidFill>
                  <a:srgbClr val="454546"/>
                </a:solidFill>
                <a:latin typeface="HelveticaNeueLTPro-Blk"/>
                <a:cs typeface="HelveticaNeueLTPro-Blk"/>
              </a:rPr>
              <a:t>PANTONE </a:t>
            </a:r>
            <a:r>
              <a:rPr sz="806" b="1" spc="4">
                <a:solidFill>
                  <a:srgbClr val="454546"/>
                </a:solidFill>
                <a:latin typeface="HelveticaNeueLTPro-Blk"/>
                <a:cs typeface="HelveticaNeueLTPro-Blk"/>
              </a:rPr>
              <a:t>390  </a:t>
            </a:r>
            <a:r>
              <a:rPr sz="806" b="1">
                <a:solidFill>
                  <a:srgbClr val="454546"/>
                </a:solidFill>
                <a:latin typeface="HelveticaNeueLTPro-Blk"/>
                <a:cs typeface="HelveticaNeueLTPro-Blk"/>
              </a:rPr>
              <a:t>C</a:t>
            </a:r>
            <a:r>
              <a:rPr sz="806" b="1" spc="12">
                <a:solidFill>
                  <a:srgbClr val="454546"/>
                </a:solidFill>
                <a:latin typeface="HelveticaNeueLTPro-Blk"/>
                <a:cs typeface="HelveticaNeueLTPro-Blk"/>
              </a:rPr>
              <a:t>2</a:t>
            </a:r>
            <a:r>
              <a:rPr sz="806" b="1" spc="20">
                <a:solidFill>
                  <a:srgbClr val="454546"/>
                </a:solidFill>
                <a:latin typeface="HelveticaNeueLTPro-Blk"/>
                <a:cs typeface="HelveticaNeueLTPro-Blk"/>
              </a:rPr>
              <a:t>2</a:t>
            </a:r>
            <a:r>
              <a:rPr sz="806" b="1" spc="8">
                <a:solidFill>
                  <a:srgbClr val="454546"/>
                </a:solidFill>
                <a:latin typeface="HelveticaNeueLTPro-Blk"/>
                <a:cs typeface="HelveticaNeueLTPro-Blk"/>
              </a:rPr>
              <a:t>/</a:t>
            </a:r>
            <a:r>
              <a:rPr sz="806" b="1" spc="12">
                <a:solidFill>
                  <a:srgbClr val="454546"/>
                </a:solidFill>
                <a:latin typeface="HelveticaNeueLTPro-Blk"/>
                <a:cs typeface="HelveticaNeueLTPro-Blk"/>
              </a:rPr>
              <a:t>M</a:t>
            </a:r>
            <a:r>
              <a:rPr sz="806" b="1" spc="-20">
                <a:solidFill>
                  <a:srgbClr val="454546"/>
                </a:solidFill>
                <a:latin typeface="HelveticaNeueLTPro-Blk"/>
                <a:cs typeface="HelveticaNeueLTPro-Blk"/>
              </a:rPr>
              <a:t>0</a:t>
            </a:r>
            <a:r>
              <a:rPr sz="806" b="1" spc="44">
                <a:solidFill>
                  <a:srgbClr val="454546"/>
                </a:solidFill>
                <a:latin typeface="HelveticaNeueLTPro-Blk"/>
                <a:cs typeface="HelveticaNeueLTPro-Blk"/>
              </a:rPr>
              <a:t>/</a:t>
            </a:r>
            <a:r>
              <a:rPr sz="806" b="1" spc="-36">
                <a:solidFill>
                  <a:srgbClr val="454546"/>
                </a:solidFill>
                <a:latin typeface="HelveticaNeueLTPro-Blk"/>
                <a:cs typeface="HelveticaNeueLTPro-Blk"/>
              </a:rPr>
              <a:t>Y1</a:t>
            </a:r>
            <a:r>
              <a:rPr sz="806" b="1" spc="8">
                <a:solidFill>
                  <a:srgbClr val="454546"/>
                </a:solidFill>
                <a:latin typeface="HelveticaNeueLTPro-Blk"/>
                <a:cs typeface="HelveticaNeueLTPro-Blk"/>
              </a:rPr>
              <a:t>0</a:t>
            </a:r>
            <a:r>
              <a:rPr sz="806" b="1" spc="-20">
                <a:solidFill>
                  <a:srgbClr val="454546"/>
                </a:solidFill>
                <a:latin typeface="HelveticaNeueLTPro-Blk"/>
                <a:cs typeface="HelveticaNeueLTPro-Blk"/>
              </a:rPr>
              <a:t>0</a:t>
            </a:r>
            <a:r>
              <a:rPr sz="806" b="1" spc="8">
                <a:solidFill>
                  <a:srgbClr val="454546"/>
                </a:solidFill>
                <a:latin typeface="HelveticaNeueLTPro-Blk"/>
                <a:cs typeface="HelveticaNeueLTPro-Blk"/>
              </a:rPr>
              <a:t>/</a:t>
            </a:r>
            <a:r>
              <a:rPr sz="806" b="1" spc="-4">
                <a:solidFill>
                  <a:srgbClr val="454546"/>
                </a:solidFill>
                <a:latin typeface="HelveticaNeueLTPro-Blk"/>
                <a:cs typeface="HelveticaNeueLTPro-Blk"/>
              </a:rPr>
              <a:t>K</a:t>
            </a:r>
            <a:r>
              <a:rPr sz="806" b="1">
                <a:solidFill>
                  <a:srgbClr val="454546"/>
                </a:solidFill>
                <a:latin typeface="HelveticaNeueLTPro-Blk"/>
                <a:cs typeface="HelveticaNeueLTPro-Blk"/>
              </a:rPr>
              <a:t>8  </a:t>
            </a:r>
            <a:r>
              <a:rPr sz="806" b="1" spc="-4">
                <a:solidFill>
                  <a:srgbClr val="454546"/>
                </a:solidFill>
                <a:latin typeface="HelveticaNeueLTPro-Blk"/>
                <a:cs typeface="HelveticaNeueLTPro-Blk"/>
              </a:rPr>
              <a:t>R194/G205/B35</a:t>
            </a:r>
            <a:endParaRPr sz="806">
              <a:solidFill>
                <a:srgbClr val="454546"/>
              </a:solidFill>
              <a:latin typeface="HelveticaNeueLTPro-Blk"/>
              <a:cs typeface="HelveticaNeueLTPro-Blk"/>
            </a:endParaRPr>
          </a:p>
        </p:txBody>
      </p:sp>
      <p:sp>
        <p:nvSpPr>
          <p:cNvPr id="9" name="object 12">
            <a:extLst>
              <a:ext uri="{FF2B5EF4-FFF2-40B4-BE49-F238E27FC236}">
                <a16:creationId xmlns:a16="http://schemas.microsoft.com/office/drawing/2014/main" id="{55755B21-7CF9-3A4D-BCF8-CD464741CC86}"/>
              </a:ext>
            </a:extLst>
          </p:cNvPr>
          <p:cNvSpPr/>
          <p:nvPr userDrawn="1"/>
        </p:nvSpPr>
        <p:spPr>
          <a:xfrm>
            <a:off x="8968399" y="4917682"/>
            <a:ext cx="2643733" cy="799827"/>
          </a:xfrm>
          <a:custGeom>
            <a:avLst/>
            <a:gdLst/>
            <a:ahLst/>
            <a:cxnLst/>
            <a:rect l="l" t="t" r="r" b="b"/>
            <a:pathLst>
              <a:path w="3278505" h="991870">
                <a:moveTo>
                  <a:pt x="3278251" y="0"/>
                </a:moveTo>
                <a:lnTo>
                  <a:pt x="0" y="0"/>
                </a:lnTo>
                <a:lnTo>
                  <a:pt x="0" y="991704"/>
                </a:lnTo>
                <a:lnTo>
                  <a:pt x="1759381" y="991704"/>
                </a:lnTo>
                <a:lnTo>
                  <a:pt x="1809072" y="988883"/>
                </a:lnTo>
                <a:lnTo>
                  <a:pt x="1857740" y="980540"/>
                </a:lnTo>
                <a:lnTo>
                  <a:pt x="1904950" y="966856"/>
                </a:lnTo>
                <a:lnTo>
                  <a:pt x="1950268" y="948010"/>
                </a:lnTo>
                <a:lnTo>
                  <a:pt x="1993260" y="924185"/>
                </a:lnTo>
                <a:lnTo>
                  <a:pt x="2033493" y="895560"/>
                </a:lnTo>
                <a:lnTo>
                  <a:pt x="2070531" y="862317"/>
                </a:lnTo>
                <a:lnTo>
                  <a:pt x="2379459" y="551700"/>
                </a:lnTo>
                <a:lnTo>
                  <a:pt x="2416501" y="518457"/>
                </a:lnTo>
                <a:lnTo>
                  <a:pt x="2456736" y="489834"/>
                </a:lnTo>
                <a:lnTo>
                  <a:pt x="2499728" y="466012"/>
                </a:lnTo>
                <a:lnTo>
                  <a:pt x="2545045" y="447169"/>
                </a:lnTo>
                <a:lnTo>
                  <a:pt x="2592253" y="433487"/>
                </a:lnTo>
                <a:lnTo>
                  <a:pt x="2640919" y="425146"/>
                </a:lnTo>
                <a:lnTo>
                  <a:pt x="2690609" y="422325"/>
                </a:lnTo>
                <a:lnTo>
                  <a:pt x="3278251" y="422325"/>
                </a:lnTo>
                <a:lnTo>
                  <a:pt x="3278251" y="0"/>
                </a:lnTo>
                <a:close/>
              </a:path>
            </a:pathLst>
          </a:custGeom>
          <a:solidFill>
            <a:srgbClr val="6A2C91"/>
          </a:solidFill>
        </p:spPr>
        <p:txBody>
          <a:bodyPr wrap="square" lIns="0" tIns="0" rIns="0" bIns="0" rtlCol="0"/>
          <a:lstStyle/>
          <a:p>
            <a:pPr defTabSz="368686"/>
            <a:endParaRPr sz="1452">
              <a:solidFill>
                <a:srgbClr val="6A2C91"/>
              </a:solidFill>
              <a:latin typeface="Calibri" panose="020F0502020204030204"/>
            </a:endParaRPr>
          </a:p>
        </p:txBody>
      </p:sp>
      <p:sp>
        <p:nvSpPr>
          <p:cNvPr id="10" name="object 13">
            <a:extLst>
              <a:ext uri="{FF2B5EF4-FFF2-40B4-BE49-F238E27FC236}">
                <a16:creationId xmlns:a16="http://schemas.microsoft.com/office/drawing/2014/main" id="{DF4D1B1C-4C72-3A45-AAF0-F0752AD88B2D}"/>
              </a:ext>
            </a:extLst>
          </p:cNvPr>
          <p:cNvSpPr txBox="1"/>
          <p:nvPr userDrawn="1"/>
        </p:nvSpPr>
        <p:spPr>
          <a:xfrm>
            <a:off x="9074277" y="4994266"/>
            <a:ext cx="941155" cy="368999"/>
          </a:xfrm>
          <a:prstGeom prst="rect">
            <a:avLst/>
          </a:prstGeom>
        </p:spPr>
        <p:txBody>
          <a:bodyPr vert="horz" wrap="square" lIns="0" tIns="22530" rIns="0" bIns="0" rtlCol="0">
            <a:spAutoFit/>
          </a:bodyPr>
          <a:lstStyle/>
          <a:p>
            <a:pPr marL="10241" marR="4097" defTabSz="368686">
              <a:lnSpc>
                <a:spcPts val="887"/>
              </a:lnSpc>
              <a:spcBef>
                <a:spcPts val="177"/>
              </a:spcBef>
            </a:pPr>
            <a:r>
              <a:rPr sz="806" b="1">
                <a:solidFill>
                  <a:srgbClr val="FFFFFF"/>
                </a:solidFill>
                <a:latin typeface="HelveticaNeueLTPro-Blk"/>
                <a:cs typeface="HelveticaNeueLTPro-Blk"/>
              </a:rPr>
              <a:t>PANTONE </a:t>
            </a:r>
            <a:r>
              <a:rPr sz="806" b="1" spc="-4">
                <a:solidFill>
                  <a:srgbClr val="FFFFFF"/>
                </a:solidFill>
                <a:latin typeface="HelveticaNeueLTPro-Blk"/>
                <a:cs typeface="HelveticaNeueLTPro-Blk"/>
              </a:rPr>
              <a:t>527  </a:t>
            </a:r>
            <a:r>
              <a:rPr sz="806" b="1" spc="-12">
                <a:solidFill>
                  <a:srgbClr val="FFFFFF"/>
                </a:solidFill>
                <a:latin typeface="HelveticaNeueLTPro-Blk"/>
                <a:cs typeface="HelveticaNeueLTPro-Blk"/>
              </a:rPr>
              <a:t>C</a:t>
            </a:r>
            <a:r>
              <a:rPr sz="806" b="1" spc="-16">
                <a:solidFill>
                  <a:srgbClr val="FFFFFF"/>
                </a:solidFill>
                <a:latin typeface="HelveticaNeueLTPro-Blk"/>
                <a:cs typeface="HelveticaNeueLTPro-Blk"/>
              </a:rPr>
              <a:t>7</a:t>
            </a:r>
            <a:r>
              <a:rPr sz="806" b="1" spc="-4">
                <a:solidFill>
                  <a:srgbClr val="FFFFFF"/>
                </a:solidFill>
                <a:latin typeface="HelveticaNeueLTPro-Blk"/>
                <a:cs typeface="HelveticaNeueLTPro-Blk"/>
              </a:rPr>
              <a:t>3</a:t>
            </a:r>
            <a:r>
              <a:rPr sz="806" b="1" spc="8">
                <a:solidFill>
                  <a:srgbClr val="FFFFFF"/>
                </a:solidFill>
                <a:latin typeface="HelveticaNeueLTPro-Blk"/>
                <a:cs typeface="HelveticaNeueLTPro-Blk"/>
              </a:rPr>
              <a:t>/</a:t>
            </a:r>
            <a:r>
              <a:rPr sz="806" b="1" spc="-32">
                <a:solidFill>
                  <a:srgbClr val="FFFFFF"/>
                </a:solidFill>
                <a:latin typeface="HelveticaNeueLTPro-Blk"/>
                <a:cs typeface="HelveticaNeueLTPro-Blk"/>
              </a:rPr>
              <a:t>M</a:t>
            </a:r>
            <a:r>
              <a:rPr sz="806" b="1" spc="-36">
                <a:solidFill>
                  <a:srgbClr val="FFFFFF"/>
                </a:solidFill>
                <a:latin typeface="HelveticaNeueLTPro-Blk"/>
                <a:cs typeface="HelveticaNeueLTPro-Blk"/>
              </a:rPr>
              <a:t>1</a:t>
            </a:r>
            <a:r>
              <a:rPr sz="806" b="1" spc="8">
                <a:solidFill>
                  <a:srgbClr val="FFFFFF"/>
                </a:solidFill>
                <a:latin typeface="HelveticaNeueLTPro-Blk"/>
                <a:cs typeface="HelveticaNeueLTPro-Blk"/>
              </a:rPr>
              <a:t>0</a:t>
            </a:r>
            <a:r>
              <a:rPr sz="806" b="1" spc="-20">
                <a:solidFill>
                  <a:srgbClr val="FFFFFF"/>
                </a:solidFill>
                <a:latin typeface="HelveticaNeueLTPro-Blk"/>
                <a:cs typeface="HelveticaNeueLTPro-Blk"/>
              </a:rPr>
              <a:t>0</a:t>
            </a:r>
            <a:r>
              <a:rPr sz="806" b="1" spc="44">
                <a:solidFill>
                  <a:srgbClr val="FFFFFF"/>
                </a:solidFill>
                <a:latin typeface="HelveticaNeueLTPro-Blk"/>
                <a:cs typeface="HelveticaNeueLTPro-Blk"/>
              </a:rPr>
              <a:t>/</a:t>
            </a:r>
            <a:r>
              <a:rPr sz="806" b="1" spc="-20">
                <a:solidFill>
                  <a:srgbClr val="FFFFFF"/>
                </a:solidFill>
                <a:latin typeface="HelveticaNeueLTPro-Blk"/>
                <a:cs typeface="HelveticaNeueLTPro-Blk"/>
              </a:rPr>
              <a:t>Y0</a:t>
            </a:r>
            <a:r>
              <a:rPr sz="806" b="1" spc="8">
                <a:solidFill>
                  <a:srgbClr val="FFFFFF"/>
                </a:solidFill>
                <a:latin typeface="HelveticaNeueLTPro-Blk"/>
                <a:cs typeface="HelveticaNeueLTPro-Blk"/>
              </a:rPr>
              <a:t>/</a:t>
            </a:r>
            <a:r>
              <a:rPr sz="806" b="1" spc="-24">
                <a:solidFill>
                  <a:srgbClr val="FFFFFF"/>
                </a:solidFill>
                <a:latin typeface="HelveticaNeueLTPro-Blk"/>
                <a:cs typeface="HelveticaNeueLTPro-Blk"/>
              </a:rPr>
              <a:t>K</a:t>
            </a:r>
            <a:r>
              <a:rPr sz="806" b="1">
                <a:solidFill>
                  <a:srgbClr val="FFFFFF"/>
                </a:solidFill>
                <a:latin typeface="HelveticaNeueLTPro-Blk"/>
                <a:cs typeface="HelveticaNeueLTPro-Blk"/>
              </a:rPr>
              <a:t>0  </a:t>
            </a:r>
            <a:r>
              <a:rPr sz="806" b="1" spc="-12">
                <a:solidFill>
                  <a:srgbClr val="FFFFFF"/>
                </a:solidFill>
                <a:latin typeface="HelveticaNeueLTPro-Blk"/>
                <a:cs typeface="HelveticaNeueLTPro-Blk"/>
              </a:rPr>
              <a:t>R106/G44/B145</a:t>
            </a:r>
            <a:endParaRPr sz="806">
              <a:solidFill>
                <a:prstClr val="black"/>
              </a:solidFill>
              <a:latin typeface="HelveticaNeueLTPro-Blk"/>
              <a:cs typeface="HelveticaNeueLTPro-Blk"/>
            </a:endParaRPr>
          </a:p>
        </p:txBody>
      </p:sp>
      <p:sp>
        <p:nvSpPr>
          <p:cNvPr id="11" name="object 14">
            <a:extLst>
              <a:ext uri="{FF2B5EF4-FFF2-40B4-BE49-F238E27FC236}">
                <a16:creationId xmlns:a16="http://schemas.microsoft.com/office/drawing/2014/main" id="{066B0DD8-7104-6F47-81C6-F16C668E5FB2}"/>
              </a:ext>
            </a:extLst>
          </p:cNvPr>
          <p:cNvSpPr/>
          <p:nvPr userDrawn="1"/>
        </p:nvSpPr>
        <p:spPr>
          <a:xfrm>
            <a:off x="6163393" y="3127342"/>
            <a:ext cx="2643733" cy="799827"/>
          </a:xfrm>
          <a:custGeom>
            <a:avLst/>
            <a:gdLst/>
            <a:ahLst/>
            <a:cxnLst/>
            <a:rect l="l" t="t" r="r" b="b"/>
            <a:pathLst>
              <a:path w="3278505" h="991870">
                <a:moveTo>
                  <a:pt x="3278251" y="0"/>
                </a:moveTo>
                <a:lnTo>
                  <a:pt x="0" y="0"/>
                </a:lnTo>
                <a:lnTo>
                  <a:pt x="0" y="991704"/>
                </a:lnTo>
                <a:lnTo>
                  <a:pt x="1759381" y="991704"/>
                </a:lnTo>
                <a:lnTo>
                  <a:pt x="1809072" y="988883"/>
                </a:lnTo>
                <a:lnTo>
                  <a:pt x="1857740" y="980540"/>
                </a:lnTo>
                <a:lnTo>
                  <a:pt x="1904950" y="966856"/>
                </a:lnTo>
                <a:lnTo>
                  <a:pt x="1950268" y="948010"/>
                </a:lnTo>
                <a:lnTo>
                  <a:pt x="1993260" y="924185"/>
                </a:lnTo>
                <a:lnTo>
                  <a:pt x="2033493" y="895560"/>
                </a:lnTo>
                <a:lnTo>
                  <a:pt x="2070531" y="862317"/>
                </a:lnTo>
                <a:lnTo>
                  <a:pt x="2379459" y="551700"/>
                </a:lnTo>
                <a:lnTo>
                  <a:pt x="2416501" y="518457"/>
                </a:lnTo>
                <a:lnTo>
                  <a:pt x="2456736" y="489834"/>
                </a:lnTo>
                <a:lnTo>
                  <a:pt x="2499728" y="466012"/>
                </a:lnTo>
                <a:lnTo>
                  <a:pt x="2545045" y="447169"/>
                </a:lnTo>
                <a:lnTo>
                  <a:pt x="2592253" y="433487"/>
                </a:lnTo>
                <a:lnTo>
                  <a:pt x="2640919" y="425146"/>
                </a:lnTo>
                <a:lnTo>
                  <a:pt x="2690609" y="422325"/>
                </a:lnTo>
                <a:lnTo>
                  <a:pt x="3278251" y="422325"/>
                </a:lnTo>
                <a:lnTo>
                  <a:pt x="3278251" y="0"/>
                </a:lnTo>
                <a:close/>
              </a:path>
            </a:pathLst>
          </a:custGeom>
          <a:solidFill>
            <a:srgbClr val="454546"/>
          </a:solidFill>
        </p:spPr>
        <p:txBody>
          <a:bodyPr wrap="square" lIns="0" tIns="0" rIns="0" bIns="0" rtlCol="0"/>
          <a:lstStyle/>
          <a:p>
            <a:pPr defTabSz="368686"/>
            <a:endParaRPr sz="1452">
              <a:solidFill>
                <a:srgbClr val="454546"/>
              </a:solidFill>
              <a:latin typeface="Calibri" panose="020F0502020204030204"/>
            </a:endParaRPr>
          </a:p>
        </p:txBody>
      </p:sp>
      <p:sp>
        <p:nvSpPr>
          <p:cNvPr id="12" name="object 15">
            <a:extLst>
              <a:ext uri="{FF2B5EF4-FFF2-40B4-BE49-F238E27FC236}">
                <a16:creationId xmlns:a16="http://schemas.microsoft.com/office/drawing/2014/main" id="{2CB91BC2-4E5C-104F-89D0-8746DC661FD6}"/>
              </a:ext>
            </a:extLst>
          </p:cNvPr>
          <p:cNvSpPr txBox="1"/>
          <p:nvPr userDrawn="1"/>
        </p:nvSpPr>
        <p:spPr>
          <a:xfrm>
            <a:off x="6269271" y="3203926"/>
            <a:ext cx="1025132" cy="368999"/>
          </a:xfrm>
          <a:prstGeom prst="rect">
            <a:avLst/>
          </a:prstGeom>
        </p:spPr>
        <p:txBody>
          <a:bodyPr vert="horz" wrap="square" lIns="0" tIns="22530" rIns="0" bIns="0" rtlCol="0">
            <a:spAutoFit/>
          </a:bodyPr>
          <a:lstStyle/>
          <a:p>
            <a:pPr marL="10241" marR="4097" defTabSz="368686">
              <a:lnSpc>
                <a:spcPts val="887"/>
              </a:lnSpc>
              <a:spcBef>
                <a:spcPts val="177"/>
              </a:spcBef>
            </a:pPr>
            <a:r>
              <a:rPr sz="806" b="1">
                <a:solidFill>
                  <a:srgbClr val="FFFFFF"/>
                </a:solidFill>
                <a:latin typeface="HelveticaNeueLTPro-Blk"/>
                <a:cs typeface="HelveticaNeueLTPro-Blk"/>
              </a:rPr>
              <a:t>PANTONE </a:t>
            </a:r>
            <a:r>
              <a:rPr sz="806" b="1" spc="4">
                <a:solidFill>
                  <a:srgbClr val="FFFFFF"/>
                </a:solidFill>
                <a:latin typeface="HelveticaNeueLTPro-Blk"/>
                <a:cs typeface="HelveticaNeueLTPro-Blk"/>
              </a:rPr>
              <a:t>425  </a:t>
            </a:r>
            <a:r>
              <a:rPr sz="806" b="1" spc="-4">
                <a:solidFill>
                  <a:srgbClr val="FFFFFF"/>
                </a:solidFill>
                <a:latin typeface="HelveticaNeueLTPro-Blk"/>
                <a:cs typeface="HelveticaNeueLTPro-Blk"/>
              </a:rPr>
              <a:t>C67/M60/Y58/K43  </a:t>
            </a:r>
            <a:r>
              <a:rPr sz="806" b="1" spc="-8">
                <a:solidFill>
                  <a:srgbClr val="FFFFFF"/>
                </a:solidFill>
                <a:latin typeface="HelveticaNeueLTPro-Blk"/>
                <a:cs typeface="HelveticaNeueLTPro-Blk"/>
              </a:rPr>
              <a:t>R69/G69/B70</a:t>
            </a:r>
            <a:endParaRPr sz="806">
              <a:solidFill>
                <a:prstClr val="black"/>
              </a:solidFill>
              <a:latin typeface="HelveticaNeueLTPro-Blk"/>
              <a:cs typeface="HelveticaNeueLTPro-Blk"/>
            </a:endParaRPr>
          </a:p>
        </p:txBody>
      </p:sp>
      <p:sp>
        <p:nvSpPr>
          <p:cNvPr id="13" name="object 16">
            <a:extLst>
              <a:ext uri="{FF2B5EF4-FFF2-40B4-BE49-F238E27FC236}">
                <a16:creationId xmlns:a16="http://schemas.microsoft.com/office/drawing/2014/main" id="{3389566B-8668-B543-B8C2-A6C3E321DB7F}"/>
              </a:ext>
            </a:extLst>
          </p:cNvPr>
          <p:cNvSpPr/>
          <p:nvPr userDrawn="1"/>
        </p:nvSpPr>
        <p:spPr>
          <a:xfrm>
            <a:off x="6159910" y="4022700"/>
            <a:ext cx="2643733" cy="799827"/>
          </a:xfrm>
          <a:custGeom>
            <a:avLst/>
            <a:gdLst/>
            <a:ahLst/>
            <a:cxnLst/>
            <a:rect l="l" t="t" r="r" b="b"/>
            <a:pathLst>
              <a:path w="3278504" h="991870">
                <a:moveTo>
                  <a:pt x="3278251" y="0"/>
                </a:moveTo>
                <a:lnTo>
                  <a:pt x="0" y="0"/>
                </a:lnTo>
                <a:lnTo>
                  <a:pt x="0" y="991704"/>
                </a:lnTo>
                <a:lnTo>
                  <a:pt x="1759381" y="991704"/>
                </a:lnTo>
                <a:lnTo>
                  <a:pt x="1809072" y="988883"/>
                </a:lnTo>
                <a:lnTo>
                  <a:pt x="1857740" y="980540"/>
                </a:lnTo>
                <a:lnTo>
                  <a:pt x="1904950" y="966856"/>
                </a:lnTo>
                <a:lnTo>
                  <a:pt x="1950268" y="948010"/>
                </a:lnTo>
                <a:lnTo>
                  <a:pt x="1993260" y="924185"/>
                </a:lnTo>
                <a:lnTo>
                  <a:pt x="2033493" y="895560"/>
                </a:lnTo>
                <a:lnTo>
                  <a:pt x="2070531" y="862317"/>
                </a:lnTo>
                <a:lnTo>
                  <a:pt x="2379459" y="551700"/>
                </a:lnTo>
                <a:lnTo>
                  <a:pt x="2416501" y="518457"/>
                </a:lnTo>
                <a:lnTo>
                  <a:pt x="2456736" y="489834"/>
                </a:lnTo>
                <a:lnTo>
                  <a:pt x="2499728" y="466012"/>
                </a:lnTo>
                <a:lnTo>
                  <a:pt x="2545045" y="447169"/>
                </a:lnTo>
                <a:lnTo>
                  <a:pt x="2592253" y="433487"/>
                </a:lnTo>
                <a:lnTo>
                  <a:pt x="2640919" y="425146"/>
                </a:lnTo>
                <a:lnTo>
                  <a:pt x="2690609" y="422325"/>
                </a:lnTo>
                <a:lnTo>
                  <a:pt x="3278251" y="422325"/>
                </a:lnTo>
                <a:lnTo>
                  <a:pt x="3278251" y="0"/>
                </a:lnTo>
                <a:close/>
              </a:path>
            </a:pathLst>
          </a:custGeom>
          <a:solidFill>
            <a:srgbClr val="FFBF22"/>
          </a:solidFill>
        </p:spPr>
        <p:txBody>
          <a:bodyPr wrap="square" lIns="0" tIns="0" rIns="0" bIns="0" rtlCol="0"/>
          <a:lstStyle/>
          <a:p>
            <a:pPr defTabSz="368686"/>
            <a:endParaRPr sz="1452">
              <a:solidFill>
                <a:prstClr val="black"/>
              </a:solidFill>
              <a:latin typeface="Calibri" panose="020F0502020204030204"/>
            </a:endParaRPr>
          </a:p>
        </p:txBody>
      </p:sp>
      <p:sp>
        <p:nvSpPr>
          <p:cNvPr id="14" name="object 17">
            <a:extLst>
              <a:ext uri="{FF2B5EF4-FFF2-40B4-BE49-F238E27FC236}">
                <a16:creationId xmlns:a16="http://schemas.microsoft.com/office/drawing/2014/main" id="{67D5F6A2-CDE4-6D4F-870A-4298B994B815}"/>
              </a:ext>
            </a:extLst>
          </p:cNvPr>
          <p:cNvSpPr txBox="1"/>
          <p:nvPr userDrawn="1"/>
        </p:nvSpPr>
        <p:spPr>
          <a:xfrm>
            <a:off x="6265790" y="4099284"/>
            <a:ext cx="889437" cy="368999"/>
          </a:xfrm>
          <a:prstGeom prst="rect">
            <a:avLst/>
          </a:prstGeom>
        </p:spPr>
        <p:txBody>
          <a:bodyPr vert="horz" wrap="square" lIns="0" tIns="22530" rIns="0" bIns="0" rtlCol="0">
            <a:spAutoFit/>
          </a:bodyPr>
          <a:lstStyle/>
          <a:p>
            <a:pPr marL="10241" marR="4097" defTabSz="368686">
              <a:lnSpc>
                <a:spcPts val="887"/>
              </a:lnSpc>
              <a:spcBef>
                <a:spcPts val="177"/>
              </a:spcBef>
            </a:pPr>
            <a:r>
              <a:rPr sz="806" b="1">
                <a:solidFill>
                  <a:srgbClr val="454546"/>
                </a:solidFill>
                <a:latin typeface="HelveticaNeueLTPro-Blk"/>
                <a:cs typeface="HelveticaNeueLTPro-Blk"/>
              </a:rPr>
              <a:t>PANTONE </a:t>
            </a:r>
            <a:r>
              <a:rPr sz="806" b="1" spc="-12">
                <a:solidFill>
                  <a:srgbClr val="454546"/>
                </a:solidFill>
                <a:latin typeface="HelveticaNeueLTPro-Blk"/>
                <a:cs typeface="HelveticaNeueLTPro-Blk"/>
              </a:rPr>
              <a:t>7408  </a:t>
            </a:r>
            <a:r>
              <a:rPr sz="806" b="1" spc="4">
                <a:solidFill>
                  <a:srgbClr val="454546"/>
                </a:solidFill>
                <a:latin typeface="HelveticaNeueLTPro-Blk"/>
                <a:cs typeface="HelveticaNeueLTPro-Blk"/>
              </a:rPr>
              <a:t>C</a:t>
            </a:r>
            <a:r>
              <a:rPr sz="806" b="1" spc="-20">
                <a:solidFill>
                  <a:srgbClr val="454546"/>
                </a:solidFill>
                <a:latin typeface="HelveticaNeueLTPro-Blk"/>
                <a:cs typeface="HelveticaNeueLTPro-Blk"/>
              </a:rPr>
              <a:t>0</a:t>
            </a:r>
            <a:r>
              <a:rPr sz="806" b="1" spc="8">
                <a:solidFill>
                  <a:srgbClr val="454546"/>
                </a:solidFill>
                <a:latin typeface="HelveticaNeueLTPro-Blk"/>
                <a:cs typeface="HelveticaNeueLTPro-Blk"/>
              </a:rPr>
              <a:t>/</a:t>
            </a:r>
            <a:r>
              <a:rPr sz="806" b="1" spc="12">
                <a:solidFill>
                  <a:srgbClr val="454546"/>
                </a:solidFill>
                <a:latin typeface="HelveticaNeueLTPro-Blk"/>
                <a:cs typeface="HelveticaNeueLTPro-Blk"/>
              </a:rPr>
              <a:t>M2</a:t>
            </a:r>
            <a:r>
              <a:rPr sz="806" b="1" spc="-12">
                <a:solidFill>
                  <a:srgbClr val="454546"/>
                </a:solidFill>
                <a:latin typeface="HelveticaNeueLTPro-Blk"/>
                <a:cs typeface="HelveticaNeueLTPro-Blk"/>
              </a:rPr>
              <a:t>5</a:t>
            </a:r>
            <a:r>
              <a:rPr sz="806" b="1" spc="44">
                <a:solidFill>
                  <a:srgbClr val="454546"/>
                </a:solidFill>
                <a:latin typeface="HelveticaNeueLTPro-Blk"/>
                <a:cs typeface="HelveticaNeueLTPro-Blk"/>
              </a:rPr>
              <a:t>/</a:t>
            </a:r>
            <a:r>
              <a:rPr sz="806" b="1" spc="-12">
                <a:solidFill>
                  <a:srgbClr val="454546"/>
                </a:solidFill>
                <a:latin typeface="HelveticaNeueLTPro-Blk"/>
                <a:cs typeface="HelveticaNeueLTPro-Blk"/>
              </a:rPr>
              <a:t>Y</a:t>
            </a:r>
            <a:r>
              <a:rPr sz="806" b="1" spc="4">
                <a:solidFill>
                  <a:srgbClr val="454546"/>
                </a:solidFill>
                <a:latin typeface="HelveticaNeueLTPro-Blk"/>
                <a:cs typeface="HelveticaNeueLTPro-Blk"/>
              </a:rPr>
              <a:t>9</a:t>
            </a:r>
            <a:r>
              <a:rPr sz="806" b="1" spc="-12">
                <a:solidFill>
                  <a:srgbClr val="454546"/>
                </a:solidFill>
                <a:latin typeface="HelveticaNeueLTPro-Blk"/>
                <a:cs typeface="HelveticaNeueLTPro-Blk"/>
              </a:rPr>
              <a:t>5</a:t>
            </a:r>
            <a:r>
              <a:rPr sz="806" b="1" spc="8">
                <a:solidFill>
                  <a:srgbClr val="454546"/>
                </a:solidFill>
                <a:latin typeface="HelveticaNeueLTPro-Blk"/>
                <a:cs typeface="HelveticaNeueLTPro-Blk"/>
              </a:rPr>
              <a:t>/</a:t>
            </a:r>
            <a:r>
              <a:rPr sz="806" b="1" spc="-24">
                <a:solidFill>
                  <a:srgbClr val="454546"/>
                </a:solidFill>
                <a:latin typeface="HelveticaNeueLTPro-Blk"/>
                <a:cs typeface="HelveticaNeueLTPro-Blk"/>
              </a:rPr>
              <a:t>K</a:t>
            </a:r>
            <a:r>
              <a:rPr sz="806" b="1">
                <a:solidFill>
                  <a:srgbClr val="454546"/>
                </a:solidFill>
                <a:latin typeface="HelveticaNeueLTPro-Blk"/>
                <a:cs typeface="HelveticaNeueLTPro-Blk"/>
              </a:rPr>
              <a:t>0  </a:t>
            </a:r>
            <a:r>
              <a:rPr sz="806" b="1" spc="-12">
                <a:solidFill>
                  <a:srgbClr val="454546"/>
                </a:solidFill>
                <a:latin typeface="HelveticaNeueLTPro-Blk"/>
                <a:cs typeface="HelveticaNeueLTPro-Blk"/>
              </a:rPr>
              <a:t>R255/G191/B34</a:t>
            </a:r>
            <a:endParaRPr sz="806">
              <a:solidFill>
                <a:srgbClr val="454546"/>
              </a:solidFill>
              <a:latin typeface="HelveticaNeueLTPro-Blk"/>
              <a:cs typeface="HelveticaNeueLTPro-Blk"/>
            </a:endParaRPr>
          </a:p>
        </p:txBody>
      </p:sp>
      <p:sp>
        <p:nvSpPr>
          <p:cNvPr id="15" name="object 18">
            <a:extLst>
              <a:ext uri="{FF2B5EF4-FFF2-40B4-BE49-F238E27FC236}">
                <a16:creationId xmlns:a16="http://schemas.microsoft.com/office/drawing/2014/main" id="{94062D12-7027-7540-B2D0-91D1F654F299}"/>
              </a:ext>
            </a:extLst>
          </p:cNvPr>
          <p:cNvSpPr/>
          <p:nvPr userDrawn="1"/>
        </p:nvSpPr>
        <p:spPr>
          <a:xfrm>
            <a:off x="8968399" y="2232360"/>
            <a:ext cx="2643733" cy="799827"/>
          </a:xfrm>
          <a:custGeom>
            <a:avLst/>
            <a:gdLst/>
            <a:ahLst/>
            <a:cxnLst/>
            <a:rect l="l" t="t" r="r" b="b"/>
            <a:pathLst>
              <a:path w="3278504" h="991870">
                <a:moveTo>
                  <a:pt x="3278251" y="0"/>
                </a:moveTo>
                <a:lnTo>
                  <a:pt x="0" y="0"/>
                </a:lnTo>
                <a:lnTo>
                  <a:pt x="0" y="991704"/>
                </a:lnTo>
                <a:lnTo>
                  <a:pt x="1759381" y="991704"/>
                </a:lnTo>
                <a:lnTo>
                  <a:pt x="1809072" y="988883"/>
                </a:lnTo>
                <a:lnTo>
                  <a:pt x="1857740" y="980540"/>
                </a:lnTo>
                <a:lnTo>
                  <a:pt x="1904950" y="966856"/>
                </a:lnTo>
                <a:lnTo>
                  <a:pt x="1950268" y="948010"/>
                </a:lnTo>
                <a:lnTo>
                  <a:pt x="1993260" y="924185"/>
                </a:lnTo>
                <a:lnTo>
                  <a:pt x="2033493" y="895560"/>
                </a:lnTo>
                <a:lnTo>
                  <a:pt x="2070531" y="862317"/>
                </a:lnTo>
                <a:lnTo>
                  <a:pt x="2379459" y="551700"/>
                </a:lnTo>
                <a:lnTo>
                  <a:pt x="2416501" y="518457"/>
                </a:lnTo>
                <a:lnTo>
                  <a:pt x="2456736" y="489834"/>
                </a:lnTo>
                <a:lnTo>
                  <a:pt x="2499728" y="466012"/>
                </a:lnTo>
                <a:lnTo>
                  <a:pt x="2545045" y="447169"/>
                </a:lnTo>
                <a:lnTo>
                  <a:pt x="2592253" y="433487"/>
                </a:lnTo>
                <a:lnTo>
                  <a:pt x="2640919" y="425146"/>
                </a:lnTo>
                <a:lnTo>
                  <a:pt x="2690609" y="422325"/>
                </a:lnTo>
                <a:lnTo>
                  <a:pt x="3278251" y="422325"/>
                </a:lnTo>
                <a:lnTo>
                  <a:pt x="3278251" y="0"/>
                </a:lnTo>
                <a:close/>
              </a:path>
            </a:pathLst>
          </a:custGeom>
          <a:solidFill>
            <a:srgbClr val="F26522"/>
          </a:solidFill>
        </p:spPr>
        <p:txBody>
          <a:bodyPr wrap="square" lIns="0" tIns="0" rIns="0" bIns="0" rtlCol="0"/>
          <a:lstStyle/>
          <a:p>
            <a:pPr defTabSz="368686"/>
            <a:endParaRPr sz="1452">
              <a:solidFill>
                <a:srgbClr val="F26522"/>
              </a:solidFill>
              <a:latin typeface="Calibri" panose="020F0502020204030204"/>
            </a:endParaRPr>
          </a:p>
        </p:txBody>
      </p:sp>
      <p:sp>
        <p:nvSpPr>
          <p:cNvPr id="16" name="object 19">
            <a:extLst>
              <a:ext uri="{FF2B5EF4-FFF2-40B4-BE49-F238E27FC236}">
                <a16:creationId xmlns:a16="http://schemas.microsoft.com/office/drawing/2014/main" id="{7E4B378D-CF56-5E41-9003-17C347983F94}"/>
              </a:ext>
            </a:extLst>
          </p:cNvPr>
          <p:cNvSpPr txBox="1"/>
          <p:nvPr userDrawn="1"/>
        </p:nvSpPr>
        <p:spPr>
          <a:xfrm>
            <a:off x="9074277" y="2282968"/>
            <a:ext cx="1603883" cy="730603"/>
          </a:xfrm>
          <a:prstGeom prst="rect">
            <a:avLst/>
          </a:prstGeom>
        </p:spPr>
        <p:txBody>
          <a:bodyPr vert="horz" wrap="square" lIns="0" tIns="10241" rIns="0" bIns="0" rtlCol="0">
            <a:spAutoFit/>
          </a:bodyPr>
          <a:lstStyle/>
          <a:p>
            <a:pPr marL="10241" defTabSz="368686">
              <a:lnSpc>
                <a:spcPts val="927"/>
              </a:lnSpc>
              <a:spcBef>
                <a:spcPts val="81"/>
              </a:spcBef>
            </a:pPr>
            <a:r>
              <a:rPr sz="806" b="1">
                <a:solidFill>
                  <a:schemeClr val="bg1"/>
                </a:solidFill>
                <a:latin typeface="HelveticaNeueLTPro-Blk"/>
                <a:cs typeface="HelveticaNeueLTPro-Blk"/>
              </a:rPr>
              <a:t>PANTONE</a:t>
            </a:r>
            <a:r>
              <a:rPr sz="806" b="1" spc="-8">
                <a:solidFill>
                  <a:schemeClr val="bg1"/>
                </a:solidFill>
                <a:latin typeface="HelveticaNeueLTPro-Blk"/>
                <a:cs typeface="HelveticaNeueLTPro-Blk"/>
              </a:rPr>
              <a:t> </a:t>
            </a:r>
            <a:r>
              <a:rPr sz="806" b="1" spc="-16">
                <a:solidFill>
                  <a:schemeClr val="bg1"/>
                </a:solidFill>
                <a:latin typeface="HelveticaNeueLTPro-Blk"/>
                <a:cs typeface="HelveticaNeueLTPro-Blk"/>
              </a:rPr>
              <a:t>166</a:t>
            </a:r>
            <a:endParaRPr sz="806">
              <a:solidFill>
                <a:schemeClr val="bg1"/>
              </a:solidFill>
              <a:latin typeface="HelveticaNeueLTPro-Blk"/>
              <a:cs typeface="HelveticaNeueLTPro-Blk"/>
            </a:endParaRPr>
          </a:p>
          <a:p>
            <a:pPr marL="10241" marR="4097" defTabSz="368686">
              <a:lnSpc>
                <a:spcPts val="887"/>
              </a:lnSpc>
              <a:spcBef>
                <a:spcPts val="56"/>
              </a:spcBef>
            </a:pPr>
            <a:r>
              <a:rPr sz="806" b="1" spc="4">
                <a:solidFill>
                  <a:schemeClr val="bg1"/>
                </a:solidFill>
                <a:latin typeface="HelveticaNeueLTPro-Blk"/>
                <a:cs typeface="HelveticaNeueLTPro-Blk"/>
              </a:rPr>
              <a:t>C:0 </a:t>
            </a:r>
            <a:r>
              <a:rPr sz="806" b="1" spc="-8">
                <a:solidFill>
                  <a:schemeClr val="bg1"/>
                </a:solidFill>
                <a:latin typeface="HelveticaNeueLTPro-Blk"/>
                <a:cs typeface="HelveticaNeueLTPro-Blk"/>
              </a:rPr>
              <a:t>M:75 </a:t>
            </a:r>
            <a:r>
              <a:rPr sz="806" b="1" spc="-20">
                <a:solidFill>
                  <a:schemeClr val="bg1"/>
                </a:solidFill>
                <a:latin typeface="HelveticaNeueLTPro-Blk"/>
                <a:cs typeface="HelveticaNeueLTPro-Blk"/>
              </a:rPr>
              <a:t>Y:100</a:t>
            </a:r>
            <a:r>
              <a:rPr sz="806" b="1" spc="-48">
                <a:solidFill>
                  <a:schemeClr val="bg1"/>
                </a:solidFill>
                <a:latin typeface="HelveticaNeueLTPro-Blk"/>
                <a:cs typeface="HelveticaNeueLTPro-Blk"/>
              </a:rPr>
              <a:t> </a:t>
            </a:r>
            <a:r>
              <a:rPr sz="806" b="1" spc="4">
                <a:solidFill>
                  <a:schemeClr val="bg1"/>
                </a:solidFill>
                <a:latin typeface="HelveticaNeueLTPro-Blk"/>
                <a:cs typeface="HelveticaNeueLTPro-Blk"/>
              </a:rPr>
              <a:t>K:0  </a:t>
            </a:r>
            <a:br>
              <a:rPr lang="en-GB" sz="806" b="1" spc="4">
                <a:solidFill>
                  <a:schemeClr val="bg1"/>
                </a:solidFill>
                <a:latin typeface="HelveticaNeueLTPro-Blk"/>
                <a:cs typeface="HelveticaNeueLTPro-Blk"/>
              </a:rPr>
            </a:br>
            <a:r>
              <a:rPr sz="806" b="1" spc="4">
                <a:solidFill>
                  <a:schemeClr val="bg1"/>
                </a:solidFill>
                <a:latin typeface="HelveticaNeueLTPro-Blk"/>
                <a:cs typeface="HelveticaNeueLTPro-Blk"/>
              </a:rPr>
              <a:t>R:242 </a:t>
            </a:r>
            <a:r>
              <a:rPr sz="806" b="1" spc="-20">
                <a:solidFill>
                  <a:schemeClr val="bg1"/>
                </a:solidFill>
                <a:latin typeface="HelveticaNeueLTPro-Blk"/>
                <a:cs typeface="HelveticaNeueLTPro-Blk"/>
              </a:rPr>
              <a:t>G:101</a:t>
            </a:r>
            <a:r>
              <a:rPr sz="806" b="1" spc="-28">
                <a:solidFill>
                  <a:schemeClr val="bg1"/>
                </a:solidFill>
                <a:latin typeface="HelveticaNeueLTPro-Blk"/>
                <a:cs typeface="HelveticaNeueLTPro-Blk"/>
              </a:rPr>
              <a:t> </a:t>
            </a:r>
            <a:r>
              <a:rPr sz="806" b="1" spc="4">
                <a:solidFill>
                  <a:schemeClr val="bg1"/>
                </a:solidFill>
                <a:latin typeface="HelveticaNeueLTPro-Blk"/>
                <a:cs typeface="HelveticaNeueLTPro-Blk"/>
              </a:rPr>
              <a:t>B:34</a:t>
            </a:r>
            <a:endParaRPr lang="en-GB" sz="806" b="1" spc="4">
              <a:solidFill>
                <a:schemeClr val="bg1"/>
              </a:solidFill>
              <a:latin typeface="HelveticaNeueLTPro-Blk"/>
              <a:cs typeface="HelveticaNeueLTPro-Blk"/>
            </a:endParaRPr>
          </a:p>
          <a:p>
            <a:pPr marL="10241" marR="4097" defTabSz="368686">
              <a:lnSpc>
                <a:spcPts val="887"/>
              </a:lnSpc>
              <a:spcBef>
                <a:spcPts val="56"/>
              </a:spcBef>
            </a:pPr>
            <a:r>
              <a:rPr lang="en-GB" sz="700" b="0" i="0" spc="4">
                <a:solidFill>
                  <a:schemeClr val="bg1"/>
                </a:solidFill>
                <a:latin typeface="HelveticaNeueLT Pro 65 Md" panose="020B0604020202020204" pitchFamily="34" charset="77"/>
                <a:cs typeface="HelveticaNeueLTPro-Blk"/>
              </a:rPr>
              <a:t>Please note that the white and </a:t>
            </a:r>
            <a:br>
              <a:rPr lang="en-GB" sz="700" b="0" i="0" spc="4">
                <a:solidFill>
                  <a:schemeClr val="bg1"/>
                </a:solidFill>
                <a:latin typeface="HelveticaNeueLT Pro 65 Md" panose="020B0604020202020204" pitchFamily="34" charset="77"/>
                <a:cs typeface="HelveticaNeueLTPro-Blk"/>
              </a:rPr>
            </a:br>
            <a:r>
              <a:rPr lang="en-GB" sz="700" b="0" i="0" spc="4">
                <a:solidFill>
                  <a:schemeClr val="bg1"/>
                </a:solidFill>
                <a:latin typeface="HelveticaNeueLT Pro 65 Md" panose="020B0604020202020204" pitchFamily="34" charset="77"/>
                <a:cs typeface="HelveticaNeueLTPro-Blk"/>
              </a:rPr>
              <a:t>grey copy is not to be used </a:t>
            </a:r>
            <a:br>
              <a:rPr lang="en-GB" sz="700" b="0" i="0" spc="4">
                <a:solidFill>
                  <a:schemeClr val="bg1"/>
                </a:solidFill>
                <a:latin typeface="HelveticaNeueLT Pro 65 Md" panose="020B0604020202020204" pitchFamily="34" charset="77"/>
                <a:cs typeface="HelveticaNeueLTPro-Blk"/>
              </a:rPr>
            </a:br>
            <a:r>
              <a:rPr lang="en-GB" sz="700" b="0" i="0" spc="4">
                <a:solidFill>
                  <a:schemeClr val="bg1"/>
                </a:solidFill>
                <a:latin typeface="HelveticaNeueLT Pro 65 Md" panose="020B0604020202020204" pitchFamily="34" charset="77"/>
                <a:cs typeface="HelveticaNeueLTPro-Blk"/>
              </a:rPr>
              <a:t>for normal text elements.</a:t>
            </a:r>
            <a:endParaRPr sz="700" b="0" i="0">
              <a:solidFill>
                <a:schemeClr val="bg1"/>
              </a:solidFill>
              <a:latin typeface="HelveticaNeueLT Pro 65 Md" panose="020B0604020202020204" pitchFamily="34" charset="77"/>
              <a:cs typeface="HelveticaNeueLTPro-Blk"/>
            </a:endParaRPr>
          </a:p>
        </p:txBody>
      </p:sp>
      <p:sp>
        <p:nvSpPr>
          <p:cNvPr id="17" name="object 20">
            <a:extLst>
              <a:ext uri="{FF2B5EF4-FFF2-40B4-BE49-F238E27FC236}">
                <a16:creationId xmlns:a16="http://schemas.microsoft.com/office/drawing/2014/main" id="{A84E9A33-66B1-8D43-AAFE-E75634F30D0B}"/>
              </a:ext>
            </a:extLst>
          </p:cNvPr>
          <p:cNvSpPr/>
          <p:nvPr userDrawn="1"/>
        </p:nvSpPr>
        <p:spPr>
          <a:xfrm>
            <a:off x="6155710" y="4917682"/>
            <a:ext cx="2643733" cy="799827"/>
          </a:xfrm>
          <a:custGeom>
            <a:avLst/>
            <a:gdLst/>
            <a:ahLst/>
            <a:cxnLst/>
            <a:rect l="l" t="t" r="r" b="b"/>
            <a:pathLst>
              <a:path w="3278504" h="991870">
                <a:moveTo>
                  <a:pt x="3278251" y="0"/>
                </a:moveTo>
                <a:lnTo>
                  <a:pt x="0" y="0"/>
                </a:lnTo>
                <a:lnTo>
                  <a:pt x="0" y="991704"/>
                </a:lnTo>
                <a:lnTo>
                  <a:pt x="1759381" y="991704"/>
                </a:lnTo>
                <a:lnTo>
                  <a:pt x="1809072" y="988883"/>
                </a:lnTo>
                <a:lnTo>
                  <a:pt x="1857740" y="980540"/>
                </a:lnTo>
                <a:lnTo>
                  <a:pt x="1904950" y="966856"/>
                </a:lnTo>
                <a:lnTo>
                  <a:pt x="1950268" y="948010"/>
                </a:lnTo>
                <a:lnTo>
                  <a:pt x="1993260" y="924185"/>
                </a:lnTo>
                <a:lnTo>
                  <a:pt x="2033493" y="895560"/>
                </a:lnTo>
                <a:lnTo>
                  <a:pt x="2070531" y="862317"/>
                </a:lnTo>
                <a:lnTo>
                  <a:pt x="2379459" y="551700"/>
                </a:lnTo>
                <a:lnTo>
                  <a:pt x="2416501" y="518457"/>
                </a:lnTo>
                <a:lnTo>
                  <a:pt x="2456736" y="489834"/>
                </a:lnTo>
                <a:lnTo>
                  <a:pt x="2499728" y="466012"/>
                </a:lnTo>
                <a:lnTo>
                  <a:pt x="2545045" y="447169"/>
                </a:lnTo>
                <a:lnTo>
                  <a:pt x="2592253" y="433487"/>
                </a:lnTo>
                <a:lnTo>
                  <a:pt x="2640919" y="425146"/>
                </a:lnTo>
                <a:lnTo>
                  <a:pt x="2690609" y="422325"/>
                </a:lnTo>
                <a:lnTo>
                  <a:pt x="3278251" y="422325"/>
                </a:lnTo>
                <a:lnTo>
                  <a:pt x="3278251" y="0"/>
                </a:lnTo>
                <a:close/>
              </a:path>
            </a:pathLst>
          </a:custGeom>
          <a:solidFill>
            <a:srgbClr val="FFE600"/>
          </a:solidFill>
          <a:ln>
            <a:noFill/>
          </a:ln>
        </p:spPr>
        <p:txBody>
          <a:bodyPr wrap="square" lIns="0" tIns="0" rIns="0" bIns="0" rtlCol="0"/>
          <a:lstStyle/>
          <a:p>
            <a:pPr defTabSz="368686"/>
            <a:endParaRPr sz="1452">
              <a:solidFill>
                <a:srgbClr val="FFBF22"/>
              </a:solidFill>
              <a:latin typeface="Calibri" panose="020F0502020204030204"/>
            </a:endParaRPr>
          </a:p>
        </p:txBody>
      </p:sp>
      <p:sp>
        <p:nvSpPr>
          <p:cNvPr id="18" name="object 21">
            <a:extLst>
              <a:ext uri="{FF2B5EF4-FFF2-40B4-BE49-F238E27FC236}">
                <a16:creationId xmlns:a16="http://schemas.microsoft.com/office/drawing/2014/main" id="{2EDC15B3-02D3-E144-849D-495D1E925D32}"/>
              </a:ext>
            </a:extLst>
          </p:cNvPr>
          <p:cNvSpPr txBox="1"/>
          <p:nvPr userDrawn="1"/>
        </p:nvSpPr>
        <p:spPr>
          <a:xfrm>
            <a:off x="6261588" y="4994266"/>
            <a:ext cx="991848" cy="368999"/>
          </a:xfrm>
          <a:prstGeom prst="rect">
            <a:avLst/>
          </a:prstGeom>
        </p:spPr>
        <p:txBody>
          <a:bodyPr vert="horz" wrap="square" lIns="0" tIns="22530" rIns="0" bIns="0" rtlCol="0">
            <a:spAutoFit/>
          </a:bodyPr>
          <a:lstStyle/>
          <a:p>
            <a:pPr marL="10241" marR="4097" defTabSz="368686">
              <a:lnSpc>
                <a:spcPts val="887"/>
              </a:lnSpc>
              <a:spcBef>
                <a:spcPts val="177"/>
              </a:spcBef>
            </a:pPr>
            <a:r>
              <a:rPr sz="806" b="1">
                <a:solidFill>
                  <a:srgbClr val="454546"/>
                </a:solidFill>
                <a:latin typeface="HelveticaNeueLTPro-Blk"/>
                <a:cs typeface="HelveticaNeueLTPro-Blk"/>
              </a:rPr>
              <a:t>PANTONE </a:t>
            </a:r>
            <a:r>
              <a:rPr sz="806" b="1" spc="-12">
                <a:solidFill>
                  <a:srgbClr val="454546"/>
                </a:solidFill>
                <a:latin typeface="HelveticaNeueLTPro-Blk"/>
                <a:cs typeface="HelveticaNeueLTPro-Blk"/>
              </a:rPr>
              <a:t>108  </a:t>
            </a:r>
            <a:r>
              <a:rPr sz="806" b="1" spc="4">
                <a:solidFill>
                  <a:srgbClr val="454546"/>
                </a:solidFill>
                <a:latin typeface="HelveticaNeueLTPro-Blk"/>
                <a:cs typeface="HelveticaNeueLTPro-Blk"/>
              </a:rPr>
              <a:t>C:0 </a:t>
            </a:r>
            <a:r>
              <a:rPr sz="806" b="1" spc="8">
                <a:solidFill>
                  <a:srgbClr val="454546"/>
                </a:solidFill>
                <a:latin typeface="HelveticaNeueLTPro-Blk"/>
                <a:cs typeface="HelveticaNeueLTPro-Blk"/>
              </a:rPr>
              <a:t>M:0 </a:t>
            </a:r>
            <a:r>
              <a:rPr sz="806" b="1" spc="-20">
                <a:solidFill>
                  <a:srgbClr val="454546"/>
                </a:solidFill>
                <a:latin typeface="HelveticaNeueLTPro-Blk"/>
                <a:cs typeface="HelveticaNeueLTPro-Blk"/>
              </a:rPr>
              <a:t>Y:100</a:t>
            </a:r>
            <a:r>
              <a:rPr sz="806" b="1" spc="-69">
                <a:solidFill>
                  <a:srgbClr val="454546"/>
                </a:solidFill>
                <a:latin typeface="HelveticaNeueLTPro-Blk"/>
                <a:cs typeface="HelveticaNeueLTPro-Blk"/>
              </a:rPr>
              <a:t> </a:t>
            </a:r>
            <a:r>
              <a:rPr sz="806" b="1" spc="4">
                <a:solidFill>
                  <a:srgbClr val="454546"/>
                </a:solidFill>
                <a:latin typeface="HelveticaNeueLTPro-Blk"/>
                <a:cs typeface="HelveticaNeueLTPro-Blk"/>
              </a:rPr>
              <a:t>K:0  </a:t>
            </a:r>
            <a:r>
              <a:rPr sz="806" b="1" spc="8">
                <a:solidFill>
                  <a:srgbClr val="454546"/>
                </a:solidFill>
                <a:latin typeface="HelveticaNeueLTPro-Blk"/>
                <a:cs typeface="HelveticaNeueLTPro-Blk"/>
              </a:rPr>
              <a:t>R:255 </a:t>
            </a:r>
            <a:r>
              <a:rPr sz="806" b="1" spc="4">
                <a:solidFill>
                  <a:srgbClr val="454546"/>
                </a:solidFill>
                <a:latin typeface="HelveticaNeueLTPro-Blk"/>
                <a:cs typeface="HelveticaNeueLTPro-Blk"/>
              </a:rPr>
              <a:t>G:230</a:t>
            </a:r>
            <a:r>
              <a:rPr sz="806" b="1" spc="-40">
                <a:solidFill>
                  <a:srgbClr val="454546"/>
                </a:solidFill>
                <a:latin typeface="HelveticaNeueLTPro-Blk"/>
                <a:cs typeface="HelveticaNeueLTPro-Blk"/>
              </a:rPr>
              <a:t> </a:t>
            </a:r>
            <a:r>
              <a:rPr sz="806" b="1" spc="8">
                <a:solidFill>
                  <a:srgbClr val="454546"/>
                </a:solidFill>
                <a:latin typeface="HelveticaNeueLTPro-Blk"/>
                <a:cs typeface="HelveticaNeueLTPro-Blk"/>
              </a:rPr>
              <a:t>B:0</a:t>
            </a:r>
            <a:endParaRPr sz="806">
              <a:solidFill>
                <a:srgbClr val="454546"/>
              </a:solidFill>
              <a:latin typeface="HelveticaNeueLTPro-Blk"/>
              <a:cs typeface="HelveticaNeueLTPro-Blk"/>
            </a:endParaRPr>
          </a:p>
        </p:txBody>
      </p:sp>
      <p:sp>
        <p:nvSpPr>
          <p:cNvPr id="19" name="object 2">
            <a:extLst>
              <a:ext uri="{FF2B5EF4-FFF2-40B4-BE49-F238E27FC236}">
                <a16:creationId xmlns:a16="http://schemas.microsoft.com/office/drawing/2014/main" id="{D65B0A28-BEED-464F-B891-E16761BDB641}"/>
              </a:ext>
            </a:extLst>
          </p:cNvPr>
          <p:cNvSpPr txBox="1"/>
          <p:nvPr userDrawn="1"/>
        </p:nvSpPr>
        <p:spPr>
          <a:xfrm>
            <a:off x="6159910" y="285729"/>
            <a:ext cx="5443296" cy="1513253"/>
          </a:xfrm>
          <a:prstGeom prst="rect">
            <a:avLst/>
          </a:prstGeom>
        </p:spPr>
        <p:txBody>
          <a:bodyPr vert="horz" wrap="square" lIns="0" tIns="10241" rIns="0" bIns="0" rtlCol="0">
            <a:spAutoFit/>
          </a:bodyPr>
          <a:lstStyle/>
          <a:p>
            <a:pPr marL="10241" defTabSz="737372">
              <a:spcBef>
                <a:spcPts val="81"/>
              </a:spcBef>
            </a:pPr>
            <a:r>
              <a:rPr sz="968" b="1">
                <a:solidFill>
                  <a:srgbClr val="D43900"/>
                </a:solidFill>
                <a:latin typeface="HelveticaNeueLTPro-Hv"/>
                <a:cs typeface="HelveticaNeueLTPro-Hv"/>
              </a:rPr>
              <a:t>Primary</a:t>
            </a:r>
            <a:endParaRPr sz="968">
              <a:solidFill>
                <a:srgbClr val="D43900"/>
              </a:solidFill>
              <a:latin typeface="HelveticaNeueLTPro-Hv"/>
              <a:cs typeface="HelveticaNeueLTPro-Hv"/>
            </a:endParaRPr>
          </a:p>
          <a:p>
            <a:pPr marL="10241" marR="4097" defTabSz="737372">
              <a:lnSpc>
                <a:spcPct val="125000"/>
              </a:lnSpc>
              <a:spcAft>
                <a:spcPts val="484"/>
              </a:spcAft>
            </a:pPr>
            <a:r>
              <a:rPr sz="806" b="0" i="0" spc="-4">
                <a:solidFill>
                  <a:srgbClr val="454546"/>
                </a:solidFill>
                <a:latin typeface="HelveticaNeueLT Pro 55 Roman" panose="020B0604020202020204" pitchFamily="34" charset="77"/>
                <a:cs typeface="HelveticaNeueLTPro-Roman"/>
              </a:rPr>
              <a:t>This </a:t>
            </a:r>
            <a:r>
              <a:rPr sz="806" b="0" i="0" spc="-8">
                <a:solidFill>
                  <a:srgbClr val="454546"/>
                </a:solidFill>
                <a:latin typeface="HelveticaNeueLT Pro 55 Roman" panose="020B0604020202020204" pitchFamily="34" charset="77"/>
                <a:cs typeface="HelveticaNeueLTPro-Roman"/>
              </a:rPr>
              <a:t>palette </a:t>
            </a:r>
            <a:r>
              <a:rPr sz="806" b="0" i="0" spc="-4">
                <a:solidFill>
                  <a:srgbClr val="454546"/>
                </a:solidFill>
                <a:latin typeface="HelveticaNeueLT Pro 55 Roman" panose="020B0604020202020204" pitchFamily="34" charset="77"/>
                <a:cs typeface="HelveticaNeueLTPro-Roman"/>
              </a:rPr>
              <a:t>consists </a:t>
            </a:r>
            <a:r>
              <a:rPr sz="806" b="0" i="0" spc="-8">
                <a:solidFill>
                  <a:srgbClr val="454546"/>
                </a:solidFill>
                <a:latin typeface="HelveticaNeueLT Pro 55 Roman" panose="020B0604020202020204" pitchFamily="34" charset="77"/>
                <a:cs typeface="HelveticaNeueLTPro-Roman"/>
              </a:rPr>
              <a:t>of </a:t>
            </a:r>
            <a:r>
              <a:rPr sz="806" b="0" i="0" spc="-12">
                <a:solidFill>
                  <a:srgbClr val="454546"/>
                </a:solidFill>
                <a:latin typeface="HelveticaNeueLT Pro 55 Roman" panose="020B0604020202020204" pitchFamily="34" charset="77"/>
                <a:cs typeface="HelveticaNeueLTPro-Roman"/>
              </a:rPr>
              <a:t>yellows </a:t>
            </a:r>
            <a:r>
              <a:rPr sz="806" b="0" i="0" spc="-4">
                <a:solidFill>
                  <a:srgbClr val="454546"/>
                </a:solidFill>
                <a:latin typeface="HelveticaNeueLT Pro 55 Roman" panose="020B0604020202020204" pitchFamily="34" charset="77"/>
                <a:cs typeface="HelveticaNeueLTPro-Roman"/>
              </a:rPr>
              <a:t>and oranges, which </a:t>
            </a:r>
            <a:r>
              <a:rPr sz="806" b="0" i="0" spc="-12">
                <a:solidFill>
                  <a:srgbClr val="454546"/>
                </a:solidFill>
                <a:latin typeface="HelveticaNeueLT Pro 55 Roman" panose="020B0604020202020204" pitchFamily="34" charset="77"/>
                <a:cs typeface="HelveticaNeueLTPro-Roman"/>
              </a:rPr>
              <a:t>radiate </a:t>
            </a:r>
            <a:r>
              <a:rPr sz="806" b="0" i="0" spc="-8">
                <a:solidFill>
                  <a:srgbClr val="454546"/>
                </a:solidFill>
                <a:latin typeface="HelveticaNeueLT Pro 55 Roman" panose="020B0604020202020204" pitchFamily="34" charset="77"/>
                <a:cs typeface="HelveticaNeueLTPro-Roman"/>
              </a:rPr>
              <a:t>ambition, </a:t>
            </a:r>
            <a:r>
              <a:rPr sz="806" b="0" i="0" spc="-12">
                <a:solidFill>
                  <a:srgbClr val="454546"/>
                </a:solidFill>
                <a:latin typeface="HelveticaNeueLT Pro 55 Roman" panose="020B0604020202020204" pitchFamily="34" charset="77"/>
                <a:cs typeface="HelveticaNeueLTPro-Roman"/>
              </a:rPr>
              <a:t>energy, </a:t>
            </a:r>
            <a:r>
              <a:rPr sz="806" b="0" i="0" spc="-8">
                <a:solidFill>
                  <a:srgbClr val="454546"/>
                </a:solidFill>
                <a:latin typeface="HelveticaNeueLT Pro 55 Roman" panose="020B0604020202020204" pitchFamily="34" charset="77"/>
                <a:cs typeface="HelveticaNeueLTPro-Roman"/>
              </a:rPr>
              <a:t>warmth, </a:t>
            </a:r>
            <a:r>
              <a:rPr sz="806" b="0" i="0" spc="-4">
                <a:solidFill>
                  <a:srgbClr val="454546"/>
                </a:solidFill>
                <a:latin typeface="HelveticaNeueLT Pro 55 Roman" panose="020B0604020202020204" pitchFamily="34" charset="77"/>
                <a:cs typeface="HelveticaNeueLTPro-Roman"/>
              </a:rPr>
              <a:t>passion and </a:t>
            </a:r>
            <a:r>
              <a:rPr sz="806" b="0" i="0" spc="-12">
                <a:solidFill>
                  <a:srgbClr val="454546"/>
                </a:solidFill>
                <a:latin typeface="HelveticaNeueLT Pro 55 Roman" panose="020B0604020202020204" pitchFamily="34" charset="77"/>
                <a:cs typeface="HelveticaNeueLTPro-Roman"/>
              </a:rPr>
              <a:t>originality. </a:t>
            </a:r>
            <a:br>
              <a:rPr lang="en-GB" sz="806" b="0" i="0" spc="-12">
                <a:solidFill>
                  <a:srgbClr val="454546"/>
                </a:solidFill>
                <a:latin typeface="HelveticaNeueLT Pro 55 Roman" panose="020B0604020202020204" pitchFamily="34" charset="77"/>
                <a:cs typeface="HelveticaNeueLTPro-Roman"/>
              </a:rPr>
            </a:br>
            <a:r>
              <a:rPr sz="806" b="0" i="0" spc="-32">
                <a:solidFill>
                  <a:srgbClr val="454546"/>
                </a:solidFill>
                <a:latin typeface="HelveticaNeueLT Pro 55 Roman" panose="020B0604020202020204" pitchFamily="34" charset="77"/>
                <a:cs typeface="HelveticaNeueLTPro-Roman"/>
              </a:rPr>
              <a:t>You </a:t>
            </a:r>
            <a:r>
              <a:rPr sz="806" b="0" i="0">
                <a:solidFill>
                  <a:srgbClr val="454546"/>
                </a:solidFill>
                <a:latin typeface="HelveticaNeueLT Pro 55 Roman" panose="020B0604020202020204" pitchFamily="34" charset="77"/>
                <a:cs typeface="HelveticaNeueLTPro-Roman"/>
              </a:rPr>
              <a:t>can </a:t>
            </a:r>
            <a:r>
              <a:rPr sz="806" b="0" i="0" spc="-4">
                <a:solidFill>
                  <a:srgbClr val="454546"/>
                </a:solidFill>
                <a:latin typeface="HelveticaNeueLT Pro 55 Roman" panose="020B0604020202020204" pitchFamily="34" charset="77"/>
                <a:cs typeface="HelveticaNeueLTPro-Roman"/>
              </a:rPr>
              <a:t>use </a:t>
            </a:r>
            <a:r>
              <a:rPr sz="806" b="0" i="0">
                <a:solidFill>
                  <a:srgbClr val="454546"/>
                </a:solidFill>
                <a:latin typeface="HelveticaNeueLT Pro 55 Roman" panose="020B0604020202020204" pitchFamily="34" charset="77"/>
                <a:cs typeface="HelveticaNeueLTPro-Roman"/>
              </a:rPr>
              <a:t>a </a:t>
            </a:r>
            <a:r>
              <a:rPr sz="806" b="0" i="0" spc="-8">
                <a:solidFill>
                  <a:srgbClr val="454546"/>
                </a:solidFill>
                <a:latin typeface="HelveticaNeueLT Pro 55 Roman" panose="020B0604020202020204" pitchFamily="34" charset="77"/>
                <a:cs typeface="HelveticaNeueLTPro-Roman"/>
              </a:rPr>
              <a:t>gradient of </a:t>
            </a:r>
            <a:r>
              <a:rPr sz="806" b="0" i="0" spc="-4">
                <a:solidFill>
                  <a:srgbClr val="454546"/>
                </a:solidFill>
                <a:latin typeface="HelveticaNeueLT Pro 55 Roman" panose="020B0604020202020204" pitchFamily="34" charset="77"/>
                <a:cs typeface="HelveticaNeueLTPro-Roman"/>
              </a:rPr>
              <a:t>these colours </a:t>
            </a:r>
            <a:r>
              <a:rPr sz="806" b="0" i="0">
                <a:solidFill>
                  <a:srgbClr val="454546"/>
                </a:solidFill>
                <a:latin typeface="HelveticaNeueLT Pro 55 Roman" panose="020B0604020202020204" pitchFamily="34" charset="77"/>
                <a:cs typeface="HelveticaNeueLTPro-Roman"/>
              </a:rPr>
              <a:t>as a</a:t>
            </a:r>
            <a:r>
              <a:rPr sz="806" b="0" i="0" spc="20">
                <a:solidFill>
                  <a:srgbClr val="454546"/>
                </a:solidFill>
                <a:latin typeface="HelveticaNeueLT Pro 55 Roman" panose="020B0604020202020204" pitchFamily="34" charset="77"/>
                <a:cs typeface="HelveticaNeueLTPro-Roman"/>
              </a:rPr>
              <a:t> </a:t>
            </a:r>
            <a:r>
              <a:rPr sz="806" b="0" i="0" spc="-8">
                <a:solidFill>
                  <a:srgbClr val="454546"/>
                </a:solidFill>
                <a:latin typeface="HelveticaNeueLT Pro 55 Roman" panose="020B0604020202020204" pitchFamily="34" charset="77"/>
                <a:cs typeface="HelveticaNeueLTPro-Roman"/>
              </a:rPr>
              <a:t>background.</a:t>
            </a:r>
            <a:endParaRPr lang="en-GB" sz="806" b="0" i="0" spc="-8">
              <a:solidFill>
                <a:srgbClr val="454546"/>
              </a:solidFill>
              <a:latin typeface="HelveticaNeueLT Pro 55 Roman" panose="020B0604020202020204" pitchFamily="34" charset="77"/>
              <a:cs typeface="HelveticaNeueLTPro-Roman"/>
            </a:endParaRPr>
          </a:p>
          <a:p>
            <a:pPr marL="10241" defTabSz="737372"/>
            <a:r>
              <a:rPr lang="en-GB" sz="968" b="1">
                <a:solidFill>
                  <a:srgbClr val="D43900"/>
                </a:solidFill>
                <a:latin typeface="HelveticaNeueLTPro-Hv"/>
                <a:cs typeface="HelveticaNeueLTPro-Hv"/>
              </a:rPr>
              <a:t>Complementary</a:t>
            </a:r>
            <a:endParaRPr lang="en-GB" sz="968">
              <a:solidFill>
                <a:srgbClr val="D43900"/>
              </a:solidFill>
              <a:latin typeface="HelveticaNeueLTPro-Hv"/>
              <a:cs typeface="HelveticaNeueLTPro-Hv"/>
            </a:endParaRPr>
          </a:p>
          <a:p>
            <a:pPr marL="10241" marR="4097" defTabSz="737372">
              <a:lnSpc>
                <a:spcPct val="125000"/>
              </a:lnSpc>
              <a:spcAft>
                <a:spcPts val="484"/>
              </a:spcAft>
            </a:pPr>
            <a:r>
              <a:rPr lang="en-GB" sz="806" spc="-8">
                <a:solidFill>
                  <a:srgbClr val="454546"/>
                </a:solidFill>
                <a:latin typeface="HelveticaNeueLTPro-Roman"/>
                <a:cs typeface="HelveticaNeueLTPro-Roman"/>
              </a:rPr>
              <a:t>Consisting of </a:t>
            </a:r>
            <a:r>
              <a:rPr lang="en-GB" sz="806">
                <a:solidFill>
                  <a:srgbClr val="454546"/>
                </a:solidFill>
                <a:latin typeface="HelveticaNeueLTPro-Roman"/>
                <a:cs typeface="HelveticaNeueLTPro-Roman"/>
              </a:rPr>
              <a:t>a secondary </a:t>
            </a:r>
            <a:r>
              <a:rPr lang="en-GB" sz="806" spc="-4">
                <a:solidFill>
                  <a:srgbClr val="454546"/>
                </a:solidFill>
                <a:latin typeface="HelveticaNeueLTPro-Roman"/>
                <a:cs typeface="HelveticaNeueLTPro-Roman"/>
              </a:rPr>
              <a:t>and </a:t>
            </a:r>
            <a:r>
              <a:rPr lang="en-GB" sz="806">
                <a:solidFill>
                  <a:srgbClr val="454546"/>
                </a:solidFill>
                <a:latin typeface="HelveticaNeueLTPro-Roman"/>
                <a:cs typeface="HelveticaNeueLTPro-Roman"/>
              </a:rPr>
              <a:t>tertiary </a:t>
            </a:r>
            <a:r>
              <a:rPr lang="en-GB" sz="806" spc="-8">
                <a:solidFill>
                  <a:srgbClr val="454546"/>
                </a:solidFill>
                <a:latin typeface="HelveticaNeueLTPro-Roman"/>
                <a:cs typeface="HelveticaNeueLTPro-Roman"/>
              </a:rPr>
              <a:t>palette. </a:t>
            </a:r>
            <a:r>
              <a:rPr lang="en-GB" sz="806" spc="-4">
                <a:solidFill>
                  <a:srgbClr val="454546"/>
                </a:solidFill>
                <a:latin typeface="HelveticaNeueLTPro-Roman"/>
                <a:cs typeface="HelveticaNeueLTPro-Roman"/>
              </a:rPr>
              <a:t>This </a:t>
            </a:r>
            <a:r>
              <a:rPr lang="en-GB" sz="806" spc="-8">
                <a:solidFill>
                  <a:srgbClr val="454546"/>
                </a:solidFill>
                <a:latin typeface="HelveticaNeueLTPro-Roman"/>
                <a:cs typeface="HelveticaNeueLTPro-Roman"/>
              </a:rPr>
              <a:t>palette </a:t>
            </a:r>
            <a:r>
              <a:rPr lang="en-GB" sz="806" spc="-4">
                <a:solidFill>
                  <a:srgbClr val="454546"/>
                </a:solidFill>
                <a:latin typeface="HelveticaNeueLTPro-Roman"/>
                <a:cs typeface="HelveticaNeueLTPro-Roman"/>
              </a:rPr>
              <a:t>is  designed </a:t>
            </a:r>
            <a:r>
              <a:rPr lang="en-GB" sz="806" spc="-12">
                <a:solidFill>
                  <a:srgbClr val="454546"/>
                </a:solidFill>
                <a:latin typeface="HelveticaNeueLTPro-Roman"/>
                <a:cs typeface="HelveticaNeueLTPro-Roman"/>
              </a:rPr>
              <a:t>to </a:t>
            </a:r>
            <a:r>
              <a:rPr lang="en-GB" sz="806">
                <a:solidFill>
                  <a:srgbClr val="454546"/>
                </a:solidFill>
                <a:latin typeface="HelveticaNeueLTPro-Roman"/>
                <a:cs typeface="HelveticaNeueLTPro-Roman"/>
              </a:rPr>
              <a:t>support </a:t>
            </a:r>
            <a:r>
              <a:rPr lang="en-GB" sz="806" spc="-8">
                <a:solidFill>
                  <a:srgbClr val="454546"/>
                </a:solidFill>
                <a:latin typeface="HelveticaNeueLTPro-Roman"/>
                <a:cs typeface="HelveticaNeueLTPro-Roman"/>
              </a:rPr>
              <a:t>the </a:t>
            </a:r>
            <a:r>
              <a:rPr lang="en-GB" sz="806">
                <a:solidFill>
                  <a:srgbClr val="454546"/>
                </a:solidFill>
                <a:latin typeface="HelveticaNeueLTPro-Roman"/>
                <a:cs typeface="HelveticaNeueLTPro-Roman"/>
              </a:rPr>
              <a:t>primary </a:t>
            </a:r>
            <a:r>
              <a:rPr lang="en-GB" sz="806" spc="-4">
                <a:solidFill>
                  <a:srgbClr val="454546"/>
                </a:solidFill>
                <a:latin typeface="HelveticaNeueLTPro-Roman"/>
                <a:cs typeface="HelveticaNeueLTPro-Roman"/>
              </a:rPr>
              <a:t>colours. Ideal if </a:t>
            </a:r>
            <a:r>
              <a:rPr lang="en-GB" sz="806" spc="-8">
                <a:solidFill>
                  <a:srgbClr val="454546"/>
                </a:solidFill>
                <a:latin typeface="HelveticaNeueLTPro-Roman"/>
                <a:cs typeface="HelveticaNeueLTPro-Roman"/>
              </a:rPr>
              <a:t>communication </a:t>
            </a:r>
            <a:r>
              <a:rPr lang="en-GB" sz="806">
                <a:solidFill>
                  <a:srgbClr val="454546"/>
                </a:solidFill>
                <a:latin typeface="HelveticaNeueLTPro-Roman"/>
                <a:cs typeface="HelveticaNeueLTPro-Roman"/>
              </a:rPr>
              <a:t>needs further </a:t>
            </a:r>
            <a:r>
              <a:rPr lang="en-GB" sz="806" spc="-4">
                <a:solidFill>
                  <a:srgbClr val="454546"/>
                </a:solidFill>
                <a:latin typeface="HelveticaNeueLTPro-Roman"/>
                <a:cs typeface="HelveticaNeueLTPro-Roman"/>
              </a:rPr>
              <a:t>stand out. </a:t>
            </a:r>
            <a:r>
              <a:rPr lang="en-GB" sz="806">
                <a:solidFill>
                  <a:srgbClr val="454546"/>
                </a:solidFill>
                <a:latin typeface="HelveticaNeueLTPro-Roman"/>
                <a:cs typeface="HelveticaNeueLTPro-Roman"/>
              </a:rPr>
              <a:t>These </a:t>
            </a:r>
            <a:r>
              <a:rPr lang="en-GB" sz="806" spc="-4">
                <a:solidFill>
                  <a:srgbClr val="454546"/>
                </a:solidFill>
                <a:latin typeface="HelveticaNeueLTPro-Roman"/>
                <a:cs typeface="HelveticaNeueLTPro-Roman"/>
              </a:rPr>
              <a:t>colours are also designed </a:t>
            </a:r>
            <a:r>
              <a:rPr lang="en-GB" sz="806" spc="-8">
                <a:solidFill>
                  <a:srgbClr val="454546"/>
                </a:solidFill>
                <a:latin typeface="HelveticaNeueLTPro-Roman"/>
                <a:cs typeface="HelveticaNeueLTPro-Roman"/>
              </a:rPr>
              <a:t>with </a:t>
            </a:r>
            <a:r>
              <a:rPr lang="en-GB" sz="806">
                <a:solidFill>
                  <a:srgbClr val="454546"/>
                </a:solidFill>
                <a:latin typeface="HelveticaNeueLTPro-Roman"/>
                <a:cs typeface="HelveticaNeueLTPro-Roman"/>
              </a:rPr>
              <a:t>charts </a:t>
            </a:r>
            <a:r>
              <a:rPr lang="en-GB" sz="806" spc="-4">
                <a:solidFill>
                  <a:srgbClr val="454546"/>
                </a:solidFill>
                <a:latin typeface="HelveticaNeueLTPro-Roman"/>
                <a:cs typeface="HelveticaNeueLTPro-Roman"/>
              </a:rPr>
              <a:t>and colour </a:t>
            </a:r>
            <a:r>
              <a:rPr lang="en-GB" sz="806" spc="-8">
                <a:solidFill>
                  <a:srgbClr val="454546"/>
                </a:solidFill>
                <a:latin typeface="HelveticaNeueLTPro-Roman"/>
                <a:cs typeface="HelveticaNeueLTPro-Roman"/>
              </a:rPr>
              <a:t>coordinating </a:t>
            </a:r>
            <a:r>
              <a:rPr lang="en-GB" sz="806" spc="-4">
                <a:solidFill>
                  <a:srgbClr val="454546"/>
                </a:solidFill>
                <a:latin typeface="HelveticaNeueLTPro-Roman"/>
                <a:cs typeface="HelveticaNeueLTPro-Roman"/>
              </a:rPr>
              <a:t>in</a:t>
            </a:r>
            <a:r>
              <a:rPr lang="en-GB" sz="806" spc="8">
                <a:solidFill>
                  <a:srgbClr val="454546"/>
                </a:solidFill>
                <a:latin typeface="HelveticaNeueLTPro-Roman"/>
                <a:cs typeface="HelveticaNeueLTPro-Roman"/>
              </a:rPr>
              <a:t> </a:t>
            </a:r>
            <a:r>
              <a:rPr lang="en-GB" sz="806" spc="-8">
                <a:solidFill>
                  <a:srgbClr val="454546"/>
                </a:solidFill>
                <a:latin typeface="HelveticaNeueLTPro-Roman"/>
                <a:cs typeface="HelveticaNeueLTPro-Roman"/>
              </a:rPr>
              <a:t>mind.</a:t>
            </a:r>
          </a:p>
          <a:p>
            <a:pPr marL="10241" defTabSz="737372">
              <a:spcBef>
                <a:spcPts val="81"/>
              </a:spcBef>
            </a:pPr>
            <a:r>
              <a:rPr lang="en-GB" sz="968" b="1" spc="-4">
                <a:solidFill>
                  <a:srgbClr val="D43900"/>
                </a:solidFill>
                <a:latin typeface="HelveticaNeueLTPro-Hv"/>
                <a:cs typeface="HelveticaNeueLTPro-Hv"/>
              </a:rPr>
              <a:t>Note</a:t>
            </a:r>
            <a:endParaRPr lang="en-GB" sz="968">
              <a:solidFill>
                <a:srgbClr val="D43900"/>
              </a:solidFill>
              <a:latin typeface="HelveticaNeueLTPro-Hv"/>
              <a:cs typeface="HelveticaNeueLTPro-Hv"/>
            </a:endParaRPr>
          </a:p>
          <a:p>
            <a:pPr marL="10241" marR="4097" defTabSz="737372">
              <a:lnSpc>
                <a:spcPct val="125000"/>
              </a:lnSpc>
            </a:pPr>
            <a:r>
              <a:rPr lang="en-GB" sz="806" spc="-4">
                <a:solidFill>
                  <a:srgbClr val="454546"/>
                </a:solidFill>
                <a:latin typeface="HelveticaNeueLTPro-Roman"/>
                <a:cs typeface="HelveticaNeueLTPro-Roman"/>
              </a:rPr>
              <a:t>When using </a:t>
            </a:r>
            <a:r>
              <a:rPr lang="en-GB" sz="806" spc="-8">
                <a:solidFill>
                  <a:srgbClr val="454546"/>
                </a:solidFill>
                <a:latin typeface="HelveticaNeueLTPro-Roman"/>
                <a:cs typeface="HelveticaNeueLTPro-Roman"/>
              </a:rPr>
              <a:t>the </a:t>
            </a:r>
            <a:r>
              <a:rPr lang="en-GB" sz="806" spc="-4">
                <a:solidFill>
                  <a:srgbClr val="454546"/>
                </a:solidFill>
                <a:latin typeface="HelveticaNeueLTPro-Roman"/>
                <a:cs typeface="HelveticaNeueLTPro-Roman"/>
              </a:rPr>
              <a:t>colour </a:t>
            </a:r>
            <a:r>
              <a:rPr lang="en-GB" sz="806" spc="-8">
                <a:solidFill>
                  <a:srgbClr val="454546"/>
                </a:solidFill>
                <a:latin typeface="HelveticaNeueLTPro-Roman"/>
                <a:cs typeface="HelveticaNeueLTPro-Roman"/>
              </a:rPr>
              <a:t>palette, refer </a:t>
            </a:r>
            <a:r>
              <a:rPr lang="en-GB" sz="806" spc="-12">
                <a:solidFill>
                  <a:srgbClr val="454546"/>
                </a:solidFill>
                <a:latin typeface="HelveticaNeueLTPro-Roman"/>
                <a:cs typeface="HelveticaNeueLTPro-Roman"/>
              </a:rPr>
              <a:t>to </a:t>
            </a:r>
            <a:r>
              <a:rPr lang="en-GB" sz="806" spc="-8">
                <a:solidFill>
                  <a:srgbClr val="454546"/>
                </a:solidFill>
                <a:latin typeface="HelveticaNeueLTPro-Roman"/>
                <a:cs typeface="HelveticaNeueLTPro-Roman"/>
              </a:rPr>
              <a:t>the templates provided  </a:t>
            </a:r>
            <a:r>
              <a:rPr lang="en-GB" sz="806" spc="-4">
                <a:solidFill>
                  <a:srgbClr val="454546"/>
                </a:solidFill>
                <a:latin typeface="HelveticaNeueLTPro-Roman"/>
                <a:cs typeface="HelveticaNeueLTPro-Roman"/>
              </a:rPr>
              <a:t>and </a:t>
            </a:r>
            <a:r>
              <a:rPr lang="en-GB" sz="806">
                <a:solidFill>
                  <a:srgbClr val="454546"/>
                </a:solidFill>
                <a:latin typeface="HelveticaNeueLTPro-Roman"/>
                <a:cs typeface="HelveticaNeueLTPro-Roman"/>
              </a:rPr>
              <a:t>be </a:t>
            </a:r>
            <a:r>
              <a:rPr lang="en-GB" sz="806" spc="-8">
                <a:solidFill>
                  <a:srgbClr val="454546"/>
                </a:solidFill>
                <a:latin typeface="HelveticaNeueLTPro-Roman"/>
                <a:cs typeface="HelveticaNeueLTPro-Roman"/>
              </a:rPr>
              <a:t>mindful of </a:t>
            </a:r>
            <a:r>
              <a:rPr lang="en-GB" sz="806" spc="-4">
                <a:solidFill>
                  <a:srgbClr val="454546"/>
                </a:solidFill>
                <a:latin typeface="HelveticaNeueLTPro-Roman"/>
                <a:cs typeface="HelveticaNeueLTPro-Roman"/>
              </a:rPr>
              <a:t>using </a:t>
            </a:r>
            <a:r>
              <a:rPr lang="en-GB" sz="806" spc="-8">
                <a:solidFill>
                  <a:srgbClr val="454546"/>
                </a:solidFill>
                <a:latin typeface="HelveticaNeueLTPro-Roman"/>
                <a:cs typeface="HelveticaNeueLTPro-Roman"/>
              </a:rPr>
              <a:t>too many </a:t>
            </a:r>
            <a:r>
              <a:rPr lang="en-GB" sz="806" spc="-4">
                <a:solidFill>
                  <a:srgbClr val="454546"/>
                </a:solidFill>
                <a:latin typeface="HelveticaNeueLTPro-Roman"/>
                <a:cs typeface="HelveticaNeueLTPro-Roman"/>
              </a:rPr>
              <a:t>colours on one </a:t>
            </a:r>
            <a:br>
              <a:rPr lang="en-GB" sz="806" spc="-4">
                <a:solidFill>
                  <a:srgbClr val="454546"/>
                </a:solidFill>
                <a:latin typeface="HelveticaNeueLTPro-Roman"/>
                <a:cs typeface="HelveticaNeueLTPro-Roman"/>
              </a:rPr>
            </a:br>
            <a:r>
              <a:rPr lang="en-GB" sz="806" spc="-4">
                <a:solidFill>
                  <a:srgbClr val="454546"/>
                </a:solidFill>
                <a:latin typeface="HelveticaNeueLTPro-Roman"/>
                <a:cs typeface="HelveticaNeueLTPro-Roman"/>
              </a:rPr>
              <a:t>piece </a:t>
            </a:r>
            <a:r>
              <a:rPr lang="en-GB" sz="806" spc="-8">
                <a:solidFill>
                  <a:srgbClr val="454546"/>
                </a:solidFill>
                <a:latin typeface="HelveticaNeueLTPro-Roman"/>
                <a:cs typeface="HelveticaNeueLTPro-Roman"/>
              </a:rPr>
              <a:t>of communication. </a:t>
            </a:r>
            <a:r>
              <a:rPr lang="en-GB" sz="806" spc="-12">
                <a:solidFill>
                  <a:srgbClr val="454546"/>
                </a:solidFill>
                <a:latin typeface="HelveticaNeueLTPro-Roman"/>
                <a:cs typeface="HelveticaNeueLTPro-Roman"/>
              </a:rPr>
              <a:t>Make </a:t>
            </a:r>
            <a:r>
              <a:rPr lang="en-GB" sz="806" spc="-4">
                <a:solidFill>
                  <a:srgbClr val="454546"/>
                </a:solidFill>
                <a:latin typeface="HelveticaNeueLTPro-Roman"/>
                <a:cs typeface="HelveticaNeueLTPro-Roman"/>
              </a:rPr>
              <a:t>sure </a:t>
            </a:r>
            <a:r>
              <a:rPr lang="en-GB" sz="806" spc="-8">
                <a:solidFill>
                  <a:srgbClr val="454546"/>
                </a:solidFill>
                <a:latin typeface="HelveticaNeueLTPro-Roman"/>
                <a:cs typeface="HelveticaNeueLTPro-Roman"/>
              </a:rPr>
              <a:t>the copy </a:t>
            </a:r>
            <a:r>
              <a:rPr lang="en-GB" sz="806" spc="-4">
                <a:solidFill>
                  <a:srgbClr val="454546"/>
                </a:solidFill>
                <a:latin typeface="HelveticaNeueLTPro-Roman"/>
                <a:cs typeface="HelveticaNeueLTPro-Roman"/>
              </a:rPr>
              <a:t>and </a:t>
            </a:r>
            <a:r>
              <a:rPr lang="en-GB" sz="806">
                <a:solidFill>
                  <a:srgbClr val="454546"/>
                </a:solidFill>
                <a:latin typeface="HelveticaNeueLTPro-Roman"/>
                <a:cs typeface="HelveticaNeueLTPro-Roman"/>
              </a:rPr>
              <a:t>imagery </a:t>
            </a:r>
            <a:r>
              <a:rPr lang="en-GB" sz="806" spc="-4">
                <a:solidFill>
                  <a:srgbClr val="454546"/>
                </a:solidFill>
                <a:latin typeface="HelveticaNeueLTPro-Roman"/>
                <a:cs typeface="HelveticaNeueLTPro-Roman"/>
              </a:rPr>
              <a:t>are </a:t>
            </a:r>
            <a:r>
              <a:rPr lang="en-GB" sz="806" spc="-8">
                <a:solidFill>
                  <a:srgbClr val="454546"/>
                </a:solidFill>
                <a:latin typeface="HelveticaNeueLTPro-Roman"/>
                <a:cs typeface="HelveticaNeueLTPro-Roman"/>
              </a:rPr>
              <a:t>legible </a:t>
            </a:r>
            <a:r>
              <a:rPr lang="en-GB" sz="806" spc="-4">
                <a:solidFill>
                  <a:srgbClr val="454546"/>
                </a:solidFill>
                <a:latin typeface="HelveticaNeueLTPro-Roman"/>
                <a:cs typeface="HelveticaNeueLTPro-Roman"/>
              </a:rPr>
              <a:t>and </a:t>
            </a:r>
            <a:r>
              <a:rPr lang="en-GB" sz="806" spc="-8">
                <a:solidFill>
                  <a:srgbClr val="454546"/>
                </a:solidFill>
                <a:latin typeface="HelveticaNeueLTPro-Roman"/>
                <a:cs typeface="HelveticaNeueLTPro-Roman"/>
              </a:rPr>
              <a:t>that </a:t>
            </a:r>
            <a:r>
              <a:rPr lang="en-GB" sz="806" spc="-4">
                <a:solidFill>
                  <a:srgbClr val="454546"/>
                </a:solidFill>
                <a:latin typeface="HelveticaNeueLTPro-Roman"/>
                <a:cs typeface="HelveticaNeueLTPro-Roman"/>
              </a:rPr>
              <a:t>colours are used</a:t>
            </a:r>
            <a:r>
              <a:rPr lang="en-GB" sz="806" spc="16">
                <a:solidFill>
                  <a:srgbClr val="454546"/>
                </a:solidFill>
                <a:latin typeface="HelveticaNeueLTPro-Roman"/>
                <a:cs typeface="HelveticaNeueLTPro-Roman"/>
              </a:rPr>
              <a:t> </a:t>
            </a:r>
            <a:r>
              <a:rPr lang="en-GB" sz="806" spc="-12">
                <a:solidFill>
                  <a:srgbClr val="454546"/>
                </a:solidFill>
                <a:latin typeface="HelveticaNeueLTPro-Roman"/>
                <a:cs typeface="HelveticaNeueLTPro-Roman"/>
              </a:rPr>
              <a:t>sparingly.</a:t>
            </a:r>
            <a:endParaRPr lang="en-GB" sz="806">
              <a:solidFill>
                <a:srgbClr val="454546"/>
              </a:solidFill>
              <a:latin typeface="HelveticaNeueLTPro-Roman"/>
              <a:cs typeface="HelveticaNeueLTPro-Roman"/>
            </a:endParaRPr>
          </a:p>
        </p:txBody>
      </p:sp>
      <p:sp>
        <p:nvSpPr>
          <p:cNvPr id="20" name="Rectangle 19">
            <a:extLst>
              <a:ext uri="{FF2B5EF4-FFF2-40B4-BE49-F238E27FC236}">
                <a16:creationId xmlns:a16="http://schemas.microsoft.com/office/drawing/2014/main" id="{1A785225-9A48-D846-BA65-07C0DF0D6E51}"/>
              </a:ext>
            </a:extLst>
          </p:cNvPr>
          <p:cNvSpPr/>
          <p:nvPr userDrawn="1"/>
        </p:nvSpPr>
        <p:spPr>
          <a:xfrm>
            <a:off x="6096000" y="1918694"/>
            <a:ext cx="595676" cy="216341"/>
          </a:xfrm>
          <a:prstGeom prst="rect">
            <a:avLst/>
          </a:prstGeom>
        </p:spPr>
        <p:txBody>
          <a:bodyPr wrap="none">
            <a:spAutoFit/>
          </a:bodyPr>
          <a:lstStyle/>
          <a:p>
            <a:pPr marL="10241" defTabSz="737372">
              <a:spcBef>
                <a:spcPts val="81"/>
              </a:spcBef>
            </a:pPr>
            <a:r>
              <a:rPr lang="en-GB" sz="806" b="1" i="0">
                <a:solidFill>
                  <a:srgbClr val="D43900"/>
                </a:solidFill>
                <a:latin typeface="HelveticaNeueLT Pro 55 Roman" panose="020B0604020202020204" pitchFamily="34" charset="77"/>
                <a:cs typeface="HelveticaNeueLTPro-Hv"/>
              </a:rPr>
              <a:t>Primary</a:t>
            </a:r>
          </a:p>
        </p:txBody>
      </p:sp>
      <p:sp>
        <p:nvSpPr>
          <p:cNvPr id="22" name="Rectangle 21">
            <a:extLst>
              <a:ext uri="{FF2B5EF4-FFF2-40B4-BE49-F238E27FC236}">
                <a16:creationId xmlns:a16="http://schemas.microsoft.com/office/drawing/2014/main" id="{80EBBE67-735C-BC45-9397-22C2FACEDCE8}"/>
              </a:ext>
            </a:extLst>
          </p:cNvPr>
          <p:cNvSpPr/>
          <p:nvPr userDrawn="1"/>
        </p:nvSpPr>
        <p:spPr>
          <a:xfrm>
            <a:off x="8885405" y="1912954"/>
            <a:ext cx="1015663" cy="216341"/>
          </a:xfrm>
          <a:prstGeom prst="rect">
            <a:avLst/>
          </a:prstGeom>
        </p:spPr>
        <p:txBody>
          <a:bodyPr wrap="none">
            <a:spAutoFit/>
          </a:bodyPr>
          <a:lstStyle/>
          <a:p>
            <a:pPr marL="10241" defTabSz="737372">
              <a:spcBef>
                <a:spcPts val="81"/>
              </a:spcBef>
            </a:pPr>
            <a:r>
              <a:rPr lang="en-GB" sz="806" b="1" i="0">
                <a:solidFill>
                  <a:srgbClr val="D43900"/>
                </a:solidFill>
                <a:latin typeface="HelveticaNeueLT Pro 55 Roman" panose="020B0604020202020204" pitchFamily="34" charset="77"/>
                <a:cs typeface="HelveticaNeueLTPro-Hv"/>
              </a:rPr>
              <a:t>Complementary</a:t>
            </a:r>
          </a:p>
        </p:txBody>
      </p:sp>
      <p:sp>
        <p:nvSpPr>
          <p:cNvPr id="23" name="Title 2">
            <a:extLst>
              <a:ext uri="{FF2B5EF4-FFF2-40B4-BE49-F238E27FC236}">
                <a16:creationId xmlns:a16="http://schemas.microsoft.com/office/drawing/2014/main" id="{705249DA-C75A-454C-80D2-291C9ADA6187}"/>
              </a:ext>
            </a:extLst>
          </p:cNvPr>
          <p:cNvSpPr txBox="1">
            <a:spLocks/>
          </p:cNvSpPr>
          <p:nvPr userDrawn="1"/>
        </p:nvSpPr>
        <p:spPr>
          <a:xfrm>
            <a:off x="552149" y="1158465"/>
            <a:ext cx="3961895" cy="824764"/>
          </a:xfrm>
          <a:prstGeom prst="rect">
            <a:avLst/>
          </a:prstGeom>
        </p:spPr>
        <p:txBody>
          <a:bodyPr anchor="t"/>
          <a:lstStyle>
            <a:lvl1pPr algn="l" defTabSz="914377" rtl="0" eaLnBrk="1" latinLnBrk="0" hangingPunct="1">
              <a:lnSpc>
                <a:spcPct val="90000"/>
              </a:lnSpc>
              <a:spcBef>
                <a:spcPct val="0"/>
              </a:spcBef>
              <a:buNone/>
              <a:defRPr sz="4400" b="0" i="0" kern="1200">
                <a:solidFill>
                  <a:srgbClr val="FFBF22"/>
                </a:solidFill>
                <a:latin typeface="HelveticaNeueLT Std Med" panose="020B0604020202020204" pitchFamily="34" charset="0"/>
                <a:ea typeface="Helvetica Neue Condensed" panose="02000503000000020004" pitchFamily="2" charset="0"/>
                <a:cs typeface="Helvetica Neue Condensed" panose="02000503000000020004" pitchFamily="2" charset="0"/>
              </a:defRPr>
            </a:lvl1pPr>
          </a:lstStyle>
          <a:p>
            <a:pPr defTabSz="737354"/>
            <a:r>
              <a:rPr lang="en-GB" sz="2500">
                <a:solidFill>
                  <a:srgbClr val="D43900"/>
                </a:solidFill>
                <a:latin typeface="HelveticaNeueLT Pro 55 Roman" panose="020B0604020202020204" pitchFamily="34" charset="77"/>
              </a:rPr>
              <a:t>Title Slide Header</a:t>
            </a:r>
          </a:p>
          <a:p>
            <a:pPr defTabSz="737354"/>
            <a:r>
              <a:rPr lang="en-US" sz="900">
                <a:solidFill>
                  <a:srgbClr val="454546"/>
                </a:solidFill>
                <a:latin typeface="HelveticaNeueLT Pro 55 Roman" panose="020B0604020202020204" pitchFamily="34" charset="77"/>
              </a:rPr>
              <a:t>Helvetica Neue Lt Pro (Roman) – 25pt</a:t>
            </a:r>
          </a:p>
        </p:txBody>
      </p:sp>
      <p:sp>
        <p:nvSpPr>
          <p:cNvPr id="24" name="Text Placeholder 3">
            <a:extLst>
              <a:ext uri="{FF2B5EF4-FFF2-40B4-BE49-F238E27FC236}">
                <a16:creationId xmlns:a16="http://schemas.microsoft.com/office/drawing/2014/main" id="{897AA2E2-E1CF-3541-A4BF-B5E6E7D34363}"/>
              </a:ext>
            </a:extLst>
          </p:cNvPr>
          <p:cNvSpPr txBox="1">
            <a:spLocks/>
          </p:cNvSpPr>
          <p:nvPr userDrawn="1"/>
        </p:nvSpPr>
        <p:spPr>
          <a:xfrm>
            <a:off x="552149" y="2977752"/>
            <a:ext cx="4811098" cy="2981061"/>
          </a:xfrm>
          <a:prstGeom prst="rect">
            <a:avLst/>
          </a:prstGeom>
          <a:ln>
            <a:noFill/>
          </a:ln>
        </p:spPr>
        <p:txBody>
          <a:bodyPr/>
          <a:lstStyle>
            <a:lvl1pPr marL="0" indent="0" algn="l" defTabSz="914377" rtl="0" eaLnBrk="1" latinLnBrk="0" hangingPunct="1">
              <a:lnSpc>
                <a:spcPct val="90000"/>
              </a:lnSpc>
              <a:spcBef>
                <a:spcPts val="1000"/>
              </a:spcBef>
              <a:buFont typeface="Arial" panose="020B0604020202020204" pitchFamily="34" charset="0"/>
              <a:buNone/>
              <a:defRPr sz="1400" b="0" i="0" kern="1200">
                <a:solidFill>
                  <a:srgbClr val="FFBF22"/>
                </a:solidFill>
                <a:latin typeface="HelveticaNeueLT Std Lt" panose="020B0403020202020204" pitchFamily="34" charset="0"/>
                <a:ea typeface="+mn-ea"/>
                <a:cs typeface="+mn-cs"/>
              </a:defRPr>
            </a:lvl1pPr>
            <a:lvl2pPr marL="457189" indent="0" algn="l" defTabSz="914377" rtl="0" eaLnBrk="1" latinLnBrk="0" hangingPunct="1">
              <a:lnSpc>
                <a:spcPct val="90000"/>
              </a:lnSpc>
              <a:spcBef>
                <a:spcPts val="500"/>
              </a:spcBef>
              <a:buFont typeface="Arial" panose="020B0604020202020204" pitchFamily="34" charset="0"/>
              <a:buNone/>
              <a:defRPr sz="1400" b="0" i="0" kern="1200">
                <a:ln>
                  <a:noFill/>
                </a:ln>
                <a:solidFill>
                  <a:srgbClr val="E8BC28"/>
                </a:solidFill>
                <a:latin typeface="HelveticaNeueLT Std Lt" panose="020B0403020202020204" pitchFamily="34" charset="0"/>
                <a:ea typeface="+mn-ea"/>
                <a:cs typeface="+mn-cs"/>
              </a:defRPr>
            </a:lvl2pPr>
            <a:lvl3pPr marL="914377" indent="0" algn="l" defTabSz="914377" rtl="0" eaLnBrk="1" latinLnBrk="0" hangingPunct="1">
              <a:lnSpc>
                <a:spcPct val="90000"/>
              </a:lnSpc>
              <a:spcBef>
                <a:spcPts val="500"/>
              </a:spcBef>
              <a:buFont typeface="Arial" panose="020B0604020202020204" pitchFamily="34" charset="0"/>
              <a:buNone/>
              <a:defRPr sz="1400" b="0" i="0" kern="1200">
                <a:solidFill>
                  <a:srgbClr val="E8BC28"/>
                </a:solidFill>
                <a:latin typeface="HelveticaNeueLT Std Lt" panose="020B0403020202020204" pitchFamily="34" charset="0"/>
                <a:ea typeface="+mn-ea"/>
                <a:cs typeface="+mn-cs"/>
              </a:defRPr>
            </a:lvl3pPr>
            <a:lvl4pPr marL="1371566" indent="0" algn="l" defTabSz="914377" rtl="0" eaLnBrk="1" latinLnBrk="0" hangingPunct="1">
              <a:lnSpc>
                <a:spcPct val="90000"/>
              </a:lnSpc>
              <a:spcBef>
                <a:spcPts val="500"/>
              </a:spcBef>
              <a:buFont typeface="Arial" panose="020B0604020202020204" pitchFamily="34" charset="0"/>
              <a:buNone/>
              <a:defRPr sz="1400" b="0" i="0" kern="1200">
                <a:solidFill>
                  <a:srgbClr val="E8BC28"/>
                </a:solidFill>
                <a:latin typeface="HelveticaNeueLT Std Lt" panose="020B0403020202020204" pitchFamily="34" charset="0"/>
                <a:ea typeface="+mn-ea"/>
                <a:cs typeface="+mn-cs"/>
              </a:defRPr>
            </a:lvl4pPr>
            <a:lvl5pPr marL="1828755" indent="0" algn="l" defTabSz="914377" rtl="0" eaLnBrk="1" latinLnBrk="0" hangingPunct="1">
              <a:lnSpc>
                <a:spcPct val="90000"/>
              </a:lnSpc>
              <a:spcBef>
                <a:spcPts val="500"/>
              </a:spcBef>
              <a:buFont typeface="Arial" panose="020B0604020202020204" pitchFamily="34" charset="0"/>
              <a:buNone/>
              <a:defRPr sz="1800" b="0" i="0" kern="1200">
                <a:solidFill>
                  <a:schemeClr val="tx1"/>
                </a:solidFill>
                <a:latin typeface="HelveticaNeueLT Std Thin" panose="020B0403020202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737354">
              <a:spcBef>
                <a:spcPts val="806"/>
              </a:spcBef>
              <a:defRPr/>
            </a:pPr>
            <a:r>
              <a:rPr lang="en-GB" sz="1200" b="0" i="0">
                <a:solidFill>
                  <a:srgbClr val="D43900"/>
                </a:solidFill>
                <a:latin typeface="HelveticaNeueLT Pro 65 Md" panose="020B0604020202020204" pitchFamily="34" charset="77"/>
                <a:ea typeface="Helvetica Neue Medium" panose="02000503000000020004" pitchFamily="2" charset="0"/>
                <a:cs typeface="Helvetica Neue Medium" panose="02000503000000020004" pitchFamily="2" charset="0"/>
              </a:rPr>
              <a:t>Lorem ipsum </a:t>
            </a:r>
            <a:r>
              <a:rPr lang="en-GB" sz="1200" b="0" i="0" err="1">
                <a:solidFill>
                  <a:srgbClr val="D43900"/>
                </a:solidFill>
                <a:latin typeface="HelveticaNeueLT Pro 65 Md" panose="020B0604020202020204" pitchFamily="34" charset="77"/>
                <a:ea typeface="Helvetica Neue Medium" panose="02000503000000020004" pitchFamily="2" charset="0"/>
                <a:cs typeface="Helvetica Neue Medium" panose="02000503000000020004" pitchFamily="2" charset="0"/>
              </a:rPr>
              <a:t>dolor</a:t>
            </a:r>
            <a:r>
              <a:rPr lang="en-GB" sz="1200" b="0" i="0">
                <a:solidFill>
                  <a:srgbClr val="D43900"/>
                </a:solidFill>
                <a:latin typeface="HelveticaNeueLT Pro 65 Md" panose="020B0604020202020204" pitchFamily="34" charset="77"/>
                <a:ea typeface="Helvetica Neue Medium" panose="02000503000000020004" pitchFamily="2" charset="0"/>
                <a:cs typeface="Helvetica Neue Medium" panose="02000503000000020004" pitchFamily="2" charset="0"/>
              </a:rPr>
              <a:t> sit </a:t>
            </a:r>
            <a:r>
              <a:rPr lang="en-GB" sz="1200" b="0" i="0" err="1">
                <a:solidFill>
                  <a:srgbClr val="D43900"/>
                </a:solidFill>
                <a:latin typeface="HelveticaNeueLT Pro 65 Md" panose="020B0604020202020204" pitchFamily="34" charset="77"/>
                <a:ea typeface="Helvetica Neue Medium" panose="02000503000000020004" pitchFamily="2" charset="0"/>
                <a:cs typeface="Helvetica Neue Medium" panose="02000503000000020004" pitchFamily="2" charset="0"/>
              </a:rPr>
              <a:t>amet</a:t>
            </a:r>
            <a:r>
              <a:rPr lang="en-GB" sz="1200" b="0" i="0">
                <a:solidFill>
                  <a:srgbClr val="D43900"/>
                </a:solidFill>
                <a:latin typeface="HelveticaNeueLT Pro 65 Md" panose="020B0604020202020204" pitchFamily="34" charset="77"/>
                <a:ea typeface="Helvetica Neue Medium" panose="02000503000000020004" pitchFamily="2" charset="0"/>
                <a:cs typeface="Helvetica Neue Medium" panose="02000503000000020004" pitchFamily="2" charset="0"/>
              </a:rPr>
              <a:t>, </a:t>
            </a:r>
            <a:r>
              <a:rPr lang="en-GB" sz="1200" b="0" i="0" err="1">
                <a:solidFill>
                  <a:srgbClr val="D43900"/>
                </a:solidFill>
                <a:latin typeface="HelveticaNeueLT Pro 65 Md" panose="020B0604020202020204" pitchFamily="34" charset="77"/>
                <a:ea typeface="Helvetica Neue Medium" panose="02000503000000020004" pitchFamily="2" charset="0"/>
                <a:cs typeface="Helvetica Neue Medium" panose="02000503000000020004" pitchFamily="2" charset="0"/>
              </a:rPr>
              <a:t>consectetuer</a:t>
            </a:r>
            <a:r>
              <a:rPr lang="en-GB" sz="1200" b="0" i="0">
                <a:solidFill>
                  <a:srgbClr val="D43900"/>
                </a:solidFill>
                <a:latin typeface="HelveticaNeueLT Pro 65 Md" panose="020B0604020202020204" pitchFamily="34" charset="77"/>
                <a:ea typeface="Helvetica Neue Medium" panose="02000503000000020004" pitchFamily="2" charset="0"/>
                <a:cs typeface="Helvetica Neue Medium" panose="02000503000000020004" pitchFamily="2" charset="0"/>
              </a:rPr>
              <a:t> </a:t>
            </a:r>
            <a:r>
              <a:rPr lang="en-GB" sz="1200" b="0" i="0" err="1">
                <a:solidFill>
                  <a:srgbClr val="D43900"/>
                </a:solidFill>
                <a:latin typeface="HelveticaNeueLT Pro 65 Md" panose="020B0604020202020204" pitchFamily="34" charset="77"/>
                <a:ea typeface="Helvetica Neue Medium" panose="02000503000000020004" pitchFamily="2" charset="0"/>
                <a:cs typeface="Helvetica Neue Medium" panose="02000503000000020004" pitchFamily="2" charset="0"/>
              </a:rPr>
              <a:t>adipiscing</a:t>
            </a:r>
            <a:r>
              <a:rPr lang="en-GB" sz="1200" b="0" i="0">
                <a:solidFill>
                  <a:srgbClr val="D43900"/>
                </a:solidFill>
                <a:latin typeface="HelveticaNeueLT Pro 65 Md" panose="020B0604020202020204" pitchFamily="34" charset="77"/>
                <a:ea typeface="Helvetica Neue Medium" panose="02000503000000020004" pitchFamily="2" charset="0"/>
                <a:cs typeface="Helvetica Neue Medium" panose="02000503000000020004" pitchFamily="2" charset="0"/>
              </a:rPr>
              <a:t> elit. Maecenas porttitor congue massa. Fusce posuere, magna sed pulvinar ultricies, purus lectus malesuada libero, sit amet commodo magna eros quis </a:t>
            </a:r>
            <a:r>
              <a:rPr lang="en-GB" sz="1200" b="0" i="0" err="1">
                <a:solidFill>
                  <a:srgbClr val="D43900"/>
                </a:solidFill>
                <a:latin typeface="HelveticaNeueLT Pro 65 Md" panose="020B0604020202020204" pitchFamily="34" charset="77"/>
                <a:ea typeface="Helvetica Neue Medium" panose="02000503000000020004" pitchFamily="2" charset="0"/>
                <a:cs typeface="Helvetica Neue Medium" panose="02000503000000020004" pitchFamily="2" charset="0"/>
              </a:rPr>
              <a:t>urna</a:t>
            </a:r>
            <a:r>
              <a:rPr lang="en-GB" sz="1200" b="0" i="0">
                <a:solidFill>
                  <a:srgbClr val="D43900"/>
                </a:solidFill>
                <a:latin typeface="HelveticaNeueLT Pro 65 Md" panose="020B0604020202020204" pitchFamily="34" charset="77"/>
                <a:ea typeface="Helvetica Neue Medium" panose="02000503000000020004" pitchFamily="2" charset="0"/>
                <a:cs typeface="Helvetica Neue Medium" panose="02000503000000020004" pitchFamily="2" charset="0"/>
              </a:rPr>
              <a:t>.</a:t>
            </a:r>
          </a:p>
          <a:p>
            <a:pPr marL="0" marR="0" lvl="0" indent="0" algn="l" defTabSz="737354" rtl="0" eaLnBrk="1" fontAlgn="auto" latinLnBrk="0" hangingPunct="1">
              <a:lnSpc>
                <a:spcPct val="90000"/>
              </a:lnSpc>
              <a:spcBef>
                <a:spcPts val="806"/>
              </a:spcBef>
              <a:spcAft>
                <a:spcPts val="0"/>
              </a:spcAft>
              <a:buClrTx/>
              <a:buSzTx/>
              <a:buFont typeface="Arial" panose="020B0604020202020204" pitchFamily="34" charset="0"/>
              <a:buNone/>
              <a:tabLst/>
              <a:defRPr/>
            </a:pPr>
            <a:r>
              <a:rPr lang="en-US" sz="900">
                <a:solidFill>
                  <a:srgbClr val="454546"/>
                </a:solidFill>
                <a:latin typeface="HelveticaNeueLT Pro 55 Roman" panose="020B0604020202020204" pitchFamily="34" charset="77"/>
              </a:rPr>
              <a:t>Intro copy - Helvetica Neue Lt Pro (Medium) – 12pt</a:t>
            </a:r>
          </a:p>
          <a:p>
            <a:pPr marL="0" marR="0" lvl="0" indent="0" algn="l" defTabSz="737354" rtl="0" eaLnBrk="1" fontAlgn="auto" latinLnBrk="0" hangingPunct="1">
              <a:lnSpc>
                <a:spcPct val="90000"/>
              </a:lnSpc>
              <a:spcBef>
                <a:spcPts val="806"/>
              </a:spcBef>
              <a:spcAft>
                <a:spcPts val="0"/>
              </a:spcAft>
              <a:buClrTx/>
              <a:buSzTx/>
              <a:buFont typeface="Arial" panose="020B0604020202020204" pitchFamily="34" charset="0"/>
              <a:buNone/>
              <a:tabLst/>
              <a:defRPr/>
            </a:pPr>
            <a:endParaRPr lang="en-GB" sz="900" b="0" i="0">
              <a:solidFill>
                <a:srgbClr val="D43900"/>
              </a:solidFill>
              <a:latin typeface="HelveticaNeueLT Pro 65 Md" panose="020B0604020202020204" pitchFamily="34" charset="77"/>
              <a:ea typeface="Helvetica Neue Medium" panose="02000503000000020004" pitchFamily="2" charset="0"/>
              <a:cs typeface="Helvetica Neue Medium" panose="02000503000000020004" pitchFamily="2" charset="0"/>
            </a:endParaRPr>
          </a:p>
          <a:p>
            <a:pPr defTabSz="737354">
              <a:spcBef>
                <a:spcPts val="806"/>
              </a:spcBef>
              <a:defRPr/>
            </a:pPr>
            <a:r>
              <a:rPr lang="en-GB" sz="1400" b="1" i="0">
                <a:solidFill>
                  <a:srgbClr val="D43900"/>
                </a:solidFill>
                <a:latin typeface="HelveticaNeueLT Pro 55 Roman" panose="020B0604020202020204" pitchFamily="34" charset="77"/>
              </a:rPr>
              <a:t>Sub heading 1 – Helvetica Neue LT Pro (Bold) – 14pt </a:t>
            </a:r>
          </a:p>
          <a:p>
            <a:pPr marL="0" marR="0" lvl="0" indent="0" algn="l" defTabSz="737354" rtl="0" eaLnBrk="1" fontAlgn="auto" latinLnBrk="0" hangingPunct="1">
              <a:lnSpc>
                <a:spcPct val="90000"/>
              </a:lnSpc>
              <a:spcBef>
                <a:spcPts val="806"/>
              </a:spcBef>
              <a:spcAft>
                <a:spcPts val="0"/>
              </a:spcAft>
              <a:buClrTx/>
              <a:buSzTx/>
              <a:buFont typeface="Arial" panose="020B0604020202020204" pitchFamily="34" charset="0"/>
              <a:buNone/>
              <a:tabLst/>
              <a:defRPr/>
            </a:pPr>
            <a:endParaRPr lang="en-GB" sz="1200" b="1" i="0">
              <a:solidFill>
                <a:srgbClr val="D43900"/>
              </a:solidFill>
              <a:latin typeface="HelveticaNeueLT Pro 55 Roman" panose="020B0604020202020204" pitchFamily="34" charset="77"/>
            </a:endParaRPr>
          </a:p>
          <a:p>
            <a:pPr marL="0" marR="0" lvl="0" indent="0" algn="l" defTabSz="737354" rtl="0" eaLnBrk="1" fontAlgn="auto" latinLnBrk="0" hangingPunct="1">
              <a:lnSpc>
                <a:spcPct val="90000"/>
              </a:lnSpc>
              <a:spcBef>
                <a:spcPts val="806"/>
              </a:spcBef>
              <a:spcAft>
                <a:spcPts val="0"/>
              </a:spcAft>
              <a:buClrTx/>
              <a:buSzTx/>
              <a:buFont typeface="Arial" panose="020B0604020202020204" pitchFamily="34" charset="0"/>
              <a:buNone/>
              <a:tabLst/>
              <a:defRPr/>
            </a:pPr>
            <a:r>
              <a:rPr lang="en-GB" sz="1200" b="1" i="0">
                <a:solidFill>
                  <a:srgbClr val="D43900"/>
                </a:solidFill>
                <a:latin typeface="HelveticaNeueLT Pro 55 Roman" panose="020B0604020202020204" pitchFamily="34" charset="77"/>
              </a:rPr>
              <a:t>Sub heading 2 – Helvetica Neue LT Pro (Bold) – 12pt </a:t>
            </a:r>
          </a:p>
          <a:p>
            <a:pPr marL="0" marR="0" lvl="0" indent="0" algn="l" defTabSz="737354" rtl="0" eaLnBrk="1" fontAlgn="auto" latinLnBrk="0" hangingPunct="1">
              <a:lnSpc>
                <a:spcPct val="90000"/>
              </a:lnSpc>
              <a:spcBef>
                <a:spcPts val="806"/>
              </a:spcBef>
              <a:spcAft>
                <a:spcPts val="0"/>
              </a:spcAft>
              <a:buClrTx/>
              <a:buSzTx/>
              <a:buFont typeface="Arial" panose="020B0604020202020204" pitchFamily="34" charset="0"/>
              <a:buNone/>
              <a:tabLst/>
              <a:defRPr/>
            </a:pPr>
            <a:endParaRPr lang="en-GB" sz="900" b="1" i="0">
              <a:solidFill>
                <a:srgbClr val="454546"/>
              </a:solidFill>
              <a:latin typeface="HelveticaNeueLT Pro 55 Roman" panose="020B0604020202020204" pitchFamily="34" charset="77"/>
            </a:endParaRPr>
          </a:p>
          <a:p>
            <a:pPr marL="0" marR="0" lvl="0" indent="0" algn="l" defTabSz="737354" rtl="0" eaLnBrk="1" fontAlgn="auto" latinLnBrk="0" hangingPunct="1">
              <a:lnSpc>
                <a:spcPct val="90000"/>
              </a:lnSpc>
              <a:spcBef>
                <a:spcPts val="806"/>
              </a:spcBef>
              <a:spcAft>
                <a:spcPts val="0"/>
              </a:spcAft>
              <a:buClrTx/>
              <a:buSzTx/>
              <a:buFont typeface="Arial" panose="020B0604020202020204" pitchFamily="34" charset="0"/>
              <a:buNone/>
              <a:tabLst/>
              <a:defRPr/>
            </a:pPr>
            <a:r>
              <a:rPr lang="en-GB" sz="900" b="1" i="0">
                <a:solidFill>
                  <a:srgbClr val="454546"/>
                </a:solidFill>
                <a:latin typeface="HelveticaNeueLT Pro 55 Roman" panose="020B0604020202020204" pitchFamily="34" charset="77"/>
              </a:rPr>
              <a:t>Sub heading 3 – Helvetica Neue LT Pro (Bold) – 9pt </a:t>
            </a:r>
          </a:p>
          <a:p>
            <a:pPr marL="0" marR="0" lvl="0" indent="0" algn="l" defTabSz="737354" rtl="0" eaLnBrk="1" fontAlgn="auto" latinLnBrk="0" hangingPunct="1">
              <a:lnSpc>
                <a:spcPct val="90000"/>
              </a:lnSpc>
              <a:spcBef>
                <a:spcPts val="806"/>
              </a:spcBef>
              <a:spcAft>
                <a:spcPts val="0"/>
              </a:spcAft>
              <a:buClrTx/>
              <a:buSzTx/>
              <a:buFont typeface="Arial" panose="020B0604020202020204" pitchFamily="34" charset="0"/>
              <a:buNone/>
              <a:tabLst/>
              <a:defRPr/>
            </a:pPr>
            <a:endParaRPr lang="en-GB" sz="900" b="0" i="0">
              <a:solidFill>
                <a:srgbClr val="454546"/>
              </a:solidFill>
              <a:latin typeface="HelveticaNeueLT Pro 55 Roman" panose="020B0604020202020204" pitchFamily="34" charset="77"/>
            </a:endParaRPr>
          </a:p>
          <a:p>
            <a:pPr marL="0" marR="0" lvl="0" indent="0" algn="l" defTabSz="737354" rtl="0" eaLnBrk="1" fontAlgn="auto" latinLnBrk="0" hangingPunct="1">
              <a:lnSpc>
                <a:spcPct val="90000"/>
              </a:lnSpc>
              <a:spcBef>
                <a:spcPts val="806"/>
              </a:spcBef>
              <a:spcAft>
                <a:spcPts val="0"/>
              </a:spcAft>
              <a:buClrTx/>
              <a:buSzTx/>
              <a:buFont typeface="Arial" panose="020B0604020202020204" pitchFamily="34" charset="0"/>
              <a:buNone/>
              <a:tabLst/>
              <a:defRPr/>
            </a:pPr>
            <a:r>
              <a:rPr lang="en-GB" sz="900" b="0" i="0">
                <a:solidFill>
                  <a:srgbClr val="454546"/>
                </a:solidFill>
                <a:latin typeface="HelveticaNeueLT Pro 55 Roman" panose="020B0604020202020204" pitchFamily="34" charset="77"/>
              </a:rPr>
              <a:t>Body copy – Helvetica Neue LT Pro (Bold) – 9pt </a:t>
            </a:r>
          </a:p>
          <a:p>
            <a:pPr marL="0" marR="0" lvl="0" indent="0" algn="l" defTabSz="737354" rtl="0" eaLnBrk="1" fontAlgn="auto" latinLnBrk="0" hangingPunct="1">
              <a:lnSpc>
                <a:spcPct val="90000"/>
              </a:lnSpc>
              <a:spcBef>
                <a:spcPts val="806"/>
              </a:spcBef>
              <a:spcAft>
                <a:spcPts val="0"/>
              </a:spcAft>
              <a:buClrTx/>
              <a:buSzTx/>
              <a:buFont typeface="Arial" panose="020B0604020202020204" pitchFamily="34" charset="0"/>
              <a:buNone/>
              <a:tabLst/>
              <a:defRPr/>
            </a:pPr>
            <a:endParaRPr lang="en-GB" sz="900" b="1" i="0">
              <a:solidFill>
                <a:srgbClr val="454546"/>
              </a:solidFill>
              <a:latin typeface="HelveticaNeueLT Pro 55 Roman" panose="020B0604020202020204" pitchFamily="34" charset="77"/>
            </a:endParaRPr>
          </a:p>
          <a:p>
            <a:pPr marL="0" marR="0" lvl="0" indent="0" algn="l" defTabSz="737354" rtl="0" eaLnBrk="1" fontAlgn="auto" latinLnBrk="0" hangingPunct="1">
              <a:lnSpc>
                <a:spcPct val="90000"/>
              </a:lnSpc>
              <a:spcBef>
                <a:spcPts val="806"/>
              </a:spcBef>
              <a:spcAft>
                <a:spcPts val="0"/>
              </a:spcAft>
              <a:buClrTx/>
              <a:buSzTx/>
              <a:buFont typeface="Arial" panose="020B0604020202020204" pitchFamily="34" charset="0"/>
              <a:buNone/>
              <a:tabLst/>
              <a:defRPr/>
            </a:pPr>
            <a:endParaRPr lang="en-GB" sz="1200" b="1" i="0">
              <a:solidFill>
                <a:srgbClr val="D43900"/>
              </a:solidFill>
              <a:latin typeface="HelveticaNeueLT Pro 55 Roman" panose="020B0604020202020204" pitchFamily="34" charset="77"/>
            </a:endParaRPr>
          </a:p>
          <a:p>
            <a:pPr defTabSz="737354">
              <a:spcBef>
                <a:spcPts val="806"/>
              </a:spcBef>
              <a:defRPr/>
            </a:pPr>
            <a:endParaRPr lang="en-GB" sz="1400" b="1" i="0">
              <a:solidFill>
                <a:srgbClr val="D43900"/>
              </a:solidFill>
              <a:latin typeface="HelveticaNeueLT Pro 55 Roman" panose="020B0604020202020204" pitchFamily="34" charset="77"/>
            </a:endParaRPr>
          </a:p>
          <a:p>
            <a:pPr defTabSz="737354">
              <a:spcBef>
                <a:spcPts val="806"/>
              </a:spcBef>
              <a:defRPr/>
            </a:pPr>
            <a:endParaRPr lang="en-GB" sz="1290">
              <a:solidFill>
                <a:srgbClr val="000000">
                  <a:lumMod val="65000"/>
                  <a:lumOff val="35000"/>
                </a:srgbClr>
              </a:solidFill>
              <a:latin typeface="HelveticaNeueLT Pro 55 Roman" panose="020B0604020202020204" pitchFamily="34" charset="77"/>
            </a:endParaRPr>
          </a:p>
        </p:txBody>
      </p:sp>
      <p:sp>
        <p:nvSpPr>
          <p:cNvPr id="27" name="Title 1">
            <a:extLst>
              <a:ext uri="{FF2B5EF4-FFF2-40B4-BE49-F238E27FC236}">
                <a16:creationId xmlns:a16="http://schemas.microsoft.com/office/drawing/2014/main" id="{D4A9DA12-082B-A34C-8468-11587E48967B}"/>
              </a:ext>
            </a:extLst>
          </p:cNvPr>
          <p:cNvSpPr txBox="1">
            <a:spLocks/>
          </p:cNvSpPr>
          <p:nvPr userDrawn="1"/>
        </p:nvSpPr>
        <p:spPr>
          <a:xfrm>
            <a:off x="552149" y="713193"/>
            <a:ext cx="3914022" cy="390715"/>
          </a:xfrm>
          <a:prstGeom prst="rect">
            <a:avLst/>
          </a:prstGeom>
        </p:spPr>
        <p:txBody>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defTabSz="737354"/>
            <a:r>
              <a:rPr lang="en-US" sz="1613" b="0" i="0">
                <a:solidFill>
                  <a:srgbClr val="454546"/>
                </a:solidFill>
                <a:latin typeface="HelveticaNeueLT Pro 65 Md" panose="020B0604020202020204" pitchFamily="34" charset="77"/>
              </a:rPr>
              <a:t>PowerPoint Template Guide</a:t>
            </a:r>
          </a:p>
        </p:txBody>
      </p:sp>
      <p:sp>
        <p:nvSpPr>
          <p:cNvPr id="30" name="Title 2">
            <a:extLst>
              <a:ext uri="{FF2B5EF4-FFF2-40B4-BE49-F238E27FC236}">
                <a16:creationId xmlns:a16="http://schemas.microsoft.com/office/drawing/2014/main" id="{D8F9DDC2-B081-0641-9597-6AFD59265FE2}"/>
              </a:ext>
            </a:extLst>
          </p:cNvPr>
          <p:cNvSpPr txBox="1">
            <a:spLocks/>
          </p:cNvSpPr>
          <p:nvPr userDrawn="1"/>
        </p:nvSpPr>
        <p:spPr>
          <a:xfrm>
            <a:off x="552149" y="1818341"/>
            <a:ext cx="3961895" cy="824764"/>
          </a:xfrm>
          <a:prstGeom prst="rect">
            <a:avLst/>
          </a:prstGeom>
        </p:spPr>
        <p:txBody>
          <a:bodyPr anchor="t"/>
          <a:lstStyle>
            <a:lvl1pPr algn="l" defTabSz="914377" rtl="0" eaLnBrk="1" latinLnBrk="0" hangingPunct="1">
              <a:lnSpc>
                <a:spcPct val="90000"/>
              </a:lnSpc>
              <a:spcBef>
                <a:spcPct val="0"/>
              </a:spcBef>
              <a:buNone/>
              <a:defRPr sz="4400" b="0" i="0" kern="1200">
                <a:solidFill>
                  <a:srgbClr val="FFBF22"/>
                </a:solidFill>
                <a:latin typeface="HelveticaNeueLT Std Med" panose="020B0604020202020204" pitchFamily="34" charset="0"/>
                <a:ea typeface="Helvetica Neue Condensed" panose="02000503000000020004" pitchFamily="2" charset="0"/>
                <a:cs typeface="Helvetica Neue Condensed" panose="02000503000000020004" pitchFamily="2" charset="0"/>
              </a:defRPr>
            </a:lvl1pPr>
          </a:lstStyle>
          <a:p>
            <a:pPr defTabSz="737354"/>
            <a:r>
              <a:rPr lang="en-GB" sz="2000">
                <a:solidFill>
                  <a:srgbClr val="D43900"/>
                </a:solidFill>
                <a:latin typeface="HelveticaNeueLT Pro 55 Roman" panose="020B0604020202020204" pitchFamily="34" charset="77"/>
              </a:rPr>
              <a:t>Section Title</a:t>
            </a:r>
          </a:p>
          <a:p>
            <a:pPr defTabSz="737354"/>
            <a:r>
              <a:rPr lang="en-US" sz="900">
                <a:solidFill>
                  <a:srgbClr val="454546"/>
                </a:solidFill>
                <a:latin typeface="HelveticaNeueLT Pro 55 Roman" panose="020B0604020202020204" pitchFamily="34" charset="77"/>
              </a:rPr>
              <a:t>Helvetica Neue Lt Pro (Roman) – 20pt</a:t>
            </a:r>
          </a:p>
        </p:txBody>
      </p:sp>
      <p:sp>
        <p:nvSpPr>
          <p:cNvPr id="31" name="Title 2">
            <a:extLst>
              <a:ext uri="{FF2B5EF4-FFF2-40B4-BE49-F238E27FC236}">
                <a16:creationId xmlns:a16="http://schemas.microsoft.com/office/drawing/2014/main" id="{03E029CE-9E7F-E244-9307-4763DEC2F5A6}"/>
              </a:ext>
            </a:extLst>
          </p:cNvPr>
          <p:cNvSpPr txBox="1">
            <a:spLocks/>
          </p:cNvSpPr>
          <p:nvPr userDrawn="1"/>
        </p:nvSpPr>
        <p:spPr>
          <a:xfrm>
            <a:off x="552149" y="2376382"/>
            <a:ext cx="3961895" cy="824764"/>
          </a:xfrm>
          <a:prstGeom prst="rect">
            <a:avLst/>
          </a:prstGeom>
        </p:spPr>
        <p:txBody>
          <a:bodyPr anchor="t"/>
          <a:lstStyle>
            <a:lvl1pPr algn="l" defTabSz="914377" rtl="0" eaLnBrk="1" latinLnBrk="0" hangingPunct="1">
              <a:lnSpc>
                <a:spcPct val="90000"/>
              </a:lnSpc>
              <a:spcBef>
                <a:spcPct val="0"/>
              </a:spcBef>
              <a:buNone/>
              <a:defRPr sz="4400" b="0" i="0" kern="1200">
                <a:solidFill>
                  <a:srgbClr val="FFBF22"/>
                </a:solidFill>
                <a:latin typeface="HelveticaNeueLT Std Med" panose="020B0604020202020204" pitchFamily="34" charset="0"/>
                <a:ea typeface="Helvetica Neue Condensed" panose="02000503000000020004" pitchFamily="2" charset="0"/>
                <a:cs typeface="Helvetica Neue Condensed" panose="02000503000000020004" pitchFamily="2" charset="0"/>
              </a:defRPr>
            </a:lvl1pPr>
          </a:lstStyle>
          <a:p>
            <a:pPr defTabSz="737354"/>
            <a:r>
              <a:rPr lang="en-GB" sz="1800" b="1" i="0">
                <a:solidFill>
                  <a:srgbClr val="D43900"/>
                </a:solidFill>
                <a:latin typeface="HelveticaNeueLT Pro 55 Roman" panose="020B0604020202020204" pitchFamily="34" charset="77"/>
              </a:rPr>
              <a:t>Heading</a:t>
            </a:r>
            <a:r>
              <a:rPr lang="en-GB" sz="2000" b="1" i="0">
                <a:solidFill>
                  <a:srgbClr val="D43900"/>
                </a:solidFill>
                <a:latin typeface="HelveticaNeueLT Pro 55 Roman" panose="020B0604020202020204" pitchFamily="34" charset="77"/>
              </a:rPr>
              <a:t> </a:t>
            </a:r>
          </a:p>
          <a:p>
            <a:pPr defTabSz="737354"/>
            <a:r>
              <a:rPr lang="en-US" sz="900">
                <a:solidFill>
                  <a:srgbClr val="454546"/>
                </a:solidFill>
                <a:latin typeface="HelveticaNeueLT Pro 55 Roman" panose="020B0604020202020204" pitchFamily="34" charset="77"/>
              </a:rPr>
              <a:t>Helvetica Neue Lt Pro (Roman) – 18pt</a:t>
            </a:r>
          </a:p>
        </p:txBody>
      </p:sp>
    </p:spTree>
    <p:extLst>
      <p:ext uri="{BB962C8B-B14F-4D97-AF65-F5344CB8AC3E}">
        <p14:creationId xmlns:p14="http://schemas.microsoft.com/office/powerpoint/2010/main" val="337539005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Placeholder 4">
            <a:extLst>
              <a:ext uri="{FF2B5EF4-FFF2-40B4-BE49-F238E27FC236}">
                <a16:creationId xmlns:a16="http://schemas.microsoft.com/office/drawing/2014/main" id="{FFACF0BA-FCB8-2D4A-9836-FD816C771AFC}"/>
              </a:ext>
            </a:extLst>
          </p:cNvPr>
          <p:cNvPicPr>
            <a:picLocks noChangeAspect="1"/>
          </p:cNvPicPr>
          <p:nvPr userDrawn="1"/>
        </p:nvPicPr>
        <p:blipFill>
          <a:blip r:embed="rId2"/>
          <a:srcRect/>
          <a:stretch/>
        </p:blipFill>
        <p:spPr>
          <a:xfrm>
            <a:off x="0" y="3363"/>
            <a:ext cx="12192000" cy="6858000"/>
          </a:xfrm>
          <a:prstGeom prst="rect">
            <a:avLst/>
          </a:prstGeom>
        </p:spPr>
      </p:pic>
      <p:pic>
        <p:nvPicPr>
          <p:cNvPr id="2" name="Picture 1">
            <a:extLst>
              <a:ext uri="{FF2B5EF4-FFF2-40B4-BE49-F238E27FC236}">
                <a16:creationId xmlns:a16="http://schemas.microsoft.com/office/drawing/2014/main" id="{98FD9B3C-5013-E839-6CD7-E213FD386C9D}"/>
              </a:ext>
            </a:extLst>
          </p:cNvPr>
          <p:cNvPicPr>
            <a:picLocks noChangeAspect="1"/>
          </p:cNvPicPr>
          <p:nvPr userDrawn="1"/>
        </p:nvPicPr>
        <p:blipFill>
          <a:blip r:embed="rId3"/>
          <a:stretch>
            <a:fillRect/>
          </a:stretch>
        </p:blipFill>
        <p:spPr>
          <a:xfrm>
            <a:off x="-18960" y="5384304"/>
            <a:ext cx="12210960" cy="1318732"/>
          </a:xfrm>
          <a:prstGeom prst="rect">
            <a:avLst/>
          </a:prstGeom>
        </p:spPr>
      </p:pic>
      <p:pic>
        <p:nvPicPr>
          <p:cNvPr id="3" name="Picture 2">
            <a:extLst>
              <a:ext uri="{FF2B5EF4-FFF2-40B4-BE49-F238E27FC236}">
                <a16:creationId xmlns:a16="http://schemas.microsoft.com/office/drawing/2014/main" id="{2735E139-7CB9-E460-7730-5B5C225B94B7}"/>
              </a:ext>
            </a:extLst>
          </p:cNvPr>
          <p:cNvPicPr>
            <a:picLocks noChangeAspect="1"/>
          </p:cNvPicPr>
          <p:nvPr userDrawn="1"/>
        </p:nvPicPr>
        <p:blipFill>
          <a:blip r:embed="rId4"/>
          <a:stretch>
            <a:fillRect/>
          </a:stretch>
        </p:blipFill>
        <p:spPr>
          <a:xfrm>
            <a:off x="-18961" y="6197486"/>
            <a:ext cx="12244931" cy="660514"/>
          </a:xfrm>
          <a:prstGeom prst="rect">
            <a:avLst/>
          </a:prstGeom>
        </p:spPr>
      </p:pic>
      <p:pic>
        <p:nvPicPr>
          <p:cNvPr id="4" name="Picture 3">
            <a:extLst>
              <a:ext uri="{FF2B5EF4-FFF2-40B4-BE49-F238E27FC236}">
                <a16:creationId xmlns:a16="http://schemas.microsoft.com/office/drawing/2014/main" id="{E61E6A0E-E54B-2B56-476B-2967D6BAA821}"/>
              </a:ext>
            </a:extLst>
          </p:cNvPr>
          <p:cNvPicPr>
            <a:picLocks noChangeAspect="1"/>
          </p:cNvPicPr>
          <p:nvPr userDrawn="1"/>
        </p:nvPicPr>
        <p:blipFill>
          <a:blip r:embed="rId5"/>
          <a:srcRect/>
          <a:stretch/>
        </p:blipFill>
        <p:spPr>
          <a:xfrm>
            <a:off x="11423087" y="6426740"/>
            <a:ext cx="404054" cy="157424"/>
          </a:xfrm>
          <a:prstGeom prst="rect">
            <a:avLst/>
          </a:prstGeom>
        </p:spPr>
      </p:pic>
    </p:spTree>
    <p:extLst>
      <p:ext uri="{BB962C8B-B14F-4D97-AF65-F5344CB8AC3E}">
        <p14:creationId xmlns:p14="http://schemas.microsoft.com/office/powerpoint/2010/main" val="417128112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1_Table">
    <p:spTree>
      <p:nvGrpSpPr>
        <p:cNvPr id="1" name=""/>
        <p:cNvGrpSpPr/>
        <p:nvPr/>
      </p:nvGrpSpPr>
      <p:grpSpPr>
        <a:xfrm>
          <a:off x="0" y="0"/>
          <a:ext cx="0" cy="0"/>
          <a:chOff x="0" y="0"/>
          <a:chExt cx="0" cy="0"/>
        </a:xfrm>
      </p:grpSpPr>
      <p:sp>
        <p:nvSpPr>
          <p:cNvPr id="3" name="Table Placeholder 2">
            <a:extLst>
              <a:ext uri="{FF2B5EF4-FFF2-40B4-BE49-F238E27FC236}">
                <a16:creationId xmlns:a16="http://schemas.microsoft.com/office/drawing/2014/main" id="{2BDEBFE9-838E-194F-A633-0E7ABCE7BD1D}"/>
              </a:ext>
            </a:extLst>
          </p:cNvPr>
          <p:cNvSpPr>
            <a:spLocks noGrp="1"/>
          </p:cNvSpPr>
          <p:nvPr>
            <p:ph type="tbl" sz="quarter" idx="10"/>
          </p:nvPr>
        </p:nvSpPr>
        <p:spPr>
          <a:xfrm>
            <a:off x="496888" y="1555750"/>
            <a:ext cx="11064875" cy="3983038"/>
          </a:xfrm>
          <a:prstGeom prst="rect">
            <a:avLst/>
          </a:prstGeom>
          <a:noFill/>
        </p:spPr>
        <p:txBody>
          <a:bodyPr/>
          <a:lstStyle>
            <a:lvl1pPr>
              <a:defRPr b="0" i="0">
                <a:solidFill>
                  <a:srgbClr val="454546"/>
                </a:solidFill>
                <a:latin typeface="HelveticaNeueLT Pro 45 Lt" panose="020B0403020202020204" pitchFamily="34" charset="77"/>
              </a:defRPr>
            </a:lvl1pPr>
          </a:lstStyle>
          <a:p>
            <a:endParaRPr lang="en-US"/>
          </a:p>
        </p:txBody>
      </p:sp>
      <p:sp>
        <p:nvSpPr>
          <p:cNvPr id="5" name="Title 1">
            <a:extLst>
              <a:ext uri="{FF2B5EF4-FFF2-40B4-BE49-F238E27FC236}">
                <a16:creationId xmlns:a16="http://schemas.microsoft.com/office/drawing/2014/main" id="{83C072FE-D45E-4C4A-AA98-CD8F8B245EBB}"/>
              </a:ext>
            </a:extLst>
          </p:cNvPr>
          <p:cNvSpPr>
            <a:spLocks noGrp="1"/>
          </p:cNvSpPr>
          <p:nvPr>
            <p:ph type="title"/>
          </p:nvPr>
        </p:nvSpPr>
        <p:spPr>
          <a:xfrm>
            <a:off x="497523" y="780175"/>
            <a:ext cx="9357677" cy="637747"/>
          </a:xfrm>
          <a:prstGeom prst="rect">
            <a:avLst/>
          </a:prstGeom>
        </p:spPr>
        <p:txBody>
          <a:bodyPr anchor="t"/>
          <a:lstStyle>
            <a:lvl1pPr>
              <a:defRPr sz="2500" b="0" i="0">
                <a:solidFill>
                  <a:srgbClr val="D43900"/>
                </a:solidFill>
                <a:latin typeface="HelveticaNeueLT Pro 55 Roman" panose="020B0604020202020204" pitchFamily="34" charset="77"/>
                <a:ea typeface="Helvetica Neue Condensed" panose="02000503000000020004" pitchFamily="2" charset="0"/>
                <a:cs typeface="Helvetica Neue Condensed" panose="02000503000000020004" pitchFamily="2" charset="0"/>
              </a:defRPr>
            </a:lvl1pPr>
          </a:lstStyle>
          <a:p>
            <a:r>
              <a:rPr lang="en-GB"/>
              <a:t>Click to edit Master title style</a:t>
            </a:r>
            <a:endParaRPr lang="en-US"/>
          </a:p>
        </p:txBody>
      </p:sp>
      <p:sp>
        <p:nvSpPr>
          <p:cNvPr id="2" name="Graphic 8">
            <a:extLst>
              <a:ext uri="{FF2B5EF4-FFF2-40B4-BE49-F238E27FC236}">
                <a16:creationId xmlns:a16="http://schemas.microsoft.com/office/drawing/2014/main" id="{E50AB2F0-B090-1AF6-7D8E-826E20E3F3F0}"/>
              </a:ext>
            </a:extLst>
          </p:cNvPr>
          <p:cNvSpPr/>
          <p:nvPr userDrawn="1"/>
        </p:nvSpPr>
        <p:spPr>
          <a:xfrm>
            <a:off x="-16829" y="6232997"/>
            <a:ext cx="12263370" cy="659972"/>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 name="connsiteX0" fmla="*/ 13418720 w 13424658"/>
              <a:gd name="connsiteY0" fmla="*/ 0 h 659972"/>
              <a:gd name="connsiteX1" fmla="*/ 11473122 w 13424658"/>
              <a:gd name="connsiteY1" fmla="*/ 0 h 659972"/>
              <a:gd name="connsiteX2" fmla="*/ 11435032 w 13424658"/>
              <a:gd name="connsiteY2" fmla="*/ 2097 h 659972"/>
              <a:gd name="connsiteX3" fmla="*/ 11397926 w 13424658"/>
              <a:gd name="connsiteY3" fmla="*/ 8549 h 659972"/>
              <a:gd name="connsiteX4" fmla="*/ 11361641 w 13424658"/>
              <a:gd name="connsiteY4" fmla="*/ 18873 h 659972"/>
              <a:gd name="connsiteX5" fmla="*/ 11326998 w 13424658"/>
              <a:gd name="connsiteY5" fmla="*/ 33229 h 659972"/>
              <a:gd name="connsiteX6" fmla="*/ 11294161 w 13424658"/>
              <a:gd name="connsiteY6" fmla="*/ 51456 h 659972"/>
              <a:gd name="connsiteX7" fmla="*/ 11263295 w 13424658"/>
              <a:gd name="connsiteY7" fmla="*/ 73232 h 659972"/>
              <a:gd name="connsiteX8" fmla="*/ 11234891 w 13424658"/>
              <a:gd name="connsiteY8" fmla="*/ 98557 h 659972"/>
              <a:gd name="connsiteX9" fmla="*/ 11029496 w 13424658"/>
              <a:gd name="connsiteY9" fmla="*/ 306639 h 659972"/>
              <a:gd name="connsiteX10" fmla="*/ 11001092 w 13424658"/>
              <a:gd name="connsiteY10" fmla="*/ 331964 h 659972"/>
              <a:gd name="connsiteX11" fmla="*/ 10970225 w 13424658"/>
              <a:gd name="connsiteY11" fmla="*/ 353740 h 659972"/>
              <a:gd name="connsiteX12" fmla="*/ 10937388 w 13424658"/>
              <a:gd name="connsiteY12" fmla="*/ 371806 h 659972"/>
              <a:gd name="connsiteX13" fmla="*/ 10902746 w 13424658"/>
              <a:gd name="connsiteY13" fmla="*/ 386162 h 659972"/>
              <a:gd name="connsiteX14" fmla="*/ 10866625 w 13424658"/>
              <a:gd name="connsiteY14" fmla="*/ 396646 h 659972"/>
              <a:gd name="connsiteX15" fmla="*/ 10829356 w 13424658"/>
              <a:gd name="connsiteY15" fmla="*/ 402937 h 659972"/>
              <a:gd name="connsiteX16" fmla="*/ 10791265 w 13424658"/>
              <a:gd name="connsiteY16" fmla="*/ 405034 h 659972"/>
              <a:gd name="connsiteX17" fmla="*/ 0 w 13424658"/>
              <a:gd name="connsiteY17" fmla="*/ 401828 h 659972"/>
              <a:gd name="connsiteX18" fmla="*/ 1164494 w 13424658"/>
              <a:gd name="connsiteY18" fmla="*/ 654035 h 659972"/>
              <a:gd name="connsiteX19" fmla="*/ 13424658 w 13424658"/>
              <a:gd name="connsiteY19" fmla="*/ 659972 h 659972"/>
              <a:gd name="connsiteX20" fmla="*/ 13418720 w 13424658"/>
              <a:gd name="connsiteY20" fmla="*/ 0 h 659972"/>
              <a:gd name="connsiteX0" fmla="*/ 13418720 w 13424658"/>
              <a:gd name="connsiteY0" fmla="*/ 0 h 659972"/>
              <a:gd name="connsiteX1" fmla="*/ 11473122 w 13424658"/>
              <a:gd name="connsiteY1" fmla="*/ 0 h 659972"/>
              <a:gd name="connsiteX2" fmla="*/ 11435032 w 13424658"/>
              <a:gd name="connsiteY2" fmla="*/ 2097 h 659972"/>
              <a:gd name="connsiteX3" fmla="*/ 11397926 w 13424658"/>
              <a:gd name="connsiteY3" fmla="*/ 8549 h 659972"/>
              <a:gd name="connsiteX4" fmla="*/ 11361641 w 13424658"/>
              <a:gd name="connsiteY4" fmla="*/ 18873 h 659972"/>
              <a:gd name="connsiteX5" fmla="*/ 11326998 w 13424658"/>
              <a:gd name="connsiteY5" fmla="*/ 33229 h 659972"/>
              <a:gd name="connsiteX6" fmla="*/ 11294161 w 13424658"/>
              <a:gd name="connsiteY6" fmla="*/ 51456 h 659972"/>
              <a:gd name="connsiteX7" fmla="*/ 11263295 w 13424658"/>
              <a:gd name="connsiteY7" fmla="*/ 73232 h 659972"/>
              <a:gd name="connsiteX8" fmla="*/ 11234891 w 13424658"/>
              <a:gd name="connsiteY8" fmla="*/ 98557 h 659972"/>
              <a:gd name="connsiteX9" fmla="*/ 11029496 w 13424658"/>
              <a:gd name="connsiteY9" fmla="*/ 306639 h 659972"/>
              <a:gd name="connsiteX10" fmla="*/ 11001092 w 13424658"/>
              <a:gd name="connsiteY10" fmla="*/ 331964 h 659972"/>
              <a:gd name="connsiteX11" fmla="*/ 10970225 w 13424658"/>
              <a:gd name="connsiteY11" fmla="*/ 353740 h 659972"/>
              <a:gd name="connsiteX12" fmla="*/ 10937388 w 13424658"/>
              <a:gd name="connsiteY12" fmla="*/ 371806 h 659972"/>
              <a:gd name="connsiteX13" fmla="*/ 10902746 w 13424658"/>
              <a:gd name="connsiteY13" fmla="*/ 386162 h 659972"/>
              <a:gd name="connsiteX14" fmla="*/ 10866625 w 13424658"/>
              <a:gd name="connsiteY14" fmla="*/ 396646 h 659972"/>
              <a:gd name="connsiteX15" fmla="*/ 10829356 w 13424658"/>
              <a:gd name="connsiteY15" fmla="*/ 402937 h 659972"/>
              <a:gd name="connsiteX16" fmla="*/ 10791265 w 13424658"/>
              <a:gd name="connsiteY16" fmla="*/ 405034 h 659972"/>
              <a:gd name="connsiteX17" fmla="*/ 0 w 13424658"/>
              <a:gd name="connsiteY17" fmla="*/ 401828 h 659972"/>
              <a:gd name="connsiteX18" fmla="*/ 30638 w 13424658"/>
              <a:gd name="connsiteY18" fmla="*/ 644891 h 659972"/>
              <a:gd name="connsiteX19" fmla="*/ 13424658 w 13424658"/>
              <a:gd name="connsiteY19" fmla="*/ 659972 h 659972"/>
              <a:gd name="connsiteX20" fmla="*/ 13418720 w 13424658"/>
              <a:gd name="connsiteY20" fmla="*/ 0 h 659972"/>
              <a:gd name="connsiteX0" fmla="*/ 12248288 w 13424658"/>
              <a:gd name="connsiteY0" fmla="*/ 0 h 659972"/>
              <a:gd name="connsiteX1" fmla="*/ 11473122 w 13424658"/>
              <a:gd name="connsiteY1" fmla="*/ 0 h 659972"/>
              <a:gd name="connsiteX2" fmla="*/ 11435032 w 13424658"/>
              <a:gd name="connsiteY2" fmla="*/ 2097 h 659972"/>
              <a:gd name="connsiteX3" fmla="*/ 11397926 w 13424658"/>
              <a:gd name="connsiteY3" fmla="*/ 8549 h 659972"/>
              <a:gd name="connsiteX4" fmla="*/ 11361641 w 13424658"/>
              <a:gd name="connsiteY4" fmla="*/ 18873 h 659972"/>
              <a:gd name="connsiteX5" fmla="*/ 11326998 w 13424658"/>
              <a:gd name="connsiteY5" fmla="*/ 33229 h 659972"/>
              <a:gd name="connsiteX6" fmla="*/ 11294161 w 13424658"/>
              <a:gd name="connsiteY6" fmla="*/ 51456 h 659972"/>
              <a:gd name="connsiteX7" fmla="*/ 11263295 w 13424658"/>
              <a:gd name="connsiteY7" fmla="*/ 73232 h 659972"/>
              <a:gd name="connsiteX8" fmla="*/ 11234891 w 13424658"/>
              <a:gd name="connsiteY8" fmla="*/ 98557 h 659972"/>
              <a:gd name="connsiteX9" fmla="*/ 11029496 w 13424658"/>
              <a:gd name="connsiteY9" fmla="*/ 306639 h 659972"/>
              <a:gd name="connsiteX10" fmla="*/ 11001092 w 13424658"/>
              <a:gd name="connsiteY10" fmla="*/ 331964 h 659972"/>
              <a:gd name="connsiteX11" fmla="*/ 10970225 w 13424658"/>
              <a:gd name="connsiteY11" fmla="*/ 353740 h 659972"/>
              <a:gd name="connsiteX12" fmla="*/ 10937388 w 13424658"/>
              <a:gd name="connsiteY12" fmla="*/ 371806 h 659972"/>
              <a:gd name="connsiteX13" fmla="*/ 10902746 w 13424658"/>
              <a:gd name="connsiteY13" fmla="*/ 386162 h 659972"/>
              <a:gd name="connsiteX14" fmla="*/ 10866625 w 13424658"/>
              <a:gd name="connsiteY14" fmla="*/ 396646 h 659972"/>
              <a:gd name="connsiteX15" fmla="*/ 10829356 w 13424658"/>
              <a:gd name="connsiteY15" fmla="*/ 402937 h 659972"/>
              <a:gd name="connsiteX16" fmla="*/ 10791265 w 13424658"/>
              <a:gd name="connsiteY16" fmla="*/ 405034 h 659972"/>
              <a:gd name="connsiteX17" fmla="*/ 0 w 13424658"/>
              <a:gd name="connsiteY17" fmla="*/ 401828 h 659972"/>
              <a:gd name="connsiteX18" fmla="*/ 30638 w 13424658"/>
              <a:gd name="connsiteY18" fmla="*/ 644891 h 659972"/>
              <a:gd name="connsiteX19" fmla="*/ 13424658 w 13424658"/>
              <a:gd name="connsiteY19" fmla="*/ 659972 h 659972"/>
              <a:gd name="connsiteX20" fmla="*/ 12248288 w 13424658"/>
              <a:gd name="connsiteY20" fmla="*/ 0 h 659972"/>
              <a:gd name="connsiteX0" fmla="*/ 12248288 w 13424658"/>
              <a:gd name="connsiteY0" fmla="*/ 0 h 659972"/>
              <a:gd name="connsiteX1" fmla="*/ 11473122 w 13424658"/>
              <a:gd name="connsiteY1" fmla="*/ 0 h 659972"/>
              <a:gd name="connsiteX2" fmla="*/ 11435032 w 13424658"/>
              <a:gd name="connsiteY2" fmla="*/ 2097 h 659972"/>
              <a:gd name="connsiteX3" fmla="*/ 11397926 w 13424658"/>
              <a:gd name="connsiteY3" fmla="*/ 8549 h 659972"/>
              <a:gd name="connsiteX4" fmla="*/ 11361641 w 13424658"/>
              <a:gd name="connsiteY4" fmla="*/ 18873 h 659972"/>
              <a:gd name="connsiteX5" fmla="*/ 11326998 w 13424658"/>
              <a:gd name="connsiteY5" fmla="*/ 33229 h 659972"/>
              <a:gd name="connsiteX6" fmla="*/ 11294161 w 13424658"/>
              <a:gd name="connsiteY6" fmla="*/ 51456 h 659972"/>
              <a:gd name="connsiteX7" fmla="*/ 11263295 w 13424658"/>
              <a:gd name="connsiteY7" fmla="*/ 73232 h 659972"/>
              <a:gd name="connsiteX8" fmla="*/ 11234891 w 13424658"/>
              <a:gd name="connsiteY8" fmla="*/ 98557 h 659972"/>
              <a:gd name="connsiteX9" fmla="*/ 11029496 w 13424658"/>
              <a:gd name="connsiteY9" fmla="*/ 306639 h 659972"/>
              <a:gd name="connsiteX10" fmla="*/ 11001092 w 13424658"/>
              <a:gd name="connsiteY10" fmla="*/ 331964 h 659972"/>
              <a:gd name="connsiteX11" fmla="*/ 10970225 w 13424658"/>
              <a:gd name="connsiteY11" fmla="*/ 353740 h 659972"/>
              <a:gd name="connsiteX12" fmla="*/ 10937388 w 13424658"/>
              <a:gd name="connsiteY12" fmla="*/ 371806 h 659972"/>
              <a:gd name="connsiteX13" fmla="*/ 10902746 w 13424658"/>
              <a:gd name="connsiteY13" fmla="*/ 386162 h 659972"/>
              <a:gd name="connsiteX14" fmla="*/ 10866625 w 13424658"/>
              <a:gd name="connsiteY14" fmla="*/ 396646 h 659972"/>
              <a:gd name="connsiteX15" fmla="*/ 10829356 w 13424658"/>
              <a:gd name="connsiteY15" fmla="*/ 402937 h 659972"/>
              <a:gd name="connsiteX16" fmla="*/ 10791265 w 13424658"/>
              <a:gd name="connsiteY16" fmla="*/ 405034 h 659972"/>
              <a:gd name="connsiteX17" fmla="*/ 0 w 13424658"/>
              <a:gd name="connsiteY17" fmla="*/ 401828 h 659972"/>
              <a:gd name="connsiteX18" fmla="*/ 30638 w 13424658"/>
              <a:gd name="connsiteY18" fmla="*/ 644891 h 659972"/>
              <a:gd name="connsiteX19" fmla="*/ 13424658 w 13424658"/>
              <a:gd name="connsiteY19" fmla="*/ 659972 h 659972"/>
              <a:gd name="connsiteX20" fmla="*/ 12248288 w 13424658"/>
              <a:gd name="connsiteY20" fmla="*/ 0 h 659972"/>
              <a:gd name="connsiteX0" fmla="*/ 12248288 w 12263370"/>
              <a:gd name="connsiteY0" fmla="*/ 0 h 659972"/>
              <a:gd name="connsiteX1" fmla="*/ 11473122 w 12263370"/>
              <a:gd name="connsiteY1" fmla="*/ 0 h 659972"/>
              <a:gd name="connsiteX2" fmla="*/ 11435032 w 12263370"/>
              <a:gd name="connsiteY2" fmla="*/ 2097 h 659972"/>
              <a:gd name="connsiteX3" fmla="*/ 11397926 w 12263370"/>
              <a:gd name="connsiteY3" fmla="*/ 8549 h 659972"/>
              <a:gd name="connsiteX4" fmla="*/ 11361641 w 12263370"/>
              <a:gd name="connsiteY4" fmla="*/ 18873 h 659972"/>
              <a:gd name="connsiteX5" fmla="*/ 11326998 w 12263370"/>
              <a:gd name="connsiteY5" fmla="*/ 33229 h 659972"/>
              <a:gd name="connsiteX6" fmla="*/ 11294161 w 12263370"/>
              <a:gd name="connsiteY6" fmla="*/ 51456 h 659972"/>
              <a:gd name="connsiteX7" fmla="*/ 11263295 w 12263370"/>
              <a:gd name="connsiteY7" fmla="*/ 73232 h 659972"/>
              <a:gd name="connsiteX8" fmla="*/ 11234891 w 12263370"/>
              <a:gd name="connsiteY8" fmla="*/ 98557 h 659972"/>
              <a:gd name="connsiteX9" fmla="*/ 11029496 w 12263370"/>
              <a:gd name="connsiteY9" fmla="*/ 306639 h 659972"/>
              <a:gd name="connsiteX10" fmla="*/ 11001092 w 12263370"/>
              <a:gd name="connsiteY10" fmla="*/ 331964 h 659972"/>
              <a:gd name="connsiteX11" fmla="*/ 10970225 w 12263370"/>
              <a:gd name="connsiteY11" fmla="*/ 353740 h 659972"/>
              <a:gd name="connsiteX12" fmla="*/ 10937388 w 12263370"/>
              <a:gd name="connsiteY12" fmla="*/ 371806 h 659972"/>
              <a:gd name="connsiteX13" fmla="*/ 10902746 w 12263370"/>
              <a:gd name="connsiteY13" fmla="*/ 386162 h 659972"/>
              <a:gd name="connsiteX14" fmla="*/ 10866625 w 12263370"/>
              <a:gd name="connsiteY14" fmla="*/ 396646 h 659972"/>
              <a:gd name="connsiteX15" fmla="*/ 10829356 w 12263370"/>
              <a:gd name="connsiteY15" fmla="*/ 402937 h 659972"/>
              <a:gd name="connsiteX16" fmla="*/ 10791265 w 12263370"/>
              <a:gd name="connsiteY16" fmla="*/ 405034 h 659972"/>
              <a:gd name="connsiteX17" fmla="*/ 0 w 12263370"/>
              <a:gd name="connsiteY17" fmla="*/ 401828 h 659972"/>
              <a:gd name="connsiteX18" fmla="*/ 30638 w 12263370"/>
              <a:gd name="connsiteY18" fmla="*/ 644891 h 659972"/>
              <a:gd name="connsiteX19" fmla="*/ 12263370 w 12263370"/>
              <a:gd name="connsiteY19" fmla="*/ 659972 h 659972"/>
              <a:gd name="connsiteX20" fmla="*/ 12248288 w 12263370"/>
              <a:gd name="connsiteY20" fmla="*/ 0 h 65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63370" h="659972">
                <a:moveTo>
                  <a:pt x="12248288" y="0"/>
                </a:moveTo>
                <a:lnTo>
                  <a:pt x="11473122" y="0"/>
                </a:lnTo>
                <a:lnTo>
                  <a:pt x="11435032" y="2097"/>
                </a:lnTo>
                <a:lnTo>
                  <a:pt x="11397926" y="8549"/>
                </a:lnTo>
                <a:lnTo>
                  <a:pt x="11361641" y="18873"/>
                </a:lnTo>
                <a:lnTo>
                  <a:pt x="11326998" y="33229"/>
                </a:lnTo>
                <a:lnTo>
                  <a:pt x="11294161" y="51456"/>
                </a:lnTo>
                <a:lnTo>
                  <a:pt x="11263295" y="73232"/>
                </a:lnTo>
                <a:lnTo>
                  <a:pt x="11234891" y="98557"/>
                </a:lnTo>
                <a:lnTo>
                  <a:pt x="11029496" y="306639"/>
                </a:lnTo>
                <a:lnTo>
                  <a:pt x="11001092" y="331964"/>
                </a:lnTo>
                <a:lnTo>
                  <a:pt x="10970225" y="353740"/>
                </a:lnTo>
                <a:lnTo>
                  <a:pt x="10937388" y="371806"/>
                </a:lnTo>
                <a:lnTo>
                  <a:pt x="10902746" y="386162"/>
                </a:lnTo>
                <a:lnTo>
                  <a:pt x="10866625" y="396646"/>
                </a:lnTo>
                <a:lnTo>
                  <a:pt x="10829356" y="402937"/>
                </a:lnTo>
                <a:lnTo>
                  <a:pt x="10791265" y="405034"/>
                </a:lnTo>
                <a:lnTo>
                  <a:pt x="0" y="401828"/>
                </a:lnTo>
                <a:lnTo>
                  <a:pt x="30638" y="644891"/>
                </a:lnTo>
                <a:lnTo>
                  <a:pt x="12263370" y="659972"/>
                </a:lnTo>
                <a:cubicBezTo>
                  <a:pt x="12261391" y="453836"/>
                  <a:pt x="12259411" y="32400"/>
                  <a:pt x="12248288" y="0"/>
                </a:cubicBezTo>
                <a:close/>
              </a:path>
            </a:pathLst>
          </a:custGeom>
          <a:solidFill>
            <a:srgbClr val="FFFFFF"/>
          </a:solidFill>
          <a:ln w="16417" cap="flat">
            <a:noFill/>
            <a:prstDash val="solid"/>
            <a:miter/>
          </a:ln>
        </p:spPr>
        <p:txBody>
          <a:bodyPr rtlCol="0" anchor="ctr"/>
          <a:lstStyle/>
          <a:p>
            <a:endParaRPr lang="en-GB"/>
          </a:p>
        </p:txBody>
      </p:sp>
      <p:sp>
        <p:nvSpPr>
          <p:cNvPr id="4" name="Graphic 8">
            <a:extLst>
              <a:ext uri="{FF2B5EF4-FFF2-40B4-BE49-F238E27FC236}">
                <a16:creationId xmlns:a16="http://schemas.microsoft.com/office/drawing/2014/main" id="{C91347A1-FC09-583C-728A-1EEAA6D152AE}"/>
              </a:ext>
            </a:extLst>
          </p:cNvPr>
          <p:cNvSpPr/>
          <p:nvPr userDrawn="1"/>
        </p:nvSpPr>
        <p:spPr>
          <a:xfrm>
            <a:off x="-924" y="6232997"/>
            <a:ext cx="12210889" cy="405034"/>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12254226 w 12254226"/>
              <a:gd name="connsiteY18" fmla="*/ 659972 h 659972"/>
              <a:gd name="connsiteX19" fmla="*/ 12248288 w 12254226"/>
              <a:gd name="connsiteY19" fmla="*/ 0 h 659972"/>
              <a:gd name="connsiteX0" fmla="*/ 12248288 w 12248288"/>
              <a:gd name="connsiteY0" fmla="*/ 0 h 410972"/>
              <a:gd name="connsiteX1" fmla="*/ 10302690 w 12248288"/>
              <a:gd name="connsiteY1" fmla="*/ 0 h 410972"/>
              <a:gd name="connsiteX2" fmla="*/ 10264600 w 12248288"/>
              <a:gd name="connsiteY2" fmla="*/ 2097 h 410972"/>
              <a:gd name="connsiteX3" fmla="*/ 10227494 w 12248288"/>
              <a:gd name="connsiteY3" fmla="*/ 8549 h 410972"/>
              <a:gd name="connsiteX4" fmla="*/ 10191209 w 12248288"/>
              <a:gd name="connsiteY4" fmla="*/ 18873 h 410972"/>
              <a:gd name="connsiteX5" fmla="*/ 10156566 w 12248288"/>
              <a:gd name="connsiteY5" fmla="*/ 33229 h 410972"/>
              <a:gd name="connsiteX6" fmla="*/ 10123729 w 12248288"/>
              <a:gd name="connsiteY6" fmla="*/ 51456 h 410972"/>
              <a:gd name="connsiteX7" fmla="*/ 10092863 w 12248288"/>
              <a:gd name="connsiteY7" fmla="*/ 73232 h 410972"/>
              <a:gd name="connsiteX8" fmla="*/ 10064459 w 12248288"/>
              <a:gd name="connsiteY8" fmla="*/ 98557 h 410972"/>
              <a:gd name="connsiteX9" fmla="*/ 9859064 w 12248288"/>
              <a:gd name="connsiteY9" fmla="*/ 306639 h 410972"/>
              <a:gd name="connsiteX10" fmla="*/ 9830660 w 12248288"/>
              <a:gd name="connsiteY10" fmla="*/ 331964 h 410972"/>
              <a:gd name="connsiteX11" fmla="*/ 9799793 w 12248288"/>
              <a:gd name="connsiteY11" fmla="*/ 353740 h 410972"/>
              <a:gd name="connsiteX12" fmla="*/ 9766956 w 12248288"/>
              <a:gd name="connsiteY12" fmla="*/ 371806 h 410972"/>
              <a:gd name="connsiteX13" fmla="*/ 9732314 w 12248288"/>
              <a:gd name="connsiteY13" fmla="*/ 386162 h 410972"/>
              <a:gd name="connsiteX14" fmla="*/ 9696193 w 12248288"/>
              <a:gd name="connsiteY14" fmla="*/ 396646 h 410972"/>
              <a:gd name="connsiteX15" fmla="*/ 9658924 w 12248288"/>
              <a:gd name="connsiteY15" fmla="*/ 402937 h 410972"/>
              <a:gd name="connsiteX16" fmla="*/ 9620833 w 12248288"/>
              <a:gd name="connsiteY16" fmla="*/ 405034 h 410972"/>
              <a:gd name="connsiteX17" fmla="*/ 0 w 12248288"/>
              <a:gd name="connsiteY17" fmla="*/ 410972 h 410972"/>
              <a:gd name="connsiteX18" fmla="*/ 12248288 w 12248288"/>
              <a:gd name="connsiteY18" fmla="*/ 0 h 410972"/>
              <a:gd name="connsiteX0" fmla="*/ 12156848 w 12156848"/>
              <a:gd name="connsiteY0" fmla="*/ 0 h 502412"/>
              <a:gd name="connsiteX1" fmla="*/ 10211250 w 12156848"/>
              <a:gd name="connsiteY1" fmla="*/ 0 h 502412"/>
              <a:gd name="connsiteX2" fmla="*/ 10173160 w 12156848"/>
              <a:gd name="connsiteY2" fmla="*/ 2097 h 502412"/>
              <a:gd name="connsiteX3" fmla="*/ 10136054 w 12156848"/>
              <a:gd name="connsiteY3" fmla="*/ 8549 h 502412"/>
              <a:gd name="connsiteX4" fmla="*/ 10099769 w 12156848"/>
              <a:gd name="connsiteY4" fmla="*/ 18873 h 502412"/>
              <a:gd name="connsiteX5" fmla="*/ 10065126 w 12156848"/>
              <a:gd name="connsiteY5" fmla="*/ 33229 h 502412"/>
              <a:gd name="connsiteX6" fmla="*/ 10032289 w 12156848"/>
              <a:gd name="connsiteY6" fmla="*/ 51456 h 502412"/>
              <a:gd name="connsiteX7" fmla="*/ 10001423 w 12156848"/>
              <a:gd name="connsiteY7" fmla="*/ 73232 h 502412"/>
              <a:gd name="connsiteX8" fmla="*/ 9973019 w 12156848"/>
              <a:gd name="connsiteY8" fmla="*/ 98557 h 502412"/>
              <a:gd name="connsiteX9" fmla="*/ 9767624 w 12156848"/>
              <a:gd name="connsiteY9" fmla="*/ 306639 h 502412"/>
              <a:gd name="connsiteX10" fmla="*/ 9739220 w 12156848"/>
              <a:gd name="connsiteY10" fmla="*/ 331964 h 502412"/>
              <a:gd name="connsiteX11" fmla="*/ 9708353 w 12156848"/>
              <a:gd name="connsiteY11" fmla="*/ 353740 h 502412"/>
              <a:gd name="connsiteX12" fmla="*/ 9675516 w 12156848"/>
              <a:gd name="connsiteY12" fmla="*/ 371806 h 502412"/>
              <a:gd name="connsiteX13" fmla="*/ 9640874 w 12156848"/>
              <a:gd name="connsiteY13" fmla="*/ 386162 h 502412"/>
              <a:gd name="connsiteX14" fmla="*/ 9604753 w 12156848"/>
              <a:gd name="connsiteY14" fmla="*/ 396646 h 502412"/>
              <a:gd name="connsiteX15" fmla="*/ 9567484 w 12156848"/>
              <a:gd name="connsiteY15" fmla="*/ 402937 h 502412"/>
              <a:gd name="connsiteX16" fmla="*/ 9529393 w 12156848"/>
              <a:gd name="connsiteY16" fmla="*/ 405034 h 502412"/>
              <a:gd name="connsiteX17" fmla="*/ 0 w 12156848"/>
              <a:gd name="connsiteY17" fmla="*/ 502412 h 502412"/>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395320 h 405034"/>
              <a:gd name="connsiteX0" fmla="*/ 12173324 w 12173324"/>
              <a:gd name="connsiteY0" fmla="*/ 0 h 428271"/>
              <a:gd name="connsiteX1" fmla="*/ 10227726 w 12173324"/>
              <a:gd name="connsiteY1" fmla="*/ 0 h 428271"/>
              <a:gd name="connsiteX2" fmla="*/ 10189636 w 12173324"/>
              <a:gd name="connsiteY2" fmla="*/ 2097 h 428271"/>
              <a:gd name="connsiteX3" fmla="*/ 10152530 w 12173324"/>
              <a:gd name="connsiteY3" fmla="*/ 8549 h 428271"/>
              <a:gd name="connsiteX4" fmla="*/ 10116245 w 12173324"/>
              <a:gd name="connsiteY4" fmla="*/ 18873 h 428271"/>
              <a:gd name="connsiteX5" fmla="*/ 10081602 w 12173324"/>
              <a:gd name="connsiteY5" fmla="*/ 33229 h 428271"/>
              <a:gd name="connsiteX6" fmla="*/ 10048765 w 12173324"/>
              <a:gd name="connsiteY6" fmla="*/ 51456 h 428271"/>
              <a:gd name="connsiteX7" fmla="*/ 10017899 w 12173324"/>
              <a:gd name="connsiteY7" fmla="*/ 73232 h 428271"/>
              <a:gd name="connsiteX8" fmla="*/ 9989495 w 12173324"/>
              <a:gd name="connsiteY8" fmla="*/ 98557 h 428271"/>
              <a:gd name="connsiteX9" fmla="*/ 9784100 w 12173324"/>
              <a:gd name="connsiteY9" fmla="*/ 306639 h 428271"/>
              <a:gd name="connsiteX10" fmla="*/ 9755696 w 12173324"/>
              <a:gd name="connsiteY10" fmla="*/ 331964 h 428271"/>
              <a:gd name="connsiteX11" fmla="*/ 9724829 w 12173324"/>
              <a:gd name="connsiteY11" fmla="*/ 353740 h 428271"/>
              <a:gd name="connsiteX12" fmla="*/ 9691992 w 12173324"/>
              <a:gd name="connsiteY12" fmla="*/ 371806 h 428271"/>
              <a:gd name="connsiteX13" fmla="*/ 9657350 w 12173324"/>
              <a:gd name="connsiteY13" fmla="*/ 386162 h 428271"/>
              <a:gd name="connsiteX14" fmla="*/ 9621229 w 12173324"/>
              <a:gd name="connsiteY14" fmla="*/ 396646 h 428271"/>
              <a:gd name="connsiteX15" fmla="*/ 9583960 w 12173324"/>
              <a:gd name="connsiteY15" fmla="*/ 402937 h 428271"/>
              <a:gd name="connsiteX16" fmla="*/ 9545869 w 12173324"/>
              <a:gd name="connsiteY16" fmla="*/ 405034 h 428271"/>
              <a:gd name="connsiteX17" fmla="*/ 0 w 12173324"/>
              <a:gd name="connsiteY17" fmla="*/ 428271 h 428271"/>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403558 h 405034"/>
              <a:gd name="connsiteX0" fmla="*/ 12247465 w 12247465"/>
              <a:gd name="connsiteY0" fmla="*/ 0 h 405034"/>
              <a:gd name="connsiteX1" fmla="*/ 10301867 w 12247465"/>
              <a:gd name="connsiteY1" fmla="*/ 0 h 405034"/>
              <a:gd name="connsiteX2" fmla="*/ 10263777 w 12247465"/>
              <a:gd name="connsiteY2" fmla="*/ 2097 h 405034"/>
              <a:gd name="connsiteX3" fmla="*/ 10226671 w 12247465"/>
              <a:gd name="connsiteY3" fmla="*/ 8549 h 405034"/>
              <a:gd name="connsiteX4" fmla="*/ 10190386 w 12247465"/>
              <a:gd name="connsiteY4" fmla="*/ 18873 h 405034"/>
              <a:gd name="connsiteX5" fmla="*/ 10155743 w 12247465"/>
              <a:gd name="connsiteY5" fmla="*/ 33229 h 405034"/>
              <a:gd name="connsiteX6" fmla="*/ 10122906 w 12247465"/>
              <a:gd name="connsiteY6" fmla="*/ 51456 h 405034"/>
              <a:gd name="connsiteX7" fmla="*/ 10092040 w 12247465"/>
              <a:gd name="connsiteY7" fmla="*/ 73232 h 405034"/>
              <a:gd name="connsiteX8" fmla="*/ 10063636 w 12247465"/>
              <a:gd name="connsiteY8" fmla="*/ 98557 h 405034"/>
              <a:gd name="connsiteX9" fmla="*/ 9858241 w 12247465"/>
              <a:gd name="connsiteY9" fmla="*/ 306639 h 405034"/>
              <a:gd name="connsiteX10" fmla="*/ 9829837 w 12247465"/>
              <a:gd name="connsiteY10" fmla="*/ 331964 h 405034"/>
              <a:gd name="connsiteX11" fmla="*/ 9798970 w 12247465"/>
              <a:gd name="connsiteY11" fmla="*/ 353740 h 405034"/>
              <a:gd name="connsiteX12" fmla="*/ 9766133 w 12247465"/>
              <a:gd name="connsiteY12" fmla="*/ 371806 h 405034"/>
              <a:gd name="connsiteX13" fmla="*/ 9731491 w 12247465"/>
              <a:gd name="connsiteY13" fmla="*/ 386162 h 405034"/>
              <a:gd name="connsiteX14" fmla="*/ 9695370 w 12247465"/>
              <a:gd name="connsiteY14" fmla="*/ 396646 h 405034"/>
              <a:gd name="connsiteX15" fmla="*/ 9658101 w 12247465"/>
              <a:gd name="connsiteY15" fmla="*/ 402937 h 405034"/>
              <a:gd name="connsiteX16" fmla="*/ 9620010 w 12247465"/>
              <a:gd name="connsiteY16" fmla="*/ 405034 h 405034"/>
              <a:gd name="connsiteX17" fmla="*/ 0 w 12247465"/>
              <a:gd name="connsiteY17" fmla="*/ 403558 h 405034"/>
              <a:gd name="connsiteX0" fmla="*/ 13399609 w 13399609"/>
              <a:gd name="connsiteY0" fmla="*/ 0 h 405034"/>
              <a:gd name="connsiteX1" fmla="*/ 11454011 w 13399609"/>
              <a:gd name="connsiteY1" fmla="*/ 0 h 405034"/>
              <a:gd name="connsiteX2" fmla="*/ 11415921 w 13399609"/>
              <a:gd name="connsiteY2" fmla="*/ 2097 h 405034"/>
              <a:gd name="connsiteX3" fmla="*/ 11378815 w 13399609"/>
              <a:gd name="connsiteY3" fmla="*/ 8549 h 405034"/>
              <a:gd name="connsiteX4" fmla="*/ 11342530 w 13399609"/>
              <a:gd name="connsiteY4" fmla="*/ 18873 h 405034"/>
              <a:gd name="connsiteX5" fmla="*/ 11307887 w 13399609"/>
              <a:gd name="connsiteY5" fmla="*/ 33229 h 405034"/>
              <a:gd name="connsiteX6" fmla="*/ 11275050 w 13399609"/>
              <a:gd name="connsiteY6" fmla="*/ 51456 h 405034"/>
              <a:gd name="connsiteX7" fmla="*/ 11244184 w 13399609"/>
              <a:gd name="connsiteY7" fmla="*/ 73232 h 405034"/>
              <a:gd name="connsiteX8" fmla="*/ 11215780 w 13399609"/>
              <a:gd name="connsiteY8" fmla="*/ 98557 h 405034"/>
              <a:gd name="connsiteX9" fmla="*/ 11010385 w 13399609"/>
              <a:gd name="connsiteY9" fmla="*/ 306639 h 405034"/>
              <a:gd name="connsiteX10" fmla="*/ 10981981 w 13399609"/>
              <a:gd name="connsiteY10" fmla="*/ 331964 h 405034"/>
              <a:gd name="connsiteX11" fmla="*/ 10951114 w 13399609"/>
              <a:gd name="connsiteY11" fmla="*/ 353740 h 405034"/>
              <a:gd name="connsiteX12" fmla="*/ 10918277 w 13399609"/>
              <a:gd name="connsiteY12" fmla="*/ 371806 h 405034"/>
              <a:gd name="connsiteX13" fmla="*/ 10883635 w 13399609"/>
              <a:gd name="connsiteY13" fmla="*/ 386162 h 405034"/>
              <a:gd name="connsiteX14" fmla="*/ 10847514 w 13399609"/>
              <a:gd name="connsiteY14" fmla="*/ 396646 h 405034"/>
              <a:gd name="connsiteX15" fmla="*/ 10810245 w 13399609"/>
              <a:gd name="connsiteY15" fmla="*/ 402937 h 405034"/>
              <a:gd name="connsiteX16" fmla="*/ 10772154 w 13399609"/>
              <a:gd name="connsiteY16" fmla="*/ 405034 h 405034"/>
              <a:gd name="connsiteX17" fmla="*/ 0 w 13399609"/>
              <a:gd name="connsiteY17" fmla="*/ 403558 h 405034"/>
              <a:gd name="connsiteX0" fmla="*/ 12210889 w 12210889"/>
              <a:gd name="connsiteY0" fmla="*/ 9144 h 405034"/>
              <a:gd name="connsiteX1" fmla="*/ 11454011 w 12210889"/>
              <a:gd name="connsiteY1" fmla="*/ 0 h 405034"/>
              <a:gd name="connsiteX2" fmla="*/ 11415921 w 12210889"/>
              <a:gd name="connsiteY2" fmla="*/ 2097 h 405034"/>
              <a:gd name="connsiteX3" fmla="*/ 11378815 w 12210889"/>
              <a:gd name="connsiteY3" fmla="*/ 8549 h 405034"/>
              <a:gd name="connsiteX4" fmla="*/ 11342530 w 12210889"/>
              <a:gd name="connsiteY4" fmla="*/ 18873 h 405034"/>
              <a:gd name="connsiteX5" fmla="*/ 11307887 w 12210889"/>
              <a:gd name="connsiteY5" fmla="*/ 33229 h 405034"/>
              <a:gd name="connsiteX6" fmla="*/ 11275050 w 12210889"/>
              <a:gd name="connsiteY6" fmla="*/ 51456 h 405034"/>
              <a:gd name="connsiteX7" fmla="*/ 11244184 w 12210889"/>
              <a:gd name="connsiteY7" fmla="*/ 73232 h 405034"/>
              <a:gd name="connsiteX8" fmla="*/ 11215780 w 12210889"/>
              <a:gd name="connsiteY8" fmla="*/ 98557 h 405034"/>
              <a:gd name="connsiteX9" fmla="*/ 11010385 w 12210889"/>
              <a:gd name="connsiteY9" fmla="*/ 306639 h 405034"/>
              <a:gd name="connsiteX10" fmla="*/ 10981981 w 12210889"/>
              <a:gd name="connsiteY10" fmla="*/ 331964 h 405034"/>
              <a:gd name="connsiteX11" fmla="*/ 10951114 w 12210889"/>
              <a:gd name="connsiteY11" fmla="*/ 353740 h 405034"/>
              <a:gd name="connsiteX12" fmla="*/ 10918277 w 12210889"/>
              <a:gd name="connsiteY12" fmla="*/ 371806 h 405034"/>
              <a:gd name="connsiteX13" fmla="*/ 10883635 w 12210889"/>
              <a:gd name="connsiteY13" fmla="*/ 386162 h 405034"/>
              <a:gd name="connsiteX14" fmla="*/ 10847514 w 12210889"/>
              <a:gd name="connsiteY14" fmla="*/ 396646 h 405034"/>
              <a:gd name="connsiteX15" fmla="*/ 10810245 w 12210889"/>
              <a:gd name="connsiteY15" fmla="*/ 402937 h 405034"/>
              <a:gd name="connsiteX16" fmla="*/ 10772154 w 12210889"/>
              <a:gd name="connsiteY16" fmla="*/ 405034 h 405034"/>
              <a:gd name="connsiteX17" fmla="*/ 0 w 12210889"/>
              <a:gd name="connsiteY17" fmla="*/ 403558 h 40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10889" h="405034">
                <a:moveTo>
                  <a:pt x="12210889" y="9144"/>
                </a:moveTo>
                <a:lnTo>
                  <a:pt x="11454011" y="0"/>
                </a:lnTo>
                <a:lnTo>
                  <a:pt x="11415921" y="2097"/>
                </a:lnTo>
                <a:lnTo>
                  <a:pt x="11378815" y="8549"/>
                </a:lnTo>
                <a:lnTo>
                  <a:pt x="11342530" y="18873"/>
                </a:lnTo>
                <a:lnTo>
                  <a:pt x="11307887" y="33229"/>
                </a:lnTo>
                <a:lnTo>
                  <a:pt x="11275050" y="51456"/>
                </a:lnTo>
                <a:lnTo>
                  <a:pt x="11244184" y="73232"/>
                </a:lnTo>
                <a:lnTo>
                  <a:pt x="11215780" y="98557"/>
                </a:lnTo>
                <a:lnTo>
                  <a:pt x="11010385" y="306639"/>
                </a:lnTo>
                <a:lnTo>
                  <a:pt x="10981981" y="331964"/>
                </a:lnTo>
                <a:lnTo>
                  <a:pt x="10951114" y="353740"/>
                </a:lnTo>
                <a:lnTo>
                  <a:pt x="10918277" y="371806"/>
                </a:lnTo>
                <a:lnTo>
                  <a:pt x="10883635" y="386162"/>
                </a:lnTo>
                <a:lnTo>
                  <a:pt x="10847514" y="396646"/>
                </a:lnTo>
                <a:lnTo>
                  <a:pt x="10810245" y="402937"/>
                </a:lnTo>
                <a:lnTo>
                  <a:pt x="10772154" y="405034"/>
                </a:lnTo>
                <a:lnTo>
                  <a:pt x="0" y="403558"/>
                </a:lnTo>
              </a:path>
            </a:pathLst>
          </a:custGeom>
          <a:noFill/>
          <a:ln w="16417" cap="flat">
            <a:solidFill>
              <a:srgbClr val="FFBF22"/>
            </a:solidFill>
            <a:prstDash val="solid"/>
            <a:miter/>
          </a:ln>
        </p:spPr>
        <p:txBody>
          <a:bodyPr rtlCol="0" anchor="ctr"/>
          <a:lstStyle/>
          <a:p>
            <a:endParaRPr lang="en-GB"/>
          </a:p>
        </p:txBody>
      </p:sp>
      <p:pic>
        <p:nvPicPr>
          <p:cNvPr id="6" name="Picture 5">
            <a:extLst>
              <a:ext uri="{FF2B5EF4-FFF2-40B4-BE49-F238E27FC236}">
                <a16:creationId xmlns:a16="http://schemas.microsoft.com/office/drawing/2014/main" id="{5297C58D-5F23-A21E-C318-C630DFF8F268}"/>
              </a:ext>
            </a:extLst>
          </p:cNvPr>
          <p:cNvPicPr>
            <a:picLocks noChangeAspect="1"/>
          </p:cNvPicPr>
          <p:nvPr userDrawn="1"/>
        </p:nvPicPr>
        <p:blipFill>
          <a:blip r:embed="rId2"/>
          <a:srcRect/>
          <a:stretch/>
        </p:blipFill>
        <p:spPr>
          <a:xfrm>
            <a:off x="11423087" y="6426740"/>
            <a:ext cx="404054" cy="157424"/>
          </a:xfrm>
          <a:prstGeom prst="rect">
            <a:avLst/>
          </a:prstGeom>
        </p:spPr>
      </p:pic>
    </p:spTree>
    <p:extLst>
      <p:ext uri="{BB962C8B-B14F-4D97-AF65-F5344CB8AC3E}">
        <p14:creationId xmlns:p14="http://schemas.microsoft.com/office/powerpoint/2010/main" val="277652472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29CD7AC2-B1F6-1E46-AA3F-5A87D732BF00}"/>
              </a:ext>
            </a:extLst>
          </p:cNvPr>
          <p:cNvSpPr>
            <a:spLocks noGrp="1"/>
          </p:cNvSpPr>
          <p:nvPr>
            <p:ph type="pic" sz="quarter" idx="11"/>
          </p:nvPr>
        </p:nvSpPr>
        <p:spPr>
          <a:xfrm>
            <a:off x="0" y="-12049"/>
            <a:ext cx="12192000" cy="6858000"/>
          </a:xfrm>
          <a:prstGeom prst="rect">
            <a:avLst/>
          </a:prstGeom>
        </p:spPr>
        <p:txBody>
          <a:bodyPr/>
          <a:lstStyle>
            <a:lvl1pPr>
              <a:defRPr sz="1000" b="0" i="0">
                <a:latin typeface="HelveticaNeueLT Pro 45 Lt" panose="020B0403020202020204" pitchFamily="34" charset="77"/>
              </a:defRPr>
            </a:lvl1pPr>
          </a:lstStyle>
          <a:p>
            <a:endParaRPr lang="en-US"/>
          </a:p>
        </p:txBody>
      </p:sp>
      <p:pic>
        <p:nvPicPr>
          <p:cNvPr id="4" name="Picture 3">
            <a:extLst>
              <a:ext uri="{FF2B5EF4-FFF2-40B4-BE49-F238E27FC236}">
                <a16:creationId xmlns:a16="http://schemas.microsoft.com/office/drawing/2014/main" id="{40FD52F0-D79B-19FF-DF3C-AB04A27A40F7}"/>
              </a:ext>
            </a:extLst>
          </p:cNvPr>
          <p:cNvPicPr>
            <a:picLocks noChangeAspect="1"/>
          </p:cNvPicPr>
          <p:nvPr userDrawn="1"/>
        </p:nvPicPr>
        <p:blipFill>
          <a:blip r:embed="rId2"/>
          <a:stretch>
            <a:fillRect/>
          </a:stretch>
        </p:blipFill>
        <p:spPr>
          <a:xfrm>
            <a:off x="-18960" y="5384304"/>
            <a:ext cx="12210960" cy="1318732"/>
          </a:xfrm>
          <a:prstGeom prst="rect">
            <a:avLst/>
          </a:prstGeom>
        </p:spPr>
      </p:pic>
      <p:pic>
        <p:nvPicPr>
          <p:cNvPr id="5" name="Picture 4">
            <a:extLst>
              <a:ext uri="{FF2B5EF4-FFF2-40B4-BE49-F238E27FC236}">
                <a16:creationId xmlns:a16="http://schemas.microsoft.com/office/drawing/2014/main" id="{0F65A994-B255-4DFE-40FE-6C8AA1FE277F}"/>
              </a:ext>
            </a:extLst>
          </p:cNvPr>
          <p:cNvPicPr>
            <a:picLocks noChangeAspect="1"/>
          </p:cNvPicPr>
          <p:nvPr userDrawn="1"/>
        </p:nvPicPr>
        <p:blipFill>
          <a:blip r:embed="rId3"/>
          <a:stretch>
            <a:fillRect/>
          </a:stretch>
        </p:blipFill>
        <p:spPr>
          <a:xfrm>
            <a:off x="-18961" y="6197486"/>
            <a:ext cx="12244931" cy="660514"/>
          </a:xfrm>
          <a:prstGeom prst="rect">
            <a:avLst/>
          </a:prstGeom>
        </p:spPr>
      </p:pic>
      <p:sp>
        <p:nvSpPr>
          <p:cNvPr id="14" name="Text Placeholder 13">
            <a:extLst>
              <a:ext uri="{FF2B5EF4-FFF2-40B4-BE49-F238E27FC236}">
                <a16:creationId xmlns:a16="http://schemas.microsoft.com/office/drawing/2014/main" id="{609A1C17-C62E-814B-98D4-9359B30674D1}"/>
              </a:ext>
            </a:extLst>
          </p:cNvPr>
          <p:cNvSpPr>
            <a:spLocks noGrp="1"/>
          </p:cNvSpPr>
          <p:nvPr>
            <p:ph type="body" sz="quarter" idx="10"/>
          </p:nvPr>
        </p:nvSpPr>
        <p:spPr>
          <a:xfrm>
            <a:off x="973796" y="2034234"/>
            <a:ext cx="5833403" cy="2503899"/>
          </a:xfrm>
          <a:prstGeom prst="rect">
            <a:avLst/>
          </a:prstGeom>
        </p:spPr>
        <p:txBody>
          <a:bodyPr/>
          <a:lstStyle>
            <a:lvl1pPr marL="0" indent="0">
              <a:buNone/>
              <a:defRPr sz="2500" b="0" i="0">
                <a:solidFill>
                  <a:schemeClr val="bg1"/>
                </a:solidFill>
                <a:latin typeface="HelveticaNeueLT Pro 65 Md" panose="020B0604020202020204" pitchFamily="34" charset="77"/>
              </a:defRPr>
            </a:lvl1pPr>
            <a:lvl2pPr marL="457189" indent="0">
              <a:buNone/>
              <a:defRPr/>
            </a:lvl2pPr>
          </a:lstStyle>
          <a:p>
            <a:pPr lvl="0"/>
            <a:r>
              <a:rPr lang="en-GB"/>
              <a:t>Click to edit Master text styles</a:t>
            </a:r>
          </a:p>
        </p:txBody>
      </p:sp>
      <p:pic>
        <p:nvPicPr>
          <p:cNvPr id="2" name="Picture 1">
            <a:extLst>
              <a:ext uri="{FF2B5EF4-FFF2-40B4-BE49-F238E27FC236}">
                <a16:creationId xmlns:a16="http://schemas.microsoft.com/office/drawing/2014/main" id="{C5BE42A2-F3AE-CB31-94D1-950FFAD2DD6C}"/>
              </a:ext>
            </a:extLst>
          </p:cNvPr>
          <p:cNvPicPr>
            <a:picLocks noChangeAspect="1"/>
          </p:cNvPicPr>
          <p:nvPr userDrawn="1"/>
        </p:nvPicPr>
        <p:blipFill>
          <a:blip r:embed="rId4"/>
          <a:srcRect/>
          <a:stretch/>
        </p:blipFill>
        <p:spPr>
          <a:xfrm>
            <a:off x="11423087" y="6426740"/>
            <a:ext cx="404054" cy="157424"/>
          </a:xfrm>
          <a:prstGeom prst="rect">
            <a:avLst/>
          </a:prstGeom>
        </p:spPr>
      </p:pic>
    </p:spTree>
    <p:extLst>
      <p:ext uri="{BB962C8B-B14F-4D97-AF65-F5344CB8AC3E}">
        <p14:creationId xmlns:p14="http://schemas.microsoft.com/office/powerpoint/2010/main" val="152347122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INTRO">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EAF27D59-4236-2040-B62F-72DA9623B435}"/>
              </a:ext>
            </a:extLst>
          </p:cNvPr>
          <p:cNvSpPr txBox="1">
            <a:spLocks/>
          </p:cNvSpPr>
          <p:nvPr userDrawn="1"/>
        </p:nvSpPr>
        <p:spPr>
          <a:xfrm>
            <a:off x="1593130" y="3116599"/>
            <a:ext cx="7286919" cy="1992729"/>
          </a:xfrm>
          <a:prstGeom prst="rect">
            <a:avLst/>
          </a:prstGeom>
        </p:spPr>
        <p:txBody>
          <a:bodyPr anchor="t"/>
          <a:lstStyle>
            <a:lvl1pPr algn="l" defTabSz="914377" rtl="0" eaLnBrk="1" latinLnBrk="0" hangingPunct="1">
              <a:lnSpc>
                <a:spcPct val="90000"/>
              </a:lnSpc>
              <a:spcBef>
                <a:spcPct val="0"/>
              </a:spcBef>
              <a:buNone/>
              <a:defRPr sz="4800" b="0" i="0" kern="1200">
                <a:solidFill>
                  <a:srgbClr val="E8BC28"/>
                </a:solidFill>
                <a:latin typeface="HelveticaNeueLT Std Med" panose="020B0604020202020204" pitchFamily="34" charset="0"/>
                <a:ea typeface="Helvetica Neue Condensed" panose="02000503000000020004" pitchFamily="2" charset="0"/>
                <a:cs typeface="Helvetica Neue Condensed" panose="02000503000000020004" pitchFamily="2" charset="0"/>
              </a:defRPr>
            </a:lvl1pPr>
          </a:lstStyle>
          <a:p>
            <a:endParaRPr lang="en-US" sz="3600" b="0" i="0">
              <a:latin typeface="HelveticaNeueLT Pro 65 Md" panose="020B0604020202020204" pitchFamily="34" charset="77"/>
            </a:endParaRPr>
          </a:p>
        </p:txBody>
      </p:sp>
      <p:sp>
        <p:nvSpPr>
          <p:cNvPr id="16" name="Text Placeholder 15">
            <a:extLst>
              <a:ext uri="{FF2B5EF4-FFF2-40B4-BE49-F238E27FC236}">
                <a16:creationId xmlns:a16="http://schemas.microsoft.com/office/drawing/2014/main" id="{247F625A-C423-F940-95B5-018982D204D5}"/>
              </a:ext>
            </a:extLst>
          </p:cNvPr>
          <p:cNvSpPr>
            <a:spLocks noGrp="1"/>
          </p:cNvSpPr>
          <p:nvPr>
            <p:ph type="body" sz="quarter" idx="10"/>
          </p:nvPr>
        </p:nvSpPr>
        <p:spPr>
          <a:xfrm>
            <a:off x="2787385" y="2859817"/>
            <a:ext cx="6617229" cy="1468967"/>
          </a:xfrm>
          <a:prstGeom prst="rect">
            <a:avLst/>
          </a:prstGeom>
        </p:spPr>
        <p:txBody>
          <a:bodyPr/>
          <a:lstStyle>
            <a:lvl1pPr marL="0" indent="0">
              <a:buNone/>
              <a:defRPr sz="1200" b="0" i="0">
                <a:solidFill>
                  <a:srgbClr val="D43900"/>
                </a:solidFill>
                <a:latin typeface="HelveticaNeueLT Pro 65 Md" panose="020B0604020202020204" pitchFamily="34" charset="77"/>
              </a:defRPr>
            </a:lvl1pPr>
            <a:lvl2pPr marL="457189" indent="0">
              <a:buNone/>
              <a:defRPr sz="1800" b="0" i="0">
                <a:solidFill>
                  <a:srgbClr val="E8BC28"/>
                </a:solidFill>
                <a:latin typeface="HelveticaNeueLT Std Lt" panose="020B0403020202020204" pitchFamily="34" charset="0"/>
              </a:defRPr>
            </a:lvl2pPr>
            <a:lvl3pPr marL="914377" indent="0">
              <a:buNone/>
              <a:defRPr sz="1600" b="0" i="0">
                <a:solidFill>
                  <a:srgbClr val="E8BC28"/>
                </a:solidFill>
                <a:latin typeface="HelveticaNeueLT Std Lt" panose="020B0403020202020204" pitchFamily="34" charset="0"/>
              </a:defRPr>
            </a:lvl3pPr>
            <a:lvl4pPr marL="1371566" indent="0">
              <a:buNone/>
              <a:defRPr sz="1400" b="0" i="0">
                <a:solidFill>
                  <a:srgbClr val="E8BC28"/>
                </a:solidFill>
                <a:latin typeface="HelveticaNeueLT Std Lt" panose="020B0403020202020204" pitchFamily="34" charset="0"/>
              </a:defRPr>
            </a:lvl4pPr>
            <a:lvl5pPr marL="1828755" indent="0">
              <a:buNone/>
              <a:defRPr sz="1400" b="0" i="0">
                <a:solidFill>
                  <a:srgbClr val="E8BC28"/>
                </a:solidFill>
                <a:latin typeface="HelveticaNeueLT Std Lt" panose="020B0403020202020204" pitchFamily="34" charset="0"/>
              </a:defRPr>
            </a:lvl5pPr>
          </a:lstStyle>
          <a:p>
            <a:pPr lvl="0"/>
            <a:r>
              <a:rPr lang="en-GB"/>
              <a:t>Click to edit Master text styles</a:t>
            </a:r>
          </a:p>
        </p:txBody>
      </p:sp>
      <p:sp>
        <p:nvSpPr>
          <p:cNvPr id="19" name="Text Placeholder 18">
            <a:extLst>
              <a:ext uri="{FF2B5EF4-FFF2-40B4-BE49-F238E27FC236}">
                <a16:creationId xmlns:a16="http://schemas.microsoft.com/office/drawing/2014/main" id="{1DCE5CB2-23E7-944B-A874-B6ADE8A53EF1}"/>
              </a:ext>
            </a:extLst>
          </p:cNvPr>
          <p:cNvSpPr>
            <a:spLocks noGrp="1"/>
          </p:cNvSpPr>
          <p:nvPr>
            <p:ph type="body" sz="quarter" idx="11"/>
          </p:nvPr>
        </p:nvSpPr>
        <p:spPr>
          <a:xfrm>
            <a:off x="2787385" y="2372444"/>
            <a:ext cx="6617230" cy="347521"/>
          </a:xfrm>
          <a:prstGeom prst="rect">
            <a:avLst/>
          </a:prstGeom>
        </p:spPr>
        <p:txBody>
          <a:bodyPr/>
          <a:lstStyle>
            <a:lvl1pPr marL="0" indent="0">
              <a:buNone/>
              <a:defRPr sz="2500" b="0" i="0">
                <a:solidFill>
                  <a:srgbClr val="D43900"/>
                </a:solidFill>
                <a:latin typeface="HelveticaNeueLT Pro 55 Roman" panose="020B0604020202020204" pitchFamily="34" charset="77"/>
              </a:defRPr>
            </a:lvl1pPr>
          </a:lstStyle>
          <a:p>
            <a:pPr lvl="0"/>
            <a:r>
              <a:rPr lang="en-GB"/>
              <a:t>Click to edit Master text styles</a:t>
            </a:r>
          </a:p>
        </p:txBody>
      </p:sp>
      <p:pic>
        <p:nvPicPr>
          <p:cNvPr id="7" name="Graphic 6">
            <a:extLst>
              <a:ext uri="{FF2B5EF4-FFF2-40B4-BE49-F238E27FC236}">
                <a16:creationId xmlns:a16="http://schemas.microsoft.com/office/drawing/2014/main" id="{D56E6A72-D405-DE40-A78F-2CB5F312FC01}"/>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43009" t="62741" r="32075" b="11581"/>
          <a:stretch/>
        </p:blipFill>
        <p:spPr>
          <a:xfrm>
            <a:off x="6866022" y="2979604"/>
            <a:ext cx="5325978" cy="3878396"/>
          </a:xfrm>
          <a:prstGeom prst="rect">
            <a:avLst/>
          </a:prstGeom>
        </p:spPr>
      </p:pic>
      <p:pic>
        <p:nvPicPr>
          <p:cNvPr id="8" name="Graphic 7">
            <a:extLst>
              <a:ext uri="{FF2B5EF4-FFF2-40B4-BE49-F238E27FC236}">
                <a16:creationId xmlns:a16="http://schemas.microsoft.com/office/drawing/2014/main" id="{3B88E991-8C86-1E47-971B-5DF1AC8B74A0}"/>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43009" t="62741" r="32075" b="11581"/>
          <a:stretch/>
        </p:blipFill>
        <p:spPr>
          <a:xfrm rot="10800000">
            <a:off x="-1" y="0"/>
            <a:ext cx="5325978" cy="3878396"/>
          </a:xfrm>
          <a:prstGeom prst="rect">
            <a:avLst/>
          </a:prstGeom>
        </p:spPr>
      </p:pic>
      <p:sp>
        <p:nvSpPr>
          <p:cNvPr id="9" name="Graphic 8">
            <a:extLst>
              <a:ext uri="{FF2B5EF4-FFF2-40B4-BE49-F238E27FC236}">
                <a16:creationId xmlns:a16="http://schemas.microsoft.com/office/drawing/2014/main" id="{40E10344-428E-3445-B46F-EDC4E85516FD}"/>
              </a:ext>
            </a:extLst>
          </p:cNvPr>
          <p:cNvSpPr/>
          <p:nvPr userDrawn="1"/>
        </p:nvSpPr>
        <p:spPr>
          <a:xfrm>
            <a:off x="-16829" y="6232997"/>
            <a:ext cx="12263370" cy="659972"/>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 name="connsiteX0" fmla="*/ 13418720 w 13424658"/>
              <a:gd name="connsiteY0" fmla="*/ 0 h 659972"/>
              <a:gd name="connsiteX1" fmla="*/ 11473122 w 13424658"/>
              <a:gd name="connsiteY1" fmla="*/ 0 h 659972"/>
              <a:gd name="connsiteX2" fmla="*/ 11435032 w 13424658"/>
              <a:gd name="connsiteY2" fmla="*/ 2097 h 659972"/>
              <a:gd name="connsiteX3" fmla="*/ 11397926 w 13424658"/>
              <a:gd name="connsiteY3" fmla="*/ 8549 h 659972"/>
              <a:gd name="connsiteX4" fmla="*/ 11361641 w 13424658"/>
              <a:gd name="connsiteY4" fmla="*/ 18873 h 659972"/>
              <a:gd name="connsiteX5" fmla="*/ 11326998 w 13424658"/>
              <a:gd name="connsiteY5" fmla="*/ 33229 h 659972"/>
              <a:gd name="connsiteX6" fmla="*/ 11294161 w 13424658"/>
              <a:gd name="connsiteY6" fmla="*/ 51456 h 659972"/>
              <a:gd name="connsiteX7" fmla="*/ 11263295 w 13424658"/>
              <a:gd name="connsiteY7" fmla="*/ 73232 h 659972"/>
              <a:gd name="connsiteX8" fmla="*/ 11234891 w 13424658"/>
              <a:gd name="connsiteY8" fmla="*/ 98557 h 659972"/>
              <a:gd name="connsiteX9" fmla="*/ 11029496 w 13424658"/>
              <a:gd name="connsiteY9" fmla="*/ 306639 h 659972"/>
              <a:gd name="connsiteX10" fmla="*/ 11001092 w 13424658"/>
              <a:gd name="connsiteY10" fmla="*/ 331964 h 659972"/>
              <a:gd name="connsiteX11" fmla="*/ 10970225 w 13424658"/>
              <a:gd name="connsiteY11" fmla="*/ 353740 h 659972"/>
              <a:gd name="connsiteX12" fmla="*/ 10937388 w 13424658"/>
              <a:gd name="connsiteY12" fmla="*/ 371806 h 659972"/>
              <a:gd name="connsiteX13" fmla="*/ 10902746 w 13424658"/>
              <a:gd name="connsiteY13" fmla="*/ 386162 h 659972"/>
              <a:gd name="connsiteX14" fmla="*/ 10866625 w 13424658"/>
              <a:gd name="connsiteY14" fmla="*/ 396646 h 659972"/>
              <a:gd name="connsiteX15" fmla="*/ 10829356 w 13424658"/>
              <a:gd name="connsiteY15" fmla="*/ 402937 h 659972"/>
              <a:gd name="connsiteX16" fmla="*/ 10791265 w 13424658"/>
              <a:gd name="connsiteY16" fmla="*/ 405034 h 659972"/>
              <a:gd name="connsiteX17" fmla="*/ 0 w 13424658"/>
              <a:gd name="connsiteY17" fmla="*/ 401828 h 659972"/>
              <a:gd name="connsiteX18" fmla="*/ 1164494 w 13424658"/>
              <a:gd name="connsiteY18" fmla="*/ 654035 h 659972"/>
              <a:gd name="connsiteX19" fmla="*/ 13424658 w 13424658"/>
              <a:gd name="connsiteY19" fmla="*/ 659972 h 659972"/>
              <a:gd name="connsiteX20" fmla="*/ 13418720 w 13424658"/>
              <a:gd name="connsiteY20" fmla="*/ 0 h 659972"/>
              <a:gd name="connsiteX0" fmla="*/ 13418720 w 13424658"/>
              <a:gd name="connsiteY0" fmla="*/ 0 h 659972"/>
              <a:gd name="connsiteX1" fmla="*/ 11473122 w 13424658"/>
              <a:gd name="connsiteY1" fmla="*/ 0 h 659972"/>
              <a:gd name="connsiteX2" fmla="*/ 11435032 w 13424658"/>
              <a:gd name="connsiteY2" fmla="*/ 2097 h 659972"/>
              <a:gd name="connsiteX3" fmla="*/ 11397926 w 13424658"/>
              <a:gd name="connsiteY3" fmla="*/ 8549 h 659972"/>
              <a:gd name="connsiteX4" fmla="*/ 11361641 w 13424658"/>
              <a:gd name="connsiteY4" fmla="*/ 18873 h 659972"/>
              <a:gd name="connsiteX5" fmla="*/ 11326998 w 13424658"/>
              <a:gd name="connsiteY5" fmla="*/ 33229 h 659972"/>
              <a:gd name="connsiteX6" fmla="*/ 11294161 w 13424658"/>
              <a:gd name="connsiteY6" fmla="*/ 51456 h 659972"/>
              <a:gd name="connsiteX7" fmla="*/ 11263295 w 13424658"/>
              <a:gd name="connsiteY7" fmla="*/ 73232 h 659972"/>
              <a:gd name="connsiteX8" fmla="*/ 11234891 w 13424658"/>
              <a:gd name="connsiteY8" fmla="*/ 98557 h 659972"/>
              <a:gd name="connsiteX9" fmla="*/ 11029496 w 13424658"/>
              <a:gd name="connsiteY9" fmla="*/ 306639 h 659972"/>
              <a:gd name="connsiteX10" fmla="*/ 11001092 w 13424658"/>
              <a:gd name="connsiteY10" fmla="*/ 331964 h 659972"/>
              <a:gd name="connsiteX11" fmla="*/ 10970225 w 13424658"/>
              <a:gd name="connsiteY11" fmla="*/ 353740 h 659972"/>
              <a:gd name="connsiteX12" fmla="*/ 10937388 w 13424658"/>
              <a:gd name="connsiteY12" fmla="*/ 371806 h 659972"/>
              <a:gd name="connsiteX13" fmla="*/ 10902746 w 13424658"/>
              <a:gd name="connsiteY13" fmla="*/ 386162 h 659972"/>
              <a:gd name="connsiteX14" fmla="*/ 10866625 w 13424658"/>
              <a:gd name="connsiteY14" fmla="*/ 396646 h 659972"/>
              <a:gd name="connsiteX15" fmla="*/ 10829356 w 13424658"/>
              <a:gd name="connsiteY15" fmla="*/ 402937 h 659972"/>
              <a:gd name="connsiteX16" fmla="*/ 10791265 w 13424658"/>
              <a:gd name="connsiteY16" fmla="*/ 405034 h 659972"/>
              <a:gd name="connsiteX17" fmla="*/ 0 w 13424658"/>
              <a:gd name="connsiteY17" fmla="*/ 401828 h 659972"/>
              <a:gd name="connsiteX18" fmla="*/ 30638 w 13424658"/>
              <a:gd name="connsiteY18" fmla="*/ 644891 h 659972"/>
              <a:gd name="connsiteX19" fmla="*/ 13424658 w 13424658"/>
              <a:gd name="connsiteY19" fmla="*/ 659972 h 659972"/>
              <a:gd name="connsiteX20" fmla="*/ 13418720 w 13424658"/>
              <a:gd name="connsiteY20" fmla="*/ 0 h 659972"/>
              <a:gd name="connsiteX0" fmla="*/ 12248288 w 13424658"/>
              <a:gd name="connsiteY0" fmla="*/ 0 h 659972"/>
              <a:gd name="connsiteX1" fmla="*/ 11473122 w 13424658"/>
              <a:gd name="connsiteY1" fmla="*/ 0 h 659972"/>
              <a:gd name="connsiteX2" fmla="*/ 11435032 w 13424658"/>
              <a:gd name="connsiteY2" fmla="*/ 2097 h 659972"/>
              <a:gd name="connsiteX3" fmla="*/ 11397926 w 13424658"/>
              <a:gd name="connsiteY3" fmla="*/ 8549 h 659972"/>
              <a:gd name="connsiteX4" fmla="*/ 11361641 w 13424658"/>
              <a:gd name="connsiteY4" fmla="*/ 18873 h 659972"/>
              <a:gd name="connsiteX5" fmla="*/ 11326998 w 13424658"/>
              <a:gd name="connsiteY5" fmla="*/ 33229 h 659972"/>
              <a:gd name="connsiteX6" fmla="*/ 11294161 w 13424658"/>
              <a:gd name="connsiteY6" fmla="*/ 51456 h 659972"/>
              <a:gd name="connsiteX7" fmla="*/ 11263295 w 13424658"/>
              <a:gd name="connsiteY7" fmla="*/ 73232 h 659972"/>
              <a:gd name="connsiteX8" fmla="*/ 11234891 w 13424658"/>
              <a:gd name="connsiteY8" fmla="*/ 98557 h 659972"/>
              <a:gd name="connsiteX9" fmla="*/ 11029496 w 13424658"/>
              <a:gd name="connsiteY9" fmla="*/ 306639 h 659972"/>
              <a:gd name="connsiteX10" fmla="*/ 11001092 w 13424658"/>
              <a:gd name="connsiteY10" fmla="*/ 331964 h 659972"/>
              <a:gd name="connsiteX11" fmla="*/ 10970225 w 13424658"/>
              <a:gd name="connsiteY11" fmla="*/ 353740 h 659972"/>
              <a:gd name="connsiteX12" fmla="*/ 10937388 w 13424658"/>
              <a:gd name="connsiteY12" fmla="*/ 371806 h 659972"/>
              <a:gd name="connsiteX13" fmla="*/ 10902746 w 13424658"/>
              <a:gd name="connsiteY13" fmla="*/ 386162 h 659972"/>
              <a:gd name="connsiteX14" fmla="*/ 10866625 w 13424658"/>
              <a:gd name="connsiteY14" fmla="*/ 396646 h 659972"/>
              <a:gd name="connsiteX15" fmla="*/ 10829356 w 13424658"/>
              <a:gd name="connsiteY15" fmla="*/ 402937 h 659972"/>
              <a:gd name="connsiteX16" fmla="*/ 10791265 w 13424658"/>
              <a:gd name="connsiteY16" fmla="*/ 405034 h 659972"/>
              <a:gd name="connsiteX17" fmla="*/ 0 w 13424658"/>
              <a:gd name="connsiteY17" fmla="*/ 401828 h 659972"/>
              <a:gd name="connsiteX18" fmla="*/ 30638 w 13424658"/>
              <a:gd name="connsiteY18" fmla="*/ 644891 h 659972"/>
              <a:gd name="connsiteX19" fmla="*/ 13424658 w 13424658"/>
              <a:gd name="connsiteY19" fmla="*/ 659972 h 659972"/>
              <a:gd name="connsiteX20" fmla="*/ 12248288 w 13424658"/>
              <a:gd name="connsiteY20" fmla="*/ 0 h 659972"/>
              <a:gd name="connsiteX0" fmla="*/ 12248288 w 13424658"/>
              <a:gd name="connsiteY0" fmla="*/ 0 h 659972"/>
              <a:gd name="connsiteX1" fmla="*/ 11473122 w 13424658"/>
              <a:gd name="connsiteY1" fmla="*/ 0 h 659972"/>
              <a:gd name="connsiteX2" fmla="*/ 11435032 w 13424658"/>
              <a:gd name="connsiteY2" fmla="*/ 2097 h 659972"/>
              <a:gd name="connsiteX3" fmla="*/ 11397926 w 13424658"/>
              <a:gd name="connsiteY3" fmla="*/ 8549 h 659972"/>
              <a:gd name="connsiteX4" fmla="*/ 11361641 w 13424658"/>
              <a:gd name="connsiteY4" fmla="*/ 18873 h 659972"/>
              <a:gd name="connsiteX5" fmla="*/ 11326998 w 13424658"/>
              <a:gd name="connsiteY5" fmla="*/ 33229 h 659972"/>
              <a:gd name="connsiteX6" fmla="*/ 11294161 w 13424658"/>
              <a:gd name="connsiteY6" fmla="*/ 51456 h 659972"/>
              <a:gd name="connsiteX7" fmla="*/ 11263295 w 13424658"/>
              <a:gd name="connsiteY7" fmla="*/ 73232 h 659972"/>
              <a:gd name="connsiteX8" fmla="*/ 11234891 w 13424658"/>
              <a:gd name="connsiteY8" fmla="*/ 98557 h 659972"/>
              <a:gd name="connsiteX9" fmla="*/ 11029496 w 13424658"/>
              <a:gd name="connsiteY9" fmla="*/ 306639 h 659972"/>
              <a:gd name="connsiteX10" fmla="*/ 11001092 w 13424658"/>
              <a:gd name="connsiteY10" fmla="*/ 331964 h 659972"/>
              <a:gd name="connsiteX11" fmla="*/ 10970225 w 13424658"/>
              <a:gd name="connsiteY11" fmla="*/ 353740 h 659972"/>
              <a:gd name="connsiteX12" fmla="*/ 10937388 w 13424658"/>
              <a:gd name="connsiteY12" fmla="*/ 371806 h 659972"/>
              <a:gd name="connsiteX13" fmla="*/ 10902746 w 13424658"/>
              <a:gd name="connsiteY13" fmla="*/ 386162 h 659972"/>
              <a:gd name="connsiteX14" fmla="*/ 10866625 w 13424658"/>
              <a:gd name="connsiteY14" fmla="*/ 396646 h 659972"/>
              <a:gd name="connsiteX15" fmla="*/ 10829356 w 13424658"/>
              <a:gd name="connsiteY15" fmla="*/ 402937 h 659972"/>
              <a:gd name="connsiteX16" fmla="*/ 10791265 w 13424658"/>
              <a:gd name="connsiteY16" fmla="*/ 405034 h 659972"/>
              <a:gd name="connsiteX17" fmla="*/ 0 w 13424658"/>
              <a:gd name="connsiteY17" fmla="*/ 401828 h 659972"/>
              <a:gd name="connsiteX18" fmla="*/ 30638 w 13424658"/>
              <a:gd name="connsiteY18" fmla="*/ 644891 h 659972"/>
              <a:gd name="connsiteX19" fmla="*/ 13424658 w 13424658"/>
              <a:gd name="connsiteY19" fmla="*/ 659972 h 659972"/>
              <a:gd name="connsiteX20" fmla="*/ 12248288 w 13424658"/>
              <a:gd name="connsiteY20" fmla="*/ 0 h 659972"/>
              <a:gd name="connsiteX0" fmla="*/ 12248288 w 12263370"/>
              <a:gd name="connsiteY0" fmla="*/ 0 h 659972"/>
              <a:gd name="connsiteX1" fmla="*/ 11473122 w 12263370"/>
              <a:gd name="connsiteY1" fmla="*/ 0 h 659972"/>
              <a:gd name="connsiteX2" fmla="*/ 11435032 w 12263370"/>
              <a:gd name="connsiteY2" fmla="*/ 2097 h 659972"/>
              <a:gd name="connsiteX3" fmla="*/ 11397926 w 12263370"/>
              <a:gd name="connsiteY3" fmla="*/ 8549 h 659972"/>
              <a:gd name="connsiteX4" fmla="*/ 11361641 w 12263370"/>
              <a:gd name="connsiteY4" fmla="*/ 18873 h 659972"/>
              <a:gd name="connsiteX5" fmla="*/ 11326998 w 12263370"/>
              <a:gd name="connsiteY5" fmla="*/ 33229 h 659972"/>
              <a:gd name="connsiteX6" fmla="*/ 11294161 w 12263370"/>
              <a:gd name="connsiteY6" fmla="*/ 51456 h 659972"/>
              <a:gd name="connsiteX7" fmla="*/ 11263295 w 12263370"/>
              <a:gd name="connsiteY7" fmla="*/ 73232 h 659972"/>
              <a:gd name="connsiteX8" fmla="*/ 11234891 w 12263370"/>
              <a:gd name="connsiteY8" fmla="*/ 98557 h 659972"/>
              <a:gd name="connsiteX9" fmla="*/ 11029496 w 12263370"/>
              <a:gd name="connsiteY9" fmla="*/ 306639 h 659972"/>
              <a:gd name="connsiteX10" fmla="*/ 11001092 w 12263370"/>
              <a:gd name="connsiteY10" fmla="*/ 331964 h 659972"/>
              <a:gd name="connsiteX11" fmla="*/ 10970225 w 12263370"/>
              <a:gd name="connsiteY11" fmla="*/ 353740 h 659972"/>
              <a:gd name="connsiteX12" fmla="*/ 10937388 w 12263370"/>
              <a:gd name="connsiteY12" fmla="*/ 371806 h 659972"/>
              <a:gd name="connsiteX13" fmla="*/ 10902746 w 12263370"/>
              <a:gd name="connsiteY13" fmla="*/ 386162 h 659972"/>
              <a:gd name="connsiteX14" fmla="*/ 10866625 w 12263370"/>
              <a:gd name="connsiteY14" fmla="*/ 396646 h 659972"/>
              <a:gd name="connsiteX15" fmla="*/ 10829356 w 12263370"/>
              <a:gd name="connsiteY15" fmla="*/ 402937 h 659972"/>
              <a:gd name="connsiteX16" fmla="*/ 10791265 w 12263370"/>
              <a:gd name="connsiteY16" fmla="*/ 405034 h 659972"/>
              <a:gd name="connsiteX17" fmla="*/ 0 w 12263370"/>
              <a:gd name="connsiteY17" fmla="*/ 401828 h 659972"/>
              <a:gd name="connsiteX18" fmla="*/ 30638 w 12263370"/>
              <a:gd name="connsiteY18" fmla="*/ 644891 h 659972"/>
              <a:gd name="connsiteX19" fmla="*/ 12263370 w 12263370"/>
              <a:gd name="connsiteY19" fmla="*/ 659972 h 659972"/>
              <a:gd name="connsiteX20" fmla="*/ 12248288 w 12263370"/>
              <a:gd name="connsiteY20" fmla="*/ 0 h 65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63370" h="659972">
                <a:moveTo>
                  <a:pt x="12248288" y="0"/>
                </a:moveTo>
                <a:lnTo>
                  <a:pt x="11473122" y="0"/>
                </a:lnTo>
                <a:lnTo>
                  <a:pt x="11435032" y="2097"/>
                </a:lnTo>
                <a:lnTo>
                  <a:pt x="11397926" y="8549"/>
                </a:lnTo>
                <a:lnTo>
                  <a:pt x="11361641" y="18873"/>
                </a:lnTo>
                <a:lnTo>
                  <a:pt x="11326998" y="33229"/>
                </a:lnTo>
                <a:lnTo>
                  <a:pt x="11294161" y="51456"/>
                </a:lnTo>
                <a:lnTo>
                  <a:pt x="11263295" y="73232"/>
                </a:lnTo>
                <a:lnTo>
                  <a:pt x="11234891" y="98557"/>
                </a:lnTo>
                <a:lnTo>
                  <a:pt x="11029496" y="306639"/>
                </a:lnTo>
                <a:lnTo>
                  <a:pt x="11001092" y="331964"/>
                </a:lnTo>
                <a:lnTo>
                  <a:pt x="10970225" y="353740"/>
                </a:lnTo>
                <a:lnTo>
                  <a:pt x="10937388" y="371806"/>
                </a:lnTo>
                <a:lnTo>
                  <a:pt x="10902746" y="386162"/>
                </a:lnTo>
                <a:lnTo>
                  <a:pt x="10866625" y="396646"/>
                </a:lnTo>
                <a:lnTo>
                  <a:pt x="10829356" y="402937"/>
                </a:lnTo>
                <a:lnTo>
                  <a:pt x="10791265" y="405034"/>
                </a:lnTo>
                <a:lnTo>
                  <a:pt x="0" y="401828"/>
                </a:lnTo>
                <a:lnTo>
                  <a:pt x="30638" y="644891"/>
                </a:lnTo>
                <a:lnTo>
                  <a:pt x="12263370" y="659972"/>
                </a:lnTo>
                <a:cubicBezTo>
                  <a:pt x="12261391" y="453836"/>
                  <a:pt x="12259411" y="32400"/>
                  <a:pt x="12248288" y="0"/>
                </a:cubicBezTo>
                <a:close/>
              </a:path>
            </a:pathLst>
          </a:custGeom>
          <a:solidFill>
            <a:srgbClr val="FFFFFF"/>
          </a:solidFill>
          <a:ln w="16417" cap="flat">
            <a:noFill/>
            <a:prstDash val="solid"/>
            <a:miter/>
          </a:ln>
        </p:spPr>
        <p:txBody>
          <a:bodyPr rtlCol="0" anchor="ctr"/>
          <a:lstStyle/>
          <a:p>
            <a:endParaRPr lang="en-GB"/>
          </a:p>
        </p:txBody>
      </p:sp>
      <p:sp>
        <p:nvSpPr>
          <p:cNvPr id="13" name="Graphic 8">
            <a:extLst>
              <a:ext uri="{FF2B5EF4-FFF2-40B4-BE49-F238E27FC236}">
                <a16:creationId xmlns:a16="http://schemas.microsoft.com/office/drawing/2014/main" id="{3FF73AA8-7BCB-8C40-A6F0-2A5A445B6AD7}"/>
              </a:ext>
            </a:extLst>
          </p:cNvPr>
          <p:cNvSpPr/>
          <p:nvPr userDrawn="1"/>
        </p:nvSpPr>
        <p:spPr>
          <a:xfrm>
            <a:off x="-924" y="6232997"/>
            <a:ext cx="12210889" cy="405034"/>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12254226 w 12254226"/>
              <a:gd name="connsiteY18" fmla="*/ 659972 h 659972"/>
              <a:gd name="connsiteX19" fmla="*/ 12248288 w 12254226"/>
              <a:gd name="connsiteY19" fmla="*/ 0 h 659972"/>
              <a:gd name="connsiteX0" fmla="*/ 12248288 w 12248288"/>
              <a:gd name="connsiteY0" fmla="*/ 0 h 410972"/>
              <a:gd name="connsiteX1" fmla="*/ 10302690 w 12248288"/>
              <a:gd name="connsiteY1" fmla="*/ 0 h 410972"/>
              <a:gd name="connsiteX2" fmla="*/ 10264600 w 12248288"/>
              <a:gd name="connsiteY2" fmla="*/ 2097 h 410972"/>
              <a:gd name="connsiteX3" fmla="*/ 10227494 w 12248288"/>
              <a:gd name="connsiteY3" fmla="*/ 8549 h 410972"/>
              <a:gd name="connsiteX4" fmla="*/ 10191209 w 12248288"/>
              <a:gd name="connsiteY4" fmla="*/ 18873 h 410972"/>
              <a:gd name="connsiteX5" fmla="*/ 10156566 w 12248288"/>
              <a:gd name="connsiteY5" fmla="*/ 33229 h 410972"/>
              <a:gd name="connsiteX6" fmla="*/ 10123729 w 12248288"/>
              <a:gd name="connsiteY6" fmla="*/ 51456 h 410972"/>
              <a:gd name="connsiteX7" fmla="*/ 10092863 w 12248288"/>
              <a:gd name="connsiteY7" fmla="*/ 73232 h 410972"/>
              <a:gd name="connsiteX8" fmla="*/ 10064459 w 12248288"/>
              <a:gd name="connsiteY8" fmla="*/ 98557 h 410972"/>
              <a:gd name="connsiteX9" fmla="*/ 9859064 w 12248288"/>
              <a:gd name="connsiteY9" fmla="*/ 306639 h 410972"/>
              <a:gd name="connsiteX10" fmla="*/ 9830660 w 12248288"/>
              <a:gd name="connsiteY10" fmla="*/ 331964 h 410972"/>
              <a:gd name="connsiteX11" fmla="*/ 9799793 w 12248288"/>
              <a:gd name="connsiteY11" fmla="*/ 353740 h 410972"/>
              <a:gd name="connsiteX12" fmla="*/ 9766956 w 12248288"/>
              <a:gd name="connsiteY12" fmla="*/ 371806 h 410972"/>
              <a:gd name="connsiteX13" fmla="*/ 9732314 w 12248288"/>
              <a:gd name="connsiteY13" fmla="*/ 386162 h 410972"/>
              <a:gd name="connsiteX14" fmla="*/ 9696193 w 12248288"/>
              <a:gd name="connsiteY14" fmla="*/ 396646 h 410972"/>
              <a:gd name="connsiteX15" fmla="*/ 9658924 w 12248288"/>
              <a:gd name="connsiteY15" fmla="*/ 402937 h 410972"/>
              <a:gd name="connsiteX16" fmla="*/ 9620833 w 12248288"/>
              <a:gd name="connsiteY16" fmla="*/ 405034 h 410972"/>
              <a:gd name="connsiteX17" fmla="*/ 0 w 12248288"/>
              <a:gd name="connsiteY17" fmla="*/ 410972 h 410972"/>
              <a:gd name="connsiteX18" fmla="*/ 12248288 w 12248288"/>
              <a:gd name="connsiteY18" fmla="*/ 0 h 410972"/>
              <a:gd name="connsiteX0" fmla="*/ 12156848 w 12156848"/>
              <a:gd name="connsiteY0" fmla="*/ 0 h 502412"/>
              <a:gd name="connsiteX1" fmla="*/ 10211250 w 12156848"/>
              <a:gd name="connsiteY1" fmla="*/ 0 h 502412"/>
              <a:gd name="connsiteX2" fmla="*/ 10173160 w 12156848"/>
              <a:gd name="connsiteY2" fmla="*/ 2097 h 502412"/>
              <a:gd name="connsiteX3" fmla="*/ 10136054 w 12156848"/>
              <a:gd name="connsiteY3" fmla="*/ 8549 h 502412"/>
              <a:gd name="connsiteX4" fmla="*/ 10099769 w 12156848"/>
              <a:gd name="connsiteY4" fmla="*/ 18873 h 502412"/>
              <a:gd name="connsiteX5" fmla="*/ 10065126 w 12156848"/>
              <a:gd name="connsiteY5" fmla="*/ 33229 h 502412"/>
              <a:gd name="connsiteX6" fmla="*/ 10032289 w 12156848"/>
              <a:gd name="connsiteY6" fmla="*/ 51456 h 502412"/>
              <a:gd name="connsiteX7" fmla="*/ 10001423 w 12156848"/>
              <a:gd name="connsiteY7" fmla="*/ 73232 h 502412"/>
              <a:gd name="connsiteX8" fmla="*/ 9973019 w 12156848"/>
              <a:gd name="connsiteY8" fmla="*/ 98557 h 502412"/>
              <a:gd name="connsiteX9" fmla="*/ 9767624 w 12156848"/>
              <a:gd name="connsiteY9" fmla="*/ 306639 h 502412"/>
              <a:gd name="connsiteX10" fmla="*/ 9739220 w 12156848"/>
              <a:gd name="connsiteY10" fmla="*/ 331964 h 502412"/>
              <a:gd name="connsiteX11" fmla="*/ 9708353 w 12156848"/>
              <a:gd name="connsiteY11" fmla="*/ 353740 h 502412"/>
              <a:gd name="connsiteX12" fmla="*/ 9675516 w 12156848"/>
              <a:gd name="connsiteY12" fmla="*/ 371806 h 502412"/>
              <a:gd name="connsiteX13" fmla="*/ 9640874 w 12156848"/>
              <a:gd name="connsiteY13" fmla="*/ 386162 h 502412"/>
              <a:gd name="connsiteX14" fmla="*/ 9604753 w 12156848"/>
              <a:gd name="connsiteY14" fmla="*/ 396646 h 502412"/>
              <a:gd name="connsiteX15" fmla="*/ 9567484 w 12156848"/>
              <a:gd name="connsiteY15" fmla="*/ 402937 h 502412"/>
              <a:gd name="connsiteX16" fmla="*/ 9529393 w 12156848"/>
              <a:gd name="connsiteY16" fmla="*/ 405034 h 502412"/>
              <a:gd name="connsiteX17" fmla="*/ 0 w 12156848"/>
              <a:gd name="connsiteY17" fmla="*/ 502412 h 502412"/>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395320 h 405034"/>
              <a:gd name="connsiteX0" fmla="*/ 12173324 w 12173324"/>
              <a:gd name="connsiteY0" fmla="*/ 0 h 428271"/>
              <a:gd name="connsiteX1" fmla="*/ 10227726 w 12173324"/>
              <a:gd name="connsiteY1" fmla="*/ 0 h 428271"/>
              <a:gd name="connsiteX2" fmla="*/ 10189636 w 12173324"/>
              <a:gd name="connsiteY2" fmla="*/ 2097 h 428271"/>
              <a:gd name="connsiteX3" fmla="*/ 10152530 w 12173324"/>
              <a:gd name="connsiteY3" fmla="*/ 8549 h 428271"/>
              <a:gd name="connsiteX4" fmla="*/ 10116245 w 12173324"/>
              <a:gd name="connsiteY4" fmla="*/ 18873 h 428271"/>
              <a:gd name="connsiteX5" fmla="*/ 10081602 w 12173324"/>
              <a:gd name="connsiteY5" fmla="*/ 33229 h 428271"/>
              <a:gd name="connsiteX6" fmla="*/ 10048765 w 12173324"/>
              <a:gd name="connsiteY6" fmla="*/ 51456 h 428271"/>
              <a:gd name="connsiteX7" fmla="*/ 10017899 w 12173324"/>
              <a:gd name="connsiteY7" fmla="*/ 73232 h 428271"/>
              <a:gd name="connsiteX8" fmla="*/ 9989495 w 12173324"/>
              <a:gd name="connsiteY8" fmla="*/ 98557 h 428271"/>
              <a:gd name="connsiteX9" fmla="*/ 9784100 w 12173324"/>
              <a:gd name="connsiteY9" fmla="*/ 306639 h 428271"/>
              <a:gd name="connsiteX10" fmla="*/ 9755696 w 12173324"/>
              <a:gd name="connsiteY10" fmla="*/ 331964 h 428271"/>
              <a:gd name="connsiteX11" fmla="*/ 9724829 w 12173324"/>
              <a:gd name="connsiteY11" fmla="*/ 353740 h 428271"/>
              <a:gd name="connsiteX12" fmla="*/ 9691992 w 12173324"/>
              <a:gd name="connsiteY12" fmla="*/ 371806 h 428271"/>
              <a:gd name="connsiteX13" fmla="*/ 9657350 w 12173324"/>
              <a:gd name="connsiteY13" fmla="*/ 386162 h 428271"/>
              <a:gd name="connsiteX14" fmla="*/ 9621229 w 12173324"/>
              <a:gd name="connsiteY14" fmla="*/ 396646 h 428271"/>
              <a:gd name="connsiteX15" fmla="*/ 9583960 w 12173324"/>
              <a:gd name="connsiteY15" fmla="*/ 402937 h 428271"/>
              <a:gd name="connsiteX16" fmla="*/ 9545869 w 12173324"/>
              <a:gd name="connsiteY16" fmla="*/ 405034 h 428271"/>
              <a:gd name="connsiteX17" fmla="*/ 0 w 12173324"/>
              <a:gd name="connsiteY17" fmla="*/ 428271 h 428271"/>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403558 h 405034"/>
              <a:gd name="connsiteX0" fmla="*/ 12247465 w 12247465"/>
              <a:gd name="connsiteY0" fmla="*/ 0 h 405034"/>
              <a:gd name="connsiteX1" fmla="*/ 10301867 w 12247465"/>
              <a:gd name="connsiteY1" fmla="*/ 0 h 405034"/>
              <a:gd name="connsiteX2" fmla="*/ 10263777 w 12247465"/>
              <a:gd name="connsiteY2" fmla="*/ 2097 h 405034"/>
              <a:gd name="connsiteX3" fmla="*/ 10226671 w 12247465"/>
              <a:gd name="connsiteY3" fmla="*/ 8549 h 405034"/>
              <a:gd name="connsiteX4" fmla="*/ 10190386 w 12247465"/>
              <a:gd name="connsiteY4" fmla="*/ 18873 h 405034"/>
              <a:gd name="connsiteX5" fmla="*/ 10155743 w 12247465"/>
              <a:gd name="connsiteY5" fmla="*/ 33229 h 405034"/>
              <a:gd name="connsiteX6" fmla="*/ 10122906 w 12247465"/>
              <a:gd name="connsiteY6" fmla="*/ 51456 h 405034"/>
              <a:gd name="connsiteX7" fmla="*/ 10092040 w 12247465"/>
              <a:gd name="connsiteY7" fmla="*/ 73232 h 405034"/>
              <a:gd name="connsiteX8" fmla="*/ 10063636 w 12247465"/>
              <a:gd name="connsiteY8" fmla="*/ 98557 h 405034"/>
              <a:gd name="connsiteX9" fmla="*/ 9858241 w 12247465"/>
              <a:gd name="connsiteY9" fmla="*/ 306639 h 405034"/>
              <a:gd name="connsiteX10" fmla="*/ 9829837 w 12247465"/>
              <a:gd name="connsiteY10" fmla="*/ 331964 h 405034"/>
              <a:gd name="connsiteX11" fmla="*/ 9798970 w 12247465"/>
              <a:gd name="connsiteY11" fmla="*/ 353740 h 405034"/>
              <a:gd name="connsiteX12" fmla="*/ 9766133 w 12247465"/>
              <a:gd name="connsiteY12" fmla="*/ 371806 h 405034"/>
              <a:gd name="connsiteX13" fmla="*/ 9731491 w 12247465"/>
              <a:gd name="connsiteY13" fmla="*/ 386162 h 405034"/>
              <a:gd name="connsiteX14" fmla="*/ 9695370 w 12247465"/>
              <a:gd name="connsiteY14" fmla="*/ 396646 h 405034"/>
              <a:gd name="connsiteX15" fmla="*/ 9658101 w 12247465"/>
              <a:gd name="connsiteY15" fmla="*/ 402937 h 405034"/>
              <a:gd name="connsiteX16" fmla="*/ 9620010 w 12247465"/>
              <a:gd name="connsiteY16" fmla="*/ 405034 h 405034"/>
              <a:gd name="connsiteX17" fmla="*/ 0 w 12247465"/>
              <a:gd name="connsiteY17" fmla="*/ 403558 h 405034"/>
              <a:gd name="connsiteX0" fmla="*/ 13399609 w 13399609"/>
              <a:gd name="connsiteY0" fmla="*/ 0 h 405034"/>
              <a:gd name="connsiteX1" fmla="*/ 11454011 w 13399609"/>
              <a:gd name="connsiteY1" fmla="*/ 0 h 405034"/>
              <a:gd name="connsiteX2" fmla="*/ 11415921 w 13399609"/>
              <a:gd name="connsiteY2" fmla="*/ 2097 h 405034"/>
              <a:gd name="connsiteX3" fmla="*/ 11378815 w 13399609"/>
              <a:gd name="connsiteY3" fmla="*/ 8549 h 405034"/>
              <a:gd name="connsiteX4" fmla="*/ 11342530 w 13399609"/>
              <a:gd name="connsiteY4" fmla="*/ 18873 h 405034"/>
              <a:gd name="connsiteX5" fmla="*/ 11307887 w 13399609"/>
              <a:gd name="connsiteY5" fmla="*/ 33229 h 405034"/>
              <a:gd name="connsiteX6" fmla="*/ 11275050 w 13399609"/>
              <a:gd name="connsiteY6" fmla="*/ 51456 h 405034"/>
              <a:gd name="connsiteX7" fmla="*/ 11244184 w 13399609"/>
              <a:gd name="connsiteY7" fmla="*/ 73232 h 405034"/>
              <a:gd name="connsiteX8" fmla="*/ 11215780 w 13399609"/>
              <a:gd name="connsiteY8" fmla="*/ 98557 h 405034"/>
              <a:gd name="connsiteX9" fmla="*/ 11010385 w 13399609"/>
              <a:gd name="connsiteY9" fmla="*/ 306639 h 405034"/>
              <a:gd name="connsiteX10" fmla="*/ 10981981 w 13399609"/>
              <a:gd name="connsiteY10" fmla="*/ 331964 h 405034"/>
              <a:gd name="connsiteX11" fmla="*/ 10951114 w 13399609"/>
              <a:gd name="connsiteY11" fmla="*/ 353740 h 405034"/>
              <a:gd name="connsiteX12" fmla="*/ 10918277 w 13399609"/>
              <a:gd name="connsiteY12" fmla="*/ 371806 h 405034"/>
              <a:gd name="connsiteX13" fmla="*/ 10883635 w 13399609"/>
              <a:gd name="connsiteY13" fmla="*/ 386162 h 405034"/>
              <a:gd name="connsiteX14" fmla="*/ 10847514 w 13399609"/>
              <a:gd name="connsiteY14" fmla="*/ 396646 h 405034"/>
              <a:gd name="connsiteX15" fmla="*/ 10810245 w 13399609"/>
              <a:gd name="connsiteY15" fmla="*/ 402937 h 405034"/>
              <a:gd name="connsiteX16" fmla="*/ 10772154 w 13399609"/>
              <a:gd name="connsiteY16" fmla="*/ 405034 h 405034"/>
              <a:gd name="connsiteX17" fmla="*/ 0 w 13399609"/>
              <a:gd name="connsiteY17" fmla="*/ 403558 h 405034"/>
              <a:gd name="connsiteX0" fmla="*/ 12210889 w 12210889"/>
              <a:gd name="connsiteY0" fmla="*/ 9144 h 405034"/>
              <a:gd name="connsiteX1" fmla="*/ 11454011 w 12210889"/>
              <a:gd name="connsiteY1" fmla="*/ 0 h 405034"/>
              <a:gd name="connsiteX2" fmla="*/ 11415921 w 12210889"/>
              <a:gd name="connsiteY2" fmla="*/ 2097 h 405034"/>
              <a:gd name="connsiteX3" fmla="*/ 11378815 w 12210889"/>
              <a:gd name="connsiteY3" fmla="*/ 8549 h 405034"/>
              <a:gd name="connsiteX4" fmla="*/ 11342530 w 12210889"/>
              <a:gd name="connsiteY4" fmla="*/ 18873 h 405034"/>
              <a:gd name="connsiteX5" fmla="*/ 11307887 w 12210889"/>
              <a:gd name="connsiteY5" fmla="*/ 33229 h 405034"/>
              <a:gd name="connsiteX6" fmla="*/ 11275050 w 12210889"/>
              <a:gd name="connsiteY6" fmla="*/ 51456 h 405034"/>
              <a:gd name="connsiteX7" fmla="*/ 11244184 w 12210889"/>
              <a:gd name="connsiteY7" fmla="*/ 73232 h 405034"/>
              <a:gd name="connsiteX8" fmla="*/ 11215780 w 12210889"/>
              <a:gd name="connsiteY8" fmla="*/ 98557 h 405034"/>
              <a:gd name="connsiteX9" fmla="*/ 11010385 w 12210889"/>
              <a:gd name="connsiteY9" fmla="*/ 306639 h 405034"/>
              <a:gd name="connsiteX10" fmla="*/ 10981981 w 12210889"/>
              <a:gd name="connsiteY10" fmla="*/ 331964 h 405034"/>
              <a:gd name="connsiteX11" fmla="*/ 10951114 w 12210889"/>
              <a:gd name="connsiteY11" fmla="*/ 353740 h 405034"/>
              <a:gd name="connsiteX12" fmla="*/ 10918277 w 12210889"/>
              <a:gd name="connsiteY12" fmla="*/ 371806 h 405034"/>
              <a:gd name="connsiteX13" fmla="*/ 10883635 w 12210889"/>
              <a:gd name="connsiteY13" fmla="*/ 386162 h 405034"/>
              <a:gd name="connsiteX14" fmla="*/ 10847514 w 12210889"/>
              <a:gd name="connsiteY14" fmla="*/ 396646 h 405034"/>
              <a:gd name="connsiteX15" fmla="*/ 10810245 w 12210889"/>
              <a:gd name="connsiteY15" fmla="*/ 402937 h 405034"/>
              <a:gd name="connsiteX16" fmla="*/ 10772154 w 12210889"/>
              <a:gd name="connsiteY16" fmla="*/ 405034 h 405034"/>
              <a:gd name="connsiteX17" fmla="*/ 0 w 12210889"/>
              <a:gd name="connsiteY17" fmla="*/ 403558 h 40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10889" h="405034">
                <a:moveTo>
                  <a:pt x="12210889" y="9144"/>
                </a:moveTo>
                <a:lnTo>
                  <a:pt x="11454011" y="0"/>
                </a:lnTo>
                <a:lnTo>
                  <a:pt x="11415921" y="2097"/>
                </a:lnTo>
                <a:lnTo>
                  <a:pt x="11378815" y="8549"/>
                </a:lnTo>
                <a:lnTo>
                  <a:pt x="11342530" y="18873"/>
                </a:lnTo>
                <a:lnTo>
                  <a:pt x="11307887" y="33229"/>
                </a:lnTo>
                <a:lnTo>
                  <a:pt x="11275050" y="51456"/>
                </a:lnTo>
                <a:lnTo>
                  <a:pt x="11244184" y="73232"/>
                </a:lnTo>
                <a:lnTo>
                  <a:pt x="11215780" y="98557"/>
                </a:lnTo>
                <a:lnTo>
                  <a:pt x="11010385" y="306639"/>
                </a:lnTo>
                <a:lnTo>
                  <a:pt x="10981981" y="331964"/>
                </a:lnTo>
                <a:lnTo>
                  <a:pt x="10951114" y="353740"/>
                </a:lnTo>
                <a:lnTo>
                  <a:pt x="10918277" y="371806"/>
                </a:lnTo>
                <a:lnTo>
                  <a:pt x="10883635" y="386162"/>
                </a:lnTo>
                <a:lnTo>
                  <a:pt x="10847514" y="396646"/>
                </a:lnTo>
                <a:lnTo>
                  <a:pt x="10810245" y="402937"/>
                </a:lnTo>
                <a:lnTo>
                  <a:pt x="10772154" y="405034"/>
                </a:lnTo>
                <a:lnTo>
                  <a:pt x="0" y="403558"/>
                </a:lnTo>
              </a:path>
            </a:pathLst>
          </a:custGeom>
          <a:noFill/>
          <a:ln w="16417" cap="flat">
            <a:solidFill>
              <a:srgbClr val="FFBF22"/>
            </a:solidFill>
            <a:prstDash val="solid"/>
            <a:miter/>
          </a:ln>
        </p:spPr>
        <p:txBody>
          <a:bodyPr rtlCol="0" anchor="ctr"/>
          <a:lstStyle/>
          <a:p>
            <a:endParaRPr lang="en-GB"/>
          </a:p>
        </p:txBody>
      </p:sp>
      <p:pic>
        <p:nvPicPr>
          <p:cNvPr id="3" name="Picture 2">
            <a:extLst>
              <a:ext uri="{FF2B5EF4-FFF2-40B4-BE49-F238E27FC236}">
                <a16:creationId xmlns:a16="http://schemas.microsoft.com/office/drawing/2014/main" id="{4D3B4501-FBBB-678D-0D63-F1BD9786FFD0}"/>
              </a:ext>
            </a:extLst>
          </p:cNvPr>
          <p:cNvPicPr>
            <a:picLocks noChangeAspect="1"/>
          </p:cNvPicPr>
          <p:nvPr userDrawn="1"/>
        </p:nvPicPr>
        <p:blipFill>
          <a:blip r:embed="rId4"/>
          <a:srcRect/>
          <a:stretch/>
        </p:blipFill>
        <p:spPr>
          <a:xfrm>
            <a:off x="11423087" y="6426740"/>
            <a:ext cx="404054" cy="157424"/>
          </a:xfrm>
          <a:prstGeom prst="rect">
            <a:avLst/>
          </a:prstGeom>
        </p:spPr>
      </p:pic>
    </p:spTree>
    <p:extLst>
      <p:ext uri="{BB962C8B-B14F-4D97-AF65-F5344CB8AC3E}">
        <p14:creationId xmlns:p14="http://schemas.microsoft.com/office/powerpoint/2010/main" val="200964378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Picture_BG Image">
    <p:spTree>
      <p:nvGrpSpPr>
        <p:cNvPr id="1" name=""/>
        <p:cNvGrpSpPr/>
        <p:nvPr/>
      </p:nvGrpSpPr>
      <p:grpSpPr>
        <a:xfrm>
          <a:off x="0" y="0"/>
          <a:ext cx="0" cy="0"/>
          <a:chOff x="0" y="0"/>
          <a:chExt cx="0" cy="0"/>
        </a:xfrm>
      </p:grpSpPr>
      <p:sp>
        <p:nvSpPr>
          <p:cNvPr id="4" name="Picture Placeholder 20">
            <a:extLst>
              <a:ext uri="{FF2B5EF4-FFF2-40B4-BE49-F238E27FC236}">
                <a16:creationId xmlns:a16="http://schemas.microsoft.com/office/drawing/2014/main" id="{5F127328-5914-8746-9676-46AEF2593FFE}"/>
              </a:ext>
            </a:extLst>
          </p:cNvPr>
          <p:cNvSpPr>
            <a:spLocks noGrp="1"/>
          </p:cNvSpPr>
          <p:nvPr>
            <p:ph type="pic" sz="quarter" idx="10"/>
          </p:nvPr>
        </p:nvSpPr>
        <p:spPr>
          <a:xfrm>
            <a:off x="0" y="0"/>
            <a:ext cx="12192000" cy="6858000"/>
          </a:xfrm>
          <a:prstGeom prst="rect">
            <a:avLst/>
          </a:prstGeom>
        </p:spPr>
        <p:txBody>
          <a:bodyPr/>
          <a:lstStyle>
            <a:lvl1pPr>
              <a:defRPr sz="1000" b="0" i="0">
                <a:latin typeface="HelveticaNeueLT Pro 55 Roman" panose="020B0604020202020204" pitchFamily="34" charset="77"/>
              </a:defRPr>
            </a:lvl1pPr>
          </a:lstStyle>
          <a:p>
            <a:endParaRPr lang="en-US"/>
          </a:p>
        </p:txBody>
      </p:sp>
      <p:sp>
        <p:nvSpPr>
          <p:cNvPr id="5" name="Title 1">
            <a:extLst>
              <a:ext uri="{FF2B5EF4-FFF2-40B4-BE49-F238E27FC236}">
                <a16:creationId xmlns:a16="http://schemas.microsoft.com/office/drawing/2014/main" id="{D545E6C8-F8C7-574A-9C5C-305FA222624F}"/>
              </a:ext>
            </a:extLst>
          </p:cNvPr>
          <p:cNvSpPr>
            <a:spLocks noGrp="1"/>
          </p:cNvSpPr>
          <p:nvPr>
            <p:ph type="title"/>
          </p:nvPr>
        </p:nvSpPr>
        <p:spPr>
          <a:xfrm>
            <a:off x="527568" y="2688964"/>
            <a:ext cx="4856568" cy="1480071"/>
          </a:xfrm>
          <a:prstGeom prst="rect">
            <a:avLst/>
          </a:prstGeom>
        </p:spPr>
        <p:txBody>
          <a:bodyPr anchor="ctr"/>
          <a:lstStyle>
            <a:lvl1pPr>
              <a:defRPr sz="2500" b="0" i="0">
                <a:solidFill>
                  <a:schemeClr val="bg1"/>
                </a:solidFill>
                <a:latin typeface="HelveticaNeueLT Pro 55 Roman" panose="020B0604020202020204" pitchFamily="34" charset="77"/>
                <a:ea typeface="Helvetica Neue Condensed" panose="02000503000000020004" pitchFamily="2" charset="0"/>
                <a:cs typeface="Helvetica Neue Condensed" panose="02000503000000020004" pitchFamily="2" charset="0"/>
              </a:defRPr>
            </a:lvl1pPr>
          </a:lstStyle>
          <a:p>
            <a:r>
              <a:rPr lang="en-GB"/>
              <a:t>Click to edit Master title style</a:t>
            </a:r>
            <a:endParaRPr lang="en-US"/>
          </a:p>
        </p:txBody>
      </p:sp>
      <p:sp>
        <p:nvSpPr>
          <p:cNvPr id="2" name="Graphic 8">
            <a:extLst>
              <a:ext uri="{FF2B5EF4-FFF2-40B4-BE49-F238E27FC236}">
                <a16:creationId xmlns:a16="http://schemas.microsoft.com/office/drawing/2014/main" id="{10C1C811-7961-919D-993F-095AC81E232D}"/>
              </a:ext>
            </a:extLst>
          </p:cNvPr>
          <p:cNvSpPr/>
          <p:nvPr userDrawn="1"/>
        </p:nvSpPr>
        <p:spPr>
          <a:xfrm>
            <a:off x="-16829" y="6232997"/>
            <a:ext cx="12263370" cy="659972"/>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 name="connsiteX0" fmla="*/ 13418720 w 13424658"/>
              <a:gd name="connsiteY0" fmla="*/ 0 h 659972"/>
              <a:gd name="connsiteX1" fmla="*/ 11473122 w 13424658"/>
              <a:gd name="connsiteY1" fmla="*/ 0 h 659972"/>
              <a:gd name="connsiteX2" fmla="*/ 11435032 w 13424658"/>
              <a:gd name="connsiteY2" fmla="*/ 2097 h 659972"/>
              <a:gd name="connsiteX3" fmla="*/ 11397926 w 13424658"/>
              <a:gd name="connsiteY3" fmla="*/ 8549 h 659972"/>
              <a:gd name="connsiteX4" fmla="*/ 11361641 w 13424658"/>
              <a:gd name="connsiteY4" fmla="*/ 18873 h 659972"/>
              <a:gd name="connsiteX5" fmla="*/ 11326998 w 13424658"/>
              <a:gd name="connsiteY5" fmla="*/ 33229 h 659972"/>
              <a:gd name="connsiteX6" fmla="*/ 11294161 w 13424658"/>
              <a:gd name="connsiteY6" fmla="*/ 51456 h 659972"/>
              <a:gd name="connsiteX7" fmla="*/ 11263295 w 13424658"/>
              <a:gd name="connsiteY7" fmla="*/ 73232 h 659972"/>
              <a:gd name="connsiteX8" fmla="*/ 11234891 w 13424658"/>
              <a:gd name="connsiteY8" fmla="*/ 98557 h 659972"/>
              <a:gd name="connsiteX9" fmla="*/ 11029496 w 13424658"/>
              <a:gd name="connsiteY9" fmla="*/ 306639 h 659972"/>
              <a:gd name="connsiteX10" fmla="*/ 11001092 w 13424658"/>
              <a:gd name="connsiteY10" fmla="*/ 331964 h 659972"/>
              <a:gd name="connsiteX11" fmla="*/ 10970225 w 13424658"/>
              <a:gd name="connsiteY11" fmla="*/ 353740 h 659972"/>
              <a:gd name="connsiteX12" fmla="*/ 10937388 w 13424658"/>
              <a:gd name="connsiteY12" fmla="*/ 371806 h 659972"/>
              <a:gd name="connsiteX13" fmla="*/ 10902746 w 13424658"/>
              <a:gd name="connsiteY13" fmla="*/ 386162 h 659972"/>
              <a:gd name="connsiteX14" fmla="*/ 10866625 w 13424658"/>
              <a:gd name="connsiteY14" fmla="*/ 396646 h 659972"/>
              <a:gd name="connsiteX15" fmla="*/ 10829356 w 13424658"/>
              <a:gd name="connsiteY15" fmla="*/ 402937 h 659972"/>
              <a:gd name="connsiteX16" fmla="*/ 10791265 w 13424658"/>
              <a:gd name="connsiteY16" fmla="*/ 405034 h 659972"/>
              <a:gd name="connsiteX17" fmla="*/ 0 w 13424658"/>
              <a:gd name="connsiteY17" fmla="*/ 401828 h 659972"/>
              <a:gd name="connsiteX18" fmla="*/ 1164494 w 13424658"/>
              <a:gd name="connsiteY18" fmla="*/ 654035 h 659972"/>
              <a:gd name="connsiteX19" fmla="*/ 13424658 w 13424658"/>
              <a:gd name="connsiteY19" fmla="*/ 659972 h 659972"/>
              <a:gd name="connsiteX20" fmla="*/ 13418720 w 13424658"/>
              <a:gd name="connsiteY20" fmla="*/ 0 h 659972"/>
              <a:gd name="connsiteX0" fmla="*/ 13418720 w 13424658"/>
              <a:gd name="connsiteY0" fmla="*/ 0 h 659972"/>
              <a:gd name="connsiteX1" fmla="*/ 11473122 w 13424658"/>
              <a:gd name="connsiteY1" fmla="*/ 0 h 659972"/>
              <a:gd name="connsiteX2" fmla="*/ 11435032 w 13424658"/>
              <a:gd name="connsiteY2" fmla="*/ 2097 h 659972"/>
              <a:gd name="connsiteX3" fmla="*/ 11397926 w 13424658"/>
              <a:gd name="connsiteY3" fmla="*/ 8549 h 659972"/>
              <a:gd name="connsiteX4" fmla="*/ 11361641 w 13424658"/>
              <a:gd name="connsiteY4" fmla="*/ 18873 h 659972"/>
              <a:gd name="connsiteX5" fmla="*/ 11326998 w 13424658"/>
              <a:gd name="connsiteY5" fmla="*/ 33229 h 659972"/>
              <a:gd name="connsiteX6" fmla="*/ 11294161 w 13424658"/>
              <a:gd name="connsiteY6" fmla="*/ 51456 h 659972"/>
              <a:gd name="connsiteX7" fmla="*/ 11263295 w 13424658"/>
              <a:gd name="connsiteY7" fmla="*/ 73232 h 659972"/>
              <a:gd name="connsiteX8" fmla="*/ 11234891 w 13424658"/>
              <a:gd name="connsiteY8" fmla="*/ 98557 h 659972"/>
              <a:gd name="connsiteX9" fmla="*/ 11029496 w 13424658"/>
              <a:gd name="connsiteY9" fmla="*/ 306639 h 659972"/>
              <a:gd name="connsiteX10" fmla="*/ 11001092 w 13424658"/>
              <a:gd name="connsiteY10" fmla="*/ 331964 h 659972"/>
              <a:gd name="connsiteX11" fmla="*/ 10970225 w 13424658"/>
              <a:gd name="connsiteY11" fmla="*/ 353740 h 659972"/>
              <a:gd name="connsiteX12" fmla="*/ 10937388 w 13424658"/>
              <a:gd name="connsiteY12" fmla="*/ 371806 h 659972"/>
              <a:gd name="connsiteX13" fmla="*/ 10902746 w 13424658"/>
              <a:gd name="connsiteY13" fmla="*/ 386162 h 659972"/>
              <a:gd name="connsiteX14" fmla="*/ 10866625 w 13424658"/>
              <a:gd name="connsiteY14" fmla="*/ 396646 h 659972"/>
              <a:gd name="connsiteX15" fmla="*/ 10829356 w 13424658"/>
              <a:gd name="connsiteY15" fmla="*/ 402937 h 659972"/>
              <a:gd name="connsiteX16" fmla="*/ 10791265 w 13424658"/>
              <a:gd name="connsiteY16" fmla="*/ 405034 h 659972"/>
              <a:gd name="connsiteX17" fmla="*/ 0 w 13424658"/>
              <a:gd name="connsiteY17" fmla="*/ 401828 h 659972"/>
              <a:gd name="connsiteX18" fmla="*/ 30638 w 13424658"/>
              <a:gd name="connsiteY18" fmla="*/ 644891 h 659972"/>
              <a:gd name="connsiteX19" fmla="*/ 13424658 w 13424658"/>
              <a:gd name="connsiteY19" fmla="*/ 659972 h 659972"/>
              <a:gd name="connsiteX20" fmla="*/ 13418720 w 13424658"/>
              <a:gd name="connsiteY20" fmla="*/ 0 h 659972"/>
              <a:gd name="connsiteX0" fmla="*/ 12248288 w 13424658"/>
              <a:gd name="connsiteY0" fmla="*/ 0 h 659972"/>
              <a:gd name="connsiteX1" fmla="*/ 11473122 w 13424658"/>
              <a:gd name="connsiteY1" fmla="*/ 0 h 659972"/>
              <a:gd name="connsiteX2" fmla="*/ 11435032 w 13424658"/>
              <a:gd name="connsiteY2" fmla="*/ 2097 h 659972"/>
              <a:gd name="connsiteX3" fmla="*/ 11397926 w 13424658"/>
              <a:gd name="connsiteY3" fmla="*/ 8549 h 659972"/>
              <a:gd name="connsiteX4" fmla="*/ 11361641 w 13424658"/>
              <a:gd name="connsiteY4" fmla="*/ 18873 h 659972"/>
              <a:gd name="connsiteX5" fmla="*/ 11326998 w 13424658"/>
              <a:gd name="connsiteY5" fmla="*/ 33229 h 659972"/>
              <a:gd name="connsiteX6" fmla="*/ 11294161 w 13424658"/>
              <a:gd name="connsiteY6" fmla="*/ 51456 h 659972"/>
              <a:gd name="connsiteX7" fmla="*/ 11263295 w 13424658"/>
              <a:gd name="connsiteY7" fmla="*/ 73232 h 659972"/>
              <a:gd name="connsiteX8" fmla="*/ 11234891 w 13424658"/>
              <a:gd name="connsiteY8" fmla="*/ 98557 h 659972"/>
              <a:gd name="connsiteX9" fmla="*/ 11029496 w 13424658"/>
              <a:gd name="connsiteY9" fmla="*/ 306639 h 659972"/>
              <a:gd name="connsiteX10" fmla="*/ 11001092 w 13424658"/>
              <a:gd name="connsiteY10" fmla="*/ 331964 h 659972"/>
              <a:gd name="connsiteX11" fmla="*/ 10970225 w 13424658"/>
              <a:gd name="connsiteY11" fmla="*/ 353740 h 659972"/>
              <a:gd name="connsiteX12" fmla="*/ 10937388 w 13424658"/>
              <a:gd name="connsiteY12" fmla="*/ 371806 h 659972"/>
              <a:gd name="connsiteX13" fmla="*/ 10902746 w 13424658"/>
              <a:gd name="connsiteY13" fmla="*/ 386162 h 659972"/>
              <a:gd name="connsiteX14" fmla="*/ 10866625 w 13424658"/>
              <a:gd name="connsiteY14" fmla="*/ 396646 h 659972"/>
              <a:gd name="connsiteX15" fmla="*/ 10829356 w 13424658"/>
              <a:gd name="connsiteY15" fmla="*/ 402937 h 659972"/>
              <a:gd name="connsiteX16" fmla="*/ 10791265 w 13424658"/>
              <a:gd name="connsiteY16" fmla="*/ 405034 h 659972"/>
              <a:gd name="connsiteX17" fmla="*/ 0 w 13424658"/>
              <a:gd name="connsiteY17" fmla="*/ 401828 h 659972"/>
              <a:gd name="connsiteX18" fmla="*/ 30638 w 13424658"/>
              <a:gd name="connsiteY18" fmla="*/ 644891 h 659972"/>
              <a:gd name="connsiteX19" fmla="*/ 13424658 w 13424658"/>
              <a:gd name="connsiteY19" fmla="*/ 659972 h 659972"/>
              <a:gd name="connsiteX20" fmla="*/ 12248288 w 13424658"/>
              <a:gd name="connsiteY20" fmla="*/ 0 h 659972"/>
              <a:gd name="connsiteX0" fmla="*/ 12248288 w 13424658"/>
              <a:gd name="connsiteY0" fmla="*/ 0 h 659972"/>
              <a:gd name="connsiteX1" fmla="*/ 11473122 w 13424658"/>
              <a:gd name="connsiteY1" fmla="*/ 0 h 659972"/>
              <a:gd name="connsiteX2" fmla="*/ 11435032 w 13424658"/>
              <a:gd name="connsiteY2" fmla="*/ 2097 h 659972"/>
              <a:gd name="connsiteX3" fmla="*/ 11397926 w 13424658"/>
              <a:gd name="connsiteY3" fmla="*/ 8549 h 659972"/>
              <a:gd name="connsiteX4" fmla="*/ 11361641 w 13424658"/>
              <a:gd name="connsiteY4" fmla="*/ 18873 h 659972"/>
              <a:gd name="connsiteX5" fmla="*/ 11326998 w 13424658"/>
              <a:gd name="connsiteY5" fmla="*/ 33229 h 659972"/>
              <a:gd name="connsiteX6" fmla="*/ 11294161 w 13424658"/>
              <a:gd name="connsiteY6" fmla="*/ 51456 h 659972"/>
              <a:gd name="connsiteX7" fmla="*/ 11263295 w 13424658"/>
              <a:gd name="connsiteY7" fmla="*/ 73232 h 659972"/>
              <a:gd name="connsiteX8" fmla="*/ 11234891 w 13424658"/>
              <a:gd name="connsiteY8" fmla="*/ 98557 h 659972"/>
              <a:gd name="connsiteX9" fmla="*/ 11029496 w 13424658"/>
              <a:gd name="connsiteY9" fmla="*/ 306639 h 659972"/>
              <a:gd name="connsiteX10" fmla="*/ 11001092 w 13424658"/>
              <a:gd name="connsiteY10" fmla="*/ 331964 h 659972"/>
              <a:gd name="connsiteX11" fmla="*/ 10970225 w 13424658"/>
              <a:gd name="connsiteY11" fmla="*/ 353740 h 659972"/>
              <a:gd name="connsiteX12" fmla="*/ 10937388 w 13424658"/>
              <a:gd name="connsiteY12" fmla="*/ 371806 h 659972"/>
              <a:gd name="connsiteX13" fmla="*/ 10902746 w 13424658"/>
              <a:gd name="connsiteY13" fmla="*/ 386162 h 659972"/>
              <a:gd name="connsiteX14" fmla="*/ 10866625 w 13424658"/>
              <a:gd name="connsiteY14" fmla="*/ 396646 h 659972"/>
              <a:gd name="connsiteX15" fmla="*/ 10829356 w 13424658"/>
              <a:gd name="connsiteY15" fmla="*/ 402937 h 659972"/>
              <a:gd name="connsiteX16" fmla="*/ 10791265 w 13424658"/>
              <a:gd name="connsiteY16" fmla="*/ 405034 h 659972"/>
              <a:gd name="connsiteX17" fmla="*/ 0 w 13424658"/>
              <a:gd name="connsiteY17" fmla="*/ 401828 h 659972"/>
              <a:gd name="connsiteX18" fmla="*/ 30638 w 13424658"/>
              <a:gd name="connsiteY18" fmla="*/ 644891 h 659972"/>
              <a:gd name="connsiteX19" fmla="*/ 13424658 w 13424658"/>
              <a:gd name="connsiteY19" fmla="*/ 659972 h 659972"/>
              <a:gd name="connsiteX20" fmla="*/ 12248288 w 13424658"/>
              <a:gd name="connsiteY20" fmla="*/ 0 h 659972"/>
              <a:gd name="connsiteX0" fmla="*/ 12248288 w 12263370"/>
              <a:gd name="connsiteY0" fmla="*/ 0 h 659972"/>
              <a:gd name="connsiteX1" fmla="*/ 11473122 w 12263370"/>
              <a:gd name="connsiteY1" fmla="*/ 0 h 659972"/>
              <a:gd name="connsiteX2" fmla="*/ 11435032 w 12263370"/>
              <a:gd name="connsiteY2" fmla="*/ 2097 h 659972"/>
              <a:gd name="connsiteX3" fmla="*/ 11397926 w 12263370"/>
              <a:gd name="connsiteY3" fmla="*/ 8549 h 659972"/>
              <a:gd name="connsiteX4" fmla="*/ 11361641 w 12263370"/>
              <a:gd name="connsiteY4" fmla="*/ 18873 h 659972"/>
              <a:gd name="connsiteX5" fmla="*/ 11326998 w 12263370"/>
              <a:gd name="connsiteY5" fmla="*/ 33229 h 659972"/>
              <a:gd name="connsiteX6" fmla="*/ 11294161 w 12263370"/>
              <a:gd name="connsiteY6" fmla="*/ 51456 h 659972"/>
              <a:gd name="connsiteX7" fmla="*/ 11263295 w 12263370"/>
              <a:gd name="connsiteY7" fmla="*/ 73232 h 659972"/>
              <a:gd name="connsiteX8" fmla="*/ 11234891 w 12263370"/>
              <a:gd name="connsiteY8" fmla="*/ 98557 h 659972"/>
              <a:gd name="connsiteX9" fmla="*/ 11029496 w 12263370"/>
              <a:gd name="connsiteY9" fmla="*/ 306639 h 659972"/>
              <a:gd name="connsiteX10" fmla="*/ 11001092 w 12263370"/>
              <a:gd name="connsiteY10" fmla="*/ 331964 h 659972"/>
              <a:gd name="connsiteX11" fmla="*/ 10970225 w 12263370"/>
              <a:gd name="connsiteY11" fmla="*/ 353740 h 659972"/>
              <a:gd name="connsiteX12" fmla="*/ 10937388 w 12263370"/>
              <a:gd name="connsiteY12" fmla="*/ 371806 h 659972"/>
              <a:gd name="connsiteX13" fmla="*/ 10902746 w 12263370"/>
              <a:gd name="connsiteY13" fmla="*/ 386162 h 659972"/>
              <a:gd name="connsiteX14" fmla="*/ 10866625 w 12263370"/>
              <a:gd name="connsiteY14" fmla="*/ 396646 h 659972"/>
              <a:gd name="connsiteX15" fmla="*/ 10829356 w 12263370"/>
              <a:gd name="connsiteY15" fmla="*/ 402937 h 659972"/>
              <a:gd name="connsiteX16" fmla="*/ 10791265 w 12263370"/>
              <a:gd name="connsiteY16" fmla="*/ 405034 h 659972"/>
              <a:gd name="connsiteX17" fmla="*/ 0 w 12263370"/>
              <a:gd name="connsiteY17" fmla="*/ 401828 h 659972"/>
              <a:gd name="connsiteX18" fmla="*/ 30638 w 12263370"/>
              <a:gd name="connsiteY18" fmla="*/ 644891 h 659972"/>
              <a:gd name="connsiteX19" fmla="*/ 12263370 w 12263370"/>
              <a:gd name="connsiteY19" fmla="*/ 659972 h 659972"/>
              <a:gd name="connsiteX20" fmla="*/ 12248288 w 12263370"/>
              <a:gd name="connsiteY20" fmla="*/ 0 h 65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63370" h="659972">
                <a:moveTo>
                  <a:pt x="12248288" y="0"/>
                </a:moveTo>
                <a:lnTo>
                  <a:pt x="11473122" y="0"/>
                </a:lnTo>
                <a:lnTo>
                  <a:pt x="11435032" y="2097"/>
                </a:lnTo>
                <a:lnTo>
                  <a:pt x="11397926" y="8549"/>
                </a:lnTo>
                <a:lnTo>
                  <a:pt x="11361641" y="18873"/>
                </a:lnTo>
                <a:lnTo>
                  <a:pt x="11326998" y="33229"/>
                </a:lnTo>
                <a:lnTo>
                  <a:pt x="11294161" y="51456"/>
                </a:lnTo>
                <a:lnTo>
                  <a:pt x="11263295" y="73232"/>
                </a:lnTo>
                <a:lnTo>
                  <a:pt x="11234891" y="98557"/>
                </a:lnTo>
                <a:lnTo>
                  <a:pt x="11029496" y="306639"/>
                </a:lnTo>
                <a:lnTo>
                  <a:pt x="11001092" y="331964"/>
                </a:lnTo>
                <a:lnTo>
                  <a:pt x="10970225" y="353740"/>
                </a:lnTo>
                <a:lnTo>
                  <a:pt x="10937388" y="371806"/>
                </a:lnTo>
                <a:lnTo>
                  <a:pt x="10902746" y="386162"/>
                </a:lnTo>
                <a:lnTo>
                  <a:pt x="10866625" y="396646"/>
                </a:lnTo>
                <a:lnTo>
                  <a:pt x="10829356" y="402937"/>
                </a:lnTo>
                <a:lnTo>
                  <a:pt x="10791265" y="405034"/>
                </a:lnTo>
                <a:lnTo>
                  <a:pt x="0" y="401828"/>
                </a:lnTo>
                <a:lnTo>
                  <a:pt x="30638" y="644891"/>
                </a:lnTo>
                <a:lnTo>
                  <a:pt x="12263370" y="659972"/>
                </a:lnTo>
                <a:cubicBezTo>
                  <a:pt x="12261391" y="453836"/>
                  <a:pt x="12259411" y="32400"/>
                  <a:pt x="12248288" y="0"/>
                </a:cubicBezTo>
                <a:close/>
              </a:path>
            </a:pathLst>
          </a:custGeom>
          <a:solidFill>
            <a:srgbClr val="FFFFFF"/>
          </a:solidFill>
          <a:ln w="16417" cap="flat">
            <a:noFill/>
            <a:prstDash val="solid"/>
            <a:miter/>
          </a:ln>
        </p:spPr>
        <p:txBody>
          <a:bodyPr rtlCol="0" anchor="ctr"/>
          <a:lstStyle/>
          <a:p>
            <a:endParaRPr lang="en-GB"/>
          </a:p>
        </p:txBody>
      </p:sp>
      <p:sp>
        <p:nvSpPr>
          <p:cNvPr id="3" name="Graphic 8">
            <a:extLst>
              <a:ext uri="{FF2B5EF4-FFF2-40B4-BE49-F238E27FC236}">
                <a16:creationId xmlns:a16="http://schemas.microsoft.com/office/drawing/2014/main" id="{33044907-1C4E-3A84-2DDB-72E0651FC5AF}"/>
              </a:ext>
            </a:extLst>
          </p:cNvPr>
          <p:cNvSpPr/>
          <p:nvPr userDrawn="1"/>
        </p:nvSpPr>
        <p:spPr>
          <a:xfrm>
            <a:off x="-924" y="6232997"/>
            <a:ext cx="12210889" cy="405034"/>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12254226 w 12254226"/>
              <a:gd name="connsiteY18" fmla="*/ 659972 h 659972"/>
              <a:gd name="connsiteX19" fmla="*/ 12248288 w 12254226"/>
              <a:gd name="connsiteY19" fmla="*/ 0 h 659972"/>
              <a:gd name="connsiteX0" fmla="*/ 12248288 w 12248288"/>
              <a:gd name="connsiteY0" fmla="*/ 0 h 410972"/>
              <a:gd name="connsiteX1" fmla="*/ 10302690 w 12248288"/>
              <a:gd name="connsiteY1" fmla="*/ 0 h 410972"/>
              <a:gd name="connsiteX2" fmla="*/ 10264600 w 12248288"/>
              <a:gd name="connsiteY2" fmla="*/ 2097 h 410972"/>
              <a:gd name="connsiteX3" fmla="*/ 10227494 w 12248288"/>
              <a:gd name="connsiteY3" fmla="*/ 8549 h 410972"/>
              <a:gd name="connsiteX4" fmla="*/ 10191209 w 12248288"/>
              <a:gd name="connsiteY4" fmla="*/ 18873 h 410972"/>
              <a:gd name="connsiteX5" fmla="*/ 10156566 w 12248288"/>
              <a:gd name="connsiteY5" fmla="*/ 33229 h 410972"/>
              <a:gd name="connsiteX6" fmla="*/ 10123729 w 12248288"/>
              <a:gd name="connsiteY6" fmla="*/ 51456 h 410972"/>
              <a:gd name="connsiteX7" fmla="*/ 10092863 w 12248288"/>
              <a:gd name="connsiteY7" fmla="*/ 73232 h 410972"/>
              <a:gd name="connsiteX8" fmla="*/ 10064459 w 12248288"/>
              <a:gd name="connsiteY8" fmla="*/ 98557 h 410972"/>
              <a:gd name="connsiteX9" fmla="*/ 9859064 w 12248288"/>
              <a:gd name="connsiteY9" fmla="*/ 306639 h 410972"/>
              <a:gd name="connsiteX10" fmla="*/ 9830660 w 12248288"/>
              <a:gd name="connsiteY10" fmla="*/ 331964 h 410972"/>
              <a:gd name="connsiteX11" fmla="*/ 9799793 w 12248288"/>
              <a:gd name="connsiteY11" fmla="*/ 353740 h 410972"/>
              <a:gd name="connsiteX12" fmla="*/ 9766956 w 12248288"/>
              <a:gd name="connsiteY12" fmla="*/ 371806 h 410972"/>
              <a:gd name="connsiteX13" fmla="*/ 9732314 w 12248288"/>
              <a:gd name="connsiteY13" fmla="*/ 386162 h 410972"/>
              <a:gd name="connsiteX14" fmla="*/ 9696193 w 12248288"/>
              <a:gd name="connsiteY14" fmla="*/ 396646 h 410972"/>
              <a:gd name="connsiteX15" fmla="*/ 9658924 w 12248288"/>
              <a:gd name="connsiteY15" fmla="*/ 402937 h 410972"/>
              <a:gd name="connsiteX16" fmla="*/ 9620833 w 12248288"/>
              <a:gd name="connsiteY16" fmla="*/ 405034 h 410972"/>
              <a:gd name="connsiteX17" fmla="*/ 0 w 12248288"/>
              <a:gd name="connsiteY17" fmla="*/ 410972 h 410972"/>
              <a:gd name="connsiteX18" fmla="*/ 12248288 w 12248288"/>
              <a:gd name="connsiteY18" fmla="*/ 0 h 410972"/>
              <a:gd name="connsiteX0" fmla="*/ 12156848 w 12156848"/>
              <a:gd name="connsiteY0" fmla="*/ 0 h 502412"/>
              <a:gd name="connsiteX1" fmla="*/ 10211250 w 12156848"/>
              <a:gd name="connsiteY1" fmla="*/ 0 h 502412"/>
              <a:gd name="connsiteX2" fmla="*/ 10173160 w 12156848"/>
              <a:gd name="connsiteY2" fmla="*/ 2097 h 502412"/>
              <a:gd name="connsiteX3" fmla="*/ 10136054 w 12156848"/>
              <a:gd name="connsiteY3" fmla="*/ 8549 h 502412"/>
              <a:gd name="connsiteX4" fmla="*/ 10099769 w 12156848"/>
              <a:gd name="connsiteY4" fmla="*/ 18873 h 502412"/>
              <a:gd name="connsiteX5" fmla="*/ 10065126 w 12156848"/>
              <a:gd name="connsiteY5" fmla="*/ 33229 h 502412"/>
              <a:gd name="connsiteX6" fmla="*/ 10032289 w 12156848"/>
              <a:gd name="connsiteY6" fmla="*/ 51456 h 502412"/>
              <a:gd name="connsiteX7" fmla="*/ 10001423 w 12156848"/>
              <a:gd name="connsiteY7" fmla="*/ 73232 h 502412"/>
              <a:gd name="connsiteX8" fmla="*/ 9973019 w 12156848"/>
              <a:gd name="connsiteY8" fmla="*/ 98557 h 502412"/>
              <a:gd name="connsiteX9" fmla="*/ 9767624 w 12156848"/>
              <a:gd name="connsiteY9" fmla="*/ 306639 h 502412"/>
              <a:gd name="connsiteX10" fmla="*/ 9739220 w 12156848"/>
              <a:gd name="connsiteY10" fmla="*/ 331964 h 502412"/>
              <a:gd name="connsiteX11" fmla="*/ 9708353 w 12156848"/>
              <a:gd name="connsiteY11" fmla="*/ 353740 h 502412"/>
              <a:gd name="connsiteX12" fmla="*/ 9675516 w 12156848"/>
              <a:gd name="connsiteY12" fmla="*/ 371806 h 502412"/>
              <a:gd name="connsiteX13" fmla="*/ 9640874 w 12156848"/>
              <a:gd name="connsiteY13" fmla="*/ 386162 h 502412"/>
              <a:gd name="connsiteX14" fmla="*/ 9604753 w 12156848"/>
              <a:gd name="connsiteY14" fmla="*/ 396646 h 502412"/>
              <a:gd name="connsiteX15" fmla="*/ 9567484 w 12156848"/>
              <a:gd name="connsiteY15" fmla="*/ 402937 h 502412"/>
              <a:gd name="connsiteX16" fmla="*/ 9529393 w 12156848"/>
              <a:gd name="connsiteY16" fmla="*/ 405034 h 502412"/>
              <a:gd name="connsiteX17" fmla="*/ 0 w 12156848"/>
              <a:gd name="connsiteY17" fmla="*/ 502412 h 502412"/>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395320 h 405034"/>
              <a:gd name="connsiteX0" fmla="*/ 12173324 w 12173324"/>
              <a:gd name="connsiteY0" fmla="*/ 0 h 428271"/>
              <a:gd name="connsiteX1" fmla="*/ 10227726 w 12173324"/>
              <a:gd name="connsiteY1" fmla="*/ 0 h 428271"/>
              <a:gd name="connsiteX2" fmla="*/ 10189636 w 12173324"/>
              <a:gd name="connsiteY2" fmla="*/ 2097 h 428271"/>
              <a:gd name="connsiteX3" fmla="*/ 10152530 w 12173324"/>
              <a:gd name="connsiteY3" fmla="*/ 8549 h 428271"/>
              <a:gd name="connsiteX4" fmla="*/ 10116245 w 12173324"/>
              <a:gd name="connsiteY4" fmla="*/ 18873 h 428271"/>
              <a:gd name="connsiteX5" fmla="*/ 10081602 w 12173324"/>
              <a:gd name="connsiteY5" fmla="*/ 33229 h 428271"/>
              <a:gd name="connsiteX6" fmla="*/ 10048765 w 12173324"/>
              <a:gd name="connsiteY6" fmla="*/ 51456 h 428271"/>
              <a:gd name="connsiteX7" fmla="*/ 10017899 w 12173324"/>
              <a:gd name="connsiteY7" fmla="*/ 73232 h 428271"/>
              <a:gd name="connsiteX8" fmla="*/ 9989495 w 12173324"/>
              <a:gd name="connsiteY8" fmla="*/ 98557 h 428271"/>
              <a:gd name="connsiteX9" fmla="*/ 9784100 w 12173324"/>
              <a:gd name="connsiteY9" fmla="*/ 306639 h 428271"/>
              <a:gd name="connsiteX10" fmla="*/ 9755696 w 12173324"/>
              <a:gd name="connsiteY10" fmla="*/ 331964 h 428271"/>
              <a:gd name="connsiteX11" fmla="*/ 9724829 w 12173324"/>
              <a:gd name="connsiteY11" fmla="*/ 353740 h 428271"/>
              <a:gd name="connsiteX12" fmla="*/ 9691992 w 12173324"/>
              <a:gd name="connsiteY12" fmla="*/ 371806 h 428271"/>
              <a:gd name="connsiteX13" fmla="*/ 9657350 w 12173324"/>
              <a:gd name="connsiteY13" fmla="*/ 386162 h 428271"/>
              <a:gd name="connsiteX14" fmla="*/ 9621229 w 12173324"/>
              <a:gd name="connsiteY14" fmla="*/ 396646 h 428271"/>
              <a:gd name="connsiteX15" fmla="*/ 9583960 w 12173324"/>
              <a:gd name="connsiteY15" fmla="*/ 402937 h 428271"/>
              <a:gd name="connsiteX16" fmla="*/ 9545869 w 12173324"/>
              <a:gd name="connsiteY16" fmla="*/ 405034 h 428271"/>
              <a:gd name="connsiteX17" fmla="*/ 0 w 12173324"/>
              <a:gd name="connsiteY17" fmla="*/ 428271 h 428271"/>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403558 h 405034"/>
              <a:gd name="connsiteX0" fmla="*/ 12247465 w 12247465"/>
              <a:gd name="connsiteY0" fmla="*/ 0 h 405034"/>
              <a:gd name="connsiteX1" fmla="*/ 10301867 w 12247465"/>
              <a:gd name="connsiteY1" fmla="*/ 0 h 405034"/>
              <a:gd name="connsiteX2" fmla="*/ 10263777 w 12247465"/>
              <a:gd name="connsiteY2" fmla="*/ 2097 h 405034"/>
              <a:gd name="connsiteX3" fmla="*/ 10226671 w 12247465"/>
              <a:gd name="connsiteY3" fmla="*/ 8549 h 405034"/>
              <a:gd name="connsiteX4" fmla="*/ 10190386 w 12247465"/>
              <a:gd name="connsiteY4" fmla="*/ 18873 h 405034"/>
              <a:gd name="connsiteX5" fmla="*/ 10155743 w 12247465"/>
              <a:gd name="connsiteY5" fmla="*/ 33229 h 405034"/>
              <a:gd name="connsiteX6" fmla="*/ 10122906 w 12247465"/>
              <a:gd name="connsiteY6" fmla="*/ 51456 h 405034"/>
              <a:gd name="connsiteX7" fmla="*/ 10092040 w 12247465"/>
              <a:gd name="connsiteY7" fmla="*/ 73232 h 405034"/>
              <a:gd name="connsiteX8" fmla="*/ 10063636 w 12247465"/>
              <a:gd name="connsiteY8" fmla="*/ 98557 h 405034"/>
              <a:gd name="connsiteX9" fmla="*/ 9858241 w 12247465"/>
              <a:gd name="connsiteY9" fmla="*/ 306639 h 405034"/>
              <a:gd name="connsiteX10" fmla="*/ 9829837 w 12247465"/>
              <a:gd name="connsiteY10" fmla="*/ 331964 h 405034"/>
              <a:gd name="connsiteX11" fmla="*/ 9798970 w 12247465"/>
              <a:gd name="connsiteY11" fmla="*/ 353740 h 405034"/>
              <a:gd name="connsiteX12" fmla="*/ 9766133 w 12247465"/>
              <a:gd name="connsiteY12" fmla="*/ 371806 h 405034"/>
              <a:gd name="connsiteX13" fmla="*/ 9731491 w 12247465"/>
              <a:gd name="connsiteY13" fmla="*/ 386162 h 405034"/>
              <a:gd name="connsiteX14" fmla="*/ 9695370 w 12247465"/>
              <a:gd name="connsiteY14" fmla="*/ 396646 h 405034"/>
              <a:gd name="connsiteX15" fmla="*/ 9658101 w 12247465"/>
              <a:gd name="connsiteY15" fmla="*/ 402937 h 405034"/>
              <a:gd name="connsiteX16" fmla="*/ 9620010 w 12247465"/>
              <a:gd name="connsiteY16" fmla="*/ 405034 h 405034"/>
              <a:gd name="connsiteX17" fmla="*/ 0 w 12247465"/>
              <a:gd name="connsiteY17" fmla="*/ 403558 h 405034"/>
              <a:gd name="connsiteX0" fmla="*/ 13399609 w 13399609"/>
              <a:gd name="connsiteY0" fmla="*/ 0 h 405034"/>
              <a:gd name="connsiteX1" fmla="*/ 11454011 w 13399609"/>
              <a:gd name="connsiteY1" fmla="*/ 0 h 405034"/>
              <a:gd name="connsiteX2" fmla="*/ 11415921 w 13399609"/>
              <a:gd name="connsiteY2" fmla="*/ 2097 h 405034"/>
              <a:gd name="connsiteX3" fmla="*/ 11378815 w 13399609"/>
              <a:gd name="connsiteY3" fmla="*/ 8549 h 405034"/>
              <a:gd name="connsiteX4" fmla="*/ 11342530 w 13399609"/>
              <a:gd name="connsiteY4" fmla="*/ 18873 h 405034"/>
              <a:gd name="connsiteX5" fmla="*/ 11307887 w 13399609"/>
              <a:gd name="connsiteY5" fmla="*/ 33229 h 405034"/>
              <a:gd name="connsiteX6" fmla="*/ 11275050 w 13399609"/>
              <a:gd name="connsiteY6" fmla="*/ 51456 h 405034"/>
              <a:gd name="connsiteX7" fmla="*/ 11244184 w 13399609"/>
              <a:gd name="connsiteY7" fmla="*/ 73232 h 405034"/>
              <a:gd name="connsiteX8" fmla="*/ 11215780 w 13399609"/>
              <a:gd name="connsiteY8" fmla="*/ 98557 h 405034"/>
              <a:gd name="connsiteX9" fmla="*/ 11010385 w 13399609"/>
              <a:gd name="connsiteY9" fmla="*/ 306639 h 405034"/>
              <a:gd name="connsiteX10" fmla="*/ 10981981 w 13399609"/>
              <a:gd name="connsiteY10" fmla="*/ 331964 h 405034"/>
              <a:gd name="connsiteX11" fmla="*/ 10951114 w 13399609"/>
              <a:gd name="connsiteY11" fmla="*/ 353740 h 405034"/>
              <a:gd name="connsiteX12" fmla="*/ 10918277 w 13399609"/>
              <a:gd name="connsiteY12" fmla="*/ 371806 h 405034"/>
              <a:gd name="connsiteX13" fmla="*/ 10883635 w 13399609"/>
              <a:gd name="connsiteY13" fmla="*/ 386162 h 405034"/>
              <a:gd name="connsiteX14" fmla="*/ 10847514 w 13399609"/>
              <a:gd name="connsiteY14" fmla="*/ 396646 h 405034"/>
              <a:gd name="connsiteX15" fmla="*/ 10810245 w 13399609"/>
              <a:gd name="connsiteY15" fmla="*/ 402937 h 405034"/>
              <a:gd name="connsiteX16" fmla="*/ 10772154 w 13399609"/>
              <a:gd name="connsiteY16" fmla="*/ 405034 h 405034"/>
              <a:gd name="connsiteX17" fmla="*/ 0 w 13399609"/>
              <a:gd name="connsiteY17" fmla="*/ 403558 h 405034"/>
              <a:gd name="connsiteX0" fmla="*/ 12210889 w 12210889"/>
              <a:gd name="connsiteY0" fmla="*/ 9144 h 405034"/>
              <a:gd name="connsiteX1" fmla="*/ 11454011 w 12210889"/>
              <a:gd name="connsiteY1" fmla="*/ 0 h 405034"/>
              <a:gd name="connsiteX2" fmla="*/ 11415921 w 12210889"/>
              <a:gd name="connsiteY2" fmla="*/ 2097 h 405034"/>
              <a:gd name="connsiteX3" fmla="*/ 11378815 w 12210889"/>
              <a:gd name="connsiteY3" fmla="*/ 8549 h 405034"/>
              <a:gd name="connsiteX4" fmla="*/ 11342530 w 12210889"/>
              <a:gd name="connsiteY4" fmla="*/ 18873 h 405034"/>
              <a:gd name="connsiteX5" fmla="*/ 11307887 w 12210889"/>
              <a:gd name="connsiteY5" fmla="*/ 33229 h 405034"/>
              <a:gd name="connsiteX6" fmla="*/ 11275050 w 12210889"/>
              <a:gd name="connsiteY6" fmla="*/ 51456 h 405034"/>
              <a:gd name="connsiteX7" fmla="*/ 11244184 w 12210889"/>
              <a:gd name="connsiteY7" fmla="*/ 73232 h 405034"/>
              <a:gd name="connsiteX8" fmla="*/ 11215780 w 12210889"/>
              <a:gd name="connsiteY8" fmla="*/ 98557 h 405034"/>
              <a:gd name="connsiteX9" fmla="*/ 11010385 w 12210889"/>
              <a:gd name="connsiteY9" fmla="*/ 306639 h 405034"/>
              <a:gd name="connsiteX10" fmla="*/ 10981981 w 12210889"/>
              <a:gd name="connsiteY10" fmla="*/ 331964 h 405034"/>
              <a:gd name="connsiteX11" fmla="*/ 10951114 w 12210889"/>
              <a:gd name="connsiteY11" fmla="*/ 353740 h 405034"/>
              <a:gd name="connsiteX12" fmla="*/ 10918277 w 12210889"/>
              <a:gd name="connsiteY12" fmla="*/ 371806 h 405034"/>
              <a:gd name="connsiteX13" fmla="*/ 10883635 w 12210889"/>
              <a:gd name="connsiteY13" fmla="*/ 386162 h 405034"/>
              <a:gd name="connsiteX14" fmla="*/ 10847514 w 12210889"/>
              <a:gd name="connsiteY14" fmla="*/ 396646 h 405034"/>
              <a:gd name="connsiteX15" fmla="*/ 10810245 w 12210889"/>
              <a:gd name="connsiteY15" fmla="*/ 402937 h 405034"/>
              <a:gd name="connsiteX16" fmla="*/ 10772154 w 12210889"/>
              <a:gd name="connsiteY16" fmla="*/ 405034 h 405034"/>
              <a:gd name="connsiteX17" fmla="*/ 0 w 12210889"/>
              <a:gd name="connsiteY17" fmla="*/ 403558 h 40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10889" h="405034">
                <a:moveTo>
                  <a:pt x="12210889" y="9144"/>
                </a:moveTo>
                <a:lnTo>
                  <a:pt x="11454011" y="0"/>
                </a:lnTo>
                <a:lnTo>
                  <a:pt x="11415921" y="2097"/>
                </a:lnTo>
                <a:lnTo>
                  <a:pt x="11378815" y="8549"/>
                </a:lnTo>
                <a:lnTo>
                  <a:pt x="11342530" y="18873"/>
                </a:lnTo>
                <a:lnTo>
                  <a:pt x="11307887" y="33229"/>
                </a:lnTo>
                <a:lnTo>
                  <a:pt x="11275050" y="51456"/>
                </a:lnTo>
                <a:lnTo>
                  <a:pt x="11244184" y="73232"/>
                </a:lnTo>
                <a:lnTo>
                  <a:pt x="11215780" y="98557"/>
                </a:lnTo>
                <a:lnTo>
                  <a:pt x="11010385" y="306639"/>
                </a:lnTo>
                <a:lnTo>
                  <a:pt x="10981981" y="331964"/>
                </a:lnTo>
                <a:lnTo>
                  <a:pt x="10951114" y="353740"/>
                </a:lnTo>
                <a:lnTo>
                  <a:pt x="10918277" y="371806"/>
                </a:lnTo>
                <a:lnTo>
                  <a:pt x="10883635" y="386162"/>
                </a:lnTo>
                <a:lnTo>
                  <a:pt x="10847514" y="396646"/>
                </a:lnTo>
                <a:lnTo>
                  <a:pt x="10810245" y="402937"/>
                </a:lnTo>
                <a:lnTo>
                  <a:pt x="10772154" y="405034"/>
                </a:lnTo>
                <a:lnTo>
                  <a:pt x="0" y="403558"/>
                </a:lnTo>
              </a:path>
            </a:pathLst>
          </a:custGeom>
          <a:noFill/>
          <a:ln w="16417" cap="flat">
            <a:solidFill>
              <a:srgbClr val="FFBF22"/>
            </a:solidFill>
            <a:prstDash val="solid"/>
            <a:miter/>
          </a:ln>
        </p:spPr>
        <p:txBody>
          <a:bodyPr rtlCol="0" anchor="ctr"/>
          <a:lstStyle/>
          <a:p>
            <a:endParaRPr lang="en-GB"/>
          </a:p>
        </p:txBody>
      </p:sp>
      <p:pic>
        <p:nvPicPr>
          <p:cNvPr id="9" name="Picture 8">
            <a:extLst>
              <a:ext uri="{FF2B5EF4-FFF2-40B4-BE49-F238E27FC236}">
                <a16:creationId xmlns:a16="http://schemas.microsoft.com/office/drawing/2014/main" id="{D66D0912-98B9-3471-5D3C-1DF11E840A41}"/>
              </a:ext>
            </a:extLst>
          </p:cNvPr>
          <p:cNvPicPr>
            <a:picLocks noChangeAspect="1"/>
          </p:cNvPicPr>
          <p:nvPr userDrawn="1"/>
        </p:nvPicPr>
        <p:blipFill>
          <a:blip r:embed="rId2"/>
          <a:srcRect/>
          <a:stretch/>
        </p:blipFill>
        <p:spPr>
          <a:xfrm>
            <a:off x="11423087" y="6426740"/>
            <a:ext cx="404054" cy="157424"/>
          </a:xfrm>
          <a:prstGeom prst="rect">
            <a:avLst/>
          </a:prstGeom>
        </p:spPr>
      </p:pic>
    </p:spTree>
    <p:extLst>
      <p:ext uri="{BB962C8B-B14F-4D97-AF65-F5344CB8AC3E}">
        <p14:creationId xmlns:p14="http://schemas.microsoft.com/office/powerpoint/2010/main" val="6759511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Content + Space">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84AD00B6-DB3F-A94F-80AB-5497BFEDCD39}"/>
              </a:ext>
            </a:extLst>
          </p:cNvPr>
          <p:cNvSpPr>
            <a:spLocks noGrp="1"/>
          </p:cNvSpPr>
          <p:nvPr>
            <p:ph type="body" sz="quarter" idx="10" hasCustomPrompt="1"/>
          </p:nvPr>
        </p:nvSpPr>
        <p:spPr>
          <a:xfrm>
            <a:off x="3657600" y="780175"/>
            <a:ext cx="3148908" cy="2932112"/>
          </a:xfrm>
          <a:prstGeom prst="rect">
            <a:avLst/>
          </a:prstGeom>
          <a:ln>
            <a:noFill/>
          </a:ln>
        </p:spPr>
        <p:txBody>
          <a:bodyPr/>
          <a:lstStyle>
            <a:lvl1pPr marL="0" indent="0">
              <a:buNone/>
              <a:defRPr sz="900" b="0" i="0">
                <a:solidFill>
                  <a:srgbClr val="454546"/>
                </a:solidFill>
                <a:latin typeface="HelveticaNeueLT Pro 55 Roman" panose="020B0604020202020204" pitchFamily="34" charset="77"/>
              </a:defRPr>
            </a:lvl1pPr>
            <a:lvl2pPr marL="457189" indent="0">
              <a:buFont typeface="Arial" panose="020B0604020202020204" pitchFamily="34" charset="0"/>
              <a:buNone/>
              <a:defRPr sz="900" b="0" i="0">
                <a:ln>
                  <a:noFill/>
                </a:ln>
                <a:solidFill>
                  <a:srgbClr val="454546"/>
                </a:solidFill>
                <a:latin typeface="HelveticaNeueLT Pro 55 Roman" panose="020B0604020202020204" pitchFamily="34" charset="77"/>
              </a:defRPr>
            </a:lvl2pPr>
            <a:lvl3pPr marL="914377" indent="0">
              <a:buFont typeface="Arial" panose="020B0604020202020204" pitchFamily="34" charset="0"/>
              <a:buNone/>
              <a:defRPr sz="900" b="0" i="0">
                <a:solidFill>
                  <a:srgbClr val="454546"/>
                </a:solidFill>
                <a:latin typeface="HelveticaNeueLT Pro 55 Roman" panose="020B0604020202020204" pitchFamily="34" charset="77"/>
              </a:defRPr>
            </a:lvl3pPr>
            <a:lvl4pPr marL="1371566" indent="0">
              <a:buFont typeface="Arial" panose="020B0604020202020204" pitchFamily="34" charset="0"/>
              <a:buNone/>
              <a:defRPr sz="900" b="0" i="0">
                <a:solidFill>
                  <a:srgbClr val="454546"/>
                </a:solidFill>
                <a:latin typeface="HelveticaNeueLT Pro 55 Roman" panose="020B0604020202020204" pitchFamily="34" charset="77"/>
              </a:defRPr>
            </a:lvl4pPr>
            <a:lvl5pPr marL="1828755" indent="0">
              <a:buNone/>
              <a:defRPr b="0" i="0">
                <a:latin typeface="HelveticaNeueLT Std Thin" panose="020B0403020202020204" pitchFamily="34" charset="0"/>
              </a:defRPr>
            </a:lvl5pPr>
          </a:lstStyle>
          <a:p>
            <a:pPr lvl="0"/>
            <a:r>
              <a:rPr lang="en-GB"/>
              <a:t>Second level</a:t>
            </a:r>
          </a:p>
          <a:p>
            <a:pPr lvl="1"/>
            <a:r>
              <a:rPr lang="en-GB"/>
              <a:t>Third level</a:t>
            </a:r>
          </a:p>
          <a:p>
            <a:pPr lvl="2"/>
            <a:r>
              <a:rPr lang="en-GB"/>
              <a:t>Fourth level</a:t>
            </a:r>
          </a:p>
          <a:p>
            <a:pPr lvl="3"/>
            <a:r>
              <a:rPr lang="en-GB"/>
              <a:t>Fifth level</a:t>
            </a:r>
            <a:endParaRPr lang="en-US"/>
          </a:p>
        </p:txBody>
      </p:sp>
      <p:sp>
        <p:nvSpPr>
          <p:cNvPr id="6" name="Title 1">
            <a:extLst>
              <a:ext uri="{FF2B5EF4-FFF2-40B4-BE49-F238E27FC236}">
                <a16:creationId xmlns:a16="http://schemas.microsoft.com/office/drawing/2014/main" id="{1C467E4A-CC9D-E041-8263-9CCBD5B47DBE}"/>
              </a:ext>
            </a:extLst>
          </p:cNvPr>
          <p:cNvSpPr>
            <a:spLocks noGrp="1"/>
          </p:cNvSpPr>
          <p:nvPr>
            <p:ph type="title"/>
          </p:nvPr>
        </p:nvSpPr>
        <p:spPr>
          <a:xfrm>
            <a:off x="497523" y="780175"/>
            <a:ext cx="3160077" cy="1979958"/>
          </a:xfrm>
          <a:prstGeom prst="rect">
            <a:avLst/>
          </a:prstGeom>
        </p:spPr>
        <p:txBody>
          <a:bodyPr anchor="t"/>
          <a:lstStyle>
            <a:lvl1pPr>
              <a:defRPr sz="2500" b="0" i="0">
                <a:solidFill>
                  <a:srgbClr val="D43900"/>
                </a:solidFill>
                <a:latin typeface="HelveticaNeueLT Pro 55 Roman" panose="020B0604020202020204" pitchFamily="34" charset="77"/>
                <a:ea typeface="Helvetica Neue Condensed" panose="02000503000000020004" pitchFamily="2" charset="0"/>
                <a:cs typeface="Helvetica Neue Condensed" panose="02000503000000020004" pitchFamily="2" charset="0"/>
              </a:defRPr>
            </a:lvl1pPr>
          </a:lstStyle>
          <a:p>
            <a:r>
              <a:rPr lang="en-GB"/>
              <a:t>Click to edit Master title style</a:t>
            </a:r>
            <a:endParaRPr lang="en-US"/>
          </a:p>
        </p:txBody>
      </p:sp>
      <p:pic>
        <p:nvPicPr>
          <p:cNvPr id="10" name="Graphic 9">
            <a:extLst>
              <a:ext uri="{FF2B5EF4-FFF2-40B4-BE49-F238E27FC236}">
                <a16:creationId xmlns:a16="http://schemas.microsoft.com/office/drawing/2014/main" id="{62D08151-A5C6-7141-A74A-90A3B0E8C871}"/>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44908" t="62631" r="25523" b="11691"/>
          <a:stretch/>
        </p:blipFill>
        <p:spPr>
          <a:xfrm flipH="1">
            <a:off x="0" y="2760133"/>
            <a:ext cx="6320589" cy="3878396"/>
          </a:xfrm>
          <a:prstGeom prst="rect">
            <a:avLst/>
          </a:prstGeom>
        </p:spPr>
      </p:pic>
      <p:sp>
        <p:nvSpPr>
          <p:cNvPr id="3" name="Graphic 8">
            <a:extLst>
              <a:ext uri="{FF2B5EF4-FFF2-40B4-BE49-F238E27FC236}">
                <a16:creationId xmlns:a16="http://schemas.microsoft.com/office/drawing/2014/main" id="{51F6A8F6-B6A4-DCC3-2827-E96408C7DD90}"/>
              </a:ext>
            </a:extLst>
          </p:cNvPr>
          <p:cNvSpPr/>
          <p:nvPr userDrawn="1"/>
        </p:nvSpPr>
        <p:spPr>
          <a:xfrm>
            <a:off x="-924" y="6232997"/>
            <a:ext cx="12210889" cy="405034"/>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12254226 w 12254226"/>
              <a:gd name="connsiteY18" fmla="*/ 659972 h 659972"/>
              <a:gd name="connsiteX19" fmla="*/ 12248288 w 12254226"/>
              <a:gd name="connsiteY19" fmla="*/ 0 h 659972"/>
              <a:gd name="connsiteX0" fmla="*/ 12248288 w 12248288"/>
              <a:gd name="connsiteY0" fmla="*/ 0 h 410972"/>
              <a:gd name="connsiteX1" fmla="*/ 10302690 w 12248288"/>
              <a:gd name="connsiteY1" fmla="*/ 0 h 410972"/>
              <a:gd name="connsiteX2" fmla="*/ 10264600 w 12248288"/>
              <a:gd name="connsiteY2" fmla="*/ 2097 h 410972"/>
              <a:gd name="connsiteX3" fmla="*/ 10227494 w 12248288"/>
              <a:gd name="connsiteY3" fmla="*/ 8549 h 410972"/>
              <a:gd name="connsiteX4" fmla="*/ 10191209 w 12248288"/>
              <a:gd name="connsiteY4" fmla="*/ 18873 h 410972"/>
              <a:gd name="connsiteX5" fmla="*/ 10156566 w 12248288"/>
              <a:gd name="connsiteY5" fmla="*/ 33229 h 410972"/>
              <a:gd name="connsiteX6" fmla="*/ 10123729 w 12248288"/>
              <a:gd name="connsiteY6" fmla="*/ 51456 h 410972"/>
              <a:gd name="connsiteX7" fmla="*/ 10092863 w 12248288"/>
              <a:gd name="connsiteY7" fmla="*/ 73232 h 410972"/>
              <a:gd name="connsiteX8" fmla="*/ 10064459 w 12248288"/>
              <a:gd name="connsiteY8" fmla="*/ 98557 h 410972"/>
              <a:gd name="connsiteX9" fmla="*/ 9859064 w 12248288"/>
              <a:gd name="connsiteY9" fmla="*/ 306639 h 410972"/>
              <a:gd name="connsiteX10" fmla="*/ 9830660 w 12248288"/>
              <a:gd name="connsiteY10" fmla="*/ 331964 h 410972"/>
              <a:gd name="connsiteX11" fmla="*/ 9799793 w 12248288"/>
              <a:gd name="connsiteY11" fmla="*/ 353740 h 410972"/>
              <a:gd name="connsiteX12" fmla="*/ 9766956 w 12248288"/>
              <a:gd name="connsiteY12" fmla="*/ 371806 h 410972"/>
              <a:gd name="connsiteX13" fmla="*/ 9732314 w 12248288"/>
              <a:gd name="connsiteY13" fmla="*/ 386162 h 410972"/>
              <a:gd name="connsiteX14" fmla="*/ 9696193 w 12248288"/>
              <a:gd name="connsiteY14" fmla="*/ 396646 h 410972"/>
              <a:gd name="connsiteX15" fmla="*/ 9658924 w 12248288"/>
              <a:gd name="connsiteY15" fmla="*/ 402937 h 410972"/>
              <a:gd name="connsiteX16" fmla="*/ 9620833 w 12248288"/>
              <a:gd name="connsiteY16" fmla="*/ 405034 h 410972"/>
              <a:gd name="connsiteX17" fmla="*/ 0 w 12248288"/>
              <a:gd name="connsiteY17" fmla="*/ 410972 h 410972"/>
              <a:gd name="connsiteX18" fmla="*/ 12248288 w 12248288"/>
              <a:gd name="connsiteY18" fmla="*/ 0 h 410972"/>
              <a:gd name="connsiteX0" fmla="*/ 12156848 w 12156848"/>
              <a:gd name="connsiteY0" fmla="*/ 0 h 502412"/>
              <a:gd name="connsiteX1" fmla="*/ 10211250 w 12156848"/>
              <a:gd name="connsiteY1" fmla="*/ 0 h 502412"/>
              <a:gd name="connsiteX2" fmla="*/ 10173160 w 12156848"/>
              <a:gd name="connsiteY2" fmla="*/ 2097 h 502412"/>
              <a:gd name="connsiteX3" fmla="*/ 10136054 w 12156848"/>
              <a:gd name="connsiteY3" fmla="*/ 8549 h 502412"/>
              <a:gd name="connsiteX4" fmla="*/ 10099769 w 12156848"/>
              <a:gd name="connsiteY4" fmla="*/ 18873 h 502412"/>
              <a:gd name="connsiteX5" fmla="*/ 10065126 w 12156848"/>
              <a:gd name="connsiteY5" fmla="*/ 33229 h 502412"/>
              <a:gd name="connsiteX6" fmla="*/ 10032289 w 12156848"/>
              <a:gd name="connsiteY6" fmla="*/ 51456 h 502412"/>
              <a:gd name="connsiteX7" fmla="*/ 10001423 w 12156848"/>
              <a:gd name="connsiteY7" fmla="*/ 73232 h 502412"/>
              <a:gd name="connsiteX8" fmla="*/ 9973019 w 12156848"/>
              <a:gd name="connsiteY8" fmla="*/ 98557 h 502412"/>
              <a:gd name="connsiteX9" fmla="*/ 9767624 w 12156848"/>
              <a:gd name="connsiteY9" fmla="*/ 306639 h 502412"/>
              <a:gd name="connsiteX10" fmla="*/ 9739220 w 12156848"/>
              <a:gd name="connsiteY10" fmla="*/ 331964 h 502412"/>
              <a:gd name="connsiteX11" fmla="*/ 9708353 w 12156848"/>
              <a:gd name="connsiteY11" fmla="*/ 353740 h 502412"/>
              <a:gd name="connsiteX12" fmla="*/ 9675516 w 12156848"/>
              <a:gd name="connsiteY12" fmla="*/ 371806 h 502412"/>
              <a:gd name="connsiteX13" fmla="*/ 9640874 w 12156848"/>
              <a:gd name="connsiteY13" fmla="*/ 386162 h 502412"/>
              <a:gd name="connsiteX14" fmla="*/ 9604753 w 12156848"/>
              <a:gd name="connsiteY14" fmla="*/ 396646 h 502412"/>
              <a:gd name="connsiteX15" fmla="*/ 9567484 w 12156848"/>
              <a:gd name="connsiteY15" fmla="*/ 402937 h 502412"/>
              <a:gd name="connsiteX16" fmla="*/ 9529393 w 12156848"/>
              <a:gd name="connsiteY16" fmla="*/ 405034 h 502412"/>
              <a:gd name="connsiteX17" fmla="*/ 0 w 12156848"/>
              <a:gd name="connsiteY17" fmla="*/ 502412 h 502412"/>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395320 h 405034"/>
              <a:gd name="connsiteX0" fmla="*/ 12173324 w 12173324"/>
              <a:gd name="connsiteY0" fmla="*/ 0 h 428271"/>
              <a:gd name="connsiteX1" fmla="*/ 10227726 w 12173324"/>
              <a:gd name="connsiteY1" fmla="*/ 0 h 428271"/>
              <a:gd name="connsiteX2" fmla="*/ 10189636 w 12173324"/>
              <a:gd name="connsiteY2" fmla="*/ 2097 h 428271"/>
              <a:gd name="connsiteX3" fmla="*/ 10152530 w 12173324"/>
              <a:gd name="connsiteY3" fmla="*/ 8549 h 428271"/>
              <a:gd name="connsiteX4" fmla="*/ 10116245 w 12173324"/>
              <a:gd name="connsiteY4" fmla="*/ 18873 h 428271"/>
              <a:gd name="connsiteX5" fmla="*/ 10081602 w 12173324"/>
              <a:gd name="connsiteY5" fmla="*/ 33229 h 428271"/>
              <a:gd name="connsiteX6" fmla="*/ 10048765 w 12173324"/>
              <a:gd name="connsiteY6" fmla="*/ 51456 h 428271"/>
              <a:gd name="connsiteX7" fmla="*/ 10017899 w 12173324"/>
              <a:gd name="connsiteY7" fmla="*/ 73232 h 428271"/>
              <a:gd name="connsiteX8" fmla="*/ 9989495 w 12173324"/>
              <a:gd name="connsiteY8" fmla="*/ 98557 h 428271"/>
              <a:gd name="connsiteX9" fmla="*/ 9784100 w 12173324"/>
              <a:gd name="connsiteY9" fmla="*/ 306639 h 428271"/>
              <a:gd name="connsiteX10" fmla="*/ 9755696 w 12173324"/>
              <a:gd name="connsiteY10" fmla="*/ 331964 h 428271"/>
              <a:gd name="connsiteX11" fmla="*/ 9724829 w 12173324"/>
              <a:gd name="connsiteY11" fmla="*/ 353740 h 428271"/>
              <a:gd name="connsiteX12" fmla="*/ 9691992 w 12173324"/>
              <a:gd name="connsiteY12" fmla="*/ 371806 h 428271"/>
              <a:gd name="connsiteX13" fmla="*/ 9657350 w 12173324"/>
              <a:gd name="connsiteY13" fmla="*/ 386162 h 428271"/>
              <a:gd name="connsiteX14" fmla="*/ 9621229 w 12173324"/>
              <a:gd name="connsiteY14" fmla="*/ 396646 h 428271"/>
              <a:gd name="connsiteX15" fmla="*/ 9583960 w 12173324"/>
              <a:gd name="connsiteY15" fmla="*/ 402937 h 428271"/>
              <a:gd name="connsiteX16" fmla="*/ 9545869 w 12173324"/>
              <a:gd name="connsiteY16" fmla="*/ 405034 h 428271"/>
              <a:gd name="connsiteX17" fmla="*/ 0 w 12173324"/>
              <a:gd name="connsiteY17" fmla="*/ 428271 h 428271"/>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403558 h 405034"/>
              <a:gd name="connsiteX0" fmla="*/ 12247465 w 12247465"/>
              <a:gd name="connsiteY0" fmla="*/ 0 h 405034"/>
              <a:gd name="connsiteX1" fmla="*/ 10301867 w 12247465"/>
              <a:gd name="connsiteY1" fmla="*/ 0 h 405034"/>
              <a:gd name="connsiteX2" fmla="*/ 10263777 w 12247465"/>
              <a:gd name="connsiteY2" fmla="*/ 2097 h 405034"/>
              <a:gd name="connsiteX3" fmla="*/ 10226671 w 12247465"/>
              <a:gd name="connsiteY3" fmla="*/ 8549 h 405034"/>
              <a:gd name="connsiteX4" fmla="*/ 10190386 w 12247465"/>
              <a:gd name="connsiteY4" fmla="*/ 18873 h 405034"/>
              <a:gd name="connsiteX5" fmla="*/ 10155743 w 12247465"/>
              <a:gd name="connsiteY5" fmla="*/ 33229 h 405034"/>
              <a:gd name="connsiteX6" fmla="*/ 10122906 w 12247465"/>
              <a:gd name="connsiteY6" fmla="*/ 51456 h 405034"/>
              <a:gd name="connsiteX7" fmla="*/ 10092040 w 12247465"/>
              <a:gd name="connsiteY7" fmla="*/ 73232 h 405034"/>
              <a:gd name="connsiteX8" fmla="*/ 10063636 w 12247465"/>
              <a:gd name="connsiteY8" fmla="*/ 98557 h 405034"/>
              <a:gd name="connsiteX9" fmla="*/ 9858241 w 12247465"/>
              <a:gd name="connsiteY9" fmla="*/ 306639 h 405034"/>
              <a:gd name="connsiteX10" fmla="*/ 9829837 w 12247465"/>
              <a:gd name="connsiteY10" fmla="*/ 331964 h 405034"/>
              <a:gd name="connsiteX11" fmla="*/ 9798970 w 12247465"/>
              <a:gd name="connsiteY11" fmla="*/ 353740 h 405034"/>
              <a:gd name="connsiteX12" fmla="*/ 9766133 w 12247465"/>
              <a:gd name="connsiteY12" fmla="*/ 371806 h 405034"/>
              <a:gd name="connsiteX13" fmla="*/ 9731491 w 12247465"/>
              <a:gd name="connsiteY13" fmla="*/ 386162 h 405034"/>
              <a:gd name="connsiteX14" fmla="*/ 9695370 w 12247465"/>
              <a:gd name="connsiteY14" fmla="*/ 396646 h 405034"/>
              <a:gd name="connsiteX15" fmla="*/ 9658101 w 12247465"/>
              <a:gd name="connsiteY15" fmla="*/ 402937 h 405034"/>
              <a:gd name="connsiteX16" fmla="*/ 9620010 w 12247465"/>
              <a:gd name="connsiteY16" fmla="*/ 405034 h 405034"/>
              <a:gd name="connsiteX17" fmla="*/ 0 w 12247465"/>
              <a:gd name="connsiteY17" fmla="*/ 403558 h 405034"/>
              <a:gd name="connsiteX0" fmla="*/ 13399609 w 13399609"/>
              <a:gd name="connsiteY0" fmla="*/ 0 h 405034"/>
              <a:gd name="connsiteX1" fmla="*/ 11454011 w 13399609"/>
              <a:gd name="connsiteY1" fmla="*/ 0 h 405034"/>
              <a:gd name="connsiteX2" fmla="*/ 11415921 w 13399609"/>
              <a:gd name="connsiteY2" fmla="*/ 2097 h 405034"/>
              <a:gd name="connsiteX3" fmla="*/ 11378815 w 13399609"/>
              <a:gd name="connsiteY3" fmla="*/ 8549 h 405034"/>
              <a:gd name="connsiteX4" fmla="*/ 11342530 w 13399609"/>
              <a:gd name="connsiteY4" fmla="*/ 18873 h 405034"/>
              <a:gd name="connsiteX5" fmla="*/ 11307887 w 13399609"/>
              <a:gd name="connsiteY5" fmla="*/ 33229 h 405034"/>
              <a:gd name="connsiteX6" fmla="*/ 11275050 w 13399609"/>
              <a:gd name="connsiteY6" fmla="*/ 51456 h 405034"/>
              <a:gd name="connsiteX7" fmla="*/ 11244184 w 13399609"/>
              <a:gd name="connsiteY7" fmla="*/ 73232 h 405034"/>
              <a:gd name="connsiteX8" fmla="*/ 11215780 w 13399609"/>
              <a:gd name="connsiteY8" fmla="*/ 98557 h 405034"/>
              <a:gd name="connsiteX9" fmla="*/ 11010385 w 13399609"/>
              <a:gd name="connsiteY9" fmla="*/ 306639 h 405034"/>
              <a:gd name="connsiteX10" fmla="*/ 10981981 w 13399609"/>
              <a:gd name="connsiteY10" fmla="*/ 331964 h 405034"/>
              <a:gd name="connsiteX11" fmla="*/ 10951114 w 13399609"/>
              <a:gd name="connsiteY11" fmla="*/ 353740 h 405034"/>
              <a:gd name="connsiteX12" fmla="*/ 10918277 w 13399609"/>
              <a:gd name="connsiteY12" fmla="*/ 371806 h 405034"/>
              <a:gd name="connsiteX13" fmla="*/ 10883635 w 13399609"/>
              <a:gd name="connsiteY13" fmla="*/ 386162 h 405034"/>
              <a:gd name="connsiteX14" fmla="*/ 10847514 w 13399609"/>
              <a:gd name="connsiteY14" fmla="*/ 396646 h 405034"/>
              <a:gd name="connsiteX15" fmla="*/ 10810245 w 13399609"/>
              <a:gd name="connsiteY15" fmla="*/ 402937 h 405034"/>
              <a:gd name="connsiteX16" fmla="*/ 10772154 w 13399609"/>
              <a:gd name="connsiteY16" fmla="*/ 405034 h 405034"/>
              <a:gd name="connsiteX17" fmla="*/ 0 w 13399609"/>
              <a:gd name="connsiteY17" fmla="*/ 403558 h 405034"/>
              <a:gd name="connsiteX0" fmla="*/ 12210889 w 12210889"/>
              <a:gd name="connsiteY0" fmla="*/ 9144 h 405034"/>
              <a:gd name="connsiteX1" fmla="*/ 11454011 w 12210889"/>
              <a:gd name="connsiteY1" fmla="*/ 0 h 405034"/>
              <a:gd name="connsiteX2" fmla="*/ 11415921 w 12210889"/>
              <a:gd name="connsiteY2" fmla="*/ 2097 h 405034"/>
              <a:gd name="connsiteX3" fmla="*/ 11378815 w 12210889"/>
              <a:gd name="connsiteY3" fmla="*/ 8549 h 405034"/>
              <a:gd name="connsiteX4" fmla="*/ 11342530 w 12210889"/>
              <a:gd name="connsiteY4" fmla="*/ 18873 h 405034"/>
              <a:gd name="connsiteX5" fmla="*/ 11307887 w 12210889"/>
              <a:gd name="connsiteY5" fmla="*/ 33229 h 405034"/>
              <a:gd name="connsiteX6" fmla="*/ 11275050 w 12210889"/>
              <a:gd name="connsiteY6" fmla="*/ 51456 h 405034"/>
              <a:gd name="connsiteX7" fmla="*/ 11244184 w 12210889"/>
              <a:gd name="connsiteY7" fmla="*/ 73232 h 405034"/>
              <a:gd name="connsiteX8" fmla="*/ 11215780 w 12210889"/>
              <a:gd name="connsiteY8" fmla="*/ 98557 h 405034"/>
              <a:gd name="connsiteX9" fmla="*/ 11010385 w 12210889"/>
              <a:gd name="connsiteY9" fmla="*/ 306639 h 405034"/>
              <a:gd name="connsiteX10" fmla="*/ 10981981 w 12210889"/>
              <a:gd name="connsiteY10" fmla="*/ 331964 h 405034"/>
              <a:gd name="connsiteX11" fmla="*/ 10951114 w 12210889"/>
              <a:gd name="connsiteY11" fmla="*/ 353740 h 405034"/>
              <a:gd name="connsiteX12" fmla="*/ 10918277 w 12210889"/>
              <a:gd name="connsiteY12" fmla="*/ 371806 h 405034"/>
              <a:gd name="connsiteX13" fmla="*/ 10883635 w 12210889"/>
              <a:gd name="connsiteY13" fmla="*/ 386162 h 405034"/>
              <a:gd name="connsiteX14" fmla="*/ 10847514 w 12210889"/>
              <a:gd name="connsiteY14" fmla="*/ 396646 h 405034"/>
              <a:gd name="connsiteX15" fmla="*/ 10810245 w 12210889"/>
              <a:gd name="connsiteY15" fmla="*/ 402937 h 405034"/>
              <a:gd name="connsiteX16" fmla="*/ 10772154 w 12210889"/>
              <a:gd name="connsiteY16" fmla="*/ 405034 h 405034"/>
              <a:gd name="connsiteX17" fmla="*/ 0 w 12210889"/>
              <a:gd name="connsiteY17" fmla="*/ 403558 h 40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10889" h="405034">
                <a:moveTo>
                  <a:pt x="12210889" y="9144"/>
                </a:moveTo>
                <a:lnTo>
                  <a:pt x="11454011" y="0"/>
                </a:lnTo>
                <a:lnTo>
                  <a:pt x="11415921" y="2097"/>
                </a:lnTo>
                <a:lnTo>
                  <a:pt x="11378815" y="8549"/>
                </a:lnTo>
                <a:lnTo>
                  <a:pt x="11342530" y="18873"/>
                </a:lnTo>
                <a:lnTo>
                  <a:pt x="11307887" y="33229"/>
                </a:lnTo>
                <a:lnTo>
                  <a:pt x="11275050" y="51456"/>
                </a:lnTo>
                <a:lnTo>
                  <a:pt x="11244184" y="73232"/>
                </a:lnTo>
                <a:lnTo>
                  <a:pt x="11215780" y="98557"/>
                </a:lnTo>
                <a:lnTo>
                  <a:pt x="11010385" y="306639"/>
                </a:lnTo>
                <a:lnTo>
                  <a:pt x="10981981" y="331964"/>
                </a:lnTo>
                <a:lnTo>
                  <a:pt x="10951114" y="353740"/>
                </a:lnTo>
                <a:lnTo>
                  <a:pt x="10918277" y="371806"/>
                </a:lnTo>
                <a:lnTo>
                  <a:pt x="10883635" y="386162"/>
                </a:lnTo>
                <a:lnTo>
                  <a:pt x="10847514" y="396646"/>
                </a:lnTo>
                <a:lnTo>
                  <a:pt x="10810245" y="402937"/>
                </a:lnTo>
                <a:lnTo>
                  <a:pt x="10772154" y="405034"/>
                </a:lnTo>
                <a:lnTo>
                  <a:pt x="0" y="403558"/>
                </a:lnTo>
              </a:path>
            </a:pathLst>
          </a:custGeom>
          <a:noFill/>
          <a:ln w="16417" cap="flat">
            <a:solidFill>
              <a:srgbClr val="FFBF22"/>
            </a:solidFill>
            <a:prstDash val="solid"/>
            <a:miter/>
          </a:ln>
        </p:spPr>
        <p:txBody>
          <a:bodyPr rtlCol="0" anchor="ctr"/>
          <a:lstStyle/>
          <a:p>
            <a:endParaRPr lang="en-GB"/>
          </a:p>
        </p:txBody>
      </p:sp>
      <p:pic>
        <p:nvPicPr>
          <p:cNvPr id="4" name="Picture 3">
            <a:extLst>
              <a:ext uri="{FF2B5EF4-FFF2-40B4-BE49-F238E27FC236}">
                <a16:creationId xmlns:a16="http://schemas.microsoft.com/office/drawing/2014/main" id="{07C46133-972D-3BB1-D80A-0D003C85304B}"/>
              </a:ext>
            </a:extLst>
          </p:cNvPr>
          <p:cNvPicPr>
            <a:picLocks noChangeAspect="1"/>
          </p:cNvPicPr>
          <p:nvPr userDrawn="1"/>
        </p:nvPicPr>
        <p:blipFill>
          <a:blip r:embed="rId4"/>
          <a:srcRect/>
          <a:stretch/>
        </p:blipFill>
        <p:spPr>
          <a:xfrm>
            <a:off x="11423087" y="6426740"/>
            <a:ext cx="404054" cy="157424"/>
          </a:xfrm>
          <a:prstGeom prst="rect">
            <a:avLst/>
          </a:prstGeom>
        </p:spPr>
      </p:pic>
    </p:spTree>
    <p:extLst>
      <p:ext uri="{BB962C8B-B14F-4D97-AF65-F5344CB8AC3E}">
        <p14:creationId xmlns:p14="http://schemas.microsoft.com/office/powerpoint/2010/main" val="329483979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Title_Copy_Bullet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1BE0F4E-7F52-BF43-AF16-31579F5CC45F}"/>
              </a:ext>
            </a:extLst>
          </p:cNvPr>
          <p:cNvSpPr>
            <a:spLocks noGrp="1"/>
          </p:cNvSpPr>
          <p:nvPr>
            <p:ph type="pic" sz="quarter" idx="10"/>
          </p:nvPr>
        </p:nvSpPr>
        <p:spPr>
          <a:xfrm>
            <a:off x="0" y="0"/>
            <a:ext cx="12192000" cy="6858000"/>
          </a:xfrm>
          <a:prstGeom prst="rect">
            <a:avLst/>
          </a:prstGeom>
        </p:spPr>
        <p:txBody>
          <a:bodyPr/>
          <a:lstStyle>
            <a:lvl1pPr>
              <a:defRPr sz="1000" b="0" i="0">
                <a:latin typeface="HelveticaNeueLT Pro 45 Lt" panose="020B0403020202020204" pitchFamily="34" charset="77"/>
              </a:defRPr>
            </a:lvl1pPr>
          </a:lstStyle>
          <a:p>
            <a:endParaRPr lang="en-US"/>
          </a:p>
        </p:txBody>
      </p:sp>
      <p:sp>
        <p:nvSpPr>
          <p:cNvPr id="9" name="Text Placeholder 11">
            <a:extLst>
              <a:ext uri="{FF2B5EF4-FFF2-40B4-BE49-F238E27FC236}">
                <a16:creationId xmlns:a16="http://schemas.microsoft.com/office/drawing/2014/main" id="{40614858-C7E0-384B-835C-E29EEB6B5850}"/>
              </a:ext>
            </a:extLst>
          </p:cNvPr>
          <p:cNvSpPr>
            <a:spLocks noGrp="1"/>
          </p:cNvSpPr>
          <p:nvPr>
            <p:ph type="body" sz="quarter" idx="11"/>
          </p:nvPr>
        </p:nvSpPr>
        <p:spPr>
          <a:xfrm>
            <a:off x="627024" y="2410182"/>
            <a:ext cx="5043199" cy="2024936"/>
          </a:xfrm>
          <a:prstGeom prst="rect">
            <a:avLst/>
          </a:prstGeom>
          <a:ln>
            <a:noFill/>
          </a:ln>
        </p:spPr>
        <p:txBody>
          <a:bodyPr/>
          <a:lstStyle>
            <a:lvl1pPr marL="0" indent="0">
              <a:buNone/>
              <a:defRPr sz="1200" b="0" i="0">
                <a:solidFill>
                  <a:srgbClr val="D43900"/>
                </a:solidFill>
                <a:latin typeface="HelveticaNeueLT Pro 65 Md" panose="020B0604020202020204" pitchFamily="34" charset="77"/>
              </a:defRPr>
            </a:lvl1pPr>
            <a:lvl2pPr marL="457189" indent="0">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77" indent="0">
              <a:buFont typeface="Arial" panose="020B0604020202020204" pitchFamily="34" charset="0"/>
              <a:buNone/>
              <a:defRPr sz="1400" b="0" i="0">
                <a:solidFill>
                  <a:srgbClr val="E8BC28"/>
                </a:solidFill>
                <a:latin typeface="HelveticaNeueLT Std Lt" panose="020B0403020202020204" pitchFamily="34" charset="0"/>
              </a:defRPr>
            </a:lvl3pPr>
            <a:lvl4pPr marL="1371566" indent="0">
              <a:buFont typeface="Arial" panose="020B0604020202020204" pitchFamily="34" charset="0"/>
              <a:buNone/>
              <a:defRPr sz="1400" b="0" i="0">
                <a:solidFill>
                  <a:srgbClr val="E8BC28"/>
                </a:solidFill>
                <a:latin typeface="HelveticaNeueLT Std Lt" panose="020B0403020202020204" pitchFamily="34" charset="0"/>
              </a:defRPr>
            </a:lvl4pPr>
            <a:lvl5pPr marL="1828755" indent="0">
              <a:buNone/>
              <a:defRPr b="0" i="0">
                <a:latin typeface="HelveticaNeueLT Std Thin" panose="020B0403020202020204" pitchFamily="34" charset="0"/>
              </a:defRPr>
            </a:lvl5pPr>
          </a:lstStyle>
          <a:p>
            <a:pPr lvl="0"/>
            <a:endParaRPr lang="en-US"/>
          </a:p>
        </p:txBody>
      </p:sp>
      <p:sp>
        <p:nvSpPr>
          <p:cNvPr id="10" name="Text Placeholder 11">
            <a:extLst>
              <a:ext uri="{FF2B5EF4-FFF2-40B4-BE49-F238E27FC236}">
                <a16:creationId xmlns:a16="http://schemas.microsoft.com/office/drawing/2014/main" id="{09C47B6E-226B-D145-B819-97EEF7D88F7A}"/>
              </a:ext>
            </a:extLst>
          </p:cNvPr>
          <p:cNvSpPr>
            <a:spLocks noGrp="1"/>
          </p:cNvSpPr>
          <p:nvPr>
            <p:ph type="body" sz="quarter" idx="12"/>
          </p:nvPr>
        </p:nvSpPr>
        <p:spPr>
          <a:xfrm>
            <a:off x="627024" y="4595737"/>
            <a:ext cx="5043199" cy="228034"/>
          </a:xfrm>
          <a:prstGeom prst="rect">
            <a:avLst/>
          </a:prstGeom>
          <a:ln>
            <a:noFill/>
          </a:ln>
        </p:spPr>
        <p:txBody>
          <a:bodyPr/>
          <a:lstStyle>
            <a:lvl1pPr marL="0" indent="0">
              <a:buNone/>
              <a:defRPr sz="1400" b="1" i="0">
                <a:solidFill>
                  <a:srgbClr val="D43900"/>
                </a:solidFill>
                <a:latin typeface="HelveticaNeueLT Pro 55 Roman" panose="020B0604020202020204" pitchFamily="34" charset="77"/>
              </a:defRPr>
            </a:lvl1pPr>
            <a:lvl2pPr marL="457189" indent="0">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77" indent="0">
              <a:buFont typeface="Arial" panose="020B0604020202020204" pitchFamily="34" charset="0"/>
              <a:buNone/>
              <a:defRPr sz="1400" b="0" i="0">
                <a:solidFill>
                  <a:srgbClr val="E8BC28"/>
                </a:solidFill>
                <a:latin typeface="HelveticaNeueLT Std Lt" panose="020B0403020202020204" pitchFamily="34" charset="0"/>
              </a:defRPr>
            </a:lvl3pPr>
            <a:lvl4pPr marL="1371566" indent="0">
              <a:buFont typeface="Arial" panose="020B0604020202020204" pitchFamily="34" charset="0"/>
              <a:buNone/>
              <a:defRPr sz="1400" b="0" i="0">
                <a:solidFill>
                  <a:srgbClr val="E8BC28"/>
                </a:solidFill>
                <a:latin typeface="HelveticaNeueLT Std Lt" panose="020B0403020202020204" pitchFamily="34" charset="0"/>
              </a:defRPr>
            </a:lvl4pPr>
            <a:lvl5pPr marL="1828755" indent="0">
              <a:buNone/>
              <a:defRPr b="0" i="0">
                <a:latin typeface="HelveticaNeueLT Std Thin" panose="020B0403020202020204" pitchFamily="34" charset="0"/>
              </a:defRPr>
            </a:lvl5pPr>
          </a:lstStyle>
          <a:p>
            <a:pPr lvl="0"/>
            <a:endParaRPr lang="en-US"/>
          </a:p>
        </p:txBody>
      </p:sp>
      <p:sp>
        <p:nvSpPr>
          <p:cNvPr id="12" name="Text Placeholder 11">
            <a:extLst>
              <a:ext uri="{FF2B5EF4-FFF2-40B4-BE49-F238E27FC236}">
                <a16:creationId xmlns:a16="http://schemas.microsoft.com/office/drawing/2014/main" id="{60F38ADB-7D45-C04A-9FF2-6847299BBE4E}"/>
              </a:ext>
            </a:extLst>
          </p:cNvPr>
          <p:cNvSpPr>
            <a:spLocks noGrp="1"/>
          </p:cNvSpPr>
          <p:nvPr>
            <p:ph type="body" sz="quarter" idx="13"/>
          </p:nvPr>
        </p:nvSpPr>
        <p:spPr>
          <a:xfrm>
            <a:off x="627023" y="4978510"/>
            <a:ext cx="5043199" cy="867691"/>
          </a:xfrm>
          <a:prstGeom prst="rect">
            <a:avLst/>
          </a:prstGeom>
          <a:ln>
            <a:noFill/>
          </a:ln>
        </p:spPr>
        <p:txBody>
          <a:bodyPr numCol="2"/>
          <a:lstStyle>
            <a:lvl1pPr marL="285750" indent="-285750">
              <a:buFont typeface="Arial" panose="020B0604020202020204" pitchFamily="34" charset="0"/>
              <a:buChar char="•"/>
              <a:defRPr sz="900" b="0" i="0">
                <a:solidFill>
                  <a:srgbClr val="454546"/>
                </a:solidFill>
                <a:latin typeface="HelveticaNeueLT Pro 55 Roman" panose="020B0604020202020204" pitchFamily="34" charset="77"/>
              </a:defRPr>
            </a:lvl1pPr>
            <a:lvl2pPr marL="457189" indent="0">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77" indent="0">
              <a:buFont typeface="Arial" panose="020B0604020202020204" pitchFamily="34" charset="0"/>
              <a:buNone/>
              <a:defRPr sz="1400" b="0" i="0">
                <a:solidFill>
                  <a:srgbClr val="20201E"/>
                </a:solidFill>
                <a:latin typeface="HelveticaNeueLT Std Lt" panose="020B0403020202020204" pitchFamily="34" charset="0"/>
              </a:defRPr>
            </a:lvl3pPr>
            <a:lvl4pPr marL="1371566" indent="0">
              <a:buFont typeface="Arial" panose="020B0604020202020204" pitchFamily="34" charset="0"/>
              <a:buNone/>
              <a:defRPr sz="1400" b="0" i="0">
                <a:solidFill>
                  <a:srgbClr val="20201E"/>
                </a:solidFill>
                <a:latin typeface="HelveticaNeueLT Std Lt" panose="020B0403020202020204" pitchFamily="34" charset="0"/>
              </a:defRPr>
            </a:lvl4pPr>
            <a:lvl5pPr marL="1828755" indent="0">
              <a:buNone/>
              <a:defRPr b="0" i="0">
                <a:latin typeface="HelveticaNeueLT Std Thin" panose="020B0403020202020204" pitchFamily="34" charset="0"/>
              </a:defRPr>
            </a:lvl5pPr>
          </a:lstStyle>
          <a:p>
            <a:pPr lvl="0"/>
            <a:endParaRPr lang="en-US"/>
          </a:p>
        </p:txBody>
      </p:sp>
      <p:sp>
        <p:nvSpPr>
          <p:cNvPr id="13" name="Title 1">
            <a:extLst>
              <a:ext uri="{FF2B5EF4-FFF2-40B4-BE49-F238E27FC236}">
                <a16:creationId xmlns:a16="http://schemas.microsoft.com/office/drawing/2014/main" id="{C3F8C096-AD1C-0447-AE59-B87B6C8B04F7}"/>
              </a:ext>
            </a:extLst>
          </p:cNvPr>
          <p:cNvSpPr>
            <a:spLocks noGrp="1"/>
          </p:cNvSpPr>
          <p:nvPr>
            <p:ph type="title"/>
          </p:nvPr>
        </p:nvSpPr>
        <p:spPr>
          <a:xfrm>
            <a:off x="497523" y="780175"/>
            <a:ext cx="5043199" cy="637747"/>
          </a:xfrm>
          <a:prstGeom prst="rect">
            <a:avLst/>
          </a:prstGeom>
        </p:spPr>
        <p:txBody>
          <a:bodyPr anchor="t"/>
          <a:lstStyle>
            <a:lvl1pPr>
              <a:defRPr sz="2500" b="0" i="0">
                <a:solidFill>
                  <a:srgbClr val="D43900"/>
                </a:solidFill>
                <a:latin typeface="HelveticaNeueLT Pro 55 Roman" panose="020B0604020202020204" pitchFamily="34" charset="77"/>
                <a:ea typeface="Helvetica Neue Condensed" panose="02000503000000020004" pitchFamily="2" charset="0"/>
                <a:cs typeface="Helvetica Neue Condensed" panose="02000503000000020004" pitchFamily="2" charset="0"/>
              </a:defRPr>
            </a:lvl1pPr>
          </a:lstStyle>
          <a:p>
            <a:r>
              <a:rPr lang="en-GB"/>
              <a:t>Click to edit Master title style</a:t>
            </a:r>
            <a:endParaRPr lang="en-US"/>
          </a:p>
        </p:txBody>
      </p:sp>
      <p:sp>
        <p:nvSpPr>
          <p:cNvPr id="2" name="Graphic 8">
            <a:extLst>
              <a:ext uri="{FF2B5EF4-FFF2-40B4-BE49-F238E27FC236}">
                <a16:creationId xmlns:a16="http://schemas.microsoft.com/office/drawing/2014/main" id="{5E50F787-7DED-52D7-EB72-3B7EB225B66D}"/>
              </a:ext>
            </a:extLst>
          </p:cNvPr>
          <p:cNvSpPr/>
          <p:nvPr userDrawn="1"/>
        </p:nvSpPr>
        <p:spPr>
          <a:xfrm>
            <a:off x="-16829" y="6232997"/>
            <a:ext cx="12263370" cy="659972"/>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 name="connsiteX0" fmla="*/ 13418720 w 13424658"/>
              <a:gd name="connsiteY0" fmla="*/ 0 h 659972"/>
              <a:gd name="connsiteX1" fmla="*/ 11473122 w 13424658"/>
              <a:gd name="connsiteY1" fmla="*/ 0 h 659972"/>
              <a:gd name="connsiteX2" fmla="*/ 11435032 w 13424658"/>
              <a:gd name="connsiteY2" fmla="*/ 2097 h 659972"/>
              <a:gd name="connsiteX3" fmla="*/ 11397926 w 13424658"/>
              <a:gd name="connsiteY3" fmla="*/ 8549 h 659972"/>
              <a:gd name="connsiteX4" fmla="*/ 11361641 w 13424658"/>
              <a:gd name="connsiteY4" fmla="*/ 18873 h 659972"/>
              <a:gd name="connsiteX5" fmla="*/ 11326998 w 13424658"/>
              <a:gd name="connsiteY5" fmla="*/ 33229 h 659972"/>
              <a:gd name="connsiteX6" fmla="*/ 11294161 w 13424658"/>
              <a:gd name="connsiteY6" fmla="*/ 51456 h 659972"/>
              <a:gd name="connsiteX7" fmla="*/ 11263295 w 13424658"/>
              <a:gd name="connsiteY7" fmla="*/ 73232 h 659972"/>
              <a:gd name="connsiteX8" fmla="*/ 11234891 w 13424658"/>
              <a:gd name="connsiteY8" fmla="*/ 98557 h 659972"/>
              <a:gd name="connsiteX9" fmla="*/ 11029496 w 13424658"/>
              <a:gd name="connsiteY9" fmla="*/ 306639 h 659972"/>
              <a:gd name="connsiteX10" fmla="*/ 11001092 w 13424658"/>
              <a:gd name="connsiteY10" fmla="*/ 331964 h 659972"/>
              <a:gd name="connsiteX11" fmla="*/ 10970225 w 13424658"/>
              <a:gd name="connsiteY11" fmla="*/ 353740 h 659972"/>
              <a:gd name="connsiteX12" fmla="*/ 10937388 w 13424658"/>
              <a:gd name="connsiteY12" fmla="*/ 371806 h 659972"/>
              <a:gd name="connsiteX13" fmla="*/ 10902746 w 13424658"/>
              <a:gd name="connsiteY13" fmla="*/ 386162 h 659972"/>
              <a:gd name="connsiteX14" fmla="*/ 10866625 w 13424658"/>
              <a:gd name="connsiteY14" fmla="*/ 396646 h 659972"/>
              <a:gd name="connsiteX15" fmla="*/ 10829356 w 13424658"/>
              <a:gd name="connsiteY15" fmla="*/ 402937 h 659972"/>
              <a:gd name="connsiteX16" fmla="*/ 10791265 w 13424658"/>
              <a:gd name="connsiteY16" fmla="*/ 405034 h 659972"/>
              <a:gd name="connsiteX17" fmla="*/ 0 w 13424658"/>
              <a:gd name="connsiteY17" fmla="*/ 401828 h 659972"/>
              <a:gd name="connsiteX18" fmla="*/ 1164494 w 13424658"/>
              <a:gd name="connsiteY18" fmla="*/ 654035 h 659972"/>
              <a:gd name="connsiteX19" fmla="*/ 13424658 w 13424658"/>
              <a:gd name="connsiteY19" fmla="*/ 659972 h 659972"/>
              <a:gd name="connsiteX20" fmla="*/ 13418720 w 13424658"/>
              <a:gd name="connsiteY20" fmla="*/ 0 h 659972"/>
              <a:gd name="connsiteX0" fmla="*/ 13418720 w 13424658"/>
              <a:gd name="connsiteY0" fmla="*/ 0 h 659972"/>
              <a:gd name="connsiteX1" fmla="*/ 11473122 w 13424658"/>
              <a:gd name="connsiteY1" fmla="*/ 0 h 659972"/>
              <a:gd name="connsiteX2" fmla="*/ 11435032 w 13424658"/>
              <a:gd name="connsiteY2" fmla="*/ 2097 h 659972"/>
              <a:gd name="connsiteX3" fmla="*/ 11397926 w 13424658"/>
              <a:gd name="connsiteY3" fmla="*/ 8549 h 659972"/>
              <a:gd name="connsiteX4" fmla="*/ 11361641 w 13424658"/>
              <a:gd name="connsiteY4" fmla="*/ 18873 h 659972"/>
              <a:gd name="connsiteX5" fmla="*/ 11326998 w 13424658"/>
              <a:gd name="connsiteY5" fmla="*/ 33229 h 659972"/>
              <a:gd name="connsiteX6" fmla="*/ 11294161 w 13424658"/>
              <a:gd name="connsiteY6" fmla="*/ 51456 h 659972"/>
              <a:gd name="connsiteX7" fmla="*/ 11263295 w 13424658"/>
              <a:gd name="connsiteY7" fmla="*/ 73232 h 659972"/>
              <a:gd name="connsiteX8" fmla="*/ 11234891 w 13424658"/>
              <a:gd name="connsiteY8" fmla="*/ 98557 h 659972"/>
              <a:gd name="connsiteX9" fmla="*/ 11029496 w 13424658"/>
              <a:gd name="connsiteY9" fmla="*/ 306639 h 659972"/>
              <a:gd name="connsiteX10" fmla="*/ 11001092 w 13424658"/>
              <a:gd name="connsiteY10" fmla="*/ 331964 h 659972"/>
              <a:gd name="connsiteX11" fmla="*/ 10970225 w 13424658"/>
              <a:gd name="connsiteY11" fmla="*/ 353740 h 659972"/>
              <a:gd name="connsiteX12" fmla="*/ 10937388 w 13424658"/>
              <a:gd name="connsiteY12" fmla="*/ 371806 h 659972"/>
              <a:gd name="connsiteX13" fmla="*/ 10902746 w 13424658"/>
              <a:gd name="connsiteY13" fmla="*/ 386162 h 659972"/>
              <a:gd name="connsiteX14" fmla="*/ 10866625 w 13424658"/>
              <a:gd name="connsiteY14" fmla="*/ 396646 h 659972"/>
              <a:gd name="connsiteX15" fmla="*/ 10829356 w 13424658"/>
              <a:gd name="connsiteY15" fmla="*/ 402937 h 659972"/>
              <a:gd name="connsiteX16" fmla="*/ 10791265 w 13424658"/>
              <a:gd name="connsiteY16" fmla="*/ 405034 h 659972"/>
              <a:gd name="connsiteX17" fmla="*/ 0 w 13424658"/>
              <a:gd name="connsiteY17" fmla="*/ 401828 h 659972"/>
              <a:gd name="connsiteX18" fmla="*/ 30638 w 13424658"/>
              <a:gd name="connsiteY18" fmla="*/ 644891 h 659972"/>
              <a:gd name="connsiteX19" fmla="*/ 13424658 w 13424658"/>
              <a:gd name="connsiteY19" fmla="*/ 659972 h 659972"/>
              <a:gd name="connsiteX20" fmla="*/ 13418720 w 13424658"/>
              <a:gd name="connsiteY20" fmla="*/ 0 h 659972"/>
              <a:gd name="connsiteX0" fmla="*/ 12248288 w 13424658"/>
              <a:gd name="connsiteY0" fmla="*/ 0 h 659972"/>
              <a:gd name="connsiteX1" fmla="*/ 11473122 w 13424658"/>
              <a:gd name="connsiteY1" fmla="*/ 0 h 659972"/>
              <a:gd name="connsiteX2" fmla="*/ 11435032 w 13424658"/>
              <a:gd name="connsiteY2" fmla="*/ 2097 h 659972"/>
              <a:gd name="connsiteX3" fmla="*/ 11397926 w 13424658"/>
              <a:gd name="connsiteY3" fmla="*/ 8549 h 659972"/>
              <a:gd name="connsiteX4" fmla="*/ 11361641 w 13424658"/>
              <a:gd name="connsiteY4" fmla="*/ 18873 h 659972"/>
              <a:gd name="connsiteX5" fmla="*/ 11326998 w 13424658"/>
              <a:gd name="connsiteY5" fmla="*/ 33229 h 659972"/>
              <a:gd name="connsiteX6" fmla="*/ 11294161 w 13424658"/>
              <a:gd name="connsiteY6" fmla="*/ 51456 h 659972"/>
              <a:gd name="connsiteX7" fmla="*/ 11263295 w 13424658"/>
              <a:gd name="connsiteY7" fmla="*/ 73232 h 659972"/>
              <a:gd name="connsiteX8" fmla="*/ 11234891 w 13424658"/>
              <a:gd name="connsiteY8" fmla="*/ 98557 h 659972"/>
              <a:gd name="connsiteX9" fmla="*/ 11029496 w 13424658"/>
              <a:gd name="connsiteY9" fmla="*/ 306639 h 659972"/>
              <a:gd name="connsiteX10" fmla="*/ 11001092 w 13424658"/>
              <a:gd name="connsiteY10" fmla="*/ 331964 h 659972"/>
              <a:gd name="connsiteX11" fmla="*/ 10970225 w 13424658"/>
              <a:gd name="connsiteY11" fmla="*/ 353740 h 659972"/>
              <a:gd name="connsiteX12" fmla="*/ 10937388 w 13424658"/>
              <a:gd name="connsiteY12" fmla="*/ 371806 h 659972"/>
              <a:gd name="connsiteX13" fmla="*/ 10902746 w 13424658"/>
              <a:gd name="connsiteY13" fmla="*/ 386162 h 659972"/>
              <a:gd name="connsiteX14" fmla="*/ 10866625 w 13424658"/>
              <a:gd name="connsiteY14" fmla="*/ 396646 h 659972"/>
              <a:gd name="connsiteX15" fmla="*/ 10829356 w 13424658"/>
              <a:gd name="connsiteY15" fmla="*/ 402937 h 659972"/>
              <a:gd name="connsiteX16" fmla="*/ 10791265 w 13424658"/>
              <a:gd name="connsiteY16" fmla="*/ 405034 h 659972"/>
              <a:gd name="connsiteX17" fmla="*/ 0 w 13424658"/>
              <a:gd name="connsiteY17" fmla="*/ 401828 h 659972"/>
              <a:gd name="connsiteX18" fmla="*/ 30638 w 13424658"/>
              <a:gd name="connsiteY18" fmla="*/ 644891 h 659972"/>
              <a:gd name="connsiteX19" fmla="*/ 13424658 w 13424658"/>
              <a:gd name="connsiteY19" fmla="*/ 659972 h 659972"/>
              <a:gd name="connsiteX20" fmla="*/ 12248288 w 13424658"/>
              <a:gd name="connsiteY20" fmla="*/ 0 h 659972"/>
              <a:gd name="connsiteX0" fmla="*/ 12248288 w 13424658"/>
              <a:gd name="connsiteY0" fmla="*/ 0 h 659972"/>
              <a:gd name="connsiteX1" fmla="*/ 11473122 w 13424658"/>
              <a:gd name="connsiteY1" fmla="*/ 0 h 659972"/>
              <a:gd name="connsiteX2" fmla="*/ 11435032 w 13424658"/>
              <a:gd name="connsiteY2" fmla="*/ 2097 h 659972"/>
              <a:gd name="connsiteX3" fmla="*/ 11397926 w 13424658"/>
              <a:gd name="connsiteY3" fmla="*/ 8549 h 659972"/>
              <a:gd name="connsiteX4" fmla="*/ 11361641 w 13424658"/>
              <a:gd name="connsiteY4" fmla="*/ 18873 h 659972"/>
              <a:gd name="connsiteX5" fmla="*/ 11326998 w 13424658"/>
              <a:gd name="connsiteY5" fmla="*/ 33229 h 659972"/>
              <a:gd name="connsiteX6" fmla="*/ 11294161 w 13424658"/>
              <a:gd name="connsiteY6" fmla="*/ 51456 h 659972"/>
              <a:gd name="connsiteX7" fmla="*/ 11263295 w 13424658"/>
              <a:gd name="connsiteY7" fmla="*/ 73232 h 659972"/>
              <a:gd name="connsiteX8" fmla="*/ 11234891 w 13424658"/>
              <a:gd name="connsiteY8" fmla="*/ 98557 h 659972"/>
              <a:gd name="connsiteX9" fmla="*/ 11029496 w 13424658"/>
              <a:gd name="connsiteY9" fmla="*/ 306639 h 659972"/>
              <a:gd name="connsiteX10" fmla="*/ 11001092 w 13424658"/>
              <a:gd name="connsiteY10" fmla="*/ 331964 h 659972"/>
              <a:gd name="connsiteX11" fmla="*/ 10970225 w 13424658"/>
              <a:gd name="connsiteY11" fmla="*/ 353740 h 659972"/>
              <a:gd name="connsiteX12" fmla="*/ 10937388 w 13424658"/>
              <a:gd name="connsiteY12" fmla="*/ 371806 h 659972"/>
              <a:gd name="connsiteX13" fmla="*/ 10902746 w 13424658"/>
              <a:gd name="connsiteY13" fmla="*/ 386162 h 659972"/>
              <a:gd name="connsiteX14" fmla="*/ 10866625 w 13424658"/>
              <a:gd name="connsiteY14" fmla="*/ 396646 h 659972"/>
              <a:gd name="connsiteX15" fmla="*/ 10829356 w 13424658"/>
              <a:gd name="connsiteY15" fmla="*/ 402937 h 659972"/>
              <a:gd name="connsiteX16" fmla="*/ 10791265 w 13424658"/>
              <a:gd name="connsiteY16" fmla="*/ 405034 h 659972"/>
              <a:gd name="connsiteX17" fmla="*/ 0 w 13424658"/>
              <a:gd name="connsiteY17" fmla="*/ 401828 h 659972"/>
              <a:gd name="connsiteX18" fmla="*/ 30638 w 13424658"/>
              <a:gd name="connsiteY18" fmla="*/ 644891 h 659972"/>
              <a:gd name="connsiteX19" fmla="*/ 13424658 w 13424658"/>
              <a:gd name="connsiteY19" fmla="*/ 659972 h 659972"/>
              <a:gd name="connsiteX20" fmla="*/ 12248288 w 13424658"/>
              <a:gd name="connsiteY20" fmla="*/ 0 h 659972"/>
              <a:gd name="connsiteX0" fmla="*/ 12248288 w 12263370"/>
              <a:gd name="connsiteY0" fmla="*/ 0 h 659972"/>
              <a:gd name="connsiteX1" fmla="*/ 11473122 w 12263370"/>
              <a:gd name="connsiteY1" fmla="*/ 0 h 659972"/>
              <a:gd name="connsiteX2" fmla="*/ 11435032 w 12263370"/>
              <a:gd name="connsiteY2" fmla="*/ 2097 h 659972"/>
              <a:gd name="connsiteX3" fmla="*/ 11397926 w 12263370"/>
              <a:gd name="connsiteY3" fmla="*/ 8549 h 659972"/>
              <a:gd name="connsiteX4" fmla="*/ 11361641 w 12263370"/>
              <a:gd name="connsiteY4" fmla="*/ 18873 h 659972"/>
              <a:gd name="connsiteX5" fmla="*/ 11326998 w 12263370"/>
              <a:gd name="connsiteY5" fmla="*/ 33229 h 659972"/>
              <a:gd name="connsiteX6" fmla="*/ 11294161 w 12263370"/>
              <a:gd name="connsiteY6" fmla="*/ 51456 h 659972"/>
              <a:gd name="connsiteX7" fmla="*/ 11263295 w 12263370"/>
              <a:gd name="connsiteY7" fmla="*/ 73232 h 659972"/>
              <a:gd name="connsiteX8" fmla="*/ 11234891 w 12263370"/>
              <a:gd name="connsiteY8" fmla="*/ 98557 h 659972"/>
              <a:gd name="connsiteX9" fmla="*/ 11029496 w 12263370"/>
              <a:gd name="connsiteY9" fmla="*/ 306639 h 659972"/>
              <a:gd name="connsiteX10" fmla="*/ 11001092 w 12263370"/>
              <a:gd name="connsiteY10" fmla="*/ 331964 h 659972"/>
              <a:gd name="connsiteX11" fmla="*/ 10970225 w 12263370"/>
              <a:gd name="connsiteY11" fmla="*/ 353740 h 659972"/>
              <a:gd name="connsiteX12" fmla="*/ 10937388 w 12263370"/>
              <a:gd name="connsiteY12" fmla="*/ 371806 h 659972"/>
              <a:gd name="connsiteX13" fmla="*/ 10902746 w 12263370"/>
              <a:gd name="connsiteY13" fmla="*/ 386162 h 659972"/>
              <a:gd name="connsiteX14" fmla="*/ 10866625 w 12263370"/>
              <a:gd name="connsiteY14" fmla="*/ 396646 h 659972"/>
              <a:gd name="connsiteX15" fmla="*/ 10829356 w 12263370"/>
              <a:gd name="connsiteY15" fmla="*/ 402937 h 659972"/>
              <a:gd name="connsiteX16" fmla="*/ 10791265 w 12263370"/>
              <a:gd name="connsiteY16" fmla="*/ 405034 h 659972"/>
              <a:gd name="connsiteX17" fmla="*/ 0 w 12263370"/>
              <a:gd name="connsiteY17" fmla="*/ 401828 h 659972"/>
              <a:gd name="connsiteX18" fmla="*/ 30638 w 12263370"/>
              <a:gd name="connsiteY18" fmla="*/ 644891 h 659972"/>
              <a:gd name="connsiteX19" fmla="*/ 12263370 w 12263370"/>
              <a:gd name="connsiteY19" fmla="*/ 659972 h 659972"/>
              <a:gd name="connsiteX20" fmla="*/ 12248288 w 12263370"/>
              <a:gd name="connsiteY20" fmla="*/ 0 h 65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63370" h="659972">
                <a:moveTo>
                  <a:pt x="12248288" y="0"/>
                </a:moveTo>
                <a:lnTo>
                  <a:pt x="11473122" y="0"/>
                </a:lnTo>
                <a:lnTo>
                  <a:pt x="11435032" y="2097"/>
                </a:lnTo>
                <a:lnTo>
                  <a:pt x="11397926" y="8549"/>
                </a:lnTo>
                <a:lnTo>
                  <a:pt x="11361641" y="18873"/>
                </a:lnTo>
                <a:lnTo>
                  <a:pt x="11326998" y="33229"/>
                </a:lnTo>
                <a:lnTo>
                  <a:pt x="11294161" y="51456"/>
                </a:lnTo>
                <a:lnTo>
                  <a:pt x="11263295" y="73232"/>
                </a:lnTo>
                <a:lnTo>
                  <a:pt x="11234891" y="98557"/>
                </a:lnTo>
                <a:lnTo>
                  <a:pt x="11029496" y="306639"/>
                </a:lnTo>
                <a:lnTo>
                  <a:pt x="11001092" y="331964"/>
                </a:lnTo>
                <a:lnTo>
                  <a:pt x="10970225" y="353740"/>
                </a:lnTo>
                <a:lnTo>
                  <a:pt x="10937388" y="371806"/>
                </a:lnTo>
                <a:lnTo>
                  <a:pt x="10902746" y="386162"/>
                </a:lnTo>
                <a:lnTo>
                  <a:pt x="10866625" y="396646"/>
                </a:lnTo>
                <a:lnTo>
                  <a:pt x="10829356" y="402937"/>
                </a:lnTo>
                <a:lnTo>
                  <a:pt x="10791265" y="405034"/>
                </a:lnTo>
                <a:lnTo>
                  <a:pt x="0" y="401828"/>
                </a:lnTo>
                <a:lnTo>
                  <a:pt x="30638" y="644891"/>
                </a:lnTo>
                <a:lnTo>
                  <a:pt x="12263370" y="659972"/>
                </a:lnTo>
                <a:cubicBezTo>
                  <a:pt x="12261391" y="453836"/>
                  <a:pt x="12259411" y="32400"/>
                  <a:pt x="12248288" y="0"/>
                </a:cubicBezTo>
                <a:close/>
              </a:path>
            </a:pathLst>
          </a:custGeom>
          <a:solidFill>
            <a:srgbClr val="FFFFFF"/>
          </a:solidFill>
          <a:ln w="16417" cap="flat">
            <a:noFill/>
            <a:prstDash val="solid"/>
            <a:miter/>
          </a:ln>
        </p:spPr>
        <p:txBody>
          <a:bodyPr rtlCol="0" anchor="ctr"/>
          <a:lstStyle/>
          <a:p>
            <a:endParaRPr lang="en-GB"/>
          </a:p>
        </p:txBody>
      </p:sp>
      <p:sp>
        <p:nvSpPr>
          <p:cNvPr id="3" name="Graphic 8">
            <a:extLst>
              <a:ext uri="{FF2B5EF4-FFF2-40B4-BE49-F238E27FC236}">
                <a16:creationId xmlns:a16="http://schemas.microsoft.com/office/drawing/2014/main" id="{5A3CB1BC-3F67-C703-EE85-57F8280C263C}"/>
              </a:ext>
            </a:extLst>
          </p:cNvPr>
          <p:cNvSpPr/>
          <p:nvPr userDrawn="1"/>
        </p:nvSpPr>
        <p:spPr>
          <a:xfrm>
            <a:off x="-924" y="6232997"/>
            <a:ext cx="12210889" cy="405034"/>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12254226 w 12254226"/>
              <a:gd name="connsiteY18" fmla="*/ 659972 h 659972"/>
              <a:gd name="connsiteX19" fmla="*/ 12248288 w 12254226"/>
              <a:gd name="connsiteY19" fmla="*/ 0 h 659972"/>
              <a:gd name="connsiteX0" fmla="*/ 12248288 w 12248288"/>
              <a:gd name="connsiteY0" fmla="*/ 0 h 410972"/>
              <a:gd name="connsiteX1" fmla="*/ 10302690 w 12248288"/>
              <a:gd name="connsiteY1" fmla="*/ 0 h 410972"/>
              <a:gd name="connsiteX2" fmla="*/ 10264600 w 12248288"/>
              <a:gd name="connsiteY2" fmla="*/ 2097 h 410972"/>
              <a:gd name="connsiteX3" fmla="*/ 10227494 w 12248288"/>
              <a:gd name="connsiteY3" fmla="*/ 8549 h 410972"/>
              <a:gd name="connsiteX4" fmla="*/ 10191209 w 12248288"/>
              <a:gd name="connsiteY4" fmla="*/ 18873 h 410972"/>
              <a:gd name="connsiteX5" fmla="*/ 10156566 w 12248288"/>
              <a:gd name="connsiteY5" fmla="*/ 33229 h 410972"/>
              <a:gd name="connsiteX6" fmla="*/ 10123729 w 12248288"/>
              <a:gd name="connsiteY6" fmla="*/ 51456 h 410972"/>
              <a:gd name="connsiteX7" fmla="*/ 10092863 w 12248288"/>
              <a:gd name="connsiteY7" fmla="*/ 73232 h 410972"/>
              <a:gd name="connsiteX8" fmla="*/ 10064459 w 12248288"/>
              <a:gd name="connsiteY8" fmla="*/ 98557 h 410972"/>
              <a:gd name="connsiteX9" fmla="*/ 9859064 w 12248288"/>
              <a:gd name="connsiteY9" fmla="*/ 306639 h 410972"/>
              <a:gd name="connsiteX10" fmla="*/ 9830660 w 12248288"/>
              <a:gd name="connsiteY10" fmla="*/ 331964 h 410972"/>
              <a:gd name="connsiteX11" fmla="*/ 9799793 w 12248288"/>
              <a:gd name="connsiteY11" fmla="*/ 353740 h 410972"/>
              <a:gd name="connsiteX12" fmla="*/ 9766956 w 12248288"/>
              <a:gd name="connsiteY12" fmla="*/ 371806 h 410972"/>
              <a:gd name="connsiteX13" fmla="*/ 9732314 w 12248288"/>
              <a:gd name="connsiteY13" fmla="*/ 386162 h 410972"/>
              <a:gd name="connsiteX14" fmla="*/ 9696193 w 12248288"/>
              <a:gd name="connsiteY14" fmla="*/ 396646 h 410972"/>
              <a:gd name="connsiteX15" fmla="*/ 9658924 w 12248288"/>
              <a:gd name="connsiteY15" fmla="*/ 402937 h 410972"/>
              <a:gd name="connsiteX16" fmla="*/ 9620833 w 12248288"/>
              <a:gd name="connsiteY16" fmla="*/ 405034 h 410972"/>
              <a:gd name="connsiteX17" fmla="*/ 0 w 12248288"/>
              <a:gd name="connsiteY17" fmla="*/ 410972 h 410972"/>
              <a:gd name="connsiteX18" fmla="*/ 12248288 w 12248288"/>
              <a:gd name="connsiteY18" fmla="*/ 0 h 410972"/>
              <a:gd name="connsiteX0" fmla="*/ 12156848 w 12156848"/>
              <a:gd name="connsiteY0" fmla="*/ 0 h 502412"/>
              <a:gd name="connsiteX1" fmla="*/ 10211250 w 12156848"/>
              <a:gd name="connsiteY1" fmla="*/ 0 h 502412"/>
              <a:gd name="connsiteX2" fmla="*/ 10173160 w 12156848"/>
              <a:gd name="connsiteY2" fmla="*/ 2097 h 502412"/>
              <a:gd name="connsiteX3" fmla="*/ 10136054 w 12156848"/>
              <a:gd name="connsiteY3" fmla="*/ 8549 h 502412"/>
              <a:gd name="connsiteX4" fmla="*/ 10099769 w 12156848"/>
              <a:gd name="connsiteY4" fmla="*/ 18873 h 502412"/>
              <a:gd name="connsiteX5" fmla="*/ 10065126 w 12156848"/>
              <a:gd name="connsiteY5" fmla="*/ 33229 h 502412"/>
              <a:gd name="connsiteX6" fmla="*/ 10032289 w 12156848"/>
              <a:gd name="connsiteY6" fmla="*/ 51456 h 502412"/>
              <a:gd name="connsiteX7" fmla="*/ 10001423 w 12156848"/>
              <a:gd name="connsiteY7" fmla="*/ 73232 h 502412"/>
              <a:gd name="connsiteX8" fmla="*/ 9973019 w 12156848"/>
              <a:gd name="connsiteY8" fmla="*/ 98557 h 502412"/>
              <a:gd name="connsiteX9" fmla="*/ 9767624 w 12156848"/>
              <a:gd name="connsiteY9" fmla="*/ 306639 h 502412"/>
              <a:gd name="connsiteX10" fmla="*/ 9739220 w 12156848"/>
              <a:gd name="connsiteY10" fmla="*/ 331964 h 502412"/>
              <a:gd name="connsiteX11" fmla="*/ 9708353 w 12156848"/>
              <a:gd name="connsiteY11" fmla="*/ 353740 h 502412"/>
              <a:gd name="connsiteX12" fmla="*/ 9675516 w 12156848"/>
              <a:gd name="connsiteY12" fmla="*/ 371806 h 502412"/>
              <a:gd name="connsiteX13" fmla="*/ 9640874 w 12156848"/>
              <a:gd name="connsiteY13" fmla="*/ 386162 h 502412"/>
              <a:gd name="connsiteX14" fmla="*/ 9604753 w 12156848"/>
              <a:gd name="connsiteY14" fmla="*/ 396646 h 502412"/>
              <a:gd name="connsiteX15" fmla="*/ 9567484 w 12156848"/>
              <a:gd name="connsiteY15" fmla="*/ 402937 h 502412"/>
              <a:gd name="connsiteX16" fmla="*/ 9529393 w 12156848"/>
              <a:gd name="connsiteY16" fmla="*/ 405034 h 502412"/>
              <a:gd name="connsiteX17" fmla="*/ 0 w 12156848"/>
              <a:gd name="connsiteY17" fmla="*/ 502412 h 502412"/>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395320 h 405034"/>
              <a:gd name="connsiteX0" fmla="*/ 12173324 w 12173324"/>
              <a:gd name="connsiteY0" fmla="*/ 0 h 428271"/>
              <a:gd name="connsiteX1" fmla="*/ 10227726 w 12173324"/>
              <a:gd name="connsiteY1" fmla="*/ 0 h 428271"/>
              <a:gd name="connsiteX2" fmla="*/ 10189636 w 12173324"/>
              <a:gd name="connsiteY2" fmla="*/ 2097 h 428271"/>
              <a:gd name="connsiteX3" fmla="*/ 10152530 w 12173324"/>
              <a:gd name="connsiteY3" fmla="*/ 8549 h 428271"/>
              <a:gd name="connsiteX4" fmla="*/ 10116245 w 12173324"/>
              <a:gd name="connsiteY4" fmla="*/ 18873 h 428271"/>
              <a:gd name="connsiteX5" fmla="*/ 10081602 w 12173324"/>
              <a:gd name="connsiteY5" fmla="*/ 33229 h 428271"/>
              <a:gd name="connsiteX6" fmla="*/ 10048765 w 12173324"/>
              <a:gd name="connsiteY6" fmla="*/ 51456 h 428271"/>
              <a:gd name="connsiteX7" fmla="*/ 10017899 w 12173324"/>
              <a:gd name="connsiteY7" fmla="*/ 73232 h 428271"/>
              <a:gd name="connsiteX8" fmla="*/ 9989495 w 12173324"/>
              <a:gd name="connsiteY8" fmla="*/ 98557 h 428271"/>
              <a:gd name="connsiteX9" fmla="*/ 9784100 w 12173324"/>
              <a:gd name="connsiteY9" fmla="*/ 306639 h 428271"/>
              <a:gd name="connsiteX10" fmla="*/ 9755696 w 12173324"/>
              <a:gd name="connsiteY10" fmla="*/ 331964 h 428271"/>
              <a:gd name="connsiteX11" fmla="*/ 9724829 w 12173324"/>
              <a:gd name="connsiteY11" fmla="*/ 353740 h 428271"/>
              <a:gd name="connsiteX12" fmla="*/ 9691992 w 12173324"/>
              <a:gd name="connsiteY12" fmla="*/ 371806 h 428271"/>
              <a:gd name="connsiteX13" fmla="*/ 9657350 w 12173324"/>
              <a:gd name="connsiteY13" fmla="*/ 386162 h 428271"/>
              <a:gd name="connsiteX14" fmla="*/ 9621229 w 12173324"/>
              <a:gd name="connsiteY14" fmla="*/ 396646 h 428271"/>
              <a:gd name="connsiteX15" fmla="*/ 9583960 w 12173324"/>
              <a:gd name="connsiteY15" fmla="*/ 402937 h 428271"/>
              <a:gd name="connsiteX16" fmla="*/ 9545869 w 12173324"/>
              <a:gd name="connsiteY16" fmla="*/ 405034 h 428271"/>
              <a:gd name="connsiteX17" fmla="*/ 0 w 12173324"/>
              <a:gd name="connsiteY17" fmla="*/ 428271 h 428271"/>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403558 h 405034"/>
              <a:gd name="connsiteX0" fmla="*/ 12247465 w 12247465"/>
              <a:gd name="connsiteY0" fmla="*/ 0 h 405034"/>
              <a:gd name="connsiteX1" fmla="*/ 10301867 w 12247465"/>
              <a:gd name="connsiteY1" fmla="*/ 0 h 405034"/>
              <a:gd name="connsiteX2" fmla="*/ 10263777 w 12247465"/>
              <a:gd name="connsiteY2" fmla="*/ 2097 h 405034"/>
              <a:gd name="connsiteX3" fmla="*/ 10226671 w 12247465"/>
              <a:gd name="connsiteY3" fmla="*/ 8549 h 405034"/>
              <a:gd name="connsiteX4" fmla="*/ 10190386 w 12247465"/>
              <a:gd name="connsiteY4" fmla="*/ 18873 h 405034"/>
              <a:gd name="connsiteX5" fmla="*/ 10155743 w 12247465"/>
              <a:gd name="connsiteY5" fmla="*/ 33229 h 405034"/>
              <a:gd name="connsiteX6" fmla="*/ 10122906 w 12247465"/>
              <a:gd name="connsiteY6" fmla="*/ 51456 h 405034"/>
              <a:gd name="connsiteX7" fmla="*/ 10092040 w 12247465"/>
              <a:gd name="connsiteY7" fmla="*/ 73232 h 405034"/>
              <a:gd name="connsiteX8" fmla="*/ 10063636 w 12247465"/>
              <a:gd name="connsiteY8" fmla="*/ 98557 h 405034"/>
              <a:gd name="connsiteX9" fmla="*/ 9858241 w 12247465"/>
              <a:gd name="connsiteY9" fmla="*/ 306639 h 405034"/>
              <a:gd name="connsiteX10" fmla="*/ 9829837 w 12247465"/>
              <a:gd name="connsiteY10" fmla="*/ 331964 h 405034"/>
              <a:gd name="connsiteX11" fmla="*/ 9798970 w 12247465"/>
              <a:gd name="connsiteY11" fmla="*/ 353740 h 405034"/>
              <a:gd name="connsiteX12" fmla="*/ 9766133 w 12247465"/>
              <a:gd name="connsiteY12" fmla="*/ 371806 h 405034"/>
              <a:gd name="connsiteX13" fmla="*/ 9731491 w 12247465"/>
              <a:gd name="connsiteY13" fmla="*/ 386162 h 405034"/>
              <a:gd name="connsiteX14" fmla="*/ 9695370 w 12247465"/>
              <a:gd name="connsiteY14" fmla="*/ 396646 h 405034"/>
              <a:gd name="connsiteX15" fmla="*/ 9658101 w 12247465"/>
              <a:gd name="connsiteY15" fmla="*/ 402937 h 405034"/>
              <a:gd name="connsiteX16" fmla="*/ 9620010 w 12247465"/>
              <a:gd name="connsiteY16" fmla="*/ 405034 h 405034"/>
              <a:gd name="connsiteX17" fmla="*/ 0 w 12247465"/>
              <a:gd name="connsiteY17" fmla="*/ 403558 h 405034"/>
              <a:gd name="connsiteX0" fmla="*/ 13399609 w 13399609"/>
              <a:gd name="connsiteY0" fmla="*/ 0 h 405034"/>
              <a:gd name="connsiteX1" fmla="*/ 11454011 w 13399609"/>
              <a:gd name="connsiteY1" fmla="*/ 0 h 405034"/>
              <a:gd name="connsiteX2" fmla="*/ 11415921 w 13399609"/>
              <a:gd name="connsiteY2" fmla="*/ 2097 h 405034"/>
              <a:gd name="connsiteX3" fmla="*/ 11378815 w 13399609"/>
              <a:gd name="connsiteY3" fmla="*/ 8549 h 405034"/>
              <a:gd name="connsiteX4" fmla="*/ 11342530 w 13399609"/>
              <a:gd name="connsiteY4" fmla="*/ 18873 h 405034"/>
              <a:gd name="connsiteX5" fmla="*/ 11307887 w 13399609"/>
              <a:gd name="connsiteY5" fmla="*/ 33229 h 405034"/>
              <a:gd name="connsiteX6" fmla="*/ 11275050 w 13399609"/>
              <a:gd name="connsiteY6" fmla="*/ 51456 h 405034"/>
              <a:gd name="connsiteX7" fmla="*/ 11244184 w 13399609"/>
              <a:gd name="connsiteY7" fmla="*/ 73232 h 405034"/>
              <a:gd name="connsiteX8" fmla="*/ 11215780 w 13399609"/>
              <a:gd name="connsiteY8" fmla="*/ 98557 h 405034"/>
              <a:gd name="connsiteX9" fmla="*/ 11010385 w 13399609"/>
              <a:gd name="connsiteY9" fmla="*/ 306639 h 405034"/>
              <a:gd name="connsiteX10" fmla="*/ 10981981 w 13399609"/>
              <a:gd name="connsiteY10" fmla="*/ 331964 h 405034"/>
              <a:gd name="connsiteX11" fmla="*/ 10951114 w 13399609"/>
              <a:gd name="connsiteY11" fmla="*/ 353740 h 405034"/>
              <a:gd name="connsiteX12" fmla="*/ 10918277 w 13399609"/>
              <a:gd name="connsiteY12" fmla="*/ 371806 h 405034"/>
              <a:gd name="connsiteX13" fmla="*/ 10883635 w 13399609"/>
              <a:gd name="connsiteY13" fmla="*/ 386162 h 405034"/>
              <a:gd name="connsiteX14" fmla="*/ 10847514 w 13399609"/>
              <a:gd name="connsiteY14" fmla="*/ 396646 h 405034"/>
              <a:gd name="connsiteX15" fmla="*/ 10810245 w 13399609"/>
              <a:gd name="connsiteY15" fmla="*/ 402937 h 405034"/>
              <a:gd name="connsiteX16" fmla="*/ 10772154 w 13399609"/>
              <a:gd name="connsiteY16" fmla="*/ 405034 h 405034"/>
              <a:gd name="connsiteX17" fmla="*/ 0 w 13399609"/>
              <a:gd name="connsiteY17" fmla="*/ 403558 h 405034"/>
              <a:gd name="connsiteX0" fmla="*/ 12210889 w 12210889"/>
              <a:gd name="connsiteY0" fmla="*/ 9144 h 405034"/>
              <a:gd name="connsiteX1" fmla="*/ 11454011 w 12210889"/>
              <a:gd name="connsiteY1" fmla="*/ 0 h 405034"/>
              <a:gd name="connsiteX2" fmla="*/ 11415921 w 12210889"/>
              <a:gd name="connsiteY2" fmla="*/ 2097 h 405034"/>
              <a:gd name="connsiteX3" fmla="*/ 11378815 w 12210889"/>
              <a:gd name="connsiteY3" fmla="*/ 8549 h 405034"/>
              <a:gd name="connsiteX4" fmla="*/ 11342530 w 12210889"/>
              <a:gd name="connsiteY4" fmla="*/ 18873 h 405034"/>
              <a:gd name="connsiteX5" fmla="*/ 11307887 w 12210889"/>
              <a:gd name="connsiteY5" fmla="*/ 33229 h 405034"/>
              <a:gd name="connsiteX6" fmla="*/ 11275050 w 12210889"/>
              <a:gd name="connsiteY6" fmla="*/ 51456 h 405034"/>
              <a:gd name="connsiteX7" fmla="*/ 11244184 w 12210889"/>
              <a:gd name="connsiteY7" fmla="*/ 73232 h 405034"/>
              <a:gd name="connsiteX8" fmla="*/ 11215780 w 12210889"/>
              <a:gd name="connsiteY8" fmla="*/ 98557 h 405034"/>
              <a:gd name="connsiteX9" fmla="*/ 11010385 w 12210889"/>
              <a:gd name="connsiteY9" fmla="*/ 306639 h 405034"/>
              <a:gd name="connsiteX10" fmla="*/ 10981981 w 12210889"/>
              <a:gd name="connsiteY10" fmla="*/ 331964 h 405034"/>
              <a:gd name="connsiteX11" fmla="*/ 10951114 w 12210889"/>
              <a:gd name="connsiteY11" fmla="*/ 353740 h 405034"/>
              <a:gd name="connsiteX12" fmla="*/ 10918277 w 12210889"/>
              <a:gd name="connsiteY12" fmla="*/ 371806 h 405034"/>
              <a:gd name="connsiteX13" fmla="*/ 10883635 w 12210889"/>
              <a:gd name="connsiteY13" fmla="*/ 386162 h 405034"/>
              <a:gd name="connsiteX14" fmla="*/ 10847514 w 12210889"/>
              <a:gd name="connsiteY14" fmla="*/ 396646 h 405034"/>
              <a:gd name="connsiteX15" fmla="*/ 10810245 w 12210889"/>
              <a:gd name="connsiteY15" fmla="*/ 402937 h 405034"/>
              <a:gd name="connsiteX16" fmla="*/ 10772154 w 12210889"/>
              <a:gd name="connsiteY16" fmla="*/ 405034 h 405034"/>
              <a:gd name="connsiteX17" fmla="*/ 0 w 12210889"/>
              <a:gd name="connsiteY17" fmla="*/ 403558 h 40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10889" h="405034">
                <a:moveTo>
                  <a:pt x="12210889" y="9144"/>
                </a:moveTo>
                <a:lnTo>
                  <a:pt x="11454011" y="0"/>
                </a:lnTo>
                <a:lnTo>
                  <a:pt x="11415921" y="2097"/>
                </a:lnTo>
                <a:lnTo>
                  <a:pt x="11378815" y="8549"/>
                </a:lnTo>
                <a:lnTo>
                  <a:pt x="11342530" y="18873"/>
                </a:lnTo>
                <a:lnTo>
                  <a:pt x="11307887" y="33229"/>
                </a:lnTo>
                <a:lnTo>
                  <a:pt x="11275050" y="51456"/>
                </a:lnTo>
                <a:lnTo>
                  <a:pt x="11244184" y="73232"/>
                </a:lnTo>
                <a:lnTo>
                  <a:pt x="11215780" y="98557"/>
                </a:lnTo>
                <a:lnTo>
                  <a:pt x="11010385" y="306639"/>
                </a:lnTo>
                <a:lnTo>
                  <a:pt x="10981981" y="331964"/>
                </a:lnTo>
                <a:lnTo>
                  <a:pt x="10951114" y="353740"/>
                </a:lnTo>
                <a:lnTo>
                  <a:pt x="10918277" y="371806"/>
                </a:lnTo>
                <a:lnTo>
                  <a:pt x="10883635" y="386162"/>
                </a:lnTo>
                <a:lnTo>
                  <a:pt x="10847514" y="396646"/>
                </a:lnTo>
                <a:lnTo>
                  <a:pt x="10810245" y="402937"/>
                </a:lnTo>
                <a:lnTo>
                  <a:pt x="10772154" y="405034"/>
                </a:lnTo>
                <a:lnTo>
                  <a:pt x="0" y="403558"/>
                </a:lnTo>
              </a:path>
            </a:pathLst>
          </a:custGeom>
          <a:noFill/>
          <a:ln w="16417" cap="flat">
            <a:solidFill>
              <a:srgbClr val="FFBF22"/>
            </a:solidFill>
            <a:prstDash val="solid"/>
            <a:miter/>
          </a:ln>
        </p:spPr>
        <p:txBody>
          <a:bodyPr rtlCol="0" anchor="ctr"/>
          <a:lstStyle/>
          <a:p>
            <a:endParaRPr lang="en-GB"/>
          </a:p>
        </p:txBody>
      </p:sp>
      <p:pic>
        <p:nvPicPr>
          <p:cNvPr id="4" name="Picture 3">
            <a:extLst>
              <a:ext uri="{FF2B5EF4-FFF2-40B4-BE49-F238E27FC236}">
                <a16:creationId xmlns:a16="http://schemas.microsoft.com/office/drawing/2014/main" id="{8C8D7290-0005-067A-C739-024913B20A9A}"/>
              </a:ext>
            </a:extLst>
          </p:cNvPr>
          <p:cNvPicPr>
            <a:picLocks noChangeAspect="1"/>
          </p:cNvPicPr>
          <p:nvPr userDrawn="1"/>
        </p:nvPicPr>
        <p:blipFill>
          <a:blip r:embed="rId2"/>
          <a:srcRect/>
          <a:stretch/>
        </p:blipFill>
        <p:spPr>
          <a:xfrm>
            <a:off x="11423087" y="6426740"/>
            <a:ext cx="404054" cy="157424"/>
          </a:xfrm>
          <a:prstGeom prst="rect">
            <a:avLst/>
          </a:prstGeom>
        </p:spPr>
      </p:pic>
    </p:spTree>
    <p:extLst>
      <p:ext uri="{BB962C8B-B14F-4D97-AF65-F5344CB8AC3E}">
        <p14:creationId xmlns:p14="http://schemas.microsoft.com/office/powerpoint/2010/main" val="2249955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layout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B750103-FF4D-6647-58A5-FC31ECFD368F}"/>
              </a:ext>
            </a:extLst>
          </p:cNvPr>
          <p:cNvSpPr/>
          <p:nvPr userDrawn="1"/>
        </p:nvSpPr>
        <p:spPr>
          <a:xfrm>
            <a:off x="0" y="0"/>
            <a:ext cx="4251159"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4BD9546A-ACA3-E84E-1693-0DA11D64DE9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5085913"/>
            <a:ext cx="3652468" cy="1772086"/>
          </a:xfrm>
          <a:prstGeom prst="rect">
            <a:avLst/>
          </a:prstGeom>
        </p:spPr>
      </p:pic>
      <p:pic>
        <p:nvPicPr>
          <p:cNvPr id="8" name="Picture 7" descr="A black background with a pink object&#10;&#10;Description automatically generated">
            <a:extLst>
              <a:ext uri="{FF2B5EF4-FFF2-40B4-BE49-F238E27FC236}">
                <a16:creationId xmlns:a16="http://schemas.microsoft.com/office/drawing/2014/main" id="{40DE9A63-8C09-1B7B-D2EE-4082DB84327F}"/>
              </a:ext>
            </a:extLst>
          </p:cNvPr>
          <p:cNvPicPr>
            <a:picLocks noGrp="1" noRot="1" noChangeAspect="1" noMove="1" noResize="1" noEditPoints="1" noAdjustHandles="1" noChangeArrowheads="1" noChangeShapeType="1" noCrop="1"/>
          </p:cNvPicPr>
          <p:nvPr userDrawn="1"/>
        </p:nvPicPr>
        <p:blipFill>
          <a:blip r:embed="rId3" cstate="screen">
            <a:extLst>
              <a:ext uri="{28A0092B-C50C-407E-A947-70E740481C1C}">
                <a14:useLocalDpi xmlns:a14="http://schemas.microsoft.com/office/drawing/2010/main"/>
              </a:ext>
            </a:extLst>
          </a:blip>
          <a:stretch>
            <a:fillRect/>
          </a:stretch>
        </p:blipFill>
        <p:spPr>
          <a:xfrm>
            <a:off x="-2" y="-1"/>
            <a:ext cx="12192002" cy="6858001"/>
          </a:xfrm>
          <a:prstGeom prst="rect">
            <a:avLst/>
          </a:prstGeom>
        </p:spPr>
      </p:pic>
      <p:sp>
        <p:nvSpPr>
          <p:cNvPr id="9" name="Title 1">
            <a:extLst>
              <a:ext uri="{FF2B5EF4-FFF2-40B4-BE49-F238E27FC236}">
                <a16:creationId xmlns:a16="http://schemas.microsoft.com/office/drawing/2014/main" id="{E1A24C3F-E03C-61C2-1BCE-010C0EDD73CA}"/>
              </a:ext>
            </a:extLst>
          </p:cNvPr>
          <p:cNvSpPr>
            <a:spLocks noGrp="1"/>
          </p:cNvSpPr>
          <p:nvPr>
            <p:ph type="title"/>
          </p:nvPr>
        </p:nvSpPr>
        <p:spPr>
          <a:xfrm>
            <a:off x="637273" y="631032"/>
            <a:ext cx="3016800" cy="1325563"/>
          </a:xfrm>
        </p:spPr>
        <p:txBody>
          <a:bodyPr>
            <a:normAutofit/>
          </a:bodyPr>
          <a:lstStyle>
            <a:lvl1pPr>
              <a:defRPr sz="3000" b="1" i="0">
                <a:solidFill>
                  <a:schemeClr val="accent1"/>
                </a:solidFill>
                <a:latin typeface="Arial" panose="020B0604020202020204" pitchFamily="34" charset="0"/>
                <a:cs typeface="Arial" panose="020B0604020202020204" pitchFamily="34" charset="0"/>
              </a:defRPr>
            </a:lvl1pPr>
          </a:lstStyle>
          <a:p>
            <a:r>
              <a:rPr lang="en-GB"/>
              <a:t>Click to edit Master title style</a:t>
            </a:r>
          </a:p>
        </p:txBody>
      </p:sp>
      <p:sp>
        <p:nvSpPr>
          <p:cNvPr id="13" name="Text Placeholder 12">
            <a:extLst>
              <a:ext uri="{FF2B5EF4-FFF2-40B4-BE49-F238E27FC236}">
                <a16:creationId xmlns:a16="http://schemas.microsoft.com/office/drawing/2014/main" id="{60D44057-B0E9-C3CD-858C-1158DB642F87}"/>
              </a:ext>
            </a:extLst>
          </p:cNvPr>
          <p:cNvSpPr>
            <a:spLocks noGrp="1"/>
          </p:cNvSpPr>
          <p:nvPr>
            <p:ph type="body" sz="quarter" idx="13"/>
          </p:nvPr>
        </p:nvSpPr>
        <p:spPr>
          <a:xfrm>
            <a:off x="637274" y="2389514"/>
            <a:ext cx="3015194" cy="1131740"/>
          </a:xfrm>
        </p:spPr>
        <p:txBody>
          <a:bodyPr>
            <a:normAutofit/>
          </a:bodyPr>
          <a:lstStyle>
            <a:lvl1pPr marL="0" indent="0">
              <a:buNone/>
              <a:defRPr sz="1800" b="0" i="0">
                <a:solidFill>
                  <a:schemeClr val="bg1"/>
                </a:solidFill>
                <a:latin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15" name="Text Placeholder 12">
            <a:extLst>
              <a:ext uri="{FF2B5EF4-FFF2-40B4-BE49-F238E27FC236}">
                <a16:creationId xmlns:a16="http://schemas.microsoft.com/office/drawing/2014/main" id="{16DFA2F4-A131-0E86-D67F-D866F130441E}"/>
              </a:ext>
            </a:extLst>
          </p:cNvPr>
          <p:cNvSpPr>
            <a:spLocks noGrp="1"/>
          </p:cNvSpPr>
          <p:nvPr>
            <p:ph type="body" sz="quarter" idx="14"/>
          </p:nvPr>
        </p:nvSpPr>
        <p:spPr>
          <a:xfrm>
            <a:off x="4895193" y="1721819"/>
            <a:ext cx="2832536" cy="2818650"/>
          </a:xfrm>
        </p:spPr>
        <p:txBody>
          <a:bodyPr>
            <a:normAutofit/>
          </a:bodyPr>
          <a:lstStyle>
            <a:lvl1pPr marL="0" indent="0">
              <a:buNone/>
              <a:defRPr sz="1800" b="0" i="0">
                <a:latin typeface="Arial" panose="020B0604020202020204" pitchFamily="34" charset="0"/>
              </a:defRPr>
            </a:lvl1pPr>
          </a:lstStyle>
          <a:p>
            <a:pPr lvl="0"/>
            <a:r>
              <a:rPr lang="en-GB"/>
              <a:t>Click to edit Master text styles</a:t>
            </a:r>
          </a:p>
        </p:txBody>
      </p:sp>
      <p:sp>
        <p:nvSpPr>
          <p:cNvPr id="4" name="Text Placeholder 12">
            <a:extLst>
              <a:ext uri="{FF2B5EF4-FFF2-40B4-BE49-F238E27FC236}">
                <a16:creationId xmlns:a16="http://schemas.microsoft.com/office/drawing/2014/main" id="{FB81684C-BEDC-A504-8845-1713CDAEB0CB}"/>
              </a:ext>
            </a:extLst>
          </p:cNvPr>
          <p:cNvSpPr>
            <a:spLocks noGrp="1"/>
          </p:cNvSpPr>
          <p:nvPr>
            <p:ph type="body" sz="quarter" idx="15"/>
          </p:nvPr>
        </p:nvSpPr>
        <p:spPr>
          <a:xfrm>
            <a:off x="8360079" y="1721819"/>
            <a:ext cx="2832536" cy="2818650"/>
          </a:xfrm>
        </p:spPr>
        <p:txBody>
          <a:bodyPr>
            <a:normAutofit/>
          </a:bodyPr>
          <a:lstStyle>
            <a:lvl1pPr marL="0" indent="0">
              <a:buNone/>
              <a:defRPr sz="1800" b="0" i="0">
                <a:latin typeface="Arial" panose="020B0604020202020204" pitchFamily="34" charset="0"/>
              </a:defRPr>
            </a:lvl1pPr>
          </a:lstStyle>
          <a:p>
            <a:pPr lvl="0"/>
            <a:r>
              <a:rPr lang="en-GB"/>
              <a:t>Click to edit Master text styles</a:t>
            </a:r>
          </a:p>
        </p:txBody>
      </p:sp>
      <p:sp>
        <p:nvSpPr>
          <p:cNvPr id="5" name="TextBox 4">
            <a:extLst>
              <a:ext uri="{FF2B5EF4-FFF2-40B4-BE49-F238E27FC236}">
                <a16:creationId xmlns:a16="http://schemas.microsoft.com/office/drawing/2014/main" id="{1DC0D688-373E-EFA1-4A88-C13714EA7D47}"/>
              </a:ext>
            </a:extLst>
          </p:cNvPr>
          <p:cNvSpPr txBox="1"/>
          <p:nvPr userDrawn="1"/>
        </p:nvSpPr>
        <p:spPr>
          <a:xfrm>
            <a:off x="543720" y="6509834"/>
            <a:ext cx="141065"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smtClean="0">
                <a:solidFill>
                  <a:schemeClr val="bg1"/>
                </a:solidFill>
              </a:rPr>
              <a:t>‹#›</a:t>
            </a:fld>
            <a:endParaRPr lang="en-GB" sz="2000" noProof="0">
              <a:solidFill>
                <a:schemeClr val="bg1"/>
              </a:solidFill>
            </a:endParaRPr>
          </a:p>
        </p:txBody>
      </p:sp>
      <p:sp>
        <p:nvSpPr>
          <p:cNvPr id="7" name="TextBox 6">
            <a:extLst>
              <a:ext uri="{FF2B5EF4-FFF2-40B4-BE49-F238E27FC236}">
                <a16:creationId xmlns:a16="http://schemas.microsoft.com/office/drawing/2014/main" id="{694906BF-78B9-810A-C6ED-E1A8EB4F8E8A}"/>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Arial" panose="020B0604020202020204" pitchFamily="34" charset="0"/>
              </a:rPr>
              <a:t>Confidential</a:t>
            </a:r>
          </a:p>
        </p:txBody>
      </p:sp>
      <p:sp>
        <p:nvSpPr>
          <p:cNvPr id="2" name="Rectangle 1">
            <a:extLst>
              <a:ext uri="{FF2B5EF4-FFF2-40B4-BE49-F238E27FC236}">
                <a16:creationId xmlns:a16="http://schemas.microsoft.com/office/drawing/2014/main" id="{B88CDB67-DB4D-F812-25CC-6582980899E8}"/>
              </a:ext>
            </a:extLst>
          </p:cNvPr>
          <p:cNvSpPr/>
          <p:nvPr userDrawn="1"/>
        </p:nvSpPr>
        <p:spPr>
          <a:xfrm>
            <a:off x="10434041" y="5930166"/>
            <a:ext cx="1437663" cy="6943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pic>
        <p:nvPicPr>
          <p:cNvPr id="10" name="Picture 9" descr="Profile — NESO">
            <a:extLst>
              <a:ext uri="{FF2B5EF4-FFF2-40B4-BE49-F238E27FC236}">
                <a16:creationId xmlns:a16="http://schemas.microsoft.com/office/drawing/2014/main" id="{68F77AC2-AF4D-91E8-CD58-145E1DCF216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954858" y="6263213"/>
            <a:ext cx="997735" cy="441135"/>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Connector 10">
            <a:extLst>
              <a:ext uri="{FF2B5EF4-FFF2-40B4-BE49-F238E27FC236}">
                <a16:creationId xmlns:a16="http://schemas.microsoft.com/office/drawing/2014/main" id="{67CC6F84-6BA5-2143-BE26-212E44C6F092}"/>
              </a:ext>
            </a:extLst>
          </p:cNvPr>
          <p:cNvCxnSpPr>
            <a:cxnSpLocks/>
          </p:cNvCxnSpPr>
          <p:nvPr userDrawn="1"/>
        </p:nvCxnSpPr>
        <p:spPr>
          <a:xfrm>
            <a:off x="10809973" y="6364738"/>
            <a:ext cx="0" cy="238084"/>
          </a:xfrm>
          <a:prstGeom prst="line">
            <a:avLst/>
          </a:prstGeom>
          <a:ln>
            <a:solidFill>
              <a:srgbClr val="460033"/>
            </a:solidFill>
          </a:ln>
        </p:spPr>
        <p:style>
          <a:lnRef idx="2">
            <a:schemeClr val="accent1"/>
          </a:lnRef>
          <a:fillRef idx="0">
            <a:schemeClr val="accent1"/>
          </a:fillRef>
          <a:effectRef idx="1">
            <a:schemeClr val="accent1"/>
          </a:effectRef>
          <a:fontRef idx="minor">
            <a:schemeClr val="tx1"/>
          </a:fontRef>
        </p:style>
      </p:cxnSp>
      <p:pic>
        <p:nvPicPr>
          <p:cNvPr id="12" name="Picture 11" descr="A blue text on a black background&#10;&#10;Description automatically generated">
            <a:extLst>
              <a:ext uri="{FF2B5EF4-FFF2-40B4-BE49-F238E27FC236}">
                <a16:creationId xmlns:a16="http://schemas.microsoft.com/office/drawing/2014/main" id="{83602AC3-D7F6-459B-9F1C-B11AF0EB12E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896450" y="6316208"/>
            <a:ext cx="1780906" cy="396960"/>
          </a:xfrm>
          <a:prstGeom prst="rect">
            <a:avLst/>
          </a:prstGeom>
        </p:spPr>
      </p:pic>
    </p:spTree>
    <p:extLst>
      <p:ext uri="{BB962C8B-B14F-4D97-AF65-F5344CB8AC3E}">
        <p14:creationId xmlns:p14="http://schemas.microsoft.com/office/powerpoint/2010/main" val="394074309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_Title_2ColCopy">
    <p:spTree>
      <p:nvGrpSpPr>
        <p:cNvPr id="1" name=""/>
        <p:cNvGrpSpPr/>
        <p:nvPr/>
      </p:nvGrpSpPr>
      <p:grpSpPr>
        <a:xfrm>
          <a:off x="0" y="0"/>
          <a:ext cx="0" cy="0"/>
          <a:chOff x="0" y="0"/>
          <a:chExt cx="0" cy="0"/>
        </a:xfrm>
      </p:grpSpPr>
      <p:sp>
        <p:nvSpPr>
          <p:cNvPr id="7" name="Text Placeholder 11">
            <a:extLst>
              <a:ext uri="{FF2B5EF4-FFF2-40B4-BE49-F238E27FC236}">
                <a16:creationId xmlns:a16="http://schemas.microsoft.com/office/drawing/2014/main" id="{CF042509-A226-C344-A6BB-C999500CA23C}"/>
              </a:ext>
            </a:extLst>
          </p:cNvPr>
          <p:cNvSpPr>
            <a:spLocks noGrp="1"/>
          </p:cNvSpPr>
          <p:nvPr>
            <p:ph type="body" sz="quarter" idx="12"/>
          </p:nvPr>
        </p:nvSpPr>
        <p:spPr>
          <a:xfrm>
            <a:off x="497523" y="1593130"/>
            <a:ext cx="8371840" cy="3653346"/>
          </a:xfrm>
          <a:prstGeom prst="rect">
            <a:avLst/>
          </a:prstGeom>
          <a:ln>
            <a:noFill/>
          </a:ln>
        </p:spPr>
        <p:txBody>
          <a:bodyPr numCol="2"/>
          <a:lstStyle>
            <a:lvl1pPr marL="0" indent="0">
              <a:buNone/>
              <a:defRPr sz="900" b="0" i="0">
                <a:solidFill>
                  <a:srgbClr val="454546"/>
                </a:solidFill>
                <a:latin typeface="HelveticaNeueLT Pro 55 Roman" panose="020B0604020202020204" pitchFamily="34" charset="77"/>
              </a:defRPr>
            </a:lvl1pPr>
            <a:lvl2pPr marL="457189" indent="0">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77" indent="0">
              <a:buFont typeface="Arial" panose="020B0604020202020204" pitchFamily="34" charset="0"/>
              <a:buNone/>
              <a:defRPr sz="1400" b="0" i="0">
                <a:solidFill>
                  <a:srgbClr val="E8BC28"/>
                </a:solidFill>
                <a:latin typeface="HelveticaNeueLT Std Lt" panose="020B0403020202020204" pitchFamily="34" charset="0"/>
              </a:defRPr>
            </a:lvl3pPr>
            <a:lvl4pPr marL="1371566" indent="0">
              <a:buFont typeface="Arial" panose="020B0604020202020204" pitchFamily="34" charset="0"/>
              <a:buNone/>
              <a:defRPr sz="1400" b="0" i="0">
                <a:solidFill>
                  <a:srgbClr val="E8BC28"/>
                </a:solidFill>
                <a:latin typeface="HelveticaNeueLT Std Lt" panose="020B0403020202020204" pitchFamily="34" charset="0"/>
              </a:defRPr>
            </a:lvl4pPr>
            <a:lvl5pPr marL="1828755" indent="0">
              <a:buNone/>
              <a:defRPr b="0" i="0">
                <a:latin typeface="HelveticaNeueLT Std Thin" panose="020B0403020202020204" pitchFamily="34" charset="0"/>
              </a:defRPr>
            </a:lvl5pPr>
          </a:lstStyle>
          <a:p>
            <a:pPr lvl="0"/>
            <a:endParaRPr lang="en-US"/>
          </a:p>
        </p:txBody>
      </p:sp>
      <p:sp>
        <p:nvSpPr>
          <p:cNvPr id="9" name="Title 1">
            <a:extLst>
              <a:ext uri="{FF2B5EF4-FFF2-40B4-BE49-F238E27FC236}">
                <a16:creationId xmlns:a16="http://schemas.microsoft.com/office/drawing/2014/main" id="{3FA46F09-C41A-6B43-B6A5-60F817577FFD}"/>
              </a:ext>
            </a:extLst>
          </p:cNvPr>
          <p:cNvSpPr>
            <a:spLocks noGrp="1"/>
          </p:cNvSpPr>
          <p:nvPr>
            <p:ph type="title"/>
          </p:nvPr>
        </p:nvSpPr>
        <p:spPr>
          <a:xfrm>
            <a:off x="497523" y="780175"/>
            <a:ext cx="5043199" cy="637747"/>
          </a:xfrm>
          <a:prstGeom prst="rect">
            <a:avLst/>
          </a:prstGeom>
        </p:spPr>
        <p:txBody>
          <a:bodyPr anchor="t"/>
          <a:lstStyle>
            <a:lvl1pPr>
              <a:defRPr sz="2500" b="0" i="0">
                <a:solidFill>
                  <a:srgbClr val="D43900"/>
                </a:solidFill>
                <a:latin typeface="HelveticaNeueLT Pro 55 Roman" panose="020B0604020202020204" pitchFamily="34" charset="77"/>
                <a:ea typeface="Helvetica Neue Condensed" panose="02000503000000020004" pitchFamily="2" charset="0"/>
                <a:cs typeface="Helvetica Neue Condensed" panose="02000503000000020004" pitchFamily="2" charset="0"/>
              </a:defRPr>
            </a:lvl1pPr>
          </a:lstStyle>
          <a:p>
            <a:r>
              <a:rPr lang="en-GB"/>
              <a:t>Click to edit Master title style</a:t>
            </a:r>
            <a:endParaRPr lang="en-US"/>
          </a:p>
        </p:txBody>
      </p:sp>
      <p:sp>
        <p:nvSpPr>
          <p:cNvPr id="2" name="Graphic 8">
            <a:extLst>
              <a:ext uri="{FF2B5EF4-FFF2-40B4-BE49-F238E27FC236}">
                <a16:creationId xmlns:a16="http://schemas.microsoft.com/office/drawing/2014/main" id="{B9BF9560-574B-670D-CF89-8644467CEEE6}"/>
              </a:ext>
            </a:extLst>
          </p:cNvPr>
          <p:cNvSpPr/>
          <p:nvPr userDrawn="1"/>
        </p:nvSpPr>
        <p:spPr>
          <a:xfrm>
            <a:off x="-16829" y="6232997"/>
            <a:ext cx="12263370" cy="659972"/>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 name="connsiteX0" fmla="*/ 13418720 w 13424658"/>
              <a:gd name="connsiteY0" fmla="*/ 0 h 659972"/>
              <a:gd name="connsiteX1" fmla="*/ 11473122 w 13424658"/>
              <a:gd name="connsiteY1" fmla="*/ 0 h 659972"/>
              <a:gd name="connsiteX2" fmla="*/ 11435032 w 13424658"/>
              <a:gd name="connsiteY2" fmla="*/ 2097 h 659972"/>
              <a:gd name="connsiteX3" fmla="*/ 11397926 w 13424658"/>
              <a:gd name="connsiteY3" fmla="*/ 8549 h 659972"/>
              <a:gd name="connsiteX4" fmla="*/ 11361641 w 13424658"/>
              <a:gd name="connsiteY4" fmla="*/ 18873 h 659972"/>
              <a:gd name="connsiteX5" fmla="*/ 11326998 w 13424658"/>
              <a:gd name="connsiteY5" fmla="*/ 33229 h 659972"/>
              <a:gd name="connsiteX6" fmla="*/ 11294161 w 13424658"/>
              <a:gd name="connsiteY6" fmla="*/ 51456 h 659972"/>
              <a:gd name="connsiteX7" fmla="*/ 11263295 w 13424658"/>
              <a:gd name="connsiteY7" fmla="*/ 73232 h 659972"/>
              <a:gd name="connsiteX8" fmla="*/ 11234891 w 13424658"/>
              <a:gd name="connsiteY8" fmla="*/ 98557 h 659972"/>
              <a:gd name="connsiteX9" fmla="*/ 11029496 w 13424658"/>
              <a:gd name="connsiteY9" fmla="*/ 306639 h 659972"/>
              <a:gd name="connsiteX10" fmla="*/ 11001092 w 13424658"/>
              <a:gd name="connsiteY10" fmla="*/ 331964 h 659972"/>
              <a:gd name="connsiteX11" fmla="*/ 10970225 w 13424658"/>
              <a:gd name="connsiteY11" fmla="*/ 353740 h 659972"/>
              <a:gd name="connsiteX12" fmla="*/ 10937388 w 13424658"/>
              <a:gd name="connsiteY12" fmla="*/ 371806 h 659972"/>
              <a:gd name="connsiteX13" fmla="*/ 10902746 w 13424658"/>
              <a:gd name="connsiteY13" fmla="*/ 386162 h 659972"/>
              <a:gd name="connsiteX14" fmla="*/ 10866625 w 13424658"/>
              <a:gd name="connsiteY14" fmla="*/ 396646 h 659972"/>
              <a:gd name="connsiteX15" fmla="*/ 10829356 w 13424658"/>
              <a:gd name="connsiteY15" fmla="*/ 402937 h 659972"/>
              <a:gd name="connsiteX16" fmla="*/ 10791265 w 13424658"/>
              <a:gd name="connsiteY16" fmla="*/ 405034 h 659972"/>
              <a:gd name="connsiteX17" fmla="*/ 0 w 13424658"/>
              <a:gd name="connsiteY17" fmla="*/ 401828 h 659972"/>
              <a:gd name="connsiteX18" fmla="*/ 1164494 w 13424658"/>
              <a:gd name="connsiteY18" fmla="*/ 654035 h 659972"/>
              <a:gd name="connsiteX19" fmla="*/ 13424658 w 13424658"/>
              <a:gd name="connsiteY19" fmla="*/ 659972 h 659972"/>
              <a:gd name="connsiteX20" fmla="*/ 13418720 w 13424658"/>
              <a:gd name="connsiteY20" fmla="*/ 0 h 659972"/>
              <a:gd name="connsiteX0" fmla="*/ 13418720 w 13424658"/>
              <a:gd name="connsiteY0" fmla="*/ 0 h 659972"/>
              <a:gd name="connsiteX1" fmla="*/ 11473122 w 13424658"/>
              <a:gd name="connsiteY1" fmla="*/ 0 h 659972"/>
              <a:gd name="connsiteX2" fmla="*/ 11435032 w 13424658"/>
              <a:gd name="connsiteY2" fmla="*/ 2097 h 659972"/>
              <a:gd name="connsiteX3" fmla="*/ 11397926 w 13424658"/>
              <a:gd name="connsiteY3" fmla="*/ 8549 h 659972"/>
              <a:gd name="connsiteX4" fmla="*/ 11361641 w 13424658"/>
              <a:gd name="connsiteY4" fmla="*/ 18873 h 659972"/>
              <a:gd name="connsiteX5" fmla="*/ 11326998 w 13424658"/>
              <a:gd name="connsiteY5" fmla="*/ 33229 h 659972"/>
              <a:gd name="connsiteX6" fmla="*/ 11294161 w 13424658"/>
              <a:gd name="connsiteY6" fmla="*/ 51456 h 659972"/>
              <a:gd name="connsiteX7" fmla="*/ 11263295 w 13424658"/>
              <a:gd name="connsiteY7" fmla="*/ 73232 h 659972"/>
              <a:gd name="connsiteX8" fmla="*/ 11234891 w 13424658"/>
              <a:gd name="connsiteY8" fmla="*/ 98557 h 659972"/>
              <a:gd name="connsiteX9" fmla="*/ 11029496 w 13424658"/>
              <a:gd name="connsiteY9" fmla="*/ 306639 h 659972"/>
              <a:gd name="connsiteX10" fmla="*/ 11001092 w 13424658"/>
              <a:gd name="connsiteY10" fmla="*/ 331964 h 659972"/>
              <a:gd name="connsiteX11" fmla="*/ 10970225 w 13424658"/>
              <a:gd name="connsiteY11" fmla="*/ 353740 h 659972"/>
              <a:gd name="connsiteX12" fmla="*/ 10937388 w 13424658"/>
              <a:gd name="connsiteY12" fmla="*/ 371806 h 659972"/>
              <a:gd name="connsiteX13" fmla="*/ 10902746 w 13424658"/>
              <a:gd name="connsiteY13" fmla="*/ 386162 h 659972"/>
              <a:gd name="connsiteX14" fmla="*/ 10866625 w 13424658"/>
              <a:gd name="connsiteY14" fmla="*/ 396646 h 659972"/>
              <a:gd name="connsiteX15" fmla="*/ 10829356 w 13424658"/>
              <a:gd name="connsiteY15" fmla="*/ 402937 h 659972"/>
              <a:gd name="connsiteX16" fmla="*/ 10791265 w 13424658"/>
              <a:gd name="connsiteY16" fmla="*/ 405034 h 659972"/>
              <a:gd name="connsiteX17" fmla="*/ 0 w 13424658"/>
              <a:gd name="connsiteY17" fmla="*/ 401828 h 659972"/>
              <a:gd name="connsiteX18" fmla="*/ 30638 w 13424658"/>
              <a:gd name="connsiteY18" fmla="*/ 644891 h 659972"/>
              <a:gd name="connsiteX19" fmla="*/ 13424658 w 13424658"/>
              <a:gd name="connsiteY19" fmla="*/ 659972 h 659972"/>
              <a:gd name="connsiteX20" fmla="*/ 13418720 w 13424658"/>
              <a:gd name="connsiteY20" fmla="*/ 0 h 659972"/>
              <a:gd name="connsiteX0" fmla="*/ 12248288 w 13424658"/>
              <a:gd name="connsiteY0" fmla="*/ 0 h 659972"/>
              <a:gd name="connsiteX1" fmla="*/ 11473122 w 13424658"/>
              <a:gd name="connsiteY1" fmla="*/ 0 h 659972"/>
              <a:gd name="connsiteX2" fmla="*/ 11435032 w 13424658"/>
              <a:gd name="connsiteY2" fmla="*/ 2097 h 659972"/>
              <a:gd name="connsiteX3" fmla="*/ 11397926 w 13424658"/>
              <a:gd name="connsiteY3" fmla="*/ 8549 h 659972"/>
              <a:gd name="connsiteX4" fmla="*/ 11361641 w 13424658"/>
              <a:gd name="connsiteY4" fmla="*/ 18873 h 659972"/>
              <a:gd name="connsiteX5" fmla="*/ 11326998 w 13424658"/>
              <a:gd name="connsiteY5" fmla="*/ 33229 h 659972"/>
              <a:gd name="connsiteX6" fmla="*/ 11294161 w 13424658"/>
              <a:gd name="connsiteY6" fmla="*/ 51456 h 659972"/>
              <a:gd name="connsiteX7" fmla="*/ 11263295 w 13424658"/>
              <a:gd name="connsiteY7" fmla="*/ 73232 h 659972"/>
              <a:gd name="connsiteX8" fmla="*/ 11234891 w 13424658"/>
              <a:gd name="connsiteY8" fmla="*/ 98557 h 659972"/>
              <a:gd name="connsiteX9" fmla="*/ 11029496 w 13424658"/>
              <a:gd name="connsiteY9" fmla="*/ 306639 h 659972"/>
              <a:gd name="connsiteX10" fmla="*/ 11001092 w 13424658"/>
              <a:gd name="connsiteY10" fmla="*/ 331964 h 659972"/>
              <a:gd name="connsiteX11" fmla="*/ 10970225 w 13424658"/>
              <a:gd name="connsiteY11" fmla="*/ 353740 h 659972"/>
              <a:gd name="connsiteX12" fmla="*/ 10937388 w 13424658"/>
              <a:gd name="connsiteY12" fmla="*/ 371806 h 659972"/>
              <a:gd name="connsiteX13" fmla="*/ 10902746 w 13424658"/>
              <a:gd name="connsiteY13" fmla="*/ 386162 h 659972"/>
              <a:gd name="connsiteX14" fmla="*/ 10866625 w 13424658"/>
              <a:gd name="connsiteY14" fmla="*/ 396646 h 659972"/>
              <a:gd name="connsiteX15" fmla="*/ 10829356 w 13424658"/>
              <a:gd name="connsiteY15" fmla="*/ 402937 h 659972"/>
              <a:gd name="connsiteX16" fmla="*/ 10791265 w 13424658"/>
              <a:gd name="connsiteY16" fmla="*/ 405034 h 659972"/>
              <a:gd name="connsiteX17" fmla="*/ 0 w 13424658"/>
              <a:gd name="connsiteY17" fmla="*/ 401828 h 659972"/>
              <a:gd name="connsiteX18" fmla="*/ 30638 w 13424658"/>
              <a:gd name="connsiteY18" fmla="*/ 644891 h 659972"/>
              <a:gd name="connsiteX19" fmla="*/ 13424658 w 13424658"/>
              <a:gd name="connsiteY19" fmla="*/ 659972 h 659972"/>
              <a:gd name="connsiteX20" fmla="*/ 12248288 w 13424658"/>
              <a:gd name="connsiteY20" fmla="*/ 0 h 659972"/>
              <a:gd name="connsiteX0" fmla="*/ 12248288 w 13424658"/>
              <a:gd name="connsiteY0" fmla="*/ 0 h 659972"/>
              <a:gd name="connsiteX1" fmla="*/ 11473122 w 13424658"/>
              <a:gd name="connsiteY1" fmla="*/ 0 h 659972"/>
              <a:gd name="connsiteX2" fmla="*/ 11435032 w 13424658"/>
              <a:gd name="connsiteY2" fmla="*/ 2097 h 659972"/>
              <a:gd name="connsiteX3" fmla="*/ 11397926 w 13424658"/>
              <a:gd name="connsiteY3" fmla="*/ 8549 h 659972"/>
              <a:gd name="connsiteX4" fmla="*/ 11361641 w 13424658"/>
              <a:gd name="connsiteY4" fmla="*/ 18873 h 659972"/>
              <a:gd name="connsiteX5" fmla="*/ 11326998 w 13424658"/>
              <a:gd name="connsiteY5" fmla="*/ 33229 h 659972"/>
              <a:gd name="connsiteX6" fmla="*/ 11294161 w 13424658"/>
              <a:gd name="connsiteY6" fmla="*/ 51456 h 659972"/>
              <a:gd name="connsiteX7" fmla="*/ 11263295 w 13424658"/>
              <a:gd name="connsiteY7" fmla="*/ 73232 h 659972"/>
              <a:gd name="connsiteX8" fmla="*/ 11234891 w 13424658"/>
              <a:gd name="connsiteY8" fmla="*/ 98557 h 659972"/>
              <a:gd name="connsiteX9" fmla="*/ 11029496 w 13424658"/>
              <a:gd name="connsiteY9" fmla="*/ 306639 h 659972"/>
              <a:gd name="connsiteX10" fmla="*/ 11001092 w 13424658"/>
              <a:gd name="connsiteY10" fmla="*/ 331964 h 659972"/>
              <a:gd name="connsiteX11" fmla="*/ 10970225 w 13424658"/>
              <a:gd name="connsiteY11" fmla="*/ 353740 h 659972"/>
              <a:gd name="connsiteX12" fmla="*/ 10937388 w 13424658"/>
              <a:gd name="connsiteY12" fmla="*/ 371806 h 659972"/>
              <a:gd name="connsiteX13" fmla="*/ 10902746 w 13424658"/>
              <a:gd name="connsiteY13" fmla="*/ 386162 h 659972"/>
              <a:gd name="connsiteX14" fmla="*/ 10866625 w 13424658"/>
              <a:gd name="connsiteY14" fmla="*/ 396646 h 659972"/>
              <a:gd name="connsiteX15" fmla="*/ 10829356 w 13424658"/>
              <a:gd name="connsiteY15" fmla="*/ 402937 h 659972"/>
              <a:gd name="connsiteX16" fmla="*/ 10791265 w 13424658"/>
              <a:gd name="connsiteY16" fmla="*/ 405034 h 659972"/>
              <a:gd name="connsiteX17" fmla="*/ 0 w 13424658"/>
              <a:gd name="connsiteY17" fmla="*/ 401828 h 659972"/>
              <a:gd name="connsiteX18" fmla="*/ 30638 w 13424658"/>
              <a:gd name="connsiteY18" fmla="*/ 644891 h 659972"/>
              <a:gd name="connsiteX19" fmla="*/ 13424658 w 13424658"/>
              <a:gd name="connsiteY19" fmla="*/ 659972 h 659972"/>
              <a:gd name="connsiteX20" fmla="*/ 12248288 w 13424658"/>
              <a:gd name="connsiteY20" fmla="*/ 0 h 659972"/>
              <a:gd name="connsiteX0" fmla="*/ 12248288 w 12263370"/>
              <a:gd name="connsiteY0" fmla="*/ 0 h 659972"/>
              <a:gd name="connsiteX1" fmla="*/ 11473122 w 12263370"/>
              <a:gd name="connsiteY1" fmla="*/ 0 h 659972"/>
              <a:gd name="connsiteX2" fmla="*/ 11435032 w 12263370"/>
              <a:gd name="connsiteY2" fmla="*/ 2097 h 659972"/>
              <a:gd name="connsiteX3" fmla="*/ 11397926 w 12263370"/>
              <a:gd name="connsiteY3" fmla="*/ 8549 h 659972"/>
              <a:gd name="connsiteX4" fmla="*/ 11361641 w 12263370"/>
              <a:gd name="connsiteY4" fmla="*/ 18873 h 659972"/>
              <a:gd name="connsiteX5" fmla="*/ 11326998 w 12263370"/>
              <a:gd name="connsiteY5" fmla="*/ 33229 h 659972"/>
              <a:gd name="connsiteX6" fmla="*/ 11294161 w 12263370"/>
              <a:gd name="connsiteY6" fmla="*/ 51456 h 659972"/>
              <a:gd name="connsiteX7" fmla="*/ 11263295 w 12263370"/>
              <a:gd name="connsiteY7" fmla="*/ 73232 h 659972"/>
              <a:gd name="connsiteX8" fmla="*/ 11234891 w 12263370"/>
              <a:gd name="connsiteY8" fmla="*/ 98557 h 659972"/>
              <a:gd name="connsiteX9" fmla="*/ 11029496 w 12263370"/>
              <a:gd name="connsiteY9" fmla="*/ 306639 h 659972"/>
              <a:gd name="connsiteX10" fmla="*/ 11001092 w 12263370"/>
              <a:gd name="connsiteY10" fmla="*/ 331964 h 659972"/>
              <a:gd name="connsiteX11" fmla="*/ 10970225 w 12263370"/>
              <a:gd name="connsiteY11" fmla="*/ 353740 h 659972"/>
              <a:gd name="connsiteX12" fmla="*/ 10937388 w 12263370"/>
              <a:gd name="connsiteY12" fmla="*/ 371806 h 659972"/>
              <a:gd name="connsiteX13" fmla="*/ 10902746 w 12263370"/>
              <a:gd name="connsiteY13" fmla="*/ 386162 h 659972"/>
              <a:gd name="connsiteX14" fmla="*/ 10866625 w 12263370"/>
              <a:gd name="connsiteY14" fmla="*/ 396646 h 659972"/>
              <a:gd name="connsiteX15" fmla="*/ 10829356 w 12263370"/>
              <a:gd name="connsiteY15" fmla="*/ 402937 h 659972"/>
              <a:gd name="connsiteX16" fmla="*/ 10791265 w 12263370"/>
              <a:gd name="connsiteY16" fmla="*/ 405034 h 659972"/>
              <a:gd name="connsiteX17" fmla="*/ 0 w 12263370"/>
              <a:gd name="connsiteY17" fmla="*/ 401828 h 659972"/>
              <a:gd name="connsiteX18" fmla="*/ 30638 w 12263370"/>
              <a:gd name="connsiteY18" fmla="*/ 644891 h 659972"/>
              <a:gd name="connsiteX19" fmla="*/ 12263370 w 12263370"/>
              <a:gd name="connsiteY19" fmla="*/ 659972 h 659972"/>
              <a:gd name="connsiteX20" fmla="*/ 12248288 w 12263370"/>
              <a:gd name="connsiteY20" fmla="*/ 0 h 65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63370" h="659972">
                <a:moveTo>
                  <a:pt x="12248288" y="0"/>
                </a:moveTo>
                <a:lnTo>
                  <a:pt x="11473122" y="0"/>
                </a:lnTo>
                <a:lnTo>
                  <a:pt x="11435032" y="2097"/>
                </a:lnTo>
                <a:lnTo>
                  <a:pt x="11397926" y="8549"/>
                </a:lnTo>
                <a:lnTo>
                  <a:pt x="11361641" y="18873"/>
                </a:lnTo>
                <a:lnTo>
                  <a:pt x="11326998" y="33229"/>
                </a:lnTo>
                <a:lnTo>
                  <a:pt x="11294161" y="51456"/>
                </a:lnTo>
                <a:lnTo>
                  <a:pt x="11263295" y="73232"/>
                </a:lnTo>
                <a:lnTo>
                  <a:pt x="11234891" y="98557"/>
                </a:lnTo>
                <a:lnTo>
                  <a:pt x="11029496" y="306639"/>
                </a:lnTo>
                <a:lnTo>
                  <a:pt x="11001092" y="331964"/>
                </a:lnTo>
                <a:lnTo>
                  <a:pt x="10970225" y="353740"/>
                </a:lnTo>
                <a:lnTo>
                  <a:pt x="10937388" y="371806"/>
                </a:lnTo>
                <a:lnTo>
                  <a:pt x="10902746" y="386162"/>
                </a:lnTo>
                <a:lnTo>
                  <a:pt x="10866625" y="396646"/>
                </a:lnTo>
                <a:lnTo>
                  <a:pt x="10829356" y="402937"/>
                </a:lnTo>
                <a:lnTo>
                  <a:pt x="10791265" y="405034"/>
                </a:lnTo>
                <a:lnTo>
                  <a:pt x="0" y="401828"/>
                </a:lnTo>
                <a:lnTo>
                  <a:pt x="30638" y="644891"/>
                </a:lnTo>
                <a:lnTo>
                  <a:pt x="12263370" y="659972"/>
                </a:lnTo>
                <a:cubicBezTo>
                  <a:pt x="12261391" y="453836"/>
                  <a:pt x="12259411" y="32400"/>
                  <a:pt x="12248288" y="0"/>
                </a:cubicBezTo>
                <a:close/>
              </a:path>
            </a:pathLst>
          </a:custGeom>
          <a:solidFill>
            <a:srgbClr val="FFFFFF"/>
          </a:solidFill>
          <a:ln w="16417" cap="flat">
            <a:noFill/>
            <a:prstDash val="solid"/>
            <a:miter/>
          </a:ln>
        </p:spPr>
        <p:txBody>
          <a:bodyPr rtlCol="0" anchor="ctr"/>
          <a:lstStyle/>
          <a:p>
            <a:endParaRPr lang="en-GB"/>
          </a:p>
        </p:txBody>
      </p:sp>
      <p:sp>
        <p:nvSpPr>
          <p:cNvPr id="3" name="Graphic 8">
            <a:extLst>
              <a:ext uri="{FF2B5EF4-FFF2-40B4-BE49-F238E27FC236}">
                <a16:creationId xmlns:a16="http://schemas.microsoft.com/office/drawing/2014/main" id="{C7B56A1B-B7F0-61BD-E02C-18BC6870721A}"/>
              </a:ext>
            </a:extLst>
          </p:cNvPr>
          <p:cNvSpPr/>
          <p:nvPr userDrawn="1"/>
        </p:nvSpPr>
        <p:spPr>
          <a:xfrm>
            <a:off x="-924" y="6232997"/>
            <a:ext cx="12210889" cy="405034"/>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12254226 w 12254226"/>
              <a:gd name="connsiteY18" fmla="*/ 659972 h 659972"/>
              <a:gd name="connsiteX19" fmla="*/ 12248288 w 12254226"/>
              <a:gd name="connsiteY19" fmla="*/ 0 h 659972"/>
              <a:gd name="connsiteX0" fmla="*/ 12248288 w 12248288"/>
              <a:gd name="connsiteY0" fmla="*/ 0 h 410972"/>
              <a:gd name="connsiteX1" fmla="*/ 10302690 w 12248288"/>
              <a:gd name="connsiteY1" fmla="*/ 0 h 410972"/>
              <a:gd name="connsiteX2" fmla="*/ 10264600 w 12248288"/>
              <a:gd name="connsiteY2" fmla="*/ 2097 h 410972"/>
              <a:gd name="connsiteX3" fmla="*/ 10227494 w 12248288"/>
              <a:gd name="connsiteY3" fmla="*/ 8549 h 410972"/>
              <a:gd name="connsiteX4" fmla="*/ 10191209 w 12248288"/>
              <a:gd name="connsiteY4" fmla="*/ 18873 h 410972"/>
              <a:gd name="connsiteX5" fmla="*/ 10156566 w 12248288"/>
              <a:gd name="connsiteY5" fmla="*/ 33229 h 410972"/>
              <a:gd name="connsiteX6" fmla="*/ 10123729 w 12248288"/>
              <a:gd name="connsiteY6" fmla="*/ 51456 h 410972"/>
              <a:gd name="connsiteX7" fmla="*/ 10092863 w 12248288"/>
              <a:gd name="connsiteY7" fmla="*/ 73232 h 410972"/>
              <a:gd name="connsiteX8" fmla="*/ 10064459 w 12248288"/>
              <a:gd name="connsiteY8" fmla="*/ 98557 h 410972"/>
              <a:gd name="connsiteX9" fmla="*/ 9859064 w 12248288"/>
              <a:gd name="connsiteY9" fmla="*/ 306639 h 410972"/>
              <a:gd name="connsiteX10" fmla="*/ 9830660 w 12248288"/>
              <a:gd name="connsiteY10" fmla="*/ 331964 h 410972"/>
              <a:gd name="connsiteX11" fmla="*/ 9799793 w 12248288"/>
              <a:gd name="connsiteY11" fmla="*/ 353740 h 410972"/>
              <a:gd name="connsiteX12" fmla="*/ 9766956 w 12248288"/>
              <a:gd name="connsiteY12" fmla="*/ 371806 h 410972"/>
              <a:gd name="connsiteX13" fmla="*/ 9732314 w 12248288"/>
              <a:gd name="connsiteY13" fmla="*/ 386162 h 410972"/>
              <a:gd name="connsiteX14" fmla="*/ 9696193 w 12248288"/>
              <a:gd name="connsiteY14" fmla="*/ 396646 h 410972"/>
              <a:gd name="connsiteX15" fmla="*/ 9658924 w 12248288"/>
              <a:gd name="connsiteY15" fmla="*/ 402937 h 410972"/>
              <a:gd name="connsiteX16" fmla="*/ 9620833 w 12248288"/>
              <a:gd name="connsiteY16" fmla="*/ 405034 h 410972"/>
              <a:gd name="connsiteX17" fmla="*/ 0 w 12248288"/>
              <a:gd name="connsiteY17" fmla="*/ 410972 h 410972"/>
              <a:gd name="connsiteX18" fmla="*/ 12248288 w 12248288"/>
              <a:gd name="connsiteY18" fmla="*/ 0 h 410972"/>
              <a:gd name="connsiteX0" fmla="*/ 12156848 w 12156848"/>
              <a:gd name="connsiteY0" fmla="*/ 0 h 502412"/>
              <a:gd name="connsiteX1" fmla="*/ 10211250 w 12156848"/>
              <a:gd name="connsiteY1" fmla="*/ 0 h 502412"/>
              <a:gd name="connsiteX2" fmla="*/ 10173160 w 12156848"/>
              <a:gd name="connsiteY2" fmla="*/ 2097 h 502412"/>
              <a:gd name="connsiteX3" fmla="*/ 10136054 w 12156848"/>
              <a:gd name="connsiteY3" fmla="*/ 8549 h 502412"/>
              <a:gd name="connsiteX4" fmla="*/ 10099769 w 12156848"/>
              <a:gd name="connsiteY4" fmla="*/ 18873 h 502412"/>
              <a:gd name="connsiteX5" fmla="*/ 10065126 w 12156848"/>
              <a:gd name="connsiteY5" fmla="*/ 33229 h 502412"/>
              <a:gd name="connsiteX6" fmla="*/ 10032289 w 12156848"/>
              <a:gd name="connsiteY6" fmla="*/ 51456 h 502412"/>
              <a:gd name="connsiteX7" fmla="*/ 10001423 w 12156848"/>
              <a:gd name="connsiteY7" fmla="*/ 73232 h 502412"/>
              <a:gd name="connsiteX8" fmla="*/ 9973019 w 12156848"/>
              <a:gd name="connsiteY8" fmla="*/ 98557 h 502412"/>
              <a:gd name="connsiteX9" fmla="*/ 9767624 w 12156848"/>
              <a:gd name="connsiteY9" fmla="*/ 306639 h 502412"/>
              <a:gd name="connsiteX10" fmla="*/ 9739220 w 12156848"/>
              <a:gd name="connsiteY10" fmla="*/ 331964 h 502412"/>
              <a:gd name="connsiteX11" fmla="*/ 9708353 w 12156848"/>
              <a:gd name="connsiteY11" fmla="*/ 353740 h 502412"/>
              <a:gd name="connsiteX12" fmla="*/ 9675516 w 12156848"/>
              <a:gd name="connsiteY12" fmla="*/ 371806 h 502412"/>
              <a:gd name="connsiteX13" fmla="*/ 9640874 w 12156848"/>
              <a:gd name="connsiteY13" fmla="*/ 386162 h 502412"/>
              <a:gd name="connsiteX14" fmla="*/ 9604753 w 12156848"/>
              <a:gd name="connsiteY14" fmla="*/ 396646 h 502412"/>
              <a:gd name="connsiteX15" fmla="*/ 9567484 w 12156848"/>
              <a:gd name="connsiteY15" fmla="*/ 402937 h 502412"/>
              <a:gd name="connsiteX16" fmla="*/ 9529393 w 12156848"/>
              <a:gd name="connsiteY16" fmla="*/ 405034 h 502412"/>
              <a:gd name="connsiteX17" fmla="*/ 0 w 12156848"/>
              <a:gd name="connsiteY17" fmla="*/ 502412 h 502412"/>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395320 h 405034"/>
              <a:gd name="connsiteX0" fmla="*/ 12173324 w 12173324"/>
              <a:gd name="connsiteY0" fmla="*/ 0 h 428271"/>
              <a:gd name="connsiteX1" fmla="*/ 10227726 w 12173324"/>
              <a:gd name="connsiteY1" fmla="*/ 0 h 428271"/>
              <a:gd name="connsiteX2" fmla="*/ 10189636 w 12173324"/>
              <a:gd name="connsiteY2" fmla="*/ 2097 h 428271"/>
              <a:gd name="connsiteX3" fmla="*/ 10152530 w 12173324"/>
              <a:gd name="connsiteY3" fmla="*/ 8549 h 428271"/>
              <a:gd name="connsiteX4" fmla="*/ 10116245 w 12173324"/>
              <a:gd name="connsiteY4" fmla="*/ 18873 h 428271"/>
              <a:gd name="connsiteX5" fmla="*/ 10081602 w 12173324"/>
              <a:gd name="connsiteY5" fmla="*/ 33229 h 428271"/>
              <a:gd name="connsiteX6" fmla="*/ 10048765 w 12173324"/>
              <a:gd name="connsiteY6" fmla="*/ 51456 h 428271"/>
              <a:gd name="connsiteX7" fmla="*/ 10017899 w 12173324"/>
              <a:gd name="connsiteY7" fmla="*/ 73232 h 428271"/>
              <a:gd name="connsiteX8" fmla="*/ 9989495 w 12173324"/>
              <a:gd name="connsiteY8" fmla="*/ 98557 h 428271"/>
              <a:gd name="connsiteX9" fmla="*/ 9784100 w 12173324"/>
              <a:gd name="connsiteY9" fmla="*/ 306639 h 428271"/>
              <a:gd name="connsiteX10" fmla="*/ 9755696 w 12173324"/>
              <a:gd name="connsiteY10" fmla="*/ 331964 h 428271"/>
              <a:gd name="connsiteX11" fmla="*/ 9724829 w 12173324"/>
              <a:gd name="connsiteY11" fmla="*/ 353740 h 428271"/>
              <a:gd name="connsiteX12" fmla="*/ 9691992 w 12173324"/>
              <a:gd name="connsiteY12" fmla="*/ 371806 h 428271"/>
              <a:gd name="connsiteX13" fmla="*/ 9657350 w 12173324"/>
              <a:gd name="connsiteY13" fmla="*/ 386162 h 428271"/>
              <a:gd name="connsiteX14" fmla="*/ 9621229 w 12173324"/>
              <a:gd name="connsiteY14" fmla="*/ 396646 h 428271"/>
              <a:gd name="connsiteX15" fmla="*/ 9583960 w 12173324"/>
              <a:gd name="connsiteY15" fmla="*/ 402937 h 428271"/>
              <a:gd name="connsiteX16" fmla="*/ 9545869 w 12173324"/>
              <a:gd name="connsiteY16" fmla="*/ 405034 h 428271"/>
              <a:gd name="connsiteX17" fmla="*/ 0 w 12173324"/>
              <a:gd name="connsiteY17" fmla="*/ 428271 h 428271"/>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403558 h 405034"/>
              <a:gd name="connsiteX0" fmla="*/ 12247465 w 12247465"/>
              <a:gd name="connsiteY0" fmla="*/ 0 h 405034"/>
              <a:gd name="connsiteX1" fmla="*/ 10301867 w 12247465"/>
              <a:gd name="connsiteY1" fmla="*/ 0 h 405034"/>
              <a:gd name="connsiteX2" fmla="*/ 10263777 w 12247465"/>
              <a:gd name="connsiteY2" fmla="*/ 2097 h 405034"/>
              <a:gd name="connsiteX3" fmla="*/ 10226671 w 12247465"/>
              <a:gd name="connsiteY3" fmla="*/ 8549 h 405034"/>
              <a:gd name="connsiteX4" fmla="*/ 10190386 w 12247465"/>
              <a:gd name="connsiteY4" fmla="*/ 18873 h 405034"/>
              <a:gd name="connsiteX5" fmla="*/ 10155743 w 12247465"/>
              <a:gd name="connsiteY5" fmla="*/ 33229 h 405034"/>
              <a:gd name="connsiteX6" fmla="*/ 10122906 w 12247465"/>
              <a:gd name="connsiteY6" fmla="*/ 51456 h 405034"/>
              <a:gd name="connsiteX7" fmla="*/ 10092040 w 12247465"/>
              <a:gd name="connsiteY7" fmla="*/ 73232 h 405034"/>
              <a:gd name="connsiteX8" fmla="*/ 10063636 w 12247465"/>
              <a:gd name="connsiteY8" fmla="*/ 98557 h 405034"/>
              <a:gd name="connsiteX9" fmla="*/ 9858241 w 12247465"/>
              <a:gd name="connsiteY9" fmla="*/ 306639 h 405034"/>
              <a:gd name="connsiteX10" fmla="*/ 9829837 w 12247465"/>
              <a:gd name="connsiteY10" fmla="*/ 331964 h 405034"/>
              <a:gd name="connsiteX11" fmla="*/ 9798970 w 12247465"/>
              <a:gd name="connsiteY11" fmla="*/ 353740 h 405034"/>
              <a:gd name="connsiteX12" fmla="*/ 9766133 w 12247465"/>
              <a:gd name="connsiteY12" fmla="*/ 371806 h 405034"/>
              <a:gd name="connsiteX13" fmla="*/ 9731491 w 12247465"/>
              <a:gd name="connsiteY13" fmla="*/ 386162 h 405034"/>
              <a:gd name="connsiteX14" fmla="*/ 9695370 w 12247465"/>
              <a:gd name="connsiteY14" fmla="*/ 396646 h 405034"/>
              <a:gd name="connsiteX15" fmla="*/ 9658101 w 12247465"/>
              <a:gd name="connsiteY15" fmla="*/ 402937 h 405034"/>
              <a:gd name="connsiteX16" fmla="*/ 9620010 w 12247465"/>
              <a:gd name="connsiteY16" fmla="*/ 405034 h 405034"/>
              <a:gd name="connsiteX17" fmla="*/ 0 w 12247465"/>
              <a:gd name="connsiteY17" fmla="*/ 403558 h 405034"/>
              <a:gd name="connsiteX0" fmla="*/ 13399609 w 13399609"/>
              <a:gd name="connsiteY0" fmla="*/ 0 h 405034"/>
              <a:gd name="connsiteX1" fmla="*/ 11454011 w 13399609"/>
              <a:gd name="connsiteY1" fmla="*/ 0 h 405034"/>
              <a:gd name="connsiteX2" fmla="*/ 11415921 w 13399609"/>
              <a:gd name="connsiteY2" fmla="*/ 2097 h 405034"/>
              <a:gd name="connsiteX3" fmla="*/ 11378815 w 13399609"/>
              <a:gd name="connsiteY3" fmla="*/ 8549 h 405034"/>
              <a:gd name="connsiteX4" fmla="*/ 11342530 w 13399609"/>
              <a:gd name="connsiteY4" fmla="*/ 18873 h 405034"/>
              <a:gd name="connsiteX5" fmla="*/ 11307887 w 13399609"/>
              <a:gd name="connsiteY5" fmla="*/ 33229 h 405034"/>
              <a:gd name="connsiteX6" fmla="*/ 11275050 w 13399609"/>
              <a:gd name="connsiteY6" fmla="*/ 51456 h 405034"/>
              <a:gd name="connsiteX7" fmla="*/ 11244184 w 13399609"/>
              <a:gd name="connsiteY7" fmla="*/ 73232 h 405034"/>
              <a:gd name="connsiteX8" fmla="*/ 11215780 w 13399609"/>
              <a:gd name="connsiteY8" fmla="*/ 98557 h 405034"/>
              <a:gd name="connsiteX9" fmla="*/ 11010385 w 13399609"/>
              <a:gd name="connsiteY9" fmla="*/ 306639 h 405034"/>
              <a:gd name="connsiteX10" fmla="*/ 10981981 w 13399609"/>
              <a:gd name="connsiteY10" fmla="*/ 331964 h 405034"/>
              <a:gd name="connsiteX11" fmla="*/ 10951114 w 13399609"/>
              <a:gd name="connsiteY11" fmla="*/ 353740 h 405034"/>
              <a:gd name="connsiteX12" fmla="*/ 10918277 w 13399609"/>
              <a:gd name="connsiteY12" fmla="*/ 371806 h 405034"/>
              <a:gd name="connsiteX13" fmla="*/ 10883635 w 13399609"/>
              <a:gd name="connsiteY13" fmla="*/ 386162 h 405034"/>
              <a:gd name="connsiteX14" fmla="*/ 10847514 w 13399609"/>
              <a:gd name="connsiteY14" fmla="*/ 396646 h 405034"/>
              <a:gd name="connsiteX15" fmla="*/ 10810245 w 13399609"/>
              <a:gd name="connsiteY15" fmla="*/ 402937 h 405034"/>
              <a:gd name="connsiteX16" fmla="*/ 10772154 w 13399609"/>
              <a:gd name="connsiteY16" fmla="*/ 405034 h 405034"/>
              <a:gd name="connsiteX17" fmla="*/ 0 w 13399609"/>
              <a:gd name="connsiteY17" fmla="*/ 403558 h 405034"/>
              <a:gd name="connsiteX0" fmla="*/ 12210889 w 12210889"/>
              <a:gd name="connsiteY0" fmla="*/ 9144 h 405034"/>
              <a:gd name="connsiteX1" fmla="*/ 11454011 w 12210889"/>
              <a:gd name="connsiteY1" fmla="*/ 0 h 405034"/>
              <a:gd name="connsiteX2" fmla="*/ 11415921 w 12210889"/>
              <a:gd name="connsiteY2" fmla="*/ 2097 h 405034"/>
              <a:gd name="connsiteX3" fmla="*/ 11378815 w 12210889"/>
              <a:gd name="connsiteY3" fmla="*/ 8549 h 405034"/>
              <a:gd name="connsiteX4" fmla="*/ 11342530 w 12210889"/>
              <a:gd name="connsiteY4" fmla="*/ 18873 h 405034"/>
              <a:gd name="connsiteX5" fmla="*/ 11307887 w 12210889"/>
              <a:gd name="connsiteY5" fmla="*/ 33229 h 405034"/>
              <a:gd name="connsiteX6" fmla="*/ 11275050 w 12210889"/>
              <a:gd name="connsiteY6" fmla="*/ 51456 h 405034"/>
              <a:gd name="connsiteX7" fmla="*/ 11244184 w 12210889"/>
              <a:gd name="connsiteY7" fmla="*/ 73232 h 405034"/>
              <a:gd name="connsiteX8" fmla="*/ 11215780 w 12210889"/>
              <a:gd name="connsiteY8" fmla="*/ 98557 h 405034"/>
              <a:gd name="connsiteX9" fmla="*/ 11010385 w 12210889"/>
              <a:gd name="connsiteY9" fmla="*/ 306639 h 405034"/>
              <a:gd name="connsiteX10" fmla="*/ 10981981 w 12210889"/>
              <a:gd name="connsiteY10" fmla="*/ 331964 h 405034"/>
              <a:gd name="connsiteX11" fmla="*/ 10951114 w 12210889"/>
              <a:gd name="connsiteY11" fmla="*/ 353740 h 405034"/>
              <a:gd name="connsiteX12" fmla="*/ 10918277 w 12210889"/>
              <a:gd name="connsiteY12" fmla="*/ 371806 h 405034"/>
              <a:gd name="connsiteX13" fmla="*/ 10883635 w 12210889"/>
              <a:gd name="connsiteY13" fmla="*/ 386162 h 405034"/>
              <a:gd name="connsiteX14" fmla="*/ 10847514 w 12210889"/>
              <a:gd name="connsiteY14" fmla="*/ 396646 h 405034"/>
              <a:gd name="connsiteX15" fmla="*/ 10810245 w 12210889"/>
              <a:gd name="connsiteY15" fmla="*/ 402937 h 405034"/>
              <a:gd name="connsiteX16" fmla="*/ 10772154 w 12210889"/>
              <a:gd name="connsiteY16" fmla="*/ 405034 h 405034"/>
              <a:gd name="connsiteX17" fmla="*/ 0 w 12210889"/>
              <a:gd name="connsiteY17" fmla="*/ 403558 h 40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10889" h="405034">
                <a:moveTo>
                  <a:pt x="12210889" y="9144"/>
                </a:moveTo>
                <a:lnTo>
                  <a:pt x="11454011" y="0"/>
                </a:lnTo>
                <a:lnTo>
                  <a:pt x="11415921" y="2097"/>
                </a:lnTo>
                <a:lnTo>
                  <a:pt x="11378815" y="8549"/>
                </a:lnTo>
                <a:lnTo>
                  <a:pt x="11342530" y="18873"/>
                </a:lnTo>
                <a:lnTo>
                  <a:pt x="11307887" y="33229"/>
                </a:lnTo>
                <a:lnTo>
                  <a:pt x="11275050" y="51456"/>
                </a:lnTo>
                <a:lnTo>
                  <a:pt x="11244184" y="73232"/>
                </a:lnTo>
                <a:lnTo>
                  <a:pt x="11215780" y="98557"/>
                </a:lnTo>
                <a:lnTo>
                  <a:pt x="11010385" y="306639"/>
                </a:lnTo>
                <a:lnTo>
                  <a:pt x="10981981" y="331964"/>
                </a:lnTo>
                <a:lnTo>
                  <a:pt x="10951114" y="353740"/>
                </a:lnTo>
                <a:lnTo>
                  <a:pt x="10918277" y="371806"/>
                </a:lnTo>
                <a:lnTo>
                  <a:pt x="10883635" y="386162"/>
                </a:lnTo>
                <a:lnTo>
                  <a:pt x="10847514" y="396646"/>
                </a:lnTo>
                <a:lnTo>
                  <a:pt x="10810245" y="402937"/>
                </a:lnTo>
                <a:lnTo>
                  <a:pt x="10772154" y="405034"/>
                </a:lnTo>
                <a:lnTo>
                  <a:pt x="0" y="403558"/>
                </a:lnTo>
              </a:path>
            </a:pathLst>
          </a:custGeom>
          <a:noFill/>
          <a:ln w="16417" cap="flat">
            <a:solidFill>
              <a:srgbClr val="FFBF22"/>
            </a:solidFill>
            <a:prstDash val="solid"/>
            <a:miter/>
          </a:ln>
        </p:spPr>
        <p:txBody>
          <a:bodyPr rtlCol="0" anchor="ctr"/>
          <a:lstStyle/>
          <a:p>
            <a:endParaRPr lang="en-GB"/>
          </a:p>
        </p:txBody>
      </p:sp>
      <p:pic>
        <p:nvPicPr>
          <p:cNvPr id="4" name="Picture 3">
            <a:extLst>
              <a:ext uri="{FF2B5EF4-FFF2-40B4-BE49-F238E27FC236}">
                <a16:creationId xmlns:a16="http://schemas.microsoft.com/office/drawing/2014/main" id="{976F88D0-A66C-C367-5B6D-1E3B39CC2FD9}"/>
              </a:ext>
            </a:extLst>
          </p:cNvPr>
          <p:cNvPicPr>
            <a:picLocks noChangeAspect="1"/>
          </p:cNvPicPr>
          <p:nvPr userDrawn="1"/>
        </p:nvPicPr>
        <p:blipFill>
          <a:blip r:embed="rId2"/>
          <a:srcRect/>
          <a:stretch/>
        </p:blipFill>
        <p:spPr>
          <a:xfrm>
            <a:off x="11423087" y="6426740"/>
            <a:ext cx="404054" cy="157424"/>
          </a:xfrm>
          <a:prstGeom prst="rect">
            <a:avLst/>
          </a:prstGeom>
        </p:spPr>
      </p:pic>
    </p:spTree>
    <p:extLst>
      <p:ext uri="{BB962C8B-B14F-4D97-AF65-F5344CB8AC3E}">
        <p14:creationId xmlns:p14="http://schemas.microsoft.com/office/powerpoint/2010/main" val="86217263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_Animation Placeholder">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97B6A48-DC40-E440-8A19-26BB129D6623}"/>
              </a:ext>
            </a:extLst>
          </p:cNvPr>
          <p:cNvSpPr>
            <a:spLocks noGrp="1"/>
          </p:cNvSpPr>
          <p:nvPr>
            <p:ph type="title" hasCustomPrompt="1"/>
          </p:nvPr>
        </p:nvSpPr>
        <p:spPr>
          <a:xfrm>
            <a:off x="639066" y="454453"/>
            <a:ext cx="5043199" cy="637747"/>
          </a:xfrm>
          <a:prstGeom prst="rect">
            <a:avLst/>
          </a:prstGeom>
        </p:spPr>
        <p:txBody>
          <a:bodyPr anchor="t"/>
          <a:lstStyle>
            <a:lvl1pPr>
              <a:defRPr sz="2500" b="0" i="0">
                <a:solidFill>
                  <a:srgbClr val="D43900"/>
                </a:solidFill>
                <a:latin typeface="HelveticaNeueLT Pro 55 Roman" panose="020B0604020202020204" pitchFamily="34" charset="77"/>
                <a:ea typeface="Helvetica Neue Condensed" panose="02000503000000020004" pitchFamily="2" charset="0"/>
                <a:cs typeface="Helvetica Neue Condensed" panose="02000503000000020004" pitchFamily="2" charset="0"/>
              </a:defRPr>
            </a:lvl1pPr>
          </a:lstStyle>
          <a:p>
            <a:r>
              <a:rPr lang="en-GB"/>
              <a:t>Click to edit title</a:t>
            </a:r>
            <a:endParaRPr lang="en-US"/>
          </a:p>
        </p:txBody>
      </p:sp>
      <p:sp>
        <p:nvSpPr>
          <p:cNvPr id="7" name="Text Placeholder 11">
            <a:extLst>
              <a:ext uri="{FF2B5EF4-FFF2-40B4-BE49-F238E27FC236}">
                <a16:creationId xmlns:a16="http://schemas.microsoft.com/office/drawing/2014/main" id="{CF042509-A226-C344-A6BB-C999500CA23C}"/>
              </a:ext>
            </a:extLst>
          </p:cNvPr>
          <p:cNvSpPr>
            <a:spLocks noGrp="1"/>
          </p:cNvSpPr>
          <p:nvPr>
            <p:ph type="body" sz="quarter" idx="12"/>
          </p:nvPr>
        </p:nvSpPr>
        <p:spPr>
          <a:xfrm>
            <a:off x="639066" y="1228725"/>
            <a:ext cx="2553170" cy="4400550"/>
          </a:xfrm>
          <a:prstGeom prst="rect">
            <a:avLst/>
          </a:prstGeom>
          <a:ln>
            <a:noFill/>
          </a:ln>
        </p:spPr>
        <p:txBody>
          <a:bodyPr numCol="1"/>
          <a:lstStyle>
            <a:lvl1pPr marL="0" indent="0">
              <a:buNone/>
              <a:defRPr sz="900" b="0" i="0">
                <a:solidFill>
                  <a:srgbClr val="454546"/>
                </a:solidFill>
                <a:latin typeface="HelveticaNeueLT Pro 55 Roman" panose="020B0604020202020204" pitchFamily="34" charset="77"/>
              </a:defRPr>
            </a:lvl1pPr>
            <a:lvl2pPr marL="457189" indent="0">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77" indent="0">
              <a:buFont typeface="Arial" panose="020B0604020202020204" pitchFamily="34" charset="0"/>
              <a:buNone/>
              <a:defRPr sz="1400" b="0" i="0">
                <a:solidFill>
                  <a:srgbClr val="E8BC28"/>
                </a:solidFill>
                <a:latin typeface="HelveticaNeueLT Std Lt" panose="020B0403020202020204" pitchFamily="34" charset="0"/>
              </a:defRPr>
            </a:lvl3pPr>
            <a:lvl4pPr marL="1371566" indent="0">
              <a:buFont typeface="Arial" panose="020B0604020202020204" pitchFamily="34" charset="0"/>
              <a:buNone/>
              <a:defRPr sz="1400" b="0" i="0">
                <a:solidFill>
                  <a:srgbClr val="E8BC28"/>
                </a:solidFill>
                <a:latin typeface="HelveticaNeueLT Std Lt" panose="020B0403020202020204" pitchFamily="34" charset="0"/>
              </a:defRPr>
            </a:lvl4pPr>
            <a:lvl5pPr marL="1828755" indent="0">
              <a:buNone/>
              <a:defRPr b="0" i="0">
                <a:latin typeface="HelveticaNeueLT Std Thin" panose="020B0403020202020204" pitchFamily="34" charset="0"/>
              </a:defRPr>
            </a:lvl5pPr>
          </a:lstStyle>
          <a:p>
            <a:pPr lvl="0"/>
            <a:endParaRPr lang="en-US"/>
          </a:p>
        </p:txBody>
      </p:sp>
      <p:sp>
        <p:nvSpPr>
          <p:cNvPr id="8" name="Media Placeholder 7">
            <a:extLst>
              <a:ext uri="{FF2B5EF4-FFF2-40B4-BE49-F238E27FC236}">
                <a16:creationId xmlns:a16="http://schemas.microsoft.com/office/drawing/2014/main" id="{79C68202-A54E-6A4D-B1AC-DE71B357A6EC}"/>
              </a:ext>
            </a:extLst>
          </p:cNvPr>
          <p:cNvSpPr>
            <a:spLocks noGrp="1"/>
          </p:cNvSpPr>
          <p:nvPr>
            <p:ph type="media" sz="quarter" idx="13"/>
          </p:nvPr>
        </p:nvSpPr>
        <p:spPr>
          <a:xfrm>
            <a:off x="3657600" y="1228725"/>
            <a:ext cx="7821613" cy="4400550"/>
          </a:xfrm>
          <a:prstGeom prst="rect">
            <a:avLst/>
          </a:prstGeom>
        </p:spPr>
        <p:txBody>
          <a:bodyPr/>
          <a:lstStyle>
            <a:lvl1pPr>
              <a:defRPr b="0" i="0">
                <a:latin typeface="HelveticaNeueLT Pro 65 Md" panose="020B0604020202020204" pitchFamily="34" charset="77"/>
              </a:defRPr>
            </a:lvl1pPr>
          </a:lstStyle>
          <a:p>
            <a:endParaRPr lang="en-US"/>
          </a:p>
        </p:txBody>
      </p:sp>
      <p:sp>
        <p:nvSpPr>
          <p:cNvPr id="2" name="Graphic 8">
            <a:extLst>
              <a:ext uri="{FF2B5EF4-FFF2-40B4-BE49-F238E27FC236}">
                <a16:creationId xmlns:a16="http://schemas.microsoft.com/office/drawing/2014/main" id="{776CFD93-0194-494E-6E02-B2AC2CB60D08}"/>
              </a:ext>
            </a:extLst>
          </p:cNvPr>
          <p:cNvSpPr/>
          <p:nvPr userDrawn="1"/>
        </p:nvSpPr>
        <p:spPr>
          <a:xfrm>
            <a:off x="-16829" y="6232997"/>
            <a:ext cx="12263370" cy="659972"/>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 name="connsiteX0" fmla="*/ 13418720 w 13424658"/>
              <a:gd name="connsiteY0" fmla="*/ 0 h 659972"/>
              <a:gd name="connsiteX1" fmla="*/ 11473122 w 13424658"/>
              <a:gd name="connsiteY1" fmla="*/ 0 h 659972"/>
              <a:gd name="connsiteX2" fmla="*/ 11435032 w 13424658"/>
              <a:gd name="connsiteY2" fmla="*/ 2097 h 659972"/>
              <a:gd name="connsiteX3" fmla="*/ 11397926 w 13424658"/>
              <a:gd name="connsiteY3" fmla="*/ 8549 h 659972"/>
              <a:gd name="connsiteX4" fmla="*/ 11361641 w 13424658"/>
              <a:gd name="connsiteY4" fmla="*/ 18873 h 659972"/>
              <a:gd name="connsiteX5" fmla="*/ 11326998 w 13424658"/>
              <a:gd name="connsiteY5" fmla="*/ 33229 h 659972"/>
              <a:gd name="connsiteX6" fmla="*/ 11294161 w 13424658"/>
              <a:gd name="connsiteY6" fmla="*/ 51456 h 659972"/>
              <a:gd name="connsiteX7" fmla="*/ 11263295 w 13424658"/>
              <a:gd name="connsiteY7" fmla="*/ 73232 h 659972"/>
              <a:gd name="connsiteX8" fmla="*/ 11234891 w 13424658"/>
              <a:gd name="connsiteY8" fmla="*/ 98557 h 659972"/>
              <a:gd name="connsiteX9" fmla="*/ 11029496 w 13424658"/>
              <a:gd name="connsiteY9" fmla="*/ 306639 h 659972"/>
              <a:gd name="connsiteX10" fmla="*/ 11001092 w 13424658"/>
              <a:gd name="connsiteY10" fmla="*/ 331964 h 659972"/>
              <a:gd name="connsiteX11" fmla="*/ 10970225 w 13424658"/>
              <a:gd name="connsiteY11" fmla="*/ 353740 h 659972"/>
              <a:gd name="connsiteX12" fmla="*/ 10937388 w 13424658"/>
              <a:gd name="connsiteY12" fmla="*/ 371806 h 659972"/>
              <a:gd name="connsiteX13" fmla="*/ 10902746 w 13424658"/>
              <a:gd name="connsiteY13" fmla="*/ 386162 h 659972"/>
              <a:gd name="connsiteX14" fmla="*/ 10866625 w 13424658"/>
              <a:gd name="connsiteY14" fmla="*/ 396646 h 659972"/>
              <a:gd name="connsiteX15" fmla="*/ 10829356 w 13424658"/>
              <a:gd name="connsiteY15" fmla="*/ 402937 h 659972"/>
              <a:gd name="connsiteX16" fmla="*/ 10791265 w 13424658"/>
              <a:gd name="connsiteY16" fmla="*/ 405034 h 659972"/>
              <a:gd name="connsiteX17" fmla="*/ 0 w 13424658"/>
              <a:gd name="connsiteY17" fmla="*/ 401828 h 659972"/>
              <a:gd name="connsiteX18" fmla="*/ 1164494 w 13424658"/>
              <a:gd name="connsiteY18" fmla="*/ 654035 h 659972"/>
              <a:gd name="connsiteX19" fmla="*/ 13424658 w 13424658"/>
              <a:gd name="connsiteY19" fmla="*/ 659972 h 659972"/>
              <a:gd name="connsiteX20" fmla="*/ 13418720 w 13424658"/>
              <a:gd name="connsiteY20" fmla="*/ 0 h 659972"/>
              <a:gd name="connsiteX0" fmla="*/ 13418720 w 13424658"/>
              <a:gd name="connsiteY0" fmla="*/ 0 h 659972"/>
              <a:gd name="connsiteX1" fmla="*/ 11473122 w 13424658"/>
              <a:gd name="connsiteY1" fmla="*/ 0 h 659972"/>
              <a:gd name="connsiteX2" fmla="*/ 11435032 w 13424658"/>
              <a:gd name="connsiteY2" fmla="*/ 2097 h 659972"/>
              <a:gd name="connsiteX3" fmla="*/ 11397926 w 13424658"/>
              <a:gd name="connsiteY3" fmla="*/ 8549 h 659972"/>
              <a:gd name="connsiteX4" fmla="*/ 11361641 w 13424658"/>
              <a:gd name="connsiteY4" fmla="*/ 18873 h 659972"/>
              <a:gd name="connsiteX5" fmla="*/ 11326998 w 13424658"/>
              <a:gd name="connsiteY5" fmla="*/ 33229 h 659972"/>
              <a:gd name="connsiteX6" fmla="*/ 11294161 w 13424658"/>
              <a:gd name="connsiteY6" fmla="*/ 51456 h 659972"/>
              <a:gd name="connsiteX7" fmla="*/ 11263295 w 13424658"/>
              <a:gd name="connsiteY7" fmla="*/ 73232 h 659972"/>
              <a:gd name="connsiteX8" fmla="*/ 11234891 w 13424658"/>
              <a:gd name="connsiteY8" fmla="*/ 98557 h 659972"/>
              <a:gd name="connsiteX9" fmla="*/ 11029496 w 13424658"/>
              <a:gd name="connsiteY9" fmla="*/ 306639 h 659972"/>
              <a:gd name="connsiteX10" fmla="*/ 11001092 w 13424658"/>
              <a:gd name="connsiteY10" fmla="*/ 331964 h 659972"/>
              <a:gd name="connsiteX11" fmla="*/ 10970225 w 13424658"/>
              <a:gd name="connsiteY11" fmla="*/ 353740 h 659972"/>
              <a:gd name="connsiteX12" fmla="*/ 10937388 w 13424658"/>
              <a:gd name="connsiteY12" fmla="*/ 371806 h 659972"/>
              <a:gd name="connsiteX13" fmla="*/ 10902746 w 13424658"/>
              <a:gd name="connsiteY13" fmla="*/ 386162 h 659972"/>
              <a:gd name="connsiteX14" fmla="*/ 10866625 w 13424658"/>
              <a:gd name="connsiteY14" fmla="*/ 396646 h 659972"/>
              <a:gd name="connsiteX15" fmla="*/ 10829356 w 13424658"/>
              <a:gd name="connsiteY15" fmla="*/ 402937 h 659972"/>
              <a:gd name="connsiteX16" fmla="*/ 10791265 w 13424658"/>
              <a:gd name="connsiteY16" fmla="*/ 405034 h 659972"/>
              <a:gd name="connsiteX17" fmla="*/ 0 w 13424658"/>
              <a:gd name="connsiteY17" fmla="*/ 401828 h 659972"/>
              <a:gd name="connsiteX18" fmla="*/ 30638 w 13424658"/>
              <a:gd name="connsiteY18" fmla="*/ 644891 h 659972"/>
              <a:gd name="connsiteX19" fmla="*/ 13424658 w 13424658"/>
              <a:gd name="connsiteY19" fmla="*/ 659972 h 659972"/>
              <a:gd name="connsiteX20" fmla="*/ 13418720 w 13424658"/>
              <a:gd name="connsiteY20" fmla="*/ 0 h 659972"/>
              <a:gd name="connsiteX0" fmla="*/ 12248288 w 13424658"/>
              <a:gd name="connsiteY0" fmla="*/ 0 h 659972"/>
              <a:gd name="connsiteX1" fmla="*/ 11473122 w 13424658"/>
              <a:gd name="connsiteY1" fmla="*/ 0 h 659972"/>
              <a:gd name="connsiteX2" fmla="*/ 11435032 w 13424658"/>
              <a:gd name="connsiteY2" fmla="*/ 2097 h 659972"/>
              <a:gd name="connsiteX3" fmla="*/ 11397926 w 13424658"/>
              <a:gd name="connsiteY3" fmla="*/ 8549 h 659972"/>
              <a:gd name="connsiteX4" fmla="*/ 11361641 w 13424658"/>
              <a:gd name="connsiteY4" fmla="*/ 18873 h 659972"/>
              <a:gd name="connsiteX5" fmla="*/ 11326998 w 13424658"/>
              <a:gd name="connsiteY5" fmla="*/ 33229 h 659972"/>
              <a:gd name="connsiteX6" fmla="*/ 11294161 w 13424658"/>
              <a:gd name="connsiteY6" fmla="*/ 51456 h 659972"/>
              <a:gd name="connsiteX7" fmla="*/ 11263295 w 13424658"/>
              <a:gd name="connsiteY7" fmla="*/ 73232 h 659972"/>
              <a:gd name="connsiteX8" fmla="*/ 11234891 w 13424658"/>
              <a:gd name="connsiteY8" fmla="*/ 98557 h 659972"/>
              <a:gd name="connsiteX9" fmla="*/ 11029496 w 13424658"/>
              <a:gd name="connsiteY9" fmla="*/ 306639 h 659972"/>
              <a:gd name="connsiteX10" fmla="*/ 11001092 w 13424658"/>
              <a:gd name="connsiteY10" fmla="*/ 331964 h 659972"/>
              <a:gd name="connsiteX11" fmla="*/ 10970225 w 13424658"/>
              <a:gd name="connsiteY11" fmla="*/ 353740 h 659972"/>
              <a:gd name="connsiteX12" fmla="*/ 10937388 w 13424658"/>
              <a:gd name="connsiteY12" fmla="*/ 371806 h 659972"/>
              <a:gd name="connsiteX13" fmla="*/ 10902746 w 13424658"/>
              <a:gd name="connsiteY13" fmla="*/ 386162 h 659972"/>
              <a:gd name="connsiteX14" fmla="*/ 10866625 w 13424658"/>
              <a:gd name="connsiteY14" fmla="*/ 396646 h 659972"/>
              <a:gd name="connsiteX15" fmla="*/ 10829356 w 13424658"/>
              <a:gd name="connsiteY15" fmla="*/ 402937 h 659972"/>
              <a:gd name="connsiteX16" fmla="*/ 10791265 w 13424658"/>
              <a:gd name="connsiteY16" fmla="*/ 405034 h 659972"/>
              <a:gd name="connsiteX17" fmla="*/ 0 w 13424658"/>
              <a:gd name="connsiteY17" fmla="*/ 401828 h 659972"/>
              <a:gd name="connsiteX18" fmla="*/ 30638 w 13424658"/>
              <a:gd name="connsiteY18" fmla="*/ 644891 h 659972"/>
              <a:gd name="connsiteX19" fmla="*/ 13424658 w 13424658"/>
              <a:gd name="connsiteY19" fmla="*/ 659972 h 659972"/>
              <a:gd name="connsiteX20" fmla="*/ 12248288 w 13424658"/>
              <a:gd name="connsiteY20" fmla="*/ 0 h 659972"/>
              <a:gd name="connsiteX0" fmla="*/ 12248288 w 13424658"/>
              <a:gd name="connsiteY0" fmla="*/ 0 h 659972"/>
              <a:gd name="connsiteX1" fmla="*/ 11473122 w 13424658"/>
              <a:gd name="connsiteY1" fmla="*/ 0 h 659972"/>
              <a:gd name="connsiteX2" fmla="*/ 11435032 w 13424658"/>
              <a:gd name="connsiteY2" fmla="*/ 2097 h 659972"/>
              <a:gd name="connsiteX3" fmla="*/ 11397926 w 13424658"/>
              <a:gd name="connsiteY3" fmla="*/ 8549 h 659972"/>
              <a:gd name="connsiteX4" fmla="*/ 11361641 w 13424658"/>
              <a:gd name="connsiteY4" fmla="*/ 18873 h 659972"/>
              <a:gd name="connsiteX5" fmla="*/ 11326998 w 13424658"/>
              <a:gd name="connsiteY5" fmla="*/ 33229 h 659972"/>
              <a:gd name="connsiteX6" fmla="*/ 11294161 w 13424658"/>
              <a:gd name="connsiteY6" fmla="*/ 51456 h 659972"/>
              <a:gd name="connsiteX7" fmla="*/ 11263295 w 13424658"/>
              <a:gd name="connsiteY7" fmla="*/ 73232 h 659972"/>
              <a:gd name="connsiteX8" fmla="*/ 11234891 w 13424658"/>
              <a:gd name="connsiteY8" fmla="*/ 98557 h 659972"/>
              <a:gd name="connsiteX9" fmla="*/ 11029496 w 13424658"/>
              <a:gd name="connsiteY9" fmla="*/ 306639 h 659972"/>
              <a:gd name="connsiteX10" fmla="*/ 11001092 w 13424658"/>
              <a:gd name="connsiteY10" fmla="*/ 331964 h 659972"/>
              <a:gd name="connsiteX11" fmla="*/ 10970225 w 13424658"/>
              <a:gd name="connsiteY11" fmla="*/ 353740 h 659972"/>
              <a:gd name="connsiteX12" fmla="*/ 10937388 w 13424658"/>
              <a:gd name="connsiteY12" fmla="*/ 371806 h 659972"/>
              <a:gd name="connsiteX13" fmla="*/ 10902746 w 13424658"/>
              <a:gd name="connsiteY13" fmla="*/ 386162 h 659972"/>
              <a:gd name="connsiteX14" fmla="*/ 10866625 w 13424658"/>
              <a:gd name="connsiteY14" fmla="*/ 396646 h 659972"/>
              <a:gd name="connsiteX15" fmla="*/ 10829356 w 13424658"/>
              <a:gd name="connsiteY15" fmla="*/ 402937 h 659972"/>
              <a:gd name="connsiteX16" fmla="*/ 10791265 w 13424658"/>
              <a:gd name="connsiteY16" fmla="*/ 405034 h 659972"/>
              <a:gd name="connsiteX17" fmla="*/ 0 w 13424658"/>
              <a:gd name="connsiteY17" fmla="*/ 401828 h 659972"/>
              <a:gd name="connsiteX18" fmla="*/ 30638 w 13424658"/>
              <a:gd name="connsiteY18" fmla="*/ 644891 h 659972"/>
              <a:gd name="connsiteX19" fmla="*/ 13424658 w 13424658"/>
              <a:gd name="connsiteY19" fmla="*/ 659972 h 659972"/>
              <a:gd name="connsiteX20" fmla="*/ 12248288 w 13424658"/>
              <a:gd name="connsiteY20" fmla="*/ 0 h 659972"/>
              <a:gd name="connsiteX0" fmla="*/ 12248288 w 12263370"/>
              <a:gd name="connsiteY0" fmla="*/ 0 h 659972"/>
              <a:gd name="connsiteX1" fmla="*/ 11473122 w 12263370"/>
              <a:gd name="connsiteY1" fmla="*/ 0 h 659972"/>
              <a:gd name="connsiteX2" fmla="*/ 11435032 w 12263370"/>
              <a:gd name="connsiteY2" fmla="*/ 2097 h 659972"/>
              <a:gd name="connsiteX3" fmla="*/ 11397926 w 12263370"/>
              <a:gd name="connsiteY3" fmla="*/ 8549 h 659972"/>
              <a:gd name="connsiteX4" fmla="*/ 11361641 w 12263370"/>
              <a:gd name="connsiteY4" fmla="*/ 18873 h 659972"/>
              <a:gd name="connsiteX5" fmla="*/ 11326998 w 12263370"/>
              <a:gd name="connsiteY5" fmla="*/ 33229 h 659972"/>
              <a:gd name="connsiteX6" fmla="*/ 11294161 w 12263370"/>
              <a:gd name="connsiteY6" fmla="*/ 51456 h 659972"/>
              <a:gd name="connsiteX7" fmla="*/ 11263295 w 12263370"/>
              <a:gd name="connsiteY7" fmla="*/ 73232 h 659972"/>
              <a:gd name="connsiteX8" fmla="*/ 11234891 w 12263370"/>
              <a:gd name="connsiteY8" fmla="*/ 98557 h 659972"/>
              <a:gd name="connsiteX9" fmla="*/ 11029496 w 12263370"/>
              <a:gd name="connsiteY9" fmla="*/ 306639 h 659972"/>
              <a:gd name="connsiteX10" fmla="*/ 11001092 w 12263370"/>
              <a:gd name="connsiteY10" fmla="*/ 331964 h 659972"/>
              <a:gd name="connsiteX11" fmla="*/ 10970225 w 12263370"/>
              <a:gd name="connsiteY11" fmla="*/ 353740 h 659972"/>
              <a:gd name="connsiteX12" fmla="*/ 10937388 w 12263370"/>
              <a:gd name="connsiteY12" fmla="*/ 371806 h 659972"/>
              <a:gd name="connsiteX13" fmla="*/ 10902746 w 12263370"/>
              <a:gd name="connsiteY13" fmla="*/ 386162 h 659972"/>
              <a:gd name="connsiteX14" fmla="*/ 10866625 w 12263370"/>
              <a:gd name="connsiteY14" fmla="*/ 396646 h 659972"/>
              <a:gd name="connsiteX15" fmla="*/ 10829356 w 12263370"/>
              <a:gd name="connsiteY15" fmla="*/ 402937 h 659972"/>
              <a:gd name="connsiteX16" fmla="*/ 10791265 w 12263370"/>
              <a:gd name="connsiteY16" fmla="*/ 405034 h 659972"/>
              <a:gd name="connsiteX17" fmla="*/ 0 w 12263370"/>
              <a:gd name="connsiteY17" fmla="*/ 401828 h 659972"/>
              <a:gd name="connsiteX18" fmla="*/ 30638 w 12263370"/>
              <a:gd name="connsiteY18" fmla="*/ 644891 h 659972"/>
              <a:gd name="connsiteX19" fmla="*/ 12263370 w 12263370"/>
              <a:gd name="connsiteY19" fmla="*/ 659972 h 659972"/>
              <a:gd name="connsiteX20" fmla="*/ 12248288 w 12263370"/>
              <a:gd name="connsiteY20" fmla="*/ 0 h 65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63370" h="659972">
                <a:moveTo>
                  <a:pt x="12248288" y="0"/>
                </a:moveTo>
                <a:lnTo>
                  <a:pt x="11473122" y="0"/>
                </a:lnTo>
                <a:lnTo>
                  <a:pt x="11435032" y="2097"/>
                </a:lnTo>
                <a:lnTo>
                  <a:pt x="11397926" y="8549"/>
                </a:lnTo>
                <a:lnTo>
                  <a:pt x="11361641" y="18873"/>
                </a:lnTo>
                <a:lnTo>
                  <a:pt x="11326998" y="33229"/>
                </a:lnTo>
                <a:lnTo>
                  <a:pt x="11294161" y="51456"/>
                </a:lnTo>
                <a:lnTo>
                  <a:pt x="11263295" y="73232"/>
                </a:lnTo>
                <a:lnTo>
                  <a:pt x="11234891" y="98557"/>
                </a:lnTo>
                <a:lnTo>
                  <a:pt x="11029496" y="306639"/>
                </a:lnTo>
                <a:lnTo>
                  <a:pt x="11001092" y="331964"/>
                </a:lnTo>
                <a:lnTo>
                  <a:pt x="10970225" y="353740"/>
                </a:lnTo>
                <a:lnTo>
                  <a:pt x="10937388" y="371806"/>
                </a:lnTo>
                <a:lnTo>
                  <a:pt x="10902746" y="386162"/>
                </a:lnTo>
                <a:lnTo>
                  <a:pt x="10866625" y="396646"/>
                </a:lnTo>
                <a:lnTo>
                  <a:pt x="10829356" y="402937"/>
                </a:lnTo>
                <a:lnTo>
                  <a:pt x="10791265" y="405034"/>
                </a:lnTo>
                <a:lnTo>
                  <a:pt x="0" y="401828"/>
                </a:lnTo>
                <a:lnTo>
                  <a:pt x="30638" y="644891"/>
                </a:lnTo>
                <a:lnTo>
                  <a:pt x="12263370" y="659972"/>
                </a:lnTo>
                <a:cubicBezTo>
                  <a:pt x="12261391" y="453836"/>
                  <a:pt x="12259411" y="32400"/>
                  <a:pt x="12248288" y="0"/>
                </a:cubicBezTo>
                <a:close/>
              </a:path>
            </a:pathLst>
          </a:custGeom>
          <a:solidFill>
            <a:srgbClr val="FFFFFF"/>
          </a:solidFill>
          <a:ln w="16417" cap="flat">
            <a:noFill/>
            <a:prstDash val="solid"/>
            <a:miter/>
          </a:ln>
        </p:spPr>
        <p:txBody>
          <a:bodyPr rtlCol="0" anchor="ctr"/>
          <a:lstStyle/>
          <a:p>
            <a:endParaRPr lang="en-GB"/>
          </a:p>
        </p:txBody>
      </p:sp>
      <p:sp>
        <p:nvSpPr>
          <p:cNvPr id="3" name="Graphic 8">
            <a:extLst>
              <a:ext uri="{FF2B5EF4-FFF2-40B4-BE49-F238E27FC236}">
                <a16:creationId xmlns:a16="http://schemas.microsoft.com/office/drawing/2014/main" id="{356D661D-1ED4-4427-9039-E75E712A939F}"/>
              </a:ext>
            </a:extLst>
          </p:cNvPr>
          <p:cNvSpPr/>
          <p:nvPr userDrawn="1"/>
        </p:nvSpPr>
        <p:spPr>
          <a:xfrm>
            <a:off x="-924" y="6232997"/>
            <a:ext cx="12210889" cy="405034"/>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12254226 w 12254226"/>
              <a:gd name="connsiteY18" fmla="*/ 659972 h 659972"/>
              <a:gd name="connsiteX19" fmla="*/ 12248288 w 12254226"/>
              <a:gd name="connsiteY19" fmla="*/ 0 h 659972"/>
              <a:gd name="connsiteX0" fmla="*/ 12248288 w 12248288"/>
              <a:gd name="connsiteY0" fmla="*/ 0 h 410972"/>
              <a:gd name="connsiteX1" fmla="*/ 10302690 w 12248288"/>
              <a:gd name="connsiteY1" fmla="*/ 0 h 410972"/>
              <a:gd name="connsiteX2" fmla="*/ 10264600 w 12248288"/>
              <a:gd name="connsiteY2" fmla="*/ 2097 h 410972"/>
              <a:gd name="connsiteX3" fmla="*/ 10227494 w 12248288"/>
              <a:gd name="connsiteY3" fmla="*/ 8549 h 410972"/>
              <a:gd name="connsiteX4" fmla="*/ 10191209 w 12248288"/>
              <a:gd name="connsiteY4" fmla="*/ 18873 h 410972"/>
              <a:gd name="connsiteX5" fmla="*/ 10156566 w 12248288"/>
              <a:gd name="connsiteY5" fmla="*/ 33229 h 410972"/>
              <a:gd name="connsiteX6" fmla="*/ 10123729 w 12248288"/>
              <a:gd name="connsiteY6" fmla="*/ 51456 h 410972"/>
              <a:gd name="connsiteX7" fmla="*/ 10092863 w 12248288"/>
              <a:gd name="connsiteY7" fmla="*/ 73232 h 410972"/>
              <a:gd name="connsiteX8" fmla="*/ 10064459 w 12248288"/>
              <a:gd name="connsiteY8" fmla="*/ 98557 h 410972"/>
              <a:gd name="connsiteX9" fmla="*/ 9859064 w 12248288"/>
              <a:gd name="connsiteY9" fmla="*/ 306639 h 410972"/>
              <a:gd name="connsiteX10" fmla="*/ 9830660 w 12248288"/>
              <a:gd name="connsiteY10" fmla="*/ 331964 h 410972"/>
              <a:gd name="connsiteX11" fmla="*/ 9799793 w 12248288"/>
              <a:gd name="connsiteY11" fmla="*/ 353740 h 410972"/>
              <a:gd name="connsiteX12" fmla="*/ 9766956 w 12248288"/>
              <a:gd name="connsiteY12" fmla="*/ 371806 h 410972"/>
              <a:gd name="connsiteX13" fmla="*/ 9732314 w 12248288"/>
              <a:gd name="connsiteY13" fmla="*/ 386162 h 410972"/>
              <a:gd name="connsiteX14" fmla="*/ 9696193 w 12248288"/>
              <a:gd name="connsiteY14" fmla="*/ 396646 h 410972"/>
              <a:gd name="connsiteX15" fmla="*/ 9658924 w 12248288"/>
              <a:gd name="connsiteY15" fmla="*/ 402937 h 410972"/>
              <a:gd name="connsiteX16" fmla="*/ 9620833 w 12248288"/>
              <a:gd name="connsiteY16" fmla="*/ 405034 h 410972"/>
              <a:gd name="connsiteX17" fmla="*/ 0 w 12248288"/>
              <a:gd name="connsiteY17" fmla="*/ 410972 h 410972"/>
              <a:gd name="connsiteX18" fmla="*/ 12248288 w 12248288"/>
              <a:gd name="connsiteY18" fmla="*/ 0 h 410972"/>
              <a:gd name="connsiteX0" fmla="*/ 12156848 w 12156848"/>
              <a:gd name="connsiteY0" fmla="*/ 0 h 502412"/>
              <a:gd name="connsiteX1" fmla="*/ 10211250 w 12156848"/>
              <a:gd name="connsiteY1" fmla="*/ 0 h 502412"/>
              <a:gd name="connsiteX2" fmla="*/ 10173160 w 12156848"/>
              <a:gd name="connsiteY2" fmla="*/ 2097 h 502412"/>
              <a:gd name="connsiteX3" fmla="*/ 10136054 w 12156848"/>
              <a:gd name="connsiteY3" fmla="*/ 8549 h 502412"/>
              <a:gd name="connsiteX4" fmla="*/ 10099769 w 12156848"/>
              <a:gd name="connsiteY4" fmla="*/ 18873 h 502412"/>
              <a:gd name="connsiteX5" fmla="*/ 10065126 w 12156848"/>
              <a:gd name="connsiteY5" fmla="*/ 33229 h 502412"/>
              <a:gd name="connsiteX6" fmla="*/ 10032289 w 12156848"/>
              <a:gd name="connsiteY6" fmla="*/ 51456 h 502412"/>
              <a:gd name="connsiteX7" fmla="*/ 10001423 w 12156848"/>
              <a:gd name="connsiteY7" fmla="*/ 73232 h 502412"/>
              <a:gd name="connsiteX8" fmla="*/ 9973019 w 12156848"/>
              <a:gd name="connsiteY8" fmla="*/ 98557 h 502412"/>
              <a:gd name="connsiteX9" fmla="*/ 9767624 w 12156848"/>
              <a:gd name="connsiteY9" fmla="*/ 306639 h 502412"/>
              <a:gd name="connsiteX10" fmla="*/ 9739220 w 12156848"/>
              <a:gd name="connsiteY10" fmla="*/ 331964 h 502412"/>
              <a:gd name="connsiteX11" fmla="*/ 9708353 w 12156848"/>
              <a:gd name="connsiteY11" fmla="*/ 353740 h 502412"/>
              <a:gd name="connsiteX12" fmla="*/ 9675516 w 12156848"/>
              <a:gd name="connsiteY12" fmla="*/ 371806 h 502412"/>
              <a:gd name="connsiteX13" fmla="*/ 9640874 w 12156848"/>
              <a:gd name="connsiteY13" fmla="*/ 386162 h 502412"/>
              <a:gd name="connsiteX14" fmla="*/ 9604753 w 12156848"/>
              <a:gd name="connsiteY14" fmla="*/ 396646 h 502412"/>
              <a:gd name="connsiteX15" fmla="*/ 9567484 w 12156848"/>
              <a:gd name="connsiteY15" fmla="*/ 402937 h 502412"/>
              <a:gd name="connsiteX16" fmla="*/ 9529393 w 12156848"/>
              <a:gd name="connsiteY16" fmla="*/ 405034 h 502412"/>
              <a:gd name="connsiteX17" fmla="*/ 0 w 12156848"/>
              <a:gd name="connsiteY17" fmla="*/ 502412 h 502412"/>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395320 h 405034"/>
              <a:gd name="connsiteX0" fmla="*/ 12173324 w 12173324"/>
              <a:gd name="connsiteY0" fmla="*/ 0 h 428271"/>
              <a:gd name="connsiteX1" fmla="*/ 10227726 w 12173324"/>
              <a:gd name="connsiteY1" fmla="*/ 0 h 428271"/>
              <a:gd name="connsiteX2" fmla="*/ 10189636 w 12173324"/>
              <a:gd name="connsiteY2" fmla="*/ 2097 h 428271"/>
              <a:gd name="connsiteX3" fmla="*/ 10152530 w 12173324"/>
              <a:gd name="connsiteY3" fmla="*/ 8549 h 428271"/>
              <a:gd name="connsiteX4" fmla="*/ 10116245 w 12173324"/>
              <a:gd name="connsiteY4" fmla="*/ 18873 h 428271"/>
              <a:gd name="connsiteX5" fmla="*/ 10081602 w 12173324"/>
              <a:gd name="connsiteY5" fmla="*/ 33229 h 428271"/>
              <a:gd name="connsiteX6" fmla="*/ 10048765 w 12173324"/>
              <a:gd name="connsiteY6" fmla="*/ 51456 h 428271"/>
              <a:gd name="connsiteX7" fmla="*/ 10017899 w 12173324"/>
              <a:gd name="connsiteY7" fmla="*/ 73232 h 428271"/>
              <a:gd name="connsiteX8" fmla="*/ 9989495 w 12173324"/>
              <a:gd name="connsiteY8" fmla="*/ 98557 h 428271"/>
              <a:gd name="connsiteX9" fmla="*/ 9784100 w 12173324"/>
              <a:gd name="connsiteY9" fmla="*/ 306639 h 428271"/>
              <a:gd name="connsiteX10" fmla="*/ 9755696 w 12173324"/>
              <a:gd name="connsiteY10" fmla="*/ 331964 h 428271"/>
              <a:gd name="connsiteX11" fmla="*/ 9724829 w 12173324"/>
              <a:gd name="connsiteY11" fmla="*/ 353740 h 428271"/>
              <a:gd name="connsiteX12" fmla="*/ 9691992 w 12173324"/>
              <a:gd name="connsiteY12" fmla="*/ 371806 h 428271"/>
              <a:gd name="connsiteX13" fmla="*/ 9657350 w 12173324"/>
              <a:gd name="connsiteY13" fmla="*/ 386162 h 428271"/>
              <a:gd name="connsiteX14" fmla="*/ 9621229 w 12173324"/>
              <a:gd name="connsiteY14" fmla="*/ 396646 h 428271"/>
              <a:gd name="connsiteX15" fmla="*/ 9583960 w 12173324"/>
              <a:gd name="connsiteY15" fmla="*/ 402937 h 428271"/>
              <a:gd name="connsiteX16" fmla="*/ 9545869 w 12173324"/>
              <a:gd name="connsiteY16" fmla="*/ 405034 h 428271"/>
              <a:gd name="connsiteX17" fmla="*/ 0 w 12173324"/>
              <a:gd name="connsiteY17" fmla="*/ 428271 h 428271"/>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403558 h 405034"/>
              <a:gd name="connsiteX0" fmla="*/ 12247465 w 12247465"/>
              <a:gd name="connsiteY0" fmla="*/ 0 h 405034"/>
              <a:gd name="connsiteX1" fmla="*/ 10301867 w 12247465"/>
              <a:gd name="connsiteY1" fmla="*/ 0 h 405034"/>
              <a:gd name="connsiteX2" fmla="*/ 10263777 w 12247465"/>
              <a:gd name="connsiteY2" fmla="*/ 2097 h 405034"/>
              <a:gd name="connsiteX3" fmla="*/ 10226671 w 12247465"/>
              <a:gd name="connsiteY3" fmla="*/ 8549 h 405034"/>
              <a:gd name="connsiteX4" fmla="*/ 10190386 w 12247465"/>
              <a:gd name="connsiteY4" fmla="*/ 18873 h 405034"/>
              <a:gd name="connsiteX5" fmla="*/ 10155743 w 12247465"/>
              <a:gd name="connsiteY5" fmla="*/ 33229 h 405034"/>
              <a:gd name="connsiteX6" fmla="*/ 10122906 w 12247465"/>
              <a:gd name="connsiteY6" fmla="*/ 51456 h 405034"/>
              <a:gd name="connsiteX7" fmla="*/ 10092040 w 12247465"/>
              <a:gd name="connsiteY7" fmla="*/ 73232 h 405034"/>
              <a:gd name="connsiteX8" fmla="*/ 10063636 w 12247465"/>
              <a:gd name="connsiteY8" fmla="*/ 98557 h 405034"/>
              <a:gd name="connsiteX9" fmla="*/ 9858241 w 12247465"/>
              <a:gd name="connsiteY9" fmla="*/ 306639 h 405034"/>
              <a:gd name="connsiteX10" fmla="*/ 9829837 w 12247465"/>
              <a:gd name="connsiteY10" fmla="*/ 331964 h 405034"/>
              <a:gd name="connsiteX11" fmla="*/ 9798970 w 12247465"/>
              <a:gd name="connsiteY11" fmla="*/ 353740 h 405034"/>
              <a:gd name="connsiteX12" fmla="*/ 9766133 w 12247465"/>
              <a:gd name="connsiteY12" fmla="*/ 371806 h 405034"/>
              <a:gd name="connsiteX13" fmla="*/ 9731491 w 12247465"/>
              <a:gd name="connsiteY13" fmla="*/ 386162 h 405034"/>
              <a:gd name="connsiteX14" fmla="*/ 9695370 w 12247465"/>
              <a:gd name="connsiteY14" fmla="*/ 396646 h 405034"/>
              <a:gd name="connsiteX15" fmla="*/ 9658101 w 12247465"/>
              <a:gd name="connsiteY15" fmla="*/ 402937 h 405034"/>
              <a:gd name="connsiteX16" fmla="*/ 9620010 w 12247465"/>
              <a:gd name="connsiteY16" fmla="*/ 405034 h 405034"/>
              <a:gd name="connsiteX17" fmla="*/ 0 w 12247465"/>
              <a:gd name="connsiteY17" fmla="*/ 403558 h 405034"/>
              <a:gd name="connsiteX0" fmla="*/ 13399609 w 13399609"/>
              <a:gd name="connsiteY0" fmla="*/ 0 h 405034"/>
              <a:gd name="connsiteX1" fmla="*/ 11454011 w 13399609"/>
              <a:gd name="connsiteY1" fmla="*/ 0 h 405034"/>
              <a:gd name="connsiteX2" fmla="*/ 11415921 w 13399609"/>
              <a:gd name="connsiteY2" fmla="*/ 2097 h 405034"/>
              <a:gd name="connsiteX3" fmla="*/ 11378815 w 13399609"/>
              <a:gd name="connsiteY3" fmla="*/ 8549 h 405034"/>
              <a:gd name="connsiteX4" fmla="*/ 11342530 w 13399609"/>
              <a:gd name="connsiteY4" fmla="*/ 18873 h 405034"/>
              <a:gd name="connsiteX5" fmla="*/ 11307887 w 13399609"/>
              <a:gd name="connsiteY5" fmla="*/ 33229 h 405034"/>
              <a:gd name="connsiteX6" fmla="*/ 11275050 w 13399609"/>
              <a:gd name="connsiteY6" fmla="*/ 51456 h 405034"/>
              <a:gd name="connsiteX7" fmla="*/ 11244184 w 13399609"/>
              <a:gd name="connsiteY7" fmla="*/ 73232 h 405034"/>
              <a:gd name="connsiteX8" fmla="*/ 11215780 w 13399609"/>
              <a:gd name="connsiteY8" fmla="*/ 98557 h 405034"/>
              <a:gd name="connsiteX9" fmla="*/ 11010385 w 13399609"/>
              <a:gd name="connsiteY9" fmla="*/ 306639 h 405034"/>
              <a:gd name="connsiteX10" fmla="*/ 10981981 w 13399609"/>
              <a:gd name="connsiteY10" fmla="*/ 331964 h 405034"/>
              <a:gd name="connsiteX11" fmla="*/ 10951114 w 13399609"/>
              <a:gd name="connsiteY11" fmla="*/ 353740 h 405034"/>
              <a:gd name="connsiteX12" fmla="*/ 10918277 w 13399609"/>
              <a:gd name="connsiteY12" fmla="*/ 371806 h 405034"/>
              <a:gd name="connsiteX13" fmla="*/ 10883635 w 13399609"/>
              <a:gd name="connsiteY13" fmla="*/ 386162 h 405034"/>
              <a:gd name="connsiteX14" fmla="*/ 10847514 w 13399609"/>
              <a:gd name="connsiteY14" fmla="*/ 396646 h 405034"/>
              <a:gd name="connsiteX15" fmla="*/ 10810245 w 13399609"/>
              <a:gd name="connsiteY15" fmla="*/ 402937 h 405034"/>
              <a:gd name="connsiteX16" fmla="*/ 10772154 w 13399609"/>
              <a:gd name="connsiteY16" fmla="*/ 405034 h 405034"/>
              <a:gd name="connsiteX17" fmla="*/ 0 w 13399609"/>
              <a:gd name="connsiteY17" fmla="*/ 403558 h 405034"/>
              <a:gd name="connsiteX0" fmla="*/ 12210889 w 12210889"/>
              <a:gd name="connsiteY0" fmla="*/ 9144 h 405034"/>
              <a:gd name="connsiteX1" fmla="*/ 11454011 w 12210889"/>
              <a:gd name="connsiteY1" fmla="*/ 0 h 405034"/>
              <a:gd name="connsiteX2" fmla="*/ 11415921 w 12210889"/>
              <a:gd name="connsiteY2" fmla="*/ 2097 h 405034"/>
              <a:gd name="connsiteX3" fmla="*/ 11378815 w 12210889"/>
              <a:gd name="connsiteY3" fmla="*/ 8549 h 405034"/>
              <a:gd name="connsiteX4" fmla="*/ 11342530 w 12210889"/>
              <a:gd name="connsiteY4" fmla="*/ 18873 h 405034"/>
              <a:gd name="connsiteX5" fmla="*/ 11307887 w 12210889"/>
              <a:gd name="connsiteY5" fmla="*/ 33229 h 405034"/>
              <a:gd name="connsiteX6" fmla="*/ 11275050 w 12210889"/>
              <a:gd name="connsiteY6" fmla="*/ 51456 h 405034"/>
              <a:gd name="connsiteX7" fmla="*/ 11244184 w 12210889"/>
              <a:gd name="connsiteY7" fmla="*/ 73232 h 405034"/>
              <a:gd name="connsiteX8" fmla="*/ 11215780 w 12210889"/>
              <a:gd name="connsiteY8" fmla="*/ 98557 h 405034"/>
              <a:gd name="connsiteX9" fmla="*/ 11010385 w 12210889"/>
              <a:gd name="connsiteY9" fmla="*/ 306639 h 405034"/>
              <a:gd name="connsiteX10" fmla="*/ 10981981 w 12210889"/>
              <a:gd name="connsiteY10" fmla="*/ 331964 h 405034"/>
              <a:gd name="connsiteX11" fmla="*/ 10951114 w 12210889"/>
              <a:gd name="connsiteY11" fmla="*/ 353740 h 405034"/>
              <a:gd name="connsiteX12" fmla="*/ 10918277 w 12210889"/>
              <a:gd name="connsiteY12" fmla="*/ 371806 h 405034"/>
              <a:gd name="connsiteX13" fmla="*/ 10883635 w 12210889"/>
              <a:gd name="connsiteY13" fmla="*/ 386162 h 405034"/>
              <a:gd name="connsiteX14" fmla="*/ 10847514 w 12210889"/>
              <a:gd name="connsiteY14" fmla="*/ 396646 h 405034"/>
              <a:gd name="connsiteX15" fmla="*/ 10810245 w 12210889"/>
              <a:gd name="connsiteY15" fmla="*/ 402937 h 405034"/>
              <a:gd name="connsiteX16" fmla="*/ 10772154 w 12210889"/>
              <a:gd name="connsiteY16" fmla="*/ 405034 h 405034"/>
              <a:gd name="connsiteX17" fmla="*/ 0 w 12210889"/>
              <a:gd name="connsiteY17" fmla="*/ 403558 h 40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10889" h="405034">
                <a:moveTo>
                  <a:pt x="12210889" y="9144"/>
                </a:moveTo>
                <a:lnTo>
                  <a:pt x="11454011" y="0"/>
                </a:lnTo>
                <a:lnTo>
                  <a:pt x="11415921" y="2097"/>
                </a:lnTo>
                <a:lnTo>
                  <a:pt x="11378815" y="8549"/>
                </a:lnTo>
                <a:lnTo>
                  <a:pt x="11342530" y="18873"/>
                </a:lnTo>
                <a:lnTo>
                  <a:pt x="11307887" y="33229"/>
                </a:lnTo>
                <a:lnTo>
                  <a:pt x="11275050" y="51456"/>
                </a:lnTo>
                <a:lnTo>
                  <a:pt x="11244184" y="73232"/>
                </a:lnTo>
                <a:lnTo>
                  <a:pt x="11215780" y="98557"/>
                </a:lnTo>
                <a:lnTo>
                  <a:pt x="11010385" y="306639"/>
                </a:lnTo>
                <a:lnTo>
                  <a:pt x="10981981" y="331964"/>
                </a:lnTo>
                <a:lnTo>
                  <a:pt x="10951114" y="353740"/>
                </a:lnTo>
                <a:lnTo>
                  <a:pt x="10918277" y="371806"/>
                </a:lnTo>
                <a:lnTo>
                  <a:pt x="10883635" y="386162"/>
                </a:lnTo>
                <a:lnTo>
                  <a:pt x="10847514" y="396646"/>
                </a:lnTo>
                <a:lnTo>
                  <a:pt x="10810245" y="402937"/>
                </a:lnTo>
                <a:lnTo>
                  <a:pt x="10772154" y="405034"/>
                </a:lnTo>
                <a:lnTo>
                  <a:pt x="0" y="403558"/>
                </a:lnTo>
              </a:path>
            </a:pathLst>
          </a:custGeom>
          <a:noFill/>
          <a:ln w="16417" cap="flat">
            <a:solidFill>
              <a:srgbClr val="FFBF22"/>
            </a:solidFill>
            <a:prstDash val="solid"/>
            <a:miter/>
          </a:ln>
        </p:spPr>
        <p:txBody>
          <a:bodyPr rtlCol="0" anchor="ctr"/>
          <a:lstStyle/>
          <a:p>
            <a:endParaRPr lang="en-GB"/>
          </a:p>
        </p:txBody>
      </p:sp>
      <p:pic>
        <p:nvPicPr>
          <p:cNvPr id="4" name="Picture 3">
            <a:extLst>
              <a:ext uri="{FF2B5EF4-FFF2-40B4-BE49-F238E27FC236}">
                <a16:creationId xmlns:a16="http://schemas.microsoft.com/office/drawing/2014/main" id="{C973294E-05B2-D797-500A-58D59BF1BA2E}"/>
              </a:ext>
            </a:extLst>
          </p:cNvPr>
          <p:cNvPicPr>
            <a:picLocks noChangeAspect="1"/>
          </p:cNvPicPr>
          <p:nvPr userDrawn="1"/>
        </p:nvPicPr>
        <p:blipFill>
          <a:blip r:embed="rId2"/>
          <a:srcRect/>
          <a:stretch/>
        </p:blipFill>
        <p:spPr>
          <a:xfrm>
            <a:off x="11423087" y="6426740"/>
            <a:ext cx="404054" cy="157424"/>
          </a:xfrm>
          <a:prstGeom prst="rect">
            <a:avLst/>
          </a:prstGeom>
        </p:spPr>
      </p:pic>
    </p:spTree>
    <p:extLst>
      <p:ext uri="{BB962C8B-B14F-4D97-AF65-F5344CB8AC3E}">
        <p14:creationId xmlns:p14="http://schemas.microsoft.com/office/powerpoint/2010/main" val="133124846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3_Title_1ColCopy">
    <p:spTree>
      <p:nvGrpSpPr>
        <p:cNvPr id="1" name=""/>
        <p:cNvGrpSpPr/>
        <p:nvPr/>
      </p:nvGrpSpPr>
      <p:grpSpPr>
        <a:xfrm>
          <a:off x="0" y="0"/>
          <a:ext cx="0" cy="0"/>
          <a:chOff x="0" y="0"/>
          <a:chExt cx="0" cy="0"/>
        </a:xfrm>
      </p:grpSpPr>
      <p:sp>
        <p:nvSpPr>
          <p:cNvPr id="7" name="Text Placeholder 11">
            <a:extLst>
              <a:ext uri="{FF2B5EF4-FFF2-40B4-BE49-F238E27FC236}">
                <a16:creationId xmlns:a16="http://schemas.microsoft.com/office/drawing/2014/main" id="{CF042509-A226-C344-A6BB-C999500CA23C}"/>
              </a:ext>
            </a:extLst>
          </p:cNvPr>
          <p:cNvSpPr>
            <a:spLocks noGrp="1"/>
          </p:cNvSpPr>
          <p:nvPr>
            <p:ph type="body" sz="quarter" idx="12"/>
          </p:nvPr>
        </p:nvSpPr>
        <p:spPr>
          <a:xfrm>
            <a:off x="497523" y="1641798"/>
            <a:ext cx="8371840" cy="4146259"/>
          </a:xfrm>
          <a:prstGeom prst="rect">
            <a:avLst/>
          </a:prstGeom>
          <a:ln>
            <a:noFill/>
          </a:ln>
        </p:spPr>
        <p:txBody>
          <a:bodyPr numCol="1"/>
          <a:lstStyle>
            <a:lvl1pPr marL="0" indent="0">
              <a:buNone/>
              <a:defRPr sz="900" b="0" i="0">
                <a:solidFill>
                  <a:srgbClr val="454546"/>
                </a:solidFill>
                <a:latin typeface="HelveticaNeueLT Pro 55 Roman" panose="020B0604020202020204" pitchFamily="34" charset="77"/>
              </a:defRPr>
            </a:lvl1pPr>
            <a:lvl2pPr marL="457189" indent="0">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77" indent="0">
              <a:buFont typeface="Arial" panose="020B0604020202020204" pitchFamily="34" charset="0"/>
              <a:buNone/>
              <a:defRPr sz="1400" b="0" i="0">
                <a:solidFill>
                  <a:srgbClr val="E8BC28"/>
                </a:solidFill>
                <a:latin typeface="HelveticaNeueLT Std Lt" panose="020B0403020202020204" pitchFamily="34" charset="0"/>
              </a:defRPr>
            </a:lvl3pPr>
            <a:lvl4pPr marL="1371566" indent="0">
              <a:buFont typeface="Arial" panose="020B0604020202020204" pitchFamily="34" charset="0"/>
              <a:buNone/>
              <a:defRPr sz="1400" b="0" i="0">
                <a:solidFill>
                  <a:srgbClr val="E8BC28"/>
                </a:solidFill>
                <a:latin typeface="HelveticaNeueLT Std Lt" panose="020B0403020202020204" pitchFamily="34" charset="0"/>
              </a:defRPr>
            </a:lvl4pPr>
            <a:lvl5pPr marL="1828755" indent="0">
              <a:buNone/>
              <a:defRPr b="0" i="0">
                <a:latin typeface="HelveticaNeueLT Std Thin" panose="020B0403020202020204" pitchFamily="34" charset="0"/>
              </a:defRPr>
            </a:lvl5pPr>
          </a:lstStyle>
          <a:p>
            <a:pPr lvl="0"/>
            <a:endParaRPr lang="en-US"/>
          </a:p>
        </p:txBody>
      </p:sp>
      <p:sp>
        <p:nvSpPr>
          <p:cNvPr id="10" name="Title 1">
            <a:extLst>
              <a:ext uri="{FF2B5EF4-FFF2-40B4-BE49-F238E27FC236}">
                <a16:creationId xmlns:a16="http://schemas.microsoft.com/office/drawing/2014/main" id="{7A47D704-2DFB-5341-BDC6-2EB2781D623D}"/>
              </a:ext>
            </a:extLst>
          </p:cNvPr>
          <p:cNvSpPr>
            <a:spLocks noGrp="1"/>
          </p:cNvSpPr>
          <p:nvPr>
            <p:ph type="title"/>
          </p:nvPr>
        </p:nvSpPr>
        <p:spPr>
          <a:xfrm>
            <a:off x="497523" y="780175"/>
            <a:ext cx="5043199" cy="637747"/>
          </a:xfrm>
          <a:prstGeom prst="rect">
            <a:avLst/>
          </a:prstGeom>
        </p:spPr>
        <p:txBody>
          <a:bodyPr anchor="t"/>
          <a:lstStyle>
            <a:lvl1pPr>
              <a:defRPr sz="2500" b="0" i="0">
                <a:solidFill>
                  <a:srgbClr val="D43900"/>
                </a:solidFill>
                <a:latin typeface="HelveticaNeueLT Pro 55 Roman" panose="020B0604020202020204" pitchFamily="34" charset="77"/>
                <a:ea typeface="Helvetica Neue Condensed" panose="02000503000000020004" pitchFamily="2" charset="0"/>
                <a:cs typeface="Helvetica Neue Condensed" panose="02000503000000020004" pitchFamily="2" charset="0"/>
              </a:defRPr>
            </a:lvl1pPr>
          </a:lstStyle>
          <a:p>
            <a:r>
              <a:rPr lang="en-GB"/>
              <a:t>Click to edit Master title style</a:t>
            </a:r>
            <a:endParaRPr lang="en-US"/>
          </a:p>
        </p:txBody>
      </p:sp>
      <p:sp>
        <p:nvSpPr>
          <p:cNvPr id="2" name="Graphic 8">
            <a:extLst>
              <a:ext uri="{FF2B5EF4-FFF2-40B4-BE49-F238E27FC236}">
                <a16:creationId xmlns:a16="http://schemas.microsoft.com/office/drawing/2014/main" id="{1932A07F-8C98-0D29-186C-36B1CEC67C06}"/>
              </a:ext>
            </a:extLst>
          </p:cNvPr>
          <p:cNvSpPr/>
          <p:nvPr userDrawn="1"/>
        </p:nvSpPr>
        <p:spPr>
          <a:xfrm>
            <a:off x="-16829" y="6232997"/>
            <a:ext cx="12263370" cy="659972"/>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 name="connsiteX0" fmla="*/ 13418720 w 13424658"/>
              <a:gd name="connsiteY0" fmla="*/ 0 h 659972"/>
              <a:gd name="connsiteX1" fmla="*/ 11473122 w 13424658"/>
              <a:gd name="connsiteY1" fmla="*/ 0 h 659972"/>
              <a:gd name="connsiteX2" fmla="*/ 11435032 w 13424658"/>
              <a:gd name="connsiteY2" fmla="*/ 2097 h 659972"/>
              <a:gd name="connsiteX3" fmla="*/ 11397926 w 13424658"/>
              <a:gd name="connsiteY3" fmla="*/ 8549 h 659972"/>
              <a:gd name="connsiteX4" fmla="*/ 11361641 w 13424658"/>
              <a:gd name="connsiteY4" fmla="*/ 18873 h 659972"/>
              <a:gd name="connsiteX5" fmla="*/ 11326998 w 13424658"/>
              <a:gd name="connsiteY5" fmla="*/ 33229 h 659972"/>
              <a:gd name="connsiteX6" fmla="*/ 11294161 w 13424658"/>
              <a:gd name="connsiteY6" fmla="*/ 51456 h 659972"/>
              <a:gd name="connsiteX7" fmla="*/ 11263295 w 13424658"/>
              <a:gd name="connsiteY7" fmla="*/ 73232 h 659972"/>
              <a:gd name="connsiteX8" fmla="*/ 11234891 w 13424658"/>
              <a:gd name="connsiteY8" fmla="*/ 98557 h 659972"/>
              <a:gd name="connsiteX9" fmla="*/ 11029496 w 13424658"/>
              <a:gd name="connsiteY9" fmla="*/ 306639 h 659972"/>
              <a:gd name="connsiteX10" fmla="*/ 11001092 w 13424658"/>
              <a:gd name="connsiteY10" fmla="*/ 331964 h 659972"/>
              <a:gd name="connsiteX11" fmla="*/ 10970225 w 13424658"/>
              <a:gd name="connsiteY11" fmla="*/ 353740 h 659972"/>
              <a:gd name="connsiteX12" fmla="*/ 10937388 w 13424658"/>
              <a:gd name="connsiteY12" fmla="*/ 371806 h 659972"/>
              <a:gd name="connsiteX13" fmla="*/ 10902746 w 13424658"/>
              <a:gd name="connsiteY13" fmla="*/ 386162 h 659972"/>
              <a:gd name="connsiteX14" fmla="*/ 10866625 w 13424658"/>
              <a:gd name="connsiteY14" fmla="*/ 396646 h 659972"/>
              <a:gd name="connsiteX15" fmla="*/ 10829356 w 13424658"/>
              <a:gd name="connsiteY15" fmla="*/ 402937 h 659972"/>
              <a:gd name="connsiteX16" fmla="*/ 10791265 w 13424658"/>
              <a:gd name="connsiteY16" fmla="*/ 405034 h 659972"/>
              <a:gd name="connsiteX17" fmla="*/ 0 w 13424658"/>
              <a:gd name="connsiteY17" fmla="*/ 401828 h 659972"/>
              <a:gd name="connsiteX18" fmla="*/ 1164494 w 13424658"/>
              <a:gd name="connsiteY18" fmla="*/ 654035 h 659972"/>
              <a:gd name="connsiteX19" fmla="*/ 13424658 w 13424658"/>
              <a:gd name="connsiteY19" fmla="*/ 659972 h 659972"/>
              <a:gd name="connsiteX20" fmla="*/ 13418720 w 13424658"/>
              <a:gd name="connsiteY20" fmla="*/ 0 h 659972"/>
              <a:gd name="connsiteX0" fmla="*/ 13418720 w 13424658"/>
              <a:gd name="connsiteY0" fmla="*/ 0 h 659972"/>
              <a:gd name="connsiteX1" fmla="*/ 11473122 w 13424658"/>
              <a:gd name="connsiteY1" fmla="*/ 0 h 659972"/>
              <a:gd name="connsiteX2" fmla="*/ 11435032 w 13424658"/>
              <a:gd name="connsiteY2" fmla="*/ 2097 h 659972"/>
              <a:gd name="connsiteX3" fmla="*/ 11397926 w 13424658"/>
              <a:gd name="connsiteY3" fmla="*/ 8549 h 659972"/>
              <a:gd name="connsiteX4" fmla="*/ 11361641 w 13424658"/>
              <a:gd name="connsiteY4" fmla="*/ 18873 h 659972"/>
              <a:gd name="connsiteX5" fmla="*/ 11326998 w 13424658"/>
              <a:gd name="connsiteY5" fmla="*/ 33229 h 659972"/>
              <a:gd name="connsiteX6" fmla="*/ 11294161 w 13424658"/>
              <a:gd name="connsiteY6" fmla="*/ 51456 h 659972"/>
              <a:gd name="connsiteX7" fmla="*/ 11263295 w 13424658"/>
              <a:gd name="connsiteY7" fmla="*/ 73232 h 659972"/>
              <a:gd name="connsiteX8" fmla="*/ 11234891 w 13424658"/>
              <a:gd name="connsiteY8" fmla="*/ 98557 h 659972"/>
              <a:gd name="connsiteX9" fmla="*/ 11029496 w 13424658"/>
              <a:gd name="connsiteY9" fmla="*/ 306639 h 659972"/>
              <a:gd name="connsiteX10" fmla="*/ 11001092 w 13424658"/>
              <a:gd name="connsiteY10" fmla="*/ 331964 h 659972"/>
              <a:gd name="connsiteX11" fmla="*/ 10970225 w 13424658"/>
              <a:gd name="connsiteY11" fmla="*/ 353740 h 659972"/>
              <a:gd name="connsiteX12" fmla="*/ 10937388 w 13424658"/>
              <a:gd name="connsiteY12" fmla="*/ 371806 h 659972"/>
              <a:gd name="connsiteX13" fmla="*/ 10902746 w 13424658"/>
              <a:gd name="connsiteY13" fmla="*/ 386162 h 659972"/>
              <a:gd name="connsiteX14" fmla="*/ 10866625 w 13424658"/>
              <a:gd name="connsiteY14" fmla="*/ 396646 h 659972"/>
              <a:gd name="connsiteX15" fmla="*/ 10829356 w 13424658"/>
              <a:gd name="connsiteY15" fmla="*/ 402937 h 659972"/>
              <a:gd name="connsiteX16" fmla="*/ 10791265 w 13424658"/>
              <a:gd name="connsiteY16" fmla="*/ 405034 h 659972"/>
              <a:gd name="connsiteX17" fmla="*/ 0 w 13424658"/>
              <a:gd name="connsiteY17" fmla="*/ 401828 h 659972"/>
              <a:gd name="connsiteX18" fmla="*/ 30638 w 13424658"/>
              <a:gd name="connsiteY18" fmla="*/ 644891 h 659972"/>
              <a:gd name="connsiteX19" fmla="*/ 13424658 w 13424658"/>
              <a:gd name="connsiteY19" fmla="*/ 659972 h 659972"/>
              <a:gd name="connsiteX20" fmla="*/ 13418720 w 13424658"/>
              <a:gd name="connsiteY20" fmla="*/ 0 h 659972"/>
              <a:gd name="connsiteX0" fmla="*/ 12248288 w 13424658"/>
              <a:gd name="connsiteY0" fmla="*/ 0 h 659972"/>
              <a:gd name="connsiteX1" fmla="*/ 11473122 w 13424658"/>
              <a:gd name="connsiteY1" fmla="*/ 0 h 659972"/>
              <a:gd name="connsiteX2" fmla="*/ 11435032 w 13424658"/>
              <a:gd name="connsiteY2" fmla="*/ 2097 h 659972"/>
              <a:gd name="connsiteX3" fmla="*/ 11397926 w 13424658"/>
              <a:gd name="connsiteY3" fmla="*/ 8549 h 659972"/>
              <a:gd name="connsiteX4" fmla="*/ 11361641 w 13424658"/>
              <a:gd name="connsiteY4" fmla="*/ 18873 h 659972"/>
              <a:gd name="connsiteX5" fmla="*/ 11326998 w 13424658"/>
              <a:gd name="connsiteY5" fmla="*/ 33229 h 659972"/>
              <a:gd name="connsiteX6" fmla="*/ 11294161 w 13424658"/>
              <a:gd name="connsiteY6" fmla="*/ 51456 h 659972"/>
              <a:gd name="connsiteX7" fmla="*/ 11263295 w 13424658"/>
              <a:gd name="connsiteY7" fmla="*/ 73232 h 659972"/>
              <a:gd name="connsiteX8" fmla="*/ 11234891 w 13424658"/>
              <a:gd name="connsiteY8" fmla="*/ 98557 h 659972"/>
              <a:gd name="connsiteX9" fmla="*/ 11029496 w 13424658"/>
              <a:gd name="connsiteY9" fmla="*/ 306639 h 659972"/>
              <a:gd name="connsiteX10" fmla="*/ 11001092 w 13424658"/>
              <a:gd name="connsiteY10" fmla="*/ 331964 h 659972"/>
              <a:gd name="connsiteX11" fmla="*/ 10970225 w 13424658"/>
              <a:gd name="connsiteY11" fmla="*/ 353740 h 659972"/>
              <a:gd name="connsiteX12" fmla="*/ 10937388 w 13424658"/>
              <a:gd name="connsiteY12" fmla="*/ 371806 h 659972"/>
              <a:gd name="connsiteX13" fmla="*/ 10902746 w 13424658"/>
              <a:gd name="connsiteY13" fmla="*/ 386162 h 659972"/>
              <a:gd name="connsiteX14" fmla="*/ 10866625 w 13424658"/>
              <a:gd name="connsiteY14" fmla="*/ 396646 h 659972"/>
              <a:gd name="connsiteX15" fmla="*/ 10829356 w 13424658"/>
              <a:gd name="connsiteY15" fmla="*/ 402937 h 659972"/>
              <a:gd name="connsiteX16" fmla="*/ 10791265 w 13424658"/>
              <a:gd name="connsiteY16" fmla="*/ 405034 h 659972"/>
              <a:gd name="connsiteX17" fmla="*/ 0 w 13424658"/>
              <a:gd name="connsiteY17" fmla="*/ 401828 h 659972"/>
              <a:gd name="connsiteX18" fmla="*/ 30638 w 13424658"/>
              <a:gd name="connsiteY18" fmla="*/ 644891 h 659972"/>
              <a:gd name="connsiteX19" fmla="*/ 13424658 w 13424658"/>
              <a:gd name="connsiteY19" fmla="*/ 659972 h 659972"/>
              <a:gd name="connsiteX20" fmla="*/ 12248288 w 13424658"/>
              <a:gd name="connsiteY20" fmla="*/ 0 h 659972"/>
              <a:gd name="connsiteX0" fmla="*/ 12248288 w 13424658"/>
              <a:gd name="connsiteY0" fmla="*/ 0 h 659972"/>
              <a:gd name="connsiteX1" fmla="*/ 11473122 w 13424658"/>
              <a:gd name="connsiteY1" fmla="*/ 0 h 659972"/>
              <a:gd name="connsiteX2" fmla="*/ 11435032 w 13424658"/>
              <a:gd name="connsiteY2" fmla="*/ 2097 h 659972"/>
              <a:gd name="connsiteX3" fmla="*/ 11397926 w 13424658"/>
              <a:gd name="connsiteY3" fmla="*/ 8549 h 659972"/>
              <a:gd name="connsiteX4" fmla="*/ 11361641 w 13424658"/>
              <a:gd name="connsiteY4" fmla="*/ 18873 h 659972"/>
              <a:gd name="connsiteX5" fmla="*/ 11326998 w 13424658"/>
              <a:gd name="connsiteY5" fmla="*/ 33229 h 659972"/>
              <a:gd name="connsiteX6" fmla="*/ 11294161 w 13424658"/>
              <a:gd name="connsiteY6" fmla="*/ 51456 h 659972"/>
              <a:gd name="connsiteX7" fmla="*/ 11263295 w 13424658"/>
              <a:gd name="connsiteY7" fmla="*/ 73232 h 659972"/>
              <a:gd name="connsiteX8" fmla="*/ 11234891 w 13424658"/>
              <a:gd name="connsiteY8" fmla="*/ 98557 h 659972"/>
              <a:gd name="connsiteX9" fmla="*/ 11029496 w 13424658"/>
              <a:gd name="connsiteY9" fmla="*/ 306639 h 659972"/>
              <a:gd name="connsiteX10" fmla="*/ 11001092 w 13424658"/>
              <a:gd name="connsiteY10" fmla="*/ 331964 h 659972"/>
              <a:gd name="connsiteX11" fmla="*/ 10970225 w 13424658"/>
              <a:gd name="connsiteY11" fmla="*/ 353740 h 659972"/>
              <a:gd name="connsiteX12" fmla="*/ 10937388 w 13424658"/>
              <a:gd name="connsiteY12" fmla="*/ 371806 h 659972"/>
              <a:gd name="connsiteX13" fmla="*/ 10902746 w 13424658"/>
              <a:gd name="connsiteY13" fmla="*/ 386162 h 659972"/>
              <a:gd name="connsiteX14" fmla="*/ 10866625 w 13424658"/>
              <a:gd name="connsiteY14" fmla="*/ 396646 h 659972"/>
              <a:gd name="connsiteX15" fmla="*/ 10829356 w 13424658"/>
              <a:gd name="connsiteY15" fmla="*/ 402937 h 659972"/>
              <a:gd name="connsiteX16" fmla="*/ 10791265 w 13424658"/>
              <a:gd name="connsiteY16" fmla="*/ 405034 h 659972"/>
              <a:gd name="connsiteX17" fmla="*/ 0 w 13424658"/>
              <a:gd name="connsiteY17" fmla="*/ 401828 h 659972"/>
              <a:gd name="connsiteX18" fmla="*/ 30638 w 13424658"/>
              <a:gd name="connsiteY18" fmla="*/ 644891 h 659972"/>
              <a:gd name="connsiteX19" fmla="*/ 13424658 w 13424658"/>
              <a:gd name="connsiteY19" fmla="*/ 659972 h 659972"/>
              <a:gd name="connsiteX20" fmla="*/ 12248288 w 13424658"/>
              <a:gd name="connsiteY20" fmla="*/ 0 h 659972"/>
              <a:gd name="connsiteX0" fmla="*/ 12248288 w 12263370"/>
              <a:gd name="connsiteY0" fmla="*/ 0 h 659972"/>
              <a:gd name="connsiteX1" fmla="*/ 11473122 w 12263370"/>
              <a:gd name="connsiteY1" fmla="*/ 0 h 659972"/>
              <a:gd name="connsiteX2" fmla="*/ 11435032 w 12263370"/>
              <a:gd name="connsiteY2" fmla="*/ 2097 h 659972"/>
              <a:gd name="connsiteX3" fmla="*/ 11397926 w 12263370"/>
              <a:gd name="connsiteY3" fmla="*/ 8549 h 659972"/>
              <a:gd name="connsiteX4" fmla="*/ 11361641 w 12263370"/>
              <a:gd name="connsiteY4" fmla="*/ 18873 h 659972"/>
              <a:gd name="connsiteX5" fmla="*/ 11326998 w 12263370"/>
              <a:gd name="connsiteY5" fmla="*/ 33229 h 659972"/>
              <a:gd name="connsiteX6" fmla="*/ 11294161 w 12263370"/>
              <a:gd name="connsiteY6" fmla="*/ 51456 h 659972"/>
              <a:gd name="connsiteX7" fmla="*/ 11263295 w 12263370"/>
              <a:gd name="connsiteY7" fmla="*/ 73232 h 659972"/>
              <a:gd name="connsiteX8" fmla="*/ 11234891 w 12263370"/>
              <a:gd name="connsiteY8" fmla="*/ 98557 h 659972"/>
              <a:gd name="connsiteX9" fmla="*/ 11029496 w 12263370"/>
              <a:gd name="connsiteY9" fmla="*/ 306639 h 659972"/>
              <a:gd name="connsiteX10" fmla="*/ 11001092 w 12263370"/>
              <a:gd name="connsiteY10" fmla="*/ 331964 h 659972"/>
              <a:gd name="connsiteX11" fmla="*/ 10970225 w 12263370"/>
              <a:gd name="connsiteY11" fmla="*/ 353740 h 659972"/>
              <a:gd name="connsiteX12" fmla="*/ 10937388 w 12263370"/>
              <a:gd name="connsiteY12" fmla="*/ 371806 h 659972"/>
              <a:gd name="connsiteX13" fmla="*/ 10902746 w 12263370"/>
              <a:gd name="connsiteY13" fmla="*/ 386162 h 659972"/>
              <a:gd name="connsiteX14" fmla="*/ 10866625 w 12263370"/>
              <a:gd name="connsiteY14" fmla="*/ 396646 h 659972"/>
              <a:gd name="connsiteX15" fmla="*/ 10829356 w 12263370"/>
              <a:gd name="connsiteY15" fmla="*/ 402937 h 659972"/>
              <a:gd name="connsiteX16" fmla="*/ 10791265 w 12263370"/>
              <a:gd name="connsiteY16" fmla="*/ 405034 h 659972"/>
              <a:gd name="connsiteX17" fmla="*/ 0 w 12263370"/>
              <a:gd name="connsiteY17" fmla="*/ 401828 h 659972"/>
              <a:gd name="connsiteX18" fmla="*/ 30638 w 12263370"/>
              <a:gd name="connsiteY18" fmla="*/ 644891 h 659972"/>
              <a:gd name="connsiteX19" fmla="*/ 12263370 w 12263370"/>
              <a:gd name="connsiteY19" fmla="*/ 659972 h 659972"/>
              <a:gd name="connsiteX20" fmla="*/ 12248288 w 12263370"/>
              <a:gd name="connsiteY20" fmla="*/ 0 h 65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63370" h="659972">
                <a:moveTo>
                  <a:pt x="12248288" y="0"/>
                </a:moveTo>
                <a:lnTo>
                  <a:pt x="11473122" y="0"/>
                </a:lnTo>
                <a:lnTo>
                  <a:pt x="11435032" y="2097"/>
                </a:lnTo>
                <a:lnTo>
                  <a:pt x="11397926" y="8549"/>
                </a:lnTo>
                <a:lnTo>
                  <a:pt x="11361641" y="18873"/>
                </a:lnTo>
                <a:lnTo>
                  <a:pt x="11326998" y="33229"/>
                </a:lnTo>
                <a:lnTo>
                  <a:pt x="11294161" y="51456"/>
                </a:lnTo>
                <a:lnTo>
                  <a:pt x="11263295" y="73232"/>
                </a:lnTo>
                <a:lnTo>
                  <a:pt x="11234891" y="98557"/>
                </a:lnTo>
                <a:lnTo>
                  <a:pt x="11029496" y="306639"/>
                </a:lnTo>
                <a:lnTo>
                  <a:pt x="11001092" y="331964"/>
                </a:lnTo>
                <a:lnTo>
                  <a:pt x="10970225" y="353740"/>
                </a:lnTo>
                <a:lnTo>
                  <a:pt x="10937388" y="371806"/>
                </a:lnTo>
                <a:lnTo>
                  <a:pt x="10902746" y="386162"/>
                </a:lnTo>
                <a:lnTo>
                  <a:pt x="10866625" y="396646"/>
                </a:lnTo>
                <a:lnTo>
                  <a:pt x="10829356" y="402937"/>
                </a:lnTo>
                <a:lnTo>
                  <a:pt x="10791265" y="405034"/>
                </a:lnTo>
                <a:lnTo>
                  <a:pt x="0" y="401828"/>
                </a:lnTo>
                <a:lnTo>
                  <a:pt x="30638" y="644891"/>
                </a:lnTo>
                <a:lnTo>
                  <a:pt x="12263370" y="659972"/>
                </a:lnTo>
                <a:cubicBezTo>
                  <a:pt x="12261391" y="453836"/>
                  <a:pt x="12259411" y="32400"/>
                  <a:pt x="12248288" y="0"/>
                </a:cubicBezTo>
                <a:close/>
              </a:path>
            </a:pathLst>
          </a:custGeom>
          <a:solidFill>
            <a:srgbClr val="FFFFFF"/>
          </a:solidFill>
          <a:ln w="16417" cap="flat">
            <a:noFill/>
            <a:prstDash val="solid"/>
            <a:miter/>
          </a:ln>
        </p:spPr>
        <p:txBody>
          <a:bodyPr rtlCol="0" anchor="ctr"/>
          <a:lstStyle/>
          <a:p>
            <a:endParaRPr lang="en-GB"/>
          </a:p>
        </p:txBody>
      </p:sp>
      <p:sp>
        <p:nvSpPr>
          <p:cNvPr id="3" name="Graphic 8">
            <a:extLst>
              <a:ext uri="{FF2B5EF4-FFF2-40B4-BE49-F238E27FC236}">
                <a16:creationId xmlns:a16="http://schemas.microsoft.com/office/drawing/2014/main" id="{09588CB6-9A46-E09A-EE34-839D69533FDE}"/>
              </a:ext>
            </a:extLst>
          </p:cNvPr>
          <p:cNvSpPr/>
          <p:nvPr userDrawn="1"/>
        </p:nvSpPr>
        <p:spPr>
          <a:xfrm>
            <a:off x="-924" y="6232997"/>
            <a:ext cx="12210889" cy="405034"/>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12254226 w 12254226"/>
              <a:gd name="connsiteY18" fmla="*/ 659972 h 659972"/>
              <a:gd name="connsiteX19" fmla="*/ 12248288 w 12254226"/>
              <a:gd name="connsiteY19" fmla="*/ 0 h 659972"/>
              <a:gd name="connsiteX0" fmla="*/ 12248288 w 12248288"/>
              <a:gd name="connsiteY0" fmla="*/ 0 h 410972"/>
              <a:gd name="connsiteX1" fmla="*/ 10302690 w 12248288"/>
              <a:gd name="connsiteY1" fmla="*/ 0 h 410972"/>
              <a:gd name="connsiteX2" fmla="*/ 10264600 w 12248288"/>
              <a:gd name="connsiteY2" fmla="*/ 2097 h 410972"/>
              <a:gd name="connsiteX3" fmla="*/ 10227494 w 12248288"/>
              <a:gd name="connsiteY3" fmla="*/ 8549 h 410972"/>
              <a:gd name="connsiteX4" fmla="*/ 10191209 w 12248288"/>
              <a:gd name="connsiteY4" fmla="*/ 18873 h 410972"/>
              <a:gd name="connsiteX5" fmla="*/ 10156566 w 12248288"/>
              <a:gd name="connsiteY5" fmla="*/ 33229 h 410972"/>
              <a:gd name="connsiteX6" fmla="*/ 10123729 w 12248288"/>
              <a:gd name="connsiteY6" fmla="*/ 51456 h 410972"/>
              <a:gd name="connsiteX7" fmla="*/ 10092863 w 12248288"/>
              <a:gd name="connsiteY7" fmla="*/ 73232 h 410972"/>
              <a:gd name="connsiteX8" fmla="*/ 10064459 w 12248288"/>
              <a:gd name="connsiteY8" fmla="*/ 98557 h 410972"/>
              <a:gd name="connsiteX9" fmla="*/ 9859064 w 12248288"/>
              <a:gd name="connsiteY9" fmla="*/ 306639 h 410972"/>
              <a:gd name="connsiteX10" fmla="*/ 9830660 w 12248288"/>
              <a:gd name="connsiteY10" fmla="*/ 331964 h 410972"/>
              <a:gd name="connsiteX11" fmla="*/ 9799793 w 12248288"/>
              <a:gd name="connsiteY11" fmla="*/ 353740 h 410972"/>
              <a:gd name="connsiteX12" fmla="*/ 9766956 w 12248288"/>
              <a:gd name="connsiteY12" fmla="*/ 371806 h 410972"/>
              <a:gd name="connsiteX13" fmla="*/ 9732314 w 12248288"/>
              <a:gd name="connsiteY13" fmla="*/ 386162 h 410972"/>
              <a:gd name="connsiteX14" fmla="*/ 9696193 w 12248288"/>
              <a:gd name="connsiteY14" fmla="*/ 396646 h 410972"/>
              <a:gd name="connsiteX15" fmla="*/ 9658924 w 12248288"/>
              <a:gd name="connsiteY15" fmla="*/ 402937 h 410972"/>
              <a:gd name="connsiteX16" fmla="*/ 9620833 w 12248288"/>
              <a:gd name="connsiteY16" fmla="*/ 405034 h 410972"/>
              <a:gd name="connsiteX17" fmla="*/ 0 w 12248288"/>
              <a:gd name="connsiteY17" fmla="*/ 410972 h 410972"/>
              <a:gd name="connsiteX18" fmla="*/ 12248288 w 12248288"/>
              <a:gd name="connsiteY18" fmla="*/ 0 h 410972"/>
              <a:gd name="connsiteX0" fmla="*/ 12156848 w 12156848"/>
              <a:gd name="connsiteY0" fmla="*/ 0 h 502412"/>
              <a:gd name="connsiteX1" fmla="*/ 10211250 w 12156848"/>
              <a:gd name="connsiteY1" fmla="*/ 0 h 502412"/>
              <a:gd name="connsiteX2" fmla="*/ 10173160 w 12156848"/>
              <a:gd name="connsiteY2" fmla="*/ 2097 h 502412"/>
              <a:gd name="connsiteX3" fmla="*/ 10136054 w 12156848"/>
              <a:gd name="connsiteY3" fmla="*/ 8549 h 502412"/>
              <a:gd name="connsiteX4" fmla="*/ 10099769 w 12156848"/>
              <a:gd name="connsiteY4" fmla="*/ 18873 h 502412"/>
              <a:gd name="connsiteX5" fmla="*/ 10065126 w 12156848"/>
              <a:gd name="connsiteY5" fmla="*/ 33229 h 502412"/>
              <a:gd name="connsiteX6" fmla="*/ 10032289 w 12156848"/>
              <a:gd name="connsiteY6" fmla="*/ 51456 h 502412"/>
              <a:gd name="connsiteX7" fmla="*/ 10001423 w 12156848"/>
              <a:gd name="connsiteY7" fmla="*/ 73232 h 502412"/>
              <a:gd name="connsiteX8" fmla="*/ 9973019 w 12156848"/>
              <a:gd name="connsiteY8" fmla="*/ 98557 h 502412"/>
              <a:gd name="connsiteX9" fmla="*/ 9767624 w 12156848"/>
              <a:gd name="connsiteY9" fmla="*/ 306639 h 502412"/>
              <a:gd name="connsiteX10" fmla="*/ 9739220 w 12156848"/>
              <a:gd name="connsiteY10" fmla="*/ 331964 h 502412"/>
              <a:gd name="connsiteX11" fmla="*/ 9708353 w 12156848"/>
              <a:gd name="connsiteY11" fmla="*/ 353740 h 502412"/>
              <a:gd name="connsiteX12" fmla="*/ 9675516 w 12156848"/>
              <a:gd name="connsiteY12" fmla="*/ 371806 h 502412"/>
              <a:gd name="connsiteX13" fmla="*/ 9640874 w 12156848"/>
              <a:gd name="connsiteY13" fmla="*/ 386162 h 502412"/>
              <a:gd name="connsiteX14" fmla="*/ 9604753 w 12156848"/>
              <a:gd name="connsiteY14" fmla="*/ 396646 h 502412"/>
              <a:gd name="connsiteX15" fmla="*/ 9567484 w 12156848"/>
              <a:gd name="connsiteY15" fmla="*/ 402937 h 502412"/>
              <a:gd name="connsiteX16" fmla="*/ 9529393 w 12156848"/>
              <a:gd name="connsiteY16" fmla="*/ 405034 h 502412"/>
              <a:gd name="connsiteX17" fmla="*/ 0 w 12156848"/>
              <a:gd name="connsiteY17" fmla="*/ 502412 h 502412"/>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395320 h 405034"/>
              <a:gd name="connsiteX0" fmla="*/ 12173324 w 12173324"/>
              <a:gd name="connsiteY0" fmla="*/ 0 h 428271"/>
              <a:gd name="connsiteX1" fmla="*/ 10227726 w 12173324"/>
              <a:gd name="connsiteY1" fmla="*/ 0 h 428271"/>
              <a:gd name="connsiteX2" fmla="*/ 10189636 w 12173324"/>
              <a:gd name="connsiteY2" fmla="*/ 2097 h 428271"/>
              <a:gd name="connsiteX3" fmla="*/ 10152530 w 12173324"/>
              <a:gd name="connsiteY3" fmla="*/ 8549 h 428271"/>
              <a:gd name="connsiteX4" fmla="*/ 10116245 w 12173324"/>
              <a:gd name="connsiteY4" fmla="*/ 18873 h 428271"/>
              <a:gd name="connsiteX5" fmla="*/ 10081602 w 12173324"/>
              <a:gd name="connsiteY5" fmla="*/ 33229 h 428271"/>
              <a:gd name="connsiteX6" fmla="*/ 10048765 w 12173324"/>
              <a:gd name="connsiteY6" fmla="*/ 51456 h 428271"/>
              <a:gd name="connsiteX7" fmla="*/ 10017899 w 12173324"/>
              <a:gd name="connsiteY7" fmla="*/ 73232 h 428271"/>
              <a:gd name="connsiteX8" fmla="*/ 9989495 w 12173324"/>
              <a:gd name="connsiteY8" fmla="*/ 98557 h 428271"/>
              <a:gd name="connsiteX9" fmla="*/ 9784100 w 12173324"/>
              <a:gd name="connsiteY9" fmla="*/ 306639 h 428271"/>
              <a:gd name="connsiteX10" fmla="*/ 9755696 w 12173324"/>
              <a:gd name="connsiteY10" fmla="*/ 331964 h 428271"/>
              <a:gd name="connsiteX11" fmla="*/ 9724829 w 12173324"/>
              <a:gd name="connsiteY11" fmla="*/ 353740 h 428271"/>
              <a:gd name="connsiteX12" fmla="*/ 9691992 w 12173324"/>
              <a:gd name="connsiteY12" fmla="*/ 371806 h 428271"/>
              <a:gd name="connsiteX13" fmla="*/ 9657350 w 12173324"/>
              <a:gd name="connsiteY13" fmla="*/ 386162 h 428271"/>
              <a:gd name="connsiteX14" fmla="*/ 9621229 w 12173324"/>
              <a:gd name="connsiteY14" fmla="*/ 396646 h 428271"/>
              <a:gd name="connsiteX15" fmla="*/ 9583960 w 12173324"/>
              <a:gd name="connsiteY15" fmla="*/ 402937 h 428271"/>
              <a:gd name="connsiteX16" fmla="*/ 9545869 w 12173324"/>
              <a:gd name="connsiteY16" fmla="*/ 405034 h 428271"/>
              <a:gd name="connsiteX17" fmla="*/ 0 w 12173324"/>
              <a:gd name="connsiteY17" fmla="*/ 428271 h 428271"/>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403558 h 405034"/>
              <a:gd name="connsiteX0" fmla="*/ 12247465 w 12247465"/>
              <a:gd name="connsiteY0" fmla="*/ 0 h 405034"/>
              <a:gd name="connsiteX1" fmla="*/ 10301867 w 12247465"/>
              <a:gd name="connsiteY1" fmla="*/ 0 h 405034"/>
              <a:gd name="connsiteX2" fmla="*/ 10263777 w 12247465"/>
              <a:gd name="connsiteY2" fmla="*/ 2097 h 405034"/>
              <a:gd name="connsiteX3" fmla="*/ 10226671 w 12247465"/>
              <a:gd name="connsiteY3" fmla="*/ 8549 h 405034"/>
              <a:gd name="connsiteX4" fmla="*/ 10190386 w 12247465"/>
              <a:gd name="connsiteY4" fmla="*/ 18873 h 405034"/>
              <a:gd name="connsiteX5" fmla="*/ 10155743 w 12247465"/>
              <a:gd name="connsiteY5" fmla="*/ 33229 h 405034"/>
              <a:gd name="connsiteX6" fmla="*/ 10122906 w 12247465"/>
              <a:gd name="connsiteY6" fmla="*/ 51456 h 405034"/>
              <a:gd name="connsiteX7" fmla="*/ 10092040 w 12247465"/>
              <a:gd name="connsiteY7" fmla="*/ 73232 h 405034"/>
              <a:gd name="connsiteX8" fmla="*/ 10063636 w 12247465"/>
              <a:gd name="connsiteY8" fmla="*/ 98557 h 405034"/>
              <a:gd name="connsiteX9" fmla="*/ 9858241 w 12247465"/>
              <a:gd name="connsiteY9" fmla="*/ 306639 h 405034"/>
              <a:gd name="connsiteX10" fmla="*/ 9829837 w 12247465"/>
              <a:gd name="connsiteY10" fmla="*/ 331964 h 405034"/>
              <a:gd name="connsiteX11" fmla="*/ 9798970 w 12247465"/>
              <a:gd name="connsiteY11" fmla="*/ 353740 h 405034"/>
              <a:gd name="connsiteX12" fmla="*/ 9766133 w 12247465"/>
              <a:gd name="connsiteY12" fmla="*/ 371806 h 405034"/>
              <a:gd name="connsiteX13" fmla="*/ 9731491 w 12247465"/>
              <a:gd name="connsiteY13" fmla="*/ 386162 h 405034"/>
              <a:gd name="connsiteX14" fmla="*/ 9695370 w 12247465"/>
              <a:gd name="connsiteY14" fmla="*/ 396646 h 405034"/>
              <a:gd name="connsiteX15" fmla="*/ 9658101 w 12247465"/>
              <a:gd name="connsiteY15" fmla="*/ 402937 h 405034"/>
              <a:gd name="connsiteX16" fmla="*/ 9620010 w 12247465"/>
              <a:gd name="connsiteY16" fmla="*/ 405034 h 405034"/>
              <a:gd name="connsiteX17" fmla="*/ 0 w 12247465"/>
              <a:gd name="connsiteY17" fmla="*/ 403558 h 405034"/>
              <a:gd name="connsiteX0" fmla="*/ 13399609 w 13399609"/>
              <a:gd name="connsiteY0" fmla="*/ 0 h 405034"/>
              <a:gd name="connsiteX1" fmla="*/ 11454011 w 13399609"/>
              <a:gd name="connsiteY1" fmla="*/ 0 h 405034"/>
              <a:gd name="connsiteX2" fmla="*/ 11415921 w 13399609"/>
              <a:gd name="connsiteY2" fmla="*/ 2097 h 405034"/>
              <a:gd name="connsiteX3" fmla="*/ 11378815 w 13399609"/>
              <a:gd name="connsiteY3" fmla="*/ 8549 h 405034"/>
              <a:gd name="connsiteX4" fmla="*/ 11342530 w 13399609"/>
              <a:gd name="connsiteY4" fmla="*/ 18873 h 405034"/>
              <a:gd name="connsiteX5" fmla="*/ 11307887 w 13399609"/>
              <a:gd name="connsiteY5" fmla="*/ 33229 h 405034"/>
              <a:gd name="connsiteX6" fmla="*/ 11275050 w 13399609"/>
              <a:gd name="connsiteY6" fmla="*/ 51456 h 405034"/>
              <a:gd name="connsiteX7" fmla="*/ 11244184 w 13399609"/>
              <a:gd name="connsiteY7" fmla="*/ 73232 h 405034"/>
              <a:gd name="connsiteX8" fmla="*/ 11215780 w 13399609"/>
              <a:gd name="connsiteY8" fmla="*/ 98557 h 405034"/>
              <a:gd name="connsiteX9" fmla="*/ 11010385 w 13399609"/>
              <a:gd name="connsiteY9" fmla="*/ 306639 h 405034"/>
              <a:gd name="connsiteX10" fmla="*/ 10981981 w 13399609"/>
              <a:gd name="connsiteY10" fmla="*/ 331964 h 405034"/>
              <a:gd name="connsiteX11" fmla="*/ 10951114 w 13399609"/>
              <a:gd name="connsiteY11" fmla="*/ 353740 h 405034"/>
              <a:gd name="connsiteX12" fmla="*/ 10918277 w 13399609"/>
              <a:gd name="connsiteY12" fmla="*/ 371806 h 405034"/>
              <a:gd name="connsiteX13" fmla="*/ 10883635 w 13399609"/>
              <a:gd name="connsiteY13" fmla="*/ 386162 h 405034"/>
              <a:gd name="connsiteX14" fmla="*/ 10847514 w 13399609"/>
              <a:gd name="connsiteY14" fmla="*/ 396646 h 405034"/>
              <a:gd name="connsiteX15" fmla="*/ 10810245 w 13399609"/>
              <a:gd name="connsiteY15" fmla="*/ 402937 h 405034"/>
              <a:gd name="connsiteX16" fmla="*/ 10772154 w 13399609"/>
              <a:gd name="connsiteY16" fmla="*/ 405034 h 405034"/>
              <a:gd name="connsiteX17" fmla="*/ 0 w 13399609"/>
              <a:gd name="connsiteY17" fmla="*/ 403558 h 405034"/>
              <a:gd name="connsiteX0" fmla="*/ 12210889 w 12210889"/>
              <a:gd name="connsiteY0" fmla="*/ 9144 h 405034"/>
              <a:gd name="connsiteX1" fmla="*/ 11454011 w 12210889"/>
              <a:gd name="connsiteY1" fmla="*/ 0 h 405034"/>
              <a:gd name="connsiteX2" fmla="*/ 11415921 w 12210889"/>
              <a:gd name="connsiteY2" fmla="*/ 2097 h 405034"/>
              <a:gd name="connsiteX3" fmla="*/ 11378815 w 12210889"/>
              <a:gd name="connsiteY3" fmla="*/ 8549 h 405034"/>
              <a:gd name="connsiteX4" fmla="*/ 11342530 w 12210889"/>
              <a:gd name="connsiteY4" fmla="*/ 18873 h 405034"/>
              <a:gd name="connsiteX5" fmla="*/ 11307887 w 12210889"/>
              <a:gd name="connsiteY5" fmla="*/ 33229 h 405034"/>
              <a:gd name="connsiteX6" fmla="*/ 11275050 w 12210889"/>
              <a:gd name="connsiteY6" fmla="*/ 51456 h 405034"/>
              <a:gd name="connsiteX7" fmla="*/ 11244184 w 12210889"/>
              <a:gd name="connsiteY7" fmla="*/ 73232 h 405034"/>
              <a:gd name="connsiteX8" fmla="*/ 11215780 w 12210889"/>
              <a:gd name="connsiteY8" fmla="*/ 98557 h 405034"/>
              <a:gd name="connsiteX9" fmla="*/ 11010385 w 12210889"/>
              <a:gd name="connsiteY9" fmla="*/ 306639 h 405034"/>
              <a:gd name="connsiteX10" fmla="*/ 10981981 w 12210889"/>
              <a:gd name="connsiteY10" fmla="*/ 331964 h 405034"/>
              <a:gd name="connsiteX11" fmla="*/ 10951114 w 12210889"/>
              <a:gd name="connsiteY11" fmla="*/ 353740 h 405034"/>
              <a:gd name="connsiteX12" fmla="*/ 10918277 w 12210889"/>
              <a:gd name="connsiteY12" fmla="*/ 371806 h 405034"/>
              <a:gd name="connsiteX13" fmla="*/ 10883635 w 12210889"/>
              <a:gd name="connsiteY13" fmla="*/ 386162 h 405034"/>
              <a:gd name="connsiteX14" fmla="*/ 10847514 w 12210889"/>
              <a:gd name="connsiteY14" fmla="*/ 396646 h 405034"/>
              <a:gd name="connsiteX15" fmla="*/ 10810245 w 12210889"/>
              <a:gd name="connsiteY15" fmla="*/ 402937 h 405034"/>
              <a:gd name="connsiteX16" fmla="*/ 10772154 w 12210889"/>
              <a:gd name="connsiteY16" fmla="*/ 405034 h 405034"/>
              <a:gd name="connsiteX17" fmla="*/ 0 w 12210889"/>
              <a:gd name="connsiteY17" fmla="*/ 403558 h 40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10889" h="405034">
                <a:moveTo>
                  <a:pt x="12210889" y="9144"/>
                </a:moveTo>
                <a:lnTo>
                  <a:pt x="11454011" y="0"/>
                </a:lnTo>
                <a:lnTo>
                  <a:pt x="11415921" y="2097"/>
                </a:lnTo>
                <a:lnTo>
                  <a:pt x="11378815" y="8549"/>
                </a:lnTo>
                <a:lnTo>
                  <a:pt x="11342530" y="18873"/>
                </a:lnTo>
                <a:lnTo>
                  <a:pt x="11307887" y="33229"/>
                </a:lnTo>
                <a:lnTo>
                  <a:pt x="11275050" y="51456"/>
                </a:lnTo>
                <a:lnTo>
                  <a:pt x="11244184" y="73232"/>
                </a:lnTo>
                <a:lnTo>
                  <a:pt x="11215780" y="98557"/>
                </a:lnTo>
                <a:lnTo>
                  <a:pt x="11010385" y="306639"/>
                </a:lnTo>
                <a:lnTo>
                  <a:pt x="10981981" y="331964"/>
                </a:lnTo>
                <a:lnTo>
                  <a:pt x="10951114" y="353740"/>
                </a:lnTo>
                <a:lnTo>
                  <a:pt x="10918277" y="371806"/>
                </a:lnTo>
                <a:lnTo>
                  <a:pt x="10883635" y="386162"/>
                </a:lnTo>
                <a:lnTo>
                  <a:pt x="10847514" y="396646"/>
                </a:lnTo>
                <a:lnTo>
                  <a:pt x="10810245" y="402937"/>
                </a:lnTo>
                <a:lnTo>
                  <a:pt x="10772154" y="405034"/>
                </a:lnTo>
                <a:lnTo>
                  <a:pt x="0" y="403558"/>
                </a:lnTo>
              </a:path>
            </a:pathLst>
          </a:custGeom>
          <a:noFill/>
          <a:ln w="16417" cap="flat">
            <a:solidFill>
              <a:srgbClr val="FFBF22"/>
            </a:solidFill>
            <a:prstDash val="solid"/>
            <a:miter/>
          </a:ln>
        </p:spPr>
        <p:txBody>
          <a:bodyPr rtlCol="0" anchor="ctr"/>
          <a:lstStyle/>
          <a:p>
            <a:endParaRPr lang="en-GB"/>
          </a:p>
        </p:txBody>
      </p:sp>
      <p:pic>
        <p:nvPicPr>
          <p:cNvPr id="4" name="Picture 3">
            <a:extLst>
              <a:ext uri="{FF2B5EF4-FFF2-40B4-BE49-F238E27FC236}">
                <a16:creationId xmlns:a16="http://schemas.microsoft.com/office/drawing/2014/main" id="{8A3F6CBC-B122-8944-52B4-F1E5EA053AA2}"/>
              </a:ext>
            </a:extLst>
          </p:cNvPr>
          <p:cNvPicPr>
            <a:picLocks noChangeAspect="1"/>
          </p:cNvPicPr>
          <p:nvPr userDrawn="1"/>
        </p:nvPicPr>
        <p:blipFill>
          <a:blip r:embed="rId2"/>
          <a:srcRect/>
          <a:stretch/>
        </p:blipFill>
        <p:spPr>
          <a:xfrm>
            <a:off x="11423087" y="6426740"/>
            <a:ext cx="404054" cy="157424"/>
          </a:xfrm>
          <a:prstGeom prst="rect">
            <a:avLst/>
          </a:prstGeom>
        </p:spPr>
      </p:pic>
    </p:spTree>
    <p:extLst>
      <p:ext uri="{BB962C8B-B14F-4D97-AF65-F5344CB8AC3E}">
        <p14:creationId xmlns:p14="http://schemas.microsoft.com/office/powerpoint/2010/main" val="54583666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Content-2_column">
    <p:spTree>
      <p:nvGrpSpPr>
        <p:cNvPr id="1" name=""/>
        <p:cNvGrpSpPr/>
        <p:nvPr/>
      </p:nvGrpSpPr>
      <p:grpSpPr>
        <a:xfrm>
          <a:off x="0" y="0"/>
          <a:ext cx="0" cy="0"/>
          <a:chOff x="0" y="0"/>
          <a:chExt cx="0" cy="0"/>
        </a:xfrm>
      </p:grpSpPr>
      <p:sp>
        <p:nvSpPr>
          <p:cNvPr id="5" name="Text Placeholder 11">
            <a:extLst>
              <a:ext uri="{FF2B5EF4-FFF2-40B4-BE49-F238E27FC236}">
                <a16:creationId xmlns:a16="http://schemas.microsoft.com/office/drawing/2014/main" id="{96A35149-E325-934F-831D-58E063CAB1F5}"/>
              </a:ext>
            </a:extLst>
          </p:cNvPr>
          <p:cNvSpPr>
            <a:spLocks noGrp="1"/>
          </p:cNvSpPr>
          <p:nvPr>
            <p:ph type="body" sz="quarter" idx="12"/>
          </p:nvPr>
        </p:nvSpPr>
        <p:spPr>
          <a:xfrm>
            <a:off x="627025" y="1696825"/>
            <a:ext cx="6738975" cy="4091233"/>
          </a:xfrm>
          <a:prstGeom prst="rect">
            <a:avLst/>
          </a:prstGeom>
          <a:ln>
            <a:noFill/>
          </a:ln>
        </p:spPr>
        <p:txBody>
          <a:bodyPr numCol="2"/>
          <a:lstStyle>
            <a:lvl1pPr marL="0" indent="0">
              <a:buNone/>
              <a:defRPr sz="900" b="0" i="0">
                <a:solidFill>
                  <a:srgbClr val="454546"/>
                </a:solidFill>
                <a:latin typeface="HelveticaNeueLT Pro 55 Roman" panose="020B0604020202020204" pitchFamily="34" charset="77"/>
              </a:defRPr>
            </a:lvl1pPr>
            <a:lvl2pPr marL="457189" indent="0">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77" indent="0">
              <a:buFont typeface="Arial" panose="020B0604020202020204" pitchFamily="34" charset="0"/>
              <a:buNone/>
              <a:defRPr sz="1400" b="0" i="0">
                <a:solidFill>
                  <a:srgbClr val="E8BC28"/>
                </a:solidFill>
                <a:latin typeface="HelveticaNeueLT Std Lt" panose="020B0403020202020204" pitchFamily="34" charset="0"/>
              </a:defRPr>
            </a:lvl3pPr>
            <a:lvl4pPr marL="1371566" indent="0">
              <a:buFont typeface="Arial" panose="020B0604020202020204" pitchFamily="34" charset="0"/>
              <a:buNone/>
              <a:defRPr sz="1400" b="0" i="0">
                <a:solidFill>
                  <a:srgbClr val="E8BC28"/>
                </a:solidFill>
                <a:latin typeface="HelveticaNeueLT Std Lt" panose="020B0403020202020204" pitchFamily="34" charset="0"/>
              </a:defRPr>
            </a:lvl4pPr>
            <a:lvl5pPr marL="1828755" indent="0">
              <a:buNone/>
              <a:defRPr b="0" i="0">
                <a:latin typeface="HelveticaNeueLT Std Thin" panose="020B0403020202020204" pitchFamily="34" charset="0"/>
              </a:defRPr>
            </a:lvl5pPr>
          </a:lstStyle>
          <a:p>
            <a:pPr lvl="0"/>
            <a:endParaRPr lang="en-US"/>
          </a:p>
        </p:txBody>
      </p:sp>
      <p:sp>
        <p:nvSpPr>
          <p:cNvPr id="8" name="Title 1">
            <a:extLst>
              <a:ext uri="{FF2B5EF4-FFF2-40B4-BE49-F238E27FC236}">
                <a16:creationId xmlns:a16="http://schemas.microsoft.com/office/drawing/2014/main" id="{C41D837A-571C-7445-B6A0-3717544D9C25}"/>
              </a:ext>
            </a:extLst>
          </p:cNvPr>
          <p:cNvSpPr>
            <a:spLocks noGrp="1"/>
          </p:cNvSpPr>
          <p:nvPr>
            <p:ph type="title"/>
          </p:nvPr>
        </p:nvSpPr>
        <p:spPr>
          <a:xfrm>
            <a:off x="497523" y="780175"/>
            <a:ext cx="5043199" cy="637747"/>
          </a:xfrm>
          <a:prstGeom prst="rect">
            <a:avLst/>
          </a:prstGeom>
        </p:spPr>
        <p:txBody>
          <a:bodyPr anchor="t"/>
          <a:lstStyle>
            <a:lvl1pPr>
              <a:defRPr sz="2500" b="0" i="0">
                <a:solidFill>
                  <a:srgbClr val="D43900"/>
                </a:solidFill>
                <a:latin typeface="HelveticaNeueLT Pro 55 Roman" panose="020B0604020202020204" pitchFamily="34" charset="77"/>
                <a:ea typeface="Helvetica Neue Condensed" panose="02000503000000020004" pitchFamily="2" charset="0"/>
                <a:cs typeface="Helvetica Neue Condensed" panose="02000503000000020004" pitchFamily="2" charset="0"/>
              </a:defRPr>
            </a:lvl1pPr>
          </a:lstStyle>
          <a:p>
            <a:r>
              <a:rPr lang="en-GB"/>
              <a:t>Click to edit Master title style</a:t>
            </a:r>
            <a:endParaRPr lang="en-US"/>
          </a:p>
        </p:txBody>
      </p:sp>
      <p:sp>
        <p:nvSpPr>
          <p:cNvPr id="2" name="Graphic 8">
            <a:extLst>
              <a:ext uri="{FF2B5EF4-FFF2-40B4-BE49-F238E27FC236}">
                <a16:creationId xmlns:a16="http://schemas.microsoft.com/office/drawing/2014/main" id="{CBA9C74B-FB94-A8AF-AFD0-0FF4A3357B94}"/>
              </a:ext>
            </a:extLst>
          </p:cNvPr>
          <p:cNvSpPr/>
          <p:nvPr userDrawn="1"/>
        </p:nvSpPr>
        <p:spPr>
          <a:xfrm>
            <a:off x="-16829" y="6232997"/>
            <a:ext cx="12263370" cy="659972"/>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 name="connsiteX0" fmla="*/ 13418720 w 13424658"/>
              <a:gd name="connsiteY0" fmla="*/ 0 h 659972"/>
              <a:gd name="connsiteX1" fmla="*/ 11473122 w 13424658"/>
              <a:gd name="connsiteY1" fmla="*/ 0 h 659972"/>
              <a:gd name="connsiteX2" fmla="*/ 11435032 w 13424658"/>
              <a:gd name="connsiteY2" fmla="*/ 2097 h 659972"/>
              <a:gd name="connsiteX3" fmla="*/ 11397926 w 13424658"/>
              <a:gd name="connsiteY3" fmla="*/ 8549 h 659972"/>
              <a:gd name="connsiteX4" fmla="*/ 11361641 w 13424658"/>
              <a:gd name="connsiteY4" fmla="*/ 18873 h 659972"/>
              <a:gd name="connsiteX5" fmla="*/ 11326998 w 13424658"/>
              <a:gd name="connsiteY5" fmla="*/ 33229 h 659972"/>
              <a:gd name="connsiteX6" fmla="*/ 11294161 w 13424658"/>
              <a:gd name="connsiteY6" fmla="*/ 51456 h 659972"/>
              <a:gd name="connsiteX7" fmla="*/ 11263295 w 13424658"/>
              <a:gd name="connsiteY7" fmla="*/ 73232 h 659972"/>
              <a:gd name="connsiteX8" fmla="*/ 11234891 w 13424658"/>
              <a:gd name="connsiteY8" fmla="*/ 98557 h 659972"/>
              <a:gd name="connsiteX9" fmla="*/ 11029496 w 13424658"/>
              <a:gd name="connsiteY9" fmla="*/ 306639 h 659972"/>
              <a:gd name="connsiteX10" fmla="*/ 11001092 w 13424658"/>
              <a:gd name="connsiteY10" fmla="*/ 331964 h 659972"/>
              <a:gd name="connsiteX11" fmla="*/ 10970225 w 13424658"/>
              <a:gd name="connsiteY11" fmla="*/ 353740 h 659972"/>
              <a:gd name="connsiteX12" fmla="*/ 10937388 w 13424658"/>
              <a:gd name="connsiteY12" fmla="*/ 371806 h 659972"/>
              <a:gd name="connsiteX13" fmla="*/ 10902746 w 13424658"/>
              <a:gd name="connsiteY13" fmla="*/ 386162 h 659972"/>
              <a:gd name="connsiteX14" fmla="*/ 10866625 w 13424658"/>
              <a:gd name="connsiteY14" fmla="*/ 396646 h 659972"/>
              <a:gd name="connsiteX15" fmla="*/ 10829356 w 13424658"/>
              <a:gd name="connsiteY15" fmla="*/ 402937 h 659972"/>
              <a:gd name="connsiteX16" fmla="*/ 10791265 w 13424658"/>
              <a:gd name="connsiteY16" fmla="*/ 405034 h 659972"/>
              <a:gd name="connsiteX17" fmla="*/ 0 w 13424658"/>
              <a:gd name="connsiteY17" fmla="*/ 401828 h 659972"/>
              <a:gd name="connsiteX18" fmla="*/ 1164494 w 13424658"/>
              <a:gd name="connsiteY18" fmla="*/ 654035 h 659972"/>
              <a:gd name="connsiteX19" fmla="*/ 13424658 w 13424658"/>
              <a:gd name="connsiteY19" fmla="*/ 659972 h 659972"/>
              <a:gd name="connsiteX20" fmla="*/ 13418720 w 13424658"/>
              <a:gd name="connsiteY20" fmla="*/ 0 h 659972"/>
              <a:gd name="connsiteX0" fmla="*/ 13418720 w 13424658"/>
              <a:gd name="connsiteY0" fmla="*/ 0 h 659972"/>
              <a:gd name="connsiteX1" fmla="*/ 11473122 w 13424658"/>
              <a:gd name="connsiteY1" fmla="*/ 0 h 659972"/>
              <a:gd name="connsiteX2" fmla="*/ 11435032 w 13424658"/>
              <a:gd name="connsiteY2" fmla="*/ 2097 h 659972"/>
              <a:gd name="connsiteX3" fmla="*/ 11397926 w 13424658"/>
              <a:gd name="connsiteY3" fmla="*/ 8549 h 659972"/>
              <a:gd name="connsiteX4" fmla="*/ 11361641 w 13424658"/>
              <a:gd name="connsiteY4" fmla="*/ 18873 h 659972"/>
              <a:gd name="connsiteX5" fmla="*/ 11326998 w 13424658"/>
              <a:gd name="connsiteY5" fmla="*/ 33229 h 659972"/>
              <a:gd name="connsiteX6" fmla="*/ 11294161 w 13424658"/>
              <a:gd name="connsiteY6" fmla="*/ 51456 h 659972"/>
              <a:gd name="connsiteX7" fmla="*/ 11263295 w 13424658"/>
              <a:gd name="connsiteY7" fmla="*/ 73232 h 659972"/>
              <a:gd name="connsiteX8" fmla="*/ 11234891 w 13424658"/>
              <a:gd name="connsiteY8" fmla="*/ 98557 h 659972"/>
              <a:gd name="connsiteX9" fmla="*/ 11029496 w 13424658"/>
              <a:gd name="connsiteY9" fmla="*/ 306639 h 659972"/>
              <a:gd name="connsiteX10" fmla="*/ 11001092 w 13424658"/>
              <a:gd name="connsiteY10" fmla="*/ 331964 h 659972"/>
              <a:gd name="connsiteX11" fmla="*/ 10970225 w 13424658"/>
              <a:gd name="connsiteY11" fmla="*/ 353740 h 659972"/>
              <a:gd name="connsiteX12" fmla="*/ 10937388 w 13424658"/>
              <a:gd name="connsiteY12" fmla="*/ 371806 h 659972"/>
              <a:gd name="connsiteX13" fmla="*/ 10902746 w 13424658"/>
              <a:gd name="connsiteY13" fmla="*/ 386162 h 659972"/>
              <a:gd name="connsiteX14" fmla="*/ 10866625 w 13424658"/>
              <a:gd name="connsiteY14" fmla="*/ 396646 h 659972"/>
              <a:gd name="connsiteX15" fmla="*/ 10829356 w 13424658"/>
              <a:gd name="connsiteY15" fmla="*/ 402937 h 659972"/>
              <a:gd name="connsiteX16" fmla="*/ 10791265 w 13424658"/>
              <a:gd name="connsiteY16" fmla="*/ 405034 h 659972"/>
              <a:gd name="connsiteX17" fmla="*/ 0 w 13424658"/>
              <a:gd name="connsiteY17" fmla="*/ 401828 h 659972"/>
              <a:gd name="connsiteX18" fmla="*/ 30638 w 13424658"/>
              <a:gd name="connsiteY18" fmla="*/ 644891 h 659972"/>
              <a:gd name="connsiteX19" fmla="*/ 13424658 w 13424658"/>
              <a:gd name="connsiteY19" fmla="*/ 659972 h 659972"/>
              <a:gd name="connsiteX20" fmla="*/ 13418720 w 13424658"/>
              <a:gd name="connsiteY20" fmla="*/ 0 h 659972"/>
              <a:gd name="connsiteX0" fmla="*/ 12248288 w 13424658"/>
              <a:gd name="connsiteY0" fmla="*/ 0 h 659972"/>
              <a:gd name="connsiteX1" fmla="*/ 11473122 w 13424658"/>
              <a:gd name="connsiteY1" fmla="*/ 0 h 659972"/>
              <a:gd name="connsiteX2" fmla="*/ 11435032 w 13424658"/>
              <a:gd name="connsiteY2" fmla="*/ 2097 h 659972"/>
              <a:gd name="connsiteX3" fmla="*/ 11397926 w 13424658"/>
              <a:gd name="connsiteY3" fmla="*/ 8549 h 659972"/>
              <a:gd name="connsiteX4" fmla="*/ 11361641 w 13424658"/>
              <a:gd name="connsiteY4" fmla="*/ 18873 h 659972"/>
              <a:gd name="connsiteX5" fmla="*/ 11326998 w 13424658"/>
              <a:gd name="connsiteY5" fmla="*/ 33229 h 659972"/>
              <a:gd name="connsiteX6" fmla="*/ 11294161 w 13424658"/>
              <a:gd name="connsiteY6" fmla="*/ 51456 h 659972"/>
              <a:gd name="connsiteX7" fmla="*/ 11263295 w 13424658"/>
              <a:gd name="connsiteY7" fmla="*/ 73232 h 659972"/>
              <a:gd name="connsiteX8" fmla="*/ 11234891 w 13424658"/>
              <a:gd name="connsiteY8" fmla="*/ 98557 h 659972"/>
              <a:gd name="connsiteX9" fmla="*/ 11029496 w 13424658"/>
              <a:gd name="connsiteY9" fmla="*/ 306639 h 659972"/>
              <a:gd name="connsiteX10" fmla="*/ 11001092 w 13424658"/>
              <a:gd name="connsiteY10" fmla="*/ 331964 h 659972"/>
              <a:gd name="connsiteX11" fmla="*/ 10970225 w 13424658"/>
              <a:gd name="connsiteY11" fmla="*/ 353740 h 659972"/>
              <a:gd name="connsiteX12" fmla="*/ 10937388 w 13424658"/>
              <a:gd name="connsiteY12" fmla="*/ 371806 h 659972"/>
              <a:gd name="connsiteX13" fmla="*/ 10902746 w 13424658"/>
              <a:gd name="connsiteY13" fmla="*/ 386162 h 659972"/>
              <a:gd name="connsiteX14" fmla="*/ 10866625 w 13424658"/>
              <a:gd name="connsiteY14" fmla="*/ 396646 h 659972"/>
              <a:gd name="connsiteX15" fmla="*/ 10829356 w 13424658"/>
              <a:gd name="connsiteY15" fmla="*/ 402937 h 659972"/>
              <a:gd name="connsiteX16" fmla="*/ 10791265 w 13424658"/>
              <a:gd name="connsiteY16" fmla="*/ 405034 h 659972"/>
              <a:gd name="connsiteX17" fmla="*/ 0 w 13424658"/>
              <a:gd name="connsiteY17" fmla="*/ 401828 h 659972"/>
              <a:gd name="connsiteX18" fmla="*/ 30638 w 13424658"/>
              <a:gd name="connsiteY18" fmla="*/ 644891 h 659972"/>
              <a:gd name="connsiteX19" fmla="*/ 13424658 w 13424658"/>
              <a:gd name="connsiteY19" fmla="*/ 659972 h 659972"/>
              <a:gd name="connsiteX20" fmla="*/ 12248288 w 13424658"/>
              <a:gd name="connsiteY20" fmla="*/ 0 h 659972"/>
              <a:gd name="connsiteX0" fmla="*/ 12248288 w 13424658"/>
              <a:gd name="connsiteY0" fmla="*/ 0 h 659972"/>
              <a:gd name="connsiteX1" fmla="*/ 11473122 w 13424658"/>
              <a:gd name="connsiteY1" fmla="*/ 0 h 659972"/>
              <a:gd name="connsiteX2" fmla="*/ 11435032 w 13424658"/>
              <a:gd name="connsiteY2" fmla="*/ 2097 h 659972"/>
              <a:gd name="connsiteX3" fmla="*/ 11397926 w 13424658"/>
              <a:gd name="connsiteY3" fmla="*/ 8549 h 659972"/>
              <a:gd name="connsiteX4" fmla="*/ 11361641 w 13424658"/>
              <a:gd name="connsiteY4" fmla="*/ 18873 h 659972"/>
              <a:gd name="connsiteX5" fmla="*/ 11326998 w 13424658"/>
              <a:gd name="connsiteY5" fmla="*/ 33229 h 659972"/>
              <a:gd name="connsiteX6" fmla="*/ 11294161 w 13424658"/>
              <a:gd name="connsiteY6" fmla="*/ 51456 h 659972"/>
              <a:gd name="connsiteX7" fmla="*/ 11263295 w 13424658"/>
              <a:gd name="connsiteY7" fmla="*/ 73232 h 659972"/>
              <a:gd name="connsiteX8" fmla="*/ 11234891 w 13424658"/>
              <a:gd name="connsiteY8" fmla="*/ 98557 h 659972"/>
              <a:gd name="connsiteX9" fmla="*/ 11029496 w 13424658"/>
              <a:gd name="connsiteY9" fmla="*/ 306639 h 659972"/>
              <a:gd name="connsiteX10" fmla="*/ 11001092 w 13424658"/>
              <a:gd name="connsiteY10" fmla="*/ 331964 h 659972"/>
              <a:gd name="connsiteX11" fmla="*/ 10970225 w 13424658"/>
              <a:gd name="connsiteY11" fmla="*/ 353740 h 659972"/>
              <a:gd name="connsiteX12" fmla="*/ 10937388 w 13424658"/>
              <a:gd name="connsiteY12" fmla="*/ 371806 h 659972"/>
              <a:gd name="connsiteX13" fmla="*/ 10902746 w 13424658"/>
              <a:gd name="connsiteY13" fmla="*/ 386162 h 659972"/>
              <a:gd name="connsiteX14" fmla="*/ 10866625 w 13424658"/>
              <a:gd name="connsiteY14" fmla="*/ 396646 h 659972"/>
              <a:gd name="connsiteX15" fmla="*/ 10829356 w 13424658"/>
              <a:gd name="connsiteY15" fmla="*/ 402937 h 659972"/>
              <a:gd name="connsiteX16" fmla="*/ 10791265 w 13424658"/>
              <a:gd name="connsiteY16" fmla="*/ 405034 h 659972"/>
              <a:gd name="connsiteX17" fmla="*/ 0 w 13424658"/>
              <a:gd name="connsiteY17" fmla="*/ 401828 h 659972"/>
              <a:gd name="connsiteX18" fmla="*/ 30638 w 13424658"/>
              <a:gd name="connsiteY18" fmla="*/ 644891 h 659972"/>
              <a:gd name="connsiteX19" fmla="*/ 13424658 w 13424658"/>
              <a:gd name="connsiteY19" fmla="*/ 659972 h 659972"/>
              <a:gd name="connsiteX20" fmla="*/ 12248288 w 13424658"/>
              <a:gd name="connsiteY20" fmla="*/ 0 h 659972"/>
              <a:gd name="connsiteX0" fmla="*/ 12248288 w 12263370"/>
              <a:gd name="connsiteY0" fmla="*/ 0 h 659972"/>
              <a:gd name="connsiteX1" fmla="*/ 11473122 w 12263370"/>
              <a:gd name="connsiteY1" fmla="*/ 0 h 659972"/>
              <a:gd name="connsiteX2" fmla="*/ 11435032 w 12263370"/>
              <a:gd name="connsiteY2" fmla="*/ 2097 h 659972"/>
              <a:gd name="connsiteX3" fmla="*/ 11397926 w 12263370"/>
              <a:gd name="connsiteY3" fmla="*/ 8549 h 659972"/>
              <a:gd name="connsiteX4" fmla="*/ 11361641 w 12263370"/>
              <a:gd name="connsiteY4" fmla="*/ 18873 h 659972"/>
              <a:gd name="connsiteX5" fmla="*/ 11326998 w 12263370"/>
              <a:gd name="connsiteY5" fmla="*/ 33229 h 659972"/>
              <a:gd name="connsiteX6" fmla="*/ 11294161 w 12263370"/>
              <a:gd name="connsiteY6" fmla="*/ 51456 h 659972"/>
              <a:gd name="connsiteX7" fmla="*/ 11263295 w 12263370"/>
              <a:gd name="connsiteY7" fmla="*/ 73232 h 659972"/>
              <a:gd name="connsiteX8" fmla="*/ 11234891 w 12263370"/>
              <a:gd name="connsiteY8" fmla="*/ 98557 h 659972"/>
              <a:gd name="connsiteX9" fmla="*/ 11029496 w 12263370"/>
              <a:gd name="connsiteY9" fmla="*/ 306639 h 659972"/>
              <a:gd name="connsiteX10" fmla="*/ 11001092 w 12263370"/>
              <a:gd name="connsiteY10" fmla="*/ 331964 h 659972"/>
              <a:gd name="connsiteX11" fmla="*/ 10970225 w 12263370"/>
              <a:gd name="connsiteY11" fmla="*/ 353740 h 659972"/>
              <a:gd name="connsiteX12" fmla="*/ 10937388 w 12263370"/>
              <a:gd name="connsiteY12" fmla="*/ 371806 h 659972"/>
              <a:gd name="connsiteX13" fmla="*/ 10902746 w 12263370"/>
              <a:gd name="connsiteY13" fmla="*/ 386162 h 659972"/>
              <a:gd name="connsiteX14" fmla="*/ 10866625 w 12263370"/>
              <a:gd name="connsiteY14" fmla="*/ 396646 h 659972"/>
              <a:gd name="connsiteX15" fmla="*/ 10829356 w 12263370"/>
              <a:gd name="connsiteY15" fmla="*/ 402937 h 659972"/>
              <a:gd name="connsiteX16" fmla="*/ 10791265 w 12263370"/>
              <a:gd name="connsiteY16" fmla="*/ 405034 h 659972"/>
              <a:gd name="connsiteX17" fmla="*/ 0 w 12263370"/>
              <a:gd name="connsiteY17" fmla="*/ 401828 h 659972"/>
              <a:gd name="connsiteX18" fmla="*/ 30638 w 12263370"/>
              <a:gd name="connsiteY18" fmla="*/ 644891 h 659972"/>
              <a:gd name="connsiteX19" fmla="*/ 12263370 w 12263370"/>
              <a:gd name="connsiteY19" fmla="*/ 659972 h 659972"/>
              <a:gd name="connsiteX20" fmla="*/ 12248288 w 12263370"/>
              <a:gd name="connsiteY20" fmla="*/ 0 h 65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63370" h="659972">
                <a:moveTo>
                  <a:pt x="12248288" y="0"/>
                </a:moveTo>
                <a:lnTo>
                  <a:pt x="11473122" y="0"/>
                </a:lnTo>
                <a:lnTo>
                  <a:pt x="11435032" y="2097"/>
                </a:lnTo>
                <a:lnTo>
                  <a:pt x="11397926" y="8549"/>
                </a:lnTo>
                <a:lnTo>
                  <a:pt x="11361641" y="18873"/>
                </a:lnTo>
                <a:lnTo>
                  <a:pt x="11326998" y="33229"/>
                </a:lnTo>
                <a:lnTo>
                  <a:pt x="11294161" y="51456"/>
                </a:lnTo>
                <a:lnTo>
                  <a:pt x="11263295" y="73232"/>
                </a:lnTo>
                <a:lnTo>
                  <a:pt x="11234891" y="98557"/>
                </a:lnTo>
                <a:lnTo>
                  <a:pt x="11029496" y="306639"/>
                </a:lnTo>
                <a:lnTo>
                  <a:pt x="11001092" y="331964"/>
                </a:lnTo>
                <a:lnTo>
                  <a:pt x="10970225" y="353740"/>
                </a:lnTo>
                <a:lnTo>
                  <a:pt x="10937388" y="371806"/>
                </a:lnTo>
                <a:lnTo>
                  <a:pt x="10902746" y="386162"/>
                </a:lnTo>
                <a:lnTo>
                  <a:pt x="10866625" y="396646"/>
                </a:lnTo>
                <a:lnTo>
                  <a:pt x="10829356" y="402937"/>
                </a:lnTo>
                <a:lnTo>
                  <a:pt x="10791265" y="405034"/>
                </a:lnTo>
                <a:lnTo>
                  <a:pt x="0" y="401828"/>
                </a:lnTo>
                <a:lnTo>
                  <a:pt x="30638" y="644891"/>
                </a:lnTo>
                <a:lnTo>
                  <a:pt x="12263370" y="659972"/>
                </a:lnTo>
                <a:cubicBezTo>
                  <a:pt x="12261391" y="453836"/>
                  <a:pt x="12259411" y="32400"/>
                  <a:pt x="12248288" y="0"/>
                </a:cubicBezTo>
                <a:close/>
              </a:path>
            </a:pathLst>
          </a:custGeom>
          <a:solidFill>
            <a:srgbClr val="FFFFFF"/>
          </a:solidFill>
          <a:ln w="16417" cap="flat">
            <a:noFill/>
            <a:prstDash val="solid"/>
            <a:miter/>
          </a:ln>
        </p:spPr>
        <p:txBody>
          <a:bodyPr rtlCol="0" anchor="ctr"/>
          <a:lstStyle/>
          <a:p>
            <a:endParaRPr lang="en-GB"/>
          </a:p>
        </p:txBody>
      </p:sp>
      <p:sp>
        <p:nvSpPr>
          <p:cNvPr id="3" name="Graphic 8">
            <a:extLst>
              <a:ext uri="{FF2B5EF4-FFF2-40B4-BE49-F238E27FC236}">
                <a16:creationId xmlns:a16="http://schemas.microsoft.com/office/drawing/2014/main" id="{9D6CC80C-9C38-B994-C7D5-ECFB05A17F0D}"/>
              </a:ext>
            </a:extLst>
          </p:cNvPr>
          <p:cNvSpPr/>
          <p:nvPr userDrawn="1"/>
        </p:nvSpPr>
        <p:spPr>
          <a:xfrm>
            <a:off x="-924" y="6232997"/>
            <a:ext cx="12210889" cy="405034"/>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12254226 w 12254226"/>
              <a:gd name="connsiteY18" fmla="*/ 659972 h 659972"/>
              <a:gd name="connsiteX19" fmla="*/ 12248288 w 12254226"/>
              <a:gd name="connsiteY19" fmla="*/ 0 h 659972"/>
              <a:gd name="connsiteX0" fmla="*/ 12248288 w 12248288"/>
              <a:gd name="connsiteY0" fmla="*/ 0 h 410972"/>
              <a:gd name="connsiteX1" fmla="*/ 10302690 w 12248288"/>
              <a:gd name="connsiteY1" fmla="*/ 0 h 410972"/>
              <a:gd name="connsiteX2" fmla="*/ 10264600 w 12248288"/>
              <a:gd name="connsiteY2" fmla="*/ 2097 h 410972"/>
              <a:gd name="connsiteX3" fmla="*/ 10227494 w 12248288"/>
              <a:gd name="connsiteY3" fmla="*/ 8549 h 410972"/>
              <a:gd name="connsiteX4" fmla="*/ 10191209 w 12248288"/>
              <a:gd name="connsiteY4" fmla="*/ 18873 h 410972"/>
              <a:gd name="connsiteX5" fmla="*/ 10156566 w 12248288"/>
              <a:gd name="connsiteY5" fmla="*/ 33229 h 410972"/>
              <a:gd name="connsiteX6" fmla="*/ 10123729 w 12248288"/>
              <a:gd name="connsiteY6" fmla="*/ 51456 h 410972"/>
              <a:gd name="connsiteX7" fmla="*/ 10092863 w 12248288"/>
              <a:gd name="connsiteY7" fmla="*/ 73232 h 410972"/>
              <a:gd name="connsiteX8" fmla="*/ 10064459 w 12248288"/>
              <a:gd name="connsiteY8" fmla="*/ 98557 h 410972"/>
              <a:gd name="connsiteX9" fmla="*/ 9859064 w 12248288"/>
              <a:gd name="connsiteY9" fmla="*/ 306639 h 410972"/>
              <a:gd name="connsiteX10" fmla="*/ 9830660 w 12248288"/>
              <a:gd name="connsiteY10" fmla="*/ 331964 h 410972"/>
              <a:gd name="connsiteX11" fmla="*/ 9799793 w 12248288"/>
              <a:gd name="connsiteY11" fmla="*/ 353740 h 410972"/>
              <a:gd name="connsiteX12" fmla="*/ 9766956 w 12248288"/>
              <a:gd name="connsiteY12" fmla="*/ 371806 h 410972"/>
              <a:gd name="connsiteX13" fmla="*/ 9732314 w 12248288"/>
              <a:gd name="connsiteY13" fmla="*/ 386162 h 410972"/>
              <a:gd name="connsiteX14" fmla="*/ 9696193 w 12248288"/>
              <a:gd name="connsiteY14" fmla="*/ 396646 h 410972"/>
              <a:gd name="connsiteX15" fmla="*/ 9658924 w 12248288"/>
              <a:gd name="connsiteY15" fmla="*/ 402937 h 410972"/>
              <a:gd name="connsiteX16" fmla="*/ 9620833 w 12248288"/>
              <a:gd name="connsiteY16" fmla="*/ 405034 h 410972"/>
              <a:gd name="connsiteX17" fmla="*/ 0 w 12248288"/>
              <a:gd name="connsiteY17" fmla="*/ 410972 h 410972"/>
              <a:gd name="connsiteX18" fmla="*/ 12248288 w 12248288"/>
              <a:gd name="connsiteY18" fmla="*/ 0 h 410972"/>
              <a:gd name="connsiteX0" fmla="*/ 12156848 w 12156848"/>
              <a:gd name="connsiteY0" fmla="*/ 0 h 502412"/>
              <a:gd name="connsiteX1" fmla="*/ 10211250 w 12156848"/>
              <a:gd name="connsiteY1" fmla="*/ 0 h 502412"/>
              <a:gd name="connsiteX2" fmla="*/ 10173160 w 12156848"/>
              <a:gd name="connsiteY2" fmla="*/ 2097 h 502412"/>
              <a:gd name="connsiteX3" fmla="*/ 10136054 w 12156848"/>
              <a:gd name="connsiteY3" fmla="*/ 8549 h 502412"/>
              <a:gd name="connsiteX4" fmla="*/ 10099769 w 12156848"/>
              <a:gd name="connsiteY4" fmla="*/ 18873 h 502412"/>
              <a:gd name="connsiteX5" fmla="*/ 10065126 w 12156848"/>
              <a:gd name="connsiteY5" fmla="*/ 33229 h 502412"/>
              <a:gd name="connsiteX6" fmla="*/ 10032289 w 12156848"/>
              <a:gd name="connsiteY6" fmla="*/ 51456 h 502412"/>
              <a:gd name="connsiteX7" fmla="*/ 10001423 w 12156848"/>
              <a:gd name="connsiteY7" fmla="*/ 73232 h 502412"/>
              <a:gd name="connsiteX8" fmla="*/ 9973019 w 12156848"/>
              <a:gd name="connsiteY8" fmla="*/ 98557 h 502412"/>
              <a:gd name="connsiteX9" fmla="*/ 9767624 w 12156848"/>
              <a:gd name="connsiteY9" fmla="*/ 306639 h 502412"/>
              <a:gd name="connsiteX10" fmla="*/ 9739220 w 12156848"/>
              <a:gd name="connsiteY10" fmla="*/ 331964 h 502412"/>
              <a:gd name="connsiteX11" fmla="*/ 9708353 w 12156848"/>
              <a:gd name="connsiteY11" fmla="*/ 353740 h 502412"/>
              <a:gd name="connsiteX12" fmla="*/ 9675516 w 12156848"/>
              <a:gd name="connsiteY12" fmla="*/ 371806 h 502412"/>
              <a:gd name="connsiteX13" fmla="*/ 9640874 w 12156848"/>
              <a:gd name="connsiteY13" fmla="*/ 386162 h 502412"/>
              <a:gd name="connsiteX14" fmla="*/ 9604753 w 12156848"/>
              <a:gd name="connsiteY14" fmla="*/ 396646 h 502412"/>
              <a:gd name="connsiteX15" fmla="*/ 9567484 w 12156848"/>
              <a:gd name="connsiteY15" fmla="*/ 402937 h 502412"/>
              <a:gd name="connsiteX16" fmla="*/ 9529393 w 12156848"/>
              <a:gd name="connsiteY16" fmla="*/ 405034 h 502412"/>
              <a:gd name="connsiteX17" fmla="*/ 0 w 12156848"/>
              <a:gd name="connsiteY17" fmla="*/ 502412 h 502412"/>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395320 h 405034"/>
              <a:gd name="connsiteX0" fmla="*/ 12173324 w 12173324"/>
              <a:gd name="connsiteY0" fmla="*/ 0 h 428271"/>
              <a:gd name="connsiteX1" fmla="*/ 10227726 w 12173324"/>
              <a:gd name="connsiteY1" fmla="*/ 0 h 428271"/>
              <a:gd name="connsiteX2" fmla="*/ 10189636 w 12173324"/>
              <a:gd name="connsiteY2" fmla="*/ 2097 h 428271"/>
              <a:gd name="connsiteX3" fmla="*/ 10152530 w 12173324"/>
              <a:gd name="connsiteY3" fmla="*/ 8549 h 428271"/>
              <a:gd name="connsiteX4" fmla="*/ 10116245 w 12173324"/>
              <a:gd name="connsiteY4" fmla="*/ 18873 h 428271"/>
              <a:gd name="connsiteX5" fmla="*/ 10081602 w 12173324"/>
              <a:gd name="connsiteY5" fmla="*/ 33229 h 428271"/>
              <a:gd name="connsiteX6" fmla="*/ 10048765 w 12173324"/>
              <a:gd name="connsiteY6" fmla="*/ 51456 h 428271"/>
              <a:gd name="connsiteX7" fmla="*/ 10017899 w 12173324"/>
              <a:gd name="connsiteY7" fmla="*/ 73232 h 428271"/>
              <a:gd name="connsiteX8" fmla="*/ 9989495 w 12173324"/>
              <a:gd name="connsiteY8" fmla="*/ 98557 h 428271"/>
              <a:gd name="connsiteX9" fmla="*/ 9784100 w 12173324"/>
              <a:gd name="connsiteY9" fmla="*/ 306639 h 428271"/>
              <a:gd name="connsiteX10" fmla="*/ 9755696 w 12173324"/>
              <a:gd name="connsiteY10" fmla="*/ 331964 h 428271"/>
              <a:gd name="connsiteX11" fmla="*/ 9724829 w 12173324"/>
              <a:gd name="connsiteY11" fmla="*/ 353740 h 428271"/>
              <a:gd name="connsiteX12" fmla="*/ 9691992 w 12173324"/>
              <a:gd name="connsiteY12" fmla="*/ 371806 h 428271"/>
              <a:gd name="connsiteX13" fmla="*/ 9657350 w 12173324"/>
              <a:gd name="connsiteY13" fmla="*/ 386162 h 428271"/>
              <a:gd name="connsiteX14" fmla="*/ 9621229 w 12173324"/>
              <a:gd name="connsiteY14" fmla="*/ 396646 h 428271"/>
              <a:gd name="connsiteX15" fmla="*/ 9583960 w 12173324"/>
              <a:gd name="connsiteY15" fmla="*/ 402937 h 428271"/>
              <a:gd name="connsiteX16" fmla="*/ 9545869 w 12173324"/>
              <a:gd name="connsiteY16" fmla="*/ 405034 h 428271"/>
              <a:gd name="connsiteX17" fmla="*/ 0 w 12173324"/>
              <a:gd name="connsiteY17" fmla="*/ 428271 h 428271"/>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403558 h 405034"/>
              <a:gd name="connsiteX0" fmla="*/ 12247465 w 12247465"/>
              <a:gd name="connsiteY0" fmla="*/ 0 h 405034"/>
              <a:gd name="connsiteX1" fmla="*/ 10301867 w 12247465"/>
              <a:gd name="connsiteY1" fmla="*/ 0 h 405034"/>
              <a:gd name="connsiteX2" fmla="*/ 10263777 w 12247465"/>
              <a:gd name="connsiteY2" fmla="*/ 2097 h 405034"/>
              <a:gd name="connsiteX3" fmla="*/ 10226671 w 12247465"/>
              <a:gd name="connsiteY3" fmla="*/ 8549 h 405034"/>
              <a:gd name="connsiteX4" fmla="*/ 10190386 w 12247465"/>
              <a:gd name="connsiteY4" fmla="*/ 18873 h 405034"/>
              <a:gd name="connsiteX5" fmla="*/ 10155743 w 12247465"/>
              <a:gd name="connsiteY5" fmla="*/ 33229 h 405034"/>
              <a:gd name="connsiteX6" fmla="*/ 10122906 w 12247465"/>
              <a:gd name="connsiteY6" fmla="*/ 51456 h 405034"/>
              <a:gd name="connsiteX7" fmla="*/ 10092040 w 12247465"/>
              <a:gd name="connsiteY7" fmla="*/ 73232 h 405034"/>
              <a:gd name="connsiteX8" fmla="*/ 10063636 w 12247465"/>
              <a:gd name="connsiteY8" fmla="*/ 98557 h 405034"/>
              <a:gd name="connsiteX9" fmla="*/ 9858241 w 12247465"/>
              <a:gd name="connsiteY9" fmla="*/ 306639 h 405034"/>
              <a:gd name="connsiteX10" fmla="*/ 9829837 w 12247465"/>
              <a:gd name="connsiteY10" fmla="*/ 331964 h 405034"/>
              <a:gd name="connsiteX11" fmla="*/ 9798970 w 12247465"/>
              <a:gd name="connsiteY11" fmla="*/ 353740 h 405034"/>
              <a:gd name="connsiteX12" fmla="*/ 9766133 w 12247465"/>
              <a:gd name="connsiteY12" fmla="*/ 371806 h 405034"/>
              <a:gd name="connsiteX13" fmla="*/ 9731491 w 12247465"/>
              <a:gd name="connsiteY13" fmla="*/ 386162 h 405034"/>
              <a:gd name="connsiteX14" fmla="*/ 9695370 w 12247465"/>
              <a:gd name="connsiteY14" fmla="*/ 396646 h 405034"/>
              <a:gd name="connsiteX15" fmla="*/ 9658101 w 12247465"/>
              <a:gd name="connsiteY15" fmla="*/ 402937 h 405034"/>
              <a:gd name="connsiteX16" fmla="*/ 9620010 w 12247465"/>
              <a:gd name="connsiteY16" fmla="*/ 405034 h 405034"/>
              <a:gd name="connsiteX17" fmla="*/ 0 w 12247465"/>
              <a:gd name="connsiteY17" fmla="*/ 403558 h 405034"/>
              <a:gd name="connsiteX0" fmla="*/ 13399609 w 13399609"/>
              <a:gd name="connsiteY0" fmla="*/ 0 h 405034"/>
              <a:gd name="connsiteX1" fmla="*/ 11454011 w 13399609"/>
              <a:gd name="connsiteY1" fmla="*/ 0 h 405034"/>
              <a:gd name="connsiteX2" fmla="*/ 11415921 w 13399609"/>
              <a:gd name="connsiteY2" fmla="*/ 2097 h 405034"/>
              <a:gd name="connsiteX3" fmla="*/ 11378815 w 13399609"/>
              <a:gd name="connsiteY3" fmla="*/ 8549 h 405034"/>
              <a:gd name="connsiteX4" fmla="*/ 11342530 w 13399609"/>
              <a:gd name="connsiteY4" fmla="*/ 18873 h 405034"/>
              <a:gd name="connsiteX5" fmla="*/ 11307887 w 13399609"/>
              <a:gd name="connsiteY5" fmla="*/ 33229 h 405034"/>
              <a:gd name="connsiteX6" fmla="*/ 11275050 w 13399609"/>
              <a:gd name="connsiteY6" fmla="*/ 51456 h 405034"/>
              <a:gd name="connsiteX7" fmla="*/ 11244184 w 13399609"/>
              <a:gd name="connsiteY7" fmla="*/ 73232 h 405034"/>
              <a:gd name="connsiteX8" fmla="*/ 11215780 w 13399609"/>
              <a:gd name="connsiteY8" fmla="*/ 98557 h 405034"/>
              <a:gd name="connsiteX9" fmla="*/ 11010385 w 13399609"/>
              <a:gd name="connsiteY9" fmla="*/ 306639 h 405034"/>
              <a:gd name="connsiteX10" fmla="*/ 10981981 w 13399609"/>
              <a:gd name="connsiteY10" fmla="*/ 331964 h 405034"/>
              <a:gd name="connsiteX11" fmla="*/ 10951114 w 13399609"/>
              <a:gd name="connsiteY11" fmla="*/ 353740 h 405034"/>
              <a:gd name="connsiteX12" fmla="*/ 10918277 w 13399609"/>
              <a:gd name="connsiteY12" fmla="*/ 371806 h 405034"/>
              <a:gd name="connsiteX13" fmla="*/ 10883635 w 13399609"/>
              <a:gd name="connsiteY13" fmla="*/ 386162 h 405034"/>
              <a:gd name="connsiteX14" fmla="*/ 10847514 w 13399609"/>
              <a:gd name="connsiteY14" fmla="*/ 396646 h 405034"/>
              <a:gd name="connsiteX15" fmla="*/ 10810245 w 13399609"/>
              <a:gd name="connsiteY15" fmla="*/ 402937 h 405034"/>
              <a:gd name="connsiteX16" fmla="*/ 10772154 w 13399609"/>
              <a:gd name="connsiteY16" fmla="*/ 405034 h 405034"/>
              <a:gd name="connsiteX17" fmla="*/ 0 w 13399609"/>
              <a:gd name="connsiteY17" fmla="*/ 403558 h 405034"/>
              <a:gd name="connsiteX0" fmla="*/ 12210889 w 12210889"/>
              <a:gd name="connsiteY0" fmla="*/ 9144 h 405034"/>
              <a:gd name="connsiteX1" fmla="*/ 11454011 w 12210889"/>
              <a:gd name="connsiteY1" fmla="*/ 0 h 405034"/>
              <a:gd name="connsiteX2" fmla="*/ 11415921 w 12210889"/>
              <a:gd name="connsiteY2" fmla="*/ 2097 h 405034"/>
              <a:gd name="connsiteX3" fmla="*/ 11378815 w 12210889"/>
              <a:gd name="connsiteY3" fmla="*/ 8549 h 405034"/>
              <a:gd name="connsiteX4" fmla="*/ 11342530 w 12210889"/>
              <a:gd name="connsiteY4" fmla="*/ 18873 h 405034"/>
              <a:gd name="connsiteX5" fmla="*/ 11307887 w 12210889"/>
              <a:gd name="connsiteY5" fmla="*/ 33229 h 405034"/>
              <a:gd name="connsiteX6" fmla="*/ 11275050 w 12210889"/>
              <a:gd name="connsiteY6" fmla="*/ 51456 h 405034"/>
              <a:gd name="connsiteX7" fmla="*/ 11244184 w 12210889"/>
              <a:gd name="connsiteY7" fmla="*/ 73232 h 405034"/>
              <a:gd name="connsiteX8" fmla="*/ 11215780 w 12210889"/>
              <a:gd name="connsiteY8" fmla="*/ 98557 h 405034"/>
              <a:gd name="connsiteX9" fmla="*/ 11010385 w 12210889"/>
              <a:gd name="connsiteY9" fmla="*/ 306639 h 405034"/>
              <a:gd name="connsiteX10" fmla="*/ 10981981 w 12210889"/>
              <a:gd name="connsiteY10" fmla="*/ 331964 h 405034"/>
              <a:gd name="connsiteX11" fmla="*/ 10951114 w 12210889"/>
              <a:gd name="connsiteY11" fmla="*/ 353740 h 405034"/>
              <a:gd name="connsiteX12" fmla="*/ 10918277 w 12210889"/>
              <a:gd name="connsiteY12" fmla="*/ 371806 h 405034"/>
              <a:gd name="connsiteX13" fmla="*/ 10883635 w 12210889"/>
              <a:gd name="connsiteY13" fmla="*/ 386162 h 405034"/>
              <a:gd name="connsiteX14" fmla="*/ 10847514 w 12210889"/>
              <a:gd name="connsiteY14" fmla="*/ 396646 h 405034"/>
              <a:gd name="connsiteX15" fmla="*/ 10810245 w 12210889"/>
              <a:gd name="connsiteY15" fmla="*/ 402937 h 405034"/>
              <a:gd name="connsiteX16" fmla="*/ 10772154 w 12210889"/>
              <a:gd name="connsiteY16" fmla="*/ 405034 h 405034"/>
              <a:gd name="connsiteX17" fmla="*/ 0 w 12210889"/>
              <a:gd name="connsiteY17" fmla="*/ 403558 h 40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10889" h="405034">
                <a:moveTo>
                  <a:pt x="12210889" y="9144"/>
                </a:moveTo>
                <a:lnTo>
                  <a:pt x="11454011" y="0"/>
                </a:lnTo>
                <a:lnTo>
                  <a:pt x="11415921" y="2097"/>
                </a:lnTo>
                <a:lnTo>
                  <a:pt x="11378815" y="8549"/>
                </a:lnTo>
                <a:lnTo>
                  <a:pt x="11342530" y="18873"/>
                </a:lnTo>
                <a:lnTo>
                  <a:pt x="11307887" y="33229"/>
                </a:lnTo>
                <a:lnTo>
                  <a:pt x="11275050" y="51456"/>
                </a:lnTo>
                <a:lnTo>
                  <a:pt x="11244184" y="73232"/>
                </a:lnTo>
                <a:lnTo>
                  <a:pt x="11215780" y="98557"/>
                </a:lnTo>
                <a:lnTo>
                  <a:pt x="11010385" y="306639"/>
                </a:lnTo>
                <a:lnTo>
                  <a:pt x="10981981" y="331964"/>
                </a:lnTo>
                <a:lnTo>
                  <a:pt x="10951114" y="353740"/>
                </a:lnTo>
                <a:lnTo>
                  <a:pt x="10918277" y="371806"/>
                </a:lnTo>
                <a:lnTo>
                  <a:pt x="10883635" y="386162"/>
                </a:lnTo>
                <a:lnTo>
                  <a:pt x="10847514" y="396646"/>
                </a:lnTo>
                <a:lnTo>
                  <a:pt x="10810245" y="402937"/>
                </a:lnTo>
                <a:lnTo>
                  <a:pt x="10772154" y="405034"/>
                </a:lnTo>
                <a:lnTo>
                  <a:pt x="0" y="403558"/>
                </a:lnTo>
              </a:path>
            </a:pathLst>
          </a:custGeom>
          <a:noFill/>
          <a:ln w="16417" cap="flat">
            <a:solidFill>
              <a:srgbClr val="FFBF22"/>
            </a:solidFill>
            <a:prstDash val="solid"/>
            <a:miter/>
          </a:ln>
        </p:spPr>
        <p:txBody>
          <a:bodyPr rtlCol="0" anchor="ctr"/>
          <a:lstStyle/>
          <a:p>
            <a:endParaRPr lang="en-GB"/>
          </a:p>
        </p:txBody>
      </p:sp>
      <p:pic>
        <p:nvPicPr>
          <p:cNvPr id="4" name="Picture 3">
            <a:extLst>
              <a:ext uri="{FF2B5EF4-FFF2-40B4-BE49-F238E27FC236}">
                <a16:creationId xmlns:a16="http://schemas.microsoft.com/office/drawing/2014/main" id="{90B0FDC4-0987-5AA3-D4E4-1743D3022F81}"/>
              </a:ext>
            </a:extLst>
          </p:cNvPr>
          <p:cNvPicPr>
            <a:picLocks noChangeAspect="1"/>
          </p:cNvPicPr>
          <p:nvPr userDrawn="1"/>
        </p:nvPicPr>
        <p:blipFill>
          <a:blip r:embed="rId2"/>
          <a:srcRect/>
          <a:stretch/>
        </p:blipFill>
        <p:spPr>
          <a:xfrm>
            <a:off x="11423087" y="6426740"/>
            <a:ext cx="404054" cy="157424"/>
          </a:xfrm>
          <a:prstGeom prst="rect">
            <a:avLst/>
          </a:prstGeom>
        </p:spPr>
      </p:pic>
    </p:spTree>
    <p:extLst>
      <p:ext uri="{BB962C8B-B14F-4D97-AF65-F5344CB8AC3E}">
        <p14:creationId xmlns:p14="http://schemas.microsoft.com/office/powerpoint/2010/main" val="130943162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8126AD6E-4A5E-4401-8BFA-4222CBA0643F}"/>
              </a:ext>
            </a:extLst>
          </p:cNvPr>
          <p:cNvSpPr>
            <a:spLocks noGrp="1"/>
          </p:cNvSpPr>
          <p:nvPr>
            <p:ph type="body" sz="quarter" idx="10"/>
          </p:nvPr>
        </p:nvSpPr>
        <p:spPr>
          <a:xfrm>
            <a:off x="404812" y="1447201"/>
            <a:ext cx="11379201" cy="5022612"/>
          </a:xfrm>
        </p:spPr>
        <p:txBody>
          <a:bodyPr/>
          <a:lstStyle>
            <a:lvl1pPr>
              <a:defRPr>
                <a:solidFill>
                  <a:srgbClr val="272936"/>
                </a:solidFill>
              </a:defRPr>
            </a:lvl1pPr>
            <a:lvl2pPr>
              <a:defRPr>
                <a:solidFill>
                  <a:srgbClr val="272936"/>
                </a:solidFill>
              </a:defRPr>
            </a:lvl2pPr>
            <a:lvl3pPr>
              <a:defRPr>
                <a:solidFill>
                  <a:srgbClr val="272936"/>
                </a:solidFill>
              </a:defRPr>
            </a:lvl3pPr>
            <a:lvl4pPr>
              <a:defRPr>
                <a:solidFill>
                  <a:srgbClr val="272936"/>
                </a:solidFill>
              </a:defRPr>
            </a:lvl4pPr>
            <a:lvl5pPr>
              <a:defRPr>
                <a:solidFill>
                  <a:srgbClr val="27293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0">
            <a:extLst>
              <a:ext uri="{FF2B5EF4-FFF2-40B4-BE49-F238E27FC236}">
                <a16:creationId xmlns:a16="http://schemas.microsoft.com/office/drawing/2014/main" id="{5C869A01-2C76-4088-9B8B-A507C6B487CC}"/>
              </a:ext>
            </a:extLst>
          </p:cNvPr>
          <p:cNvSpPr>
            <a:spLocks noGrp="1"/>
          </p:cNvSpPr>
          <p:nvPr>
            <p:ph type="title"/>
          </p:nvPr>
        </p:nvSpPr>
        <p:spPr>
          <a:xfrm>
            <a:off x="404813" y="388188"/>
            <a:ext cx="10947772" cy="716711"/>
          </a:xfrm>
        </p:spPr>
        <p:txBody>
          <a:bodyPr/>
          <a:lstStyle>
            <a:lvl1pPr>
              <a:defRPr>
                <a:solidFill>
                  <a:srgbClr val="272936"/>
                </a:solidFill>
              </a:defRPr>
            </a:lvl1pPr>
          </a:lstStyle>
          <a:p>
            <a:r>
              <a:rPr lang="en-US"/>
              <a:t>Click to edit Master title style</a:t>
            </a:r>
            <a:endParaRPr lang="en-GB"/>
          </a:p>
        </p:txBody>
      </p:sp>
      <p:grpSp>
        <p:nvGrpSpPr>
          <p:cNvPr id="5" name="Group 37">
            <a:extLst>
              <a:ext uri="{FF2B5EF4-FFF2-40B4-BE49-F238E27FC236}">
                <a16:creationId xmlns:a16="http://schemas.microsoft.com/office/drawing/2014/main" id="{82C5A09D-40B9-430F-B02C-030CFBB7A3C2}"/>
              </a:ext>
            </a:extLst>
          </p:cNvPr>
          <p:cNvGrpSpPr/>
          <p:nvPr userDrawn="1"/>
        </p:nvGrpSpPr>
        <p:grpSpPr>
          <a:xfrm>
            <a:off x="11559747" y="210928"/>
            <a:ext cx="413177" cy="382296"/>
            <a:chOff x="5481638" y="2859088"/>
            <a:chExt cx="1231900" cy="1139825"/>
          </a:xfrm>
          <a:solidFill>
            <a:srgbClr val="272936"/>
          </a:solidFill>
        </p:grpSpPr>
        <p:sp>
          <p:nvSpPr>
            <p:cNvPr id="6" name="Freeform 320">
              <a:extLst>
                <a:ext uri="{FF2B5EF4-FFF2-40B4-BE49-F238E27FC236}">
                  <a16:creationId xmlns:a16="http://schemas.microsoft.com/office/drawing/2014/main" id="{24D7E451-F1A6-4245-8CAE-DD31CA9DA7F0}"/>
                </a:ext>
              </a:extLst>
            </p:cNvPr>
            <p:cNvSpPr>
              <a:spLocks/>
            </p:cNvSpPr>
            <p:nvPr userDrawn="1"/>
          </p:nvSpPr>
          <p:spPr bwMode="auto">
            <a:xfrm>
              <a:off x="5481638" y="2859088"/>
              <a:ext cx="1203325" cy="1041400"/>
            </a:xfrm>
            <a:custGeom>
              <a:avLst/>
              <a:gdLst>
                <a:gd name="T0" fmla="*/ 229 w 281"/>
                <a:gd name="T1" fmla="*/ 105 h 243"/>
                <a:gd name="T2" fmla="*/ 186 w 281"/>
                <a:gd name="T3" fmla="*/ 141 h 243"/>
                <a:gd name="T4" fmla="*/ 154 w 281"/>
                <a:gd name="T5" fmla="*/ 194 h 243"/>
                <a:gd name="T6" fmla="*/ 112 w 281"/>
                <a:gd name="T7" fmla="*/ 233 h 243"/>
                <a:gd name="T8" fmla="*/ 53 w 281"/>
                <a:gd name="T9" fmla="*/ 236 h 243"/>
                <a:gd name="T10" fmla="*/ 0 w 281"/>
                <a:gd name="T11" fmla="*/ 159 h 243"/>
                <a:gd name="T12" fmla="*/ 153 w 281"/>
                <a:gd name="T13" fmla="*/ 0 h 243"/>
                <a:gd name="T14" fmla="*/ 153 w 281"/>
                <a:gd name="T15" fmla="*/ 0 h 243"/>
                <a:gd name="T16" fmla="*/ 160 w 281"/>
                <a:gd name="T17" fmla="*/ 3 h 243"/>
                <a:gd name="T18" fmla="*/ 237 w 281"/>
                <a:gd name="T19" fmla="*/ 51 h 243"/>
                <a:gd name="T20" fmla="*/ 281 w 281"/>
                <a:gd name="T21" fmla="*/ 118 h 243"/>
                <a:gd name="T22" fmla="*/ 229 w 281"/>
                <a:gd name="T23" fmla="*/ 105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1" h="243">
                  <a:moveTo>
                    <a:pt x="229" y="105"/>
                  </a:moveTo>
                  <a:cubicBezTo>
                    <a:pt x="210" y="109"/>
                    <a:pt x="196" y="125"/>
                    <a:pt x="186" y="141"/>
                  </a:cubicBezTo>
                  <a:cubicBezTo>
                    <a:pt x="175" y="159"/>
                    <a:pt x="166" y="177"/>
                    <a:pt x="154" y="194"/>
                  </a:cubicBezTo>
                  <a:cubicBezTo>
                    <a:pt x="143" y="211"/>
                    <a:pt x="130" y="225"/>
                    <a:pt x="112" y="233"/>
                  </a:cubicBezTo>
                  <a:cubicBezTo>
                    <a:pt x="93" y="242"/>
                    <a:pt x="72" y="243"/>
                    <a:pt x="53" y="236"/>
                  </a:cubicBezTo>
                  <a:cubicBezTo>
                    <a:pt x="21" y="224"/>
                    <a:pt x="0" y="192"/>
                    <a:pt x="0" y="159"/>
                  </a:cubicBezTo>
                  <a:cubicBezTo>
                    <a:pt x="0" y="72"/>
                    <a:pt x="119" y="42"/>
                    <a:pt x="153" y="0"/>
                  </a:cubicBezTo>
                  <a:cubicBezTo>
                    <a:pt x="153" y="0"/>
                    <a:pt x="153" y="0"/>
                    <a:pt x="153" y="0"/>
                  </a:cubicBezTo>
                  <a:cubicBezTo>
                    <a:pt x="155" y="1"/>
                    <a:pt x="158" y="2"/>
                    <a:pt x="160" y="3"/>
                  </a:cubicBezTo>
                  <a:cubicBezTo>
                    <a:pt x="188" y="15"/>
                    <a:pt x="214" y="30"/>
                    <a:pt x="237" y="51"/>
                  </a:cubicBezTo>
                  <a:cubicBezTo>
                    <a:pt x="258" y="70"/>
                    <a:pt x="273" y="92"/>
                    <a:pt x="281" y="118"/>
                  </a:cubicBezTo>
                  <a:cubicBezTo>
                    <a:pt x="268" y="105"/>
                    <a:pt x="247" y="100"/>
                    <a:pt x="229" y="105"/>
                  </a:cubicBezTo>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7" name="Freeform 321">
              <a:extLst>
                <a:ext uri="{FF2B5EF4-FFF2-40B4-BE49-F238E27FC236}">
                  <a16:creationId xmlns:a16="http://schemas.microsoft.com/office/drawing/2014/main" id="{3B967D43-44F5-4B76-A777-C442F671F399}"/>
                </a:ext>
              </a:extLst>
            </p:cNvPr>
            <p:cNvSpPr>
              <a:spLocks/>
            </p:cNvSpPr>
            <p:nvPr userDrawn="1"/>
          </p:nvSpPr>
          <p:spPr bwMode="auto">
            <a:xfrm>
              <a:off x="5910263" y="3343275"/>
              <a:ext cx="803275" cy="655638"/>
            </a:xfrm>
            <a:custGeom>
              <a:avLst/>
              <a:gdLst>
                <a:gd name="T0" fmla="*/ 183 w 188"/>
                <a:gd name="T1" fmla="*/ 61 h 153"/>
                <a:gd name="T2" fmla="*/ 140 w 188"/>
                <a:gd name="T3" fmla="*/ 103 h 153"/>
                <a:gd name="T4" fmla="*/ 79 w 188"/>
                <a:gd name="T5" fmla="*/ 84 h 153"/>
                <a:gd name="T6" fmla="*/ 123 w 188"/>
                <a:gd name="T7" fmla="*/ 124 h 153"/>
                <a:gd name="T8" fmla="*/ 65 w 188"/>
                <a:gd name="T9" fmla="*/ 149 h 153"/>
                <a:gd name="T10" fmla="*/ 31 w 188"/>
                <a:gd name="T11" fmla="*/ 152 h 153"/>
                <a:gd name="T12" fmla="*/ 0 w 188"/>
                <a:gd name="T13" fmla="*/ 144 h 153"/>
                <a:gd name="T14" fmla="*/ 48 w 188"/>
                <a:gd name="T15" fmla="*/ 114 h 153"/>
                <a:gd name="T16" fmla="*/ 77 w 188"/>
                <a:gd name="T17" fmla="*/ 72 h 153"/>
                <a:gd name="T18" fmla="*/ 103 w 188"/>
                <a:gd name="T19" fmla="*/ 25 h 153"/>
                <a:gd name="T20" fmla="*/ 140 w 188"/>
                <a:gd name="T21" fmla="*/ 1 h 153"/>
                <a:gd name="T22" fmla="*/ 182 w 188"/>
                <a:gd name="T23" fmla="*/ 22 h 153"/>
                <a:gd name="T24" fmla="*/ 183 w 188"/>
                <a:gd name="T25" fmla="*/ 61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8" h="153">
                  <a:moveTo>
                    <a:pt x="183" y="61"/>
                  </a:moveTo>
                  <a:cubicBezTo>
                    <a:pt x="177" y="81"/>
                    <a:pt x="160" y="97"/>
                    <a:pt x="140" y="103"/>
                  </a:cubicBezTo>
                  <a:cubicBezTo>
                    <a:pt x="117" y="109"/>
                    <a:pt x="94" y="102"/>
                    <a:pt x="79" y="84"/>
                  </a:cubicBezTo>
                  <a:cubicBezTo>
                    <a:pt x="80" y="108"/>
                    <a:pt x="99" y="124"/>
                    <a:pt x="123" y="124"/>
                  </a:cubicBezTo>
                  <a:cubicBezTo>
                    <a:pt x="108" y="139"/>
                    <a:pt x="86" y="146"/>
                    <a:pt x="65" y="149"/>
                  </a:cubicBezTo>
                  <a:cubicBezTo>
                    <a:pt x="54" y="151"/>
                    <a:pt x="42" y="153"/>
                    <a:pt x="31" y="152"/>
                  </a:cubicBezTo>
                  <a:cubicBezTo>
                    <a:pt x="21" y="152"/>
                    <a:pt x="9" y="150"/>
                    <a:pt x="0" y="144"/>
                  </a:cubicBezTo>
                  <a:cubicBezTo>
                    <a:pt x="19" y="139"/>
                    <a:pt x="35" y="128"/>
                    <a:pt x="48" y="114"/>
                  </a:cubicBezTo>
                  <a:cubicBezTo>
                    <a:pt x="60" y="101"/>
                    <a:pt x="69" y="87"/>
                    <a:pt x="77" y="72"/>
                  </a:cubicBezTo>
                  <a:cubicBezTo>
                    <a:pt x="85" y="56"/>
                    <a:pt x="92" y="39"/>
                    <a:pt x="103" y="25"/>
                  </a:cubicBezTo>
                  <a:cubicBezTo>
                    <a:pt x="112" y="12"/>
                    <a:pt x="124" y="2"/>
                    <a:pt x="140" y="1"/>
                  </a:cubicBezTo>
                  <a:cubicBezTo>
                    <a:pt x="157" y="0"/>
                    <a:pt x="174" y="7"/>
                    <a:pt x="182" y="22"/>
                  </a:cubicBezTo>
                  <a:cubicBezTo>
                    <a:pt x="188" y="35"/>
                    <a:pt x="187" y="48"/>
                    <a:pt x="183" y="61"/>
                  </a:cubicBezTo>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sp>
        <p:nvSpPr>
          <p:cNvPr id="8" name="Rectangle 27">
            <a:extLst>
              <a:ext uri="{FF2B5EF4-FFF2-40B4-BE49-F238E27FC236}">
                <a16:creationId xmlns:a16="http://schemas.microsoft.com/office/drawing/2014/main" id="{70E24BB6-0134-4937-A1DD-88DD2D196CFA}"/>
              </a:ext>
            </a:extLst>
          </p:cNvPr>
          <p:cNvSpPr/>
          <p:nvPr userDrawn="1"/>
        </p:nvSpPr>
        <p:spPr>
          <a:xfrm>
            <a:off x="7249531" y="6517871"/>
            <a:ext cx="4532162" cy="219456"/>
          </a:xfrm>
          <a:prstGeom prst="rect">
            <a:avLst/>
          </a:prstGeom>
        </p:spPr>
        <p:txBody>
          <a:bodyPr wrap="square" lIns="0" tIns="0" rIns="0" bIns="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700">
                <a:solidFill>
                  <a:srgbClr val="A6A6A6"/>
                </a:solidFill>
                <a:latin typeface="Ubuntu" panose="020B0504030602030204" pitchFamily="34" charset="0"/>
                <a:cs typeface="Arial" panose="020B0604020202020204" pitchFamily="34" charset="0"/>
              </a:rPr>
              <a:t>Company Confidential © Capgemini 2021. All rights reserved </a:t>
            </a:r>
          </a:p>
        </p:txBody>
      </p:sp>
    </p:spTree>
    <p:extLst>
      <p:ext uri="{BB962C8B-B14F-4D97-AF65-F5344CB8AC3E}">
        <p14:creationId xmlns:p14="http://schemas.microsoft.com/office/powerpoint/2010/main" val="388540972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Cover slide">
    <p:bg>
      <p:bgPr>
        <a:solidFill>
          <a:schemeClr val="bg1"/>
        </a:solidFill>
        <a:effectLst/>
      </p:bgPr>
    </p:bg>
    <p:spTree>
      <p:nvGrpSpPr>
        <p:cNvPr id="1" name=""/>
        <p:cNvGrpSpPr/>
        <p:nvPr/>
      </p:nvGrpSpPr>
      <p:grpSpPr>
        <a:xfrm>
          <a:off x="0" y="0"/>
          <a:ext cx="0" cy="0"/>
          <a:chOff x="0" y="0"/>
          <a:chExt cx="0" cy="0"/>
        </a:xfrm>
      </p:grpSpPr>
      <p:pic>
        <p:nvPicPr>
          <p:cNvPr id="6" name="Picture 5" descr="A road through a green field&#10;&#10;Description automatically generated">
            <a:extLst>
              <a:ext uri="{FF2B5EF4-FFF2-40B4-BE49-F238E27FC236}">
                <a16:creationId xmlns:a16="http://schemas.microsoft.com/office/drawing/2014/main" id="{BAB3A051-7BF3-EAAC-A888-553C382803C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9FF42232-F648-DDAD-E75B-0C12BC4B2F0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Title 1">
            <a:extLst>
              <a:ext uri="{FF2B5EF4-FFF2-40B4-BE49-F238E27FC236}">
                <a16:creationId xmlns:a16="http://schemas.microsoft.com/office/drawing/2014/main" id="{4BB77347-9877-93CA-4103-023E62BFEDA6}"/>
              </a:ext>
            </a:extLst>
          </p:cNvPr>
          <p:cNvSpPr>
            <a:spLocks noGrp="1"/>
          </p:cNvSpPr>
          <p:nvPr>
            <p:ph type="ctrTitle"/>
          </p:nvPr>
        </p:nvSpPr>
        <p:spPr>
          <a:xfrm>
            <a:off x="628664" y="796204"/>
            <a:ext cx="4328983" cy="1532773"/>
          </a:xfrm>
        </p:spPr>
        <p:txBody>
          <a:bodyPr lIns="0" anchor="t" anchorCtr="0">
            <a:normAutofit/>
          </a:bodyPr>
          <a:lstStyle>
            <a:lvl1pPr algn="l">
              <a:defRPr sz="4400" b="1" i="0">
                <a:solidFill>
                  <a:schemeClr val="accent1"/>
                </a:solidFill>
                <a:latin typeface="Arial" panose="020B0604020202020204" pitchFamily="34" charset="0"/>
                <a:cs typeface="Arial" panose="020B0604020202020204" pitchFamily="34" charset="0"/>
              </a:defRPr>
            </a:lvl1pPr>
          </a:lstStyle>
          <a:p>
            <a:endParaRPr lang="en-GB"/>
          </a:p>
        </p:txBody>
      </p:sp>
      <p:pic>
        <p:nvPicPr>
          <p:cNvPr id="5" name="Picture 4" descr="A black background with white dots&#10;&#10;Description automatically generated">
            <a:extLst>
              <a:ext uri="{FF2B5EF4-FFF2-40B4-BE49-F238E27FC236}">
                <a16:creationId xmlns:a16="http://schemas.microsoft.com/office/drawing/2014/main" id="{03362316-8BB8-BD40-9D0A-F62FC860220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0261600" y="5811520"/>
            <a:ext cx="1930400" cy="1046480"/>
          </a:xfrm>
          <a:prstGeom prst="rect">
            <a:avLst/>
          </a:prstGeom>
        </p:spPr>
      </p:pic>
      <p:sp>
        <p:nvSpPr>
          <p:cNvPr id="8" name="Subtitle 2">
            <a:extLst>
              <a:ext uri="{FF2B5EF4-FFF2-40B4-BE49-F238E27FC236}">
                <a16:creationId xmlns:a16="http://schemas.microsoft.com/office/drawing/2014/main" id="{A611D19F-4AA1-948B-0F06-8E3EAD4A15D1}"/>
              </a:ext>
            </a:extLst>
          </p:cNvPr>
          <p:cNvSpPr>
            <a:spLocks noGrp="1"/>
          </p:cNvSpPr>
          <p:nvPr>
            <p:ph type="subTitle" idx="1"/>
          </p:nvPr>
        </p:nvSpPr>
        <p:spPr>
          <a:xfrm>
            <a:off x="628663" y="2478639"/>
            <a:ext cx="3824891" cy="663146"/>
          </a:xfrm>
        </p:spPr>
        <p:txBody>
          <a:bodyPr>
            <a:normAutofit/>
          </a:bodyPr>
          <a:lstStyle>
            <a:lvl1pPr marL="0" indent="0" algn="l">
              <a:buNone/>
              <a:defRPr sz="2400" b="0" i="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2" name="TextBox 1">
            <a:extLst>
              <a:ext uri="{FF2B5EF4-FFF2-40B4-BE49-F238E27FC236}">
                <a16:creationId xmlns:a16="http://schemas.microsoft.com/office/drawing/2014/main" id="{4B478AF0-CD46-E657-E33B-1247269DF95F}"/>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Arial" panose="020B0604020202020204" pitchFamily="34" charset="0"/>
              </a:rPr>
              <a:t>Internal Use Only</a:t>
            </a:r>
          </a:p>
        </p:txBody>
      </p:sp>
    </p:spTree>
    <p:extLst>
      <p:ext uri="{BB962C8B-B14F-4D97-AF65-F5344CB8AC3E}">
        <p14:creationId xmlns:p14="http://schemas.microsoft.com/office/powerpoint/2010/main" val="4085090594"/>
      </p:ext>
    </p:extLst>
  </p:cSld>
  <p:clrMapOvr>
    <a:masterClrMapping/>
  </p:clrMapOvr>
  <p:extLst>
    <p:ext uri="{DCECCB84-F9BA-43D5-87BE-67443E8EF086}">
      <p15:sldGuideLst xmlns:p15="http://schemas.microsoft.com/office/powerpoint/2012/main">
        <p15:guide id="1" pos="199">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Cover slide">
    <p:bg>
      <p:bgPr>
        <a:solidFill>
          <a:schemeClr val="tx2"/>
        </a:solidFill>
        <a:effectLst/>
      </p:bgPr>
    </p:bg>
    <p:spTree>
      <p:nvGrpSpPr>
        <p:cNvPr id="1" name=""/>
        <p:cNvGrpSpPr/>
        <p:nvPr/>
      </p:nvGrpSpPr>
      <p:grpSpPr>
        <a:xfrm>
          <a:off x="0" y="0"/>
          <a:ext cx="0" cy="0"/>
          <a:chOff x="0" y="0"/>
          <a:chExt cx="0" cy="0"/>
        </a:xfrm>
      </p:grpSpPr>
      <p:pic>
        <p:nvPicPr>
          <p:cNvPr id="9" name="Picture 8" descr="A screenshot of a video game&#10;&#10;Description automatically generated">
            <a:extLst>
              <a:ext uri="{FF2B5EF4-FFF2-40B4-BE49-F238E27FC236}">
                <a16:creationId xmlns:a16="http://schemas.microsoft.com/office/drawing/2014/main" id="{FADD29DE-B854-2169-55E1-C3FD699E00D8}"/>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304E765-D7CE-66CF-AAD3-B47633EED211}"/>
              </a:ext>
            </a:extLst>
          </p:cNvPr>
          <p:cNvSpPr>
            <a:spLocks noGrp="1"/>
          </p:cNvSpPr>
          <p:nvPr>
            <p:ph type="ctrTitle"/>
          </p:nvPr>
        </p:nvSpPr>
        <p:spPr>
          <a:xfrm>
            <a:off x="532944" y="1788983"/>
            <a:ext cx="5385942" cy="2387600"/>
          </a:xfrm>
        </p:spPr>
        <p:txBody>
          <a:bodyPr anchor="b">
            <a:normAutofit/>
          </a:bodyPr>
          <a:lstStyle>
            <a:lvl1pPr algn="l">
              <a:defRPr sz="4400" b="1" i="0">
                <a:solidFill>
                  <a:schemeClr val="accent1"/>
                </a:solidFill>
                <a:latin typeface="Arial" panose="020B0604020202020204" pitchFamily="34" charset="0"/>
                <a:cs typeface="Arial" panose="020B0604020202020204" pitchFamily="34" charset="0"/>
              </a:defRPr>
            </a:lvl1pPr>
          </a:lstStyle>
          <a:p>
            <a:r>
              <a:rPr lang="en-GB"/>
              <a:t>Click to edit Master title style</a:t>
            </a:r>
          </a:p>
        </p:txBody>
      </p:sp>
      <p:sp>
        <p:nvSpPr>
          <p:cNvPr id="3" name="Subtitle 2">
            <a:extLst>
              <a:ext uri="{FF2B5EF4-FFF2-40B4-BE49-F238E27FC236}">
                <a16:creationId xmlns:a16="http://schemas.microsoft.com/office/drawing/2014/main" id="{EE141B9C-4686-EF1F-23CB-10919C7B2DC1}"/>
              </a:ext>
            </a:extLst>
          </p:cNvPr>
          <p:cNvSpPr>
            <a:spLocks noGrp="1"/>
          </p:cNvSpPr>
          <p:nvPr>
            <p:ph type="subTitle" idx="1"/>
          </p:nvPr>
        </p:nvSpPr>
        <p:spPr>
          <a:xfrm>
            <a:off x="532944" y="4213654"/>
            <a:ext cx="4335618" cy="1044146"/>
          </a:xfrm>
        </p:spPr>
        <p:txBody>
          <a:bodyPr>
            <a:normAutofit/>
          </a:bodyPr>
          <a:lstStyle>
            <a:lvl1pPr marL="0" indent="0" algn="l">
              <a:buNone/>
              <a:defRPr sz="2400" b="0" i="0">
                <a:solidFill>
                  <a:schemeClr val="bg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TextBox 3">
            <a:extLst>
              <a:ext uri="{FF2B5EF4-FFF2-40B4-BE49-F238E27FC236}">
                <a16:creationId xmlns:a16="http://schemas.microsoft.com/office/drawing/2014/main" id="{56B5FB7A-C5D9-275F-CC6F-3C1259AB692C}"/>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Arial" panose="020B0604020202020204" pitchFamily="34" charset="0"/>
              </a:rPr>
              <a:t>Internal Use Only</a:t>
            </a:r>
          </a:p>
        </p:txBody>
      </p:sp>
      <p:pic>
        <p:nvPicPr>
          <p:cNvPr id="5" name="Picture 4" descr="A blue text on a black background&#10;&#10;Description automatically generated">
            <a:extLst>
              <a:ext uri="{FF2B5EF4-FFF2-40B4-BE49-F238E27FC236}">
                <a16:creationId xmlns:a16="http://schemas.microsoft.com/office/drawing/2014/main" id="{90B2D2AD-B9F3-A165-CBDD-AA4E8E27F8DF}"/>
              </a:ext>
            </a:extLst>
          </p:cNvPr>
          <p:cNvPicPr>
            <a:picLocks noChangeAspect="1"/>
          </p:cNvPicPr>
          <p:nvPr userDrawn="1"/>
        </p:nvPicPr>
        <p:blipFill>
          <a:blip r:embed="rId3">
            <a:biLevel thresh="25000"/>
            <a:extLst>
              <a:ext uri="{28A0092B-C50C-407E-A947-70E740481C1C}">
                <a14:useLocalDpi xmlns:a14="http://schemas.microsoft.com/office/drawing/2010/main" val="0"/>
              </a:ext>
            </a:extLst>
          </a:blip>
          <a:stretch>
            <a:fillRect/>
          </a:stretch>
        </p:blipFill>
        <p:spPr>
          <a:xfrm>
            <a:off x="8383509" y="6121967"/>
            <a:ext cx="1935353" cy="431386"/>
          </a:xfrm>
          <a:prstGeom prst="rect">
            <a:avLst/>
          </a:prstGeom>
        </p:spPr>
      </p:pic>
      <p:cxnSp>
        <p:nvCxnSpPr>
          <p:cNvPr id="6" name="Straight Connector 5">
            <a:extLst>
              <a:ext uri="{FF2B5EF4-FFF2-40B4-BE49-F238E27FC236}">
                <a16:creationId xmlns:a16="http://schemas.microsoft.com/office/drawing/2014/main" id="{70A04BE4-9171-624D-AE0F-9A084D6D15A7}"/>
              </a:ext>
            </a:extLst>
          </p:cNvPr>
          <p:cNvCxnSpPr>
            <a:cxnSpLocks/>
          </p:cNvCxnSpPr>
          <p:nvPr userDrawn="1"/>
        </p:nvCxnSpPr>
        <p:spPr>
          <a:xfrm>
            <a:off x="10415949" y="6156716"/>
            <a:ext cx="0" cy="258732"/>
          </a:xfrm>
          <a:prstGeom prst="line">
            <a:avLst/>
          </a:prstGeom>
          <a:ln>
            <a:solidFill>
              <a:srgbClr val="46003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49839646"/>
      </p:ext>
    </p:extLst>
  </p:cSld>
  <p:clrMapOvr>
    <a:masterClrMapping/>
  </p:clrMapOvr>
  <p:extLst>
    <p:ext uri="{DCECCB84-F9BA-43D5-87BE-67443E8EF086}">
      <p15:sldGuideLst xmlns:p15="http://schemas.microsoft.com/office/powerpoint/2012/main">
        <p15:guide id="1" orient="horz" pos="2160">
          <p15:clr>
            <a:srgbClr val="FBAE40"/>
          </p15:clr>
        </p15:guide>
        <p15:guide id="2" pos="387">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Cover slide">
    <p:bg>
      <p:bgPr>
        <a:solidFill>
          <a:schemeClr val="bg1"/>
        </a:solidFill>
        <a:effectLst/>
      </p:bgPr>
    </p:bg>
    <p:spTree>
      <p:nvGrpSpPr>
        <p:cNvPr id="1" name=""/>
        <p:cNvGrpSpPr/>
        <p:nvPr/>
      </p:nvGrpSpPr>
      <p:grpSpPr>
        <a:xfrm>
          <a:off x="0" y="0"/>
          <a:ext cx="0" cy="0"/>
          <a:chOff x="0" y="0"/>
          <a:chExt cx="0" cy="0"/>
        </a:xfrm>
      </p:grpSpPr>
      <p:pic>
        <p:nvPicPr>
          <p:cNvPr id="6" name="Picture 5" descr="A road through a green field&#10;&#10;Description automatically generated">
            <a:extLst>
              <a:ext uri="{FF2B5EF4-FFF2-40B4-BE49-F238E27FC236}">
                <a16:creationId xmlns:a16="http://schemas.microsoft.com/office/drawing/2014/main" id="{BAB3A051-7BF3-EAAC-A888-553C382803C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9FF42232-F648-DDAD-E75B-0C12BC4B2F0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Title 1">
            <a:extLst>
              <a:ext uri="{FF2B5EF4-FFF2-40B4-BE49-F238E27FC236}">
                <a16:creationId xmlns:a16="http://schemas.microsoft.com/office/drawing/2014/main" id="{4BB77347-9877-93CA-4103-023E62BFEDA6}"/>
              </a:ext>
            </a:extLst>
          </p:cNvPr>
          <p:cNvSpPr>
            <a:spLocks noGrp="1"/>
          </p:cNvSpPr>
          <p:nvPr>
            <p:ph type="ctrTitle"/>
          </p:nvPr>
        </p:nvSpPr>
        <p:spPr>
          <a:xfrm>
            <a:off x="628664" y="796204"/>
            <a:ext cx="4328983" cy="1532773"/>
          </a:xfrm>
        </p:spPr>
        <p:txBody>
          <a:bodyPr lIns="0" anchor="t" anchorCtr="0">
            <a:normAutofit/>
          </a:bodyPr>
          <a:lstStyle>
            <a:lvl1pPr algn="l">
              <a:defRPr sz="4400" b="1" i="0">
                <a:solidFill>
                  <a:schemeClr val="accent1"/>
                </a:solidFill>
                <a:latin typeface="Arial" panose="020B0604020202020204" pitchFamily="34" charset="0"/>
                <a:cs typeface="Arial" panose="020B0604020202020204" pitchFamily="34" charset="0"/>
              </a:defRPr>
            </a:lvl1pPr>
          </a:lstStyle>
          <a:p>
            <a:endParaRPr lang="en-GB"/>
          </a:p>
        </p:txBody>
      </p:sp>
      <p:pic>
        <p:nvPicPr>
          <p:cNvPr id="5" name="Picture 4" descr="A black background with white dots&#10;&#10;Description automatically generated">
            <a:extLst>
              <a:ext uri="{FF2B5EF4-FFF2-40B4-BE49-F238E27FC236}">
                <a16:creationId xmlns:a16="http://schemas.microsoft.com/office/drawing/2014/main" id="{03362316-8BB8-BD40-9D0A-F62FC860220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0261600" y="5811520"/>
            <a:ext cx="1930400" cy="1046480"/>
          </a:xfrm>
          <a:prstGeom prst="rect">
            <a:avLst/>
          </a:prstGeom>
        </p:spPr>
      </p:pic>
      <p:sp>
        <p:nvSpPr>
          <p:cNvPr id="8" name="Subtitle 2">
            <a:extLst>
              <a:ext uri="{FF2B5EF4-FFF2-40B4-BE49-F238E27FC236}">
                <a16:creationId xmlns:a16="http://schemas.microsoft.com/office/drawing/2014/main" id="{A611D19F-4AA1-948B-0F06-8E3EAD4A15D1}"/>
              </a:ext>
            </a:extLst>
          </p:cNvPr>
          <p:cNvSpPr>
            <a:spLocks noGrp="1"/>
          </p:cNvSpPr>
          <p:nvPr>
            <p:ph type="subTitle" idx="1"/>
          </p:nvPr>
        </p:nvSpPr>
        <p:spPr>
          <a:xfrm>
            <a:off x="628663" y="2478639"/>
            <a:ext cx="3824891" cy="663146"/>
          </a:xfrm>
        </p:spPr>
        <p:txBody>
          <a:bodyPr>
            <a:normAutofit/>
          </a:bodyPr>
          <a:lstStyle>
            <a:lvl1pPr marL="0" indent="0" algn="l">
              <a:buNone/>
              <a:defRPr sz="2400" b="0" i="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2" name="TextBox 1">
            <a:extLst>
              <a:ext uri="{FF2B5EF4-FFF2-40B4-BE49-F238E27FC236}">
                <a16:creationId xmlns:a16="http://schemas.microsoft.com/office/drawing/2014/main" id="{4B478AF0-CD46-E657-E33B-1247269DF95F}"/>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Arial" panose="020B0604020202020204" pitchFamily="34" charset="0"/>
              </a:rPr>
              <a:t>Internal Use Only</a:t>
            </a:r>
          </a:p>
        </p:txBody>
      </p:sp>
      <p:pic>
        <p:nvPicPr>
          <p:cNvPr id="4" name="Picture 3" descr="A blue text on a black background&#10;&#10;Description automatically generated">
            <a:extLst>
              <a:ext uri="{FF2B5EF4-FFF2-40B4-BE49-F238E27FC236}">
                <a16:creationId xmlns:a16="http://schemas.microsoft.com/office/drawing/2014/main" id="{875FB7B0-395F-B7CB-C715-82855CAF09D8}"/>
              </a:ext>
            </a:extLst>
          </p:cNvPr>
          <p:cNvPicPr>
            <a:picLocks noChangeAspect="1"/>
          </p:cNvPicPr>
          <p:nvPr userDrawn="1"/>
        </p:nvPicPr>
        <p:blipFill>
          <a:blip r:embed="rId5">
            <a:biLevel thresh="25000"/>
            <a:extLst>
              <a:ext uri="{28A0092B-C50C-407E-A947-70E740481C1C}">
                <a14:useLocalDpi xmlns:a14="http://schemas.microsoft.com/office/drawing/2010/main" val="0"/>
              </a:ext>
            </a:extLst>
          </a:blip>
          <a:stretch>
            <a:fillRect/>
          </a:stretch>
        </p:blipFill>
        <p:spPr>
          <a:xfrm>
            <a:off x="8383509" y="6121967"/>
            <a:ext cx="1935353" cy="431386"/>
          </a:xfrm>
          <a:prstGeom prst="rect">
            <a:avLst/>
          </a:prstGeom>
        </p:spPr>
      </p:pic>
      <p:cxnSp>
        <p:nvCxnSpPr>
          <p:cNvPr id="9" name="Straight Connector 8">
            <a:extLst>
              <a:ext uri="{FF2B5EF4-FFF2-40B4-BE49-F238E27FC236}">
                <a16:creationId xmlns:a16="http://schemas.microsoft.com/office/drawing/2014/main" id="{126FF62D-BDD1-19C5-48F9-C1DB08BDF0F7}"/>
              </a:ext>
            </a:extLst>
          </p:cNvPr>
          <p:cNvCxnSpPr>
            <a:cxnSpLocks/>
          </p:cNvCxnSpPr>
          <p:nvPr userDrawn="1"/>
        </p:nvCxnSpPr>
        <p:spPr>
          <a:xfrm>
            <a:off x="10415949" y="6156716"/>
            <a:ext cx="0" cy="258732"/>
          </a:xfrm>
          <a:prstGeom prst="line">
            <a:avLst/>
          </a:prstGeom>
          <a:ln>
            <a:solidFill>
              <a:srgbClr val="46003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73764305"/>
      </p:ext>
    </p:extLst>
  </p:cSld>
  <p:clrMapOvr>
    <a:masterClrMapping/>
  </p:clrMapOvr>
  <p:extLst>
    <p:ext uri="{DCECCB84-F9BA-43D5-87BE-67443E8EF086}">
      <p15:sldGuideLst xmlns:p15="http://schemas.microsoft.com/office/powerpoint/2012/main">
        <p15:guide id="1" pos="199">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_Cover slide">
    <p:bg>
      <p:bgPr>
        <a:solidFill>
          <a:schemeClr val="bg1"/>
        </a:solidFill>
        <a:effectLst/>
      </p:bgPr>
    </p:bg>
    <p:spTree>
      <p:nvGrpSpPr>
        <p:cNvPr id="1" name=""/>
        <p:cNvGrpSpPr/>
        <p:nvPr/>
      </p:nvGrpSpPr>
      <p:grpSpPr>
        <a:xfrm>
          <a:off x="0" y="0"/>
          <a:ext cx="0" cy="0"/>
          <a:chOff x="0" y="0"/>
          <a:chExt cx="0" cy="0"/>
        </a:xfrm>
      </p:grpSpPr>
      <p:pic>
        <p:nvPicPr>
          <p:cNvPr id="11" name="Picture 10" descr="A group of people sitting around a table looking at a computer&#10;&#10;Description automatically generated">
            <a:extLst>
              <a:ext uri="{FF2B5EF4-FFF2-40B4-BE49-F238E27FC236}">
                <a16:creationId xmlns:a16="http://schemas.microsoft.com/office/drawing/2014/main" id="{5C1AFF9B-026C-9129-DEA5-779635F510D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9FF42232-F648-DDAD-E75B-0C12BC4B2F0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Title 1">
            <a:extLst>
              <a:ext uri="{FF2B5EF4-FFF2-40B4-BE49-F238E27FC236}">
                <a16:creationId xmlns:a16="http://schemas.microsoft.com/office/drawing/2014/main" id="{4BB77347-9877-93CA-4103-023E62BFEDA6}"/>
              </a:ext>
            </a:extLst>
          </p:cNvPr>
          <p:cNvSpPr>
            <a:spLocks noGrp="1"/>
          </p:cNvSpPr>
          <p:nvPr>
            <p:ph type="ctrTitle"/>
          </p:nvPr>
        </p:nvSpPr>
        <p:spPr>
          <a:xfrm>
            <a:off x="628664" y="796204"/>
            <a:ext cx="4328983" cy="1532773"/>
          </a:xfrm>
        </p:spPr>
        <p:txBody>
          <a:bodyPr lIns="0" anchor="t" anchorCtr="0">
            <a:normAutofit/>
          </a:bodyPr>
          <a:lstStyle>
            <a:lvl1pPr algn="l">
              <a:defRPr sz="4400" b="1" i="0">
                <a:solidFill>
                  <a:schemeClr val="accent1"/>
                </a:solidFill>
                <a:latin typeface="Arial" panose="020B0604020202020204" pitchFamily="34" charset="0"/>
                <a:cs typeface="Arial" panose="020B0604020202020204" pitchFamily="34" charset="0"/>
              </a:defRPr>
            </a:lvl1pPr>
          </a:lstStyle>
          <a:p>
            <a:endParaRPr lang="en-GB"/>
          </a:p>
        </p:txBody>
      </p:sp>
      <p:pic>
        <p:nvPicPr>
          <p:cNvPr id="5" name="Picture 4" descr="A black background with white dots&#10;&#10;Description automatically generated">
            <a:extLst>
              <a:ext uri="{FF2B5EF4-FFF2-40B4-BE49-F238E27FC236}">
                <a16:creationId xmlns:a16="http://schemas.microsoft.com/office/drawing/2014/main" id="{03362316-8BB8-BD40-9D0A-F62FC860220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0261600" y="5811520"/>
            <a:ext cx="1930400" cy="1046480"/>
          </a:xfrm>
          <a:prstGeom prst="rect">
            <a:avLst/>
          </a:prstGeom>
        </p:spPr>
      </p:pic>
      <p:sp>
        <p:nvSpPr>
          <p:cNvPr id="8" name="Subtitle 2">
            <a:extLst>
              <a:ext uri="{FF2B5EF4-FFF2-40B4-BE49-F238E27FC236}">
                <a16:creationId xmlns:a16="http://schemas.microsoft.com/office/drawing/2014/main" id="{A611D19F-4AA1-948B-0F06-8E3EAD4A15D1}"/>
              </a:ext>
            </a:extLst>
          </p:cNvPr>
          <p:cNvSpPr>
            <a:spLocks noGrp="1"/>
          </p:cNvSpPr>
          <p:nvPr>
            <p:ph type="subTitle" idx="1"/>
          </p:nvPr>
        </p:nvSpPr>
        <p:spPr>
          <a:xfrm>
            <a:off x="628663" y="2478639"/>
            <a:ext cx="3824891" cy="663146"/>
          </a:xfrm>
        </p:spPr>
        <p:txBody>
          <a:bodyPr>
            <a:normAutofit/>
          </a:bodyPr>
          <a:lstStyle>
            <a:lvl1pPr marL="0" indent="0" algn="l">
              <a:buNone/>
              <a:defRPr sz="2400" b="0" i="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2" name="TextBox 1">
            <a:extLst>
              <a:ext uri="{FF2B5EF4-FFF2-40B4-BE49-F238E27FC236}">
                <a16:creationId xmlns:a16="http://schemas.microsoft.com/office/drawing/2014/main" id="{4B478AF0-CD46-E657-E33B-1247269DF95F}"/>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Arial" panose="020B0604020202020204" pitchFamily="34" charset="0"/>
              </a:rPr>
              <a:t>Internal Use Only</a:t>
            </a:r>
          </a:p>
        </p:txBody>
      </p:sp>
      <p:pic>
        <p:nvPicPr>
          <p:cNvPr id="4" name="Picture 3" descr="A blue text on a black background&#10;&#10;Description automatically generated">
            <a:extLst>
              <a:ext uri="{FF2B5EF4-FFF2-40B4-BE49-F238E27FC236}">
                <a16:creationId xmlns:a16="http://schemas.microsoft.com/office/drawing/2014/main" id="{BA3948A9-774C-5544-0D5D-18704315A1EB}"/>
              </a:ext>
            </a:extLst>
          </p:cNvPr>
          <p:cNvPicPr>
            <a:picLocks noChangeAspect="1"/>
          </p:cNvPicPr>
          <p:nvPr userDrawn="1"/>
        </p:nvPicPr>
        <p:blipFill>
          <a:blip r:embed="rId5">
            <a:biLevel thresh="25000"/>
            <a:extLst>
              <a:ext uri="{28A0092B-C50C-407E-A947-70E740481C1C}">
                <a14:useLocalDpi xmlns:a14="http://schemas.microsoft.com/office/drawing/2010/main" val="0"/>
              </a:ext>
            </a:extLst>
          </a:blip>
          <a:stretch>
            <a:fillRect/>
          </a:stretch>
        </p:blipFill>
        <p:spPr>
          <a:xfrm>
            <a:off x="8383509" y="6121967"/>
            <a:ext cx="1935353" cy="431386"/>
          </a:xfrm>
          <a:prstGeom prst="rect">
            <a:avLst/>
          </a:prstGeom>
        </p:spPr>
      </p:pic>
      <p:cxnSp>
        <p:nvCxnSpPr>
          <p:cNvPr id="6" name="Straight Connector 5">
            <a:extLst>
              <a:ext uri="{FF2B5EF4-FFF2-40B4-BE49-F238E27FC236}">
                <a16:creationId xmlns:a16="http://schemas.microsoft.com/office/drawing/2014/main" id="{A1B0FA63-9C56-162D-2521-409B0A6FEAC2}"/>
              </a:ext>
            </a:extLst>
          </p:cNvPr>
          <p:cNvCxnSpPr>
            <a:cxnSpLocks/>
          </p:cNvCxnSpPr>
          <p:nvPr userDrawn="1"/>
        </p:nvCxnSpPr>
        <p:spPr>
          <a:xfrm>
            <a:off x="10415949" y="6156716"/>
            <a:ext cx="0" cy="258732"/>
          </a:xfrm>
          <a:prstGeom prst="line">
            <a:avLst/>
          </a:prstGeom>
          <a:ln>
            <a:solidFill>
              <a:srgbClr val="46003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22541911"/>
      </p:ext>
    </p:extLst>
  </p:cSld>
  <p:clrMapOvr>
    <a:masterClrMapping/>
  </p:clrMapOvr>
  <p:extLst>
    <p:ext uri="{DCECCB84-F9BA-43D5-87BE-67443E8EF086}">
      <p15:sldGuideLst xmlns:p15="http://schemas.microsoft.com/office/powerpoint/2012/main">
        <p15:guide id="1" pos="199">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_Contents Slide">
    <p:spTree>
      <p:nvGrpSpPr>
        <p:cNvPr id="1" name=""/>
        <p:cNvGrpSpPr/>
        <p:nvPr/>
      </p:nvGrpSpPr>
      <p:grpSpPr>
        <a:xfrm>
          <a:off x="0" y="0"/>
          <a:ext cx="0" cy="0"/>
          <a:chOff x="0" y="0"/>
          <a:chExt cx="0" cy="0"/>
        </a:xfrm>
      </p:grpSpPr>
      <p:pic>
        <p:nvPicPr>
          <p:cNvPr id="4" name="Picture 3" descr="A field with wind turbines in the background&#10;&#10;Description automatically generated">
            <a:extLst>
              <a:ext uri="{FF2B5EF4-FFF2-40B4-BE49-F238E27FC236}">
                <a16:creationId xmlns:a16="http://schemas.microsoft.com/office/drawing/2014/main" id="{91B95623-DB60-0FE1-2973-59391D11872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1999" cy="6857999"/>
          </a:xfrm>
          <a:prstGeom prst="rect">
            <a:avLst/>
          </a:prstGeom>
        </p:spPr>
      </p:pic>
      <p:pic>
        <p:nvPicPr>
          <p:cNvPr id="9" name="Picture 8" descr="A screenshot of a video game&#10;&#10;Description automatically generated">
            <a:extLst>
              <a:ext uri="{FF2B5EF4-FFF2-40B4-BE49-F238E27FC236}">
                <a16:creationId xmlns:a16="http://schemas.microsoft.com/office/drawing/2014/main" id="{A15E0C7C-613F-78A1-1DEC-00D6D4942CC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1"/>
            <a:ext cx="12192000" cy="6858000"/>
          </a:xfrm>
          <a:prstGeom prst="rect">
            <a:avLst/>
          </a:prstGeom>
        </p:spPr>
      </p:pic>
      <p:pic>
        <p:nvPicPr>
          <p:cNvPr id="10" name="Picture 9" descr="A black background with white dots&#10;&#10;Description automatically generated">
            <a:extLst>
              <a:ext uri="{FF2B5EF4-FFF2-40B4-BE49-F238E27FC236}">
                <a16:creationId xmlns:a16="http://schemas.microsoft.com/office/drawing/2014/main" id="{44D1BF2D-F7AD-63E3-71D8-BDE9BF2F933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0261600" y="5811520"/>
            <a:ext cx="1930400" cy="1046480"/>
          </a:xfrm>
          <a:prstGeom prst="rect">
            <a:avLst/>
          </a:prstGeom>
        </p:spPr>
      </p:pic>
      <p:sp>
        <p:nvSpPr>
          <p:cNvPr id="11" name="Title 1">
            <a:extLst>
              <a:ext uri="{FF2B5EF4-FFF2-40B4-BE49-F238E27FC236}">
                <a16:creationId xmlns:a16="http://schemas.microsoft.com/office/drawing/2014/main" id="{05A63E56-9227-9978-ADC2-9223E6C51ABD}"/>
              </a:ext>
            </a:extLst>
          </p:cNvPr>
          <p:cNvSpPr>
            <a:spLocks noGrp="1"/>
          </p:cNvSpPr>
          <p:nvPr>
            <p:ph type="title"/>
          </p:nvPr>
        </p:nvSpPr>
        <p:spPr>
          <a:xfrm>
            <a:off x="637273" y="365125"/>
            <a:ext cx="8307435" cy="1325563"/>
          </a:xfrm>
        </p:spPr>
        <p:txBody>
          <a:bodyPr/>
          <a:lstStyle>
            <a:lvl1pPr>
              <a:defRPr b="1" i="0">
                <a:solidFill>
                  <a:schemeClr val="accent1"/>
                </a:solidFill>
                <a:latin typeface="Arial" panose="020B0604020202020204" pitchFamily="34" charset="0"/>
                <a:cs typeface="Arial" panose="020B0604020202020204" pitchFamily="34" charset="0"/>
              </a:defRPr>
            </a:lvl1pPr>
          </a:lstStyle>
          <a:p>
            <a:endParaRPr lang="en-GB"/>
          </a:p>
        </p:txBody>
      </p:sp>
      <p:sp>
        <p:nvSpPr>
          <p:cNvPr id="12" name="Content Placeholder 2">
            <a:extLst>
              <a:ext uri="{FF2B5EF4-FFF2-40B4-BE49-F238E27FC236}">
                <a16:creationId xmlns:a16="http://schemas.microsoft.com/office/drawing/2014/main" id="{C349BD22-11FD-5019-2AE1-EEBDE251B20D}"/>
              </a:ext>
            </a:extLst>
          </p:cNvPr>
          <p:cNvSpPr>
            <a:spLocks noGrp="1"/>
          </p:cNvSpPr>
          <p:nvPr>
            <p:ph idx="1"/>
          </p:nvPr>
        </p:nvSpPr>
        <p:spPr>
          <a:xfrm>
            <a:off x="637273" y="3200878"/>
            <a:ext cx="4122296" cy="2734702"/>
          </a:xfrm>
        </p:spPr>
        <p:txBody>
          <a:bodyPr/>
          <a:lstStyle>
            <a:lvl1pPr marL="514350" indent="-514350">
              <a:buClr>
                <a:schemeClr val="accent1"/>
              </a:buClr>
              <a:buFont typeface="+mj-lt"/>
              <a:buAutoNum type="arabicPeriod"/>
              <a:defRPr sz="2000" b="0" i="0">
                <a:solidFill>
                  <a:schemeClr val="bg1"/>
                </a:solidFill>
                <a:latin typeface="Arial" panose="020B0604020202020204" pitchFamily="34" charset="0"/>
              </a:defRPr>
            </a:lvl1pPr>
            <a:lvl2pPr marL="914400" indent="-457200">
              <a:buClr>
                <a:schemeClr val="accent1"/>
              </a:buClr>
              <a:buFont typeface="+mj-lt"/>
              <a:buAutoNum type="arabicPeriod"/>
              <a:defRPr sz="1400" b="0" i="0">
                <a:solidFill>
                  <a:schemeClr val="bg1"/>
                </a:solidFill>
                <a:latin typeface="Arial" panose="020B0604020202020204" pitchFamily="34" charset="0"/>
              </a:defRPr>
            </a:lvl2pPr>
            <a:lvl3pPr marL="1371600" indent="-457200">
              <a:buClr>
                <a:schemeClr val="accent1"/>
              </a:buClr>
              <a:buFont typeface="+mj-lt"/>
              <a:buAutoNum type="arabicPeriod"/>
              <a:defRPr sz="1400" b="0" i="0">
                <a:solidFill>
                  <a:schemeClr val="bg1"/>
                </a:solidFill>
                <a:latin typeface="Arial" panose="020B0604020202020204" pitchFamily="34" charset="0"/>
              </a:defRPr>
            </a:lvl3pPr>
            <a:lvl4pPr marL="1714500" indent="-342900">
              <a:buClr>
                <a:schemeClr val="accent1"/>
              </a:buClr>
              <a:buFont typeface="+mj-lt"/>
              <a:buAutoNum type="arabicPeriod"/>
              <a:defRPr sz="1400" b="0" i="0">
                <a:solidFill>
                  <a:schemeClr val="bg1"/>
                </a:solidFill>
                <a:latin typeface="Arial" panose="020B0604020202020204" pitchFamily="34" charset="0"/>
              </a:defRPr>
            </a:lvl4pPr>
            <a:lvl5pPr marL="2171700" indent="-342900">
              <a:buClr>
                <a:schemeClr val="accent1"/>
              </a:buClr>
              <a:buFont typeface="+mj-lt"/>
              <a:buAutoNum type="arabicPeriod"/>
              <a:defRPr sz="1400" b="0" i="0">
                <a:solidFill>
                  <a:schemeClr val="bg1"/>
                </a:solidFill>
                <a:latin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TextBox 6">
            <a:extLst>
              <a:ext uri="{FF2B5EF4-FFF2-40B4-BE49-F238E27FC236}">
                <a16:creationId xmlns:a16="http://schemas.microsoft.com/office/drawing/2014/main" id="{5A8CCD91-A1A8-2466-4D94-1F130752BF97}"/>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rgbClr val="3F0730"/>
                </a:solidFill>
                <a:latin typeface="Arial" panose="020B0604020202020204" pitchFamily="34" charset="0"/>
              </a:rPr>
              <a:t>Internal Use Only</a:t>
            </a:r>
          </a:p>
        </p:txBody>
      </p:sp>
      <p:sp>
        <p:nvSpPr>
          <p:cNvPr id="2" name="TextBox 1">
            <a:extLst>
              <a:ext uri="{FF2B5EF4-FFF2-40B4-BE49-F238E27FC236}">
                <a16:creationId xmlns:a16="http://schemas.microsoft.com/office/drawing/2014/main" id="{597C07A8-1BF4-5583-A597-1F97B315BCF8}"/>
              </a:ext>
            </a:extLst>
          </p:cNvPr>
          <p:cNvSpPr txBox="1"/>
          <p:nvPr userDrawn="1"/>
        </p:nvSpPr>
        <p:spPr>
          <a:xfrm>
            <a:off x="543721" y="6509834"/>
            <a:ext cx="141064"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b="0" i="0" smtClean="0">
                <a:solidFill>
                  <a:schemeClr val="bg1"/>
                </a:solidFill>
                <a:latin typeface="Arial" panose="020B0604020202020204" pitchFamily="34" charset="0"/>
                <a:cs typeface="Arial" panose="020B0604020202020204" pitchFamily="34" charset="0"/>
              </a:rPr>
              <a:t>‹#›</a:t>
            </a:fld>
            <a:endParaRPr lang="en-GB" sz="2000" b="0" i="0" noProof="0">
              <a:solidFill>
                <a:schemeClr val="bg1"/>
              </a:solidFill>
              <a:latin typeface="Arial" panose="020B0604020202020204" pitchFamily="34" charset="0"/>
              <a:cs typeface="Arial" panose="020B0604020202020204" pitchFamily="34" charset="0"/>
            </a:endParaRPr>
          </a:p>
        </p:txBody>
      </p:sp>
      <p:pic>
        <p:nvPicPr>
          <p:cNvPr id="3" name="Picture 2" descr="A blue text on a black background&#10;&#10;Description automatically generated">
            <a:extLst>
              <a:ext uri="{FF2B5EF4-FFF2-40B4-BE49-F238E27FC236}">
                <a16:creationId xmlns:a16="http://schemas.microsoft.com/office/drawing/2014/main" id="{011F2031-9CB5-C866-824D-5198AE9A3708}"/>
              </a:ext>
            </a:extLst>
          </p:cNvPr>
          <p:cNvPicPr>
            <a:picLocks noChangeAspect="1"/>
          </p:cNvPicPr>
          <p:nvPr userDrawn="1"/>
        </p:nvPicPr>
        <p:blipFill>
          <a:blip r:embed="rId5">
            <a:biLevel thresh="25000"/>
            <a:extLst>
              <a:ext uri="{28A0092B-C50C-407E-A947-70E740481C1C}">
                <a14:useLocalDpi xmlns:a14="http://schemas.microsoft.com/office/drawing/2010/main" val="0"/>
              </a:ext>
            </a:extLst>
          </a:blip>
          <a:stretch>
            <a:fillRect/>
          </a:stretch>
        </p:blipFill>
        <p:spPr>
          <a:xfrm>
            <a:off x="8383509" y="6121967"/>
            <a:ext cx="1935353" cy="431386"/>
          </a:xfrm>
          <a:prstGeom prst="rect">
            <a:avLst/>
          </a:prstGeom>
        </p:spPr>
      </p:pic>
      <p:cxnSp>
        <p:nvCxnSpPr>
          <p:cNvPr id="5" name="Straight Connector 4">
            <a:extLst>
              <a:ext uri="{FF2B5EF4-FFF2-40B4-BE49-F238E27FC236}">
                <a16:creationId xmlns:a16="http://schemas.microsoft.com/office/drawing/2014/main" id="{A6FDFE83-86AF-94E2-FEAD-60C26E638624}"/>
              </a:ext>
            </a:extLst>
          </p:cNvPr>
          <p:cNvCxnSpPr>
            <a:cxnSpLocks/>
          </p:cNvCxnSpPr>
          <p:nvPr userDrawn="1"/>
        </p:nvCxnSpPr>
        <p:spPr>
          <a:xfrm>
            <a:off x="10415949" y="6156716"/>
            <a:ext cx="0" cy="258732"/>
          </a:xfrm>
          <a:prstGeom prst="line">
            <a:avLst/>
          </a:prstGeom>
          <a:ln>
            <a:solidFill>
              <a:srgbClr val="46003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3208549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39" Type="http://schemas.openxmlformats.org/officeDocument/2006/relationships/slideLayout" Target="../slideLayouts/slideLayout72.xml"/><Relationship Id="rId21" Type="http://schemas.openxmlformats.org/officeDocument/2006/relationships/slideLayout" Target="../slideLayouts/slideLayout54.xml"/><Relationship Id="rId34" Type="http://schemas.openxmlformats.org/officeDocument/2006/relationships/slideLayout" Target="../slideLayouts/slideLayout67.xml"/><Relationship Id="rId42" Type="http://schemas.openxmlformats.org/officeDocument/2006/relationships/slideLayout" Target="../slideLayouts/slideLayout75.xml"/><Relationship Id="rId47" Type="http://schemas.openxmlformats.org/officeDocument/2006/relationships/slideLayout" Target="../slideLayouts/slideLayout80.xml"/><Relationship Id="rId50" Type="http://schemas.openxmlformats.org/officeDocument/2006/relationships/slideLayout" Target="../slideLayouts/slideLayout83.xml"/><Relationship Id="rId55" Type="http://schemas.openxmlformats.org/officeDocument/2006/relationships/slideLayout" Target="../slideLayouts/slideLayout88.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9" Type="http://schemas.openxmlformats.org/officeDocument/2006/relationships/slideLayout" Target="../slideLayouts/slideLayout62.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32" Type="http://schemas.openxmlformats.org/officeDocument/2006/relationships/slideLayout" Target="../slideLayouts/slideLayout65.xml"/><Relationship Id="rId37" Type="http://schemas.openxmlformats.org/officeDocument/2006/relationships/slideLayout" Target="../slideLayouts/slideLayout70.xml"/><Relationship Id="rId40" Type="http://schemas.openxmlformats.org/officeDocument/2006/relationships/slideLayout" Target="../slideLayouts/slideLayout73.xml"/><Relationship Id="rId45" Type="http://schemas.openxmlformats.org/officeDocument/2006/relationships/slideLayout" Target="../slideLayouts/slideLayout78.xml"/><Relationship Id="rId53" Type="http://schemas.openxmlformats.org/officeDocument/2006/relationships/slideLayout" Target="../slideLayouts/slideLayout86.xml"/><Relationship Id="rId58" Type="http://schemas.openxmlformats.org/officeDocument/2006/relationships/slideLayout" Target="../slideLayouts/slideLayout91.xml"/><Relationship Id="rId5" Type="http://schemas.openxmlformats.org/officeDocument/2006/relationships/slideLayout" Target="../slideLayouts/slideLayout38.xml"/><Relationship Id="rId61" Type="http://schemas.openxmlformats.org/officeDocument/2006/relationships/slideLayout" Target="../slideLayouts/slideLayout94.xml"/><Relationship Id="rId19" Type="http://schemas.openxmlformats.org/officeDocument/2006/relationships/slideLayout" Target="../slideLayouts/slideLayout5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slideLayout" Target="../slideLayouts/slideLayout60.xml"/><Relationship Id="rId30" Type="http://schemas.openxmlformats.org/officeDocument/2006/relationships/slideLayout" Target="../slideLayouts/slideLayout63.xml"/><Relationship Id="rId35" Type="http://schemas.openxmlformats.org/officeDocument/2006/relationships/slideLayout" Target="../slideLayouts/slideLayout68.xml"/><Relationship Id="rId43" Type="http://schemas.openxmlformats.org/officeDocument/2006/relationships/slideLayout" Target="../slideLayouts/slideLayout76.xml"/><Relationship Id="rId48" Type="http://schemas.openxmlformats.org/officeDocument/2006/relationships/slideLayout" Target="../slideLayouts/slideLayout81.xml"/><Relationship Id="rId56" Type="http://schemas.openxmlformats.org/officeDocument/2006/relationships/slideLayout" Target="../slideLayouts/slideLayout89.xml"/><Relationship Id="rId8" Type="http://schemas.openxmlformats.org/officeDocument/2006/relationships/slideLayout" Target="../slideLayouts/slideLayout41.xml"/><Relationship Id="rId51" Type="http://schemas.openxmlformats.org/officeDocument/2006/relationships/slideLayout" Target="../slideLayouts/slideLayout84.xml"/><Relationship Id="rId3" Type="http://schemas.openxmlformats.org/officeDocument/2006/relationships/slideLayout" Target="../slideLayouts/slideLayout36.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33" Type="http://schemas.openxmlformats.org/officeDocument/2006/relationships/slideLayout" Target="../slideLayouts/slideLayout66.xml"/><Relationship Id="rId38" Type="http://schemas.openxmlformats.org/officeDocument/2006/relationships/slideLayout" Target="../slideLayouts/slideLayout71.xml"/><Relationship Id="rId46" Type="http://schemas.openxmlformats.org/officeDocument/2006/relationships/slideLayout" Target="../slideLayouts/slideLayout79.xml"/><Relationship Id="rId59" Type="http://schemas.openxmlformats.org/officeDocument/2006/relationships/slideLayout" Target="../slideLayouts/slideLayout92.xml"/><Relationship Id="rId20" Type="http://schemas.openxmlformats.org/officeDocument/2006/relationships/slideLayout" Target="../slideLayouts/slideLayout53.xml"/><Relationship Id="rId41" Type="http://schemas.openxmlformats.org/officeDocument/2006/relationships/slideLayout" Target="../slideLayouts/slideLayout74.xml"/><Relationship Id="rId54" Type="http://schemas.openxmlformats.org/officeDocument/2006/relationships/slideLayout" Target="../slideLayouts/slideLayout87.xml"/><Relationship Id="rId62" Type="http://schemas.openxmlformats.org/officeDocument/2006/relationships/theme" Target="../theme/theme2.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slideLayout" Target="../slideLayouts/slideLayout61.xml"/><Relationship Id="rId36" Type="http://schemas.openxmlformats.org/officeDocument/2006/relationships/slideLayout" Target="../slideLayouts/slideLayout69.xml"/><Relationship Id="rId49" Type="http://schemas.openxmlformats.org/officeDocument/2006/relationships/slideLayout" Target="../slideLayouts/slideLayout82.xml"/><Relationship Id="rId57" Type="http://schemas.openxmlformats.org/officeDocument/2006/relationships/slideLayout" Target="../slideLayouts/slideLayout90.xml"/><Relationship Id="rId10" Type="http://schemas.openxmlformats.org/officeDocument/2006/relationships/slideLayout" Target="../slideLayouts/slideLayout43.xml"/><Relationship Id="rId31" Type="http://schemas.openxmlformats.org/officeDocument/2006/relationships/slideLayout" Target="../slideLayouts/slideLayout64.xml"/><Relationship Id="rId44" Type="http://schemas.openxmlformats.org/officeDocument/2006/relationships/slideLayout" Target="../slideLayouts/slideLayout77.xml"/><Relationship Id="rId52" Type="http://schemas.openxmlformats.org/officeDocument/2006/relationships/slideLayout" Target="../slideLayouts/slideLayout85.xml"/><Relationship Id="rId60" Type="http://schemas.openxmlformats.org/officeDocument/2006/relationships/slideLayout" Target="../slideLayouts/slideLayout9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95.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08.xml"/><Relationship Id="rId18" Type="http://schemas.openxmlformats.org/officeDocument/2006/relationships/slideLayout" Target="../slideLayouts/slideLayout113.xml"/><Relationship Id="rId26" Type="http://schemas.openxmlformats.org/officeDocument/2006/relationships/slideLayout" Target="../slideLayouts/slideLayout121.xml"/><Relationship Id="rId39" Type="http://schemas.openxmlformats.org/officeDocument/2006/relationships/slideLayout" Target="../slideLayouts/slideLayout134.xml"/><Relationship Id="rId21" Type="http://schemas.openxmlformats.org/officeDocument/2006/relationships/slideLayout" Target="../slideLayouts/slideLayout116.xml"/><Relationship Id="rId34" Type="http://schemas.openxmlformats.org/officeDocument/2006/relationships/slideLayout" Target="../slideLayouts/slideLayout129.xml"/><Relationship Id="rId42" Type="http://schemas.openxmlformats.org/officeDocument/2006/relationships/slideLayout" Target="../slideLayouts/slideLayout137.xml"/><Relationship Id="rId47" Type="http://schemas.openxmlformats.org/officeDocument/2006/relationships/slideLayout" Target="../slideLayouts/slideLayout142.xml"/><Relationship Id="rId50" Type="http://schemas.openxmlformats.org/officeDocument/2006/relationships/slideLayout" Target="../slideLayouts/slideLayout145.xml"/><Relationship Id="rId55" Type="http://schemas.openxmlformats.org/officeDocument/2006/relationships/theme" Target="../theme/theme4.xml"/><Relationship Id="rId7" Type="http://schemas.openxmlformats.org/officeDocument/2006/relationships/slideLayout" Target="../slideLayouts/slideLayout102.xml"/><Relationship Id="rId2" Type="http://schemas.openxmlformats.org/officeDocument/2006/relationships/slideLayout" Target="../slideLayouts/slideLayout97.xml"/><Relationship Id="rId16" Type="http://schemas.openxmlformats.org/officeDocument/2006/relationships/slideLayout" Target="../slideLayouts/slideLayout111.xml"/><Relationship Id="rId29" Type="http://schemas.openxmlformats.org/officeDocument/2006/relationships/slideLayout" Target="../slideLayouts/slideLayout124.xml"/><Relationship Id="rId11" Type="http://schemas.openxmlformats.org/officeDocument/2006/relationships/slideLayout" Target="../slideLayouts/slideLayout106.xml"/><Relationship Id="rId24" Type="http://schemas.openxmlformats.org/officeDocument/2006/relationships/slideLayout" Target="../slideLayouts/slideLayout119.xml"/><Relationship Id="rId32" Type="http://schemas.openxmlformats.org/officeDocument/2006/relationships/slideLayout" Target="../slideLayouts/slideLayout127.xml"/><Relationship Id="rId37" Type="http://schemas.openxmlformats.org/officeDocument/2006/relationships/slideLayout" Target="../slideLayouts/slideLayout132.xml"/><Relationship Id="rId40" Type="http://schemas.openxmlformats.org/officeDocument/2006/relationships/slideLayout" Target="../slideLayouts/slideLayout135.xml"/><Relationship Id="rId45" Type="http://schemas.openxmlformats.org/officeDocument/2006/relationships/slideLayout" Target="../slideLayouts/slideLayout140.xml"/><Relationship Id="rId53" Type="http://schemas.openxmlformats.org/officeDocument/2006/relationships/slideLayout" Target="../slideLayouts/slideLayout148.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19" Type="http://schemas.openxmlformats.org/officeDocument/2006/relationships/slideLayout" Target="../slideLayouts/slideLayout114.xml"/><Relationship Id="rId31" Type="http://schemas.openxmlformats.org/officeDocument/2006/relationships/slideLayout" Target="../slideLayouts/slideLayout126.xml"/><Relationship Id="rId44" Type="http://schemas.openxmlformats.org/officeDocument/2006/relationships/slideLayout" Target="../slideLayouts/slideLayout139.xml"/><Relationship Id="rId52" Type="http://schemas.openxmlformats.org/officeDocument/2006/relationships/slideLayout" Target="../slideLayouts/slideLayout147.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slideLayout" Target="../slideLayouts/slideLayout109.xml"/><Relationship Id="rId22" Type="http://schemas.openxmlformats.org/officeDocument/2006/relationships/slideLayout" Target="../slideLayouts/slideLayout117.xml"/><Relationship Id="rId27" Type="http://schemas.openxmlformats.org/officeDocument/2006/relationships/slideLayout" Target="../slideLayouts/slideLayout122.xml"/><Relationship Id="rId30" Type="http://schemas.openxmlformats.org/officeDocument/2006/relationships/slideLayout" Target="../slideLayouts/slideLayout125.xml"/><Relationship Id="rId35" Type="http://schemas.openxmlformats.org/officeDocument/2006/relationships/slideLayout" Target="../slideLayouts/slideLayout130.xml"/><Relationship Id="rId43" Type="http://schemas.openxmlformats.org/officeDocument/2006/relationships/slideLayout" Target="../slideLayouts/slideLayout138.xml"/><Relationship Id="rId48" Type="http://schemas.openxmlformats.org/officeDocument/2006/relationships/slideLayout" Target="../slideLayouts/slideLayout143.xml"/><Relationship Id="rId8" Type="http://schemas.openxmlformats.org/officeDocument/2006/relationships/slideLayout" Target="../slideLayouts/slideLayout103.xml"/><Relationship Id="rId51" Type="http://schemas.openxmlformats.org/officeDocument/2006/relationships/slideLayout" Target="../slideLayouts/slideLayout146.xml"/><Relationship Id="rId3" Type="http://schemas.openxmlformats.org/officeDocument/2006/relationships/slideLayout" Target="../slideLayouts/slideLayout98.xml"/><Relationship Id="rId12" Type="http://schemas.openxmlformats.org/officeDocument/2006/relationships/slideLayout" Target="../slideLayouts/slideLayout107.xml"/><Relationship Id="rId17" Type="http://schemas.openxmlformats.org/officeDocument/2006/relationships/slideLayout" Target="../slideLayouts/slideLayout112.xml"/><Relationship Id="rId25" Type="http://schemas.openxmlformats.org/officeDocument/2006/relationships/slideLayout" Target="../slideLayouts/slideLayout120.xml"/><Relationship Id="rId33" Type="http://schemas.openxmlformats.org/officeDocument/2006/relationships/slideLayout" Target="../slideLayouts/slideLayout128.xml"/><Relationship Id="rId38" Type="http://schemas.openxmlformats.org/officeDocument/2006/relationships/slideLayout" Target="../slideLayouts/slideLayout133.xml"/><Relationship Id="rId46" Type="http://schemas.openxmlformats.org/officeDocument/2006/relationships/slideLayout" Target="../slideLayouts/slideLayout141.xml"/><Relationship Id="rId20" Type="http://schemas.openxmlformats.org/officeDocument/2006/relationships/slideLayout" Target="../slideLayouts/slideLayout115.xml"/><Relationship Id="rId41" Type="http://schemas.openxmlformats.org/officeDocument/2006/relationships/slideLayout" Target="../slideLayouts/slideLayout136.xml"/><Relationship Id="rId54" Type="http://schemas.openxmlformats.org/officeDocument/2006/relationships/slideLayout" Target="../slideLayouts/slideLayout149.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5" Type="http://schemas.openxmlformats.org/officeDocument/2006/relationships/slideLayout" Target="../slideLayouts/slideLayout110.xml"/><Relationship Id="rId23" Type="http://schemas.openxmlformats.org/officeDocument/2006/relationships/slideLayout" Target="../slideLayouts/slideLayout118.xml"/><Relationship Id="rId28" Type="http://schemas.openxmlformats.org/officeDocument/2006/relationships/slideLayout" Target="../slideLayouts/slideLayout123.xml"/><Relationship Id="rId36" Type="http://schemas.openxmlformats.org/officeDocument/2006/relationships/slideLayout" Target="../slideLayouts/slideLayout131.xml"/><Relationship Id="rId49" Type="http://schemas.openxmlformats.org/officeDocument/2006/relationships/slideLayout" Target="../slideLayouts/slideLayout1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57.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theme" Target="../theme/theme5.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68.xml"/><Relationship Id="rId13" Type="http://schemas.openxmlformats.org/officeDocument/2006/relationships/oleObject" Target="../embeddings/oleObject1.bin"/><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tags" Target="../tags/tag2.xml"/><Relationship Id="rId2" Type="http://schemas.openxmlformats.org/officeDocument/2006/relationships/slideLayout" Target="../slideLayouts/slideLayout162.xml"/><Relationship Id="rId16" Type="http://schemas.openxmlformats.org/officeDocument/2006/relationships/image" Target="../media/image52.svg"/><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theme" Target="../theme/theme6.xml"/><Relationship Id="rId5" Type="http://schemas.openxmlformats.org/officeDocument/2006/relationships/slideLayout" Target="../slideLayouts/slideLayout165.xml"/><Relationship Id="rId15" Type="http://schemas.openxmlformats.org/officeDocument/2006/relationships/image" Target="../media/image51.png"/><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 Id="rId14" Type="http://schemas.openxmlformats.org/officeDocument/2006/relationships/image" Target="../media/image50.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48FF2E-BD35-BB4A-CC38-C131393D77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E041784F-2B95-B961-C761-D3A678AE86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TextBox 6">
            <a:extLst>
              <a:ext uri="{FF2B5EF4-FFF2-40B4-BE49-F238E27FC236}">
                <a16:creationId xmlns:a16="http://schemas.microsoft.com/office/drawing/2014/main" id="{B863419D-0416-D0A5-806B-BE51A335AB2E}"/>
              </a:ext>
            </a:extLst>
          </p:cNvPr>
          <p:cNvSpPr txBox="1"/>
          <p:nvPr userDrawn="1"/>
        </p:nvSpPr>
        <p:spPr>
          <a:xfrm>
            <a:off x="543721" y="6509834"/>
            <a:ext cx="141064"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b="0" i="0" smtClean="0">
                <a:solidFill>
                  <a:schemeClr val="tx2"/>
                </a:solidFill>
                <a:latin typeface="Arial" panose="020B0604020202020204" pitchFamily="34" charset="0"/>
                <a:cs typeface="Arial" panose="020B0604020202020204" pitchFamily="34" charset="0"/>
              </a:rPr>
              <a:t>‹#›</a:t>
            </a:fld>
            <a:endParaRPr lang="en-GB" sz="2000" b="0" i="0" noProof="0">
              <a:solidFill>
                <a:schemeClr val="tx2"/>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42188D62-5123-B5CB-FA0B-6F227B6303A7}"/>
              </a:ext>
            </a:extLst>
          </p:cNvPr>
          <p:cNvSpPr txBox="1"/>
          <p:nvPr userDrawn="1"/>
        </p:nvSpPr>
        <p:spPr>
          <a:xfrm>
            <a:off x="543721" y="57348"/>
            <a:ext cx="4571528" cy="307777"/>
          </a:xfrm>
          <a:prstGeom prst="rect">
            <a:avLst/>
          </a:prstGeom>
          <a:noFill/>
        </p:spPr>
        <p:txBody>
          <a:bodyPr wrap="square" rtlCol="0">
            <a:spAutoFit/>
          </a:bodyPr>
          <a:lstStyle/>
          <a:p>
            <a:r>
              <a:rPr lang="en-GB" sz="1400" b="0" i="0">
                <a:solidFill>
                  <a:srgbClr val="3F0730"/>
                </a:solidFill>
                <a:latin typeface="Arial" panose="020B0604020202020204" pitchFamily="34" charset="0"/>
              </a:rPr>
              <a:t>Confidential</a:t>
            </a:r>
          </a:p>
        </p:txBody>
      </p:sp>
    </p:spTree>
    <p:extLst>
      <p:ext uri="{BB962C8B-B14F-4D97-AF65-F5344CB8AC3E}">
        <p14:creationId xmlns:p14="http://schemas.microsoft.com/office/powerpoint/2010/main" val="3691040093"/>
      </p:ext>
    </p:extLst>
  </p:cSld>
  <p:clrMap bg1="lt1" tx1="dk1" bg2="lt2" tx2="dk2" accent1="accent1" accent2="accent2" accent3="accent3" accent4="accent4" accent5="accent5" accent6="accent6" hlink="hlink" folHlink="folHlink"/>
  <p:sldLayoutIdLst>
    <p:sldLayoutId id="2147483649" r:id="rId1"/>
    <p:sldLayoutId id="2147483674" r:id="rId2"/>
    <p:sldLayoutId id="2147483684" r:id="rId3"/>
    <p:sldLayoutId id="2147483676" r:id="rId4"/>
    <p:sldLayoutId id="2147483650" r:id="rId5"/>
    <p:sldLayoutId id="2147483651" r:id="rId6"/>
    <p:sldLayoutId id="2147483678" r:id="rId7"/>
    <p:sldLayoutId id="2147483679" r:id="rId8"/>
    <p:sldLayoutId id="2147483680" r:id="rId9"/>
    <p:sldLayoutId id="2147483652" r:id="rId10"/>
    <p:sldLayoutId id="2147483653" r:id="rId11"/>
    <p:sldLayoutId id="2147483654" r:id="rId12"/>
    <p:sldLayoutId id="2147483666" r:id="rId13"/>
    <p:sldLayoutId id="2147483673" r:id="rId14"/>
    <p:sldLayoutId id="2147483681" r:id="rId15"/>
    <p:sldLayoutId id="2147483655" r:id="rId16"/>
    <p:sldLayoutId id="2147483677" r:id="rId17"/>
    <p:sldLayoutId id="2147483656" r:id="rId18"/>
    <p:sldLayoutId id="2147483667" r:id="rId19"/>
    <p:sldLayoutId id="2147483672" r:id="rId20"/>
    <p:sldLayoutId id="2147483660" r:id="rId21"/>
    <p:sldLayoutId id="2147483663" r:id="rId22"/>
    <p:sldLayoutId id="2147483668" r:id="rId23"/>
    <p:sldLayoutId id="2147483671" r:id="rId24"/>
    <p:sldLayoutId id="2147483682" r:id="rId25"/>
    <p:sldLayoutId id="2147483661" r:id="rId26"/>
    <p:sldLayoutId id="2147483664" r:id="rId27"/>
    <p:sldLayoutId id="2147483669" r:id="rId28"/>
    <p:sldLayoutId id="2147483670" r:id="rId29"/>
    <p:sldLayoutId id="2147483683" r:id="rId30"/>
    <p:sldLayoutId id="2147483662" r:id="rId31"/>
    <p:sldLayoutId id="2147483665" r:id="rId32"/>
    <p:sldLayoutId id="2147483777" r:id="rId33"/>
  </p:sldLayoutIdLst>
  <p:txStyles>
    <p:title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48FF2E-BD35-BB4A-CC38-C131393D77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E041784F-2B95-B961-C761-D3A678AE86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TextBox 6">
            <a:extLst>
              <a:ext uri="{FF2B5EF4-FFF2-40B4-BE49-F238E27FC236}">
                <a16:creationId xmlns:a16="http://schemas.microsoft.com/office/drawing/2014/main" id="{B863419D-0416-D0A5-806B-BE51A335AB2E}"/>
              </a:ext>
            </a:extLst>
          </p:cNvPr>
          <p:cNvSpPr txBox="1"/>
          <p:nvPr userDrawn="1"/>
        </p:nvSpPr>
        <p:spPr>
          <a:xfrm>
            <a:off x="543721" y="6509834"/>
            <a:ext cx="141064"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b="0" i="0" smtClean="0">
                <a:solidFill>
                  <a:schemeClr val="tx2"/>
                </a:solidFill>
                <a:latin typeface="Arial" panose="020B0604020202020204" pitchFamily="34" charset="0"/>
                <a:cs typeface="Arial" panose="020B0604020202020204" pitchFamily="34" charset="0"/>
              </a:rPr>
              <a:t>‹#›</a:t>
            </a:fld>
            <a:endParaRPr lang="en-GB" sz="2000" b="0" i="0" noProof="0">
              <a:solidFill>
                <a:schemeClr val="tx2"/>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7308EA0B-3666-37C9-9904-B58E881A177B}"/>
              </a:ext>
            </a:extLst>
          </p:cNvPr>
          <p:cNvSpPr txBox="1"/>
          <p:nvPr userDrawn="1"/>
        </p:nvSpPr>
        <p:spPr>
          <a:xfrm>
            <a:off x="543721" y="57348"/>
            <a:ext cx="4571528" cy="307777"/>
          </a:xfrm>
          <a:prstGeom prst="rect">
            <a:avLst/>
          </a:prstGeom>
          <a:noFill/>
        </p:spPr>
        <p:txBody>
          <a:bodyPr wrap="square" rtlCol="0">
            <a:spAutoFit/>
          </a:bodyPr>
          <a:lstStyle/>
          <a:p>
            <a:r>
              <a:rPr lang="en-GB" sz="1400" b="0" i="0">
                <a:solidFill>
                  <a:srgbClr val="3F0730"/>
                </a:solidFill>
                <a:latin typeface="Arial" panose="020B0604020202020204" pitchFamily="34" charset="0"/>
              </a:rPr>
              <a:t>Confidential</a:t>
            </a:r>
          </a:p>
        </p:txBody>
      </p:sp>
    </p:spTree>
    <p:extLst>
      <p:ext uri="{BB962C8B-B14F-4D97-AF65-F5344CB8AC3E}">
        <p14:creationId xmlns:p14="http://schemas.microsoft.com/office/powerpoint/2010/main" val="406694687"/>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 id="2147483733" r:id="rId18"/>
    <p:sldLayoutId id="2147483734" r:id="rId19"/>
    <p:sldLayoutId id="2147483735" r:id="rId20"/>
    <p:sldLayoutId id="2147483736" r:id="rId21"/>
    <p:sldLayoutId id="2147483737" r:id="rId22"/>
    <p:sldLayoutId id="2147483738" r:id="rId23"/>
    <p:sldLayoutId id="2147483739" r:id="rId24"/>
    <p:sldLayoutId id="2147483740" r:id="rId25"/>
    <p:sldLayoutId id="2147483741" r:id="rId26"/>
    <p:sldLayoutId id="2147483742" r:id="rId27"/>
    <p:sldLayoutId id="2147483743" r:id="rId28"/>
    <p:sldLayoutId id="2147483744" r:id="rId29"/>
    <p:sldLayoutId id="2147483745" r:id="rId30"/>
    <p:sldLayoutId id="2147483746" r:id="rId31"/>
    <p:sldLayoutId id="2147483747" r:id="rId32"/>
    <p:sldLayoutId id="2147483748" r:id="rId33"/>
    <p:sldLayoutId id="2147483749" r:id="rId34"/>
    <p:sldLayoutId id="2147483750" r:id="rId35"/>
    <p:sldLayoutId id="2147483751" r:id="rId36"/>
    <p:sldLayoutId id="2147483752" r:id="rId37"/>
    <p:sldLayoutId id="2147483753" r:id="rId38"/>
    <p:sldLayoutId id="2147483754" r:id="rId39"/>
    <p:sldLayoutId id="2147483755" r:id="rId40"/>
    <p:sldLayoutId id="2147483756" r:id="rId41"/>
    <p:sldLayoutId id="2147483757" r:id="rId42"/>
    <p:sldLayoutId id="2147483758" r:id="rId43"/>
    <p:sldLayoutId id="2147483759" r:id="rId44"/>
    <p:sldLayoutId id="2147483760" r:id="rId45"/>
    <p:sldLayoutId id="2147483761" r:id="rId46"/>
    <p:sldLayoutId id="2147483762" r:id="rId47"/>
    <p:sldLayoutId id="2147483763" r:id="rId48"/>
    <p:sldLayoutId id="2147483764" r:id="rId49"/>
    <p:sldLayoutId id="2147483765" r:id="rId50"/>
    <p:sldLayoutId id="2147483766" r:id="rId51"/>
    <p:sldLayoutId id="2147483767" r:id="rId52"/>
    <p:sldLayoutId id="2147483768" r:id="rId53"/>
    <p:sldLayoutId id="2147483769" r:id="rId54"/>
    <p:sldLayoutId id="2147483770" r:id="rId55"/>
    <p:sldLayoutId id="2147483771" r:id="rId56"/>
    <p:sldLayoutId id="2147483772" r:id="rId57"/>
    <p:sldLayoutId id="2147483773" r:id="rId58"/>
    <p:sldLayoutId id="2147483774" r:id="rId59"/>
    <p:sldLayoutId id="2147483775" r:id="rId60"/>
    <p:sldLayoutId id="2147483776" r:id="rId61"/>
  </p:sldLayoutIdLst>
  <p:txStyles>
    <p:title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48FF2E-BD35-BB4A-CC38-C131393D77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E041784F-2B95-B961-C761-D3A678AE86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TextBox 6">
            <a:extLst>
              <a:ext uri="{FF2B5EF4-FFF2-40B4-BE49-F238E27FC236}">
                <a16:creationId xmlns:a16="http://schemas.microsoft.com/office/drawing/2014/main" id="{B863419D-0416-D0A5-806B-BE51A335AB2E}"/>
              </a:ext>
            </a:extLst>
          </p:cNvPr>
          <p:cNvSpPr txBox="1"/>
          <p:nvPr userDrawn="1"/>
        </p:nvSpPr>
        <p:spPr>
          <a:xfrm>
            <a:off x="543721" y="6509834"/>
            <a:ext cx="141064"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b="0" i="0" smtClean="0">
                <a:solidFill>
                  <a:schemeClr val="tx2"/>
                </a:solidFill>
                <a:latin typeface="Arial" panose="020B0604020202020204" pitchFamily="34" charset="0"/>
                <a:cs typeface="Arial" panose="020B0604020202020204" pitchFamily="34" charset="0"/>
              </a:rPr>
              <a:t>‹#›</a:t>
            </a:fld>
            <a:endParaRPr lang="en-GB" sz="2000" b="0" i="0" noProof="0">
              <a:solidFill>
                <a:schemeClr val="tx2"/>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42188D62-5123-B5CB-FA0B-6F227B6303A7}"/>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rgbClr val="3F0730"/>
                </a:solidFill>
                <a:latin typeface="Arial" panose="020B0604020202020204" pitchFamily="34" charset="0"/>
              </a:rPr>
              <a:t>Internal Use Only</a:t>
            </a:r>
          </a:p>
        </p:txBody>
      </p:sp>
    </p:spTree>
    <p:extLst>
      <p:ext uri="{BB962C8B-B14F-4D97-AF65-F5344CB8AC3E}">
        <p14:creationId xmlns:p14="http://schemas.microsoft.com/office/powerpoint/2010/main" val="483537533"/>
      </p:ext>
    </p:extLst>
  </p:cSld>
  <p:clrMap bg1="lt1" tx1="dk1" bg2="lt2" tx2="dk2" accent1="accent1" accent2="accent2" accent3="accent3" accent4="accent4" accent5="accent5" accent6="accent6" hlink="hlink" folHlink="folHlink"/>
  <p:sldLayoutIdLst>
    <p:sldLayoutId id="2147483804" r:id="rId1"/>
  </p:sldLayoutIdLst>
  <p:txStyles>
    <p:title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48FF2E-BD35-BB4A-CC38-C131393D77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E041784F-2B95-B961-C761-D3A678AE86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TextBox 6">
            <a:extLst>
              <a:ext uri="{FF2B5EF4-FFF2-40B4-BE49-F238E27FC236}">
                <a16:creationId xmlns:a16="http://schemas.microsoft.com/office/drawing/2014/main" id="{B863419D-0416-D0A5-806B-BE51A335AB2E}"/>
              </a:ext>
            </a:extLst>
          </p:cNvPr>
          <p:cNvSpPr txBox="1"/>
          <p:nvPr userDrawn="1"/>
        </p:nvSpPr>
        <p:spPr>
          <a:xfrm>
            <a:off x="543721" y="6509834"/>
            <a:ext cx="141064"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b="0" i="0" smtClean="0">
                <a:solidFill>
                  <a:schemeClr val="tx2"/>
                </a:solidFill>
                <a:latin typeface="Arial" panose="020B0604020202020204" pitchFamily="34" charset="0"/>
                <a:cs typeface="Arial" panose="020B0604020202020204" pitchFamily="34" charset="0"/>
              </a:rPr>
              <a:t>‹#›</a:t>
            </a:fld>
            <a:endParaRPr lang="en-GB" sz="2000" b="0" i="0" noProof="0">
              <a:solidFill>
                <a:schemeClr val="tx2"/>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42188D62-5123-B5CB-FA0B-6F227B6303A7}"/>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rgbClr val="3F0730"/>
                </a:solidFill>
                <a:latin typeface="Arial" panose="020B0604020202020204" pitchFamily="34" charset="0"/>
              </a:rPr>
              <a:t>Internal Use Only</a:t>
            </a:r>
          </a:p>
        </p:txBody>
      </p:sp>
    </p:spTree>
    <p:extLst>
      <p:ext uri="{BB962C8B-B14F-4D97-AF65-F5344CB8AC3E}">
        <p14:creationId xmlns:p14="http://schemas.microsoft.com/office/powerpoint/2010/main" val="1574522970"/>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 id="2147483817" r:id="rId12"/>
    <p:sldLayoutId id="2147483818" r:id="rId13"/>
    <p:sldLayoutId id="2147483819" r:id="rId14"/>
    <p:sldLayoutId id="2147483820" r:id="rId15"/>
    <p:sldLayoutId id="2147483821" r:id="rId16"/>
    <p:sldLayoutId id="2147483822" r:id="rId17"/>
    <p:sldLayoutId id="2147483823" r:id="rId18"/>
    <p:sldLayoutId id="2147483824" r:id="rId19"/>
    <p:sldLayoutId id="2147483825" r:id="rId20"/>
    <p:sldLayoutId id="2147483826" r:id="rId21"/>
    <p:sldLayoutId id="2147483827" r:id="rId22"/>
    <p:sldLayoutId id="2147483828" r:id="rId23"/>
    <p:sldLayoutId id="2147483829" r:id="rId24"/>
    <p:sldLayoutId id="2147483830" r:id="rId25"/>
    <p:sldLayoutId id="2147483831" r:id="rId26"/>
    <p:sldLayoutId id="2147483832" r:id="rId27"/>
    <p:sldLayoutId id="2147483833" r:id="rId28"/>
    <p:sldLayoutId id="2147483834" r:id="rId29"/>
    <p:sldLayoutId id="2147483835" r:id="rId30"/>
    <p:sldLayoutId id="2147483836" r:id="rId31"/>
    <p:sldLayoutId id="2147483837" r:id="rId32"/>
    <p:sldLayoutId id="2147483838" r:id="rId33"/>
    <p:sldLayoutId id="2147483839" r:id="rId34"/>
    <p:sldLayoutId id="2147483840" r:id="rId35"/>
    <p:sldLayoutId id="2147483841" r:id="rId36"/>
    <p:sldLayoutId id="2147483842" r:id="rId37"/>
    <p:sldLayoutId id="2147483843" r:id="rId38"/>
    <p:sldLayoutId id="2147483844" r:id="rId39"/>
    <p:sldLayoutId id="2147483845" r:id="rId40"/>
    <p:sldLayoutId id="2147483846" r:id="rId41"/>
    <p:sldLayoutId id="2147483847" r:id="rId42"/>
    <p:sldLayoutId id="2147483848" r:id="rId43"/>
    <p:sldLayoutId id="2147483849" r:id="rId44"/>
    <p:sldLayoutId id="2147483850" r:id="rId45"/>
    <p:sldLayoutId id="2147483851" r:id="rId46"/>
    <p:sldLayoutId id="2147483852" r:id="rId47"/>
    <p:sldLayoutId id="2147483853" r:id="rId48"/>
    <p:sldLayoutId id="2147483854" r:id="rId49"/>
    <p:sldLayoutId id="2147483855" r:id="rId50"/>
    <p:sldLayoutId id="2147483856" r:id="rId51"/>
    <p:sldLayoutId id="2147483857" r:id="rId52"/>
    <p:sldLayoutId id="2147483858" r:id="rId53"/>
    <p:sldLayoutId id="2147483859" r:id="rId54"/>
  </p:sldLayoutIdLst>
  <p:txStyles>
    <p:title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5577C9-5924-494A-8BDF-7A30A3E883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E4935A3-6E4B-4A4B-8F0D-373D238CA3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967029-0ECA-4E75-A086-B0D3322B6A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13E9DF-CC3C-49EB-AD8F-B1434C62ED00}" type="datetimeFigureOut">
              <a:rPr lang="en-US" smtClean="0"/>
              <a:t>7/4/2025</a:t>
            </a:fld>
            <a:endParaRPr lang="en-US"/>
          </a:p>
        </p:txBody>
      </p:sp>
      <p:sp>
        <p:nvSpPr>
          <p:cNvPr id="5" name="Footer Placeholder 4">
            <a:extLst>
              <a:ext uri="{FF2B5EF4-FFF2-40B4-BE49-F238E27FC236}">
                <a16:creationId xmlns:a16="http://schemas.microsoft.com/office/drawing/2014/main" id="{C50B5CE0-264B-4E31-885C-5BC4C56810E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7785E7A-409D-4B35-9515-C660C4FD48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47548D-C0D1-466B-A674-4D03697D6787}" type="slidenum">
              <a:rPr lang="en-US" smtClean="0"/>
              <a:t>‹#›</a:t>
            </a:fld>
            <a:endParaRPr lang="en-US"/>
          </a:p>
        </p:txBody>
      </p:sp>
    </p:spTree>
    <p:extLst>
      <p:ext uri="{BB962C8B-B14F-4D97-AF65-F5344CB8AC3E}">
        <p14:creationId xmlns:p14="http://schemas.microsoft.com/office/powerpoint/2010/main" val="2029445312"/>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12"/>
            </p:custDataLst>
            <p:extLst>
              <p:ext uri="{D42A27DB-BD31-4B8C-83A1-F6EECF244321}">
                <p14:modId xmlns:p14="http://schemas.microsoft.com/office/powerpoint/2010/main" val="197578679"/>
              </p:ext>
            </p:ext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name="think-cell Slide" r:id="rId13" imgW="270" imgH="270" progId="TCLayout.ActiveDocument.1">
                  <p:embed/>
                </p:oleObj>
              </mc:Choice>
              <mc:Fallback>
                <p:oleObj name="think-cell Slide" r:id="rId13" imgW="270" imgH="270" progId="TCLayout.ActiveDocument.1">
                  <p:embed/>
                  <p:pic>
                    <p:nvPicPr>
                      <p:cNvPr id="21" name="Object 20" hidden="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p:spPr>
                  </p:pic>
                </p:oleObj>
              </mc:Fallback>
            </mc:AlternateContent>
          </a:graphicData>
        </a:graphic>
      </p:graphicFrame>
      <p:sp>
        <p:nvSpPr>
          <p:cNvPr id="4" name="Text Placeholder 1"/>
          <p:cNvSpPr>
            <a:spLocks noGrp="1"/>
          </p:cNvSpPr>
          <p:nvPr>
            <p:ph type="body" idx="1"/>
          </p:nvPr>
        </p:nvSpPr>
        <p:spPr>
          <a:xfrm>
            <a:off x="404813" y="1327150"/>
            <a:ext cx="11376880" cy="5135563"/>
          </a:xfrm>
          <a:prstGeom prst="rect">
            <a:avLst/>
          </a:prstGeom>
        </p:spPr>
        <p:txBody>
          <a:bodyPr vert="horz" lIns="0" tIns="0" rIns="0" bIns="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9" name="Title Placeholder 1"/>
          <p:cNvSpPr>
            <a:spLocks noGrp="1"/>
          </p:cNvSpPr>
          <p:nvPr>
            <p:ph type="title"/>
          </p:nvPr>
        </p:nvSpPr>
        <p:spPr>
          <a:xfrm>
            <a:off x="404812" y="212968"/>
            <a:ext cx="9953053" cy="912570"/>
          </a:xfrm>
          <a:prstGeom prst="rect">
            <a:avLst/>
          </a:prstGeom>
        </p:spPr>
        <p:txBody>
          <a:bodyPr vert="horz" lIns="0" tIns="0" rIns="0" bIns="0" rtlCol="0" anchor="t" anchorCtr="0">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fr-FR"/>
              <a:t>Click to insert </a:t>
            </a:r>
            <a:r>
              <a:rPr lang="fr-FR" err="1"/>
              <a:t>title</a:t>
            </a:r>
            <a:endParaRPr lang="en-US"/>
          </a:p>
        </p:txBody>
      </p:sp>
      <p:sp>
        <p:nvSpPr>
          <p:cNvPr id="62" name="Retângulo 43">
            <a:extLst>
              <a:ext uri="{FF2B5EF4-FFF2-40B4-BE49-F238E27FC236}">
                <a16:creationId xmlns:a16="http://schemas.microsoft.com/office/drawing/2014/main" id="{F80D00F8-2720-4D6E-8CC4-9C9F17BAFE90}"/>
              </a:ext>
            </a:extLst>
          </p:cNvPr>
          <p:cNvSpPr/>
          <p:nvPr userDrawn="1"/>
        </p:nvSpPr>
        <p:spPr>
          <a:xfrm>
            <a:off x="11744128" y="6517658"/>
            <a:ext cx="229263" cy="230832"/>
          </a:xfrm>
          <a:prstGeom prst="rect">
            <a:avLst/>
          </a:prstGeom>
        </p:spPr>
        <p:txBody>
          <a:bodyPr wrap="square" lIns="0" rIns="0">
            <a:spAutoFit/>
          </a:bodyPr>
          <a:lstStyle/>
          <a:p>
            <a:pPr algn="r"/>
            <a:fld id="{0502E5A9-B53C-401E-A0E0-4A359BB0A9E5}" type="slidenum">
              <a:rPr lang="en-US" sz="900" smtClean="0">
                <a:solidFill>
                  <a:schemeClr val="bg1">
                    <a:lumMod val="65000"/>
                  </a:schemeClr>
                </a:solidFill>
                <a:latin typeface="Ubuntu" panose="020B0504030602030204" pitchFamily="34" charset="0"/>
                <a:cs typeface="Arial" panose="020B0604020202020204" pitchFamily="34" charset="0"/>
              </a:rPr>
              <a:pPr algn="r"/>
              <a:t>‹#›</a:t>
            </a:fld>
            <a:endParaRPr lang="en-US" sz="900">
              <a:solidFill>
                <a:schemeClr val="bg1">
                  <a:lumMod val="65000"/>
                </a:schemeClr>
              </a:solidFill>
              <a:latin typeface="Ubuntu" panose="020B0504030602030204" pitchFamily="34" charset="0"/>
              <a:cs typeface="Arial" panose="020B0604020202020204" pitchFamily="34" charset="0"/>
            </a:endParaRPr>
          </a:p>
        </p:txBody>
      </p:sp>
      <p:sp>
        <p:nvSpPr>
          <p:cNvPr id="64" name="Rectangle 27">
            <a:extLst>
              <a:ext uri="{FF2B5EF4-FFF2-40B4-BE49-F238E27FC236}">
                <a16:creationId xmlns:a16="http://schemas.microsoft.com/office/drawing/2014/main" id="{7F21842D-02A5-495D-886A-CBA29E272FF1}"/>
              </a:ext>
            </a:extLst>
          </p:cNvPr>
          <p:cNvSpPr/>
          <p:nvPr userDrawn="1"/>
        </p:nvSpPr>
        <p:spPr>
          <a:xfrm>
            <a:off x="7227070" y="6517871"/>
            <a:ext cx="4532162" cy="219456"/>
          </a:xfrm>
          <a:prstGeom prst="rect">
            <a:avLst/>
          </a:prstGeom>
        </p:spPr>
        <p:txBody>
          <a:bodyPr wrap="square" lIns="0" tIns="0" rIns="0" bIns="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900">
                <a:solidFill>
                  <a:schemeClr val="bg1">
                    <a:lumMod val="65000"/>
                  </a:schemeClr>
                </a:solidFill>
                <a:highlight>
                  <a:srgbClr val="FFFF00"/>
                </a:highlight>
                <a:latin typeface="Ubuntu" panose="020B0504030602030204" pitchFamily="34" charset="0"/>
                <a:cs typeface="Arial" panose="020B0604020202020204" pitchFamily="34" charset="0"/>
              </a:rPr>
              <a:t>Company Confidential © Capgemini 2023. All rights reserved |</a:t>
            </a:r>
          </a:p>
        </p:txBody>
      </p:sp>
      <p:pic>
        <p:nvPicPr>
          <p:cNvPr id="8" name="Graphic 7">
            <a:extLst>
              <a:ext uri="{FF2B5EF4-FFF2-40B4-BE49-F238E27FC236}">
                <a16:creationId xmlns:a16="http://schemas.microsoft.com/office/drawing/2014/main" id="{74A05410-1B11-A3D5-7AC5-5FC8BBBA74F6}"/>
              </a:ext>
            </a:extLst>
          </p:cNvPr>
          <p:cNvPicPr>
            <a:picLocks noChangeAspect="1"/>
          </p:cNvPicPr>
          <p:nvPr userDrawn="1"/>
        </p:nvPicPr>
        <p:blipFill>
          <a:blip r:embed="rId15" cstate="print">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9117099" y="193718"/>
            <a:ext cx="2824120" cy="403697"/>
          </a:xfrm>
          <a:prstGeom prst="rect">
            <a:avLst/>
          </a:prstGeom>
        </p:spPr>
      </p:pic>
    </p:spTree>
    <p:extLst>
      <p:ext uri="{BB962C8B-B14F-4D97-AF65-F5344CB8AC3E}">
        <p14:creationId xmlns:p14="http://schemas.microsoft.com/office/powerpoint/2010/main" val="1091871917"/>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Lst>
  <p:hf hdr="0"/>
  <p:txStyles>
    <p:titleStyle>
      <a:lvl1pPr marL="0" marR="0" indent="0" algn="l" defTabSz="914400" rtl="0" eaLnBrk="1" fontAlgn="auto" latinLnBrk="0" hangingPunct="1">
        <a:lnSpc>
          <a:spcPct val="90000"/>
        </a:lnSpc>
        <a:spcBef>
          <a:spcPct val="0"/>
        </a:spcBef>
        <a:spcAft>
          <a:spcPts val="0"/>
        </a:spcAft>
        <a:buClrTx/>
        <a:buSzTx/>
        <a:buFontTx/>
        <a:buNone/>
        <a:tabLst/>
        <a:defRPr kumimoji="0" lang="en-US" sz="2600" b="0" i="0" u="none" strike="noStrike" kern="1200" cap="none" spc="0" normalizeH="0" baseline="0" noProof="0" dirty="0">
          <a:ln>
            <a:noFill/>
          </a:ln>
          <a:solidFill>
            <a:schemeClr val="accent4"/>
          </a:solidFill>
          <a:effectLst/>
          <a:uLnTx/>
          <a:uFillTx/>
          <a:latin typeface="+mj-lt"/>
          <a:ea typeface="+mj-ea"/>
          <a:cs typeface="+mj-cs"/>
        </a:defRPr>
      </a:lvl1pPr>
    </p:titleStyle>
    <p:bodyStyle>
      <a:lvl1pPr marL="0" indent="0" algn="l" defTabSz="914400" rtl="0" eaLnBrk="1" latinLnBrk="0" hangingPunct="1">
        <a:lnSpc>
          <a:spcPct val="100000"/>
        </a:lnSpc>
        <a:spcBef>
          <a:spcPts val="0"/>
        </a:spcBef>
        <a:spcAft>
          <a:spcPts val="600"/>
        </a:spcAft>
        <a:buFont typeface="Arial" panose="020B0604020202020204" pitchFamily="34" charset="0"/>
        <a:buNone/>
        <a:defRPr sz="2000" kern="1200" baseline="0">
          <a:solidFill>
            <a:schemeClr val="tx1"/>
          </a:solidFill>
          <a:latin typeface="Ubuntu" panose="020B0504030602030204" pitchFamily="34" charset="0"/>
          <a:ea typeface="+mn-ea"/>
          <a:cs typeface="+mn-cs"/>
        </a:defRPr>
      </a:lvl1pPr>
      <a:lvl2pPr marL="177800" indent="-177800" algn="l" defTabSz="914400" rtl="0" eaLnBrk="1" latinLnBrk="0" hangingPunct="1">
        <a:lnSpc>
          <a:spcPct val="100000"/>
        </a:lnSpc>
        <a:spcBef>
          <a:spcPts val="0"/>
        </a:spcBef>
        <a:spcAft>
          <a:spcPts val="600"/>
        </a:spcAft>
        <a:buClr>
          <a:schemeClr val="accent1"/>
        </a:buClr>
        <a:buFont typeface="Wingdings" panose="05000000000000000000" pitchFamily="2" charset="2"/>
        <a:buChar char="§"/>
        <a:defRPr sz="1800" kern="1200" baseline="0">
          <a:solidFill>
            <a:schemeClr val="tx1"/>
          </a:solidFill>
          <a:latin typeface="Ubuntu" panose="020B0504030602030204" pitchFamily="34" charset="0"/>
          <a:ea typeface="+mn-ea"/>
          <a:cs typeface="+mn-cs"/>
        </a:defRPr>
      </a:lvl2pPr>
      <a:lvl3pPr marL="361950" indent="-184150" algn="l" defTabSz="914400" rtl="0" eaLnBrk="1" latinLnBrk="0" hangingPunct="1">
        <a:lnSpc>
          <a:spcPct val="100000"/>
        </a:lnSpc>
        <a:spcBef>
          <a:spcPts val="0"/>
        </a:spcBef>
        <a:spcAft>
          <a:spcPts val="600"/>
        </a:spcAft>
        <a:buClr>
          <a:schemeClr val="accent2"/>
        </a:buClr>
        <a:buFont typeface="Arial" panose="020B0604020202020204" pitchFamily="34" charset="0"/>
        <a:buChar char="•"/>
        <a:defRPr sz="1600" kern="1200" baseline="0">
          <a:solidFill>
            <a:schemeClr val="tx1"/>
          </a:solidFill>
          <a:latin typeface="Ubuntu" panose="020B0504030602030204" pitchFamily="34" charset="0"/>
          <a:ea typeface="+mn-ea"/>
          <a:cs typeface="+mn-cs"/>
        </a:defRPr>
      </a:lvl3pPr>
      <a:lvl4pPr marL="539750" indent="-177800" algn="l" defTabSz="914400" rtl="0" eaLnBrk="1" latinLnBrk="0" hangingPunct="1">
        <a:lnSpc>
          <a:spcPct val="100000"/>
        </a:lnSpc>
        <a:spcBef>
          <a:spcPts val="0"/>
        </a:spcBef>
        <a:spcAft>
          <a:spcPts val="600"/>
        </a:spcAft>
        <a:buClr>
          <a:schemeClr val="tx1"/>
        </a:buClr>
        <a:buFont typeface="Ubuntu" panose="020B0504030602030204" pitchFamily="34" charset="0"/>
        <a:buChar char="–"/>
        <a:defRPr sz="1400" kern="1200" baseline="0">
          <a:solidFill>
            <a:schemeClr val="tx1"/>
          </a:solidFill>
          <a:latin typeface="Ubuntu" panose="020B0504030602030204" pitchFamily="34" charset="0"/>
          <a:ea typeface="+mn-ea"/>
          <a:cs typeface="+mn-cs"/>
        </a:defRPr>
      </a:lvl4pPr>
      <a:lvl5pPr marL="717550" indent="-177800" algn="l" defTabSz="914400" rtl="0" eaLnBrk="1" latinLnBrk="0" hangingPunct="1">
        <a:lnSpc>
          <a:spcPct val="100000"/>
        </a:lnSpc>
        <a:spcBef>
          <a:spcPts val="0"/>
        </a:spcBef>
        <a:spcAft>
          <a:spcPts val="600"/>
        </a:spcAft>
        <a:buClr>
          <a:schemeClr val="accent3"/>
        </a:buClr>
        <a:buFont typeface="Arial" panose="020B0604020202020204" pitchFamily="34" charset="0"/>
        <a:buChar char="•"/>
        <a:defRPr sz="1400" kern="1200" baseline="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09">
          <p15:clr>
            <a:srgbClr val="F26B43"/>
          </p15:clr>
        </p15:guide>
        <p15:guide id="2" pos="7423">
          <p15:clr>
            <a:srgbClr val="F26B43"/>
          </p15:clr>
        </p15:guide>
        <p15:guide id="3" orient="horz" pos="4071">
          <p15:clr>
            <a:srgbClr val="F26B43"/>
          </p15:clr>
        </p15:guide>
        <p15:guide id="4" pos="255">
          <p15:clr>
            <a:srgbClr val="F26B43"/>
          </p15:clr>
        </p15:guide>
        <p15:guide id="5" orient="horz" pos="836">
          <p15:clr>
            <a:srgbClr val="F26B43"/>
          </p15:clr>
        </p15:guide>
        <p15:guide id="6" orient="horz" pos="120">
          <p15:clr>
            <a:srgbClr val="F26B43"/>
          </p15:clr>
        </p15:guide>
        <p15:guide id="7" pos="3840">
          <p15:clr>
            <a:srgbClr val="F26B43"/>
          </p15:clr>
        </p15:guide>
        <p15:guide id="8" pos="3899">
          <p15:clr>
            <a:srgbClr val="F26B43"/>
          </p15:clr>
        </p15:guide>
        <p15:guide id="9" pos="3783">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8.xml"/><Relationship Id="rId1" Type="http://schemas.openxmlformats.org/officeDocument/2006/relationships/slideLayout" Target="../slideLayouts/slideLayout39.xml"/><Relationship Id="rId4" Type="http://schemas.openxmlformats.org/officeDocument/2006/relationships/image" Target="../media/image60.png"/></Relationships>
</file>

<file path=ppt/slides/_rels/slide11.xml.rels><?xml version="1.0" encoding="UTF-8" standalone="yes"?>
<Relationships xmlns="http://schemas.openxmlformats.org/package/2006/relationships"><Relationship Id="rId8" Type="http://schemas.openxmlformats.org/officeDocument/2006/relationships/image" Target="../media/image116.svg"/><Relationship Id="rId3" Type="http://schemas.openxmlformats.org/officeDocument/2006/relationships/image" Target="../media/image111.png"/><Relationship Id="rId7" Type="http://schemas.openxmlformats.org/officeDocument/2006/relationships/image" Target="../media/image115.png"/><Relationship Id="rId2" Type="http://schemas.openxmlformats.org/officeDocument/2006/relationships/notesSlide" Target="../notesSlides/notesSlide9.xml"/><Relationship Id="rId1" Type="http://schemas.openxmlformats.org/officeDocument/2006/relationships/slideLayout" Target="../slideLayouts/slideLayout39.xml"/><Relationship Id="rId6" Type="http://schemas.openxmlformats.org/officeDocument/2006/relationships/image" Target="../media/image114.svg"/><Relationship Id="rId5" Type="http://schemas.openxmlformats.org/officeDocument/2006/relationships/image" Target="../media/image113.png"/><Relationship Id="rId4" Type="http://schemas.openxmlformats.org/officeDocument/2006/relationships/image" Target="../media/image112.svg"/><Relationship Id="rId9" Type="http://schemas.openxmlformats.org/officeDocument/2006/relationships/image" Target="../media/image60.png"/></Relationships>
</file>

<file path=ppt/slides/_rels/slide1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0.xml"/><Relationship Id="rId1" Type="http://schemas.openxmlformats.org/officeDocument/2006/relationships/slideLayout" Target="../slideLayouts/slideLayout39.xml"/><Relationship Id="rId4" Type="http://schemas.openxmlformats.org/officeDocument/2006/relationships/image" Target="../media/image60.png"/></Relationships>
</file>

<file path=ppt/slides/_rels/slide1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1.xml"/><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19.png"/><Relationship Id="rId7" Type="http://schemas.openxmlformats.org/officeDocument/2006/relationships/image" Target="../media/image123.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122.png"/><Relationship Id="rId11" Type="http://schemas.openxmlformats.org/officeDocument/2006/relationships/image" Target="../media/image60.png"/><Relationship Id="rId5" Type="http://schemas.openxmlformats.org/officeDocument/2006/relationships/image" Target="../media/image121.png"/><Relationship Id="rId10" Type="http://schemas.openxmlformats.org/officeDocument/2006/relationships/image" Target="../media/image126.png"/><Relationship Id="rId4" Type="http://schemas.openxmlformats.org/officeDocument/2006/relationships/image" Target="../media/image120.png"/><Relationship Id="rId9" Type="http://schemas.openxmlformats.org/officeDocument/2006/relationships/image" Target="../media/image125.png"/></Relationships>
</file>

<file path=ppt/slides/_rels/slide16.xml.rels><?xml version="1.0" encoding="UTF-8" standalone="yes"?>
<Relationships xmlns="http://schemas.openxmlformats.org/package/2006/relationships"><Relationship Id="rId8" Type="http://schemas.openxmlformats.org/officeDocument/2006/relationships/image" Target="../media/image121.png"/><Relationship Id="rId13" Type="http://schemas.openxmlformats.org/officeDocument/2006/relationships/image" Target="../media/image126.png"/><Relationship Id="rId3" Type="http://schemas.openxmlformats.org/officeDocument/2006/relationships/tags" Target="../tags/tag7.xml"/><Relationship Id="rId7" Type="http://schemas.openxmlformats.org/officeDocument/2006/relationships/image" Target="../media/image120.png"/><Relationship Id="rId12" Type="http://schemas.openxmlformats.org/officeDocument/2006/relationships/image" Target="../media/image125.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119.png"/><Relationship Id="rId11" Type="http://schemas.openxmlformats.org/officeDocument/2006/relationships/image" Target="../media/image124.png"/><Relationship Id="rId5" Type="http://schemas.openxmlformats.org/officeDocument/2006/relationships/notesSlide" Target="../notesSlides/notesSlide14.xml"/><Relationship Id="rId10" Type="http://schemas.openxmlformats.org/officeDocument/2006/relationships/image" Target="../media/image123.png"/><Relationship Id="rId4" Type="http://schemas.openxmlformats.org/officeDocument/2006/relationships/slideLayout" Target="../slideLayouts/slideLayout8.xml"/><Relationship Id="rId9" Type="http://schemas.openxmlformats.org/officeDocument/2006/relationships/image" Target="../media/image122.png"/><Relationship Id="rId14" Type="http://schemas.openxmlformats.org/officeDocument/2006/relationships/image" Target="../media/image60.png"/></Relationships>
</file>

<file path=ppt/slides/_rels/slide17.xml.rels><?xml version="1.0" encoding="UTF-8" standalone="yes"?>
<Relationships xmlns="http://schemas.openxmlformats.org/package/2006/relationships"><Relationship Id="rId8" Type="http://schemas.openxmlformats.org/officeDocument/2006/relationships/image" Target="../media/image121.png"/><Relationship Id="rId13" Type="http://schemas.openxmlformats.org/officeDocument/2006/relationships/image" Target="../media/image126.png"/><Relationship Id="rId3" Type="http://schemas.openxmlformats.org/officeDocument/2006/relationships/tags" Target="../tags/tag10.xml"/><Relationship Id="rId7" Type="http://schemas.openxmlformats.org/officeDocument/2006/relationships/image" Target="../media/image120.png"/><Relationship Id="rId12" Type="http://schemas.openxmlformats.org/officeDocument/2006/relationships/image" Target="../media/image125.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119.png"/><Relationship Id="rId11" Type="http://schemas.openxmlformats.org/officeDocument/2006/relationships/image" Target="../media/image124.png"/><Relationship Id="rId5" Type="http://schemas.openxmlformats.org/officeDocument/2006/relationships/notesSlide" Target="../notesSlides/notesSlide15.xml"/><Relationship Id="rId10" Type="http://schemas.openxmlformats.org/officeDocument/2006/relationships/image" Target="../media/image123.png"/><Relationship Id="rId4" Type="http://schemas.openxmlformats.org/officeDocument/2006/relationships/slideLayout" Target="../slideLayouts/slideLayout8.xml"/><Relationship Id="rId9" Type="http://schemas.openxmlformats.org/officeDocument/2006/relationships/image" Target="../media/image122.png"/><Relationship Id="rId14" Type="http://schemas.openxmlformats.org/officeDocument/2006/relationships/image" Target="../media/image60.png"/></Relationships>
</file>

<file path=ppt/slides/_rels/slide18.xml.rels><?xml version="1.0" encoding="UTF-8" standalone="yes"?>
<Relationships xmlns="http://schemas.openxmlformats.org/package/2006/relationships"><Relationship Id="rId8" Type="http://schemas.openxmlformats.org/officeDocument/2006/relationships/image" Target="../media/image119.png"/><Relationship Id="rId13" Type="http://schemas.openxmlformats.org/officeDocument/2006/relationships/image" Target="../media/image124.png"/><Relationship Id="rId3" Type="http://schemas.openxmlformats.org/officeDocument/2006/relationships/tags" Target="../tags/tag13.xml"/><Relationship Id="rId7" Type="http://schemas.openxmlformats.org/officeDocument/2006/relationships/notesSlide" Target="../notesSlides/notesSlide16.xml"/><Relationship Id="rId12" Type="http://schemas.openxmlformats.org/officeDocument/2006/relationships/image" Target="../media/image123.png"/><Relationship Id="rId2" Type="http://schemas.openxmlformats.org/officeDocument/2006/relationships/tags" Target="../tags/tag12.xml"/><Relationship Id="rId16" Type="http://schemas.openxmlformats.org/officeDocument/2006/relationships/image" Target="../media/image60.png"/><Relationship Id="rId1" Type="http://schemas.openxmlformats.org/officeDocument/2006/relationships/tags" Target="../tags/tag11.xml"/><Relationship Id="rId6" Type="http://schemas.openxmlformats.org/officeDocument/2006/relationships/slideLayout" Target="../slideLayouts/slideLayout8.xml"/><Relationship Id="rId11" Type="http://schemas.openxmlformats.org/officeDocument/2006/relationships/image" Target="../media/image122.png"/><Relationship Id="rId5" Type="http://schemas.openxmlformats.org/officeDocument/2006/relationships/tags" Target="../tags/tag15.xml"/><Relationship Id="rId15" Type="http://schemas.openxmlformats.org/officeDocument/2006/relationships/image" Target="../media/image126.png"/><Relationship Id="rId10" Type="http://schemas.openxmlformats.org/officeDocument/2006/relationships/image" Target="../media/image121.png"/><Relationship Id="rId4" Type="http://schemas.openxmlformats.org/officeDocument/2006/relationships/tags" Target="../tags/tag14.xml"/><Relationship Id="rId9" Type="http://schemas.openxmlformats.org/officeDocument/2006/relationships/image" Target="../media/image120.png"/><Relationship Id="rId14" Type="http://schemas.openxmlformats.org/officeDocument/2006/relationships/image" Target="../media/image125.png"/></Relationships>
</file>

<file path=ppt/slides/_rels/slide19.xml.rels><?xml version="1.0" encoding="UTF-8" standalone="yes"?>
<Relationships xmlns="http://schemas.openxmlformats.org/package/2006/relationships"><Relationship Id="rId8" Type="http://schemas.openxmlformats.org/officeDocument/2006/relationships/image" Target="../media/image120.png"/><Relationship Id="rId13" Type="http://schemas.openxmlformats.org/officeDocument/2006/relationships/image" Target="../media/image125.png"/><Relationship Id="rId3" Type="http://schemas.openxmlformats.org/officeDocument/2006/relationships/image" Target="../media/image127.png"/><Relationship Id="rId7" Type="http://schemas.openxmlformats.org/officeDocument/2006/relationships/image" Target="../media/image119.png"/><Relationship Id="rId12" Type="http://schemas.openxmlformats.org/officeDocument/2006/relationships/image" Target="../media/image124.png"/><Relationship Id="rId17" Type="http://schemas.openxmlformats.org/officeDocument/2006/relationships/image" Target="../media/image60.png"/><Relationship Id="rId2" Type="http://schemas.openxmlformats.org/officeDocument/2006/relationships/notesSlide" Target="../notesSlides/notesSlide17.xml"/><Relationship Id="rId16" Type="http://schemas.openxmlformats.org/officeDocument/2006/relationships/image" Target="../media/image131.png"/><Relationship Id="rId1" Type="http://schemas.openxmlformats.org/officeDocument/2006/relationships/slideLayout" Target="../slideLayouts/slideLayout6.xml"/><Relationship Id="rId6" Type="http://schemas.openxmlformats.org/officeDocument/2006/relationships/image" Target="../media/image129.png"/><Relationship Id="rId11" Type="http://schemas.openxmlformats.org/officeDocument/2006/relationships/image" Target="../media/image123.png"/><Relationship Id="rId5" Type="http://schemas.microsoft.com/office/2007/relationships/hdphoto" Target="../media/hdphoto1.wdp"/><Relationship Id="rId15" Type="http://schemas.openxmlformats.org/officeDocument/2006/relationships/image" Target="../media/image130.png"/><Relationship Id="rId10" Type="http://schemas.openxmlformats.org/officeDocument/2006/relationships/image" Target="../media/image122.png"/><Relationship Id="rId4" Type="http://schemas.openxmlformats.org/officeDocument/2006/relationships/image" Target="../media/image128.png"/><Relationship Id="rId9" Type="http://schemas.openxmlformats.org/officeDocument/2006/relationships/image" Target="../media/image121.png"/><Relationship Id="rId14" Type="http://schemas.openxmlformats.org/officeDocument/2006/relationships/image" Target="../media/image126.png"/></Relationships>
</file>

<file path=ppt/slides/_rels/slide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png"/><Relationship Id="rId7" Type="http://schemas.openxmlformats.org/officeDocument/2006/relationships/image" Target="../media/image86.sv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svg"/><Relationship Id="rId9" Type="http://schemas.openxmlformats.org/officeDocument/2006/relationships/image" Target="../media/image60.png"/></Relationships>
</file>

<file path=ppt/slides/_rels/slide22.xml.rels><?xml version="1.0" encoding="UTF-8" standalone="yes"?>
<Relationships xmlns="http://schemas.openxmlformats.org/package/2006/relationships"><Relationship Id="rId8" Type="http://schemas.openxmlformats.org/officeDocument/2006/relationships/image" Target="../media/image137.svg"/><Relationship Id="rId3" Type="http://schemas.openxmlformats.org/officeDocument/2006/relationships/image" Target="../media/image132.png"/><Relationship Id="rId7" Type="http://schemas.openxmlformats.org/officeDocument/2006/relationships/image" Target="../media/image136.png"/><Relationship Id="rId2" Type="http://schemas.microsoft.com/office/2018/10/relationships/comments" Target="../comments/modernComment_7FFFCA65_DF253719.xml"/><Relationship Id="rId1" Type="http://schemas.openxmlformats.org/officeDocument/2006/relationships/slideLayout" Target="../slideLayouts/slideLayout6.xml"/><Relationship Id="rId6" Type="http://schemas.openxmlformats.org/officeDocument/2006/relationships/image" Target="../media/image135.svg"/><Relationship Id="rId5" Type="http://schemas.openxmlformats.org/officeDocument/2006/relationships/image" Target="../media/image134.png"/><Relationship Id="rId4" Type="http://schemas.openxmlformats.org/officeDocument/2006/relationships/image" Target="../media/image133.svg"/><Relationship Id="rId9" Type="http://schemas.openxmlformats.org/officeDocument/2006/relationships/image" Target="../media/image60.png"/></Relationships>
</file>

<file path=ppt/slides/_rels/slide23.xml.rels><?xml version="1.0" encoding="UTF-8" standalone="yes"?>
<Relationships xmlns="http://schemas.openxmlformats.org/package/2006/relationships"><Relationship Id="rId8" Type="http://schemas.openxmlformats.org/officeDocument/2006/relationships/image" Target="../media/image137.svg"/><Relationship Id="rId3" Type="http://schemas.openxmlformats.org/officeDocument/2006/relationships/image" Target="../media/image132.png"/><Relationship Id="rId7" Type="http://schemas.openxmlformats.org/officeDocument/2006/relationships/image" Target="../media/image136.png"/><Relationship Id="rId2" Type="http://schemas.microsoft.com/office/2018/10/relationships/comments" Target="../comments/modernComment_7FFFCA66_26C80388.xml"/><Relationship Id="rId1" Type="http://schemas.openxmlformats.org/officeDocument/2006/relationships/slideLayout" Target="../slideLayouts/slideLayout6.xml"/><Relationship Id="rId6" Type="http://schemas.openxmlformats.org/officeDocument/2006/relationships/image" Target="../media/image135.svg"/><Relationship Id="rId5" Type="http://schemas.openxmlformats.org/officeDocument/2006/relationships/image" Target="../media/image134.png"/><Relationship Id="rId4" Type="http://schemas.openxmlformats.org/officeDocument/2006/relationships/image" Target="../media/image133.svg"/><Relationship Id="rId9" Type="http://schemas.openxmlformats.org/officeDocument/2006/relationships/image" Target="../media/image60.png"/></Relationships>
</file>

<file path=ppt/slides/_rels/slide24.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image" Target="../media/image139.svg"/><Relationship Id="rId7" Type="http://schemas.openxmlformats.org/officeDocument/2006/relationships/image" Target="../media/image143.svg"/><Relationship Id="rId2" Type="http://schemas.openxmlformats.org/officeDocument/2006/relationships/image" Target="../media/image138.png"/><Relationship Id="rId1" Type="http://schemas.openxmlformats.org/officeDocument/2006/relationships/slideLayout" Target="../slideLayouts/slideLayout6.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png"/><Relationship Id="rId9" Type="http://schemas.openxmlformats.org/officeDocument/2006/relationships/image" Target="../media/image60.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86.svg"/><Relationship Id="rId3" Type="http://schemas.microsoft.com/office/2018/10/relationships/comments" Target="../comments/modernComment_7FFFCA6B_486CFB.xml"/><Relationship Id="rId7" Type="http://schemas.openxmlformats.org/officeDocument/2006/relationships/image" Target="../media/image85.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84.png"/><Relationship Id="rId11" Type="http://schemas.openxmlformats.org/officeDocument/2006/relationships/image" Target="../media/image60.png"/><Relationship Id="rId5" Type="http://schemas.openxmlformats.org/officeDocument/2006/relationships/image" Target="../media/image83.svg"/><Relationship Id="rId10" Type="http://schemas.openxmlformats.org/officeDocument/2006/relationships/image" Target="../media/image145.png"/><Relationship Id="rId4" Type="http://schemas.openxmlformats.org/officeDocument/2006/relationships/image" Target="../media/image82.png"/><Relationship Id="rId9" Type="http://schemas.openxmlformats.org/officeDocument/2006/relationships/image" Target="../media/image87.png"/></Relationships>
</file>

<file path=ppt/slides/_rels/slide27.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19.png"/><Relationship Id="rId7" Type="http://schemas.openxmlformats.org/officeDocument/2006/relationships/image" Target="../media/image123.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122.png"/><Relationship Id="rId11" Type="http://schemas.openxmlformats.org/officeDocument/2006/relationships/image" Target="../media/image60.png"/><Relationship Id="rId5" Type="http://schemas.openxmlformats.org/officeDocument/2006/relationships/image" Target="../media/image121.png"/><Relationship Id="rId10" Type="http://schemas.openxmlformats.org/officeDocument/2006/relationships/image" Target="../media/image126.png"/><Relationship Id="rId4" Type="http://schemas.openxmlformats.org/officeDocument/2006/relationships/image" Target="../media/image120.png"/><Relationship Id="rId9" Type="http://schemas.openxmlformats.org/officeDocument/2006/relationships/image" Target="../media/image125.png"/></Relationships>
</file>

<file path=ppt/slides/_rels/slide28.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60.png"/></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152.png"/><Relationship Id="rId13" Type="http://schemas.openxmlformats.org/officeDocument/2006/relationships/image" Target="../media/image60.png"/><Relationship Id="rId3" Type="http://schemas.openxmlformats.org/officeDocument/2006/relationships/image" Target="../media/image147.png"/><Relationship Id="rId7" Type="http://schemas.openxmlformats.org/officeDocument/2006/relationships/image" Target="../media/image151.png"/><Relationship Id="rId12" Type="http://schemas.openxmlformats.org/officeDocument/2006/relationships/image" Target="../media/image156.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150.png"/><Relationship Id="rId11" Type="http://schemas.openxmlformats.org/officeDocument/2006/relationships/image" Target="../media/image155.png"/><Relationship Id="rId5" Type="http://schemas.openxmlformats.org/officeDocument/2006/relationships/image" Target="../media/image149.png"/><Relationship Id="rId10" Type="http://schemas.openxmlformats.org/officeDocument/2006/relationships/image" Target="../media/image154.png"/><Relationship Id="rId4" Type="http://schemas.openxmlformats.org/officeDocument/2006/relationships/image" Target="../media/image148.png"/><Relationship Id="rId9" Type="http://schemas.openxmlformats.org/officeDocument/2006/relationships/image" Target="../media/image153.png"/></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8" Type="http://schemas.openxmlformats.org/officeDocument/2006/relationships/image" Target="../media/image163.svg"/><Relationship Id="rId3" Type="http://schemas.openxmlformats.org/officeDocument/2006/relationships/image" Target="../media/image158.png"/><Relationship Id="rId7" Type="http://schemas.openxmlformats.org/officeDocument/2006/relationships/image" Target="../media/image162.png"/><Relationship Id="rId12" Type="http://schemas.openxmlformats.org/officeDocument/2006/relationships/image" Target="../media/image167.png"/><Relationship Id="rId2" Type="http://schemas.openxmlformats.org/officeDocument/2006/relationships/notesSlide" Target="../notesSlides/notesSlide27.xml"/><Relationship Id="rId1" Type="http://schemas.openxmlformats.org/officeDocument/2006/relationships/slideLayout" Target="../slideLayouts/slideLayout39.xml"/><Relationship Id="rId6" Type="http://schemas.openxmlformats.org/officeDocument/2006/relationships/image" Target="../media/image161.svg"/><Relationship Id="rId11" Type="http://schemas.openxmlformats.org/officeDocument/2006/relationships/image" Target="../media/image166.png"/><Relationship Id="rId5" Type="http://schemas.openxmlformats.org/officeDocument/2006/relationships/image" Target="../media/image160.png"/><Relationship Id="rId10" Type="http://schemas.openxmlformats.org/officeDocument/2006/relationships/image" Target="../media/image165.svg"/><Relationship Id="rId4" Type="http://schemas.openxmlformats.org/officeDocument/2006/relationships/image" Target="../media/image159.svg"/><Relationship Id="rId9" Type="http://schemas.openxmlformats.org/officeDocument/2006/relationships/image" Target="../media/image164.png"/></Relationships>
</file>

<file path=ppt/slides/_rels/slide34.xml.rels><?xml version="1.0" encoding="UTF-8" standalone="yes"?>
<Relationships xmlns="http://schemas.openxmlformats.org/package/2006/relationships"><Relationship Id="rId8" Type="http://schemas.openxmlformats.org/officeDocument/2006/relationships/image" Target="../media/image173.svg"/><Relationship Id="rId3" Type="http://schemas.openxmlformats.org/officeDocument/2006/relationships/image" Target="../media/image168.png"/><Relationship Id="rId7" Type="http://schemas.openxmlformats.org/officeDocument/2006/relationships/image" Target="../media/image172.png"/><Relationship Id="rId12" Type="http://schemas.openxmlformats.org/officeDocument/2006/relationships/image" Target="../media/image60.png"/><Relationship Id="rId2" Type="http://schemas.openxmlformats.org/officeDocument/2006/relationships/notesSlide" Target="../notesSlides/notesSlide28.xml"/><Relationship Id="rId1" Type="http://schemas.openxmlformats.org/officeDocument/2006/relationships/slideLayout" Target="../slideLayouts/slideLayout39.xml"/><Relationship Id="rId6" Type="http://schemas.openxmlformats.org/officeDocument/2006/relationships/image" Target="../media/image171.svg"/><Relationship Id="rId11" Type="http://schemas.microsoft.com/office/2007/relationships/hdphoto" Target="../media/hdphoto2.wdp"/><Relationship Id="rId5" Type="http://schemas.openxmlformats.org/officeDocument/2006/relationships/image" Target="../media/image170.png"/><Relationship Id="rId10" Type="http://schemas.openxmlformats.org/officeDocument/2006/relationships/image" Target="../media/image175.png"/><Relationship Id="rId4" Type="http://schemas.openxmlformats.org/officeDocument/2006/relationships/image" Target="../media/image169.svg"/><Relationship Id="rId9" Type="http://schemas.openxmlformats.org/officeDocument/2006/relationships/image" Target="../media/image174.png"/></Relationships>
</file>

<file path=ppt/slides/_rels/slide35.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95.xml"/></Relationships>
</file>

<file path=ppt/slides/_rels/slide36.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19.png"/><Relationship Id="rId7" Type="http://schemas.openxmlformats.org/officeDocument/2006/relationships/image" Target="../media/image123.png"/><Relationship Id="rId2" Type="http://schemas.openxmlformats.org/officeDocument/2006/relationships/notesSlide" Target="../notesSlides/notesSlide29.xml"/><Relationship Id="rId1" Type="http://schemas.openxmlformats.org/officeDocument/2006/relationships/slideLayout" Target="../slideLayouts/slideLayout101.xml"/><Relationship Id="rId6" Type="http://schemas.openxmlformats.org/officeDocument/2006/relationships/image" Target="../media/image122.png"/><Relationship Id="rId11" Type="http://schemas.openxmlformats.org/officeDocument/2006/relationships/image" Target="../media/image60.png"/><Relationship Id="rId5" Type="http://schemas.openxmlformats.org/officeDocument/2006/relationships/image" Target="../media/image121.png"/><Relationship Id="rId10" Type="http://schemas.openxmlformats.org/officeDocument/2006/relationships/image" Target="../media/image126.png"/><Relationship Id="rId4" Type="http://schemas.openxmlformats.org/officeDocument/2006/relationships/image" Target="../media/image120.png"/><Relationship Id="rId9" Type="http://schemas.openxmlformats.org/officeDocument/2006/relationships/image" Target="../media/image125.png"/></Relationships>
</file>

<file path=ppt/slides/_rels/slide37.xml.rels><?xml version="1.0" encoding="UTF-8" standalone="yes"?>
<Relationships xmlns="http://schemas.openxmlformats.org/package/2006/relationships"><Relationship Id="rId3" Type="http://schemas.openxmlformats.org/officeDocument/2006/relationships/image" Target="../media/image177.png"/><Relationship Id="rId2" Type="http://schemas.microsoft.com/office/2018/10/relationships/comments" Target="../comments/modernComment_7FFFCA68_5F8CF26F.xml"/><Relationship Id="rId1" Type="http://schemas.openxmlformats.org/officeDocument/2006/relationships/slideLayout" Target="../slideLayouts/slideLayout51.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78.jpeg"/><Relationship Id="rId1" Type="http://schemas.openxmlformats.org/officeDocument/2006/relationships/slideLayout" Target="../slideLayouts/slideLayout150.xml"/><Relationship Id="rId4" Type="http://schemas.openxmlformats.org/officeDocument/2006/relationships/image" Target="../media/image179.svg"/></Relationships>
</file>

<file path=ppt/slides/_rels/slide3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0.xml"/><Relationship Id="rId1" Type="http://schemas.openxmlformats.org/officeDocument/2006/relationships/slideLayout" Target="../slideLayouts/slideLayout161.xml"/><Relationship Id="rId6" Type="http://schemas.openxmlformats.org/officeDocument/2006/relationships/image" Target="../media/image84.png"/><Relationship Id="rId5" Type="http://schemas.openxmlformats.org/officeDocument/2006/relationships/image" Target="../media/image87.png"/><Relationship Id="rId4" Type="http://schemas.openxmlformats.org/officeDocument/2006/relationships/image" Target="../media/image83.svg"/></Relationships>
</file>

<file path=ppt/slides/_rels/slide4.xml.rels><?xml version="1.0" encoding="UTF-8" standalone="yes"?>
<Relationships xmlns="http://schemas.openxmlformats.org/package/2006/relationships"><Relationship Id="rId8" Type="http://schemas.openxmlformats.org/officeDocument/2006/relationships/image" Target="../media/image66.svg"/><Relationship Id="rId13" Type="http://schemas.openxmlformats.org/officeDocument/2006/relationships/image" Target="../media/image71.png"/><Relationship Id="rId18" Type="http://schemas.openxmlformats.org/officeDocument/2006/relationships/image" Target="../media/image76.svg"/><Relationship Id="rId3" Type="http://schemas.openxmlformats.org/officeDocument/2006/relationships/image" Target="../media/image61.png"/><Relationship Id="rId21" Type="http://schemas.openxmlformats.org/officeDocument/2006/relationships/image" Target="../media/image79.png"/><Relationship Id="rId7" Type="http://schemas.openxmlformats.org/officeDocument/2006/relationships/image" Target="../media/image65.png"/><Relationship Id="rId12" Type="http://schemas.openxmlformats.org/officeDocument/2006/relationships/image" Target="../media/image70.svg"/><Relationship Id="rId17" Type="http://schemas.openxmlformats.org/officeDocument/2006/relationships/image" Target="../media/image75.png"/><Relationship Id="rId2" Type="http://schemas.openxmlformats.org/officeDocument/2006/relationships/notesSlide" Target="../notesSlides/notesSlide2.xml"/><Relationship Id="rId16" Type="http://schemas.openxmlformats.org/officeDocument/2006/relationships/image" Target="../media/image74.svg"/><Relationship Id="rId20" Type="http://schemas.openxmlformats.org/officeDocument/2006/relationships/image" Target="../media/image78.svg"/><Relationship Id="rId1" Type="http://schemas.openxmlformats.org/officeDocument/2006/relationships/slideLayout" Target="../slideLayouts/slideLayout6.xml"/><Relationship Id="rId6" Type="http://schemas.openxmlformats.org/officeDocument/2006/relationships/image" Target="../media/image64.svg"/><Relationship Id="rId11" Type="http://schemas.openxmlformats.org/officeDocument/2006/relationships/image" Target="../media/image69.png"/><Relationship Id="rId5" Type="http://schemas.openxmlformats.org/officeDocument/2006/relationships/image" Target="../media/image63.png"/><Relationship Id="rId15" Type="http://schemas.openxmlformats.org/officeDocument/2006/relationships/image" Target="../media/image73.png"/><Relationship Id="rId23" Type="http://schemas.openxmlformats.org/officeDocument/2006/relationships/image" Target="../media/image60.png"/><Relationship Id="rId10" Type="http://schemas.openxmlformats.org/officeDocument/2006/relationships/image" Target="../media/image68.svg"/><Relationship Id="rId19" Type="http://schemas.openxmlformats.org/officeDocument/2006/relationships/image" Target="../media/image77.png"/><Relationship Id="rId4" Type="http://schemas.openxmlformats.org/officeDocument/2006/relationships/image" Target="../media/image62.svg"/><Relationship Id="rId9" Type="http://schemas.openxmlformats.org/officeDocument/2006/relationships/image" Target="../media/image67.png"/><Relationship Id="rId14" Type="http://schemas.openxmlformats.org/officeDocument/2006/relationships/image" Target="../media/image72.svg"/><Relationship Id="rId22" Type="http://schemas.openxmlformats.org/officeDocument/2006/relationships/image" Target="../media/image80.png"/></Relationships>
</file>

<file path=ppt/slides/_rels/slide40.xml.rels><?xml version="1.0" encoding="UTF-8" standalone="yes"?>
<Relationships xmlns="http://schemas.openxmlformats.org/package/2006/relationships"><Relationship Id="rId8" Type="http://schemas.openxmlformats.org/officeDocument/2006/relationships/image" Target="../media/image185.svg"/><Relationship Id="rId3" Type="http://schemas.openxmlformats.org/officeDocument/2006/relationships/image" Target="../media/image180.png"/><Relationship Id="rId7" Type="http://schemas.openxmlformats.org/officeDocument/2006/relationships/image" Target="../media/image184.png"/><Relationship Id="rId2" Type="http://schemas.openxmlformats.org/officeDocument/2006/relationships/notesSlide" Target="../notesSlides/notesSlide31.xml"/><Relationship Id="rId1" Type="http://schemas.openxmlformats.org/officeDocument/2006/relationships/slideLayout" Target="../slideLayouts/slideLayout161.xml"/><Relationship Id="rId6" Type="http://schemas.openxmlformats.org/officeDocument/2006/relationships/image" Target="../media/image183.svg"/><Relationship Id="rId5" Type="http://schemas.openxmlformats.org/officeDocument/2006/relationships/image" Target="../media/image182.png"/><Relationship Id="rId10" Type="http://schemas.openxmlformats.org/officeDocument/2006/relationships/image" Target="../media/image187.svg"/><Relationship Id="rId4" Type="http://schemas.openxmlformats.org/officeDocument/2006/relationships/image" Target="../media/image181.svg"/><Relationship Id="rId9" Type="http://schemas.openxmlformats.org/officeDocument/2006/relationships/image" Target="../media/image186.png"/></Relationships>
</file>

<file path=ppt/slides/_rels/slide41.xml.rels><?xml version="1.0" encoding="UTF-8" standalone="yes"?>
<Relationships xmlns="http://schemas.openxmlformats.org/package/2006/relationships"><Relationship Id="rId8" Type="http://schemas.openxmlformats.org/officeDocument/2006/relationships/image" Target="../media/image193.png"/><Relationship Id="rId13" Type="http://schemas.openxmlformats.org/officeDocument/2006/relationships/image" Target="../media/image198.jpeg"/><Relationship Id="rId18" Type="http://schemas.openxmlformats.org/officeDocument/2006/relationships/image" Target="../media/image203.jpeg"/><Relationship Id="rId3" Type="http://schemas.openxmlformats.org/officeDocument/2006/relationships/image" Target="../media/image188.jpeg"/><Relationship Id="rId21" Type="http://schemas.openxmlformats.org/officeDocument/2006/relationships/image" Target="../media/image206.png"/><Relationship Id="rId7" Type="http://schemas.openxmlformats.org/officeDocument/2006/relationships/image" Target="../media/image192.png"/><Relationship Id="rId12" Type="http://schemas.openxmlformats.org/officeDocument/2006/relationships/image" Target="../media/image197.jpeg"/><Relationship Id="rId17" Type="http://schemas.openxmlformats.org/officeDocument/2006/relationships/image" Target="../media/image202.png"/><Relationship Id="rId2" Type="http://schemas.openxmlformats.org/officeDocument/2006/relationships/notesSlide" Target="../notesSlides/notesSlide32.xml"/><Relationship Id="rId16" Type="http://schemas.openxmlformats.org/officeDocument/2006/relationships/image" Target="../media/image201.jpeg"/><Relationship Id="rId20" Type="http://schemas.openxmlformats.org/officeDocument/2006/relationships/image" Target="../media/image205.jpeg"/><Relationship Id="rId1" Type="http://schemas.openxmlformats.org/officeDocument/2006/relationships/slideLayout" Target="../slideLayouts/slideLayout161.xml"/><Relationship Id="rId6" Type="http://schemas.openxmlformats.org/officeDocument/2006/relationships/image" Target="../media/image191.png"/><Relationship Id="rId11" Type="http://schemas.openxmlformats.org/officeDocument/2006/relationships/image" Target="../media/image196.jpeg"/><Relationship Id="rId24" Type="http://schemas.openxmlformats.org/officeDocument/2006/relationships/image" Target="../media/image209.png"/><Relationship Id="rId5" Type="http://schemas.openxmlformats.org/officeDocument/2006/relationships/image" Target="../media/image190.png"/><Relationship Id="rId15" Type="http://schemas.openxmlformats.org/officeDocument/2006/relationships/image" Target="../media/image200.jpeg"/><Relationship Id="rId23" Type="http://schemas.openxmlformats.org/officeDocument/2006/relationships/image" Target="../media/image208.png"/><Relationship Id="rId10" Type="http://schemas.openxmlformats.org/officeDocument/2006/relationships/image" Target="../media/image195.png"/><Relationship Id="rId19" Type="http://schemas.openxmlformats.org/officeDocument/2006/relationships/image" Target="../media/image204.png"/><Relationship Id="rId4" Type="http://schemas.openxmlformats.org/officeDocument/2006/relationships/image" Target="../media/image189.png"/><Relationship Id="rId9" Type="http://schemas.openxmlformats.org/officeDocument/2006/relationships/image" Target="../media/image194.jpeg"/><Relationship Id="rId14" Type="http://schemas.openxmlformats.org/officeDocument/2006/relationships/image" Target="../media/image199.png"/><Relationship Id="rId22" Type="http://schemas.openxmlformats.org/officeDocument/2006/relationships/image" Target="../media/image207.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61.xml"/></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78.jpeg"/><Relationship Id="rId1" Type="http://schemas.openxmlformats.org/officeDocument/2006/relationships/slideLayout" Target="../slideLayouts/slideLayout150.xml"/><Relationship Id="rId4" Type="http://schemas.openxmlformats.org/officeDocument/2006/relationships/image" Target="../media/image179.svg"/></Relationships>
</file>

<file path=ppt/slides/_rels/slide4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4.xml"/><Relationship Id="rId1" Type="http://schemas.openxmlformats.org/officeDocument/2006/relationships/slideLayout" Target="../slideLayouts/slideLayout161.xml"/><Relationship Id="rId6" Type="http://schemas.openxmlformats.org/officeDocument/2006/relationships/image" Target="../media/image84.png"/><Relationship Id="rId5" Type="http://schemas.openxmlformats.org/officeDocument/2006/relationships/image" Target="../media/image87.png"/><Relationship Id="rId4" Type="http://schemas.openxmlformats.org/officeDocument/2006/relationships/image" Target="../media/image83.svg"/></Relationships>
</file>

<file path=ppt/slides/_rels/slide45.xml.rels><?xml version="1.0" encoding="UTF-8" standalone="yes"?>
<Relationships xmlns="http://schemas.openxmlformats.org/package/2006/relationships"><Relationship Id="rId8" Type="http://schemas.openxmlformats.org/officeDocument/2006/relationships/image" Target="../media/image185.svg"/><Relationship Id="rId3" Type="http://schemas.openxmlformats.org/officeDocument/2006/relationships/image" Target="../media/image180.png"/><Relationship Id="rId7" Type="http://schemas.openxmlformats.org/officeDocument/2006/relationships/image" Target="../media/image184.png"/><Relationship Id="rId2" Type="http://schemas.openxmlformats.org/officeDocument/2006/relationships/notesSlide" Target="../notesSlides/notesSlide35.xml"/><Relationship Id="rId1" Type="http://schemas.openxmlformats.org/officeDocument/2006/relationships/slideLayout" Target="../slideLayouts/slideLayout161.xml"/><Relationship Id="rId6" Type="http://schemas.openxmlformats.org/officeDocument/2006/relationships/image" Target="../media/image211.svg"/><Relationship Id="rId5" Type="http://schemas.openxmlformats.org/officeDocument/2006/relationships/image" Target="../media/image210.png"/><Relationship Id="rId10" Type="http://schemas.openxmlformats.org/officeDocument/2006/relationships/image" Target="../media/image213.svg"/><Relationship Id="rId4" Type="http://schemas.openxmlformats.org/officeDocument/2006/relationships/image" Target="../media/image181.svg"/><Relationship Id="rId9" Type="http://schemas.openxmlformats.org/officeDocument/2006/relationships/image" Target="../media/image212.png"/></Relationships>
</file>

<file path=ppt/slides/_rels/slide46.xml.rels><?xml version="1.0" encoding="UTF-8" standalone="yes"?>
<Relationships xmlns="http://schemas.openxmlformats.org/package/2006/relationships"><Relationship Id="rId8" Type="http://schemas.openxmlformats.org/officeDocument/2006/relationships/image" Target="../media/image219.svg"/><Relationship Id="rId3" Type="http://schemas.openxmlformats.org/officeDocument/2006/relationships/image" Target="../media/image214.png"/><Relationship Id="rId7" Type="http://schemas.openxmlformats.org/officeDocument/2006/relationships/image" Target="../media/image218.png"/><Relationship Id="rId12" Type="http://schemas.openxmlformats.org/officeDocument/2006/relationships/image" Target="../media/image223.svg"/><Relationship Id="rId2" Type="http://schemas.openxmlformats.org/officeDocument/2006/relationships/notesSlide" Target="../notesSlides/notesSlide36.xml"/><Relationship Id="rId1" Type="http://schemas.openxmlformats.org/officeDocument/2006/relationships/slideLayout" Target="../slideLayouts/slideLayout161.xml"/><Relationship Id="rId6" Type="http://schemas.openxmlformats.org/officeDocument/2006/relationships/image" Target="../media/image217.svg"/><Relationship Id="rId11" Type="http://schemas.openxmlformats.org/officeDocument/2006/relationships/image" Target="../media/image222.png"/><Relationship Id="rId5" Type="http://schemas.openxmlformats.org/officeDocument/2006/relationships/image" Target="../media/image216.png"/><Relationship Id="rId10" Type="http://schemas.openxmlformats.org/officeDocument/2006/relationships/image" Target="../media/image221.svg"/><Relationship Id="rId4" Type="http://schemas.openxmlformats.org/officeDocument/2006/relationships/image" Target="../media/image215.svg"/><Relationship Id="rId9" Type="http://schemas.openxmlformats.org/officeDocument/2006/relationships/image" Target="../media/image220.png"/></Relationships>
</file>

<file path=ppt/slides/_rels/slide47.xml.rels><?xml version="1.0" encoding="UTF-8" standalone="yes"?>
<Relationships xmlns="http://schemas.openxmlformats.org/package/2006/relationships"><Relationship Id="rId8" Type="http://schemas.openxmlformats.org/officeDocument/2006/relationships/image" Target="../media/image229.png"/><Relationship Id="rId3" Type="http://schemas.openxmlformats.org/officeDocument/2006/relationships/image" Target="../media/image224.png"/><Relationship Id="rId7" Type="http://schemas.openxmlformats.org/officeDocument/2006/relationships/image" Target="../media/image228.png"/><Relationship Id="rId2" Type="http://schemas.openxmlformats.org/officeDocument/2006/relationships/notesSlide" Target="../notesSlides/notesSlide37.xml"/><Relationship Id="rId1" Type="http://schemas.openxmlformats.org/officeDocument/2006/relationships/slideLayout" Target="../slideLayouts/slideLayout161.xml"/><Relationship Id="rId6" Type="http://schemas.openxmlformats.org/officeDocument/2006/relationships/image" Target="../media/image227.png"/><Relationship Id="rId5" Type="http://schemas.openxmlformats.org/officeDocument/2006/relationships/image" Target="../media/image226.png"/><Relationship Id="rId10" Type="http://schemas.openxmlformats.org/officeDocument/2006/relationships/image" Target="../media/image231.png"/><Relationship Id="rId4" Type="http://schemas.openxmlformats.org/officeDocument/2006/relationships/image" Target="../media/image225.png"/><Relationship Id="rId9" Type="http://schemas.openxmlformats.org/officeDocument/2006/relationships/image" Target="../media/image230.png"/></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78.jpeg"/><Relationship Id="rId1" Type="http://schemas.openxmlformats.org/officeDocument/2006/relationships/slideLayout" Target="../slideLayouts/slideLayout150.xml"/><Relationship Id="rId4" Type="http://schemas.openxmlformats.org/officeDocument/2006/relationships/image" Target="../media/image179.svg"/></Relationships>
</file>

<file path=ppt/slides/_rels/slide4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8.xml"/><Relationship Id="rId1" Type="http://schemas.openxmlformats.org/officeDocument/2006/relationships/slideLayout" Target="../slideLayouts/slideLayout161.xml"/><Relationship Id="rId6" Type="http://schemas.openxmlformats.org/officeDocument/2006/relationships/image" Target="../media/image84.png"/><Relationship Id="rId5" Type="http://schemas.openxmlformats.org/officeDocument/2006/relationships/image" Target="../media/image87.png"/><Relationship Id="rId4" Type="http://schemas.openxmlformats.org/officeDocument/2006/relationships/image" Target="../media/image83.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microsoft.com/office/2018/10/relationships/comments" Target="../comments/modernComment_7FFFC7B8_BFF2A883.xml"/><Relationship Id="rId2" Type="http://schemas.openxmlformats.org/officeDocument/2006/relationships/notesSlide" Target="../notesSlides/notesSlide39.xml"/><Relationship Id="rId1" Type="http://schemas.openxmlformats.org/officeDocument/2006/relationships/slideLayout" Target="../slideLayouts/slideLayout161.xml"/><Relationship Id="rId5" Type="http://schemas.openxmlformats.org/officeDocument/2006/relationships/image" Target="../media/image143.svg"/><Relationship Id="rId4" Type="http://schemas.openxmlformats.org/officeDocument/2006/relationships/image" Target="../media/image142.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61.xml"/></Relationships>
</file>

<file path=ppt/slides/_rels/slide52.xml.rels><?xml version="1.0" encoding="UTF-8" standalone="yes"?>
<Relationships xmlns="http://schemas.openxmlformats.org/package/2006/relationships"><Relationship Id="rId3" Type="http://schemas.microsoft.com/office/2018/10/relationships/comments" Target="../comments/modernComment_7FFFC821_6A0DF430.xml"/><Relationship Id="rId2" Type="http://schemas.openxmlformats.org/officeDocument/2006/relationships/notesSlide" Target="../notesSlides/notesSlide41.xml"/><Relationship Id="rId1" Type="http://schemas.openxmlformats.org/officeDocument/2006/relationships/slideLayout" Target="../slideLayouts/slideLayout161.xml"/></Relationships>
</file>

<file path=ppt/slides/_rels/slide6.xml.rels><?xml version="1.0" encoding="UTF-8" standalone="yes"?>
<Relationships xmlns="http://schemas.openxmlformats.org/package/2006/relationships"><Relationship Id="rId3" Type="http://schemas.openxmlformats.org/officeDocument/2006/relationships/hyperlink" Target="https://www.neso.energy/document/346651/download"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60.png"/><Relationship Id="rId4" Type="http://schemas.openxmlformats.org/officeDocument/2006/relationships/image" Target="../media/image81.png"/></Relationships>
</file>

<file path=ppt/slides/_rels/slide7.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png"/><Relationship Id="rId7" Type="http://schemas.openxmlformats.org/officeDocument/2006/relationships/image" Target="../media/image86.sv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svg"/><Relationship Id="rId9" Type="http://schemas.openxmlformats.org/officeDocument/2006/relationships/image" Target="../media/image60.png"/></Relationships>
</file>

<file path=ppt/slides/_rels/slide8.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98.svg"/><Relationship Id="rId18" Type="http://schemas.openxmlformats.org/officeDocument/2006/relationships/image" Target="../media/image103.png"/><Relationship Id="rId3" Type="http://schemas.openxmlformats.org/officeDocument/2006/relationships/image" Target="../media/image88.jpeg"/><Relationship Id="rId21" Type="http://schemas.openxmlformats.org/officeDocument/2006/relationships/image" Target="../media/image106.svg"/><Relationship Id="rId7" Type="http://schemas.openxmlformats.org/officeDocument/2006/relationships/image" Target="../media/image92.svg"/><Relationship Id="rId12" Type="http://schemas.openxmlformats.org/officeDocument/2006/relationships/image" Target="../media/image97.png"/><Relationship Id="rId17" Type="http://schemas.openxmlformats.org/officeDocument/2006/relationships/image" Target="../media/image102.svg"/><Relationship Id="rId2" Type="http://schemas.openxmlformats.org/officeDocument/2006/relationships/notesSlide" Target="../notesSlides/notesSlide6.xml"/><Relationship Id="rId16" Type="http://schemas.openxmlformats.org/officeDocument/2006/relationships/image" Target="../media/image101.png"/><Relationship Id="rId20" Type="http://schemas.openxmlformats.org/officeDocument/2006/relationships/image" Target="../media/image105.png"/><Relationship Id="rId1" Type="http://schemas.openxmlformats.org/officeDocument/2006/relationships/slideLayout" Target="../slideLayouts/slideLayout39.xml"/><Relationship Id="rId6" Type="http://schemas.openxmlformats.org/officeDocument/2006/relationships/image" Target="../media/image91.png"/><Relationship Id="rId11" Type="http://schemas.openxmlformats.org/officeDocument/2006/relationships/image" Target="../media/image96.svg"/><Relationship Id="rId5" Type="http://schemas.openxmlformats.org/officeDocument/2006/relationships/image" Target="../media/image90.jpeg"/><Relationship Id="rId15" Type="http://schemas.openxmlformats.org/officeDocument/2006/relationships/image" Target="../media/image100.svg"/><Relationship Id="rId10" Type="http://schemas.openxmlformats.org/officeDocument/2006/relationships/image" Target="../media/image95.png"/><Relationship Id="rId19" Type="http://schemas.openxmlformats.org/officeDocument/2006/relationships/image" Target="../media/image104.svg"/><Relationship Id="rId4" Type="http://schemas.openxmlformats.org/officeDocument/2006/relationships/image" Target="../media/image89.jpeg"/><Relationship Id="rId9" Type="http://schemas.openxmlformats.org/officeDocument/2006/relationships/image" Target="../media/image94.svg"/><Relationship Id="rId14" Type="http://schemas.openxmlformats.org/officeDocument/2006/relationships/image" Target="../media/image99.png"/><Relationship Id="rId22" Type="http://schemas.openxmlformats.org/officeDocument/2006/relationships/image" Target="../media/image60.png"/></Relationships>
</file>

<file path=ppt/slides/_rels/slide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7.xml"/><Relationship Id="rId1" Type="http://schemas.openxmlformats.org/officeDocument/2006/relationships/slideLayout" Target="../slideLayouts/slideLayout39.xml"/><Relationship Id="rId6" Type="http://schemas.openxmlformats.org/officeDocument/2006/relationships/image" Target="../media/image60.png"/><Relationship Id="rId5" Type="http://schemas.openxmlformats.org/officeDocument/2006/relationships/image" Target="../media/image109.png"/><Relationship Id="rId4" Type="http://schemas.openxmlformats.org/officeDocument/2006/relationships/image" Target="../media/image10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CD650BC-F0A5-A481-1852-5EE168368D73}"/>
              </a:ext>
            </a:extLst>
          </p:cNvPr>
          <p:cNvSpPr>
            <a:spLocks noGrp="1"/>
          </p:cNvSpPr>
          <p:nvPr>
            <p:ph type="ctrTitle"/>
          </p:nvPr>
        </p:nvSpPr>
        <p:spPr/>
        <p:txBody>
          <a:bodyPr>
            <a:normAutofit/>
          </a:bodyPr>
          <a:lstStyle/>
          <a:p>
            <a:r>
              <a:rPr lang="en-US">
                <a:latin typeface="Poppins" panose="00000500000000000000" pitchFamily="2" charset="0"/>
                <a:cs typeface="Poppins" panose="00000500000000000000" pitchFamily="2" charset="0"/>
              </a:rPr>
              <a:t>Innovation Project Report</a:t>
            </a:r>
            <a:endParaRPr lang="en-GB">
              <a:latin typeface="Poppins" panose="00000500000000000000" pitchFamily="2" charset="0"/>
              <a:cs typeface="Poppins" panose="00000500000000000000" pitchFamily="2" charset="0"/>
            </a:endParaRPr>
          </a:p>
        </p:txBody>
      </p:sp>
      <p:sp>
        <p:nvSpPr>
          <p:cNvPr id="5" name="Subtitle 4">
            <a:extLst>
              <a:ext uri="{FF2B5EF4-FFF2-40B4-BE49-F238E27FC236}">
                <a16:creationId xmlns:a16="http://schemas.microsoft.com/office/drawing/2014/main" id="{3B5167A3-4A0A-1FD4-0498-8A738F8345C3}"/>
              </a:ext>
            </a:extLst>
          </p:cNvPr>
          <p:cNvSpPr>
            <a:spLocks noGrp="1"/>
          </p:cNvSpPr>
          <p:nvPr>
            <p:ph type="subTitle" idx="1"/>
          </p:nvPr>
        </p:nvSpPr>
        <p:spPr/>
        <p:txBody>
          <a:bodyPr>
            <a:normAutofit fontScale="85000" lnSpcReduction="20000"/>
          </a:bodyPr>
          <a:lstStyle/>
          <a:p>
            <a:r>
              <a:rPr lang="en-US">
                <a:latin typeface="Poppins" panose="00000500000000000000" pitchFamily="2" charset="0"/>
                <a:cs typeface="Poppins" panose="00000500000000000000" pitchFamily="2" charset="0"/>
              </a:rPr>
              <a:t>REVEAL Proof of Concept (POC)</a:t>
            </a:r>
          </a:p>
          <a:p>
            <a:r>
              <a:rPr lang="en-US">
                <a:latin typeface="Poppins" panose="00000500000000000000" pitchFamily="2" charset="0"/>
                <a:cs typeface="Poppins" panose="00000500000000000000" pitchFamily="2" charset="0"/>
              </a:rPr>
              <a:t>Phase 4</a:t>
            </a:r>
          </a:p>
          <a:p>
            <a:r>
              <a:rPr lang="en-US">
                <a:latin typeface="Poppins" panose="00000500000000000000" pitchFamily="2" charset="0"/>
                <a:cs typeface="Poppins" panose="00000500000000000000" pitchFamily="2" charset="0"/>
              </a:rPr>
              <a:t>December 2024</a:t>
            </a:r>
            <a:endParaRPr lang="en-GB">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40902165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ACED29E8-F56F-18DC-21AD-E27D5848F9D4}"/>
              </a:ext>
            </a:extLst>
          </p:cNvPr>
          <p:cNvSpPr/>
          <p:nvPr/>
        </p:nvSpPr>
        <p:spPr>
          <a:xfrm>
            <a:off x="6794499" y="1789662"/>
            <a:ext cx="4911271" cy="4312175"/>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Poppins" panose="00000500000000000000" pitchFamily="2" charset="0"/>
              <a:cs typeface="Poppins" panose="00000500000000000000" pitchFamily="2" charset="0"/>
            </a:endParaRPr>
          </a:p>
        </p:txBody>
      </p:sp>
      <p:sp>
        <p:nvSpPr>
          <p:cNvPr id="4" name="Text Placeholder 2">
            <a:extLst>
              <a:ext uri="{FF2B5EF4-FFF2-40B4-BE49-F238E27FC236}">
                <a16:creationId xmlns:a16="http://schemas.microsoft.com/office/drawing/2014/main" id="{6B9ED39B-88B4-1C52-BC11-26B201C5D0B9}"/>
              </a:ext>
            </a:extLst>
          </p:cNvPr>
          <p:cNvSpPr txBox="1">
            <a:spLocks/>
          </p:cNvSpPr>
          <p:nvPr/>
        </p:nvSpPr>
        <p:spPr>
          <a:xfrm>
            <a:off x="592435" y="1378928"/>
            <a:ext cx="11439143" cy="425075"/>
          </a:xfrm>
          <a:prstGeom prst="rect">
            <a:avLst/>
          </a:prstGeom>
          <a:ln>
            <a:noFill/>
          </a:ln>
        </p:spPr>
        <p:txBody>
          <a:bodyPr lIns="0" numCol="1"/>
          <a:lstStyle>
            <a:lvl1pPr marL="285750" indent="-285750" defTabSz="914377">
              <a:lnSpc>
                <a:spcPct val="90000"/>
              </a:lnSpc>
              <a:spcBef>
                <a:spcPts val="1000"/>
              </a:spcBef>
              <a:buClr>
                <a:srgbClr val="0070C0"/>
              </a:buClr>
              <a:buFont typeface="Arial" panose="020B0604020202020204" pitchFamily="34" charset="0"/>
              <a:buChar char="•"/>
              <a:defRPr sz="1600" b="1" i="0">
                <a:solidFill>
                  <a:srgbClr val="FEBE23"/>
                </a:solidFill>
                <a:latin typeface="HelveticaNeueLT Pro 55 Roman" panose="020B0604020202020204" pitchFamily="34" charset="77"/>
              </a:defRPr>
            </a:lvl1pPr>
            <a:lvl2pPr marL="457189" indent="0" defTabSz="914377">
              <a:lnSpc>
                <a:spcPct val="90000"/>
              </a:lnSpc>
              <a:spcBef>
                <a:spcPts val="500"/>
              </a:spcBef>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77" indent="0" defTabSz="914377">
              <a:lnSpc>
                <a:spcPct val="90000"/>
              </a:lnSpc>
              <a:spcBef>
                <a:spcPts val="500"/>
              </a:spcBef>
              <a:buFont typeface="Arial" panose="020B0604020202020204" pitchFamily="34" charset="0"/>
              <a:buNone/>
              <a:defRPr sz="1400" b="0" i="0">
                <a:solidFill>
                  <a:srgbClr val="E8BC28"/>
                </a:solidFill>
                <a:latin typeface="HelveticaNeueLT Std Lt" panose="020B0403020202020204" pitchFamily="34" charset="0"/>
              </a:defRPr>
            </a:lvl3pPr>
            <a:lvl4pPr marL="1371566" indent="0" defTabSz="914377">
              <a:lnSpc>
                <a:spcPct val="90000"/>
              </a:lnSpc>
              <a:spcBef>
                <a:spcPts val="500"/>
              </a:spcBef>
              <a:buFont typeface="Arial" panose="020B0604020202020204" pitchFamily="34" charset="0"/>
              <a:buNone/>
              <a:defRPr sz="1400" b="0" i="0">
                <a:solidFill>
                  <a:srgbClr val="E8BC28"/>
                </a:solidFill>
                <a:latin typeface="HelveticaNeueLT Std Lt" panose="020B0403020202020204" pitchFamily="34" charset="0"/>
              </a:defRPr>
            </a:lvl4pPr>
            <a:lvl5pPr marL="1828755" indent="0" defTabSz="914377">
              <a:lnSpc>
                <a:spcPct val="90000"/>
              </a:lnSpc>
              <a:spcBef>
                <a:spcPts val="500"/>
              </a:spcBef>
              <a:buFont typeface="Arial" panose="020B0604020202020204" pitchFamily="34" charset="0"/>
              <a:buNone/>
              <a:defRPr b="0" i="0">
                <a:latin typeface="HelveticaNeueLT Std Thin" panose="020B0403020202020204" pitchFamily="34" charset="0"/>
              </a:defRPr>
            </a:lvl5pPr>
            <a:lvl6pPr marL="2514537" indent="-228594" defTabSz="914377">
              <a:lnSpc>
                <a:spcPct val="90000"/>
              </a:lnSpc>
              <a:spcBef>
                <a:spcPts val="500"/>
              </a:spcBef>
              <a:buFont typeface="Arial" panose="020B0604020202020204" pitchFamily="34" charset="0"/>
              <a:buChar char="•"/>
            </a:lvl6pPr>
            <a:lvl7pPr marL="2971726" indent="-228594" defTabSz="914377">
              <a:lnSpc>
                <a:spcPct val="90000"/>
              </a:lnSpc>
              <a:spcBef>
                <a:spcPts val="500"/>
              </a:spcBef>
              <a:buFont typeface="Arial" panose="020B0604020202020204" pitchFamily="34" charset="0"/>
              <a:buChar char="•"/>
            </a:lvl7pPr>
            <a:lvl8pPr marL="3428914" indent="-228594" defTabSz="914377">
              <a:lnSpc>
                <a:spcPct val="90000"/>
              </a:lnSpc>
              <a:spcBef>
                <a:spcPts val="500"/>
              </a:spcBef>
              <a:buFont typeface="Arial" panose="020B0604020202020204" pitchFamily="34" charset="0"/>
              <a:buChar char="•"/>
            </a:lvl8pPr>
            <a:lvl9pPr marL="3886103" indent="-228594" defTabSz="914377">
              <a:lnSpc>
                <a:spcPct val="90000"/>
              </a:lnSpc>
              <a:spcBef>
                <a:spcPts val="500"/>
              </a:spcBef>
              <a:buFont typeface="Arial" panose="020B0604020202020204" pitchFamily="34" charset="0"/>
              <a:buChar char="•"/>
            </a:lvl9pPr>
          </a:lstStyle>
          <a:p>
            <a:pPr marL="0" indent="0">
              <a:buNone/>
              <a:defRPr/>
            </a:pPr>
            <a:r>
              <a:rPr kumimoji="0" lang="en-GB" sz="1400" b="0" i="0" u="none" strike="noStrike" kern="1200" cap="none" spc="0" normalizeH="0" baseline="0" noProof="0">
                <a:ln>
                  <a:noFill/>
                </a:ln>
                <a:solidFill>
                  <a:schemeClr val="tx1"/>
                </a:solidFill>
                <a:effectLst/>
                <a:uLnTx/>
                <a:uFillTx/>
                <a:latin typeface="Poppins" panose="00000500000000000000" pitchFamily="2" charset="0"/>
                <a:cs typeface="Poppins" panose="00000500000000000000" pitchFamily="2" charset="0"/>
              </a:rPr>
              <a:t>The Trial Management Platform </a:t>
            </a:r>
            <a:r>
              <a:rPr lang="en-GB" sz="1400" b="0">
                <a:solidFill>
                  <a:schemeClr val="tx1"/>
                </a:solidFill>
                <a:latin typeface="Poppins" panose="00000500000000000000" pitchFamily="2" charset="0"/>
                <a:cs typeface="Poppins" panose="00000500000000000000" pitchFamily="2" charset="0"/>
              </a:rPr>
              <a:t>will facilitate</a:t>
            </a:r>
            <a:r>
              <a:rPr kumimoji="0" lang="en-GB" sz="1400" b="0" i="0" u="none" strike="noStrike" kern="1200" cap="none" spc="0" normalizeH="0" baseline="0" noProof="0">
                <a:ln>
                  <a:noFill/>
                </a:ln>
                <a:solidFill>
                  <a:schemeClr val="tx1"/>
                </a:solidFill>
                <a:effectLst/>
                <a:uLnTx/>
                <a:uFillTx/>
                <a:latin typeface="Poppins" panose="00000500000000000000" pitchFamily="2" charset="0"/>
                <a:cs typeface="Poppins" panose="00000500000000000000" pitchFamily="2" charset="0"/>
              </a:rPr>
              <a:t> easier and more transparent engagement with industry participants, facilitating the market’s continued drive in energy transition innovation</a:t>
            </a:r>
          </a:p>
          <a:p>
            <a:pPr marL="0" indent="0">
              <a:buNone/>
              <a:defRPr/>
            </a:pPr>
            <a:endParaRPr kumimoji="0" lang="en-GB" sz="1400" b="0" i="0" u="none" strike="noStrike" kern="1200" cap="none" spc="0" normalizeH="0" baseline="0" noProof="0">
              <a:ln>
                <a:noFill/>
              </a:ln>
              <a:solidFill>
                <a:schemeClr val="tx1"/>
              </a:solidFill>
              <a:effectLst/>
              <a:uLnTx/>
              <a:uFillTx/>
              <a:latin typeface="Poppins" panose="00000500000000000000" pitchFamily="2" charset="0"/>
              <a:cs typeface="Poppins" panose="00000500000000000000" pitchFamily="2" charset="0"/>
            </a:endParaRPr>
          </a:p>
          <a:p>
            <a:pPr marL="0" indent="0">
              <a:buNone/>
              <a:defRPr/>
            </a:pPr>
            <a:r>
              <a:rPr kumimoji="0" lang="en-GB" sz="1400" b="0" i="0" u="none" strike="noStrike" kern="1200" cap="none" spc="0" normalizeH="0" baseline="0" noProof="0">
                <a:ln>
                  <a:noFill/>
                </a:ln>
                <a:solidFill>
                  <a:schemeClr val="tx1"/>
                </a:solidFill>
                <a:effectLst/>
                <a:uLnTx/>
                <a:uFillTx/>
                <a:latin typeface="Poppins" panose="00000500000000000000" pitchFamily="2" charset="0"/>
                <a:cs typeface="Poppins" panose="00000500000000000000" pitchFamily="2" charset="0"/>
              </a:rPr>
              <a:t> </a:t>
            </a:r>
          </a:p>
        </p:txBody>
      </p:sp>
      <p:sp>
        <p:nvSpPr>
          <p:cNvPr id="5" name="Title 1">
            <a:extLst>
              <a:ext uri="{FF2B5EF4-FFF2-40B4-BE49-F238E27FC236}">
                <a16:creationId xmlns:a16="http://schemas.microsoft.com/office/drawing/2014/main" id="{E4513CD3-8BF8-752E-4D83-B1C087405BC3}"/>
              </a:ext>
            </a:extLst>
          </p:cNvPr>
          <p:cNvSpPr txBox="1">
            <a:spLocks/>
          </p:cNvSpPr>
          <p:nvPr/>
        </p:nvSpPr>
        <p:spPr>
          <a:xfrm>
            <a:off x="592434" y="617051"/>
            <a:ext cx="10941775" cy="829579"/>
          </a:xfrm>
          <a:prstGeom prst="rect">
            <a:avLst/>
          </a:prstGeom>
        </p:spPr>
        <p:txBody>
          <a:bodyPr vert="horz" lIns="0" tIns="45720" rIns="91440" bIns="45720" rtlCol="0" anchor="t">
            <a:normAutofit fontScale="92500"/>
          </a:bodyPr>
          <a:lstStyle>
            <a:lvl1pPr algn="l" defTabSz="914400" rtl="0" eaLnBrk="1" latinLnBrk="0" hangingPunct="1">
              <a:lnSpc>
                <a:spcPct val="90000"/>
              </a:lnSpc>
              <a:spcBef>
                <a:spcPct val="0"/>
              </a:spcBef>
              <a:buNone/>
              <a:defRPr sz="4400" b="1" i="0" kern="1200">
                <a:solidFill>
                  <a:schemeClr val="accent1"/>
                </a:solidFill>
                <a:latin typeface="Arial" panose="020B0604020202020204" pitchFamily="34" charset="0"/>
                <a:ea typeface="+mj-ea"/>
                <a:cs typeface="Arial" panose="020B0604020202020204" pitchFamily="34" charset="0"/>
              </a:defRPr>
            </a:lvl1pPr>
          </a:lstStyle>
          <a:p>
            <a:r>
              <a:rPr lang="en-GB" sz="2400">
                <a:solidFill>
                  <a:schemeClr val="tx2">
                    <a:lumMod val="90000"/>
                    <a:lumOff val="10000"/>
                  </a:schemeClr>
                </a:solidFill>
                <a:latin typeface="Poppins" panose="00000500000000000000" pitchFamily="2" charset="0"/>
                <a:cs typeface="Poppins" panose="00000500000000000000" pitchFamily="2" charset="0"/>
              </a:rPr>
              <a:t>The REVEAL Trial Management Platform will deliver a CRM-</a:t>
            </a:r>
            <a:br>
              <a:rPr lang="en-GB" sz="2400">
                <a:solidFill>
                  <a:schemeClr val="tx2">
                    <a:lumMod val="90000"/>
                    <a:lumOff val="10000"/>
                  </a:schemeClr>
                </a:solidFill>
                <a:latin typeface="Poppins" panose="00000500000000000000" pitchFamily="2" charset="0"/>
                <a:cs typeface="Poppins" panose="00000500000000000000" pitchFamily="2" charset="0"/>
              </a:rPr>
            </a:br>
            <a:r>
              <a:rPr lang="en-GB" sz="2400">
                <a:solidFill>
                  <a:schemeClr val="tx2">
                    <a:lumMod val="90000"/>
                    <a:lumOff val="10000"/>
                  </a:schemeClr>
                </a:solidFill>
                <a:latin typeface="Poppins" panose="00000500000000000000" pitchFamily="2" charset="0"/>
                <a:cs typeface="Poppins" panose="00000500000000000000" pitchFamily="2" charset="0"/>
              </a:rPr>
              <a:t>based solution to enable NESO to manage balancing trials and participants</a:t>
            </a:r>
          </a:p>
        </p:txBody>
      </p:sp>
      <p:sp>
        <p:nvSpPr>
          <p:cNvPr id="2" name="Text Placeholder 5">
            <a:extLst>
              <a:ext uri="{FF2B5EF4-FFF2-40B4-BE49-F238E27FC236}">
                <a16:creationId xmlns:a16="http://schemas.microsoft.com/office/drawing/2014/main" id="{C1AF38BB-519E-6B1B-245E-E6354FCF6809}"/>
              </a:ext>
            </a:extLst>
          </p:cNvPr>
          <p:cNvSpPr txBox="1">
            <a:spLocks/>
          </p:cNvSpPr>
          <p:nvPr/>
        </p:nvSpPr>
        <p:spPr>
          <a:xfrm>
            <a:off x="592434" y="1899801"/>
            <a:ext cx="6202065" cy="4545065"/>
          </a:xfrm>
          <a:prstGeom prst="rect">
            <a:avLst/>
          </a:prstGeom>
        </p:spPr>
        <p:txBody>
          <a:bodyPr lIns="0">
            <a:noAutofit/>
          </a:bodyPr>
          <a:lstStyle>
            <a:lvl1pPr marL="0" indent="0" eaLnBrk="1" hangingPunct="1">
              <a:spcAft>
                <a:spcPts val="450"/>
              </a:spcAft>
              <a:buFont typeface="Wingdings 2" panose="05020102010507070707" pitchFamily="18" charset="2"/>
              <a:buNone/>
              <a:defRPr sz="1400" b="1">
                <a:solidFill>
                  <a:schemeClr val="accent1"/>
                </a:solidFill>
                <a:latin typeface="+mn-lt"/>
                <a:ea typeface="+mn-ea"/>
                <a:cs typeface="+mn-cs"/>
              </a:defRPr>
            </a:lvl1pPr>
            <a:lvl2pPr marL="0" indent="0" eaLnBrk="1" hangingPunct="1">
              <a:spcAft>
                <a:spcPts val="450"/>
              </a:spcAft>
              <a:buFont typeface="Wingdings 2" panose="05020102010507070707" pitchFamily="18" charset="2"/>
              <a:buNone/>
              <a:defRPr sz="1200">
                <a:solidFill>
                  <a:schemeClr val="tx1"/>
                </a:solidFill>
                <a:latin typeface="+mn-lt"/>
                <a:ea typeface="+mn-ea"/>
                <a:cs typeface="+mn-cs"/>
              </a:defRPr>
            </a:lvl2pPr>
            <a:lvl3pPr marL="134994" indent="-134994" eaLnBrk="1" hangingPunct="1">
              <a:spcAft>
                <a:spcPts val="450"/>
              </a:spcAft>
              <a:buClr>
                <a:schemeClr val="accent1"/>
              </a:buClr>
              <a:buFont typeface="Wingdings 2" panose="05020102010507070707" pitchFamily="18" charset="2"/>
              <a:buChar char=""/>
              <a:defRPr sz="1200">
                <a:solidFill>
                  <a:schemeClr val="tx1"/>
                </a:solidFill>
                <a:latin typeface="+mn-lt"/>
                <a:ea typeface="+mn-ea"/>
                <a:cs typeface="+mn-cs"/>
              </a:defRPr>
            </a:lvl3pPr>
            <a:lvl4pPr marL="269987" indent="-134994" eaLnBrk="1" hangingPunct="1">
              <a:spcAft>
                <a:spcPts val="450"/>
              </a:spcAft>
              <a:buClr>
                <a:schemeClr val="accent1"/>
              </a:buClr>
              <a:buFont typeface="Symbol" panose="05050102010706020507" pitchFamily="18" charset="2"/>
              <a:buChar char=""/>
              <a:defRPr sz="1200">
                <a:solidFill>
                  <a:schemeClr val="tx1"/>
                </a:solidFill>
                <a:latin typeface="+mn-lt"/>
                <a:ea typeface="+mn-ea"/>
                <a:cs typeface="+mn-cs"/>
              </a:defRPr>
            </a:lvl4pPr>
            <a:lvl5pPr marL="404981" indent="-134994" eaLnBrk="1" hangingPunct="1">
              <a:spcAft>
                <a:spcPts val="450"/>
              </a:spcAft>
              <a:buClr>
                <a:schemeClr val="accent1"/>
              </a:buClr>
              <a:buFont typeface="Symbol" panose="05050102010706020507" pitchFamily="18" charset="2"/>
              <a:buChar char=""/>
              <a:defRPr sz="1200">
                <a:solidFill>
                  <a:schemeClr val="tx1"/>
                </a:solidFill>
                <a:latin typeface="+mn-lt"/>
                <a:ea typeface="+mn-ea"/>
                <a:cs typeface="+mn-cs"/>
              </a:defRPr>
            </a:lvl5pPr>
            <a:lvl6pPr marL="134994" indent="-134994" eaLnBrk="1" hangingPunct="1">
              <a:spcAft>
                <a:spcPts val="450"/>
              </a:spcAft>
              <a:buFont typeface="+mj-lt"/>
              <a:buAutoNum type="arabicPeriod"/>
              <a:defRPr sz="1200">
                <a:solidFill>
                  <a:schemeClr val="tx1"/>
                </a:solidFill>
                <a:latin typeface="+mn-lt"/>
                <a:ea typeface="+mn-ea"/>
                <a:cs typeface="+mn-cs"/>
              </a:defRPr>
            </a:lvl6pPr>
            <a:lvl7pPr marL="269987" indent="-134994" eaLnBrk="1" hangingPunct="1">
              <a:spcAft>
                <a:spcPts val="450"/>
              </a:spcAft>
              <a:buFont typeface="+mj-lt"/>
              <a:buAutoNum type="alphaLcPeriod"/>
              <a:defRPr sz="1200">
                <a:solidFill>
                  <a:schemeClr val="tx1"/>
                </a:solidFill>
                <a:latin typeface="+mn-lt"/>
                <a:ea typeface="+mn-ea"/>
                <a:cs typeface="+mn-cs"/>
              </a:defRPr>
            </a:lvl7pPr>
            <a:lvl8pPr marL="404981" indent="-134994" eaLnBrk="1" hangingPunct="1">
              <a:spcAft>
                <a:spcPts val="450"/>
              </a:spcAft>
              <a:buFont typeface="+mj-lt"/>
              <a:buAutoNum type="romanLcPeriod"/>
              <a:defRPr sz="1200">
                <a:solidFill>
                  <a:schemeClr val="tx1"/>
                </a:solidFill>
                <a:latin typeface="+mn-lt"/>
                <a:ea typeface="+mn-ea"/>
                <a:cs typeface="+mn-cs"/>
              </a:defRPr>
            </a:lvl8pPr>
            <a:lvl9pPr marL="0" indent="0" eaLnBrk="1" hangingPunct="1">
              <a:spcAft>
                <a:spcPts val="450"/>
              </a:spcAft>
              <a:defRPr sz="1800">
                <a:solidFill>
                  <a:schemeClr val="accent1"/>
                </a:solidFill>
                <a:latin typeface="+mn-lt"/>
                <a:ea typeface="+mn-ea"/>
                <a:cs typeface="+mn-cs"/>
              </a:defRPr>
            </a:lvl9pPr>
          </a:lstStyle>
          <a:p>
            <a:pPr>
              <a:defRPr/>
            </a:pPr>
            <a:r>
              <a:rPr lang="en-GB">
                <a:solidFill>
                  <a:srgbClr val="CC3ABF"/>
                </a:solidFill>
                <a:latin typeface="Poppins" panose="00000500000000000000" pitchFamily="2" charset="0"/>
                <a:cs typeface="Poppins" panose="00000500000000000000" pitchFamily="2" charset="0"/>
              </a:rPr>
              <a:t>What is the Trial Management Platform?</a:t>
            </a:r>
          </a:p>
          <a:p>
            <a:pPr marL="285750" marR="0" lvl="0" indent="-285750" fontAlgn="auto">
              <a:lnSpc>
                <a:spcPct val="100000"/>
              </a:lnSpc>
              <a:spcBef>
                <a:spcPts val="0"/>
              </a:spcBef>
              <a:buClrTx/>
              <a:buSzTx/>
              <a:buFont typeface="Wingdings" panose="05000000000000000000" pitchFamily="2" charset="2"/>
              <a:buChar char="ü"/>
              <a:tabLst/>
              <a:defRPr/>
            </a:pPr>
            <a:r>
              <a:rPr lang="en-GB" b="0">
                <a:solidFill>
                  <a:schemeClr val="tx1"/>
                </a:solidFill>
                <a:latin typeface="Poppins" panose="00000500000000000000" pitchFamily="2" charset="0"/>
                <a:cs typeface="Poppins" panose="00000500000000000000" pitchFamily="2" charset="0"/>
              </a:rPr>
              <a:t>A web-based suite of tools to help organise trials, including managing workflows and facilitating collaboration</a:t>
            </a:r>
          </a:p>
          <a:p>
            <a:pPr marL="285750" marR="0" lvl="0" indent="-285750" fontAlgn="auto">
              <a:lnSpc>
                <a:spcPct val="100000"/>
              </a:lnSpc>
              <a:spcBef>
                <a:spcPts val="0"/>
              </a:spcBef>
              <a:buClrTx/>
              <a:buSzTx/>
              <a:buFont typeface="Wingdings" panose="05000000000000000000" pitchFamily="2" charset="2"/>
              <a:buChar char="ü"/>
              <a:tabLst/>
              <a:defRPr/>
            </a:pPr>
            <a:r>
              <a:rPr lang="en-GB" b="0">
                <a:solidFill>
                  <a:schemeClr val="tx1"/>
                </a:solidFill>
                <a:latin typeface="Poppins" panose="00000500000000000000" pitchFamily="2" charset="0"/>
                <a:cs typeface="Poppins" panose="00000500000000000000" pitchFamily="2" charset="0"/>
              </a:rPr>
              <a:t>Providing dashboards for recording trial information, scheduling resources for a trial, and workflow management to implement a standardised trial approach</a:t>
            </a:r>
          </a:p>
          <a:p>
            <a:pPr marL="285750" marR="0" lvl="0" indent="-285750" fontAlgn="auto">
              <a:lnSpc>
                <a:spcPct val="100000"/>
              </a:lnSpc>
              <a:spcBef>
                <a:spcPts val="0"/>
              </a:spcBef>
              <a:buClrTx/>
              <a:buSzTx/>
              <a:buFont typeface="Wingdings" panose="05000000000000000000" pitchFamily="2" charset="2"/>
              <a:buChar char="ü"/>
              <a:tabLst/>
              <a:defRPr/>
            </a:pPr>
            <a:r>
              <a:rPr lang="en-GB" b="0">
                <a:solidFill>
                  <a:schemeClr val="tx1"/>
                </a:solidFill>
                <a:latin typeface="Poppins" panose="00000500000000000000" pitchFamily="2" charset="0"/>
                <a:cs typeface="Poppins" panose="00000500000000000000" pitchFamily="2" charset="0"/>
              </a:rPr>
              <a:t>Facilitates the creation of a catalogue to enhance collaboration capabilities for market participants to suggest new trial ideas, collaborate on service definition, and provide feedback to NESO on completed trials</a:t>
            </a:r>
          </a:p>
          <a:p>
            <a:pPr marL="285750" marR="0" lvl="0" indent="-285750" fontAlgn="auto">
              <a:lnSpc>
                <a:spcPct val="100000"/>
              </a:lnSpc>
              <a:spcBef>
                <a:spcPts val="0"/>
              </a:spcBef>
              <a:buClrTx/>
              <a:buSzTx/>
              <a:buFont typeface="Wingdings" panose="05000000000000000000" pitchFamily="2" charset="2"/>
              <a:buChar char="ü"/>
              <a:tabLst/>
              <a:defRPr/>
            </a:pPr>
            <a:r>
              <a:rPr lang="en-GB" b="0">
                <a:solidFill>
                  <a:schemeClr val="tx1"/>
                </a:solidFill>
                <a:latin typeface="Poppins" panose="00000500000000000000" pitchFamily="2" charset="0"/>
                <a:cs typeface="Poppins" panose="00000500000000000000" pitchFamily="2" charset="0"/>
              </a:rPr>
              <a:t>Document and data repositories will be provided to store all information related to trials in a single location</a:t>
            </a:r>
          </a:p>
          <a:p>
            <a:pPr>
              <a:spcBef>
                <a:spcPts val="600"/>
              </a:spcBef>
              <a:defRPr/>
            </a:pPr>
            <a:r>
              <a:rPr lang="en-GB">
                <a:solidFill>
                  <a:srgbClr val="CC3ABF"/>
                </a:solidFill>
                <a:latin typeface="Poppins" panose="00000500000000000000" pitchFamily="2" charset="0"/>
                <a:cs typeface="Poppins" panose="00000500000000000000" pitchFamily="2" charset="0"/>
              </a:rPr>
              <a:t>What is the value of the Trial Management Platform?</a:t>
            </a:r>
          </a:p>
          <a:p>
            <a:pPr marL="285750" marR="0" lvl="0" indent="-285750" fontAlgn="auto">
              <a:lnSpc>
                <a:spcPct val="100000"/>
              </a:lnSpc>
              <a:spcBef>
                <a:spcPts val="0"/>
              </a:spcBef>
              <a:buClrTx/>
              <a:buSzTx/>
              <a:buFont typeface="Wingdings" panose="05000000000000000000" pitchFamily="2" charset="2"/>
              <a:buChar char="ü"/>
              <a:tabLst/>
              <a:defRPr/>
            </a:pPr>
            <a:r>
              <a:rPr lang="en-GB" b="0">
                <a:solidFill>
                  <a:schemeClr val="tx1"/>
                </a:solidFill>
                <a:latin typeface="Poppins" panose="00000500000000000000" pitchFamily="2" charset="0"/>
                <a:cs typeface="Poppins" panose="00000500000000000000" pitchFamily="2" charset="0"/>
              </a:rPr>
              <a:t>Enable Market Participants to engage transparently with NESO</a:t>
            </a:r>
          </a:p>
          <a:p>
            <a:pPr marL="285750" marR="0" lvl="0" indent="-285750" fontAlgn="auto">
              <a:lnSpc>
                <a:spcPct val="100000"/>
              </a:lnSpc>
              <a:spcBef>
                <a:spcPts val="0"/>
              </a:spcBef>
              <a:buClrTx/>
              <a:buSzTx/>
              <a:buFont typeface="Wingdings" panose="05000000000000000000" pitchFamily="2" charset="2"/>
              <a:buChar char="ü"/>
              <a:tabLst/>
              <a:defRPr/>
            </a:pPr>
            <a:r>
              <a:rPr lang="en-GB" b="0">
                <a:solidFill>
                  <a:schemeClr val="tx1"/>
                </a:solidFill>
                <a:latin typeface="Poppins" panose="00000500000000000000" pitchFamily="2" charset="0"/>
                <a:cs typeface="Poppins" panose="00000500000000000000" pitchFamily="2" charset="0"/>
              </a:rPr>
              <a:t>Provide dashboards for recording trial information, schedule resources for a trial, and follow standardised trial approach </a:t>
            </a:r>
          </a:p>
          <a:p>
            <a:pPr marL="285750" marR="0" lvl="0" indent="-285750" fontAlgn="auto">
              <a:lnSpc>
                <a:spcPct val="100000"/>
              </a:lnSpc>
              <a:spcBef>
                <a:spcPts val="0"/>
              </a:spcBef>
              <a:buClrTx/>
              <a:buSzTx/>
              <a:buFont typeface="Wingdings" panose="05000000000000000000" pitchFamily="2" charset="2"/>
              <a:buChar char="ü"/>
              <a:tabLst/>
              <a:defRPr/>
            </a:pPr>
            <a:r>
              <a:rPr lang="en-GB" b="0">
                <a:solidFill>
                  <a:schemeClr val="tx1"/>
                </a:solidFill>
                <a:latin typeface="Poppins" panose="00000500000000000000" pitchFamily="2" charset="0"/>
                <a:cs typeface="Poppins" panose="00000500000000000000" pitchFamily="2" charset="0"/>
              </a:rPr>
              <a:t>Improving trial analysis / reporting by consolidating and improving access to data</a:t>
            </a:r>
          </a:p>
          <a:p>
            <a:pPr marL="0" marR="0" lvl="0" indent="0" algn="l" defTabSz="914400" rtl="0" eaLnBrk="1" fontAlgn="auto" latinLnBrk="0" hangingPunct="1">
              <a:lnSpc>
                <a:spcPct val="100000"/>
              </a:lnSpc>
              <a:spcBef>
                <a:spcPts val="0"/>
              </a:spcBef>
              <a:spcAft>
                <a:spcPts val="450"/>
              </a:spcAft>
              <a:buClrTx/>
              <a:buSzTx/>
              <a:buFont typeface="Wingdings 2" panose="05020102010507070707" pitchFamily="18" charset="2"/>
              <a:buNone/>
              <a:tabLst/>
              <a:defRPr/>
            </a:pPr>
            <a:endParaRPr lang="en-GB">
              <a:solidFill>
                <a:srgbClr val="CC3ABF"/>
              </a:solidFill>
              <a:latin typeface="Poppins" panose="00000500000000000000" pitchFamily="2" charset="0"/>
              <a:cs typeface="Poppins" panose="00000500000000000000" pitchFamily="2" charset="0"/>
            </a:endParaRP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1800" i="0" u="none" strike="noStrike" kern="1200" cap="none" spc="0" normalizeH="0" baseline="0" noProof="0">
              <a:ln>
                <a:noFill/>
              </a:ln>
              <a:solidFill>
                <a:schemeClr val="tx1"/>
              </a:solidFill>
              <a:effectLst/>
              <a:uLnTx/>
              <a:uFillTx/>
              <a:latin typeface="Poppins" panose="00000500000000000000" pitchFamily="2" charset="0"/>
              <a:cs typeface="Poppins" panose="00000500000000000000" pitchFamily="2" charset="0"/>
            </a:endParaRPr>
          </a:p>
          <a:p>
            <a:pPr marR="0" lvl="0" algn="l" defTabSz="914400" rtl="0" eaLnBrk="1" fontAlgn="auto" latinLnBrk="0" hangingPunct="1">
              <a:lnSpc>
                <a:spcPct val="100000"/>
              </a:lnSpc>
              <a:spcBef>
                <a:spcPts val="0"/>
              </a:spcBef>
              <a:spcAft>
                <a:spcPts val="450"/>
              </a:spcAft>
              <a:buClrTx/>
              <a:buSzTx/>
              <a:tabLst/>
              <a:defRPr/>
            </a:pPr>
            <a:endParaRPr kumimoji="0" lang="en-GB" sz="1400" b="0" i="0" u="none" strike="noStrike" kern="1200" cap="none" spc="0" normalizeH="0" baseline="0" noProof="0">
              <a:ln>
                <a:noFill/>
              </a:ln>
              <a:solidFill>
                <a:schemeClr val="tx1"/>
              </a:solidFill>
              <a:effectLst/>
              <a:uLnTx/>
              <a:uFillTx/>
              <a:latin typeface="Poppins" panose="00000500000000000000" pitchFamily="2" charset="0"/>
              <a:cs typeface="Poppins" panose="00000500000000000000" pitchFamily="2" charset="0"/>
            </a:endParaRPr>
          </a:p>
        </p:txBody>
      </p:sp>
      <p:sp>
        <p:nvSpPr>
          <p:cNvPr id="7" name="Text Placeholder 5">
            <a:extLst>
              <a:ext uri="{FF2B5EF4-FFF2-40B4-BE49-F238E27FC236}">
                <a16:creationId xmlns:a16="http://schemas.microsoft.com/office/drawing/2014/main" id="{BE56CF4B-91E9-DD4A-5C99-D5B3FA22DDA7}"/>
              </a:ext>
            </a:extLst>
          </p:cNvPr>
          <p:cNvSpPr txBox="1">
            <a:spLocks/>
          </p:cNvSpPr>
          <p:nvPr/>
        </p:nvSpPr>
        <p:spPr>
          <a:xfrm>
            <a:off x="6938643" y="1873538"/>
            <a:ext cx="4164188" cy="345997"/>
          </a:xfrm>
          <a:prstGeom prst="rect">
            <a:avLst/>
          </a:prstGeom>
        </p:spPr>
        <p:txBody>
          <a:bodyPr>
            <a:noAutofit/>
          </a:bodyPr>
          <a:lstStyle>
            <a:lvl1pPr marL="0" indent="0" eaLnBrk="1" hangingPunct="1">
              <a:spcAft>
                <a:spcPts val="450"/>
              </a:spcAft>
              <a:buFont typeface="Wingdings 2" panose="05020102010507070707" pitchFamily="18" charset="2"/>
              <a:buNone/>
              <a:defRPr sz="1400" b="1">
                <a:solidFill>
                  <a:schemeClr val="accent1"/>
                </a:solidFill>
                <a:latin typeface="+mn-lt"/>
                <a:ea typeface="+mn-ea"/>
                <a:cs typeface="+mn-cs"/>
              </a:defRPr>
            </a:lvl1pPr>
            <a:lvl2pPr marL="0" indent="0" eaLnBrk="1" hangingPunct="1">
              <a:spcAft>
                <a:spcPts val="450"/>
              </a:spcAft>
              <a:buFont typeface="Wingdings 2" panose="05020102010507070707" pitchFamily="18" charset="2"/>
              <a:buNone/>
              <a:defRPr sz="1200">
                <a:solidFill>
                  <a:schemeClr val="tx1"/>
                </a:solidFill>
                <a:latin typeface="+mn-lt"/>
                <a:ea typeface="+mn-ea"/>
                <a:cs typeface="+mn-cs"/>
              </a:defRPr>
            </a:lvl2pPr>
            <a:lvl3pPr marL="134994" indent="-134994" eaLnBrk="1" hangingPunct="1">
              <a:spcAft>
                <a:spcPts val="450"/>
              </a:spcAft>
              <a:buClr>
                <a:schemeClr val="accent1"/>
              </a:buClr>
              <a:buFont typeface="Wingdings 2" panose="05020102010507070707" pitchFamily="18" charset="2"/>
              <a:buChar char=""/>
              <a:defRPr sz="1200">
                <a:solidFill>
                  <a:schemeClr val="tx1"/>
                </a:solidFill>
                <a:latin typeface="+mn-lt"/>
                <a:ea typeface="+mn-ea"/>
                <a:cs typeface="+mn-cs"/>
              </a:defRPr>
            </a:lvl3pPr>
            <a:lvl4pPr marL="269987" indent="-134994" eaLnBrk="1" hangingPunct="1">
              <a:spcAft>
                <a:spcPts val="450"/>
              </a:spcAft>
              <a:buClr>
                <a:schemeClr val="accent1"/>
              </a:buClr>
              <a:buFont typeface="Symbol" panose="05050102010706020507" pitchFamily="18" charset="2"/>
              <a:buChar char=""/>
              <a:defRPr sz="1200">
                <a:solidFill>
                  <a:schemeClr val="tx1"/>
                </a:solidFill>
                <a:latin typeface="+mn-lt"/>
                <a:ea typeface="+mn-ea"/>
                <a:cs typeface="+mn-cs"/>
              </a:defRPr>
            </a:lvl4pPr>
            <a:lvl5pPr marL="404981" indent="-134994" eaLnBrk="1" hangingPunct="1">
              <a:spcAft>
                <a:spcPts val="450"/>
              </a:spcAft>
              <a:buClr>
                <a:schemeClr val="accent1"/>
              </a:buClr>
              <a:buFont typeface="Symbol" panose="05050102010706020507" pitchFamily="18" charset="2"/>
              <a:buChar char=""/>
              <a:defRPr sz="1200">
                <a:solidFill>
                  <a:schemeClr val="tx1"/>
                </a:solidFill>
                <a:latin typeface="+mn-lt"/>
                <a:ea typeface="+mn-ea"/>
                <a:cs typeface="+mn-cs"/>
              </a:defRPr>
            </a:lvl5pPr>
            <a:lvl6pPr marL="134994" indent="-134994" eaLnBrk="1" hangingPunct="1">
              <a:spcAft>
                <a:spcPts val="450"/>
              </a:spcAft>
              <a:buFont typeface="+mj-lt"/>
              <a:buAutoNum type="arabicPeriod"/>
              <a:defRPr sz="1200">
                <a:solidFill>
                  <a:schemeClr val="tx1"/>
                </a:solidFill>
                <a:latin typeface="+mn-lt"/>
                <a:ea typeface="+mn-ea"/>
                <a:cs typeface="+mn-cs"/>
              </a:defRPr>
            </a:lvl6pPr>
            <a:lvl7pPr marL="269987" indent="-134994" eaLnBrk="1" hangingPunct="1">
              <a:spcAft>
                <a:spcPts val="450"/>
              </a:spcAft>
              <a:buFont typeface="+mj-lt"/>
              <a:buAutoNum type="alphaLcPeriod"/>
              <a:defRPr sz="1200">
                <a:solidFill>
                  <a:schemeClr val="tx1"/>
                </a:solidFill>
                <a:latin typeface="+mn-lt"/>
                <a:ea typeface="+mn-ea"/>
                <a:cs typeface="+mn-cs"/>
              </a:defRPr>
            </a:lvl7pPr>
            <a:lvl8pPr marL="404981" indent="-134994" eaLnBrk="1" hangingPunct="1">
              <a:spcAft>
                <a:spcPts val="450"/>
              </a:spcAft>
              <a:buFont typeface="+mj-lt"/>
              <a:buAutoNum type="romanLcPeriod"/>
              <a:defRPr sz="1200">
                <a:solidFill>
                  <a:schemeClr val="tx1"/>
                </a:solidFill>
                <a:latin typeface="+mn-lt"/>
                <a:ea typeface="+mn-ea"/>
                <a:cs typeface="+mn-cs"/>
              </a:defRPr>
            </a:lvl8pPr>
            <a:lvl9pPr marL="0" indent="0" eaLnBrk="1" hangingPunct="1">
              <a:spcAft>
                <a:spcPts val="450"/>
              </a:spcAft>
              <a:defRPr sz="1800">
                <a:solidFill>
                  <a:schemeClr val="accen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450"/>
              </a:spcAft>
              <a:buClrTx/>
              <a:buSzTx/>
              <a:buFont typeface="Wingdings 2" panose="05020102010507070707" pitchFamily="18" charset="2"/>
              <a:buNone/>
              <a:tabLst/>
              <a:defRPr/>
            </a:pPr>
            <a:r>
              <a:rPr kumimoji="0" lang="en-GB" sz="1600" b="1" i="0" u="none" strike="noStrike" kern="1200" cap="none" spc="0" normalizeH="0" baseline="0" noProof="0">
                <a:ln>
                  <a:noFill/>
                </a:ln>
                <a:solidFill>
                  <a:srgbClr val="A2127E"/>
                </a:solidFill>
                <a:effectLst/>
                <a:uLnTx/>
                <a:uFillTx/>
                <a:latin typeface="Poppins" panose="00000500000000000000" pitchFamily="2" charset="0"/>
                <a:cs typeface="Poppins" panose="00000500000000000000" pitchFamily="2" charset="0"/>
              </a:rPr>
              <a:t>What does it enable?</a:t>
            </a:r>
            <a:endParaRPr kumimoji="0" lang="en-GB" sz="1600" b="0" i="0" u="none" strike="noStrike" kern="1200" cap="none" spc="0" normalizeH="0" baseline="0" noProof="0">
              <a:ln>
                <a:noFill/>
              </a:ln>
              <a:solidFill>
                <a:srgbClr val="A2127E"/>
              </a:solidFill>
              <a:effectLst/>
              <a:uLnTx/>
              <a:uFillTx/>
              <a:latin typeface="Poppins" panose="00000500000000000000" pitchFamily="2" charset="0"/>
              <a:cs typeface="Poppins" panose="00000500000000000000" pitchFamily="2" charset="0"/>
            </a:endParaRPr>
          </a:p>
        </p:txBody>
      </p:sp>
      <p:sp>
        <p:nvSpPr>
          <p:cNvPr id="8" name="Text Placeholder 5">
            <a:extLst>
              <a:ext uri="{FF2B5EF4-FFF2-40B4-BE49-F238E27FC236}">
                <a16:creationId xmlns:a16="http://schemas.microsoft.com/office/drawing/2014/main" id="{6C22DE87-502A-A7F7-39E7-77092B74CA43}"/>
              </a:ext>
            </a:extLst>
          </p:cNvPr>
          <p:cNvSpPr txBox="1">
            <a:spLocks/>
          </p:cNvSpPr>
          <p:nvPr/>
        </p:nvSpPr>
        <p:spPr>
          <a:xfrm>
            <a:off x="7863722" y="2183173"/>
            <a:ext cx="3776690" cy="1228314"/>
          </a:xfrm>
          <a:prstGeom prst="rect">
            <a:avLst/>
          </a:prstGeom>
        </p:spPr>
        <p:txBody>
          <a:bodyPr>
            <a:noAutofit/>
          </a:bodyPr>
          <a:lstStyle>
            <a:lvl1pPr marL="0" indent="0" eaLnBrk="1" hangingPunct="1">
              <a:spcAft>
                <a:spcPts val="450"/>
              </a:spcAft>
              <a:buFont typeface="Wingdings 2" panose="05020102010507070707" pitchFamily="18" charset="2"/>
              <a:buNone/>
              <a:defRPr sz="1400" b="1">
                <a:solidFill>
                  <a:schemeClr val="accent1"/>
                </a:solidFill>
                <a:latin typeface="+mn-lt"/>
                <a:ea typeface="+mn-ea"/>
                <a:cs typeface="+mn-cs"/>
              </a:defRPr>
            </a:lvl1pPr>
            <a:lvl2pPr marL="0" indent="0" eaLnBrk="1" hangingPunct="1">
              <a:spcAft>
                <a:spcPts val="450"/>
              </a:spcAft>
              <a:buFont typeface="Wingdings 2" panose="05020102010507070707" pitchFamily="18" charset="2"/>
              <a:buNone/>
              <a:defRPr sz="1200">
                <a:solidFill>
                  <a:schemeClr val="tx1"/>
                </a:solidFill>
                <a:latin typeface="+mn-lt"/>
                <a:ea typeface="+mn-ea"/>
                <a:cs typeface="+mn-cs"/>
              </a:defRPr>
            </a:lvl2pPr>
            <a:lvl3pPr marL="134994" indent="-134994" eaLnBrk="1" hangingPunct="1">
              <a:spcAft>
                <a:spcPts val="450"/>
              </a:spcAft>
              <a:buClr>
                <a:schemeClr val="accent1"/>
              </a:buClr>
              <a:buFont typeface="Wingdings 2" panose="05020102010507070707" pitchFamily="18" charset="2"/>
              <a:buChar char=""/>
              <a:defRPr sz="1200">
                <a:solidFill>
                  <a:schemeClr val="tx1"/>
                </a:solidFill>
                <a:latin typeface="+mn-lt"/>
                <a:ea typeface="+mn-ea"/>
                <a:cs typeface="+mn-cs"/>
              </a:defRPr>
            </a:lvl3pPr>
            <a:lvl4pPr marL="269987" indent="-134994" eaLnBrk="1" hangingPunct="1">
              <a:spcAft>
                <a:spcPts val="450"/>
              </a:spcAft>
              <a:buClr>
                <a:schemeClr val="accent1"/>
              </a:buClr>
              <a:buFont typeface="Symbol" panose="05050102010706020507" pitchFamily="18" charset="2"/>
              <a:buChar char=""/>
              <a:defRPr sz="1200">
                <a:solidFill>
                  <a:schemeClr val="tx1"/>
                </a:solidFill>
                <a:latin typeface="+mn-lt"/>
                <a:ea typeface="+mn-ea"/>
                <a:cs typeface="+mn-cs"/>
              </a:defRPr>
            </a:lvl4pPr>
            <a:lvl5pPr marL="404981" indent="-134994" eaLnBrk="1" hangingPunct="1">
              <a:spcAft>
                <a:spcPts val="450"/>
              </a:spcAft>
              <a:buClr>
                <a:schemeClr val="accent1"/>
              </a:buClr>
              <a:buFont typeface="Symbol" panose="05050102010706020507" pitchFamily="18" charset="2"/>
              <a:buChar char=""/>
              <a:defRPr sz="1200">
                <a:solidFill>
                  <a:schemeClr val="tx1"/>
                </a:solidFill>
                <a:latin typeface="+mn-lt"/>
                <a:ea typeface="+mn-ea"/>
                <a:cs typeface="+mn-cs"/>
              </a:defRPr>
            </a:lvl5pPr>
            <a:lvl6pPr marL="134994" indent="-134994" eaLnBrk="1" hangingPunct="1">
              <a:spcAft>
                <a:spcPts val="450"/>
              </a:spcAft>
              <a:buFont typeface="+mj-lt"/>
              <a:buAutoNum type="arabicPeriod"/>
              <a:defRPr sz="1200">
                <a:solidFill>
                  <a:schemeClr val="tx1"/>
                </a:solidFill>
                <a:latin typeface="+mn-lt"/>
                <a:ea typeface="+mn-ea"/>
                <a:cs typeface="+mn-cs"/>
              </a:defRPr>
            </a:lvl6pPr>
            <a:lvl7pPr marL="269987" indent="-134994" eaLnBrk="1" hangingPunct="1">
              <a:spcAft>
                <a:spcPts val="450"/>
              </a:spcAft>
              <a:buFont typeface="+mj-lt"/>
              <a:buAutoNum type="alphaLcPeriod"/>
              <a:defRPr sz="1200">
                <a:solidFill>
                  <a:schemeClr val="tx1"/>
                </a:solidFill>
                <a:latin typeface="+mn-lt"/>
                <a:ea typeface="+mn-ea"/>
                <a:cs typeface="+mn-cs"/>
              </a:defRPr>
            </a:lvl7pPr>
            <a:lvl8pPr marL="404981" indent="-134994" eaLnBrk="1" hangingPunct="1">
              <a:spcAft>
                <a:spcPts val="450"/>
              </a:spcAft>
              <a:buFont typeface="+mj-lt"/>
              <a:buAutoNum type="romanLcPeriod"/>
              <a:defRPr sz="1200">
                <a:solidFill>
                  <a:schemeClr val="tx1"/>
                </a:solidFill>
                <a:latin typeface="+mn-lt"/>
                <a:ea typeface="+mn-ea"/>
                <a:cs typeface="+mn-cs"/>
              </a:defRPr>
            </a:lvl8pPr>
            <a:lvl9pPr marL="0" indent="0" eaLnBrk="1" hangingPunct="1">
              <a:spcAft>
                <a:spcPts val="450"/>
              </a:spcAft>
              <a:defRPr sz="1800">
                <a:solidFill>
                  <a:schemeClr val="accent1"/>
                </a:solidFill>
                <a:latin typeface="+mn-lt"/>
                <a:ea typeface="+mn-ea"/>
                <a:cs typeface="+mn-cs"/>
              </a:defRPr>
            </a:lvl9pPr>
          </a:lstStyle>
          <a:p>
            <a:pPr marR="0" lvl="0" algn="l" defTabSz="914400" rtl="0" eaLnBrk="1" fontAlgn="auto" latinLnBrk="0" hangingPunct="1">
              <a:lnSpc>
                <a:spcPct val="100000"/>
              </a:lnSpc>
              <a:spcBef>
                <a:spcPts val="0"/>
              </a:spcBef>
              <a:spcAft>
                <a:spcPts val="1200"/>
              </a:spcAft>
              <a:buClrTx/>
              <a:buSzTx/>
              <a:tabLst/>
              <a:defRPr/>
            </a:pPr>
            <a:r>
              <a:rPr kumimoji="0" lang="en-GB" sz="1400" b="0" i="0" u="none" strike="noStrike" kern="1200" cap="none" spc="0" normalizeH="0" baseline="0" noProof="0">
                <a:ln>
                  <a:noFill/>
                </a:ln>
                <a:solidFill>
                  <a:schemeClr val="tx1"/>
                </a:solidFill>
                <a:effectLst/>
                <a:uLnTx/>
                <a:uFillTx/>
                <a:latin typeface="Poppins" panose="00000500000000000000" pitchFamily="2" charset="0"/>
                <a:cs typeface="Poppins" panose="00000500000000000000" pitchFamily="2" charset="0"/>
              </a:rPr>
              <a:t>Accurate insights to inform decision making on trial outcomes and determine areas for improvement</a:t>
            </a:r>
          </a:p>
          <a:p>
            <a:pPr marR="0" lvl="0" algn="l" defTabSz="914400" rtl="0" eaLnBrk="1" fontAlgn="auto" latinLnBrk="0" hangingPunct="1">
              <a:lnSpc>
                <a:spcPct val="100000"/>
              </a:lnSpc>
              <a:spcBef>
                <a:spcPts val="0"/>
              </a:spcBef>
              <a:spcAft>
                <a:spcPts val="1200"/>
              </a:spcAft>
              <a:buClrTx/>
              <a:buSzTx/>
              <a:tabLst/>
              <a:defRPr/>
            </a:pPr>
            <a:r>
              <a:rPr lang="en-GB" b="0">
                <a:solidFill>
                  <a:schemeClr val="tx1"/>
                </a:solidFill>
                <a:latin typeface="Poppins" panose="00000500000000000000" pitchFamily="2" charset="0"/>
                <a:cs typeface="Poppins" panose="00000500000000000000" pitchFamily="2" charset="0"/>
              </a:rPr>
              <a:t>Population of a trial catalogue with industry, enabling participants to provide feedback</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lang="en-GB" b="0">
              <a:solidFill>
                <a:schemeClr val="tx1"/>
              </a:solidFill>
              <a:latin typeface="Poppins" panose="00000500000000000000" pitchFamily="2" charset="0"/>
              <a:cs typeface="Poppins" panose="00000500000000000000" pitchFamily="2" charset="0"/>
            </a:endParaRP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GB" sz="1400" b="0" i="0" u="none" strike="noStrike" kern="1200" cap="none" spc="0" normalizeH="0" baseline="0" noProof="0">
              <a:ln>
                <a:noFill/>
              </a:ln>
              <a:solidFill>
                <a:schemeClr val="tx1"/>
              </a:solidFill>
              <a:effectLst/>
              <a:uLnTx/>
              <a:uFillTx/>
              <a:latin typeface="Poppins" panose="00000500000000000000" pitchFamily="2" charset="0"/>
              <a:cs typeface="Poppins" panose="00000500000000000000" pitchFamily="2" charset="0"/>
            </a:endParaRP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GB" sz="1400" b="0" i="0" u="none" strike="noStrike" kern="1200" cap="none" spc="0" normalizeH="0" baseline="0" noProof="0">
              <a:ln>
                <a:noFill/>
              </a:ln>
              <a:solidFill>
                <a:schemeClr val="tx1"/>
              </a:solidFill>
              <a:effectLst/>
              <a:uLnTx/>
              <a:uFillTx/>
              <a:latin typeface="Poppins" panose="00000500000000000000" pitchFamily="2" charset="0"/>
              <a:cs typeface="Poppins" panose="00000500000000000000" pitchFamily="2" charset="0"/>
            </a:endParaRP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GB" sz="1400" b="0" i="0" u="none" strike="noStrike" kern="1200" cap="none" spc="0" normalizeH="0" baseline="0" noProof="0">
              <a:ln>
                <a:noFill/>
              </a:ln>
              <a:solidFill>
                <a:schemeClr val="tx1"/>
              </a:solidFill>
              <a:effectLst/>
              <a:uLnTx/>
              <a:uFillTx/>
              <a:latin typeface="Poppins" panose="00000500000000000000" pitchFamily="2" charset="0"/>
              <a:cs typeface="Poppins" panose="00000500000000000000" pitchFamily="2" charset="0"/>
            </a:endParaRP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GB" sz="1400" b="1" i="0" u="none" strike="noStrike" kern="1200" cap="none" spc="0" normalizeH="0" baseline="0" noProof="0">
              <a:ln>
                <a:noFill/>
              </a:ln>
              <a:solidFill>
                <a:schemeClr val="tx1"/>
              </a:solidFill>
              <a:effectLst/>
              <a:uLnTx/>
              <a:uFillTx/>
              <a:latin typeface="Poppins" panose="00000500000000000000" pitchFamily="2" charset="0"/>
              <a:cs typeface="Poppins" panose="00000500000000000000" pitchFamily="2" charset="0"/>
            </a:endParaRPr>
          </a:p>
        </p:txBody>
      </p:sp>
      <p:sp>
        <p:nvSpPr>
          <p:cNvPr id="25" name="Rectangle 24">
            <a:extLst>
              <a:ext uri="{FF2B5EF4-FFF2-40B4-BE49-F238E27FC236}">
                <a16:creationId xmlns:a16="http://schemas.microsoft.com/office/drawing/2014/main" id="{C920E3B8-155D-FFDF-BD80-88E40675BF84}"/>
              </a:ext>
            </a:extLst>
          </p:cNvPr>
          <p:cNvSpPr/>
          <p:nvPr/>
        </p:nvSpPr>
        <p:spPr>
          <a:xfrm>
            <a:off x="7076329" y="4207638"/>
            <a:ext cx="2177782" cy="808290"/>
          </a:xfrm>
          <a:prstGeom prst="rect">
            <a:avLst/>
          </a:prstGeom>
          <a:ln>
            <a:solidFill>
              <a:srgbClr val="A2127E"/>
            </a:solidFill>
          </a:ln>
        </p:spPr>
        <p:style>
          <a:lnRef idx="2">
            <a:schemeClr val="accent2"/>
          </a:lnRef>
          <a:fillRef idx="1">
            <a:schemeClr val="lt1"/>
          </a:fillRef>
          <a:effectRef idx="0">
            <a:schemeClr val="accent2"/>
          </a:effectRef>
          <a:fontRef idx="minor">
            <a:schemeClr val="dk1"/>
          </a:fontRef>
        </p:style>
        <p:txBody>
          <a:bodyPr lIns="0" rIns="0" rtlCol="0" anchor="ctr"/>
          <a:lstStyle/>
          <a:p>
            <a:pPr algn="ctr"/>
            <a:r>
              <a:rPr lang="en-GB" sz="1200" b="1">
                <a:solidFill>
                  <a:srgbClr val="1F4E79"/>
                </a:solidFill>
                <a:latin typeface="Poppins" panose="00000500000000000000" pitchFamily="2" charset="0"/>
                <a:cs typeface="Poppins" panose="00000500000000000000" pitchFamily="2" charset="0"/>
              </a:rPr>
              <a:t>Enduring platform dedicated to trial management</a:t>
            </a:r>
          </a:p>
        </p:txBody>
      </p:sp>
      <p:sp>
        <p:nvSpPr>
          <p:cNvPr id="26" name="Rectangle 25">
            <a:extLst>
              <a:ext uri="{FF2B5EF4-FFF2-40B4-BE49-F238E27FC236}">
                <a16:creationId xmlns:a16="http://schemas.microsoft.com/office/drawing/2014/main" id="{54A75C2C-F500-35C1-842D-81C1841CE06A}"/>
              </a:ext>
            </a:extLst>
          </p:cNvPr>
          <p:cNvSpPr/>
          <p:nvPr/>
        </p:nvSpPr>
        <p:spPr>
          <a:xfrm>
            <a:off x="9356429" y="5125713"/>
            <a:ext cx="2177781" cy="808290"/>
          </a:xfrm>
          <a:prstGeom prst="rect">
            <a:avLst/>
          </a:prstGeom>
          <a:ln>
            <a:solidFill>
              <a:srgbClr val="A2127E"/>
            </a:solidFill>
          </a:ln>
        </p:spPr>
        <p:style>
          <a:lnRef idx="2">
            <a:schemeClr val="accent2"/>
          </a:lnRef>
          <a:fillRef idx="1">
            <a:schemeClr val="lt1"/>
          </a:fillRef>
          <a:effectRef idx="0">
            <a:schemeClr val="accent2"/>
          </a:effectRef>
          <a:fontRef idx="minor">
            <a:schemeClr val="dk1"/>
          </a:fontRef>
        </p:style>
        <p:txBody>
          <a:bodyPr lIns="0" rIns="0" rtlCol="0" anchor="ctr"/>
          <a:lstStyle/>
          <a:p>
            <a:pPr algn="ctr"/>
            <a:r>
              <a:rPr lang="en-GB" sz="1200" b="1">
                <a:solidFill>
                  <a:srgbClr val="1F4E79"/>
                </a:solidFill>
                <a:latin typeface="Poppins" panose="00000500000000000000" pitchFamily="2" charset="0"/>
                <a:cs typeface="Poppins" panose="00000500000000000000" pitchFamily="2" charset="0"/>
              </a:rPr>
              <a:t>Transparent trial </a:t>
            </a:r>
          </a:p>
          <a:p>
            <a:pPr algn="ctr"/>
            <a:r>
              <a:rPr lang="en-GB" sz="1200" b="1">
                <a:solidFill>
                  <a:srgbClr val="1F4E79"/>
                </a:solidFill>
                <a:latin typeface="Poppins" panose="00000500000000000000" pitchFamily="2" charset="0"/>
                <a:cs typeface="Poppins" panose="00000500000000000000" pitchFamily="2" charset="0"/>
              </a:rPr>
              <a:t>prioritisation and </a:t>
            </a:r>
          </a:p>
          <a:p>
            <a:pPr algn="ctr"/>
            <a:r>
              <a:rPr lang="en-GB" sz="1200" b="1">
                <a:solidFill>
                  <a:srgbClr val="1F4E79"/>
                </a:solidFill>
                <a:latin typeface="Poppins" panose="00000500000000000000" pitchFamily="2" charset="0"/>
                <a:cs typeface="Poppins" panose="00000500000000000000" pitchFamily="2" charset="0"/>
              </a:rPr>
              <a:t>selection process</a:t>
            </a:r>
          </a:p>
        </p:txBody>
      </p:sp>
      <p:sp>
        <p:nvSpPr>
          <p:cNvPr id="27" name="Rectangle 26">
            <a:extLst>
              <a:ext uri="{FF2B5EF4-FFF2-40B4-BE49-F238E27FC236}">
                <a16:creationId xmlns:a16="http://schemas.microsoft.com/office/drawing/2014/main" id="{29B06198-B5BD-E831-6564-4C647C808DC0}"/>
              </a:ext>
            </a:extLst>
          </p:cNvPr>
          <p:cNvSpPr/>
          <p:nvPr/>
        </p:nvSpPr>
        <p:spPr>
          <a:xfrm>
            <a:off x="7076329" y="5125713"/>
            <a:ext cx="2177782" cy="808290"/>
          </a:xfrm>
          <a:prstGeom prst="rect">
            <a:avLst/>
          </a:prstGeom>
          <a:ln>
            <a:solidFill>
              <a:srgbClr val="A2127E"/>
            </a:solidFill>
          </a:ln>
        </p:spPr>
        <p:style>
          <a:lnRef idx="2">
            <a:schemeClr val="accent2"/>
          </a:lnRef>
          <a:fillRef idx="1">
            <a:schemeClr val="lt1"/>
          </a:fillRef>
          <a:effectRef idx="0">
            <a:schemeClr val="accent2"/>
          </a:effectRef>
          <a:fontRef idx="minor">
            <a:schemeClr val="dk1"/>
          </a:fontRef>
        </p:style>
        <p:txBody>
          <a:bodyPr lIns="0" rIns="0" rtlCol="0" anchor="ctr"/>
          <a:lstStyle/>
          <a:p>
            <a:pPr algn="ctr"/>
            <a:r>
              <a:rPr lang="en-GB" sz="1200" b="1">
                <a:solidFill>
                  <a:srgbClr val="1F4E79"/>
                </a:solidFill>
                <a:latin typeface="Poppins" panose="00000500000000000000" pitchFamily="2" charset="0"/>
                <a:cs typeface="Poppins" panose="00000500000000000000" pitchFamily="2" charset="0"/>
              </a:rPr>
              <a:t>Engagement for market participants with NESO and industry</a:t>
            </a:r>
          </a:p>
        </p:txBody>
      </p:sp>
      <p:sp>
        <p:nvSpPr>
          <p:cNvPr id="28" name="Rectangle 27">
            <a:extLst>
              <a:ext uri="{FF2B5EF4-FFF2-40B4-BE49-F238E27FC236}">
                <a16:creationId xmlns:a16="http://schemas.microsoft.com/office/drawing/2014/main" id="{5BF7DCC2-865E-D019-47AE-589985B23CFD}"/>
              </a:ext>
            </a:extLst>
          </p:cNvPr>
          <p:cNvSpPr/>
          <p:nvPr/>
        </p:nvSpPr>
        <p:spPr>
          <a:xfrm>
            <a:off x="9356430" y="4207638"/>
            <a:ext cx="2177782" cy="808290"/>
          </a:xfrm>
          <a:prstGeom prst="rect">
            <a:avLst/>
          </a:prstGeom>
          <a:ln>
            <a:solidFill>
              <a:srgbClr val="A2127E"/>
            </a:solidFill>
          </a:ln>
        </p:spPr>
        <p:style>
          <a:lnRef idx="2">
            <a:schemeClr val="accent2"/>
          </a:lnRef>
          <a:fillRef idx="1">
            <a:schemeClr val="lt1"/>
          </a:fillRef>
          <a:effectRef idx="0">
            <a:schemeClr val="accent2"/>
          </a:effectRef>
          <a:fontRef idx="minor">
            <a:schemeClr val="dk1"/>
          </a:fontRef>
        </p:style>
        <p:txBody>
          <a:bodyPr lIns="0" rIns="0" rtlCol="0" anchor="ctr"/>
          <a:lstStyle/>
          <a:p>
            <a:pPr algn="ctr"/>
            <a:r>
              <a:rPr lang="en-GB" sz="1200" b="1">
                <a:solidFill>
                  <a:srgbClr val="1F4E79"/>
                </a:solidFill>
                <a:latin typeface="Poppins" panose="00000500000000000000" pitchFamily="2" charset="0"/>
                <a:cs typeface="Poppins" panose="00000500000000000000" pitchFamily="2" charset="0"/>
              </a:rPr>
              <a:t>Fully operational trials interface (aligned with OBP)</a:t>
            </a:r>
          </a:p>
        </p:txBody>
      </p:sp>
      <p:sp>
        <p:nvSpPr>
          <p:cNvPr id="29" name="Text Placeholder 5">
            <a:extLst>
              <a:ext uri="{FF2B5EF4-FFF2-40B4-BE49-F238E27FC236}">
                <a16:creationId xmlns:a16="http://schemas.microsoft.com/office/drawing/2014/main" id="{3E843469-B4D1-BFB5-9E29-596EE66DD5B2}"/>
              </a:ext>
            </a:extLst>
          </p:cNvPr>
          <p:cNvSpPr txBox="1">
            <a:spLocks/>
          </p:cNvSpPr>
          <p:nvPr/>
        </p:nvSpPr>
        <p:spPr>
          <a:xfrm>
            <a:off x="7005070" y="3820248"/>
            <a:ext cx="4164188" cy="345997"/>
          </a:xfrm>
          <a:prstGeom prst="rect">
            <a:avLst/>
          </a:prstGeom>
        </p:spPr>
        <p:txBody>
          <a:bodyPr>
            <a:noAutofit/>
          </a:bodyPr>
          <a:lstStyle>
            <a:lvl1pPr marL="0" indent="0" eaLnBrk="1" hangingPunct="1">
              <a:spcAft>
                <a:spcPts val="450"/>
              </a:spcAft>
              <a:buFont typeface="Wingdings 2" panose="05020102010507070707" pitchFamily="18" charset="2"/>
              <a:buNone/>
              <a:defRPr sz="1400" b="1">
                <a:solidFill>
                  <a:schemeClr val="accent1"/>
                </a:solidFill>
                <a:latin typeface="+mn-lt"/>
                <a:ea typeface="+mn-ea"/>
                <a:cs typeface="+mn-cs"/>
              </a:defRPr>
            </a:lvl1pPr>
            <a:lvl2pPr marL="0" indent="0" eaLnBrk="1" hangingPunct="1">
              <a:spcAft>
                <a:spcPts val="450"/>
              </a:spcAft>
              <a:buFont typeface="Wingdings 2" panose="05020102010507070707" pitchFamily="18" charset="2"/>
              <a:buNone/>
              <a:defRPr sz="1200">
                <a:solidFill>
                  <a:schemeClr val="tx1"/>
                </a:solidFill>
                <a:latin typeface="+mn-lt"/>
                <a:ea typeface="+mn-ea"/>
                <a:cs typeface="+mn-cs"/>
              </a:defRPr>
            </a:lvl2pPr>
            <a:lvl3pPr marL="134994" indent="-134994" eaLnBrk="1" hangingPunct="1">
              <a:spcAft>
                <a:spcPts val="450"/>
              </a:spcAft>
              <a:buClr>
                <a:schemeClr val="accent1"/>
              </a:buClr>
              <a:buFont typeface="Wingdings 2" panose="05020102010507070707" pitchFamily="18" charset="2"/>
              <a:buChar char=""/>
              <a:defRPr sz="1200">
                <a:solidFill>
                  <a:schemeClr val="tx1"/>
                </a:solidFill>
                <a:latin typeface="+mn-lt"/>
                <a:ea typeface="+mn-ea"/>
                <a:cs typeface="+mn-cs"/>
              </a:defRPr>
            </a:lvl3pPr>
            <a:lvl4pPr marL="269987" indent="-134994" eaLnBrk="1" hangingPunct="1">
              <a:spcAft>
                <a:spcPts val="450"/>
              </a:spcAft>
              <a:buClr>
                <a:schemeClr val="accent1"/>
              </a:buClr>
              <a:buFont typeface="Symbol" panose="05050102010706020507" pitchFamily="18" charset="2"/>
              <a:buChar char=""/>
              <a:defRPr sz="1200">
                <a:solidFill>
                  <a:schemeClr val="tx1"/>
                </a:solidFill>
                <a:latin typeface="+mn-lt"/>
                <a:ea typeface="+mn-ea"/>
                <a:cs typeface="+mn-cs"/>
              </a:defRPr>
            </a:lvl4pPr>
            <a:lvl5pPr marL="404981" indent="-134994" eaLnBrk="1" hangingPunct="1">
              <a:spcAft>
                <a:spcPts val="450"/>
              </a:spcAft>
              <a:buClr>
                <a:schemeClr val="accent1"/>
              </a:buClr>
              <a:buFont typeface="Symbol" panose="05050102010706020507" pitchFamily="18" charset="2"/>
              <a:buChar char=""/>
              <a:defRPr sz="1200">
                <a:solidFill>
                  <a:schemeClr val="tx1"/>
                </a:solidFill>
                <a:latin typeface="+mn-lt"/>
                <a:ea typeface="+mn-ea"/>
                <a:cs typeface="+mn-cs"/>
              </a:defRPr>
            </a:lvl5pPr>
            <a:lvl6pPr marL="134994" indent="-134994" eaLnBrk="1" hangingPunct="1">
              <a:spcAft>
                <a:spcPts val="450"/>
              </a:spcAft>
              <a:buFont typeface="+mj-lt"/>
              <a:buAutoNum type="arabicPeriod"/>
              <a:defRPr sz="1200">
                <a:solidFill>
                  <a:schemeClr val="tx1"/>
                </a:solidFill>
                <a:latin typeface="+mn-lt"/>
                <a:ea typeface="+mn-ea"/>
                <a:cs typeface="+mn-cs"/>
              </a:defRPr>
            </a:lvl6pPr>
            <a:lvl7pPr marL="269987" indent="-134994" eaLnBrk="1" hangingPunct="1">
              <a:spcAft>
                <a:spcPts val="450"/>
              </a:spcAft>
              <a:buFont typeface="+mj-lt"/>
              <a:buAutoNum type="alphaLcPeriod"/>
              <a:defRPr sz="1200">
                <a:solidFill>
                  <a:schemeClr val="tx1"/>
                </a:solidFill>
                <a:latin typeface="+mn-lt"/>
                <a:ea typeface="+mn-ea"/>
                <a:cs typeface="+mn-cs"/>
              </a:defRPr>
            </a:lvl7pPr>
            <a:lvl8pPr marL="404981" indent="-134994" eaLnBrk="1" hangingPunct="1">
              <a:spcAft>
                <a:spcPts val="450"/>
              </a:spcAft>
              <a:buFont typeface="+mj-lt"/>
              <a:buAutoNum type="romanLcPeriod"/>
              <a:defRPr sz="1200">
                <a:solidFill>
                  <a:schemeClr val="tx1"/>
                </a:solidFill>
                <a:latin typeface="+mn-lt"/>
                <a:ea typeface="+mn-ea"/>
                <a:cs typeface="+mn-cs"/>
              </a:defRPr>
            </a:lvl8pPr>
            <a:lvl9pPr marL="0" indent="0" eaLnBrk="1" hangingPunct="1">
              <a:spcAft>
                <a:spcPts val="450"/>
              </a:spcAft>
              <a:defRPr sz="1800">
                <a:solidFill>
                  <a:schemeClr val="accen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450"/>
              </a:spcAft>
              <a:buClrTx/>
              <a:buSzTx/>
              <a:buFont typeface="Wingdings 2" panose="05020102010507070707" pitchFamily="18" charset="2"/>
              <a:buNone/>
              <a:tabLst/>
              <a:defRPr/>
            </a:pPr>
            <a:r>
              <a:rPr kumimoji="0" lang="en-GB" sz="1600" b="1" i="0" u="none" strike="noStrike" kern="1200" cap="none" spc="0" normalizeH="0" baseline="0" noProof="0">
                <a:ln>
                  <a:noFill/>
                </a:ln>
                <a:solidFill>
                  <a:srgbClr val="A2127E"/>
                </a:solidFill>
                <a:effectLst/>
                <a:uLnTx/>
                <a:uFillTx/>
                <a:latin typeface="Poppins" panose="00000500000000000000" pitchFamily="2" charset="0"/>
                <a:cs typeface="Poppins" panose="00000500000000000000" pitchFamily="2" charset="0"/>
              </a:rPr>
              <a:t>What are the outcomes?</a:t>
            </a:r>
            <a:endParaRPr kumimoji="0" lang="en-GB" sz="1600" b="0" i="0" u="none" strike="noStrike" kern="1200" cap="none" spc="0" normalizeH="0" baseline="0" noProof="0">
              <a:ln>
                <a:noFill/>
              </a:ln>
              <a:solidFill>
                <a:srgbClr val="A2127E"/>
              </a:solidFill>
              <a:effectLst/>
              <a:uLnTx/>
              <a:uFillTx/>
              <a:latin typeface="Poppins" panose="00000500000000000000" pitchFamily="2" charset="0"/>
              <a:cs typeface="Poppins" panose="00000500000000000000" pitchFamily="2" charset="0"/>
            </a:endParaRPr>
          </a:p>
        </p:txBody>
      </p:sp>
      <p:cxnSp>
        <p:nvCxnSpPr>
          <p:cNvPr id="30" name="Straight Connector 29">
            <a:extLst>
              <a:ext uri="{FF2B5EF4-FFF2-40B4-BE49-F238E27FC236}">
                <a16:creationId xmlns:a16="http://schemas.microsoft.com/office/drawing/2014/main" id="{521EF055-F80C-36A1-9BEF-5C7FCD5544CC}"/>
              </a:ext>
            </a:extLst>
          </p:cNvPr>
          <p:cNvCxnSpPr>
            <a:cxnSpLocks/>
          </p:cNvCxnSpPr>
          <p:nvPr/>
        </p:nvCxnSpPr>
        <p:spPr>
          <a:xfrm>
            <a:off x="7023552" y="3750697"/>
            <a:ext cx="460349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31" name="Picture 30">
            <a:extLst>
              <a:ext uri="{FF2B5EF4-FFF2-40B4-BE49-F238E27FC236}">
                <a16:creationId xmlns:a16="http://schemas.microsoft.com/office/drawing/2014/main" id="{C8D74162-C4C2-6AD2-AB95-463DE1364AFF}"/>
              </a:ext>
            </a:extLst>
          </p:cNvPr>
          <p:cNvPicPr>
            <a:picLocks noChangeAspect="1"/>
          </p:cNvPicPr>
          <p:nvPr/>
        </p:nvPicPr>
        <p:blipFill>
          <a:blip r:embed="rId3"/>
          <a:stretch>
            <a:fillRect/>
          </a:stretch>
        </p:blipFill>
        <p:spPr>
          <a:xfrm>
            <a:off x="7028625" y="2445481"/>
            <a:ext cx="734674" cy="734674"/>
          </a:xfrm>
          <a:prstGeom prst="rect">
            <a:avLst/>
          </a:prstGeom>
        </p:spPr>
      </p:pic>
      <p:pic>
        <p:nvPicPr>
          <p:cNvPr id="6" name="Picture 5">
            <a:extLst>
              <a:ext uri="{FF2B5EF4-FFF2-40B4-BE49-F238E27FC236}">
                <a16:creationId xmlns:a16="http://schemas.microsoft.com/office/drawing/2014/main" id="{C9523DE5-332B-6464-5AF5-580DABE7AA38}"/>
              </a:ext>
            </a:extLst>
          </p:cNvPr>
          <p:cNvPicPr>
            <a:picLocks noChangeAspect="1"/>
          </p:cNvPicPr>
          <p:nvPr/>
        </p:nvPicPr>
        <p:blipFill>
          <a:blip r:embed="rId4"/>
          <a:stretch>
            <a:fillRect/>
          </a:stretch>
        </p:blipFill>
        <p:spPr>
          <a:xfrm>
            <a:off x="592434" y="0"/>
            <a:ext cx="1838582" cy="447737"/>
          </a:xfrm>
          <a:prstGeom prst="rect">
            <a:avLst/>
          </a:prstGeom>
        </p:spPr>
      </p:pic>
    </p:spTree>
    <p:extLst>
      <p:ext uri="{BB962C8B-B14F-4D97-AF65-F5344CB8AC3E}">
        <p14:creationId xmlns:p14="http://schemas.microsoft.com/office/powerpoint/2010/main" val="11308878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EB025F2-B76B-25C9-A9CA-04AB95B0BAB5}"/>
              </a:ext>
            </a:extLst>
          </p:cNvPr>
          <p:cNvSpPr txBox="1"/>
          <p:nvPr/>
        </p:nvSpPr>
        <p:spPr>
          <a:xfrm>
            <a:off x="7790145" y="2023628"/>
            <a:ext cx="3934889" cy="1415772"/>
          </a:xfrm>
          <a:prstGeom prst="rect">
            <a:avLst/>
          </a:prstGeom>
          <a:noFill/>
        </p:spPr>
        <p:txBody>
          <a:bodyPr wrap="square" lIns="121920" tIns="60960" rIns="121920" bIns="60960" anchor="t">
            <a:spAutoFit/>
          </a:bodyPr>
          <a:lstStyle/>
          <a:p>
            <a:pPr marL="0" lvl="1" algn="ctr" defTabSz="554465"/>
            <a:r>
              <a:rPr lang="en-GB" sz="1400" b="1">
                <a:solidFill>
                  <a:srgbClr val="CC3ABF"/>
                </a:solidFill>
                <a:latin typeface="Poppins" panose="00000500000000000000" pitchFamily="2" charset="0"/>
                <a:cs typeface="Poppins" panose="00000500000000000000" pitchFamily="2" charset="0"/>
              </a:rPr>
              <a:t>Ensure stability &amp; security of supply </a:t>
            </a:r>
          </a:p>
          <a:p>
            <a:pPr marL="0" lvl="1" algn="ctr" defTabSz="554465"/>
            <a:r>
              <a:rPr lang="en-GB" sz="1400">
                <a:latin typeface="Poppins" panose="00000500000000000000" pitchFamily="2" charset="0"/>
                <a:cs typeface="Poppins" panose="00000500000000000000" pitchFamily="2" charset="0"/>
              </a:rPr>
              <a:t>Enable the transition from conventional power generation sources to more sustainable sources by offering a </a:t>
            </a:r>
            <a:r>
              <a:rPr lang="en-GB" sz="1400" b="1">
                <a:latin typeface="Poppins" panose="00000500000000000000" pitchFamily="2" charset="0"/>
                <a:cs typeface="Poppins" panose="00000500000000000000" pitchFamily="2" charset="0"/>
              </a:rPr>
              <a:t>platform and environment</a:t>
            </a:r>
            <a:r>
              <a:rPr lang="en-GB" sz="1400">
                <a:latin typeface="Poppins" panose="00000500000000000000" pitchFamily="2" charset="0"/>
                <a:cs typeface="Poppins" panose="00000500000000000000" pitchFamily="2" charset="0"/>
              </a:rPr>
              <a:t> to increase stability and security of supply.</a:t>
            </a:r>
            <a:endParaRPr lang="en-GB" sz="1400" b="1">
              <a:latin typeface="Poppins" panose="00000500000000000000" pitchFamily="2" charset="0"/>
              <a:cs typeface="Poppins" panose="00000500000000000000" pitchFamily="2" charset="0"/>
            </a:endParaRPr>
          </a:p>
        </p:txBody>
      </p:sp>
      <p:sp>
        <p:nvSpPr>
          <p:cNvPr id="25" name="TextBox 24">
            <a:extLst>
              <a:ext uri="{FF2B5EF4-FFF2-40B4-BE49-F238E27FC236}">
                <a16:creationId xmlns:a16="http://schemas.microsoft.com/office/drawing/2014/main" id="{C1DE0DDC-C623-651C-ECA7-3D5A1DBDBD0A}"/>
              </a:ext>
            </a:extLst>
          </p:cNvPr>
          <p:cNvSpPr txBox="1"/>
          <p:nvPr/>
        </p:nvSpPr>
        <p:spPr>
          <a:xfrm>
            <a:off x="508360" y="3899775"/>
            <a:ext cx="3865440" cy="1846659"/>
          </a:xfrm>
          <a:prstGeom prst="rect">
            <a:avLst/>
          </a:prstGeom>
          <a:noFill/>
        </p:spPr>
        <p:txBody>
          <a:bodyPr wrap="square" lIns="121920" tIns="60960" rIns="121920" bIns="60960" anchor="t">
            <a:spAutoFit/>
          </a:bodyPr>
          <a:lstStyle/>
          <a:p>
            <a:pPr marL="0" lvl="1" algn="ctr" defTabSz="554465"/>
            <a:r>
              <a:rPr lang="en-GB" sz="1400" b="1">
                <a:solidFill>
                  <a:srgbClr val="CC3ABF"/>
                </a:solidFill>
                <a:latin typeface="Poppins" panose="00000500000000000000" pitchFamily="2" charset="0"/>
                <a:cs typeface="Poppins" panose="00000500000000000000" pitchFamily="2" charset="0"/>
              </a:rPr>
              <a:t>Provide solutions to ENCC inefficiencies</a:t>
            </a:r>
          </a:p>
          <a:p>
            <a:pPr marL="0" lvl="1" algn="ctr" defTabSz="554465"/>
            <a:r>
              <a:rPr lang="en-GB" sz="1400">
                <a:latin typeface="Poppins" panose="00000500000000000000" pitchFamily="2" charset="0"/>
                <a:cs typeface="Poppins" panose="00000500000000000000" pitchFamily="2" charset="0"/>
              </a:rPr>
              <a:t>Capture </a:t>
            </a:r>
            <a:r>
              <a:rPr lang="en-GB" sz="1400" b="1">
                <a:latin typeface="Poppins" panose="00000500000000000000" pitchFamily="2" charset="0"/>
                <a:cs typeface="Poppins" panose="00000500000000000000" pitchFamily="2" charset="0"/>
              </a:rPr>
              <a:t>real time system </a:t>
            </a:r>
            <a:r>
              <a:rPr lang="en-GB" sz="1400">
                <a:latin typeface="Poppins" panose="00000500000000000000" pitchFamily="2" charset="0"/>
                <a:cs typeface="Poppins" panose="00000500000000000000" pitchFamily="2" charset="0"/>
              </a:rPr>
              <a:t>information from the demand side and embedded components on the supply side (low carbon technologies and batteries etc.) and use this to forecast balancing requirements rather than relying on legacy methods of modelling.</a:t>
            </a:r>
          </a:p>
        </p:txBody>
      </p:sp>
      <p:sp>
        <p:nvSpPr>
          <p:cNvPr id="26" name="TextBox 25">
            <a:extLst>
              <a:ext uri="{FF2B5EF4-FFF2-40B4-BE49-F238E27FC236}">
                <a16:creationId xmlns:a16="http://schemas.microsoft.com/office/drawing/2014/main" id="{C299DBAB-96EB-7A5A-D87A-4C06A8F2A5A7}"/>
              </a:ext>
            </a:extLst>
          </p:cNvPr>
          <p:cNvSpPr txBox="1"/>
          <p:nvPr/>
        </p:nvSpPr>
        <p:spPr>
          <a:xfrm>
            <a:off x="777723" y="2012215"/>
            <a:ext cx="3634660" cy="1631216"/>
          </a:xfrm>
          <a:prstGeom prst="rect">
            <a:avLst/>
          </a:prstGeom>
          <a:noFill/>
        </p:spPr>
        <p:txBody>
          <a:bodyPr wrap="square" lIns="121920" tIns="60960" rIns="121920" bIns="60960" anchor="t">
            <a:spAutoFit/>
          </a:bodyPr>
          <a:lstStyle/>
          <a:p>
            <a:pPr marL="0" lvl="1" algn="ctr" defTabSz="554465"/>
            <a:r>
              <a:rPr lang="en-GB" sz="1400" b="1">
                <a:solidFill>
                  <a:srgbClr val="CC3ABF"/>
                </a:solidFill>
                <a:latin typeface="Poppins" panose="00000500000000000000" pitchFamily="2" charset="0"/>
                <a:cs typeface="Poppins" panose="00000500000000000000" pitchFamily="2" charset="0"/>
              </a:rPr>
              <a:t>Fulfil a technology capability gap</a:t>
            </a:r>
          </a:p>
          <a:p>
            <a:pPr marL="0" lvl="1" algn="ctr" defTabSz="554465"/>
            <a:r>
              <a:rPr lang="en-GB" sz="1400">
                <a:latin typeface="Poppins" panose="00000500000000000000" pitchFamily="2" charset="0"/>
                <a:cs typeface="Poppins" panose="00000500000000000000" pitchFamily="2" charset="0"/>
              </a:rPr>
              <a:t>Provide a </a:t>
            </a:r>
            <a:r>
              <a:rPr lang="en-GB" sz="1400" b="1">
                <a:latin typeface="Poppins" panose="00000500000000000000" pitchFamily="2" charset="0"/>
                <a:cs typeface="Poppins" panose="00000500000000000000" pitchFamily="2" charset="0"/>
              </a:rPr>
              <a:t>platform</a:t>
            </a:r>
            <a:r>
              <a:rPr lang="en-GB" sz="1400">
                <a:latin typeface="Poppins" panose="00000500000000000000" pitchFamily="2" charset="0"/>
                <a:cs typeface="Poppins" panose="00000500000000000000" pitchFamily="2" charset="0"/>
              </a:rPr>
              <a:t> and the tools and processes for NESO and Trial Participants to test and trial new services, technologies and concepts responsibly, outside of current regulatory frameworks. </a:t>
            </a:r>
            <a:endParaRPr lang="en-GB" sz="1400" b="1">
              <a:latin typeface="Poppins" panose="00000500000000000000" pitchFamily="2" charset="0"/>
              <a:cs typeface="Poppins" panose="00000500000000000000" pitchFamily="2" charset="0"/>
            </a:endParaRPr>
          </a:p>
        </p:txBody>
      </p:sp>
      <p:sp>
        <p:nvSpPr>
          <p:cNvPr id="27" name="TextBox 26">
            <a:extLst>
              <a:ext uri="{FF2B5EF4-FFF2-40B4-BE49-F238E27FC236}">
                <a16:creationId xmlns:a16="http://schemas.microsoft.com/office/drawing/2014/main" id="{2208AE5B-6DEA-B30A-B909-8BDEC10D6ABD}"/>
              </a:ext>
            </a:extLst>
          </p:cNvPr>
          <p:cNvSpPr txBox="1"/>
          <p:nvPr/>
        </p:nvSpPr>
        <p:spPr>
          <a:xfrm>
            <a:off x="7826448" y="4097008"/>
            <a:ext cx="4328743" cy="1200329"/>
          </a:xfrm>
          <a:prstGeom prst="rect">
            <a:avLst/>
          </a:prstGeom>
          <a:noFill/>
        </p:spPr>
        <p:txBody>
          <a:bodyPr wrap="square" lIns="121920" tIns="60960" rIns="121920" bIns="60960" anchor="t">
            <a:spAutoFit/>
          </a:bodyPr>
          <a:lstStyle/>
          <a:p>
            <a:pPr marL="0" lvl="1" algn="ctr" defTabSz="554465"/>
            <a:r>
              <a:rPr lang="en-GB" sz="1400" b="1">
                <a:solidFill>
                  <a:srgbClr val="CC3ABF"/>
                </a:solidFill>
                <a:latin typeface="Poppins" panose="00000500000000000000" pitchFamily="2" charset="0"/>
                <a:cs typeface="Poppins" panose="00000500000000000000" pitchFamily="2" charset="0"/>
              </a:rPr>
              <a:t>Meet demand for change </a:t>
            </a:r>
          </a:p>
          <a:p>
            <a:pPr marL="0" lvl="1" algn="ctr" defTabSz="554465"/>
            <a:r>
              <a:rPr lang="en-GB" sz="1400">
                <a:latin typeface="Poppins" panose="00000500000000000000" pitchFamily="2" charset="0"/>
                <a:cs typeface="Poppins" panose="00000500000000000000" pitchFamily="2" charset="0"/>
              </a:rPr>
              <a:t>Enable an Agile response to NESO’s drive towards </a:t>
            </a:r>
            <a:r>
              <a:rPr lang="en-GB" sz="1400" b="1">
                <a:latin typeface="Poppins" panose="00000500000000000000" pitchFamily="2" charset="0"/>
                <a:cs typeface="Poppins" panose="00000500000000000000" pitchFamily="2" charset="0"/>
              </a:rPr>
              <a:t>net zero </a:t>
            </a:r>
            <a:r>
              <a:rPr lang="en-GB" sz="1400">
                <a:latin typeface="Poppins" panose="00000500000000000000" pitchFamily="2" charset="0"/>
                <a:cs typeface="Poppins" panose="00000500000000000000" pitchFamily="2" charset="0"/>
              </a:rPr>
              <a:t>and align with the recent Labour manifesto to achieve clean energy by 2030.</a:t>
            </a:r>
            <a:endParaRPr lang="en-GB" sz="1400" b="1">
              <a:latin typeface="Poppins" panose="00000500000000000000" pitchFamily="2" charset="0"/>
              <a:cs typeface="Poppins" panose="00000500000000000000" pitchFamily="2" charset="0"/>
            </a:endParaRPr>
          </a:p>
        </p:txBody>
      </p:sp>
      <p:sp>
        <p:nvSpPr>
          <p:cNvPr id="3" name="Block Arc 2">
            <a:extLst>
              <a:ext uri="{FF2B5EF4-FFF2-40B4-BE49-F238E27FC236}">
                <a16:creationId xmlns:a16="http://schemas.microsoft.com/office/drawing/2014/main" id="{4A11CF68-837D-8E7A-BD50-D2319F1692A6}"/>
              </a:ext>
            </a:extLst>
          </p:cNvPr>
          <p:cNvSpPr/>
          <p:nvPr/>
        </p:nvSpPr>
        <p:spPr>
          <a:xfrm>
            <a:off x="4485813" y="1819008"/>
            <a:ext cx="3340635" cy="3267202"/>
          </a:xfrm>
          <a:prstGeom prst="blockArc">
            <a:avLst>
              <a:gd name="adj1" fmla="val 10685782"/>
              <a:gd name="adj2" fmla="val 10675626"/>
              <a:gd name="adj3" fmla="val 9502"/>
            </a:avLst>
          </a:prstGeom>
          <a:solidFill>
            <a:schemeClr val="accent1">
              <a:lumMod val="20000"/>
              <a:lumOff val="80000"/>
            </a:schemeClr>
          </a:solidFill>
          <a:ln w="25400" cap="flat" cmpd="sng" algn="ctr">
            <a:noFill/>
            <a:prstDash val="solid"/>
          </a:ln>
          <a:effectLst/>
        </p:spPr>
        <p:txBody>
          <a:bodyPr rtlCol="0" anchor="ctr"/>
          <a:lstStyle/>
          <a:p>
            <a:pPr algn="ctr" defTabSz="411743">
              <a:defRPr/>
            </a:pPr>
            <a:endParaRPr lang="en-US" sz="810" kern="0">
              <a:solidFill>
                <a:srgbClr val="000000"/>
              </a:solidFill>
              <a:latin typeface="Poppins" panose="00000500000000000000" pitchFamily="2" charset="0"/>
              <a:cs typeface="Poppins" panose="00000500000000000000" pitchFamily="2" charset="0"/>
            </a:endParaRPr>
          </a:p>
        </p:txBody>
      </p:sp>
      <p:sp>
        <p:nvSpPr>
          <p:cNvPr id="62" name="Oval 61">
            <a:extLst>
              <a:ext uri="{FF2B5EF4-FFF2-40B4-BE49-F238E27FC236}">
                <a16:creationId xmlns:a16="http://schemas.microsoft.com/office/drawing/2014/main" id="{BA7FAF61-3B5B-C534-208E-8D968A44B4A9}"/>
              </a:ext>
            </a:extLst>
          </p:cNvPr>
          <p:cNvSpPr/>
          <p:nvPr/>
        </p:nvSpPr>
        <p:spPr>
          <a:xfrm rot="9145777">
            <a:off x="4426309" y="2457353"/>
            <a:ext cx="719471" cy="703655"/>
          </a:xfrm>
          <a:prstGeom prst="ellipse">
            <a:avLst/>
          </a:prstGeom>
          <a:solidFill>
            <a:schemeClr val="tx2">
              <a:lumMod val="50000"/>
              <a:lumOff val="50000"/>
            </a:schemeClr>
          </a:solidFill>
          <a:ln w="25400" cap="flat" cmpd="sng" algn="ctr">
            <a:noFill/>
            <a:prstDash val="solid"/>
          </a:ln>
          <a:effectLst/>
        </p:spPr>
        <p:txBody>
          <a:bodyPr rtlCol="0" anchor="ctr"/>
          <a:lstStyle/>
          <a:p>
            <a:pPr algn="ctr" defTabSz="411743">
              <a:defRPr/>
            </a:pPr>
            <a:endParaRPr lang="en-US" sz="810" kern="0">
              <a:solidFill>
                <a:srgbClr val="FFFFFF"/>
              </a:solidFill>
              <a:latin typeface="Poppins" panose="00000500000000000000" pitchFamily="2" charset="0"/>
              <a:cs typeface="Poppins" panose="00000500000000000000" pitchFamily="2" charset="0"/>
            </a:endParaRPr>
          </a:p>
        </p:txBody>
      </p:sp>
      <p:sp>
        <p:nvSpPr>
          <p:cNvPr id="63" name="Rectangle 62">
            <a:extLst>
              <a:ext uri="{FF2B5EF4-FFF2-40B4-BE49-F238E27FC236}">
                <a16:creationId xmlns:a16="http://schemas.microsoft.com/office/drawing/2014/main" id="{907DCD7E-6FC1-FA43-7714-303E1191559E}"/>
              </a:ext>
            </a:extLst>
          </p:cNvPr>
          <p:cNvSpPr/>
          <p:nvPr/>
        </p:nvSpPr>
        <p:spPr>
          <a:xfrm rot="19871317">
            <a:off x="5004886" y="3863517"/>
            <a:ext cx="399947" cy="75894"/>
          </a:xfrm>
          <a:prstGeom prst="rect">
            <a:avLst/>
          </a:prstGeom>
          <a:solidFill>
            <a:schemeClr val="tx1">
              <a:lumMod val="65000"/>
            </a:schemeClr>
          </a:solidFill>
          <a:ln w="25400" cap="flat" cmpd="sng" algn="ctr">
            <a:noFill/>
            <a:prstDash val="solid"/>
          </a:ln>
          <a:effectLst/>
        </p:spPr>
        <p:txBody>
          <a:bodyPr lIns="0" tIns="0" rIns="0" bIns="0" rtlCol="0" anchor="ctr"/>
          <a:lstStyle/>
          <a:p>
            <a:pPr algn="ctr" defTabSz="411743">
              <a:defRPr/>
            </a:pPr>
            <a:endParaRPr lang="en-US" sz="810" kern="0">
              <a:solidFill>
                <a:srgbClr val="FFFFFF"/>
              </a:solidFill>
              <a:latin typeface="Poppins" panose="00000500000000000000" pitchFamily="2" charset="0"/>
              <a:cs typeface="Poppins" panose="00000500000000000000" pitchFamily="2" charset="0"/>
            </a:endParaRPr>
          </a:p>
        </p:txBody>
      </p:sp>
      <p:sp>
        <p:nvSpPr>
          <p:cNvPr id="64" name="Rectangle 63">
            <a:extLst>
              <a:ext uri="{FF2B5EF4-FFF2-40B4-BE49-F238E27FC236}">
                <a16:creationId xmlns:a16="http://schemas.microsoft.com/office/drawing/2014/main" id="{2A54F02E-031E-A6C3-833B-7924BFDEDA02}"/>
              </a:ext>
            </a:extLst>
          </p:cNvPr>
          <p:cNvSpPr/>
          <p:nvPr/>
        </p:nvSpPr>
        <p:spPr>
          <a:xfrm rot="1772592">
            <a:off x="5054931" y="3040679"/>
            <a:ext cx="292888" cy="75894"/>
          </a:xfrm>
          <a:prstGeom prst="rect">
            <a:avLst/>
          </a:prstGeom>
          <a:solidFill>
            <a:schemeClr val="tx1">
              <a:lumMod val="65000"/>
            </a:schemeClr>
          </a:solidFill>
          <a:ln w="25400" cap="flat" cmpd="sng" algn="ctr">
            <a:noFill/>
            <a:prstDash val="solid"/>
          </a:ln>
          <a:effectLst/>
        </p:spPr>
        <p:txBody>
          <a:bodyPr lIns="0" tIns="0" rIns="0" bIns="0" rtlCol="0" anchor="ctr"/>
          <a:lstStyle/>
          <a:p>
            <a:pPr algn="ctr" defTabSz="411743">
              <a:defRPr/>
            </a:pPr>
            <a:endParaRPr lang="en-US" sz="810" kern="0">
              <a:solidFill>
                <a:srgbClr val="FFFFFF"/>
              </a:solidFill>
              <a:latin typeface="Poppins" panose="00000500000000000000" pitchFamily="2" charset="0"/>
              <a:cs typeface="Poppins" panose="00000500000000000000" pitchFamily="2" charset="0"/>
            </a:endParaRPr>
          </a:p>
        </p:txBody>
      </p:sp>
      <p:sp>
        <p:nvSpPr>
          <p:cNvPr id="65" name="Rectangle 64">
            <a:extLst>
              <a:ext uri="{FF2B5EF4-FFF2-40B4-BE49-F238E27FC236}">
                <a16:creationId xmlns:a16="http://schemas.microsoft.com/office/drawing/2014/main" id="{E528F1AB-AB6A-E2AC-299B-9505464BDF5F}"/>
              </a:ext>
            </a:extLst>
          </p:cNvPr>
          <p:cNvSpPr/>
          <p:nvPr/>
        </p:nvSpPr>
        <p:spPr>
          <a:xfrm rot="19871317">
            <a:off x="6915380" y="2972535"/>
            <a:ext cx="363952" cy="72780"/>
          </a:xfrm>
          <a:prstGeom prst="rect">
            <a:avLst/>
          </a:prstGeom>
          <a:solidFill>
            <a:schemeClr val="tx1">
              <a:lumMod val="65000"/>
            </a:schemeClr>
          </a:solidFill>
          <a:ln w="25400" cap="flat" cmpd="sng" algn="ctr">
            <a:noFill/>
            <a:prstDash val="solid"/>
          </a:ln>
          <a:effectLst/>
        </p:spPr>
        <p:txBody>
          <a:bodyPr lIns="0" tIns="0" rIns="0" bIns="0" rtlCol="0" anchor="ctr"/>
          <a:lstStyle/>
          <a:p>
            <a:pPr algn="ctr" defTabSz="411743">
              <a:defRPr/>
            </a:pPr>
            <a:endParaRPr lang="en-US" sz="810" kern="0">
              <a:solidFill>
                <a:srgbClr val="FFFFFF"/>
              </a:solidFill>
              <a:latin typeface="Poppins" panose="00000500000000000000" pitchFamily="2" charset="0"/>
              <a:cs typeface="Poppins" panose="00000500000000000000" pitchFamily="2" charset="0"/>
            </a:endParaRPr>
          </a:p>
        </p:txBody>
      </p:sp>
      <p:sp>
        <p:nvSpPr>
          <p:cNvPr id="67" name="Rectangle 66">
            <a:extLst>
              <a:ext uri="{FF2B5EF4-FFF2-40B4-BE49-F238E27FC236}">
                <a16:creationId xmlns:a16="http://schemas.microsoft.com/office/drawing/2014/main" id="{A937429B-61A0-0C2C-5948-9DDDBA8140DE}"/>
              </a:ext>
            </a:extLst>
          </p:cNvPr>
          <p:cNvSpPr/>
          <p:nvPr/>
        </p:nvSpPr>
        <p:spPr>
          <a:xfrm rot="16200000">
            <a:off x="5942895" y="4436211"/>
            <a:ext cx="395282" cy="74416"/>
          </a:xfrm>
          <a:prstGeom prst="rect">
            <a:avLst/>
          </a:prstGeom>
          <a:solidFill>
            <a:schemeClr val="tx1">
              <a:lumMod val="65000"/>
            </a:schemeClr>
          </a:solidFill>
          <a:ln w="25400" cap="flat" cmpd="sng" algn="ctr">
            <a:noFill/>
            <a:prstDash val="solid"/>
          </a:ln>
          <a:effectLst/>
        </p:spPr>
        <p:txBody>
          <a:bodyPr lIns="0" tIns="0" rIns="0" bIns="0" rtlCol="0" anchor="ctr"/>
          <a:lstStyle/>
          <a:p>
            <a:pPr algn="ctr" defTabSz="411743">
              <a:defRPr/>
            </a:pPr>
            <a:endParaRPr lang="en-US" sz="810" kern="0">
              <a:solidFill>
                <a:srgbClr val="FFFFFF"/>
              </a:solidFill>
              <a:latin typeface="Poppins" panose="00000500000000000000" pitchFamily="2" charset="0"/>
              <a:cs typeface="Poppins" panose="00000500000000000000" pitchFamily="2" charset="0"/>
            </a:endParaRPr>
          </a:p>
        </p:txBody>
      </p:sp>
      <p:sp>
        <p:nvSpPr>
          <p:cNvPr id="68" name="Rectangle 67">
            <a:extLst>
              <a:ext uri="{FF2B5EF4-FFF2-40B4-BE49-F238E27FC236}">
                <a16:creationId xmlns:a16="http://schemas.microsoft.com/office/drawing/2014/main" id="{1A53BEFE-A25D-3561-BC0A-55C9A5D82C1F}"/>
              </a:ext>
            </a:extLst>
          </p:cNvPr>
          <p:cNvSpPr/>
          <p:nvPr/>
        </p:nvSpPr>
        <p:spPr>
          <a:xfrm rot="2032218">
            <a:off x="6808467" y="3920966"/>
            <a:ext cx="478690" cy="75894"/>
          </a:xfrm>
          <a:prstGeom prst="rect">
            <a:avLst/>
          </a:prstGeom>
          <a:solidFill>
            <a:schemeClr val="tx1">
              <a:lumMod val="65000"/>
            </a:schemeClr>
          </a:solidFill>
          <a:ln w="25400" cap="flat" cmpd="sng" algn="ctr">
            <a:noFill/>
            <a:prstDash val="solid"/>
          </a:ln>
          <a:effectLst/>
        </p:spPr>
        <p:txBody>
          <a:bodyPr lIns="0" tIns="0" rIns="0" bIns="0" rtlCol="0" anchor="ctr"/>
          <a:lstStyle/>
          <a:p>
            <a:pPr algn="ctr" defTabSz="411743">
              <a:defRPr/>
            </a:pPr>
            <a:endParaRPr lang="en-US" sz="810" kern="0">
              <a:solidFill>
                <a:srgbClr val="FFFFFF"/>
              </a:solidFill>
              <a:latin typeface="Poppins" panose="00000500000000000000" pitchFamily="2" charset="0"/>
              <a:cs typeface="Poppins" panose="00000500000000000000" pitchFamily="2" charset="0"/>
            </a:endParaRPr>
          </a:p>
        </p:txBody>
      </p:sp>
      <p:grpSp>
        <p:nvGrpSpPr>
          <p:cNvPr id="16" name="Group 15">
            <a:extLst>
              <a:ext uri="{FF2B5EF4-FFF2-40B4-BE49-F238E27FC236}">
                <a16:creationId xmlns:a16="http://schemas.microsoft.com/office/drawing/2014/main" id="{1BEB1DCC-DDB3-53A9-52E0-6BF20E39C475}"/>
              </a:ext>
            </a:extLst>
          </p:cNvPr>
          <p:cNvGrpSpPr/>
          <p:nvPr/>
        </p:nvGrpSpPr>
        <p:grpSpPr>
          <a:xfrm>
            <a:off x="5776682" y="4633498"/>
            <a:ext cx="719471" cy="703655"/>
            <a:chOff x="5796396" y="4689124"/>
            <a:chExt cx="719471" cy="703655"/>
          </a:xfrm>
        </p:grpSpPr>
        <p:sp>
          <p:nvSpPr>
            <p:cNvPr id="60" name="Oval 59">
              <a:extLst>
                <a:ext uri="{FF2B5EF4-FFF2-40B4-BE49-F238E27FC236}">
                  <a16:creationId xmlns:a16="http://schemas.microsoft.com/office/drawing/2014/main" id="{57BE5FF7-2184-68FC-5E4D-E1F4EF92C2EA}"/>
                </a:ext>
              </a:extLst>
            </p:cNvPr>
            <p:cNvSpPr/>
            <p:nvPr/>
          </p:nvSpPr>
          <p:spPr>
            <a:xfrm rot="9145777">
              <a:off x="5796396" y="4689124"/>
              <a:ext cx="719471" cy="703655"/>
            </a:xfrm>
            <a:prstGeom prst="ellipse">
              <a:avLst/>
            </a:prstGeom>
            <a:solidFill>
              <a:schemeClr val="tx2">
                <a:lumMod val="50000"/>
                <a:lumOff val="50000"/>
              </a:schemeClr>
            </a:solidFill>
            <a:ln w="25400" cap="flat" cmpd="sng" algn="ctr">
              <a:noFill/>
              <a:prstDash val="solid"/>
            </a:ln>
            <a:effectLst/>
          </p:spPr>
          <p:txBody>
            <a:bodyPr rtlCol="0" anchor="ctr"/>
            <a:lstStyle/>
            <a:p>
              <a:pPr algn="ctr" defTabSz="411743">
                <a:defRPr/>
              </a:pPr>
              <a:endParaRPr lang="en-US" sz="810" kern="0">
                <a:solidFill>
                  <a:srgbClr val="FFFFFF"/>
                </a:solidFill>
                <a:latin typeface="Poppins" panose="00000500000000000000" pitchFamily="2" charset="0"/>
                <a:cs typeface="Poppins" panose="00000500000000000000" pitchFamily="2" charset="0"/>
              </a:endParaRPr>
            </a:p>
          </p:txBody>
        </p:sp>
        <p:grpSp>
          <p:nvGrpSpPr>
            <p:cNvPr id="74" name="Group 73">
              <a:extLst>
                <a:ext uri="{FF2B5EF4-FFF2-40B4-BE49-F238E27FC236}">
                  <a16:creationId xmlns:a16="http://schemas.microsoft.com/office/drawing/2014/main" id="{2A74C424-7DB6-EFF7-3FB8-4A859B058352}"/>
                </a:ext>
              </a:extLst>
            </p:cNvPr>
            <p:cNvGrpSpPr/>
            <p:nvPr/>
          </p:nvGrpSpPr>
          <p:grpSpPr>
            <a:xfrm>
              <a:off x="5978169" y="4868540"/>
              <a:ext cx="355922" cy="344822"/>
              <a:chOff x="11152188" y="12609513"/>
              <a:chExt cx="674688" cy="668337"/>
            </a:xfrm>
            <a:solidFill>
              <a:schemeClr val="bg1"/>
            </a:solidFill>
          </p:grpSpPr>
          <p:sp>
            <p:nvSpPr>
              <p:cNvPr id="80" name="Freeform 14">
                <a:extLst>
                  <a:ext uri="{FF2B5EF4-FFF2-40B4-BE49-F238E27FC236}">
                    <a16:creationId xmlns:a16="http://schemas.microsoft.com/office/drawing/2014/main" id="{289083E7-3B77-1E5C-9DBB-EBC7AA7094BB}"/>
                  </a:ext>
                </a:extLst>
              </p:cNvPr>
              <p:cNvSpPr>
                <a:spLocks noEditPoints="1"/>
              </p:cNvSpPr>
              <p:nvPr/>
            </p:nvSpPr>
            <p:spPr bwMode="auto">
              <a:xfrm>
                <a:off x="11152188" y="12609513"/>
                <a:ext cx="674688" cy="615950"/>
              </a:xfrm>
              <a:custGeom>
                <a:avLst/>
                <a:gdLst>
                  <a:gd name="T0" fmla="*/ 169 w 179"/>
                  <a:gd name="T1" fmla="*/ 15 h 164"/>
                  <a:gd name="T2" fmla="*/ 51 w 179"/>
                  <a:gd name="T3" fmla="*/ 15 h 164"/>
                  <a:gd name="T4" fmla="*/ 38 w 179"/>
                  <a:gd name="T5" fmla="*/ 0 h 164"/>
                  <a:gd name="T6" fmla="*/ 11 w 179"/>
                  <a:gd name="T7" fmla="*/ 0 h 164"/>
                  <a:gd name="T8" fmla="*/ 0 w 179"/>
                  <a:gd name="T9" fmla="*/ 11 h 164"/>
                  <a:gd name="T10" fmla="*/ 0 w 179"/>
                  <a:gd name="T11" fmla="*/ 153 h 164"/>
                  <a:gd name="T12" fmla="*/ 11 w 179"/>
                  <a:gd name="T13" fmla="*/ 164 h 164"/>
                  <a:gd name="T14" fmla="*/ 37 w 179"/>
                  <a:gd name="T15" fmla="*/ 164 h 164"/>
                  <a:gd name="T16" fmla="*/ 41 w 179"/>
                  <a:gd name="T17" fmla="*/ 160 h 164"/>
                  <a:gd name="T18" fmla="*/ 37 w 179"/>
                  <a:gd name="T19" fmla="*/ 157 h 164"/>
                  <a:gd name="T20" fmla="*/ 11 w 179"/>
                  <a:gd name="T21" fmla="*/ 157 h 164"/>
                  <a:gd name="T22" fmla="*/ 8 w 179"/>
                  <a:gd name="T23" fmla="*/ 153 h 164"/>
                  <a:gd name="T24" fmla="*/ 8 w 179"/>
                  <a:gd name="T25" fmla="*/ 52 h 164"/>
                  <a:gd name="T26" fmla="*/ 172 w 179"/>
                  <a:gd name="T27" fmla="*/ 52 h 164"/>
                  <a:gd name="T28" fmla="*/ 172 w 179"/>
                  <a:gd name="T29" fmla="*/ 153 h 164"/>
                  <a:gd name="T30" fmla="*/ 169 w 179"/>
                  <a:gd name="T31" fmla="*/ 157 h 164"/>
                  <a:gd name="T32" fmla="*/ 142 w 179"/>
                  <a:gd name="T33" fmla="*/ 157 h 164"/>
                  <a:gd name="T34" fmla="*/ 138 w 179"/>
                  <a:gd name="T35" fmla="*/ 160 h 164"/>
                  <a:gd name="T36" fmla="*/ 142 w 179"/>
                  <a:gd name="T37" fmla="*/ 164 h 164"/>
                  <a:gd name="T38" fmla="*/ 169 w 179"/>
                  <a:gd name="T39" fmla="*/ 164 h 164"/>
                  <a:gd name="T40" fmla="*/ 179 w 179"/>
                  <a:gd name="T41" fmla="*/ 153 h 164"/>
                  <a:gd name="T42" fmla="*/ 179 w 179"/>
                  <a:gd name="T43" fmla="*/ 26 h 164"/>
                  <a:gd name="T44" fmla="*/ 169 w 179"/>
                  <a:gd name="T45" fmla="*/ 15 h 164"/>
                  <a:gd name="T46" fmla="*/ 8 w 179"/>
                  <a:gd name="T47" fmla="*/ 45 h 164"/>
                  <a:gd name="T48" fmla="*/ 8 w 179"/>
                  <a:gd name="T49" fmla="*/ 11 h 164"/>
                  <a:gd name="T50" fmla="*/ 11 w 179"/>
                  <a:gd name="T51" fmla="*/ 7 h 164"/>
                  <a:gd name="T52" fmla="*/ 37 w 179"/>
                  <a:gd name="T53" fmla="*/ 7 h 164"/>
                  <a:gd name="T54" fmla="*/ 45 w 179"/>
                  <a:gd name="T55" fmla="*/ 20 h 164"/>
                  <a:gd name="T56" fmla="*/ 48 w 179"/>
                  <a:gd name="T57" fmla="*/ 22 h 164"/>
                  <a:gd name="T58" fmla="*/ 169 w 179"/>
                  <a:gd name="T59" fmla="*/ 22 h 164"/>
                  <a:gd name="T60" fmla="*/ 172 w 179"/>
                  <a:gd name="T61" fmla="*/ 26 h 164"/>
                  <a:gd name="T62" fmla="*/ 172 w 179"/>
                  <a:gd name="T63" fmla="*/ 45 h 164"/>
                  <a:gd name="T64" fmla="*/ 8 w 179"/>
                  <a:gd name="T65" fmla="*/ 45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9" h="164">
                    <a:moveTo>
                      <a:pt x="169" y="15"/>
                    </a:moveTo>
                    <a:cubicBezTo>
                      <a:pt x="51" y="15"/>
                      <a:pt x="51" y="15"/>
                      <a:pt x="51" y="15"/>
                    </a:cubicBezTo>
                    <a:cubicBezTo>
                      <a:pt x="43" y="0"/>
                      <a:pt x="39" y="0"/>
                      <a:pt x="38" y="0"/>
                    </a:cubicBezTo>
                    <a:cubicBezTo>
                      <a:pt x="11" y="0"/>
                      <a:pt x="11" y="0"/>
                      <a:pt x="11" y="0"/>
                    </a:cubicBezTo>
                    <a:cubicBezTo>
                      <a:pt x="5" y="0"/>
                      <a:pt x="0" y="5"/>
                      <a:pt x="0" y="11"/>
                    </a:cubicBezTo>
                    <a:cubicBezTo>
                      <a:pt x="0" y="153"/>
                      <a:pt x="0" y="153"/>
                      <a:pt x="0" y="153"/>
                    </a:cubicBezTo>
                    <a:cubicBezTo>
                      <a:pt x="0" y="159"/>
                      <a:pt x="5" y="164"/>
                      <a:pt x="11" y="164"/>
                    </a:cubicBezTo>
                    <a:cubicBezTo>
                      <a:pt x="37" y="164"/>
                      <a:pt x="37" y="164"/>
                      <a:pt x="37" y="164"/>
                    </a:cubicBezTo>
                    <a:cubicBezTo>
                      <a:pt x="39" y="164"/>
                      <a:pt x="41" y="162"/>
                      <a:pt x="41" y="160"/>
                    </a:cubicBezTo>
                    <a:cubicBezTo>
                      <a:pt x="41" y="158"/>
                      <a:pt x="39" y="157"/>
                      <a:pt x="37" y="157"/>
                    </a:cubicBezTo>
                    <a:cubicBezTo>
                      <a:pt x="11" y="157"/>
                      <a:pt x="11" y="157"/>
                      <a:pt x="11" y="157"/>
                    </a:cubicBezTo>
                    <a:cubicBezTo>
                      <a:pt x="9" y="157"/>
                      <a:pt x="8" y="155"/>
                      <a:pt x="8" y="153"/>
                    </a:cubicBezTo>
                    <a:cubicBezTo>
                      <a:pt x="8" y="52"/>
                      <a:pt x="8" y="52"/>
                      <a:pt x="8" y="52"/>
                    </a:cubicBezTo>
                    <a:cubicBezTo>
                      <a:pt x="172" y="52"/>
                      <a:pt x="172" y="52"/>
                      <a:pt x="172" y="52"/>
                    </a:cubicBezTo>
                    <a:cubicBezTo>
                      <a:pt x="172" y="153"/>
                      <a:pt x="172" y="153"/>
                      <a:pt x="172" y="153"/>
                    </a:cubicBezTo>
                    <a:cubicBezTo>
                      <a:pt x="172" y="155"/>
                      <a:pt x="170" y="157"/>
                      <a:pt x="169" y="157"/>
                    </a:cubicBezTo>
                    <a:cubicBezTo>
                      <a:pt x="142" y="157"/>
                      <a:pt x="142" y="157"/>
                      <a:pt x="142" y="157"/>
                    </a:cubicBezTo>
                    <a:cubicBezTo>
                      <a:pt x="140" y="157"/>
                      <a:pt x="138" y="158"/>
                      <a:pt x="138" y="160"/>
                    </a:cubicBezTo>
                    <a:cubicBezTo>
                      <a:pt x="138" y="162"/>
                      <a:pt x="140" y="164"/>
                      <a:pt x="142" y="164"/>
                    </a:cubicBezTo>
                    <a:cubicBezTo>
                      <a:pt x="169" y="164"/>
                      <a:pt x="169" y="164"/>
                      <a:pt x="169" y="164"/>
                    </a:cubicBezTo>
                    <a:cubicBezTo>
                      <a:pt x="175" y="164"/>
                      <a:pt x="179" y="159"/>
                      <a:pt x="179" y="153"/>
                    </a:cubicBezTo>
                    <a:cubicBezTo>
                      <a:pt x="179" y="26"/>
                      <a:pt x="179" y="26"/>
                      <a:pt x="179" y="26"/>
                    </a:cubicBezTo>
                    <a:cubicBezTo>
                      <a:pt x="179" y="20"/>
                      <a:pt x="175" y="15"/>
                      <a:pt x="169" y="15"/>
                    </a:cubicBezTo>
                    <a:close/>
                    <a:moveTo>
                      <a:pt x="8" y="45"/>
                    </a:moveTo>
                    <a:cubicBezTo>
                      <a:pt x="8" y="11"/>
                      <a:pt x="8" y="11"/>
                      <a:pt x="8" y="11"/>
                    </a:cubicBezTo>
                    <a:cubicBezTo>
                      <a:pt x="8" y="9"/>
                      <a:pt x="9" y="7"/>
                      <a:pt x="11" y="7"/>
                    </a:cubicBezTo>
                    <a:cubicBezTo>
                      <a:pt x="37" y="7"/>
                      <a:pt x="37" y="7"/>
                      <a:pt x="37" y="7"/>
                    </a:cubicBezTo>
                    <a:cubicBezTo>
                      <a:pt x="39" y="8"/>
                      <a:pt x="42" y="14"/>
                      <a:pt x="45" y="20"/>
                    </a:cubicBezTo>
                    <a:cubicBezTo>
                      <a:pt x="45" y="22"/>
                      <a:pt x="47" y="22"/>
                      <a:pt x="48" y="22"/>
                    </a:cubicBezTo>
                    <a:cubicBezTo>
                      <a:pt x="169" y="22"/>
                      <a:pt x="169" y="22"/>
                      <a:pt x="169" y="22"/>
                    </a:cubicBezTo>
                    <a:cubicBezTo>
                      <a:pt x="170" y="22"/>
                      <a:pt x="172" y="24"/>
                      <a:pt x="172" y="26"/>
                    </a:cubicBezTo>
                    <a:cubicBezTo>
                      <a:pt x="172" y="45"/>
                      <a:pt x="172" y="45"/>
                      <a:pt x="172" y="45"/>
                    </a:cubicBezTo>
                    <a:lnTo>
                      <a:pt x="8"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1174" tIns="20587" rIns="41174" bIns="20587" numCol="1" anchor="t" anchorCtr="0" compatLnSpc="1">
                <a:prstTxWarp prst="textNoShape">
                  <a:avLst/>
                </a:prstTxWarp>
              </a:bodyPr>
              <a:lstStyle/>
              <a:p>
                <a:pPr defTabSz="823485"/>
                <a:endParaRPr lang="en-US" sz="1621">
                  <a:solidFill>
                    <a:srgbClr val="FFFFFF"/>
                  </a:solidFill>
                  <a:latin typeface="Poppins" panose="00000500000000000000" pitchFamily="2" charset="0"/>
                  <a:cs typeface="Poppins" panose="00000500000000000000" pitchFamily="2" charset="0"/>
                </a:endParaRPr>
              </a:p>
            </p:txBody>
          </p:sp>
          <p:sp>
            <p:nvSpPr>
              <p:cNvPr id="81" name="Freeform 15">
                <a:extLst>
                  <a:ext uri="{FF2B5EF4-FFF2-40B4-BE49-F238E27FC236}">
                    <a16:creationId xmlns:a16="http://schemas.microsoft.com/office/drawing/2014/main" id="{FD8F9D58-C784-56A5-7AE5-49B5052DFAAC}"/>
                  </a:ext>
                </a:extLst>
              </p:cNvPr>
              <p:cNvSpPr>
                <a:spLocks noEditPoints="1"/>
              </p:cNvSpPr>
              <p:nvPr/>
            </p:nvSpPr>
            <p:spPr bwMode="auto">
              <a:xfrm>
                <a:off x="11420476" y="13033375"/>
                <a:ext cx="134938" cy="134938"/>
              </a:xfrm>
              <a:custGeom>
                <a:avLst/>
                <a:gdLst>
                  <a:gd name="T0" fmla="*/ 25 w 36"/>
                  <a:gd name="T1" fmla="*/ 3 h 36"/>
                  <a:gd name="T2" fmla="*/ 3 w 36"/>
                  <a:gd name="T3" fmla="*/ 13 h 36"/>
                  <a:gd name="T4" fmla="*/ 12 w 36"/>
                  <a:gd name="T5" fmla="*/ 35 h 36"/>
                  <a:gd name="T6" fmla="*/ 19 w 36"/>
                  <a:gd name="T7" fmla="*/ 36 h 36"/>
                  <a:gd name="T8" fmla="*/ 34 w 36"/>
                  <a:gd name="T9" fmla="*/ 25 h 36"/>
                  <a:gd name="T10" fmla="*/ 34 w 36"/>
                  <a:gd name="T11" fmla="*/ 13 h 36"/>
                  <a:gd name="T12" fmla="*/ 25 w 36"/>
                  <a:gd name="T13" fmla="*/ 3 h 36"/>
                  <a:gd name="T14" fmla="*/ 28 w 36"/>
                  <a:gd name="T15" fmla="*/ 23 h 36"/>
                  <a:gd name="T16" fmla="*/ 15 w 36"/>
                  <a:gd name="T17" fmla="*/ 28 h 36"/>
                  <a:gd name="T18" fmla="*/ 10 w 36"/>
                  <a:gd name="T19" fmla="*/ 23 h 36"/>
                  <a:gd name="T20" fmla="*/ 10 w 36"/>
                  <a:gd name="T21" fmla="*/ 16 h 36"/>
                  <a:gd name="T22" fmla="*/ 19 w 36"/>
                  <a:gd name="T23" fmla="*/ 10 h 36"/>
                  <a:gd name="T24" fmla="*/ 22 w 36"/>
                  <a:gd name="T25" fmla="*/ 10 h 36"/>
                  <a:gd name="T26" fmla="*/ 28 w 36"/>
                  <a:gd name="T27" fmla="*/ 15 h 36"/>
                  <a:gd name="T28" fmla="*/ 28 w 36"/>
                  <a:gd name="T29" fmla="*/ 2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36">
                    <a:moveTo>
                      <a:pt x="25" y="3"/>
                    </a:moveTo>
                    <a:cubicBezTo>
                      <a:pt x="17" y="0"/>
                      <a:pt x="7" y="4"/>
                      <a:pt x="3" y="13"/>
                    </a:cubicBezTo>
                    <a:cubicBezTo>
                      <a:pt x="0" y="21"/>
                      <a:pt x="4" y="31"/>
                      <a:pt x="12" y="35"/>
                    </a:cubicBezTo>
                    <a:cubicBezTo>
                      <a:pt x="15" y="36"/>
                      <a:pt x="17" y="36"/>
                      <a:pt x="19" y="36"/>
                    </a:cubicBezTo>
                    <a:cubicBezTo>
                      <a:pt x="26" y="36"/>
                      <a:pt x="32" y="32"/>
                      <a:pt x="34" y="25"/>
                    </a:cubicBezTo>
                    <a:cubicBezTo>
                      <a:pt x="36" y="21"/>
                      <a:pt x="36" y="17"/>
                      <a:pt x="34" y="13"/>
                    </a:cubicBezTo>
                    <a:cubicBezTo>
                      <a:pt x="33" y="8"/>
                      <a:pt x="29" y="5"/>
                      <a:pt x="25" y="3"/>
                    </a:cubicBezTo>
                    <a:close/>
                    <a:moveTo>
                      <a:pt x="28" y="23"/>
                    </a:moveTo>
                    <a:cubicBezTo>
                      <a:pt x="26" y="27"/>
                      <a:pt x="20" y="30"/>
                      <a:pt x="15" y="28"/>
                    </a:cubicBezTo>
                    <a:cubicBezTo>
                      <a:pt x="13" y="27"/>
                      <a:pt x="11" y="25"/>
                      <a:pt x="10" y="23"/>
                    </a:cubicBezTo>
                    <a:cubicBezTo>
                      <a:pt x="9" y="20"/>
                      <a:pt x="9" y="18"/>
                      <a:pt x="10" y="16"/>
                    </a:cubicBezTo>
                    <a:cubicBezTo>
                      <a:pt x="12" y="12"/>
                      <a:pt x="15" y="10"/>
                      <a:pt x="19" y="10"/>
                    </a:cubicBezTo>
                    <a:cubicBezTo>
                      <a:pt x="20" y="10"/>
                      <a:pt x="21" y="10"/>
                      <a:pt x="22" y="10"/>
                    </a:cubicBezTo>
                    <a:cubicBezTo>
                      <a:pt x="25" y="11"/>
                      <a:pt x="27" y="13"/>
                      <a:pt x="28" y="15"/>
                    </a:cubicBezTo>
                    <a:cubicBezTo>
                      <a:pt x="28" y="18"/>
                      <a:pt x="29" y="20"/>
                      <a:pt x="28"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1174" tIns="20587" rIns="41174" bIns="20587" numCol="1" anchor="t" anchorCtr="0" compatLnSpc="1">
                <a:prstTxWarp prst="textNoShape">
                  <a:avLst/>
                </a:prstTxWarp>
              </a:bodyPr>
              <a:lstStyle/>
              <a:p>
                <a:pPr defTabSz="823485"/>
                <a:endParaRPr lang="en-US" sz="1621">
                  <a:solidFill>
                    <a:srgbClr val="FFFFFF"/>
                  </a:solidFill>
                  <a:latin typeface="Poppins" panose="00000500000000000000" pitchFamily="2" charset="0"/>
                  <a:cs typeface="Poppins" panose="00000500000000000000" pitchFamily="2" charset="0"/>
                </a:endParaRPr>
              </a:p>
            </p:txBody>
          </p:sp>
          <p:sp>
            <p:nvSpPr>
              <p:cNvPr id="82" name="Freeform 16">
                <a:extLst>
                  <a:ext uri="{FF2B5EF4-FFF2-40B4-BE49-F238E27FC236}">
                    <a16:creationId xmlns:a16="http://schemas.microsoft.com/office/drawing/2014/main" id="{1B3CFFBA-0AED-77FB-1B31-E714BCE5AC61}"/>
                  </a:ext>
                </a:extLst>
              </p:cNvPr>
              <p:cNvSpPr>
                <a:spLocks noEditPoints="1"/>
              </p:cNvSpPr>
              <p:nvPr/>
            </p:nvSpPr>
            <p:spPr bwMode="auto">
              <a:xfrm>
                <a:off x="11314113" y="12931775"/>
                <a:ext cx="350838" cy="346075"/>
              </a:xfrm>
              <a:custGeom>
                <a:avLst/>
                <a:gdLst>
                  <a:gd name="T0" fmla="*/ 83 w 93"/>
                  <a:gd name="T1" fmla="*/ 49 h 92"/>
                  <a:gd name="T2" fmla="*/ 91 w 93"/>
                  <a:gd name="T3" fmla="*/ 38 h 92"/>
                  <a:gd name="T4" fmla="*/ 88 w 93"/>
                  <a:gd name="T5" fmla="*/ 22 h 92"/>
                  <a:gd name="T6" fmla="*/ 74 w 93"/>
                  <a:gd name="T7" fmla="*/ 23 h 92"/>
                  <a:gd name="T8" fmla="*/ 73 w 93"/>
                  <a:gd name="T9" fmla="*/ 9 h 92"/>
                  <a:gd name="T10" fmla="*/ 59 w 93"/>
                  <a:gd name="T11" fmla="*/ 0 h 92"/>
                  <a:gd name="T12" fmla="*/ 50 w 93"/>
                  <a:gd name="T13" fmla="*/ 10 h 92"/>
                  <a:gd name="T14" fmla="*/ 39 w 93"/>
                  <a:gd name="T15" fmla="*/ 2 h 92"/>
                  <a:gd name="T16" fmla="*/ 23 w 93"/>
                  <a:gd name="T17" fmla="*/ 5 h 92"/>
                  <a:gd name="T18" fmla="*/ 23 w 93"/>
                  <a:gd name="T19" fmla="*/ 19 h 92"/>
                  <a:gd name="T20" fmla="*/ 10 w 93"/>
                  <a:gd name="T21" fmla="*/ 20 h 92"/>
                  <a:gd name="T22" fmla="*/ 1 w 93"/>
                  <a:gd name="T23" fmla="*/ 34 h 92"/>
                  <a:gd name="T24" fmla="*/ 11 w 93"/>
                  <a:gd name="T25" fmla="*/ 43 h 92"/>
                  <a:gd name="T26" fmla="*/ 3 w 93"/>
                  <a:gd name="T27" fmla="*/ 54 h 92"/>
                  <a:gd name="T28" fmla="*/ 6 w 93"/>
                  <a:gd name="T29" fmla="*/ 70 h 92"/>
                  <a:gd name="T30" fmla="*/ 19 w 93"/>
                  <a:gd name="T31" fmla="*/ 70 h 92"/>
                  <a:gd name="T32" fmla="*/ 21 w 93"/>
                  <a:gd name="T33" fmla="*/ 83 h 92"/>
                  <a:gd name="T34" fmla="*/ 35 w 93"/>
                  <a:gd name="T35" fmla="*/ 92 h 92"/>
                  <a:gd name="T36" fmla="*/ 39 w 93"/>
                  <a:gd name="T37" fmla="*/ 90 h 92"/>
                  <a:gd name="T38" fmla="*/ 50 w 93"/>
                  <a:gd name="T39" fmla="*/ 82 h 92"/>
                  <a:gd name="T40" fmla="*/ 59 w 93"/>
                  <a:gd name="T41" fmla="*/ 92 h 92"/>
                  <a:gd name="T42" fmla="*/ 73 w 93"/>
                  <a:gd name="T43" fmla="*/ 83 h 92"/>
                  <a:gd name="T44" fmla="*/ 75 w 93"/>
                  <a:gd name="T45" fmla="*/ 69 h 92"/>
                  <a:gd name="T46" fmla="*/ 88 w 93"/>
                  <a:gd name="T47" fmla="*/ 70 h 92"/>
                  <a:gd name="T48" fmla="*/ 91 w 93"/>
                  <a:gd name="T49" fmla="*/ 54 h 92"/>
                  <a:gd name="T50" fmla="*/ 74 w 93"/>
                  <a:gd name="T51" fmla="*/ 61 h 92"/>
                  <a:gd name="T52" fmla="*/ 64 w 93"/>
                  <a:gd name="T53" fmla="*/ 69 h 92"/>
                  <a:gd name="T54" fmla="*/ 65 w 93"/>
                  <a:gd name="T55" fmla="*/ 82 h 92"/>
                  <a:gd name="T56" fmla="*/ 55 w 93"/>
                  <a:gd name="T57" fmla="*/ 76 h 92"/>
                  <a:gd name="T58" fmla="*/ 43 w 93"/>
                  <a:gd name="T59" fmla="*/ 74 h 92"/>
                  <a:gd name="T60" fmla="*/ 34 w 93"/>
                  <a:gd name="T61" fmla="*/ 84 h 92"/>
                  <a:gd name="T62" fmla="*/ 32 w 93"/>
                  <a:gd name="T63" fmla="*/ 73 h 92"/>
                  <a:gd name="T64" fmla="*/ 24 w 93"/>
                  <a:gd name="T65" fmla="*/ 63 h 92"/>
                  <a:gd name="T66" fmla="*/ 11 w 93"/>
                  <a:gd name="T67" fmla="*/ 64 h 92"/>
                  <a:gd name="T68" fmla="*/ 17 w 93"/>
                  <a:gd name="T69" fmla="*/ 54 h 92"/>
                  <a:gd name="T70" fmla="*/ 19 w 93"/>
                  <a:gd name="T71" fmla="*/ 42 h 92"/>
                  <a:gd name="T72" fmla="*/ 9 w 93"/>
                  <a:gd name="T73" fmla="*/ 33 h 92"/>
                  <a:gd name="T74" fmla="*/ 20 w 93"/>
                  <a:gd name="T75" fmla="*/ 31 h 92"/>
                  <a:gd name="T76" fmla="*/ 30 w 93"/>
                  <a:gd name="T77" fmla="*/ 23 h 92"/>
                  <a:gd name="T78" fmla="*/ 29 w 93"/>
                  <a:gd name="T79" fmla="*/ 10 h 92"/>
                  <a:gd name="T80" fmla="*/ 38 w 93"/>
                  <a:gd name="T81" fmla="*/ 16 h 92"/>
                  <a:gd name="T82" fmla="*/ 51 w 93"/>
                  <a:gd name="T83" fmla="*/ 18 h 92"/>
                  <a:gd name="T84" fmla="*/ 59 w 93"/>
                  <a:gd name="T85" fmla="*/ 8 h 92"/>
                  <a:gd name="T86" fmla="*/ 62 w 93"/>
                  <a:gd name="T87" fmla="*/ 19 h 92"/>
                  <a:gd name="T88" fmla="*/ 70 w 93"/>
                  <a:gd name="T89" fmla="*/ 29 h 92"/>
                  <a:gd name="T90" fmla="*/ 83 w 93"/>
                  <a:gd name="T91" fmla="*/ 28 h 92"/>
                  <a:gd name="T92" fmla="*/ 77 w 93"/>
                  <a:gd name="T93" fmla="*/ 38 h 92"/>
                  <a:gd name="T94" fmla="*/ 75 w 93"/>
                  <a:gd name="T95" fmla="*/ 50 h 92"/>
                  <a:gd name="T96" fmla="*/ 85 w 93"/>
                  <a:gd name="T97" fmla="*/ 59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3" h="92">
                    <a:moveTo>
                      <a:pt x="91" y="54"/>
                    </a:moveTo>
                    <a:cubicBezTo>
                      <a:pt x="83" y="49"/>
                      <a:pt x="83" y="49"/>
                      <a:pt x="83" y="49"/>
                    </a:cubicBezTo>
                    <a:cubicBezTo>
                      <a:pt x="83" y="47"/>
                      <a:pt x="83" y="45"/>
                      <a:pt x="83" y="43"/>
                    </a:cubicBezTo>
                    <a:cubicBezTo>
                      <a:pt x="91" y="38"/>
                      <a:pt x="91" y="38"/>
                      <a:pt x="91" y="38"/>
                    </a:cubicBezTo>
                    <a:cubicBezTo>
                      <a:pt x="93" y="37"/>
                      <a:pt x="93" y="36"/>
                      <a:pt x="93" y="34"/>
                    </a:cubicBezTo>
                    <a:cubicBezTo>
                      <a:pt x="92" y="30"/>
                      <a:pt x="90" y="26"/>
                      <a:pt x="88" y="22"/>
                    </a:cubicBezTo>
                    <a:cubicBezTo>
                      <a:pt x="87" y="20"/>
                      <a:pt x="85" y="20"/>
                      <a:pt x="84" y="20"/>
                    </a:cubicBezTo>
                    <a:cubicBezTo>
                      <a:pt x="74" y="23"/>
                      <a:pt x="74" y="23"/>
                      <a:pt x="74" y="23"/>
                    </a:cubicBezTo>
                    <a:cubicBezTo>
                      <a:pt x="73" y="21"/>
                      <a:pt x="72" y="20"/>
                      <a:pt x="70" y="18"/>
                    </a:cubicBezTo>
                    <a:cubicBezTo>
                      <a:pt x="73" y="9"/>
                      <a:pt x="73" y="9"/>
                      <a:pt x="73" y="9"/>
                    </a:cubicBezTo>
                    <a:cubicBezTo>
                      <a:pt x="73" y="8"/>
                      <a:pt x="72" y="6"/>
                      <a:pt x="71" y="5"/>
                    </a:cubicBezTo>
                    <a:cubicBezTo>
                      <a:pt x="67" y="3"/>
                      <a:pt x="63" y="1"/>
                      <a:pt x="59" y="0"/>
                    </a:cubicBezTo>
                    <a:cubicBezTo>
                      <a:pt x="57" y="0"/>
                      <a:pt x="55" y="0"/>
                      <a:pt x="54" y="2"/>
                    </a:cubicBezTo>
                    <a:cubicBezTo>
                      <a:pt x="50" y="10"/>
                      <a:pt x="50" y="10"/>
                      <a:pt x="50" y="10"/>
                    </a:cubicBezTo>
                    <a:cubicBezTo>
                      <a:pt x="48" y="10"/>
                      <a:pt x="46" y="10"/>
                      <a:pt x="44" y="10"/>
                    </a:cubicBezTo>
                    <a:cubicBezTo>
                      <a:pt x="39" y="2"/>
                      <a:pt x="39" y="2"/>
                      <a:pt x="39" y="2"/>
                    </a:cubicBezTo>
                    <a:cubicBezTo>
                      <a:pt x="38" y="0"/>
                      <a:pt x="36" y="0"/>
                      <a:pt x="35" y="0"/>
                    </a:cubicBezTo>
                    <a:cubicBezTo>
                      <a:pt x="31" y="1"/>
                      <a:pt x="26" y="3"/>
                      <a:pt x="23" y="5"/>
                    </a:cubicBezTo>
                    <a:cubicBezTo>
                      <a:pt x="21" y="6"/>
                      <a:pt x="20" y="8"/>
                      <a:pt x="21" y="9"/>
                    </a:cubicBezTo>
                    <a:cubicBezTo>
                      <a:pt x="23" y="19"/>
                      <a:pt x="23" y="19"/>
                      <a:pt x="23" y="19"/>
                    </a:cubicBezTo>
                    <a:cubicBezTo>
                      <a:pt x="22" y="20"/>
                      <a:pt x="20" y="21"/>
                      <a:pt x="19" y="23"/>
                    </a:cubicBezTo>
                    <a:cubicBezTo>
                      <a:pt x="10" y="20"/>
                      <a:pt x="10" y="20"/>
                      <a:pt x="10" y="20"/>
                    </a:cubicBezTo>
                    <a:cubicBezTo>
                      <a:pt x="8" y="20"/>
                      <a:pt x="7" y="21"/>
                      <a:pt x="6" y="22"/>
                    </a:cubicBezTo>
                    <a:cubicBezTo>
                      <a:pt x="4" y="26"/>
                      <a:pt x="2" y="30"/>
                      <a:pt x="1" y="34"/>
                    </a:cubicBezTo>
                    <a:cubicBezTo>
                      <a:pt x="0" y="36"/>
                      <a:pt x="1" y="38"/>
                      <a:pt x="3" y="38"/>
                    </a:cubicBezTo>
                    <a:cubicBezTo>
                      <a:pt x="11" y="43"/>
                      <a:pt x="11" y="43"/>
                      <a:pt x="11" y="43"/>
                    </a:cubicBezTo>
                    <a:cubicBezTo>
                      <a:pt x="11" y="45"/>
                      <a:pt x="11" y="47"/>
                      <a:pt x="11" y="49"/>
                    </a:cubicBezTo>
                    <a:cubicBezTo>
                      <a:pt x="3" y="54"/>
                      <a:pt x="3" y="54"/>
                      <a:pt x="3" y="54"/>
                    </a:cubicBezTo>
                    <a:cubicBezTo>
                      <a:pt x="1" y="55"/>
                      <a:pt x="1" y="57"/>
                      <a:pt x="1" y="58"/>
                    </a:cubicBezTo>
                    <a:cubicBezTo>
                      <a:pt x="2" y="62"/>
                      <a:pt x="4" y="67"/>
                      <a:pt x="6" y="70"/>
                    </a:cubicBezTo>
                    <a:cubicBezTo>
                      <a:pt x="7" y="72"/>
                      <a:pt x="9" y="72"/>
                      <a:pt x="10" y="72"/>
                    </a:cubicBezTo>
                    <a:cubicBezTo>
                      <a:pt x="19" y="70"/>
                      <a:pt x="19" y="70"/>
                      <a:pt x="19" y="70"/>
                    </a:cubicBezTo>
                    <a:cubicBezTo>
                      <a:pt x="21" y="71"/>
                      <a:pt x="22" y="72"/>
                      <a:pt x="24" y="74"/>
                    </a:cubicBezTo>
                    <a:cubicBezTo>
                      <a:pt x="21" y="83"/>
                      <a:pt x="21" y="83"/>
                      <a:pt x="21" y="83"/>
                    </a:cubicBezTo>
                    <a:cubicBezTo>
                      <a:pt x="21" y="85"/>
                      <a:pt x="22" y="86"/>
                      <a:pt x="23" y="87"/>
                    </a:cubicBezTo>
                    <a:cubicBezTo>
                      <a:pt x="27" y="89"/>
                      <a:pt x="31" y="91"/>
                      <a:pt x="35" y="92"/>
                    </a:cubicBezTo>
                    <a:cubicBezTo>
                      <a:pt x="35" y="92"/>
                      <a:pt x="36" y="92"/>
                      <a:pt x="36" y="92"/>
                    </a:cubicBezTo>
                    <a:cubicBezTo>
                      <a:pt x="37" y="92"/>
                      <a:pt x="39" y="92"/>
                      <a:pt x="39" y="90"/>
                    </a:cubicBezTo>
                    <a:cubicBezTo>
                      <a:pt x="44" y="82"/>
                      <a:pt x="44" y="82"/>
                      <a:pt x="44" y="82"/>
                    </a:cubicBezTo>
                    <a:cubicBezTo>
                      <a:pt x="46" y="82"/>
                      <a:pt x="48" y="82"/>
                      <a:pt x="50" y="82"/>
                    </a:cubicBezTo>
                    <a:cubicBezTo>
                      <a:pt x="55" y="90"/>
                      <a:pt x="55" y="90"/>
                      <a:pt x="55" y="90"/>
                    </a:cubicBezTo>
                    <a:cubicBezTo>
                      <a:pt x="56" y="92"/>
                      <a:pt x="57" y="92"/>
                      <a:pt x="59" y="92"/>
                    </a:cubicBezTo>
                    <a:cubicBezTo>
                      <a:pt x="63" y="91"/>
                      <a:pt x="67" y="89"/>
                      <a:pt x="71" y="87"/>
                    </a:cubicBezTo>
                    <a:cubicBezTo>
                      <a:pt x="73" y="86"/>
                      <a:pt x="73" y="84"/>
                      <a:pt x="73" y="83"/>
                    </a:cubicBezTo>
                    <a:cubicBezTo>
                      <a:pt x="70" y="74"/>
                      <a:pt x="70" y="74"/>
                      <a:pt x="70" y="74"/>
                    </a:cubicBezTo>
                    <a:cubicBezTo>
                      <a:pt x="72" y="72"/>
                      <a:pt x="73" y="71"/>
                      <a:pt x="75" y="69"/>
                    </a:cubicBezTo>
                    <a:cubicBezTo>
                      <a:pt x="84" y="72"/>
                      <a:pt x="84" y="72"/>
                      <a:pt x="84" y="72"/>
                    </a:cubicBezTo>
                    <a:cubicBezTo>
                      <a:pt x="85" y="72"/>
                      <a:pt x="87" y="71"/>
                      <a:pt x="88" y="70"/>
                    </a:cubicBezTo>
                    <a:cubicBezTo>
                      <a:pt x="90" y="66"/>
                      <a:pt x="92" y="62"/>
                      <a:pt x="93" y="58"/>
                    </a:cubicBezTo>
                    <a:cubicBezTo>
                      <a:pt x="93" y="56"/>
                      <a:pt x="93" y="54"/>
                      <a:pt x="91" y="54"/>
                    </a:cubicBezTo>
                    <a:close/>
                    <a:moveTo>
                      <a:pt x="83" y="64"/>
                    </a:moveTo>
                    <a:cubicBezTo>
                      <a:pt x="74" y="61"/>
                      <a:pt x="74" y="61"/>
                      <a:pt x="74" y="61"/>
                    </a:cubicBezTo>
                    <a:cubicBezTo>
                      <a:pt x="73" y="61"/>
                      <a:pt x="71" y="62"/>
                      <a:pt x="70" y="63"/>
                    </a:cubicBezTo>
                    <a:cubicBezTo>
                      <a:pt x="68" y="65"/>
                      <a:pt x="66" y="67"/>
                      <a:pt x="64" y="69"/>
                    </a:cubicBezTo>
                    <a:cubicBezTo>
                      <a:pt x="63" y="70"/>
                      <a:pt x="62" y="72"/>
                      <a:pt x="62" y="73"/>
                    </a:cubicBezTo>
                    <a:cubicBezTo>
                      <a:pt x="65" y="82"/>
                      <a:pt x="65" y="82"/>
                      <a:pt x="65" y="82"/>
                    </a:cubicBezTo>
                    <a:cubicBezTo>
                      <a:pt x="63" y="83"/>
                      <a:pt x="62" y="83"/>
                      <a:pt x="60" y="84"/>
                    </a:cubicBezTo>
                    <a:cubicBezTo>
                      <a:pt x="55" y="76"/>
                      <a:pt x="55" y="76"/>
                      <a:pt x="55" y="76"/>
                    </a:cubicBezTo>
                    <a:cubicBezTo>
                      <a:pt x="54" y="75"/>
                      <a:pt x="53" y="74"/>
                      <a:pt x="51" y="74"/>
                    </a:cubicBezTo>
                    <a:cubicBezTo>
                      <a:pt x="49" y="75"/>
                      <a:pt x="46" y="75"/>
                      <a:pt x="43" y="74"/>
                    </a:cubicBezTo>
                    <a:cubicBezTo>
                      <a:pt x="41" y="74"/>
                      <a:pt x="40" y="75"/>
                      <a:pt x="39" y="76"/>
                    </a:cubicBezTo>
                    <a:cubicBezTo>
                      <a:pt x="34" y="84"/>
                      <a:pt x="34" y="84"/>
                      <a:pt x="34" y="84"/>
                    </a:cubicBezTo>
                    <a:cubicBezTo>
                      <a:pt x="33" y="83"/>
                      <a:pt x="31" y="83"/>
                      <a:pt x="29" y="82"/>
                    </a:cubicBezTo>
                    <a:cubicBezTo>
                      <a:pt x="32" y="73"/>
                      <a:pt x="32" y="73"/>
                      <a:pt x="32" y="73"/>
                    </a:cubicBezTo>
                    <a:cubicBezTo>
                      <a:pt x="32" y="72"/>
                      <a:pt x="31" y="70"/>
                      <a:pt x="30" y="69"/>
                    </a:cubicBezTo>
                    <a:cubicBezTo>
                      <a:pt x="28" y="68"/>
                      <a:pt x="26" y="65"/>
                      <a:pt x="24" y="63"/>
                    </a:cubicBezTo>
                    <a:cubicBezTo>
                      <a:pt x="23" y="62"/>
                      <a:pt x="21" y="61"/>
                      <a:pt x="20" y="62"/>
                    </a:cubicBezTo>
                    <a:cubicBezTo>
                      <a:pt x="11" y="64"/>
                      <a:pt x="11" y="64"/>
                      <a:pt x="11" y="64"/>
                    </a:cubicBezTo>
                    <a:cubicBezTo>
                      <a:pt x="10" y="62"/>
                      <a:pt x="10" y="61"/>
                      <a:pt x="9" y="59"/>
                    </a:cubicBezTo>
                    <a:cubicBezTo>
                      <a:pt x="17" y="54"/>
                      <a:pt x="17" y="54"/>
                      <a:pt x="17" y="54"/>
                    </a:cubicBezTo>
                    <a:cubicBezTo>
                      <a:pt x="18" y="54"/>
                      <a:pt x="19" y="52"/>
                      <a:pt x="19" y="51"/>
                    </a:cubicBezTo>
                    <a:cubicBezTo>
                      <a:pt x="18" y="48"/>
                      <a:pt x="18" y="45"/>
                      <a:pt x="19" y="42"/>
                    </a:cubicBezTo>
                    <a:cubicBezTo>
                      <a:pt x="19" y="40"/>
                      <a:pt x="18" y="39"/>
                      <a:pt x="17" y="38"/>
                    </a:cubicBezTo>
                    <a:cubicBezTo>
                      <a:pt x="9" y="33"/>
                      <a:pt x="9" y="33"/>
                      <a:pt x="9" y="33"/>
                    </a:cubicBezTo>
                    <a:cubicBezTo>
                      <a:pt x="9" y="32"/>
                      <a:pt x="10" y="30"/>
                      <a:pt x="11" y="28"/>
                    </a:cubicBezTo>
                    <a:cubicBezTo>
                      <a:pt x="20" y="31"/>
                      <a:pt x="20" y="31"/>
                      <a:pt x="20" y="31"/>
                    </a:cubicBezTo>
                    <a:cubicBezTo>
                      <a:pt x="21" y="31"/>
                      <a:pt x="23" y="31"/>
                      <a:pt x="24" y="29"/>
                    </a:cubicBezTo>
                    <a:cubicBezTo>
                      <a:pt x="25" y="27"/>
                      <a:pt x="28" y="25"/>
                      <a:pt x="30" y="23"/>
                    </a:cubicBezTo>
                    <a:cubicBezTo>
                      <a:pt x="31" y="22"/>
                      <a:pt x="32" y="20"/>
                      <a:pt x="31" y="19"/>
                    </a:cubicBezTo>
                    <a:cubicBezTo>
                      <a:pt x="29" y="10"/>
                      <a:pt x="29" y="10"/>
                      <a:pt x="29" y="10"/>
                    </a:cubicBezTo>
                    <a:cubicBezTo>
                      <a:pt x="31" y="9"/>
                      <a:pt x="32" y="9"/>
                      <a:pt x="34" y="8"/>
                    </a:cubicBezTo>
                    <a:cubicBezTo>
                      <a:pt x="38" y="16"/>
                      <a:pt x="38" y="16"/>
                      <a:pt x="38" y="16"/>
                    </a:cubicBezTo>
                    <a:cubicBezTo>
                      <a:pt x="39" y="17"/>
                      <a:pt x="41" y="18"/>
                      <a:pt x="42" y="18"/>
                    </a:cubicBezTo>
                    <a:cubicBezTo>
                      <a:pt x="45" y="17"/>
                      <a:pt x="48" y="17"/>
                      <a:pt x="51" y="18"/>
                    </a:cubicBezTo>
                    <a:cubicBezTo>
                      <a:pt x="53" y="18"/>
                      <a:pt x="54" y="17"/>
                      <a:pt x="55" y="16"/>
                    </a:cubicBezTo>
                    <a:cubicBezTo>
                      <a:pt x="59" y="8"/>
                      <a:pt x="59" y="8"/>
                      <a:pt x="59" y="8"/>
                    </a:cubicBezTo>
                    <a:cubicBezTo>
                      <a:pt x="61" y="9"/>
                      <a:pt x="63" y="9"/>
                      <a:pt x="65" y="10"/>
                    </a:cubicBezTo>
                    <a:cubicBezTo>
                      <a:pt x="62" y="19"/>
                      <a:pt x="62" y="19"/>
                      <a:pt x="62" y="19"/>
                    </a:cubicBezTo>
                    <a:cubicBezTo>
                      <a:pt x="62" y="20"/>
                      <a:pt x="62" y="22"/>
                      <a:pt x="64" y="23"/>
                    </a:cubicBezTo>
                    <a:cubicBezTo>
                      <a:pt x="66" y="25"/>
                      <a:pt x="68" y="27"/>
                      <a:pt x="70" y="29"/>
                    </a:cubicBezTo>
                    <a:cubicBezTo>
                      <a:pt x="71" y="30"/>
                      <a:pt x="72" y="31"/>
                      <a:pt x="74" y="31"/>
                    </a:cubicBezTo>
                    <a:cubicBezTo>
                      <a:pt x="83" y="28"/>
                      <a:pt x="83" y="28"/>
                      <a:pt x="83" y="28"/>
                    </a:cubicBezTo>
                    <a:cubicBezTo>
                      <a:pt x="83" y="30"/>
                      <a:pt x="84" y="31"/>
                      <a:pt x="85" y="33"/>
                    </a:cubicBezTo>
                    <a:cubicBezTo>
                      <a:pt x="77" y="38"/>
                      <a:pt x="77" y="38"/>
                      <a:pt x="77" y="38"/>
                    </a:cubicBezTo>
                    <a:cubicBezTo>
                      <a:pt x="76" y="38"/>
                      <a:pt x="75" y="40"/>
                      <a:pt x="75" y="42"/>
                    </a:cubicBezTo>
                    <a:cubicBezTo>
                      <a:pt x="76" y="44"/>
                      <a:pt x="76" y="47"/>
                      <a:pt x="75" y="50"/>
                    </a:cubicBezTo>
                    <a:cubicBezTo>
                      <a:pt x="75" y="52"/>
                      <a:pt x="76" y="53"/>
                      <a:pt x="77" y="54"/>
                    </a:cubicBezTo>
                    <a:cubicBezTo>
                      <a:pt x="85" y="59"/>
                      <a:pt x="85" y="59"/>
                      <a:pt x="85" y="59"/>
                    </a:cubicBezTo>
                    <a:cubicBezTo>
                      <a:pt x="84" y="60"/>
                      <a:pt x="84" y="62"/>
                      <a:pt x="83"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1174" tIns="20587" rIns="41174" bIns="20587" numCol="1" anchor="t" anchorCtr="0" compatLnSpc="1">
                <a:prstTxWarp prst="textNoShape">
                  <a:avLst/>
                </a:prstTxWarp>
              </a:bodyPr>
              <a:lstStyle/>
              <a:p>
                <a:pPr defTabSz="823485"/>
                <a:endParaRPr lang="en-US" sz="1621">
                  <a:solidFill>
                    <a:srgbClr val="FFFFFF"/>
                  </a:solidFill>
                  <a:latin typeface="Poppins" panose="00000500000000000000" pitchFamily="2" charset="0"/>
                  <a:cs typeface="Poppins" panose="00000500000000000000" pitchFamily="2" charset="0"/>
                </a:endParaRPr>
              </a:p>
            </p:txBody>
          </p:sp>
        </p:grpSp>
      </p:grpSp>
      <p:grpSp>
        <p:nvGrpSpPr>
          <p:cNvPr id="18" name="Group 17">
            <a:extLst>
              <a:ext uri="{FF2B5EF4-FFF2-40B4-BE49-F238E27FC236}">
                <a16:creationId xmlns:a16="http://schemas.microsoft.com/office/drawing/2014/main" id="{01C75F4A-AB75-4047-63EF-4A290D99DDF6}"/>
              </a:ext>
            </a:extLst>
          </p:cNvPr>
          <p:cNvGrpSpPr/>
          <p:nvPr/>
        </p:nvGrpSpPr>
        <p:grpSpPr>
          <a:xfrm>
            <a:off x="7154204" y="2425664"/>
            <a:ext cx="719471" cy="703655"/>
            <a:chOff x="7206050" y="2470594"/>
            <a:chExt cx="719471" cy="703655"/>
          </a:xfrm>
        </p:grpSpPr>
        <p:sp>
          <p:nvSpPr>
            <p:cNvPr id="59" name="Oval 58">
              <a:extLst>
                <a:ext uri="{FF2B5EF4-FFF2-40B4-BE49-F238E27FC236}">
                  <a16:creationId xmlns:a16="http://schemas.microsoft.com/office/drawing/2014/main" id="{8277FBC9-75F4-6795-F665-284A2D06ED9F}"/>
                </a:ext>
              </a:extLst>
            </p:cNvPr>
            <p:cNvSpPr/>
            <p:nvPr/>
          </p:nvSpPr>
          <p:spPr>
            <a:xfrm rot="9145777">
              <a:off x="7206050" y="2470594"/>
              <a:ext cx="719471" cy="703655"/>
            </a:xfrm>
            <a:prstGeom prst="ellipse">
              <a:avLst/>
            </a:prstGeom>
            <a:solidFill>
              <a:schemeClr val="tx2">
                <a:lumMod val="50000"/>
                <a:lumOff val="50000"/>
              </a:schemeClr>
            </a:solidFill>
            <a:ln w="25400" cap="flat" cmpd="sng" algn="ctr">
              <a:noFill/>
              <a:prstDash val="solid"/>
            </a:ln>
            <a:effectLst/>
          </p:spPr>
          <p:txBody>
            <a:bodyPr rtlCol="0" anchor="ctr"/>
            <a:lstStyle/>
            <a:p>
              <a:pPr algn="ctr" defTabSz="411743">
                <a:defRPr/>
              </a:pPr>
              <a:endParaRPr lang="en-US" sz="810" kern="0">
                <a:solidFill>
                  <a:srgbClr val="FFFFFF"/>
                </a:solidFill>
                <a:latin typeface="Poppins" panose="00000500000000000000" pitchFamily="2" charset="0"/>
                <a:cs typeface="Poppins" panose="00000500000000000000" pitchFamily="2" charset="0"/>
              </a:endParaRPr>
            </a:p>
          </p:txBody>
        </p:sp>
        <p:pic>
          <p:nvPicPr>
            <p:cNvPr id="95" name="Graphic 94" descr="Unlock outline">
              <a:extLst>
                <a:ext uri="{FF2B5EF4-FFF2-40B4-BE49-F238E27FC236}">
                  <a16:creationId xmlns:a16="http://schemas.microsoft.com/office/drawing/2014/main" id="{923E2FCB-7466-7491-66F4-176486C18FA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08088" y="2537951"/>
              <a:ext cx="533903" cy="533903"/>
            </a:xfrm>
            <a:prstGeom prst="rect">
              <a:avLst/>
            </a:prstGeom>
          </p:spPr>
        </p:pic>
      </p:grpSp>
      <p:grpSp>
        <p:nvGrpSpPr>
          <p:cNvPr id="17" name="Group 16">
            <a:extLst>
              <a:ext uri="{FF2B5EF4-FFF2-40B4-BE49-F238E27FC236}">
                <a16:creationId xmlns:a16="http://schemas.microsoft.com/office/drawing/2014/main" id="{2188C648-88A0-7151-F35C-0FA3F786C2BA}"/>
              </a:ext>
            </a:extLst>
          </p:cNvPr>
          <p:cNvGrpSpPr/>
          <p:nvPr/>
        </p:nvGrpSpPr>
        <p:grpSpPr>
          <a:xfrm>
            <a:off x="7166624" y="3885181"/>
            <a:ext cx="719471" cy="703655"/>
            <a:chOff x="7166624" y="3961381"/>
            <a:chExt cx="719471" cy="703655"/>
          </a:xfrm>
        </p:grpSpPr>
        <p:sp>
          <p:nvSpPr>
            <p:cNvPr id="69" name="Oval 68">
              <a:extLst>
                <a:ext uri="{FF2B5EF4-FFF2-40B4-BE49-F238E27FC236}">
                  <a16:creationId xmlns:a16="http://schemas.microsoft.com/office/drawing/2014/main" id="{F85E59D8-8CDA-45A2-F491-D3F8F03E0D57}"/>
                </a:ext>
              </a:extLst>
            </p:cNvPr>
            <p:cNvSpPr/>
            <p:nvPr/>
          </p:nvSpPr>
          <p:spPr>
            <a:xfrm rot="9145777">
              <a:off x="7166624" y="3961381"/>
              <a:ext cx="719471" cy="703655"/>
            </a:xfrm>
            <a:prstGeom prst="ellipse">
              <a:avLst/>
            </a:prstGeom>
            <a:solidFill>
              <a:schemeClr val="tx2">
                <a:lumMod val="50000"/>
                <a:lumOff val="50000"/>
              </a:schemeClr>
            </a:solidFill>
            <a:ln w="25400" cap="flat" cmpd="sng" algn="ctr">
              <a:noFill/>
              <a:prstDash val="solid"/>
            </a:ln>
            <a:effectLst/>
          </p:spPr>
          <p:txBody>
            <a:bodyPr rtlCol="0" anchor="ctr"/>
            <a:lstStyle/>
            <a:p>
              <a:pPr algn="ctr" defTabSz="411743">
                <a:defRPr/>
              </a:pPr>
              <a:endParaRPr lang="en-US" sz="810" kern="0">
                <a:solidFill>
                  <a:srgbClr val="FFFFFF"/>
                </a:solidFill>
                <a:latin typeface="Poppins" panose="00000500000000000000" pitchFamily="2" charset="0"/>
                <a:cs typeface="Poppins" panose="00000500000000000000" pitchFamily="2" charset="0"/>
              </a:endParaRPr>
            </a:p>
          </p:txBody>
        </p:sp>
        <p:pic>
          <p:nvPicPr>
            <p:cNvPr id="96" name="Graphic 95" descr="Transfer outline">
              <a:extLst>
                <a:ext uri="{FF2B5EF4-FFF2-40B4-BE49-F238E27FC236}">
                  <a16:creationId xmlns:a16="http://schemas.microsoft.com/office/drawing/2014/main" id="{56272223-D975-C5AA-FF83-05EDFF2012D2}"/>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259407" y="4042545"/>
              <a:ext cx="533903" cy="533903"/>
            </a:xfrm>
            <a:prstGeom prst="rect">
              <a:avLst/>
            </a:prstGeom>
          </p:spPr>
        </p:pic>
      </p:grpSp>
      <p:pic>
        <p:nvPicPr>
          <p:cNvPr id="100" name="Graphic 99" descr="Battery charging outline">
            <a:extLst>
              <a:ext uri="{FF2B5EF4-FFF2-40B4-BE49-F238E27FC236}">
                <a16:creationId xmlns:a16="http://schemas.microsoft.com/office/drawing/2014/main" id="{993DB8EE-2A70-995E-D6D7-782D0A32F910}"/>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4526313" y="2552007"/>
            <a:ext cx="533903" cy="533903"/>
          </a:xfrm>
          <a:prstGeom prst="rect">
            <a:avLst/>
          </a:prstGeom>
        </p:spPr>
      </p:pic>
      <p:sp>
        <p:nvSpPr>
          <p:cNvPr id="101" name="TextBox 100">
            <a:extLst>
              <a:ext uri="{FF2B5EF4-FFF2-40B4-BE49-F238E27FC236}">
                <a16:creationId xmlns:a16="http://schemas.microsoft.com/office/drawing/2014/main" id="{F7592420-02E1-65F6-1218-98E9C1406FC6}"/>
              </a:ext>
            </a:extLst>
          </p:cNvPr>
          <p:cNvSpPr txBox="1"/>
          <p:nvPr/>
        </p:nvSpPr>
        <p:spPr>
          <a:xfrm>
            <a:off x="3858941" y="5391272"/>
            <a:ext cx="4566514" cy="1200329"/>
          </a:xfrm>
          <a:prstGeom prst="rect">
            <a:avLst/>
          </a:prstGeom>
          <a:noFill/>
        </p:spPr>
        <p:txBody>
          <a:bodyPr wrap="square" lIns="121920" tIns="60960" rIns="121920" bIns="60960" anchor="t">
            <a:spAutoFit/>
          </a:bodyPr>
          <a:lstStyle/>
          <a:p>
            <a:pPr marL="0" lvl="1" algn="ctr" defTabSz="554465"/>
            <a:r>
              <a:rPr lang="en-GB" sz="1400" b="1">
                <a:solidFill>
                  <a:srgbClr val="CC3ABF"/>
                </a:solidFill>
                <a:latin typeface="Poppins" panose="00000500000000000000" pitchFamily="2" charset="0"/>
                <a:cs typeface="Poppins" panose="00000500000000000000" pitchFamily="2" charset="0"/>
              </a:rPr>
              <a:t>Enable customer-centricity</a:t>
            </a:r>
          </a:p>
          <a:p>
            <a:pPr marL="0" lvl="1" algn="ctr" defTabSz="554465"/>
            <a:r>
              <a:rPr lang="en-GB" sz="1400">
                <a:latin typeface="Poppins" panose="00000500000000000000" pitchFamily="2" charset="0"/>
                <a:cs typeface="Poppins" panose="00000500000000000000" pitchFamily="2" charset="0"/>
              </a:rPr>
              <a:t>Facilitate easier and more transparent engagement with industry participants, empowering the market to contribute to energy transition innovation.</a:t>
            </a:r>
          </a:p>
        </p:txBody>
      </p:sp>
      <p:sp>
        <p:nvSpPr>
          <p:cNvPr id="61" name="Oval 60">
            <a:extLst>
              <a:ext uri="{FF2B5EF4-FFF2-40B4-BE49-F238E27FC236}">
                <a16:creationId xmlns:a16="http://schemas.microsoft.com/office/drawing/2014/main" id="{2F7BD76A-D4D9-A970-8D34-640B83125B46}"/>
              </a:ext>
            </a:extLst>
          </p:cNvPr>
          <p:cNvSpPr/>
          <p:nvPr/>
        </p:nvSpPr>
        <p:spPr>
          <a:xfrm rot="9145777">
            <a:off x="4386740" y="3809815"/>
            <a:ext cx="719471" cy="703655"/>
          </a:xfrm>
          <a:prstGeom prst="ellipse">
            <a:avLst/>
          </a:prstGeom>
          <a:solidFill>
            <a:schemeClr val="tx2">
              <a:lumMod val="50000"/>
              <a:lumOff val="50000"/>
            </a:schemeClr>
          </a:solidFill>
          <a:ln w="25400" cap="flat" cmpd="sng" algn="ctr">
            <a:noFill/>
            <a:prstDash val="solid"/>
          </a:ln>
          <a:effectLst/>
        </p:spPr>
        <p:txBody>
          <a:bodyPr rtlCol="0" anchor="ctr"/>
          <a:lstStyle/>
          <a:p>
            <a:pPr algn="ctr" defTabSz="411743">
              <a:defRPr/>
            </a:pPr>
            <a:endParaRPr lang="en-US" sz="810" kern="0">
              <a:solidFill>
                <a:srgbClr val="FFFFFF"/>
              </a:solidFill>
              <a:latin typeface="Poppins" panose="00000500000000000000" pitchFamily="2" charset="0"/>
              <a:cs typeface="Poppins" panose="00000500000000000000" pitchFamily="2" charset="0"/>
            </a:endParaRPr>
          </a:p>
        </p:txBody>
      </p:sp>
      <p:grpSp>
        <p:nvGrpSpPr>
          <p:cNvPr id="10" name="Group 9">
            <a:extLst>
              <a:ext uri="{FF2B5EF4-FFF2-40B4-BE49-F238E27FC236}">
                <a16:creationId xmlns:a16="http://schemas.microsoft.com/office/drawing/2014/main" id="{FE21F8D3-46B2-8F8F-81C2-2D0A4F48EC66}"/>
              </a:ext>
            </a:extLst>
          </p:cNvPr>
          <p:cNvGrpSpPr/>
          <p:nvPr/>
        </p:nvGrpSpPr>
        <p:grpSpPr>
          <a:xfrm>
            <a:off x="4594989" y="3978712"/>
            <a:ext cx="298735" cy="359266"/>
            <a:chOff x="11245851" y="9561513"/>
            <a:chExt cx="546100" cy="671513"/>
          </a:xfrm>
          <a:solidFill>
            <a:schemeClr val="bg1"/>
          </a:solidFill>
        </p:grpSpPr>
        <p:sp>
          <p:nvSpPr>
            <p:cNvPr id="11" name="Freeform 17">
              <a:extLst>
                <a:ext uri="{FF2B5EF4-FFF2-40B4-BE49-F238E27FC236}">
                  <a16:creationId xmlns:a16="http://schemas.microsoft.com/office/drawing/2014/main" id="{2A37C9C1-F2E9-208F-1229-7517B425A33F}"/>
                </a:ext>
              </a:extLst>
            </p:cNvPr>
            <p:cNvSpPr>
              <a:spLocks noEditPoints="1"/>
            </p:cNvSpPr>
            <p:nvPr/>
          </p:nvSpPr>
          <p:spPr bwMode="auto">
            <a:xfrm>
              <a:off x="11377613" y="10113963"/>
              <a:ext cx="73025" cy="71438"/>
            </a:xfrm>
            <a:custGeom>
              <a:avLst/>
              <a:gdLst>
                <a:gd name="T0" fmla="*/ 9 w 19"/>
                <a:gd name="T1" fmla="*/ 0 h 19"/>
                <a:gd name="T2" fmla="*/ 3 w 19"/>
                <a:gd name="T3" fmla="*/ 3 h 19"/>
                <a:gd name="T4" fmla="*/ 0 w 19"/>
                <a:gd name="T5" fmla="*/ 10 h 19"/>
                <a:gd name="T6" fmla="*/ 9 w 19"/>
                <a:gd name="T7" fmla="*/ 19 h 19"/>
                <a:gd name="T8" fmla="*/ 19 w 19"/>
                <a:gd name="T9" fmla="*/ 10 h 19"/>
                <a:gd name="T10" fmla="*/ 9 w 19"/>
                <a:gd name="T11" fmla="*/ 0 h 19"/>
                <a:gd name="T12" fmla="*/ 7 w 19"/>
                <a:gd name="T13" fmla="*/ 10 h 19"/>
                <a:gd name="T14" fmla="*/ 8 w 19"/>
                <a:gd name="T15" fmla="*/ 8 h 19"/>
                <a:gd name="T16" fmla="*/ 9 w 19"/>
                <a:gd name="T17" fmla="*/ 8 h 19"/>
                <a:gd name="T18" fmla="*/ 11 w 19"/>
                <a:gd name="T19" fmla="*/ 10 h 19"/>
                <a:gd name="T20" fmla="*/ 7 w 19"/>
                <a:gd name="T21" fmla="*/ 1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19">
                  <a:moveTo>
                    <a:pt x="9" y="0"/>
                  </a:moveTo>
                  <a:cubicBezTo>
                    <a:pt x="7" y="0"/>
                    <a:pt x="4" y="1"/>
                    <a:pt x="3" y="3"/>
                  </a:cubicBezTo>
                  <a:cubicBezTo>
                    <a:pt x="1" y="5"/>
                    <a:pt x="0" y="7"/>
                    <a:pt x="0" y="10"/>
                  </a:cubicBezTo>
                  <a:cubicBezTo>
                    <a:pt x="0" y="15"/>
                    <a:pt x="4" y="19"/>
                    <a:pt x="9" y="19"/>
                  </a:cubicBezTo>
                  <a:cubicBezTo>
                    <a:pt x="14" y="19"/>
                    <a:pt x="19" y="15"/>
                    <a:pt x="19" y="10"/>
                  </a:cubicBezTo>
                  <a:cubicBezTo>
                    <a:pt x="19" y="5"/>
                    <a:pt x="14" y="0"/>
                    <a:pt x="9" y="0"/>
                  </a:cubicBezTo>
                  <a:close/>
                  <a:moveTo>
                    <a:pt x="7" y="10"/>
                  </a:moveTo>
                  <a:cubicBezTo>
                    <a:pt x="7" y="9"/>
                    <a:pt x="8" y="9"/>
                    <a:pt x="8" y="8"/>
                  </a:cubicBezTo>
                  <a:cubicBezTo>
                    <a:pt x="8" y="8"/>
                    <a:pt x="9" y="8"/>
                    <a:pt x="9" y="8"/>
                  </a:cubicBezTo>
                  <a:cubicBezTo>
                    <a:pt x="10" y="8"/>
                    <a:pt x="11" y="9"/>
                    <a:pt x="11" y="10"/>
                  </a:cubicBezTo>
                  <a:cubicBezTo>
                    <a:pt x="11" y="12"/>
                    <a:pt x="7" y="12"/>
                    <a:pt x="7"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1174" tIns="20587" rIns="41174" bIns="20587" numCol="1" anchor="t" anchorCtr="0" compatLnSpc="1">
              <a:prstTxWarp prst="textNoShape">
                <a:avLst/>
              </a:prstTxWarp>
            </a:bodyPr>
            <a:lstStyle/>
            <a:p>
              <a:pPr defTabSz="823485"/>
              <a:endParaRPr lang="en-US" sz="1621">
                <a:solidFill>
                  <a:srgbClr val="FFFFFF"/>
                </a:solidFill>
                <a:latin typeface="Poppins" panose="00000500000000000000" pitchFamily="2" charset="0"/>
                <a:cs typeface="Poppins" panose="00000500000000000000" pitchFamily="2" charset="0"/>
              </a:endParaRPr>
            </a:p>
          </p:txBody>
        </p:sp>
        <p:sp>
          <p:nvSpPr>
            <p:cNvPr id="12" name="Freeform 18">
              <a:extLst>
                <a:ext uri="{FF2B5EF4-FFF2-40B4-BE49-F238E27FC236}">
                  <a16:creationId xmlns:a16="http://schemas.microsoft.com/office/drawing/2014/main" id="{550F7F30-4D92-88A4-5921-B7E360D1EAB3}"/>
                </a:ext>
              </a:extLst>
            </p:cNvPr>
            <p:cNvSpPr>
              <a:spLocks noEditPoints="1"/>
            </p:cNvSpPr>
            <p:nvPr/>
          </p:nvSpPr>
          <p:spPr bwMode="auto">
            <a:xfrm>
              <a:off x="11245851" y="9566275"/>
              <a:ext cx="331788" cy="666750"/>
            </a:xfrm>
            <a:custGeom>
              <a:avLst/>
              <a:gdLst>
                <a:gd name="T0" fmla="*/ 68 w 88"/>
                <a:gd name="T1" fmla="*/ 1 h 178"/>
                <a:gd name="T2" fmla="*/ 64 w 88"/>
                <a:gd name="T3" fmla="*/ 1 h 178"/>
                <a:gd name="T4" fmla="*/ 63 w 88"/>
                <a:gd name="T5" fmla="*/ 4 h 178"/>
                <a:gd name="T6" fmla="*/ 63 w 88"/>
                <a:gd name="T7" fmla="*/ 29 h 178"/>
                <a:gd name="T8" fmla="*/ 54 w 88"/>
                <a:gd name="T9" fmla="*/ 42 h 178"/>
                <a:gd name="T10" fmla="*/ 34 w 88"/>
                <a:gd name="T11" fmla="*/ 42 h 178"/>
                <a:gd name="T12" fmla="*/ 25 w 88"/>
                <a:gd name="T13" fmla="*/ 29 h 178"/>
                <a:gd name="T14" fmla="*/ 25 w 88"/>
                <a:gd name="T15" fmla="*/ 4 h 178"/>
                <a:gd name="T16" fmla="*/ 23 w 88"/>
                <a:gd name="T17" fmla="*/ 1 h 178"/>
                <a:gd name="T18" fmla="*/ 20 w 88"/>
                <a:gd name="T19" fmla="*/ 1 h 178"/>
                <a:gd name="T20" fmla="*/ 0 w 88"/>
                <a:gd name="T21" fmla="*/ 37 h 178"/>
                <a:gd name="T22" fmla="*/ 24 w 88"/>
                <a:gd name="T23" fmla="*/ 72 h 178"/>
                <a:gd name="T24" fmla="*/ 19 w 88"/>
                <a:gd name="T25" fmla="*/ 153 h 178"/>
                <a:gd name="T26" fmla="*/ 44 w 88"/>
                <a:gd name="T27" fmla="*/ 178 h 178"/>
                <a:gd name="T28" fmla="*/ 69 w 88"/>
                <a:gd name="T29" fmla="*/ 153 h 178"/>
                <a:gd name="T30" fmla="*/ 63 w 88"/>
                <a:gd name="T31" fmla="*/ 72 h 178"/>
                <a:gd name="T32" fmla="*/ 88 w 88"/>
                <a:gd name="T33" fmla="*/ 37 h 178"/>
                <a:gd name="T34" fmla="*/ 68 w 88"/>
                <a:gd name="T35" fmla="*/ 1 h 178"/>
                <a:gd name="T36" fmla="*/ 58 w 88"/>
                <a:gd name="T37" fmla="*/ 67 h 178"/>
                <a:gd name="T38" fmla="*/ 56 w 88"/>
                <a:gd name="T39" fmla="*/ 70 h 178"/>
                <a:gd name="T40" fmla="*/ 62 w 88"/>
                <a:gd name="T41" fmla="*/ 153 h 178"/>
                <a:gd name="T42" fmla="*/ 44 w 88"/>
                <a:gd name="T43" fmla="*/ 170 h 178"/>
                <a:gd name="T44" fmla="*/ 26 w 88"/>
                <a:gd name="T45" fmla="*/ 153 h 178"/>
                <a:gd name="T46" fmla="*/ 32 w 88"/>
                <a:gd name="T47" fmla="*/ 70 h 178"/>
                <a:gd name="T48" fmla="*/ 30 w 88"/>
                <a:gd name="T49" fmla="*/ 67 h 178"/>
                <a:gd name="T50" fmla="*/ 8 w 88"/>
                <a:gd name="T51" fmla="*/ 37 h 178"/>
                <a:gd name="T52" fmla="*/ 18 w 88"/>
                <a:gd name="T53" fmla="*/ 12 h 178"/>
                <a:gd name="T54" fmla="*/ 18 w 88"/>
                <a:gd name="T55" fmla="*/ 30 h 178"/>
                <a:gd name="T56" fmla="*/ 19 w 88"/>
                <a:gd name="T57" fmla="*/ 32 h 178"/>
                <a:gd name="T58" fmla="*/ 29 w 88"/>
                <a:gd name="T59" fmla="*/ 48 h 178"/>
                <a:gd name="T60" fmla="*/ 32 w 88"/>
                <a:gd name="T61" fmla="*/ 50 h 178"/>
                <a:gd name="T62" fmla="*/ 56 w 88"/>
                <a:gd name="T63" fmla="*/ 50 h 178"/>
                <a:gd name="T64" fmla="*/ 59 w 88"/>
                <a:gd name="T65" fmla="*/ 48 h 178"/>
                <a:gd name="T66" fmla="*/ 69 w 88"/>
                <a:gd name="T67" fmla="*/ 32 h 178"/>
                <a:gd name="T68" fmla="*/ 70 w 88"/>
                <a:gd name="T69" fmla="*/ 30 h 178"/>
                <a:gd name="T70" fmla="*/ 70 w 88"/>
                <a:gd name="T71" fmla="*/ 12 h 178"/>
                <a:gd name="T72" fmla="*/ 80 w 88"/>
                <a:gd name="T73" fmla="*/ 37 h 178"/>
                <a:gd name="T74" fmla="*/ 58 w 88"/>
                <a:gd name="T75" fmla="*/ 67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 h="178">
                  <a:moveTo>
                    <a:pt x="68" y="1"/>
                  </a:moveTo>
                  <a:cubicBezTo>
                    <a:pt x="67" y="0"/>
                    <a:pt x="66" y="0"/>
                    <a:pt x="64" y="1"/>
                  </a:cubicBezTo>
                  <a:cubicBezTo>
                    <a:pt x="63" y="2"/>
                    <a:pt x="63" y="3"/>
                    <a:pt x="63" y="4"/>
                  </a:cubicBezTo>
                  <a:cubicBezTo>
                    <a:pt x="63" y="29"/>
                    <a:pt x="63" y="29"/>
                    <a:pt x="63" y="29"/>
                  </a:cubicBezTo>
                  <a:cubicBezTo>
                    <a:pt x="54" y="42"/>
                    <a:pt x="54" y="42"/>
                    <a:pt x="54" y="42"/>
                  </a:cubicBezTo>
                  <a:cubicBezTo>
                    <a:pt x="34" y="42"/>
                    <a:pt x="34" y="42"/>
                    <a:pt x="34" y="42"/>
                  </a:cubicBezTo>
                  <a:cubicBezTo>
                    <a:pt x="25" y="29"/>
                    <a:pt x="25" y="29"/>
                    <a:pt x="25" y="29"/>
                  </a:cubicBezTo>
                  <a:cubicBezTo>
                    <a:pt x="25" y="4"/>
                    <a:pt x="25" y="4"/>
                    <a:pt x="25" y="4"/>
                  </a:cubicBezTo>
                  <a:cubicBezTo>
                    <a:pt x="25" y="3"/>
                    <a:pt x="25" y="2"/>
                    <a:pt x="23" y="1"/>
                  </a:cubicBezTo>
                  <a:cubicBezTo>
                    <a:pt x="22" y="0"/>
                    <a:pt x="21" y="0"/>
                    <a:pt x="20" y="1"/>
                  </a:cubicBezTo>
                  <a:cubicBezTo>
                    <a:pt x="7" y="9"/>
                    <a:pt x="0" y="23"/>
                    <a:pt x="0" y="37"/>
                  </a:cubicBezTo>
                  <a:cubicBezTo>
                    <a:pt x="0" y="54"/>
                    <a:pt x="17" y="67"/>
                    <a:pt x="24" y="72"/>
                  </a:cubicBezTo>
                  <a:cubicBezTo>
                    <a:pt x="19" y="153"/>
                    <a:pt x="19" y="153"/>
                    <a:pt x="19" y="153"/>
                  </a:cubicBezTo>
                  <a:cubicBezTo>
                    <a:pt x="19" y="167"/>
                    <a:pt x="30" y="178"/>
                    <a:pt x="44" y="178"/>
                  </a:cubicBezTo>
                  <a:cubicBezTo>
                    <a:pt x="58" y="178"/>
                    <a:pt x="69" y="167"/>
                    <a:pt x="69" y="153"/>
                  </a:cubicBezTo>
                  <a:cubicBezTo>
                    <a:pt x="63" y="72"/>
                    <a:pt x="63" y="72"/>
                    <a:pt x="63" y="72"/>
                  </a:cubicBezTo>
                  <a:cubicBezTo>
                    <a:pt x="71" y="67"/>
                    <a:pt x="88" y="54"/>
                    <a:pt x="88" y="37"/>
                  </a:cubicBezTo>
                  <a:cubicBezTo>
                    <a:pt x="88" y="23"/>
                    <a:pt x="81" y="9"/>
                    <a:pt x="68" y="1"/>
                  </a:cubicBezTo>
                  <a:close/>
                  <a:moveTo>
                    <a:pt x="58" y="67"/>
                  </a:moveTo>
                  <a:cubicBezTo>
                    <a:pt x="56" y="68"/>
                    <a:pt x="56" y="69"/>
                    <a:pt x="56" y="70"/>
                  </a:cubicBezTo>
                  <a:cubicBezTo>
                    <a:pt x="62" y="153"/>
                    <a:pt x="62" y="153"/>
                    <a:pt x="62" y="153"/>
                  </a:cubicBezTo>
                  <a:cubicBezTo>
                    <a:pt x="62" y="163"/>
                    <a:pt x="54" y="170"/>
                    <a:pt x="44" y="170"/>
                  </a:cubicBezTo>
                  <a:cubicBezTo>
                    <a:pt x="34" y="170"/>
                    <a:pt x="26" y="163"/>
                    <a:pt x="26" y="153"/>
                  </a:cubicBezTo>
                  <a:cubicBezTo>
                    <a:pt x="32" y="70"/>
                    <a:pt x="32" y="70"/>
                    <a:pt x="32" y="70"/>
                  </a:cubicBezTo>
                  <a:cubicBezTo>
                    <a:pt x="32" y="69"/>
                    <a:pt x="31" y="68"/>
                    <a:pt x="30" y="67"/>
                  </a:cubicBezTo>
                  <a:cubicBezTo>
                    <a:pt x="25" y="64"/>
                    <a:pt x="8" y="52"/>
                    <a:pt x="8" y="37"/>
                  </a:cubicBezTo>
                  <a:cubicBezTo>
                    <a:pt x="8" y="28"/>
                    <a:pt x="11" y="19"/>
                    <a:pt x="18" y="12"/>
                  </a:cubicBezTo>
                  <a:cubicBezTo>
                    <a:pt x="18" y="30"/>
                    <a:pt x="18" y="30"/>
                    <a:pt x="18" y="30"/>
                  </a:cubicBezTo>
                  <a:cubicBezTo>
                    <a:pt x="18" y="31"/>
                    <a:pt x="18" y="31"/>
                    <a:pt x="19" y="32"/>
                  </a:cubicBezTo>
                  <a:cubicBezTo>
                    <a:pt x="29" y="48"/>
                    <a:pt x="29" y="48"/>
                    <a:pt x="29" y="48"/>
                  </a:cubicBezTo>
                  <a:cubicBezTo>
                    <a:pt x="30" y="49"/>
                    <a:pt x="31" y="50"/>
                    <a:pt x="32" y="50"/>
                  </a:cubicBezTo>
                  <a:cubicBezTo>
                    <a:pt x="56" y="50"/>
                    <a:pt x="56" y="50"/>
                    <a:pt x="56" y="50"/>
                  </a:cubicBezTo>
                  <a:cubicBezTo>
                    <a:pt x="57" y="50"/>
                    <a:pt x="58" y="49"/>
                    <a:pt x="59" y="48"/>
                  </a:cubicBezTo>
                  <a:cubicBezTo>
                    <a:pt x="69" y="32"/>
                    <a:pt x="69" y="32"/>
                    <a:pt x="69" y="32"/>
                  </a:cubicBezTo>
                  <a:cubicBezTo>
                    <a:pt x="70" y="31"/>
                    <a:pt x="70" y="31"/>
                    <a:pt x="70" y="30"/>
                  </a:cubicBezTo>
                  <a:cubicBezTo>
                    <a:pt x="70" y="12"/>
                    <a:pt x="70" y="12"/>
                    <a:pt x="70" y="12"/>
                  </a:cubicBezTo>
                  <a:cubicBezTo>
                    <a:pt x="77" y="19"/>
                    <a:pt x="80" y="28"/>
                    <a:pt x="80" y="37"/>
                  </a:cubicBezTo>
                  <a:cubicBezTo>
                    <a:pt x="80" y="52"/>
                    <a:pt x="63" y="64"/>
                    <a:pt x="58" y="6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1174" tIns="20587" rIns="41174" bIns="20587" numCol="1" anchor="t" anchorCtr="0" compatLnSpc="1">
              <a:prstTxWarp prst="textNoShape">
                <a:avLst/>
              </a:prstTxWarp>
            </a:bodyPr>
            <a:lstStyle/>
            <a:p>
              <a:pPr defTabSz="823485"/>
              <a:endParaRPr lang="en-US" sz="1621">
                <a:solidFill>
                  <a:srgbClr val="FFFFFF"/>
                </a:solidFill>
                <a:latin typeface="Poppins" panose="00000500000000000000" pitchFamily="2" charset="0"/>
                <a:cs typeface="Poppins" panose="00000500000000000000" pitchFamily="2" charset="0"/>
              </a:endParaRPr>
            </a:p>
          </p:txBody>
        </p:sp>
        <p:sp>
          <p:nvSpPr>
            <p:cNvPr id="4" name="Freeform 19">
              <a:extLst>
                <a:ext uri="{FF2B5EF4-FFF2-40B4-BE49-F238E27FC236}">
                  <a16:creationId xmlns:a16="http://schemas.microsoft.com/office/drawing/2014/main" id="{BBD18F24-862E-DE4B-AFF8-D50985B17247}"/>
                </a:ext>
              </a:extLst>
            </p:cNvPr>
            <p:cNvSpPr>
              <a:spLocks noEditPoints="1"/>
            </p:cNvSpPr>
            <p:nvPr/>
          </p:nvSpPr>
          <p:spPr bwMode="auto">
            <a:xfrm>
              <a:off x="11596688" y="9561513"/>
              <a:ext cx="195263" cy="671513"/>
            </a:xfrm>
            <a:custGeom>
              <a:avLst/>
              <a:gdLst>
                <a:gd name="T0" fmla="*/ 50 w 52"/>
                <a:gd name="T1" fmla="*/ 100 h 179"/>
                <a:gd name="T2" fmla="*/ 52 w 52"/>
                <a:gd name="T3" fmla="*/ 97 h 179"/>
                <a:gd name="T4" fmla="*/ 52 w 52"/>
                <a:gd name="T5" fmla="*/ 81 h 179"/>
                <a:gd name="T6" fmla="*/ 49 w 52"/>
                <a:gd name="T7" fmla="*/ 78 h 179"/>
                <a:gd name="T8" fmla="*/ 30 w 52"/>
                <a:gd name="T9" fmla="*/ 78 h 179"/>
                <a:gd name="T10" fmla="*/ 30 w 52"/>
                <a:gd name="T11" fmla="*/ 27 h 179"/>
                <a:gd name="T12" fmla="*/ 31 w 52"/>
                <a:gd name="T13" fmla="*/ 27 h 179"/>
                <a:gd name="T14" fmla="*/ 34 w 52"/>
                <a:gd name="T15" fmla="*/ 25 h 179"/>
                <a:gd name="T16" fmla="*/ 38 w 52"/>
                <a:gd name="T17" fmla="*/ 14 h 179"/>
                <a:gd name="T18" fmla="*/ 37 w 52"/>
                <a:gd name="T19" fmla="*/ 11 h 179"/>
                <a:gd name="T20" fmla="*/ 34 w 52"/>
                <a:gd name="T21" fmla="*/ 3 h 179"/>
                <a:gd name="T22" fmla="*/ 31 w 52"/>
                <a:gd name="T23" fmla="*/ 0 h 179"/>
                <a:gd name="T24" fmla="*/ 22 w 52"/>
                <a:gd name="T25" fmla="*/ 0 h 179"/>
                <a:gd name="T26" fmla="*/ 18 w 52"/>
                <a:gd name="T27" fmla="*/ 3 h 179"/>
                <a:gd name="T28" fmla="*/ 15 w 52"/>
                <a:gd name="T29" fmla="*/ 11 h 179"/>
                <a:gd name="T30" fmla="*/ 14 w 52"/>
                <a:gd name="T31" fmla="*/ 14 h 179"/>
                <a:gd name="T32" fmla="*/ 18 w 52"/>
                <a:gd name="T33" fmla="*/ 25 h 179"/>
                <a:gd name="T34" fmla="*/ 22 w 52"/>
                <a:gd name="T35" fmla="*/ 27 h 179"/>
                <a:gd name="T36" fmla="*/ 22 w 52"/>
                <a:gd name="T37" fmla="*/ 27 h 179"/>
                <a:gd name="T38" fmla="*/ 22 w 52"/>
                <a:gd name="T39" fmla="*/ 78 h 179"/>
                <a:gd name="T40" fmla="*/ 3 w 52"/>
                <a:gd name="T41" fmla="*/ 78 h 179"/>
                <a:gd name="T42" fmla="*/ 0 w 52"/>
                <a:gd name="T43" fmla="*/ 81 h 179"/>
                <a:gd name="T44" fmla="*/ 0 w 52"/>
                <a:gd name="T45" fmla="*/ 97 h 179"/>
                <a:gd name="T46" fmla="*/ 2 w 52"/>
                <a:gd name="T47" fmla="*/ 100 h 179"/>
                <a:gd name="T48" fmla="*/ 6 w 52"/>
                <a:gd name="T49" fmla="*/ 106 h 179"/>
                <a:gd name="T50" fmla="*/ 2 w 52"/>
                <a:gd name="T51" fmla="*/ 112 h 179"/>
                <a:gd name="T52" fmla="*/ 0 w 52"/>
                <a:gd name="T53" fmla="*/ 115 h 179"/>
                <a:gd name="T54" fmla="*/ 0 w 52"/>
                <a:gd name="T55" fmla="*/ 157 h 179"/>
                <a:gd name="T56" fmla="*/ 26 w 52"/>
                <a:gd name="T57" fmla="*/ 179 h 179"/>
                <a:gd name="T58" fmla="*/ 52 w 52"/>
                <a:gd name="T59" fmla="*/ 157 h 179"/>
                <a:gd name="T60" fmla="*/ 52 w 52"/>
                <a:gd name="T61" fmla="*/ 115 h 179"/>
                <a:gd name="T62" fmla="*/ 50 w 52"/>
                <a:gd name="T63" fmla="*/ 112 h 179"/>
                <a:gd name="T64" fmla="*/ 46 w 52"/>
                <a:gd name="T65" fmla="*/ 106 h 179"/>
                <a:gd name="T66" fmla="*/ 50 w 52"/>
                <a:gd name="T67" fmla="*/ 100 h 179"/>
                <a:gd name="T68" fmla="*/ 24 w 52"/>
                <a:gd name="T69" fmla="*/ 8 h 179"/>
                <a:gd name="T70" fmla="*/ 28 w 52"/>
                <a:gd name="T71" fmla="*/ 8 h 179"/>
                <a:gd name="T72" fmla="*/ 30 w 52"/>
                <a:gd name="T73" fmla="*/ 13 h 179"/>
                <a:gd name="T74" fmla="*/ 28 w 52"/>
                <a:gd name="T75" fmla="*/ 20 h 179"/>
                <a:gd name="T76" fmla="*/ 24 w 52"/>
                <a:gd name="T77" fmla="*/ 20 h 179"/>
                <a:gd name="T78" fmla="*/ 22 w 52"/>
                <a:gd name="T79" fmla="*/ 13 h 179"/>
                <a:gd name="T80" fmla="*/ 24 w 52"/>
                <a:gd name="T81" fmla="*/ 8 h 179"/>
                <a:gd name="T82" fmla="*/ 45 w 52"/>
                <a:gd name="T83" fmla="*/ 95 h 179"/>
                <a:gd name="T84" fmla="*/ 38 w 52"/>
                <a:gd name="T85" fmla="*/ 106 h 179"/>
                <a:gd name="T86" fmla="*/ 45 w 52"/>
                <a:gd name="T87" fmla="*/ 117 h 179"/>
                <a:gd name="T88" fmla="*/ 45 w 52"/>
                <a:gd name="T89" fmla="*/ 157 h 179"/>
                <a:gd name="T90" fmla="*/ 26 w 52"/>
                <a:gd name="T91" fmla="*/ 172 h 179"/>
                <a:gd name="T92" fmla="*/ 7 w 52"/>
                <a:gd name="T93" fmla="*/ 157 h 179"/>
                <a:gd name="T94" fmla="*/ 7 w 52"/>
                <a:gd name="T95" fmla="*/ 117 h 179"/>
                <a:gd name="T96" fmla="*/ 14 w 52"/>
                <a:gd name="T97" fmla="*/ 106 h 179"/>
                <a:gd name="T98" fmla="*/ 7 w 52"/>
                <a:gd name="T99" fmla="*/ 95 h 179"/>
                <a:gd name="T100" fmla="*/ 7 w 52"/>
                <a:gd name="T101" fmla="*/ 85 h 179"/>
                <a:gd name="T102" fmla="*/ 45 w 52"/>
                <a:gd name="T103" fmla="*/ 85 h 179"/>
                <a:gd name="T104" fmla="*/ 45 w 52"/>
                <a:gd name="T105" fmla="*/ 95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2" h="179">
                  <a:moveTo>
                    <a:pt x="50" y="100"/>
                  </a:moveTo>
                  <a:cubicBezTo>
                    <a:pt x="52" y="100"/>
                    <a:pt x="52" y="98"/>
                    <a:pt x="52" y="97"/>
                  </a:cubicBezTo>
                  <a:cubicBezTo>
                    <a:pt x="52" y="81"/>
                    <a:pt x="52" y="81"/>
                    <a:pt x="52" y="81"/>
                  </a:cubicBezTo>
                  <a:cubicBezTo>
                    <a:pt x="52" y="79"/>
                    <a:pt x="51" y="78"/>
                    <a:pt x="49" y="78"/>
                  </a:cubicBezTo>
                  <a:cubicBezTo>
                    <a:pt x="30" y="78"/>
                    <a:pt x="30" y="78"/>
                    <a:pt x="30" y="78"/>
                  </a:cubicBezTo>
                  <a:cubicBezTo>
                    <a:pt x="30" y="27"/>
                    <a:pt x="30" y="27"/>
                    <a:pt x="30" y="27"/>
                  </a:cubicBezTo>
                  <a:cubicBezTo>
                    <a:pt x="31" y="27"/>
                    <a:pt x="31" y="27"/>
                    <a:pt x="31" y="27"/>
                  </a:cubicBezTo>
                  <a:cubicBezTo>
                    <a:pt x="32" y="27"/>
                    <a:pt x="34" y="26"/>
                    <a:pt x="34" y="25"/>
                  </a:cubicBezTo>
                  <a:cubicBezTo>
                    <a:pt x="38" y="14"/>
                    <a:pt x="38" y="14"/>
                    <a:pt x="38" y="14"/>
                  </a:cubicBezTo>
                  <a:cubicBezTo>
                    <a:pt x="38" y="13"/>
                    <a:pt x="38" y="12"/>
                    <a:pt x="37" y="11"/>
                  </a:cubicBezTo>
                  <a:cubicBezTo>
                    <a:pt x="34" y="3"/>
                    <a:pt x="34" y="3"/>
                    <a:pt x="34" y="3"/>
                  </a:cubicBezTo>
                  <a:cubicBezTo>
                    <a:pt x="33" y="1"/>
                    <a:pt x="32" y="0"/>
                    <a:pt x="31" y="0"/>
                  </a:cubicBezTo>
                  <a:cubicBezTo>
                    <a:pt x="22" y="0"/>
                    <a:pt x="22" y="0"/>
                    <a:pt x="22" y="0"/>
                  </a:cubicBezTo>
                  <a:cubicBezTo>
                    <a:pt x="20" y="0"/>
                    <a:pt x="19" y="1"/>
                    <a:pt x="18" y="3"/>
                  </a:cubicBezTo>
                  <a:cubicBezTo>
                    <a:pt x="15" y="11"/>
                    <a:pt x="15" y="11"/>
                    <a:pt x="15" y="11"/>
                  </a:cubicBezTo>
                  <a:cubicBezTo>
                    <a:pt x="14" y="12"/>
                    <a:pt x="14" y="13"/>
                    <a:pt x="14" y="14"/>
                  </a:cubicBezTo>
                  <a:cubicBezTo>
                    <a:pt x="18" y="25"/>
                    <a:pt x="18" y="25"/>
                    <a:pt x="18" y="25"/>
                  </a:cubicBezTo>
                  <a:cubicBezTo>
                    <a:pt x="18" y="26"/>
                    <a:pt x="20" y="27"/>
                    <a:pt x="22" y="27"/>
                  </a:cubicBezTo>
                  <a:cubicBezTo>
                    <a:pt x="22" y="27"/>
                    <a:pt x="22" y="27"/>
                    <a:pt x="22" y="27"/>
                  </a:cubicBezTo>
                  <a:cubicBezTo>
                    <a:pt x="22" y="78"/>
                    <a:pt x="22" y="78"/>
                    <a:pt x="22" y="78"/>
                  </a:cubicBezTo>
                  <a:cubicBezTo>
                    <a:pt x="3" y="78"/>
                    <a:pt x="3" y="78"/>
                    <a:pt x="3" y="78"/>
                  </a:cubicBezTo>
                  <a:cubicBezTo>
                    <a:pt x="1" y="78"/>
                    <a:pt x="0" y="79"/>
                    <a:pt x="0" y="81"/>
                  </a:cubicBezTo>
                  <a:cubicBezTo>
                    <a:pt x="0" y="97"/>
                    <a:pt x="0" y="97"/>
                    <a:pt x="0" y="97"/>
                  </a:cubicBezTo>
                  <a:cubicBezTo>
                    <a:pt x="0" y="98"/>
                    <a:pt x="0" y="100"/>
                    <a:pt x="2" y="100"/>
                  </a:cubicBezTo>
                  <a:cubicBezTo>
                    <a:pt x="4" y="101"/>
                    <a:pt x="6" y="104"/>
                    <a:pt x="6" y="106"/>
                  </a:cubicBezTo>
                  <a:cubicBezTo>
                    <a:pt x="6" y="108"/>
                    <a:pt x="4" y="110"/>
                    <a:pt x="2" y="112"/>
                  </a:cubicBezTo>
                  <a:cubicBezTo>
                    <a:pt x="0" y="112"/>
                    <a:pt x="0" y="114"/>
                    <a:pt x="0" y="115"/>
                  </a:cubicBezTo>
                  <a:cubicBezTo>
                    <a:pt x="0" y="157"/>
                    <a:pt x="0" y="157"/>
                    <a:pt x="0" y="157"/>
                  </a:cubicBezTo>
                  <a:cubicBezTo>
                    <a:pt x="0" y="169"/>
                    <a:pt x="11" y="179"/>
                    <a:pt x="26" y="179"/>
                  </a:cubicBezTo>
                  <a:cubicBezTo>
                    <a:pt x="41" y="179"/>
                    <a:pt x="52" y="169"/>
                    <a:pt x="52" y="157"/>
                  </a:cubicBezTo>
                  <a:cubicBezTo>
                    <a:pt x="52" y="115"/>
                    <a:pt x="52" y="115"/>
                    <a:pt x="52" y="115"/>
                  </a:cubicBezTo>
                  <a:cubicBezTo>
                    <a:pt x="52" y="114"/>
                    <a:pt x="52" y="112"/>
                    <a:pt x="50" y="112"/>
                  </a:cubicBezTo>
                  <a:cubicBezTo>
                    <a:pt x="48" y="110"/>
                    <a:pt x="46" y="108"/>
                    <a:pt x="46" y="106"/>
                  </a:cubicBezTo>
                  <a:cubicBezTo>
                    <a:pt x="46" y="104"/>
                    <a:pt x="48" y="101"/>
                    <a:pt x="50" y="100"/>
                  </a:cubicBezTo>
                  <a:close/>
                  <a:moveTo>
                    <a:pt x="24" y="8"/>
                  </a:moveTo>
                  <a:cubicBezTo>
                    <a:pt x="28" y="8"/>
                    <a:pt x="28" y="8"/>
                    <a:pt x="28" y="8"/>
                  </a:cubicBezTo>
                  <a:cubicBezTo>
                    <a:pt x="30" y="13"/>
                    <a:pt x="30" y="13"/>
                    <a:pt x="30" y="13"/>
                  </a:cubicBezTo>
                  <a:cubicBezTo>
                    <a:pt x="28" y="20"/>
                    <a:pt x="28" y="20"/>
                    <a:pt x="28" y="20"/>
                  </a:cubicBezTo>
                  <a:cubicBezTo>
                    <a:pt x="24" y="20"/>
                    <a:pt x="24" y="20"/>
                    <a:pt x="24" y="20"/>
                  </a:cubicBezTo>
                  <a:cubicBezTo>
                    <a:pt x="22" y="13"/>
                    <a:pt x="22" y="13"/>
                    <a:pt x="22" y="13"/>
                  </a:cubicBezTo>
                  <a:lnTo>
                    <a:pt x="24" y="8"/>
                  </a:lnTo>
                  <a:close/>
                  <a:moveTo>
                    <a:pt x="45" y="95"/>
                  </a:moveTo>
                  <a:cubicBezTo>
                    <a:pt x="41" y="97"/>
                    <a:pt x="38" y="101"/>
                    <a:pt x="38" y="106"/>
                  </a:cubicBezTo>
                  <a:cubicBezTo>
                    <a:pt x="38" y="110"/>
                    <a:pt x="41" y="115"/>
                    <a:pt x="45" y="117"/>
                  </a:cubicBezTo>
                  <a:cubicBezTo>
                    <a:pt x="45" y="157"/>
                    <a:pt x="45" y="157"/>
                    <a:pt x="45" y="157"/>
                  </a:cubicBezTo>
                  <a:cubicBezTo>
                    <a:pt x="45" y="165"/>
                    <a:pt x="36" y="172"/>
                    <a:pt x="26" y="172"/>
                  </a:cubicBezTo>
                  <a:cubicBezTo>
                    <a:pt x="16" y="172"/>
                    <a:pt x="7" y="165"/>
                    <a:pt x="7" y="157"/>
                  </a:cubicBezTo>
                  <a:cubicBezTo>
                    <a:pt x="7" y="117"/>
                    <a:pt x="7" y="117"/>
                    <a:pt x="7" y="117"/>
                  </a:cubicBezTo>
                  <a:cubicBezTo>
                    <a:pt x="11" y="115"/>
                    <a:pt x="14" y="110"/>
                    <a:pt x="14" y="106"/>
                  </a:cubicBezTo>
                  <a:cubicBezTo>
                    <a:pt x="14" y="101"/>
                    <a:pt x="11" y="97"/>
                    <a:pt x="7" y="95"/>
                  </a:cubicBezTo>
                  <a:cubicBezTo>
                    <a:pt x="7" y="85"/>
                    <a:pt x="7" y="85"/>
                    <a:pt x="7" y="85"/>
                  </a:cubicBezTo>
                  <a:cubicBezTo>
                    <a:pt x="45" y="85"/>
                    <a:pt x="45" y="85"/>
                    <a:pt x="45" y="85"/>
                  </a:cubicBezTo>
                  <a:lnTo>
                    <a:pt x="45"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1174" tIns="20587" rIns="41174" bIns="20587" numCol="1" anchor="t" anchorCtr="0" compatLnSpc="1">
              <a:prstTxWarp prst="textNoShape">
                <a:avLst/>
              </a:prstTxWarp>
            </a:bodyPr>
            <a:lstStyle/>
            <a:p>
              <a:pPr defTabSz="823485"/>
              <a:endParaRPr lang="en-US" sz="1621">
                <a:solidFill>
                  <a:srgbClr val="FFFFFF"/>
                </a:solidFill>
                <a:latin typeface="Poppins" panose="00000500000000000000" pitchFamily="2" charset="0"/>
                <a:cs typeface="Poppins" panose="00000500000000000000" pitchFamily="2" charset="0"/>
              </a:endParaRPr>
            </a:p>
          </p:txBody>
        </p:sp>
        <p:sp>
          <p:nvSpPr>
            <p:cNvPr id="9" name="Freeform 20">
              <a:extLst>
                <a:ext uri="{FF2B5EF4-FFF2-40B4-BE49-F238E27FC236}">
                  <a16:creationId xmlns:a16="http://schemas.microsoft.com/office/drawing/2014/main" id="{EA582519-7132-6E0C-930C-28CC4ECE7F37}"/>
                </a:ext>
              </a:extLst>
            </p:cNvPr>
            <p:cNvSpPr>
              <a:spLocks/>
            </p:cNvSpPr>
            <p:nvPr/>
          </p:nvSpPr>
          <p:spPr bwMode="auto">
            <a:xfrm>
              <a:off x="11679238" y="10004425"/>
              <a:ext cx="30163" cy="158750"/>
            </a:xfrm>
            <a:custGeom>
              <a:avLst/>
              <a:gdLst>
                <a:gd name="T0" fmla="*/ 0 w 8"/>
                <a:gd name="T1" fmla="*/ 4 h 42"/>
                <a:gd name="T2" fmla="*/ 0 w 8"/>
                <a:gd name="T3" fmla="*/ 39 h 42"/>
                <a:gd name="T4" fmla="*/ 4 w 8"/>
                <a:gd name="T5" fmla="*/ 42 h 42"/>
                <a:gd name="T6" fmla="*/ 8 w 8"/>
                <a:gd name="T7" fmla="*/ 39 h 42"/>
                <a:gd name="T8" fmla="*/ 8 w 8"/>
                <a:gd name="T9" fmla="*/ 4 h 42"/>
                <a:gd name="T10" fmla="*/ 4 w 8"/>
                <a:gd name="T11" fmla="*/ 0 h 42"/>
                <a:gd name="T12" fmla="*/ 0 w 8"/>
                <a:gd name="T13" fmla="*/ 4 h 42"/>
              </a:gdLst>
              <a:ahLst/>
              <a:cxnLst>
                <a:cxn ang="0">
                  <a:pos x="T0" y="T1"/>
                </a:cxn>
                <a:cxn ang="0">
                  <a:pos x="T2" y="T3"/>
                </a:cxn>
                <a:cxn ang="0">
                  <a:pos x="T4" y="T5"/>
                </a:cxn>
                <a:cxn ang="0">
                  <a:pos x="T6" y="T7"/>
                </a:cxn>
                <a:cxn ang="0">
                  <a:pos x="T8" y="T9"/>
                </a:cxn>
                <a:cxn ang="0">
                  <a:pos x="T10" y="T11"/>
                </a:cxn>
                <a:cxn ang="0">
                  <a:pos x="T12" y="T13"/>
                </a:cxn>
              </a:cxnLst>
              <a:rect l="0" t="0" r="r" b="b"/>
              <a:pathLst>
                <a:path w="8" h="42">
                  <a:moveTo>
                    <a:pt x="0" y="4"/>
                  </a:moveTo>
                  <a:cubicBezTo>
                    <a:pt x="0" y="39"/>
                    <a:pt x="0" y="39"/>
                    <a:pt x="0" y="39"/>
                  </a:cubicBezTo>
                  <a:cubicBezTo>
                    <a:pt x="0" y="41"/>
                    <a:pt x="2" y="42"/>
                    <a:pt x="4" y="42"/>
                  </a:cubicBezTo>
                  <a:cubicBezTo>
                    <a:pt x="6" y="42"/>
                    <a:pt x="8" y="41"/>
                    <a:pt x="8" y="39"/>
                  </a:cubicBezTo>
                  <a:cubicBezTo>
                    <a:pt x="8" y="4"/>
                    <a:pt x="8" y="4"/>
                    <a:pt x="8" y="4"/>
                  </a:cubicBezTo>
                  <a:cubicBezTo>
                    <a:pt x="8" y="2"/>
                    <a:pt x="6" y="0"/>
                    <a:pt x="4" y="0"/>
                  </a:cubicBezTo>
                  <a:cubicBezTo>
                    <a:pt x="2" y="0"/>
                    <a:pt x="0" y="2"/>
                    <a:pt x="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1174" tIns="20587" rIns="41174" bIns="20587" numCol="1" anchor="t" anchorCtr="0" compatLnSpc="1">
              <a:prstTxWarp prst="textNoShape">
                <a:avLst/>
              </a:prstTxWarp>
            </a:bodyPr>
            <a:lstStyle/>
            <a:p>
              <a:pPr defTabSz="823485"/>
              <a:endParaRPr lang="en-US" sz="1621">
                <a:solidFill>
                  <a:srgbClr val="FFFFFF"/>
                </a:solidFill>
                <a:latin typeface="Poppins" panose="00000500000000000000" pitchFamily="2" charset="0"/>
                <a:cs typeface="Poppins" panose="00000500000000000000" pitchFamily="2" charset="0"/>
              </a:endParaRPr>
            </a:p>
          </p:txBody>
        </p:sp>
      </p:grpSp>
      <p:sp>
        <p:nvSpPr>
          <p:cNvPr id="15" name="Oval 14">
            <a:extLst>
              <a:ext uri="{FF2B5EF4-FFF2-40B4-BE49-F238E27FC236}">
                <a16:creationId xmlns:a16="http://schemas.microsoft.com/office/drawing/2014/main" id="{858EE5A5-4A68-191A-7C30-04B302A3BC4F}"/>
              </a:ext>
            </a:extLst>
          </p:cNvPr>
          <p:cNvSpPr/>
          <p:nvPr/>
        </p:nvSpPr>
        <p:spPr>
          <a:xfrm>
            <a:off x="5274590" y="2584153"/>
            <a:ext cx="1736422" cy="1698252"/>
          </a:xfrm>
          <a:prstGeom prst="ellipse">
            <a:avLst/>
          </a:prstGeom>
          <a:solidFill>
            <a:schemeClr val="tx2">
              <a:lumMod val="90000"/>
              <a:lumOff val="10000"/>
            </a:schemeClr>
          </a:solidFill>
          <a:ln w="25400" cap="flat" cmpd="sng" algn="ctr">
            <a:noFill/>
            <a:prstDash val="solid"/>
          </a:ln>
          <a:effectLst/>
        </p:spPr>
        <p:txBody>
          <a:bodyPr rtlCol="0" anchor="ctr"/>
          <a:lstStyle/>
          <a:p>
            <a:pPr algn="ctr" defTabSz="411743">
              <a:defRPr/>
            </a:pPr>
            <a:endParaRPr lang="en-US" sz="1400" b="1" kern="0">
              <a:solidFill>
                <a:srgbClr val="FFFFFF"/>
              </a:solidFill>
              <a:latin typeface="Poppins" panose="00000500000000000000" pitchFamily="2" charset="0"/>
              <a:cs typeface="Poppins" panose="00000500000000000000" pitchFamily="2" charset="0"/>
            </a:endParaRPr>
          </a:p>
        </p:txBody>
      </p:sp>
      <p:sp>
        <p:nvSpPr>
          <p:cNvPr id="19" name="TextBox 18">
            <a:extLst>
              <a:ext uri="{FF2B5EF4-FFF2-40B4-BE49-F238E27FC236}">
                <a16:creationId xmlns:a16="http://schemas.microsoft.com/office/drawing/2014/main" id="{574202E2-9794-F02A-D5CD-757186413913}"/>
              </a:ext>
            </a:extLst>
          </p:cNvPr>
          <p:cNvSpPr txBox="1"/>
          <p:nvPr/>
        </p:nvSpPr>
        <p:spPr>
          <a:xfrm>
            <a:off x="5381972" y="3001354"/>
            <a:ext cx="1520453" cy="923330"/>
          </a:xfrm>
          <a:prstGeom prst="rect">
            <a:avLst/>
          </a:prstGeom>
          <a:noFill/>
        </p:spPr>
        <p:txBody>
          <a:bodyPr wrap="square">
            <a:spAutoFit/>
          </a:bodyPr>
          <a:lstStyle/>
          <a:p>
            <a:pPr algn="ctr"/>
            <a:r>
              <a:rPr lang="en-GB" sz="1800" b="1">
                <a:solidFill>
                  <a:schemeClr val="tx2">
                    <a:lumMod val="50000"/>
                    <a:lumOff val="50000"/>
                  </a:schemeClr>
                </a:solidFill>
                <a:latin typeface="Poppins" panose="00000500000000000000" pitchFamily="2" charset="0"/>
                <a:cs typeface="Poppins" panose="00000500000000000000" pitchFamily="2" charset="0"/>
              </a:rPr>
              <a:t>What will REVEAL achieve?</a:t>
            </a:r>
            <a:endParaRPr lang="en-GB" b="1">
              <a:latin typeface="Poppins" panose="00000500000000000000" pitchFamily="2" charset="0"/>
              <a:cs typeface="Poppins" panose="00000500000000000000" pitchFamily="2" charset="0"/>
            </a:endParaRPr>
          </a:p>
        </p:txBody>
      </p:sp>
      <p:sp>
        <p:nvSpPr>
          <p:cNvPr id="5" name="Title 1">
            <a:extLst>
              <a:ext uri="{FF2B5EF4-FFF2-40B4-BE49-F238E27FC236}">
                <a16:creationId xmlns:a16="http://schemas.microsoft.com/office/drawing/2014/main" id="{706002C5-78D8-A5BB-9E24-FE94B98DDE0F}"/>
              </a:ext>
            </a:extLst>
          </p:cNvPr>
          <p:cNvSpPr txBox="1">
            <a:spLocks/>
          </p:cNvSpPr>
          <p:nvPr/>
        </p:nvSpPr>
        <p:spPr>
          <a:xfrm>
            <a:off x="592435" y="627938"/>
            <a:ext cx="10515600" cy="832566"/>
          </a:xfrm>
          <a:prstGeom prst="rect">
            <a:avLst/>
          </a:prstGeom>
        </p:spPr>
        <p:txBody>
          <a:bodyPr vert="horz" lIns="0" tIns="45720" rIns="91440" bIns="45720" rtlCol="0" anchor="t">
            <a:noAutofit/>
          </a:bodyPr>
          <a:lstStyle>
            <a:lvl1pPr algn="l" defTabSz="914400" rtl="0" eaLnBrk="1" latinLnBrk="0" hangingPunct="1">
              <a:lnSpc>
                <a:spcPct val="90000"/>
              </a:lnSpc>
              <a:spcBef>
                <a:spcPct val="0"/>
              </a:spcBef>
              <a:buNone/>
              <a:defRPr sz="4400" b="1" i="0" kern="1200">
                <a:solidFill>
                  <a:schemeClr val="accent1"/>
                </a:solidFill>
                <a:latin typeface="Arial" panose="020B0604020202020204" pitchFamily="34" charset="0"/>
                <a:ea typeface="+mj-ea"/>
                <a:cs typeface="Arial" panose="020B0604020202020204" pitchFamily="34" charset="0"/>
              </a:defRPr>
            </a:lvl1pPr>
          </a:lstStyle>
          <a:p>
            <a:r>
              <a:rPr lang="en-GB" sz="2400">
                <a:solidFill>
                  <a:schemeClr val="tx2">
                    <a:lumMod val="90000"/>
                    <a:lumOff val="10000"/>
                  </a:schemeClr>
                </a:solidFill>
                <a:latin typeface="Poppins" panose="00000500000000000000" pitchFamily="2" charset="0"/>
                <a:cs typeface="Poppins" panose="00000500000000000000" pitchFamily="2" charset="0"/>
              </a:rPr>
              <a:t>REVEAL’s two technical solutions are uniquely positioned to address the challenges faced by NESO and Industry</a:t>
            </a:r>
          </a:p>
        </p:txBody>
      </p:sp>
      <p:sp>
        <p:nvSpPr>
          <p:cNvPr id="6" name="Text Placeholder 6">
            <a:extLst>
              <a:ext uri="{FF2B5EF4-FFF2-40B4-BE49-F238E27FC236}">
                <a16:creationId xmlns:a16="http://schemas.microsoft.com/office/drawing/2014/main" id="{D82F1690-0DC4-4ADE-1AE5-F9EF3FE16924}"/>
              </a:ext>
            </a:extLst>
          </p:cNvPr>
          <p:cNvSpPr>
            <a:spLocks noGrp="1"/>
          </p:cNvSpPr>
          <p:nvPr>
            <p:ph type="body" sz="quarter" idx="13"/>
          </p:nvPr>
        </p:nvSpPr>
        <p:spPr>
          <a:xfrm>
            <a:off x="517291" y="1382781"/>
            <a:ext cx="11326365" cy="421216"/>
          </a:xfrm>
        </p:spPr>
        <p:txBody>
          <a:bodyPr>
            <a:noAutofit/>
          </a:bodyPr>
          <a:lstStyle/>
          <a:p>
            <a:r>
              <a:rPr lang="en-GB" sz="1400">
                <a:latin typeface="Poppins" panose="00000500000000000000" pitchFamily="2" charset="0"/>
                <a:cs typeface="Poppins" panose="00000500000000000000" pitchFamily="2" charset="0"/>
              </a:rPr>
              <a:t>Several of NESO’s key pain points can be mitigated by leveraging the value created by the REVEAL Live Trial Environment and Trial Management Platform.</a:t>
            </a:r>
          </a:p>
        </p:txBody>
      </p:sp>
      <p:pic>
        <p:nvPicPr>
          <p:cNvPr id="7" name="Picture 6">
            <a:extLst>
              <a:ext uri="{FF2B5EF4-FFF2-40B4-BE49-F238E27FC236}">
                <a16:creationId xmlns:a16="http://schemas.microsoft.com/office/drawing/2014/main" id="{59DD1017-CB3E-A2D9-52FD-CACE90DAD216}"/>
              </a:ext>
            </a:extLst>
          </p:cNvPr>
          <p:cNvPicPr>
            <a:picLocks noChangeAspect="1"/>
          </p:cNvPicPr>
          <p:nvPr/>
        </p:nvPicPr>
        <p:blipFill>
          <a:blip r:embed="rId9"/>
          <a:stretch>
            <a:fillRect/>
          </a:stretch>
        </p:blipFill>
        <p:spPr>
          <a:xfrm>
            <a:off x="508360" y="0"/>
            <a:ext cx="1838582" cy="447737"/>
          </a:xfrm>
          <a:prstGeom prst="rect">
            <a:avLst/>
          </a:prstGeom>
        </p:spPr>
      </p:pic>
    </p:spTree>
    <p:extLst>
      <p:ext uri="{BB962C8B-B14F-4D97-AF65-F5344CB8AC3E}">
        <p14:creationId xmlns:p14="http://schemas.microsoft.com/office/powerpoint/2010/main" val="38970185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Rectangle: Rounded Corners 67">
            <a:extLst>
              <a:ext uri="{FF2B5EF4-FFF2-40B4-BE49-F238E27FC236}">
                <a16:creationId xmlns:a16="http://schemas.microsoft.com/office/drawing/2014/main" id="{364E153C-0F9F-3E96-4F22-897A62BFB35A}"/>
              </a:ext>
            </a:extLst>
          </p:cNvPr>
          <p:cNvSpPr/>
          <p:nvPr/>
        </p:nvSpPr>
        <p:spPr>
          <a:xfrm>
            <a:off x="15945" y="2027980"/>
            <a:ext cx="5414298" cy="4078517"/>
          </a:xfrm>
          <a:prstGeom prst="roundRect">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50" name="Rectangle: Rounded Corners 49">
            <a:extLst>
              <a:ext uri="{FF2B5EF4-FFF2-40B4-BE49-F238E27FC236}">
                <a16:creationId xmlns:a16="http://schemas.microsoft.com/office/drawing/2014/main" id="{6C77E8DD-7A0E-0313-759A-978A37170AC8}"/>
              </a:ext>
            </a:extLst>
          </p:cNvPr>
          <p:cNvSpPr/>
          <p:nvPr/>
        </p:nvSpPr>
        <p:spPr>
          <a:xfrm>
            <a:off x="5439990" y="2027980"/>
            <a:ext cx="6724111" cy="4078517"/>
          </a:xfrm>
          <a:prstGeom prst="roundRect">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cxnSp>
        <p:nvCxnSpPr>
          <p:cNvPr id="58" name="Straight Connector 57">
            <a:extLst>
              <a:ext uri="{FF2B5EF4-FFF2-40B4-BE49-F238E27FC236}">
                <a16:creationId xmlns:a16="http://schemas.microsoft.com/office/drawing/2014/main" id="{E9B1F7B2-A5C2-475A-4A5B-EFD1F70ADA6A}"/>
              </a:ext>
            </a:extLst>
          </p:cNvPr>
          <p:cNvCxnSpPr>
            <a:cxnSpLocks/>
          </p:cNvCxnSpPr>
          <p:nvPr/>
        </p:nvCxnSpPr>
        <p:spPr>
          <a:xfrm flipV="1">
            <a:off x="6870179" y="3038665"/>
            <a:ext cx="0" cy="338009"/>
          </a:xfrm>
          <a:prstGeom prst="line">
            <a:avLst/>
          </a:prstGeom>
          <a:ln>
            <a:solidFill>
              <a:srgbClr val="DD7873"/>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C5819459-A7A2-D398-C09B-530B0DC81E58}"/>
              </a:ext>
            </a:extLst>
          </p:cNvPr>
          <p:cNvCxnSpPr>
            <a:cxnSpLocks/>
          </p:cNvCxnSpPr>
          <p:nvPr/>
        </p:nvCxnSpPr>
        <p:spPr>
          <a:xfrm flipV="1">
            <a:off x="5437137" y="3729230"/>
            <a:ext cx="0" cy="338009"/>
          </a:xfrm>
          <a:prstGeom prst="line">
            <a:avLst/>
          </a:prstGeom>
          <a:ln>
            <a:solidFill>
              <a:srgbClr val="00929B"/>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35D7CACA-E956-27D6-B50A-22C308E9C9B5}"/>
              </a:ext>
            </a:extLst>
          </p:cNvPr>
          <p:cNvCxnSpPr>
            <a:cxnSpLocks/>
          </p:cNvCxnSpPr>
          <p:nvPr/>
        </p:nvCxnSpPr>
        <p:spPr>
          <a:xfrm flipV="1">
            <a:off x="3991875" y="3085850"/>
            <a:ext cx="0" cy="338009"/>
          </a:xfrm>
          <a:prstGeom prst="line">
            <a:avLst/>
          </a:prstGeom>
          <a:ln>
            <a:solidFill>
              <a:srgbClr val="CC3ABF"/>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2AF70A7B-06B6-461B-7C75-6CE96C5E3FBA}"/>
              </a:ext>
            </a:extLst>
          </p:cNvPr>
          <p:cNvCxnSpPr>
            <a:cxnSpLocks/>
          </p:cNvCxnSpPr>
          <p:nvPr/>
        </p:nvCxnSpPr>
        <p:spPr>
          <a:xfrm flipV="1">
            <a:off x="1137350" y="3054979"/>
            <a:ext cx="0" cy="338009"/>
          </a:xfrm>
          <a:prstGeom prst="line">
            <a:avLst/>
          </a:prstGeom>
          <a:ln>
            <a:solidFill>
              <a:srgbClr val="2CB9FF"/>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772FE13A-B833-3AD0-20EC-7E2B4000642F}"/>
              </a:ext>
            </a:extLst>
          </p:cNvPr>
          <p:cNvCxnSpPr>
            <a:cxnSpLocks/>
          </p:cNvCxnSpPr>
          <p:nvPr/>
        </p:nvCxnSpPr>
        <p:spPr>
          <a:xfrm flipV="1">
            <a:off x="8287295" y="3531008"/>
            <a:ext cx="8286" cy="83943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 name="Freeform 582">
            <a:extLst>
              <a:ext uri="{FF2B5EF4-FFF2-40B4-BE49-F238E27FC236}">
                <a16:creationId xmlns:a16="http://schemas.microsoft.com/office/drawing/2014/main" id="{2AF255D6-D3EE-483D-D8B2-D659B7123F60}"/>
              </a:ext>
              <a:ext uri="{C183D7F6-B498-43B3-948B-1728B52AA6E4}">
                <adec:decorative xmlns:adec="http://schemas.microsoft.com/office/drawing/2017/decorative" val="1"/>
              </a:ext>
            </a:extLst>
          </p:cNvPr>
          <p:cNvSpPr>
            <a:spLocks/>
          </p:cNvSpPr>
          <p:nvPr/>
        </p:nvSpPr>
        <p:spPr bwMode="auto">
          <a:xfrm rot="16200000">
            <a:off x="623094" y="3282806"/>
            <a:ext cx="1028515" cy="1025883"/>
          </a:xfrm>
          <a:custGeom>
            <a:avLst/>
            <a:gdLst>
              <a:gd name="T0" fmla="*/ 1362 w 1562"/>
              <a:gd name="T1" fmla="*/ 260 h 1562"/>
              <a:gd name="T2" fmla="*/ 1461 w 1562"/>
              <a:gd name="T3" fmla="*/ 396 h 1562"/>
              <a:gd name="T4" fmla="*/ 1525 w 1562"/>
              <a:gd name="T5" fmla="*/ 546 h 1562"/>
              <a:gd name="T6" fmla="*/ 1558 w 1562"/>
              <a:gd name="T7" fmla="*/ 704 h 1562"/>
              <a:gd name="T8" fmla="*/ 1560 w 1562"/>
              <a:gd name="T9" fmla="*/ 825 h 1562"/>
              <a:gd name="T10" fmla="*/ 1547 w 1562"/>
              <a:gd name="T11" fmla="*/ 928 h 1562"/>
              <a:gd name="T12" fmla="*/ 1509 w 1562"/>
              <a:gd name="T13" fmla="*/ 1063 h 1562"/>
              <a:gd name="T14" fmla="*/ 1446 w 1562"/>
              <a:gd name="T15" fmla="*/ 1190 h 1562"/>
              <a:gd name="T16" fmla="*/ 1358 w 1562"/>
              <a:gd name="T17" fmla="*/ 1307 h 1562"/>
              <a:gd name="T18" fmla="*/ 1306 w 1562"/>
              <a:gd name="T19" fmla="*/ 1359 h 1562"/>
              <a:gd name="T20" fmla="*/ 1190 w 1562"/>
              <a:gd name="T21" fmla="*/ 1447 h 1562"/>
              <a:gd name="T22" fmla="*/ 1063 w 1562"/>
              <a:gd name="T23" fmla="*/ 1509 h 1562"/>
              <a:gd name="T24" fmla="*/ 928 w 1562"/>
              <a:gd name="T25" fmla="*/ 1548 h 1562"/>
              <a:gd name="T26" fmla="*/ 825 w 1562"/>
              <a:gd name="T27" fmla="*/ 1561 h 1562"/>
              <a:gd name="T28" fmla="*/ 704 w 1562"/>
              <a:gd name="T29" fmla="*/ 1558 h 1562"/>
              <a:gd name="T30" fmla="*/ 546 w 1562"/>
              <a:gd name="T31" fmla="*/ 1526 h 1562"/>
              <a:gd name="T32" fmla="*/ 396 w 1562"/>
              <a:gd name="T33" fmla="*/ 1461 h 1562"/>
              <a:gd name="T34" fmla="*/ 259 w 1562"/>
              <a:gd name="T35" fmla="*/ 1363 h 1562"/>
              <a:gd name="T36" fmla="*/ 201 w 1562"/>
              <a:gd name="T37" fmla="*/ 1304 h 1562"/>
              <a:gd name="T38" fmla="*/ 107 w 1562"/>
              <a:gd name="T39" fmla="*/ 1177 h 1562"/>
              <a:gd name="T40" fmla="*/ 43 w 1562"/>
              <a:gd name="T41" fmla="*/ 1040 h 1562"/>
              <a:gd name="T42" fmla="*/ 8 w 1562"/>
              <a:gd name="T43" fmla="*/ 893 h 1562"/>
              <a:gd name="T44" fmla="*/ 0 w 1562"/>
              <a:gd name="T45" fmla="*/ 743 h 1562"/>
              <a:gd name="T46" fmla="*/ 22 w 1562"/>
              <a:gd name="T47" fmla="*/ 595 h 1562"/>
              <a:gd name="T48" fmla="*/ 71 w 1562"/>
              <a:gd name="T49" fmla="*/ 451 h 1562"/>
              <a:gd name="T50" fmla="*/ 150 w 1562"/>
              <a:gd name="T51" fmla="*/ 319 h 1562"/>
              <a:gd name="T52" fmla="*/ 228 w 1562"/>
              <a:gd name="T53" fmla="*/ 229 h 1562"/>
              <a:gd name="T54" fmla="*/ 319 w 1562"/>
              <a:gd name="T55" fmla="*/ 151 h 1562"/>
              <a:gd name="T56" fmla="*/ 451 w 1562"/>
              <a:gd name="T57" fmla="*/ 72 h 1562"/>
              <a:gd name="T58" fmla="*/ 595 w 1562"/>
              <a:gd name="T59" fmla="*/ 22 h 1562"/>
              <a:gd name="T60" fmla="*/ 743 w 1562"/>
              <a:gd name="T61" fmla="*/ 0 h 1562"/>
              <a:gd name="T62" fmla="*/ 893 w 1562"/>
              <a:gd name="T63" fmla="*/ 8 h 1562"/>
              <a:gd name="T64" fmla="*/ 1039 w 1562"/>
              <a:gd name="T65" fmla="*/ 43 h 1562"/>
              <a:gd name="T66" fmla="*/ 1177 w 1562"/>
              <a:gd name="T67" fmla="*/ 108 h 1562"/>
              <a:gd name="T68" fmla="*/ 1304 w 1562"/>
              <a:gd name="T69" fmla="*/ 201 h 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62" h="1562">
                <a:moveTo>
                  <a:pt x="1332" y="229"/>
                </a:moveTo>
                <a:lnTo>
                  <a:pt x="1362" y="260"/>
                </a:lnTo>
                <a:lnTo>
                  <a:pt x="1415" y="326"/>
                </a:lnTo>
                <a:lnTo>
                  <a:pt x="1461" y="396"/>
                </a:lnTo>
                <a:lnTo>
                  <a:pt x="1497" y="470"/>
                </a:lnTo>
                <a:lnTo>
                  <a:pt x="1525" y="546"/>
                </a:lnTo>
                <a:lnTo>
                  <a:pt x="1546" y="625"/>
                </a:lnTo>
                <a:lnTo>
                  <a:pt x="1558" y="704"/>
                </a:lnTo>
                <a:lnTo>
                  <a:pt x="1562" y="785"/>
                </a:lnTo>
                <a:lnTo>
                  <a:pt x="1560" y="825"/>
                </a:lnTo>
                <a:lnTo>
                  <a:pt x="1558" y="860"/>
                </a:lnTo>
                <a:lnTo>
                  <a:pt x="1547" y="928"/>
                </a:lnTo>
                <a:lnTo>
                  <a:pt x="1532" y="997"/>
                </a:lnTo>
                <a:lnTo>
                  <a:pt x="1509" y="1063"/>
                </a:lnTo>
                <a:lnTo>
                  <a:pt x="1480" y="1128"/>
                </a:lnTo>
                <a:lnTo>
                  <a:pt x="1446" y="1190"/>
                </a:lnTo>
                <a:lnTo>
                  <a:pt x="1405" y="1250"/>
                </a:lnTo>
                <a:lnTo>
                  <a:pt x="1358" y="1307"/>
                </a:lnTo>
                <a:lnTo>
                  <a:pt x="1332" y="1333"/>
                </a:lnTo>
                <a:lnTo>
                  <a:pt x="1306" y="1359"/>
                </a:lnTo>
                <a:lnTo>
                  <a:pt x="1249" y="1405"/>
                </a:lnTo>
                <a:lnTo>
                  <a:pt x="1190" y="1447"/>
                </a:lnTo>
                <a:lnTo>
                  <a:pt x="1127" y="1481"/>
                </a:lnTo>
                <a:lnTo>
                  <a:pt x="1063" y="1509"/>
                </a:lnTo>
                <a:lnTo>
                  <a:pt x="997" y="1532"/>
                </a:lnTo>
                <a:lnTo>
                  <a:pt x="928" y="1548"/>
                </a:lnTo>
                <a:lnTo>
                  <a:pt x="859" y="1558"/>
                </a:lnTo>
                <a:lnTo>
                  <a:pt x="825" y="1561"/>
                </a:lnTo>
                <a:lnTo>
                  <a:pt x="784" y="1562"/>
                </a:lnTo>
                <a:lnTo>
                  <a:pt x="704" y="1558"/>
                </a:lnTo>
                <a:lnTo>
                  <a:pt x="625" y="1547"/>
                </a:lnTo>
                <a:lnTo>
                  <a:pt x="546" y="1526"/>
                </a:lnTo>
                <a:lnTo>
                  <a:pt x="469" y="1497"/>
                </a:lnTo>
                <a:lnTo>
                  <a:pt x="396" y="1461"/>
                </a:lnTo>
                <a:lnTo>
                  <a:pt x="325" y="1416"/>
                </a:lnTo>
                <a:lnTo>
                  <a:pt x="259" y="1363"/>
                </a:lnTo>
                <a:lnTo>
                  <a:pt x="228" y="1333"/>
                </a:lnTo>
                <a:lnTo>
                  <a:pt x="201" y="1304"/>
                </a:lnTo>
                <a:lnTo>
                  <a:pt x="150" y="1243"/>
                </a:lnTo>
                <a:lnTo>
                  <a:pt x="107" y="1177"/>
                </a:lnTo>
                <a:lnTo>
                  <a:pt x="71" y="1110"/>
                </a:lnTo>
                <a:lnTo>
                  <a:pt x="43" y="1040"/>
                </a:lnTo>
                <a:lnTo>
                  <a:pt x="22" y="967"/>
                </a:lnTo>
                <a:lnTo>
                  <a:pt x="8" y="893"/>
                </a:lnTo>
                <a:lnTo>
                  <a:pt x="0" y="818"/>
                </a:lnTo>
                <a:lnTo>
                  <a:pt x="0" y="743"/>
                </a:lnTo>
                <a:lnTo>
                  <a:pt x="8" y="669"/>
                </a:lnTo>
                <a:lnTo>
                  <a:pt x="22" y="595"/>
                </a:lnTo>
                <a:lnTo>
                  <a:pt x="43" y="523"/>
                </a:lnTo>
                <a:lnTo>
                  <a:pt x="71" y="451"/>
                </a:lnTo>
                <a:lnTo>
                  <a:pt x="107" y="384"/>
                </a:lnTo>
                <a:lnTo>
                  <a:pt x="150" y="319"/>
                </a:lnTo>
                <a:lnTo>
                  <a:pt x="201" y="258"/>
                </a:lnTo>
                <a:lnTo>
                  <a:pt x="228" y="229"/>
                </a:lnTo>
                <a:lnTo>
                  <a:pt x="258" y="201"/>
                </a:lnTo>
                <a:lnTo>
                  <a:pt x="319" y="151"/>
                </a:lnTo>
                <a:lnTo>
                  <a:pt x="384" y="108"/>
                </a:lnTo>
                <a:lnTo>
                  <a:pt x="451" y="72"/>
                </a:lnTo>
                <a:lnTo>
                  <a:pt x="522" y="43"/>
                </a:lnTo>
                <a:lnTo>
                  <a:pt x="595" y="22"/>
                </a:lnTo>
                <a:lnTo>
                  <a:pt x="669" y="8"/>
                </a:lnTo>
                <a:lnTo>
                  <a:pt x="743" y="0"/>
                </a:lnTo>
                <a:lnTo>
                  <a:pt x="818" y="0"/>
                </a:lnTo>
                <a:lnTo>
                  <a:pt x="893" y="8"/>
                </a:lnTo>
                <a:lnTo>
                  <a:pt x="967" y="22"/>
                </a:lnTo>
                <a:lnTo>
                  <a:pt x="1039" y="43"/>
                </a:lnTo>
                <a:lnTo>
                  <a:pt x="1109" y="72"/>
                </a:lnTo>
                <a:lnTo>
                  <a:pt x="1177" y="108"/>
                </a:lnTo>
                <a:lnTo>
                  <a:pt x="1243" y="151"/>
                </a:lnTo>
                <a:lnTo>
                  <a:pt x="1304" y="201"/>
                </a:lnTo>
                <a:lnTo>
                  <a:pt x="1332" y="229"/>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oppins" panose="00000500000000000000" pitchFamily="2" charset="0"/>
              <a:cs typeface="Poppins" panose="00000500000000000000" pitchFamily="2" charset="0"/>
            </a:endParaRPr>
          </a:p>
        </p:txBody>
      </p:sp>
      <p:sp>
        <p:nvSpPr>
          <p:cNvPr id="5" name="Freeform 584">
            <a:extLst>
              <a:ext uri="{FF2B5EF4-FFF2-40B4-BE49-F238E27FC236}">
                <a16:creationId xmlns:a16="http://schemas.microsoft.com/office/drawing/2014/main" id="{9C5B80CF-C245-5076-04EF-2FA1BFEC2BF1}"/>
              </a:ext>
              <a:ext uri="{C183D7F6-B498-43B3-948B-1728B52AA6E4}">
                <adec:decorative xmlns:adec="http://schemas.microsoft.com/office/drawing/2017/decorative" val="0"/>
              </a:ext>
            </a:extLst>
          </p:cNvPr>
          <p:cNvSpPr>
            <a:spLocks/>
          </p:cNvSpPr>
          <p:nvPr/>
        </p:nvSpPr>
        <p:spPr bwMode="auto">
          <a:xfrm>
            <a:off x="796705" y="3455104"/>
            <a:ext cx="681292" cy="681292"/>
          </a:xfrm>
          <a:custGeom>
            <a:avLst/>
            <a:gdLst>
              <a:gd name="T0" fmla="*/ 151 w 1037"/>
              <a:gd name="T1" fmla="*/ 153 h 1038"/>
              <a:gd name="T2" fmla="*/ 115 w 1037"/>
              <a:gd name="T3" fmla="*/ 192 h 1038"/>
              <a:gd name="T4" fmla="*/ 57 w 1037"/>
              <a:gd name="T5" fmla="*/ 277 h 1038"/>
              <a:gd name="T6" fmla="*/ 19 w 1037"/>
              <a:gd name="T7" fmla="*/ 372 h 1038"/>
              <a:gd name="T8" fmla="*/ 0 w 1037"/>
              <a:gd name="T9" fmla="*/ 470 h 1038"/>
              <a:gd name="T10" fmla="*/ 0 w 1037"/>
              <a:gd name="T11" fmla="*/ 570 h 1038"/>
              <a:gd name="T12" fmla="*/ 19 w 1037"/>
              <a:gd name="T13" fmla="*/ 667 h 1038"/>
              <a:gd name="T14" fmla="*/ 57 w 1037"/>
              <a:gd name="T15" fmla="*/ 762 h 1038"/>
              <a:gd name="T16" fmla="*/ 115 w 1037"/>
              <a:gd name="T17" fmla="*/ 849 h 1038"/>
              <a:gd name="T18" fmla="*/ 151 w 1037"/>
              <a:gd name="T19" fmla="*/ 888 h 1038"/>
              <a:gd name="T20" fmla="*/ 151 w 1037"/>
              <a:gd name="T21" fmla="*/ 888 h 1038"/>
              <a:gd name="T22" fmla="*/ 190 w 1037"/>
              <a:gd name="T23" fmla="*/ 924 h 1038"/>
              <a:gd name="T24" fmla="*/ 277 w 1037"/>
              <a:gd name="T25" fmla="*/ 981 h 1038"/>
              <a:gd name="T26" fmla="*/ 370 w 1037"/>
              <a:gd name="T27" fmla="*/ 1019 h 1038"/>
              <a:gd name="T28" fmla="*/ 469 w 1037"/>
              <a:gd name="T29" fmla="*/ 1038 h 1038"/>
              <a:gd name="T30" fmla="*/ 569 w 1037"/>
              <a:gd name="T31" fmla="*/ 1038 h 1038"/>
              <a:gd name="T32" fmla="*/ 667 w 1037"/>
              <a:gd name="T33" fmla="*/ 1019 h 1038"/>
              <a:gd name="T34" fmla="*/ 761 w 1037"/>
              <a:gd name="T35" fmla="*/ 981 h 1038"/>
              <a:gd name="T36" fmla="*/ 847 w 1037"/>
              <a:gd name="T37" fmla="*/ 924 h 1038"/>
              <a:gd name="T38" fmla="*/ 886 w 1037"/>
              <a:gd name="T39" fmla="*/ 888 h 1038"/>
              <a:gd name="T40" fmla="*/ 886 w 1037"/>
              <a:gd name="T41" fmla="*/ 888 h 1038"/>
              <a:gd name="T42" fmla="*/ 923 w 1037"/>
              <a:gd name="T43" fmla="*/ 849 h 1038"/>
              <a:gd name="T44" fmla="*/ 980 w 1037"/>
              <a:gd name="T45" fmla="*/ 762 h 1038"/>
              <a:gd name="T46" fmla="*/ 1017 w 1037"/>
              <a:gd name="T47" fmla="*/ 667 h 1038"/>
              <a:gd name="T48" fmla="*/ 1037 w 1037"/>
              <a:gd name="T49" fmla="*/ 570 h 1038"/>
              <a:gd name="T50" fmla="*/ 1037 w 1037"/>
              <a:gd name="T51" fmla="*/ 470 h 1038"/>
              <a:gd name="T52" fmla="*/ 1017 w 1037"/>
              <a:gd name="T53" fmla="*/ 372 h 1038"/>
              <a:gd name="T54" fmla="*/ 980 w 1037"/>
              <a:gd name="T55" fmla="*/ 277 h 1038"/>
              <a:gd name="T56" fmla="*/ 923 w 1037"/>
              <a:gd name="T57" fmla="*/ 192 h 1038"/>
              <a:gd name="T58" fmla="*/ 886 w 1037"/>
              <a:gd name="T59" fmla="*/ 153 h 1038"/>
              <a:gd name="T60" fmla="*/ 886 w 1037"/>
              <a:gd name="T61" fmla="*/ 153 h 1038"/>
              <a:gd name="T62" fmla="*/ 847 w 1037"/>
              <a:gd name="T63" fmla="*/ 115 h 1038"/>
              <a:gd name="T64" fmla="*/ 761 w 1037"/>
              <a:gd name="T65" fmla="*/ 58 h 1038"/>
              <a:gd name="T66" fmla="*/ 667 w 1037"/>
              <a:gd name="T67" fmla="*/ 21 h 1038"/>
              <a:gd name="T68" fmla="*/ 569 w 1037"/>
              <a:gd name="T69" fmla="*/ 1 h 1038"/>
              <a:gd name="T70" fmla="*/ 518 w 1037"/>
              <a:gd name="T71" fmla="*/ 0 h 1038"/>
              <a:gd name="T72" fmla="*/ 518 w 1037"/>
              <a:gd name="T73" fmla="*/ 0 h 1038"/>
              <a:gd name="T74" fmla="*/ 469 w 1037"/>
              <a:gd name="T75" fmla="*/ 1 h 1038"/>
              <a:gd name="T76" fmla="*/ 370 w 1037"/>
              <a:gd name="T77" fmla="*/ 21 h 1038"/>
              <a:gd name="T78" fmla="*/ 277 w 1037"/>
              <a:gd name="T79" fmla="*/ 58 h 1038"/>
              <a:gd name="T80" fmla="*/ 190 w 1037"/>
              <a:gd name="T81" fmla="*/ 115 h 1038"/>
              <a:gd name="T82" fmla="*/ 151 w 1037"/>
              <a:gd name="T83" fmla="*/ 153 h 10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37" h="1038">
                <a:moveTo>
                  <a:pt x="151" y="153"/>
                </a:moveTo>
                <a:lnTo>
                  <a:pt x="115" y="192"/>
                </a:lnTo>
                <a:lnTo>
                  <a:pt x="57" y="277"/>
                </a:lnTo>
                <a:lnTo>
                  <a:pt x="19" y="372"/>
                </a:lnTo>
                <a:lnTo>
                  <a:pt x="0" y="470"/>
                </a:lnTo>
                <a:lnTo>
                  <a:pt x="0" y="570"/>
                </a:lnTo>
                <a:lnTo>
                  <a:pt x="19" y="667"/>
                </a:lnTo>
                <a:lnTo>
                  <a:pt x="57" y="762"/>
                </a:lnTo>
                <a:lnTo>
                  <a:pt x="115" y="849"/>
                </a:lnTo>
                <a:lnTo>
                  <a:pt x="151" y="888"/>
                </a:lnTo>
                <a:lnTo>
                  <a:pt x="151" y="888"/>
                </a:lnTo>
                <a:lnTo>
                  <a:pt x="190" y="924"/>
                </a:lnTo>
                <a:lnTo>
                  <a:pt x="277" y="981"/>
                </a:lnTo>
                <a:lnTo>
                  <a:pt x="370" y="1019"/>
                </a:lnTo>
                <a:lnTo>
                  <a:pt x="469" y="1038"/>
                </a:lnTo>
                <a:lnTo>
                  <a:pt x="569" y="1038"/>
                </a:lnTo>
                <a:lnTo>
                  <a:pt x="667" y="1019"/>
                </a:lnTo>
                <a:lnTo>
                  <a:pt x="761" y="981"/>
                </a:lnTo>
                <a:lnTo>
                  <a:pt x="847" y="924"/>
                </a:lnTo>
                <a:lnTo>
                  <a:pt x="886" y="888"/>
                </a:lnTo>
                <a:lnTo>
                  <a:pt x="886" y="888"/>
                </a:lnTo>
                <a:lnTo>
                  <a:pt x="923" y="849"/>
                </a:lnTo>
                <a:lnTo>
                  <a:pt x="980" y="762"/>
                </a:lnTo>
                <a:lnTo>
                  <a:pt x="1017" y="667"/>
                </a:lnTo>
                <a:lnTo>
                  <a:pt x="1037" y="570"/>
                </a:lnTo>
                <a:lnTo>
                  <a:pt x="1037" y="470"/>
                </a:lnTo>
                <a:lnTo>
                  <a:pt x="1017" y="372"/>
                </a:lnTo>
                <a:lnTo>
                  <a:pt x="980" y="277"/>
                </a:lnTo>
                <a:lnTo>
                  <a:pt x="923" y="192"/>
                </a:lnTo>
                <a:lnTo>
                  <a:pt x="886" y="153"/>
                </a:lnTo>
                <a:lnTo>
                  <a:pt x="886" y="153"/>
                </a:lnTo>
                <a:lnTo>
                  <a:pt x="847" y="115"/>
                </a:lnTo>
                <a:lnTo>
                  <a:pt x="761" y="58"/>
                </a:lnTo>
                <a:lnTo>
                  <a:pt x="667" y="21"/>
                </a:lnTo>
                <a:lnTo>
                  <a:pt x="569" y="1"/>
                </a:lnTo>
                <a:lnTo>
                  <a:pt x="518" y="0"/>
                </a:lnTo>
                <a:lnTo>
                  <a:pt x="518" y="0"/>
                </a:lnTo>
                <a:lnTo>
                  <a:pt x="469" y="1"/>
                </a:lnTo>
                <a:lnTo>
                  <a:pt x="370" y="21"/>
                </a:lnTo>
                <a:lnTo>
                  <a:pt x="277" y="58"/>
                </a:lnTo>
                <a:lnTo>
                  <a:pt x="190" y="115"/>
                </a:lnTo>
                <a:lnTo>
                  <a:pt x="151" y="153"/>
                </a:lnTo>
                <a:close/>
              </a:path>
            </a:pathLst>
          </a:custGeom>
          <a:solidFill>
            <a:srgbClr val="E8E9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a:ln>
                  <a:noFill/>
                </a:ln>
                <a:solidFill>
                  <a:prstClr val="black"/>
                </a:solidFill>
                <a:effectLst/>
                <a:uLnTx/>
                <a:uFillTx/>
                <a:latin typeface="Poppins" panose="00000500000000000000" pitchFamily="2" charset="0"/>
                <a:cs typeface="Poppins" panose="00000500000000000000" pitchFamily="2" charset="0"/>
              </a:rPr>
              <a:t>Sep-Oct ‘22</a:t>
            </a:r>
          </a:p>
        </p:txBody>
      </p:sp>
      <p:sp>
        <p:nvSpPr>
          <p:cNvPr id="6" name="Freeform 9">
            <a:extLst>
              <a:ext uri="{FF2B5EF4-FFF2-40B4-BE49-F238E27FC236}">
                <a16:creationId xmlns:a16="http://schemas.microsoft.com/office/drawing/2014/main" id="{B1E5AAEB-BF2C-B29A-64DC-0CE6ECF34180}"/>
              </a:ext>
              <a:ext uri="{C183D7F6-B498-43B3-948B-1728B52AA6E4}">
                <adec:decorative xmlns:adec="http://schemas.microsoft.com/office/drawing/2017/decorative" val="1"/>
              </a:ext>
            </a:extLst>
          </p:cNvPr>
          <p:cNvSpPr>
            <a:spLocks/>
          </p:cNvSpPr>
          <p:nvPr/>
        </p:nvSpPr>
        <p:spPr bwMode="auto">
          <a:xfrm rot="16200000">
            <a:off x="3483268" y="3282806"/>
            <a:ext cx="1028515" cy="1025883"/>
          </a:xfrm>
          <a:custGeom>
            <a:avLst/>
            <a:gdLst>
              <a:gd name="T0" fmla="*/ 1362 w 1562"/>
              <a:gd name="T1" fmla="*/ 259 h 1562"/>
              <a:gd name="T2" fmla="*/ 1461 w 1562"/>
              <a:gd name="T3" fmla="*/ 396 h 1562"/>
              <a:gd name="T4" fmla="*/ 1525 w 1562"/>
              <a:gd name="T5" fmla="*/ 545 h 1562"/>
              <a:gd name="T6" fmla="*/ 1558 w 1562"/>
              <a:gd name="T7" fmla="*/ 704 h 1562"/>
              <a:gd name="T8" fmla="*/ 1560 w 1562"/>
              <a:gd name="T9" fmla="*/ 825 h 1562"/>
              <a:gd name="T10" fmla="*/ 1547 w 1562"/>
              <a:gd name="T11" fmla="*/ 928 h 1562"/>
              <a:gd name="T12" fmla="*/ 1509 w 1562"/>
              <a:gd name="T13" fmla="*/ 1063 h 1562"/>
              <a:gd name="T14" fmla="*/ 1446 w 1562"/>
              <a:gd name="T15" fmla="*/ 1190 h 1562"/>
              <a:gd name="T16" fmla="*/ 1358 w 1562"/>
              <a:gd name="T17" fmla="*/ 1306 h 1562"/>
              <a:gd name="T18" fmla="*/ 1306 w 1562"/>
              <a:gd name="T19" fmla="*/ 1359 h 1562"/>
              <a:gd name="T20" fmla="*/ 1190 w 1562"/>
              <a:gd name="T21" fmla="*/ 1446 h 1562"/>
              <a:gd name="T22" fmla="*/ 1063 w 1562"/>
              <a:gd name="T23" fmla="*/ 1510 h 1562"/>
              <a:gd name="T24" fmla="*/ 928 w 1562"/>
              <a:gd name="T25" fmla="*/ 1547 h 1562"/>
              <a:gd name="T26" fmla="*/ 825 w 1562"/>
              <a:gd name="T27" fmla="*/ 1560 h 1562"/>
              <a:gd name="T28" fmla="*/ 704 w 1562"/>
              <a:gd name="T29" fmla="*/ 1558 h 1562"/>
              <a:gd name="T30" fmla="*/ 546 w 1562"/>
              <a:gd name="T31" fmla="*/ 1527 h 1562"/>
              <a:gd name="T32" fmla="*/ 396 w 1562"/>
              <a:gd name="T33" fmla="*/ 1461 h 1562"/>
              <a:gd name="T34" fmla="*/ 259 w 1562"/>
              <a:gd name="T35" fmla="*/ 1363 h 1562"/>
              <a:gd name="T36" fmla="*/ 201 w 1562"/>
              <a:gd name="T37" fmla="*/ 1304 h 1562"/>
              <a:gd name="T38" fmla="*/ 107 w 1562"/>
              <a:gd name="T39" fmla="*/ 1178 h 1562"/>
              <a:gd name="T40" fmla="*/ 43 w 1562"/>
              <a:gd name="T41" fmla="*/ 1039 h 1562"/>
              <a:gd name="T42" fmla="*/ 8 w 1562"/>
              <a:gd name="T43" fmla="*/ 893 h 1562"/>
              <a:gd name="T44" fmla="*/ 0 w 1562"/>
              <a:gd name="T45" fmla="*/ 744 h 1562"/>
              <a:gd name="T46" fmla="*/ 22 w 1562"/>
              <a:gd name="T47" fmla="*/ 595 h 1562"/>
              <a:gd name="T48" fmla="*/ 71 w 1562"/>
              <a:gd name="T49" fmla="*/ 452 h 1562"/>
              <a:gd name="T50" fmla="*/ 150 w 1562"/>
              <a:gd name="T51" fmla="*/ 319 h 1562"/>
              <a:gd name="T52" fmla="*/ 228 w 1562"/>
              <a:gd name="T53" fmla="*/ 228 h 1562"/>
              <a:gd name="T54" fmla="*/ 319 w 1562"/>
              <a:gd name="T55" fmla="*/ 150 h 1562"/>
              <a:gd name="T56" fmla="*/ 451 w 1562"/>
              <a:gd name="T57" fmla="*/ 72 h 1562"/>
              <a:gd name="T58" fmla="*/ 595 w 1562"/>
              <a:gd name="T59" fmla="*/ 22 h 1562"/>
              <a:gd name="T60" fmla="*/ 743 w 1562"/>
              <a:gd name="T61" fmla="*/ 0 h 1562"/>
              <a:gd name="T62" fmla="*/ 893 w 1562"/>
              <a:gd name="T63" fmla="*/ 8 h 1562"/>
              <a:gd name="T64" fmla="*/ 1039 w 1562"/>
              <a:gd name="T65" fmla="*/ 44 h 1562"/>
              <a:gd name="T66" fmla="*/ 1177 w 1562"/>
              <a:gd name="T67" fmla="*/ 107 h 1562"/>
              <a:gd name="T68" fmla="*/ 1304 w 1562"/>
              <a:gd name="T69" fmla="*/ 201 h 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62" h="1562">
                <a:moveTo>
                  <a:pt x="1332" y="228"/>
                </a:moveTo>
                <a:lnTo>
                  <a:pt x="1362" y="259"/>
                </a:lnTo>
                <a:lnTo>
                  <a:pt x="1415" y="326"/>
                </a:lnTo>
                <a:lnTo>
                  <a:pt x="1461" y="396"/>
                </a:lnTo>
                <a:lnTo>
                  <a:pt x="1497" y="470"/>
                </a:lnTo>
                <a:lnTo>
                  <a:pt x="1525" y="545"/>
                </a:lnTo>
                <a:lnTo>
                  <a:pt x="1546" y="625"/>
                </a:lnTo>
                <a:lnTo>
                  <a:pt x="1558" y="704"/>
                </a:lnTo>
                <a:lnTo>
                  <a:pt x="1562" y="785"/>
                </a:lnTo>
                <a:lnTo>
                  <a:pt x="1560" y="825"/>
                </a:lnTo>
                <a:lnTo>
                  <a:pt x="1558" y="859"/>
                </a:lnTo>
                <a:lnTo>
                  <a:pt x="1547" y="928"/>
                </a:lnTo>
                <a:lnTo>
                  <a:pt x="1532" y="997"/>
                </a:lnTo>
                <a:lnTo>
                  <a:pt x="1509" y="1063"/>
                </a:lnTo>
                <a:lnTo>
                  <a:pt x="1480" y="1127"/>
                </a:lnTo>
                <a:lnTo>
                  <a:pt x="1446" y="1190"/>
                </a:lnTo>
                <a:lnTo>
                  <a:pt x="1405" y="1249"/>
                </a:lnTo>
                <a:lnTo>
                  <a:pt x="1358" y="1306"/>
                </a:lnTo>
                <a:lnTo>
                  <a:pt x="1332" y="1334"/>
                </a:lnTo>
                <a:lnTo>
                  <a:pt x="1306" y="1359"/>
                </a:lnTo>
                <a:lnTo>
                  <a:pt x="1249" y="1406"/>
                </a:lnTo>
                <a:lnTo>
                  <a:pt x="1190" y="1446"/>
                </a:lnTo>
                <a:lnTo>
                  <a:pt x="1127" y="1481"/>
                </a:lnTo>
                <a:lnTo>
                  <a:pt x="1063" y="1510"/>
                </a:lnTo>
                <a:lnTo>
                  <a:pt x="997" y="1532"/>
                </a:lnTo>
                <a:lnTo>
                  <a:pt x="928" y="1547"/>
                </a:lnTo>
                <a:lnTo>
                  <a:pt x="859" y="1558"/>
                </a:lnTo>
                <a:lnTo>
                  <a:pt x="825" y="1560"/>
                </a:lnTo>
                <a:lnTo>
                  <a:pt x="784" y="1562"/>
                </a:lnTo>
                <a:lnTo>
                  <a:pt x="704" y="1558"/>
                </a:lnTo>
                <a:lnTo>
                  <a:pt x="625" y="1546"/>
                </a:lnTo>
                <a:lnTo>
                  <a:pt x="546" y="1527"/>
                </a:lnTo>
                <a:lnTo>
                  <a:pt x="469" y="1498"/>
                </a:lnTo>
                <a:lnTo>
                  <a:pt x="396" y="1461"/>
                </a:lnTo>
                <a:lnTo>
                  <a:pt x="325" y="1416"/>
                </a:lnTo>
                <a:lnTo>
                  <a:pt x="259" y="1363"/>
                </a:lnTo>
                <a:lnTo>
                  <a:pt x="228" y="1334"/>
                </a:lnTo>
                <a:lnTo>
                  <a:pt x="201" y="1304"/>
                </a:lnTo>
                <a:lnTo>
                  <a:pt x="150" y="1243"/>
                </a:lnTo>
                <a:lnTo>
                  <a:pt x="107" y="1178"/>
                </a:lnTo>
                <a:lnTo>
                  <a:pt x="71" y="1109"/>
                </a:lnTo>
                <a:lnTo>
                  <a:pt x="43" y="1039"/>
                </a:lnTo>
                <a:lnTo>
                  <a:pt x="22" y="967"/>
                </a:lnTo>
                <a:lnTo>
                  <a:pt x="8" y="893"/>
                </a:lnTo>
                <a:lnTo>
                  <a:pt x="0" y="818"/>
                </a:lnTo>
                <a:lnTo>
                  <a:pt x="0" y="744"/>
                </a:lnTo>
                <a:lnTo>
                  <a:pt x="8" y="669"/>
                </a:lnTo>
                <a:lnTo>
                  <a:pt x="22" y="595"/>
                </a:lnTo>
                <a:lnTo>
                  <a:pt x="43" y="522"/>
                </a:lnTo>
                <a:lnTo>
                  <a:pt x="71" y="452"/>
                </a:lnTo>
                <a:lnTo>
                  <a:pt x="107" y="383"/>
                </a:lnTo>
                <a:lnTo>
                  <a:pt x="150" y="319"/>
                </a:lnTo>
                <a:lnTo>
                  <a:pt x="201" y="258"/>
                </a:lnTo>
                <a:lnTo>
                  <a:pt x="228" y="228"/>
                </a:lnTo>
                <a:lnTo>
                  <a:pt x="258" y="201"/>
                </a:lnTo>
                <a:lnTo>
                  <a:pt x="319" y="150"/>
                </a:lnTo>
                <a:lnTo>
                  <a:pt x="384" y="107"/>
                </a:lnTo>
                <a:lnTo>
                  <a:pt x="451" y="72"/>
                </a:lnTo>
                <a:lnTo>
                  <a:pt x="522" y="44"/>
                </a:lnTo>
                <a:lnTo>
                  <a:pt x="595" y="22"/>
                </a:lnTo>
                <a:lnTo>
                  <a:pt x="669" y="8"/>
                </a:lnTo>
                <a:lnTo>
                  <a:pt x="743" y="0"/>
                </a:lnTo>
                <a:lnTo>
                  <a:pt x="818" y="0"/>
                </a:lnTo>
                <a:lnTo>
                  <a:pt x="893" y="8"/>
                </a:lnTo>
                <a:lnTo>
                  <a:pt x="967" y="22"/>
                </a:lnTo>
                <a:lnTo>
                  <a:pt x="1039" y="44"/>
                </a:lnTo>
                <a:lnTo>
                  <a:pt x="1109" y="72"/>
                </a:lnTo>
                <a:lnTo>
                  <a:pt x="1177" y="107"/>
                </a:lnTo>
                <a:lnTo>
                  <a:pt x="1243" y="150"/>
                </a:lnTo>
                <a:lnTo>
                  <a:pt x="1304" y="201"/>
                </a:lnTo>
                <a:lnTo>
                  <a:pt x="1332" y="228"/>
                </a:lnTo>
                <a:close/>
              </a:path>
            </a:pathLst>
          </a:custGeom>
          <a:solidFill>
            <a:srgbClr val="CC3ABF"/>
          </a:solidFill>
          <a:ln>
            <a:noFill/>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oppins" panose="00000500000000000000" pitchFamily="2" charset="0"/>
              <a:cs typeface="Poppins" panose="00000500000000000000" pitchFamily="2" charset="0"/>
            </a:endParaRPr>
          </a:p>
        </p:txBody>
      </p:sp>
      <p:sp>
        <p:nvSpPr>
          <p:cNvPr id="7" name="Freeform 11">
            <a:extLst>
              <a:ext uri="{FF2B5EF4-FFF2-40B4-BE49-F238E27FC236}">
                <a16:creationId xmlns:a16="http://schemas.microsoft.com/office/drawing/2014/main" id="{0DA96266-815E-7206-CE1C-E609E6880536}"/>
              </a:ext>
              <a:ext uri="{C183D7F6-B498-43B3-948B-1728B52AA6E4}">
                <adec:decorative xmlns:adec="http://schemas.microsoft.com/office/drawing/2017/decorative" val="0"/>
              </a:ext>
            </a:extLst>
          </p:cNvPr>
          <p:cNvSpPr>
            <a:spLocks/>
          </p:cNvSpPr>
          <p:nvPr/>
        </p:nvSpPr>
        <p:spPr bwMode="auto">
          <a:xfrm>
            <a:off x="3656879" y="3453789"/>
            <a:ext cx="681292" cy="683921"/>
          </a:xfrm>
          <a:custGeom>
            <a:avLst/>
            <a:gdLst>
              <a:gd name="T0" fmla="*/ 151 w 1037"/>
              <a:gd name="T1" fmla="*/ 153 h 1039"/>
              <a:gd name="T2" fmla="*/ 115 w 1037"/>
              <a:gd name="T3" fmla="*/ 192 h 1039"/>
              <a:gd name="T4" fmla="*/ 57 w 1037"/>
              <a:gd name="T5" fmla="*/ 279 h 1039"/>
              <a:gd name="T6" fmla="*/ 19 w 1037"/>
              <a:gd name="T7" fmla="*/ 372 h 1039"/>
              <a:gd name="T8" fmla="*/ 0 w 1037"/>
              <a:gd name="T9" fmla="*/ 471 h 1039"/>
              <a:gd name="T10" fmla="*/ 0 w 1037"/>
              <a:gd name="T11" fmla="*/ 571 h 1039"/>
              <a:gd name="T12" fmla="*/ 19 w 1037"/>
              <a:gd name="T13" fmla="*/ 669 h 1039"/>
              <a:gd name="T14" fmla="*/ 57 w 1037"/>
              <a:gd name="T15" fmla="*/ 762 h 1039"/>
              <a:gd name="T16" fmla="*/ 115 w 1037"/>
              <a:gd name="T17" fmla="*/ 849 h 1039"/>
              <a:gd name="T18" fmla="*/ 151 w 1037"/>
              <a:gd name="T19" fmla="*/ 888 h 1039"/>
              <a:gd name="T20" fmla="*/ 151 w 1037"/>
              <a:gd name="T21" fmla="*/ 888 h 1039"/>
              <a:gd name="T22" fmla="*/ 190 w 1037"/>
              <a:gd name="T23" fmla="*/ 924 h 1039"/>
              <a:gd name="T24" fmla="*/ 277 w 1037"/>
              <a:gd name="T25" fmla="*/ 981 h 1039"/>
              <a:gd name="T26" fmla="*/ 370 w 1037"/>
              <a:gd name="T27" fmla="*/ 1020 h 1039"/>
              <a:gd name="T28" fmla="*/ 469 w 1037"/>
              <a:gd name="T29" fmla="*/ 1039 h 1039"/>
              <a:gd name="T30" fmla="*/ 569 w 1037"/>
              <a:gd name="T31" fmla="*/ 1039 h 1039"/>
              <a:gd name="T32" fmla="*/ 667 w 1037"/>
              <a:gd name="T33" fmla="*/ 1020 h 1039"/>
              <a:gd name="T34" fmla="*/ 761 w 1037"/>
              <a:gd name="T35" fmla="*/ 981 h 1039"/>
              <a:gd name="T36" fmla="*/ 847 w 1037"/>
              <a:gd name="T37" fmla="*/ 924 h 1039"/>
              <a:gd name="T38" fmla="*/ 886 w 1037"/>
              <a:gd name="T39" fmla="*/ 888 h 1039"/>
              <a:gd name="T40" fmla="*/ 886 w 1037"/>
              <a:gd name="T41" fmla="*/ 888 h 1039"/>
              <a:gd name="T42" fmla="*/ 923 w 1037"/>
              <a:gd name="T43" fmla="*/ 849 h 1039"/>
              <a:gd name="T44" fmla="*/ 980 w 1037"/>
              <a:gd name="T45" fmla="*/ 762 h 1039"/>
              <a:gd name="T46" fmla="*/ 1017 w 1037"/>
              <a:gd name="T47" fmla="*/ 669 h 1039"/>
              <a:gd name="T48" fmla="*/ 1037 w 1037"/>
              <a:gd name="T49" fmla="*/ 571 h 1039"/>
              <a:gd name="T50" fmla="*/ 1037 w 1037"/>
              <a:gd name="T51" fmla="*/ 471 h 1039"/>
              <a:gd name="T52" fmla="*/ 1017 w 1037"/>
              <a:gd name="T53" fmla="*/ 372 h 1039"/>
              <a:gd name="T54" fmla="*/ 980 w 1037"/>
              <a:gd name="T55" fmla="*/ 279 h 1039"/>
              <a:gd name="T56" fmla="*/ 923 w 1037"/>
              <a:gd name="T57" fmla="*/ 192 h 1039"/>
              <a:gd name="T58" fmla="*/ 886 w 1037"/>
              <a:gd name="T59" fmla="*/ 153 h 1039"/>
              <a:gd name="T60" fmla="*/ 886 w 1037"/>
              <a:gd name="T61" fmla="*/ 153 h 1039"/>
              <a:gd name="T62" fmla="*/ 847 w 1037"/>
              <a:gd name="T63" fmla="*/ 117 h 1039"/>
              <a:gd name="T64" fmla="*/ 761 w 1037"/>
              <a:gd name="T65" fmla="*/ 60 h 1039"/>
              <a:gd name="T66" fmla="*/ 667 w 1037"/>
              <a:gd name="T67" fmla="*/ 21 h 1039"/>
              <a:gd name="T68" fmla="*/ 569 w 1037"/>
              <a:gd name="T69" fmla="*/ 3 h 1039"/>
              <a:gd name="T70" fmla="*/ 518 w 1037"/>
              <a:gd name="T71" fmla="*/ 0 h 1039"/>
              <a:gd name="T72" fmla="*/ 518 w 1037"/>
              <a:gd name="T73" fmla="*/ 0 h 1039"/>
              <a:gd name="T74" fmla="*/ 469 w 1037"/>
              <a:gd name="T75" fmla="*/ 3 h 1039"/>
              <a:gd name="T76" fmla="*/ 370 w 1037"/>
              <a:gd name="T77" fmla="*/ 21 h 1039"/>
              <a:gd name="T78" fmla="*/ 277 w 1037"/>
              <a:gd name="T79" fmla="*/ 60 h 1039"/>
              <a:gd name="T80" fmla="*/ 190 w 1037"/>
              <a:gd name="T81" fmla="*/ 117 h 1039"/>
              <a:gd name="T82" fmla="*/ 151 w 1037"/>
              <a:gd name="T83" fmla="*/ 153 h 1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37" h="1039">
                <a:moveTo>
                  <a:pt x="151" y="153"/>
                </a:moveTo>
                <a:lnTo>
                  <a:pt x="115" y="192"/>
                </a:lnTo>
                <a:lnTo>
                  <a:pt x="57" y="279"/>
                </a:lnTo>
                <a:lnTo>
                  <a:pt x="19" y="372"/>
                </a:lnTo>
                <a:lnTo>
                  <a:pt x="0" y="471"/>
                </a:lnTo>
                <a:lnTo>
                  <a:pt x="0" y="571"/>
                </a:lnTo>
                <a:lnTo>
                  <a:pt x="19" y="669"/>
                </a:lnTo>
                <a:lnTo>
                  <a:pt x="57" y="762"/>
                </a:lnTo>
                <a:lnTo>
                  <a:pt x="115" y="849"/>
                </a:lnTo>
                <a:lnTo>
                  <a:pt x="151" y="888"/>
                </a:lnTo>
                <a:lnTo>
                  <a:pt x="151" y="888"/>
                </a:lnTo>
                <a:lnTo>
                  <a:pt x="190" y="924"/>
                </a:lnTo>
                <a:lnTo>
                  <a:pt x="277" y="981"/>
                </a:lnTo>
                <a:lnTo>
                  <a:pt x="370" y="1020"/>
                </a:lnTo>
                <a:lnTo>
                  <a:pt x="469" y="1039"/>
                </a:lnTo>
                <a:lnTo>
                  <a:pt x="569" y="1039"/>
                </a:lnTo>
                <a:lnTo>
                  <a:pt x="667" y="1020"/>
                </a:lnTo>
                <a:lnTo>
                  <a:pt x="761" y="981"/>
                </a:lnTo>
                <a:lnTo>
                  <a:pt x="847" y="924"/>
                </a:lnTo>
                <a:lnTo>
                  <a:pt x="886" y="888"/>
                </a:lnTo>
                <a:lnTo>
                  <a:pt x="886" y="888"/>
                </a:lnTo>
                <a:lnTo>
                  <a:pt x="923" y="849"/>
                </a:lnTo>
                <a:lnTo>
                  <a:pt x="980" y="762"/>
                </a:lnTo>
                <a:lnTo>
                  <a:pt x="1017" y="669"/>
                </a:lnTo>
                <a:lnTo>
                  <a:pt x="1037" y="571"/>
                </a:lnTo>
                <a:lnTo>
                  <a:pt x="1037" y="471"/>
                </a:lnTo>
                <a:lnTo>
                  <a:pt x="1017" y="372"/>
                </a:lnTo>
                <a:lnTo>
                  <a:pt x="980" y="279"/>
                </a:lnTo>
                <a:lnTo>
                  <a:pt x="923" y="192"/>
                </a:lnTo>
                <a:lnTo>
                  <a:pt x="886" y="153"/>
                </a:lnTo>
                <a:lnTo>
                  <a:pt x="886" y="153"/>
                </a:lnTo>
                <a:lnTo>
                  <a:pt x="847" y="117"/>
                </a:lnTo>
                <a:lnTo>
                  <a:pt x="761" y="60"/>
                </a:lnTo>
                <a:lnTo>
                  <a:pt x="667" y="21"/>
                </a:lnTo>
                <a:lnTo>
                  <a:pt x="569" y="3"/>
                </a:lnTo>
                <a:lnTo>
                  <a:pt x="518" y="0"/>
                </a:lnTo>
                <a:lnTo>
                  <a:pt x="518" y="0"/>
                </a:lnTo>
                <a:lnTo>
                  <a:pt x="469" y="3"/>
                </a:lnTo>
                <a:lnTo>
                  <a:pt x="370" y="21"/>
                </a:lnTo>
                <a:lnTo>
                  <a:pt x="277" y="60"/>
                </a:lnTo>
                <a:lnTo>
                  <a:pt x="190" y="117"/>
                </a:lnTo>
                <a:lnTo>
                  <a:pt x="151" y="153"/>
                </a:lnTo>
                <a:close/>
              </a:path>
            </a:pathLst>
          </a:custGeom>
          <a:solidFill>
            <a:srgbClr val="E8E9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a:ln>
                  <a:noFill/>
                </a:ln>
                <a:solidFill>
                  <a:prstClr val="black"/>
                </a:solidFill>
                <a:effectLst/>
                <a:uLnTx/>
                <a:uFillTx/>
                <a:latin typeface="Poppins" panose="00000500000000000000" pitchFamily="2" charset="0"/>
                <a:cs typeface="Poppins" panose="00000500000000000000" pitchFamily="2" charset="0"/>
              </a:rPr>
              <a:t>Jan-May ‘23</a:t>
            </a:r>
          </a:p>
        </p:txBody>
      </p:sp>
      <p:sp>
        <p:nvSpPr>
          <p:cNvPr id="8" name="Freeform 596">
            <a:extLst>
              <a:ext uri="{FF2B5EF4-FFF2-40B4-BE49-F238E27FC236}">
                <a16:creationId xmlns:a16="http://schemas.microsoft.com/office/drawing/2014/main" id="{026AC63B-08F2-3B7A-3DCE-334DD534DA8A}"/>
              </a:ext>
              <a:ext uri="{C183D7F6-B498-43B3-948B-1728B52AA6E4}">
                <adec:decorative xmlns:adec="http://schemas.microsoft.com/office/drawing/2017/decorative" val="1"/>
              </a:ext>
            </a:extLst>
          </p:cNvPr>
          <p:cNvSpPr>
            <a:spLocks/>
          </p:cNvSpPr>
          <p:nvPr/>
        </p:nvSpPr>
        <p:spPr bwMode="auto">
          <a:xfrm rot="16200000">
            <a:off x="4913355" y="2803313"/>
            <a:ext cx="1028515" cy="1025883"/>
          </a:xfrm>
          <a:custGeom>
            <a:avLst/>
            <a:gdLst>
              <a:gd name="T0" fmla="*/ 1362 w 1562"/>
              <a:gd name="T1" fmla="*/ 259 h 1562"/>
              <a:gd name="T2" fmla="*/ 1460 w 1562"/>
              <a:gd name="T3" fmla="*/ 395 h 1562"/>
              <a:gd name="T4" fmla="*/ 1525 w 1562"/>
              <a:gd name="T5" fmla="*/ 546 h 1562"/>
              <a:gd name="T6" fmla="*/ 1558 w 1562"/>
              <a:gd name="T7" fmla="*/ 704 h 1562"/>
              <a:gd name="T8" fmla="*/ 1560 w 1562"/>
              <a:gd name="T9" fmla="*/ 824 h 1562"/>
              <a:gd name="T10" fmla="*/ 1547 w 1562"/>
              <a:gd name="T11" fmla="*/ 928 h 1562"/>
              <a:gd name="T12" fmla="*/ 1508 w 1562"/>
              <a:gd name="T13" fmla="*/ 1063 h 1562"/>
              <a:gd name="T14" fmla="*/ 1446 w 1562"/>
              <a:gd name="T15" fmla="*/ 1190 h 1562"/>
              <a:gd name="T16" fmla="*/ 1358 w 1562"/>
              <a:gd name="T17" fmla="*/ 1305 h 1562"/>
              <a:gd name="T18" fmla="*/ 1306 w 1562"/>
              <a:gd name="T19" fmla="*/ 1358 h 1562"/>
              <a:gd name="T20" fmla="*/ 1190 w 1562"/>
              <a:gd name="T21" fmla="*/ 1447 h 1562"/>
              <a:gd name="T22" fmla="*/ 1063 w 1562"/>
              <a:gd name="T23" fmla="*/ 1509 h 1562"/>
              <a:gd name="T24" fmla="*/ 928 w 1562"/>
              <a:gd name="T25" fmla="*/ 1548 h 1562"/>
              <a:gd name="T26" fmla="*/ 825 w 1562"/>
              <a:gd name="T27" fmla="*/ 1561 h 1562"/>
              <a:gd name="T28" fmla="*/ 704 w 1562"/>
              <a:gd name="T29" fmla="*/ 1558 h 1562"/>
              <a:gd name="T30" fmla="*/ 545 w 1562"/>
              <a:gd name="T31" fmla="*/ 1526 h 1562"/>
              <a:gd name="T32" fmla="*/ 396 w 1562"/>
              <a:gd name="T33" fmla="*/ 1461 h 1562"/>
              <a:gd name="T34" fmla="*/ 259 w 1562"/>
              <a:gd name="T35" fmla="*/ 1362 h 1562"/>
              <a:gd name="T36" fmla="*/ 201 w 1562"/>
              <a:gd name="T37" fmla="*/ 1304 h 1562"/>
              <a:gd name="T38" fmla="*/ 107 w 1562"/>
              <a:gd name="T39" fmla="*/ 1177 h 1562"/>
              <a:gd name="T40" fmla="*/ 43 w 1562"/>
              <a:gd name="T41" fmla="*/ 1038 h 1562"/>
              <a:gd name="T42" fmla="*/ 8 w 1562"/>
              <a:gd name="T43" fmla="*/ 893 h 1562"/>
              <a:gd name="T44" fmla="*/ 0 w 1562"/>
              <a:gd name="T45" fmla="*/ 743 h 1562"/>
              <a:gd name="T46" fmla="*/ 22 w 1562"/>
              <a:gd name="T47" fmla="*/ 595 h 1562"/>
              <a:gd name="T48" fmla="*/ 71 w 1562"/>
              <a:gd name="T49" fmla="*/ 451 h 1562"/>
              <a:gd name="T50" fmla="*/ 150 w 1562"/>
              <a:gd name="T51" fmla="*/ 319 h 1562"/>
              <a:gd name="T52" fmla="*/ 228 w 1562"/>
              <a:gd name="T53" fmla="*/ 228 h 1562"/>
              <a:gd name="T54" fmla="*/ 319 w 1562"/>
              <a:gd name="T55" fmla="*/ 150 h 1562"/>
              <a:gd name="T56" fmla="*/ 451 w 1562"/>
              <a:gd name="T57" fmla="*/ 71 h 1562"/>
              <a:gd name="T58" fmla="*/ 595 w 1562"/>
              <a:gd name="T59" fmla="*/ 22 h 1562"/>
              <a:gd name="T60" fmla="*/ 742 w 1562"/>
              <a:gd name="T61" fmla="*/ 0 h 1562"/>
              <a:gd name="T62" fmla="*/ 893 w 1562"/>
              <a:gd name="T63" fmla="*/ 8 h 1562"/>
              <a:gd name="T64" fmla="*/ 1039 w 1562"/>
              <a:gd name="T65" fmla="*/ 43 h 1562"/>
              <a:gd name="T66" fmla="*/ 1177 w 1562"/>
              <a:gd name="T67" fmla="*/ 108 h 1562"/>
              <a:gd name="T68" fmla="*/ 1304 w 1562"/>
              <a:gd name="T69" fmla="*/ 200 h 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62" h="1562">
                <a:moveTo>
                  <a:pt x="1332" y="228"/>
                </a:moveTo>
                <a:lnTo>
                  <a:pt x="1362" y="259"/>
                </a:lnTo>
                <a:lnTo>
                  <a:pt x="1415" y="325"/>
                </a:lnTo>
                <a:lnTo>
                  <a:pt x="1460" y="395"/>
                </a:lnTo>
                <a:lnTo>
                  <a:pt x="1497" y="469"/>
                </a:lnTo>
                <a:lnTo>
                  <a:pt x="1525" y="546"/>
                </a:lnTo>
                <a:lnTo>
                  <a:pt x="1546" y="625"/>
                </a:lnTo>
                <a:lnTo>
                  <a:pt x="1558" y="704"/>
                </a:lnTo>
                <a:lnTo>
                  <a:pt x="1562" y="784"/>
                </a:lnTo>
                <a:lnTo>
                  <a:pt x="1560" y="824"/>
                </a:lnTo>
                <a:lnTo>
                  <a:pt x="1558" y="859"/>
                </a:lnTo>
                <a:lnTo>
                  <a:pt x="1547" y="928"/>
                </a:lnTo>
                <a:lnTo>
                  <a:pt x="1532" y="996"/>
                </a:lnTo>
                <a:lnTo>
                  <a:pt x="1508" y="1063"/>
                </a:lnTo>
                <a:lnTo>
                  <a:pt x="1480" y="1128"/>
                </a:lnTo>
                <a:lnTo>
                  <a:pt x="1446" y="1190"/>
                </a:lnTo>
                <a:lnTo>
                  <a:pt x="1405" y="1250"/>
                </a:lnTo>
                <a:lnTo>
                  <a:pt x="1358" y="1305"/>
                </a:lnTo>
                <a:lnTo>
                  <a:pt x="1332" y="1333"/>
                </a:lnTo>
                <a:lnTo>
                  <a:pt x="1306" y="1358"/>
                </a:lnTo>
                <a:lnTo>
                  <a:pt x="1249" y="1405"/>
                </a:lnTo>
                <a:lnTo>
                  <a:pt x="1190" y="1447"/>
                </a:lnTo>
                <a:lnTo>
                  <a:pt x="1127" y="1480"/>
                </a:lnTo>
                <a:lnTo>
                  <a:pt x="1063" y="1509"/>
                </a:lnTo>
                <a:lnTo>
                  <a:pt x="996" y="1531"/>
                </a:lnTo>
                <a:lnTo>
                  <a:pt x="928" y="1548"/>
                </a:lnTo>
                <a:lnTo>
                  <a:pt x="859" y="1558"/>
                </a:lnTo>
                <a:lnTo>
                  <a:pt x="825" y="1561"/>
                </a:lnTo>
                <a:lnTo>
                  <a:pt x="784" y="1562"/>
                </a:lnTo>
                <a:lnTo>
                  <a:pt x="704" y="1558"/>
                </a:lnTo>
                <a:lnTo>
                  <a:pt x="624" y="1546"/>
                </a:lnTo>
                <a:lnTo>
                  <a:pt x="545" y="1526"/>
                </a:lnTo>
                <a:lnTo>
                  <a:pt x="469" y="1497"/>
                </a:lnTo>
                <a:lnTo>
                  <a:pt x="396" y="1461"/>
                </a:lnTo>
                <a:lnTo>
                  <a:pt x="325" y="1415"/>
                </a:lnTo>
                <a:lnTo>
                  <a:pt x="259" y="1362"/>
                </a:lnTo>
                <a:lnTo>
                  <a:pt x="228" y="1333"/>
                </a:lnTo>
                <a:lnTo>
                  <a:pt x="201" y="1304"/>
                </a:lnTo>
                <a:lnTo>
                  <a:pt x="150" y="1242"/>
                </a:lnTo>
                <a:lnTo>
                  <a:pt x="107" y="1177"/>
                </a:lnTo>
                <a:lnTo>
                  <a:pt x="71" y="1110"/>
                </a:lnTo>
                <a:lnTo>
                  <a:pt x="43" y="1038"/>
                </a:lnTo>
                <a:lnTo>
                  <a:pt x="22" y="967"/>
                </a:lnTo>
                <a:lnTo>
                  <a:pt x="8" y="893"/>
                </a:lnTo>
                <a:lnTo>
                  <a:pt x="0" y="818"/>
                </a:lnTo>
                <a:lnTo>
                  <a:pt x="0" y="743"/>
                </a:lnTo>
                <a:lnTo>
                  <a:pt x="8" y="669"/>
                </a:lnTo>
                <a:lnTo>
                  <a:pt x="22" y="595"/>
                </a:lnTo>
                <a:lnTo>
                  <a:pt x="43" y="522"/>
                </a:lnTo>
                <a:lnTo>
                  <a:pt x="71" y="451"/>
                </a:lnTo>
                <a:lnTo>
                  <a:pt x="107" y="384"/>
                </a:lnTo>
                <a:lnTo>
                  <a:pt x="150" y="319"/>
                </a:lnTo>
                <a:lnTo>
                  <a:pt x="201" y="257"/>
                </a:lnTo>
                <a:lnTo>
                  <a:pt x="228" y="228"/>
                </a:lnTo>
                <a:lnTo>
                  <a:pt x="258" y="200"/>
                </a:lnTo>
                <a:lnTo>
                  <a:pt x="319" y="150"/>
                </a:lnTo>
                <a:lnTo>
                  <a:pt x="383" y="108"/>
                </a:lnTo>
                <a:lnTo>
                  <a:pt x="451" y="71"/>
                </a:lnTo>
                <a:lnTo>
                  <a:pt x="522" y="43"/>
                </a:lnTo>
                <a:lnTo>
                  <a:pt x="595" y="22"/>
                </a:lnTo>
                <a:lnTo>
                  <a:pt x="669" y="8"/>
                </a:lnTo>
                <a:lnTo>
                  <a:pt x="742" y="0"/>
                </a:lnTo>
                <a:lnTo>
                  <a:pt x="818" y="0"/>
                </a:lnTo>
                <a:lnTo>
                  <a:pt x="893" y="8"/>
                </a:lnTo>
                <a:lnTo>
                  <a:pt x="967" y="22"/>
                </a:lnTo>
                <a:lnTo>
                  <a:pt x="1039" y="43"/>
                </a:lnTo>
                <a:lnTo>
                  <a:pt x="1109" y="71"/>
                </a:lnTo>
                <a:lnTo>
                  <a:pt x="1177" y="108"/>
                </a:lnTo>
                <a:lnTo>
                  <a:pt x="1243" y="150"/>
                </a:lnTo>
                <a:lnTo>
                  <a:pt x="1304" y="200"/>
                </a:lnTo>
                <a:lnTo>
                  <a:pt x="1332" y="228"/>
                </a:lnTo>
                <a:close/>
              </a:path>
            </a:pathLst>
          </a:custGeom>
          <a:solidFill>
            <a:srgbClr val="00929B"/>
          </a:solidFill>
          <a:ln>
            <a:noFill/>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oppins" panose="00000500000000000000" pitchFamily="2" charset="0"/>
              <a:cs typeface="Poppins" panose="00000500000000000000" pitchFamily="2" charset="0"/>
            </a:endParaRPr>
          </a:p>
        </p:txBody>
      </p:sp>
      <p:sp>
        <p:nvSpPr>
          <p:cNvPr id="9" name="Freeform 598">
            <a:extLst>
              <a:ext uri="{FF2B5EF4-FFF2-40B4-BE49-F238E27FC236}">
                <a16:creationId xmlns:a16="http://schemas.microsoft.com/office/drawing/2014/main" id="{41CE3AB5-8EFD-4FBA-0570-EA9B466493A7}"/>
              </a:ext>
              <a:ext uri="{C183D7F6-B498-43B3-948B-1728B52AA6E4}">
                <adec:decorative xmlns:adec="http://schemas.microsoft.com/office/drawing/2017/decorative" val="0"/>
              </a:ext>
            </a:extLst>
          </p:cNvPr>
          <p:cNvSpPr>
            <a:spLocks/>
          </p:cNvSpPr>
          <p:nvPr/>
        </p:nvSpPr>
        <p:spPr bwMode="auto">
          <a:xfrm>
            <a:off x="5086966" y="2974291"/>
            <a:ext cx="681292" cy="683921"/>
          </a:xfrm>
          <a:custGeom>
            <a:avLst/>
            <a:gdLst>
              <a:gd name="T0" fmla="*/ 151 w 1036"/>
              <a:gd name="T1" fmla="*/ 153 h 1038"/>
              <a:gd name="T2" fmla="*/ 115 w 1036"/>
              <a:gd name="T3" fmla="*/ 191 h 1038"/>
              <a:gd name="T4" fmla="*/ 57 w 1036"/>
              <a:gd name="T5" fmla="*/ 277 h 1038"/>
              <a:gd name="T6" fmla="*/ 19 w 1036"/>
              <a:gd name="T7" fmla="*/ 372 h 1038"/>
              <a:gd name="T8" fmla="*/ 0 w 1036"/>
              <a:gd name="T9" fmla="*/ 470 h 1038"/>
              <a:gd name="T10" fmla="*/ 0 w 1036"/>
              <a:gd name="T11" fmla="*/ 570 h 1038"/>
              <a:gd name="T12" fmla="*/ 19 w 1036"/>
              <a:gd name="T13" fmla="*/ 667 h 1038"/>
              <a:gd name="T14" fmla="*/ 57 w 1036"/>
              <a:gd name="T15" fmla="*/ 762 h 1038"/>
              <a:gd name="T16" fmla="*/ 115 w 1036"/>
              <a:gd name="T17" fmla="*/ 849 h 1038"/>
              <a:gd name="T18" fmla="*/ 151 w 1036"/>
              <a:gd name="T19" fmla="*/ 887 h 1038"/>
              <a:gd name="T20" fmla="*/ 151 w 1036"/>
              <a:gd name="T21" fmla="*/ 887 h 1038"/>
              <a:gd name="T22" fmla="*/ 190 w 1036"/>
              <a:gd name="T23" fmla="*/ 924 h 1038"/>
              <a:gd name="T24" fmla="*/ 277 w 1036"/>
              <a:gd name="T25" fmla="*/ 981 h 1038"/>
              <a:gd name="T26" fmla="*/ 370 w 1036"/>
              <a:gd name="T27" fmla="*/ 1018 h 1038"/>
              <a:gd name="T28" fmla="*/ 469 w 1036"/>
              <a:gd name="T29" fmla="*/ 1038 h 1038"/>
              <a:gd name="T30" fmla="*/ 569 w 1036"/>
              <a:gd name="T31" fmla="*/ 1038 h 1038"/>
              <a:gd name="T32" fmla="*/ 667 w 1036"/>
              <a:gd name="T33" fmla="*/ 1018 h 1038"/>
              <a:gd name="T34" fmla="*/ 760 w 1036"/>
              <a:gd name="T35" fmla="*/ 981 h 1038"/>
              <a:gd name="T36" fmla="*/ 847 w 1036"/>
              <a:gd name="T37" fmla="*/ 924 h 1038"/>
              <a:gd name="T38" fmla="*/ 886 w 1036"/>
              <a:gd name="T39" fmla="*/ 887 h 1038"/>
              <a:gd name="T40" fmla="*/ 886 w 1036"/>
              <a:gd name="T41" fmla="*/ 887 h 1038"/>
              <a:gd name="T42" fmla="*/ 922 w 1036"/>
              <a:gd name="T43" fmla="*/ 849 h 1038"/>
              <a:gd name="T44" fmla="*/ 979 w 1036"/>
              <a:gd name="T45" fmla="*/ 762 h 1038"/>
              <a:gd name="T46" fmla="*/ 1017 w 1036"/>
              <a:gd name="T47" fmla="*/ 667 h 1038"/>
              <a:gd name="T48" fmla="*/ 1036 w 1036"/>
              <a:gd name="T49" fmla="*/ 570 h 1038"/>
              <a:gd name="T50" fmla="*/ 1036 w 1036"/>
              <a:gd name="T51" fmla="*/ 470 h 1038"/>
              <a:gd name="T52" fmla="*/ 1017 w 1036"/>
              <a:gd name="T53" fmla="*/ 372 h 1038"/>
              <a:gd name="T54" fmla="*/ 979 w 1036"/>
              <a:gd name="T55" fmla="*/ 277 h 1038"/>
              <a:gd name="T56" fmla="*/ 922 w 1036"/>
              <a:gd name="T57" fmla="*/ 191 h 1038"/>
              <a:gd name="T58" fmla="*/ 886 w 1036"/>
              <a:gd name="T59" fmla="*/ 153 h 1038"/>
              <a:gd name="T60" fmla="*/ 886 w 1036"/>
              <a:gd name="T61" fmla="*/ 153 h 1038"/>
              <a:gd name="T62" fmla="*/ 847 w 1036"/>
              <a:gd name="T63" fmla="*/ 115 h 1038"/>
              <a:gd name="T64" fmla="*/ 760 w 1036"/>
              <a:gd name="T65" fmla="*/ 58 h 1038"/>
              <a:gd name="T66" fmla="*/ 667 w 1036"/>
              <a:gd name="T67" fmla="*/ 20 h 1038"/>
              <a:gd name="T68" fmla="*/ 569 w 1036"/>
              <a:gd name="T69" fmla="*/ 1 h 1038"/>
              <a:gd name="T70" fmla="*/ 518 w 1036"/>
              <a:gd name="T71" fmla="*/ 0 h 1038"/>
              <a:gd name="T72" fmla="*/ 518 w 1036"/>
              <a:gd name="T73" fmla="*/ 0 h 1038"/>
              <a:gd name="T74" fmla="*/ 469 w 1036"/>
              <a:gd name="T75" fmla="*/ 1 h 1038"/>
              <a:gd name="T76" fmla="*/ 370 w 1036"/>
              <a:gd name="T77" fmla="*/ 20 h 1038"/>
              <a:gd name="T78" fmla="*/ 277 w 1036"/>
              <a:gd name="T79" fmla="*/ 58 h 1038"/>
              <a:gd name="T80" fmla="*/ 190 w 1036"/>
              <a:gd name="T81" fmla="*/ 115 h 1038"/>
              <a:gd name="T82" fmla="*/ 151 w 1036"/>
              <a:gd name="T83" fmla="*/ 153 h 10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36" h="1038">
                <a:moveTo>
                  <a:pt x="151" y="153"/>
                </a:moveTo>
                <a:lnTo>
                  <a:pt x="115" y="191"/>
                </a:lnTo>
                <a:lnTo>
                  <a:pt x="57" y="277"/>
                </a:lnTo>
                <a:lnTo>
                  <a:pt x="19" y="372"/>
                </a:lnTo>
                <a:lnTo>
                  <a:pt x="0" y="470"/>
                </a:lnTo>
                <a:lnTo>
                  <a:pt x="0" y="570"/>
                </a:lnTo>
                <a:lnTo>
                  <a:pt x="19" y="667"/>
                </a:lnTo>
                <a:lnTo>
                  <a:pt x="57" y="762"/>
                </a:lnTo>
                <a:lnTo>
                  <a:pt x="115" y="849"/>
                </a:lnTo>
                <a:lnTo>
                  <a:pt x="151" y="887"/>
                </a:lnTo>
                <a:lnTo>
                  <a:pt x="151" y="887"/>
                </a:lnTo>
                <a:lnTo>
                  <a:pt x="190" y="924"/>
                </a:lnTo>
                <a:lnTo>
                  <a:pt x="277" y="981"/>
                </a:lnTo>
                <a:lnTo>
                  <a:pt x="370" y="1018"/>
                </a:lnTo>
                <a:lnTo>
                  <a:pt x="469" y="1038"/>
                </a:lnTo>
                <a:lnTo>
                  <a:pt x="569" y="1038"/>
                </a:lnTo>
                <a:lnTo>
                  <a:pt x="667" y="1018"/>
                </a:lnTo>
                <a:lnTo>
                  <a:pt x="760" y="981"/>
                </a:lnTo>
                <a:lnTo>
                  <a:pt x="847" y="924"/>
                </a:lnTo>
                <a:lnTo>
                  <a:pt x="886" y="887"/>
                </a:lnTo>
                <a:lnTo>
                  <a:pt x="886" y="887"/>
                </a:lnTo>
                <a:lnTo>
                  <a:pt x="922" y="849"/>
                </a:lnTo>
                <a:lnTo>
                  <a:pt x="979" y="762"/>
                </a:lnTo>
                <a:lnTo>
                  <a:pt x="1017" y="667"/>
                </a:lnTo>
                <a:lnTo>
                  <a:pt x="1036" y="570"/>
                </a:lnTo>
                <a:lnTo>
                  <a:pt x="1036" y="470"/>
                </a:lnTo>
                <a:lnTo>
                  <a:pt x="1017" y="372"/>
                </a:lnTo>
                <a:lnTo>
                  <a:pt x="979" y="277"/>
                </a:lnTo>
                <a:lnTo>
                  <a:pt x="922" y="191"/>
                </a:lnTo>
                <a:lnTo>
                  <a:pt x="886" y="153"/>
                </a:lnTo>
                <a:lnTo>
                  <a:pt x="886" y="153"/>
                </a:lnTo>
                <a:lnTo>
                  <a:pt x="847" y="115"/>
                </a:lnTo>
                <a:lnTo>
                  <a:pt x="760" y="58"/>
                </a:lnTo>
                <a:lnTo>
                  <a:pt x="667" y="20"/>
                </a:lnTo>
                <a:lnTo>
                  <a:pt x="569" y="1"/>
                </a:lnTo>
                <a:lnTo>
                  <a:pt x="518" y="0"/>
                </a:lnTo>
                <a:lnTo>
                  <a:pt x="518" y="0"/>
                </a:lnTo>
                <a:lnTo>
                  <a:pt x="469" y="1"/>
                </a:lnTo>
                <a:lnTo>
                  <a:pt x="370" y="20"/>
                </a:lnTo>
                <a:lnTo>
                  <a:pt x="277" y="58"/>
                </a:lnTo>
                <a:lnTo>
                  <a:pt x="190" y="115"/>
                </a:lnTo>
                <a:lnTo>
                  <a:pt x="151" y="153"/>
                </a:lnTo>
                <a:close/>
              </a:path>
            </a:pathLst>
          </a:custGeom>
          <a:solidFill>
            <a:srgbClr val="E8E9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prstClr val="black"/>
                </a:solidFill>
                <a:effectLst/>
                <a:uLnTx/>
                <a:uFillTx/>
                <a:latin typeface="Poppins" panose="00000500000000000000" pitchFamily="2" charset="0"/>
                <a:cs typeface="Poppins" panose="00000500000000000000" pitchFamily="2" charset="0"/>
              </a:rPr>
              <a:t>Apr-Dec ‘24</a:t>
            </a:r>
          </a:p>
        </p:txBody>
      </p:sp>
      <p:sp>
        <p:nvSpPr>
          <p:cNvPr id="10" name="Freeform 596">
            <a:extLst>
              <a:ext uri="{FF2B5EF4-FFF2-40B4-BE49-F238E27FC236}">
                <a16:creationId xmlns:a16="http://schemas.microsoft.com/office/drawing/2014/main" id="{5F0D8D72-A153-330A-5BAB-4B62B4C75C00}"/>
              </a:ext>
              <a:ext uri="{C183D7F6-B498-43B3-948B-1728B52AA6E4}">
                <adec:decorative xmlns:adec="http://schemas.microsoft.com/office/drawing/2017/decorative" val="1"/>
              </a:ext>
            </a:extLst>
          </p:cNvPr>
          <p:cNvSpPr>
            <a:spLocks/>
          </p:cNvSpPr>
          <p:nvPr/>
        </p:nvSpPr>
        <p:spPr bwMode="auto">
          <a:xfrm rot="16200000">
            <a:off x="6343442" y="3256172"/>
            <a:ext cx="1028515" cy="1025883"/>
          </a:xfrm>
          <a:custGeom>
            <a:avLst/>
            <a:gdLst>
              <a:gd name="T0" fmla="*/ 1362 w 1562"/>
              <a:gd name="T1" fmla="*/ 259 h 1562"/>
              <a:gd name="T2" fmla="*/ 1460 w 1562"/>
              <a:gd name="T3" fmla="*/ 395 h 1562"/>
              <a:gd name="T4" fmla="*/ 1525 w 1562"/>
              <a:gd name="T5" fmla="*/ 546 h 1562"/>
              <a:gd name="T6" fmla="*/ 1558 w 1562"/>
              <a:gd name="T7" fmla="*/ 704 h 1562"/>
              <a:gd name="T8" fmla="*/ 1560 w 1562"/>
              <a:gd name="T9" fmla="*/ 824 h 1562"/>
              <a:gd name="T10" fmla="*/ 1547 w 1562"/>
              <a:gd name="T11" fmla="*/ 928 h 1562"/>
              <a:gd name="T12" fmla="*/ 1508 w 1562"/>
              <a:gd name="T13" fmla="*/ 1063 h 1562"/>
              <a:gd name="T14" fmla="*/ 1446 w 1562"/>
              <a:gd name="T15" fmla="*/ 1190 h 1562"/>
              <a:gd name="T16" fmla="*/ 1358 w 1562"/>
              <a:gd name="T17" fmla="*/ 1305 h 1562"/>
              <a:gd name="T18" fmla="*/ 1306 w 1562"/>
              <a:gd name="T19" fmla="*/ 1358 h 1562"/>
              <a:gd name="T20" fmla="*/ 1190 w 1562"/>
              <a:gd name="T21" fmla="*/ 1447 h 1562"/>
              <a:gd name="T22" fmla="*/ 1063 w 1562"/>
              <a:gd name="T23" fmla="*/ 1509 h 1562"/>
              <a:gd name="T24" fmla="*/ 928 w 1562"/>
              <a:gd name="T25" fmla="*/ 1548 h 1562"/>
              <a:gd name="T26" fmla="*/ 825 w 1562"/>
              <a:gd name="T27" fmla="*/ 1561 h 1562"/>
              <a:gd name="T28" fmla="*/ 704 w 1562"/>
              <a:gd name="T29" fmla="*/ 1558 h 1562"/>
              <a:gd name="T30" fmla="*/ 545 w 1562"/>
              <a:gd name="T31" fmla="*/ 1526 h 1562"/>
              <a:gd name="T32" fmla="*/ 396 w 1562"/>
              <a:gd name="T33" fmla="*/ 1461 h 1562"/>
              <a:gd name="T34" fmla="*/ 259 w 1562"/>
              <a:gd name="T35" fmla="*/ 1362 h 1562"/>
              <a:gd name="T36" fmla="*/ 201 w 1562"/>
              <a:gd name="T37" fmla="*/ 1304 h 1562"/>
              <a:gd name="T38" fmla="*/ 107 w 1562"/>
              <a:gd name="T39" fmla="*/ 1177 h 1562"/>
              <a:gd name="T40" fmla="*/ 43 w 1562"/>
              <a:gd name="T41" fmla="*/ 1038 h 1562"/>
              <a:gd name="T42" fmla="*/ 8 w 1562"/>
              <a:gd name="T43" fmla="*/ 893 h 1562"/>
              <a:gd name="T44" fmla="*/ 0 w 1562"/>
              <a:gd name="T45" fmla="*/ 743 h 1562"/>
              <a:gd name="T46" fmla="*/ 22 w 1562"/>
              <a:gd name="T47" fmla="*/ 595 h 1562"/>
              <a:gd name="T48" fmla="*/ 71 w 1562"/>
              <a:gd name="T49" fmla="*/ 451 h 1562"/>
              <a:gd name="T50" fmla="*/ 150 w 1562"/>
              <a:gd name="T51" fmla="*/ 319 h 1562"/>
              <a:gd name="T52" fmla="*/ 228 w 1562"/>
              <a:gd name="T53" fmla="*/ 228 h 1562"/>
              <a:gd name="T54" fmla="*/ 319 w 1562"/>
              <a:gd name="T55" fmla="*/ 150 h 1562"/>
              <a:gd name="T56" fmla="*/ 451 w 1562"/>
              <a:gd name="T57" fmla="*/ 71 h 1562"/>
              <a:gd name="T58" fmla="*/ 595 w 1562"/>
              <a:gd name="T59" fmla="*/ 22 h 1562"/>
              <a:gd name="T60" fmla="*/ 742 w 1562"/>
              <a:gd name="T61" fmla="*/ 0 h 1562"/>
              <a:gd name="T62" fmla="*/ 893 w 1562"/>
              <a:gd name="T63" fmla="*/ 8 h 1562"/>
              <a:gd name="T64" fmla="*/ 1039 w 1562"/>
              <a:gd name="T65" fmla="*/ 43 h 1562"/>
              <a:gd name="T66" fmla="*/ 1177 w 1562"/>
              <a:gd name="T67" fmla="*/ 108 h 1562"/>
              <a:gd name="T68" fmla="*/ 1304 w 1562"/>
              <a:gd name="T69" fmla="*/ 200 h 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62" h="1562">
                <a:moveTo>
                  <a:pt x="1332" y="228"/>
                </a:moveTo>
                <a:lnTo>
                  <a:pt x="1362" y="259"/>
                </a:lnTo>
                <a:lnTo>
                  <a:pt x="1415" y="325"/>
                </a:lnTo>
                <a:lnTo>
                  <a:pt x="1460" y="395"/>
                </a:lnTo>
                <a:lnTo>
                  <a:pt x="1497" y="469"/>
                </a:lnTo>
                <a:lnTo>
                  <a:pt x="1525" y="546"/>
                </a:lnTo>
                <a:lnTo>
                  <a:pt x="1546" y="625"/>
                </a:lnTo>
                <a:lnTo>
                  <a:pt x="1558" y="704"/>
                </a:lnTo>
                <a:lnTo>
                  <a:pt x="1562" y="784"/>
                </a:lnTo>
                <a:lnTo>
                  <a:pt x="1560" y="824"/>
                </a:lnTo>
                <a:lnTo>
                  <a:pt x="1558" y="859"/>
                </a:lnTo>
                <a:lnTo>
                  <a:pt x="1547" y="928"/>
                </a:lnTo>
                <a:lnTo>
                  <a:pt x="1532" y="996"/>
                </a:lnTo>
                <a:lnTo>
                  <a:pt x="1508" y="1063"/>
                </a:lnTo>
                <a:lnTo>
                  <a:pt x="1480" y="1128"/>
                </a:lnTo>
                <a:lnTo>
                  <a:pt x="1446" y="1190"/>
                </a:lnTo>
                <a:lnTo>
                  <a:pt x="1405" y="1250"/>
                </a:lnTo>
                <a:lnTo>
                  <a:pt x="1358" y="1305"/>
                </a:lnTo>
                <a:lnTo>
                  <a:pt x="1332" y="1333"/>
                </a:lnTo>
                <a:lnTo>
                  <a:pt x="1306" y="1358"/>
                </a:lnTo>
                <a:lnTo>
                  <a:pt x="1249" y="1405"/>
                </a:lnTo>
                <a:lnTo>
                  <a:pt x="1190" y="1447"/>
                </a:lnTo>
                <a:lnTo>
                  <a:pt x="1127" y="1480"/>
                </a:lnTo>
                <a:lnTo>
                  <a:pt x="1063" y="1509"/>
                </a:lnTo>
                <a:lnTo>
                  <a:pt x="996" y="1531"/>
                </a:lnTo>
                <a:lnTo>
                  <a:pt x="928" y="1548"/>
                </a:lnTo>
                <a:lnTo>
                  <a:pt x="859" y="1558"/>
                </a:lnTo>
                <a:lnTo>
                  <a:pt x="825" y="1561"/>
                </a:lnTo>
                <a:lnTo>
                  <a:pt x="784" y="1562"/>
                </a:lnTo>
                <a:lnTo>
                  <a:pt x="704" y="1558"/>
                </a:lnTo>
                <a:lnTo>
                  <a:pt x="624" y="1546"/>
                </a:lnTo>
                <a:lnTo>
                  <a:pt x="545" y="1526"/>
                </a:lnTo>
                <a:lnTo>
                  <a:pt x="469" y="1497"/>
                </a:lnTo>
                <a:lnTo>
                  <a:pt x="396" y="1461"/>
                </a:lnTo>
                <a:lnTo>
                  <a:pt x="325" y="1415"/>
                </a:lnTo>
                <a:lnTo>
                  <a:pt x="259" y="1362"/>
                </a:lnTo>
                <a:lnTo>
                  <a:pt x="228" y="1333"/>
                </a:lnTo>
                <a:lnTo>
                  <a:pt x="201" y="1304"/>
                </a:lnTo>
                <a:lnTo>
                  <a:pt x="150" y="1242"/>
                </a:lnTo>
                <a:lnTo>
                  <a:pt x="107" y="1177"/>
                </a:lnTo>
                <a:lnTo>
                  <a:pt x="71" y="1110"/>
                </a:lnTo>
                <a:lnTo>
                  <a:pt x="43" y="1038"/>
                </a:lnTo>
                <a:lnTo>
                  <a:pt x="22" y="967"/>
                </a:lnTo>
                <a:lnTo>
                  <a:pt x="8" y="893"/>
                </a:lnTo>
                <a:lnTo>
                  <a:pt x="0" y="818"/>
                </a:lnTo>
                <a:lnTo>
                  <a:pt x="0" y="743"/>
                </a:lnTo>
                <a:lnTo>
                  <a:pt x="8" y="669"/>
                </a:lnTo>
                <a:lnTo>
                  <a:pt x="22" y="595"/>
                </a:lnTo>
                <a:lnTo>
                  <a:pt x="43" y="522"/>
                </a:lnTo>
                <a:lnTo>
                  <a:pt x="71" y="451"/>
                </a:lnTo>
                <a:lnTo>
                  <a:pt x="107" y="384"/>
                </a:lnTo>
                <a:lnTo>
                  <a:pt x="150" y="319"/>
                </a:lnTo>
                <a:lnTo>
                  <a:pt x="201" y="257"/>
                </a:lnTo>
                <a:lnTo>
                  <a:pt x="228" y="228"/>
                </a:lnTo>
                <a:lnTo>
                  <a:pt x="258" y="200"/>
                </a:lnTo>
                <a:lnTo>
                  <a:pt x="319" y="150"/>
                </a:lnTo>
                <a:lnTo>
                  <a:pt x="383" y="108"/>
                </a:lnTo>
                <a:lnTo>
                  <a:pt x="451" y="71"/>
                </a:lnTo>
                <a:lnTo>
                  <a:pt x="522" y="43"/>
                </a:lnTo>
                <a:lnTo>
                  <a:pt x="595" y="22"/>
                </a:lnTo>
                <a:lnTo>
                  <a:pt x="669" y="8"/>
                </a:lnTo>
                <a:lnTo>
                  <a:pt x="742" y="0"/>
                </a:lnTo>
                <a:lnTo>
                  <a:pt x="818" y="0"/>
                </a:lnTo>
                <a:lnTo>
                  <a:pt x="893" y="8"/>
                </a:lnTo>
                <a:lnTo>
                  <a:pt x="967" y="22"/>
                </a:lnTo>
                <a:lnTo>
                  <a:pt x="1039" y="43"/>
                </a:lnTo>
                <a:lnTo>
                  <a:pt x="1109" y="71"/>
                </a:lnTo>
                <a:lnTo>
                  <a:pt x="1177" y="108"/>
                </a:lnTo>
                <a:lnTo>
                  <a:pt x="1243" y="150"/>
                </a:lnTo>
                <a:lnTo>
                  <a:pt x="1304" y="200"/>
                </a:lnTo>
                <a:lnTo>
                  <a:pt x="1332" y="228"/>
                </a:lnTo>
                <a:close/>
              </a:path>
            </a:pathLst>
          </a:custGeom>
          <a:solidFill>
            <a:schemeClr val="accent4">
              <a:lumMod val="60000"/>
              <a:lumOff val="40000"/>
            </a:schemeClr>
          </a:solidFill>
          <a:ln>
            <a:noFill/>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oppins" panose="00000500000000000000" pitchFamily="2" charset="0"/>
              <a:cs typeface="Poppins" panose="00000500000000000000" pitchFamily="2" charset="0"/>
            </a:endParaRPr>
          </a:p>
        </p:txBody>
      </p:sp>
      <p:sp>
        <p:nvSpPr>
          <p:cNvPr id="11" name="Freeform 598">
            <a:extLst>
              <a:ext uri="{FF2B5EF4-FFF2-40B4-BE49-F238E27FC236}">
                <a16:creationId xmlns:a16="http://schemas.microsoft.com/office/drawing/2014/main" id="{A9DD4B2B-B6E5-EAB1-6781-35F3308F2CD9}"/>
              </a:ext>
              <a:ext uri="{C183D7F6-B498-43B3-948B-1728B52AA6E4}">
                <adec:decorative xmlns:adec="http://schemas.microsoft.com/office/drawing/2017/decorative" val="0"/>
              </a:ext>
            </a:extLst>
          </p:cNvPr>
          <p:cNvSpPr>
            <a:spLocks/>
          </p:cNvSpPr>
          <p:nvPr/>
        </p:nvSpPr>
        <p:spPr bwMode="auto">
          <a:xfrm>
            <a:off x="6517053" y="3427150"/>
            <a:ext cx="681292" cy="683921"/>
          </a:xfrm>
          <a:custGeom>
            <a:avLst/>
            <a:gdLst>
              <a:gd name="T0" fmla="*/ 151 w 1036"/>
              <a:gd name="T1" fmla="*/ 153 h 1038"/>
              <a:gd name="T2" fmla="*/ 115 w 1036"/>
              <a:gd name="T3" fmla="*/ 191 h 1038"/>
              <a:gd name="T4" fmla="*/ 57 w 1036"/>
              <a:gd name="T5" fmla="*/ 277 h 1038"/>
              <a:gd name="T6" fmla="*/ 19 w 1036"/>
              <a:gd name="T7" fmla="*/ 372 h 1038"/>
              <a:gd name="T8" fmla="*/ 0 w 1036"/>
              <a:gd name="T9" fmla="*/ 470 h 1038"/>
              <a:gd name="T10" fmla="*/ 0 w 1036"/>
              <a:gd name="T11" fmla="*/ 570 h 1038"/>
              <a:gd name="T12" fmla="*/ 19 w 1036"/>
              <a:gd name="T13" fmla="*/ 667 h 1038"/>
              <a:gd name="T14" fmla="*/ 57 w 1036"/>
              <a:gd name="T15" fmla="*/ 762 h 1038"/>
              <a:gd name="T16" fmla="*/ 115 w 1036"/>
              <a:gd name="T17" fmla="*/ 849 h 1038"/>
              <a:gd name="T18" fmla="*/ 151 w 1036"/>
              <a:gd name="T19" fmla="*/ 887 h 1038"/>
              <a:gd name="T20" fmla="*/ 151 w 1036"/>
              <a:gd name="T21" fmla="*/ 887 h 1038"/>
              <a:gd name="T22" fmla="*/ 190 w 1036"/>
              <a:gd name="T23" fmla="*/ 924 h 1038"/>
              <a:gd name="T24" fmla="*/ 277 w 1036"/>
              <a:gd name="T25" fmla="*/ 981 h 1038"/>
              <a:gd name="T26" fmla="*/ 370 w 1036"/>
              <a:gd name="T27" fmla="*/ 1018 h 1038"/>
              <a:gd name="T28" fmla="*/ 469 w 1036"/>
              <a:gd name="T29" fmla="*/ 1038 h 1038"/>
              <a:gd name="T30" fmla="*/ 569 w 1036"/>
              <a:gd name="T31" fmla="*/ 1038 h 1038"/>
              <a:gd name="T32" fmla="*/ 667 w 1036"/>
              <a:gd name="T33" fmla="*/ 1018 h 1038"/>
              <a:gd name="T34" fmla="*/ 760 w 1036"/>
              <a:gd name="T35" fmla="*/ 981 h 1038"/>
              <a:gd name="T36" fmla="*/ 847 w 1036"/>
              <a:gd name="T37" fmla="*/ 924 h 1038"/>
              <a:gd name="T38" fmla="*/ 886 w 1036"/>
              <a:gd name="T39" fmla="*/ 887 h 1038"/>
              <a:gd name="T40" fmla="*/ 886 w 1036"/>
              <a:gd name="T41" fmla="*/ 887 h 1038"/>
              <a:gd name="T42" fmla="*/ 922 w 1036"/>
              <a:gd name="T43" fmla="*/ 849 h 1038"/>
              <a:gd name="T44" fmla="*/ 979 w 1036"/>
              <a:gd name="T45" fmla="*/ 762 h 1038"/>
              <a:gd name="T46" fmla="*/ 1017 w 1036"/>
              <a:gd name="T47" fmla="*/ 667 h 1038"/>
              <a:gd name="T48" fmla="*/ 1036 w 1036"/>
              <a:gd name="T49" fmla="*/ 570 h 1038"/>
              <a:gd name="T50" fmla="*/ 1036 w 1036"/>
              <a:gd name="T51" fmla="*/ 470 h 1038"/>
              <a:gd name="T52" fmla="*/ 1017 w 1036"/>
              <a:gd name="T53" fmla="*/ 372 h 1038"/>
              <a:gd name="T54" fmla="*/ 979 w 1036"/>
              <a:gd name="T55" fmla="*/ 277 h 1038"/>
              <a:gd name="T56" fmla="*/ 922 w 1036"/>
              <a:gd name="T57" fmla="*/ 191 h 1038"/>
              <a:gd name="T58" fmla="*/ 886 w 1036"/>
              <a:gd name="T59" fmla="*/ 153 h 1038"/>
              <a:gd name="T60" fmla="*/ 886 w 1036"/>
              <a:gd name="T61" fmla="*/ 153 h 1038"/>
              <a:gd name="T62" fmla="*/ 847 w 1036"/>
              <a:gd name="T63" fmla="*/ 115 h 1038"/>
              <a:gd name="T64" fmla="*/ 760 w 1036"/>
              <a:gd name="T65" fmla="*/ 58 h 1038"/>
              <a:gd name="T66" fmla="*/ 667 w 1036"/>
              <a:gd name="T67" fmla="*/ 20 h 1038"/>
              <a:gd name="T68" fmla="*/ 569 w 1036"/>
              <a:gd name="T69" fmla="*/ 1 h 1038"/>
              <a:gd name="T70" fmla="*/ 518 w 1036"/>
              <a:gd name="T71" fmla="*/ 0 h 1038"/>
              <a:gd name="T72" fmla="*/ 518 w 1036"/>
              <a:gd name="T73" fmla="*/ 0 h 1038"/>
              <a:gd name="T74" fmla="*/ 469 w 1036"/>
              <a:gd name="T75" fmla="*/ 1 h 1038"/>
              <a:gd name="T76" fmla="*/ 370 w 1036"/>
              <a:gd name="T77" fmla="*/ 20 h 1038"/>
              <a:gd name="T78" fmla="*/ 277 w 1036"/>
              <a:gd name="T79" fmla="*/ 58 h 1038"/>
              <a:gd name="T80" fmla="*/ 190 w 1036"/>
              <a:gd name="T81" fmla="*/ 115 h 1038"/>
              <a:gd name="T82" fmla="*/ 151 w 1036"/>
              <a:gd name="T83" fmla="*/ 153 h 10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36" h="1038">
                <a:moveTo>
                  <a:pt x="151" y="153"/>
                </a:moveTo>
                <a:lnTo>
                  <a:pt x="115" y="191"/>
                </a:lnTo>
                <a:lnTo>
                  <a:pt x="57" y="277"/>
                </a:lnTo>
                <a:lnTo>
                  <a:pt x="19" y="372"/>
                </a:lnTo>
                <a:lnTo>
                  <a:pt x="0" y="470"/>
                </a:lnTo>
                <a:lnTo>
                  <a:pt x="0" y="570"/>
                </a:lnTo>
                <a:lnTo>
                  <a:pt x="19" y="667"/>
                </a:lnTo>
                <a:lnTo>
                  <a:pt x="57" y="762"/>
                </a:lnTo>
                <a:lnTo>
                  <a:pt x="115" y="849"/>
                </a:lnTo>
                <a:lnTo>
                  <a:pt x="151" y="887"/>
                </a:lnTo>
                <a:lnTo>
                  <a:pt x="151" y="887"/>
                </a:lnTo>
                <a:lnTo>
                  <a:pt x="190" y="924"/>
                </a:lnTo>
                <a:lnTo>
                  <a:pt x="277" y="981"/>
                </a:lnTo>
                <a:lnTo>
                  <a:pt x="370" y="1018"/>
                </a:lnTo>
                <a:lnTo>
                  <a:pt x="469" y="1038"/>
                </a:lnTo>
                <a:lnTo>
                  <a:pt x="569" y="1038"/>
                </a:lnTo>
                <a:lnTo>
                  <a:pt x="667" y="1018"/>
                </a:lnTo>
                <a:lnTo>
                  <a:pt x="760" y="981"/>
                </a:lnTo>
                <a:lnTo>
                  <a:pt x="847" y="924"/>
                </a:lnTo>
                <a:lnTo>
                  <a:pt x="886" y="887"/>
                </a:lnTo>
                <a:lnTo>
                  <a:pt x="886" y="887"/>
                </a:lnTo>
                <a:lnTo>
                  <a:pt x="922" y="849"/>
                </a:lnTo>
                <a:lnTo>
                  <a:pt x="979" y="762"/>
                </a:lnTo>
                <a:lnTo>
                  <a:pt x="1017" y="667"/>
                </a:lnTo>
                <a:lnTo>
                  <a:pt x="1036" y="570"/>
                </a:lnTo>
                <a:lnTo>
                  <a:pt x="1036" y="470"/>
                </a:lnTo>
                <a:lnTo>
                  <a:pt x="1017" y="372"/>
                </a:lnTo>
                <a:lnTo>
                  <a:pt x="979" y="277"/>
                </a:lnTo>
                <a:lnTo>
                  <a:pt x="922" y="191"/>
                </a:lnTo>
                <a:lnTo>
                  <a:pt x="886" y="153"/>
                </a:lnTo>
                <a:lnTo>
                  <a:pt x="886" y="153"/>
                </a:lnTo>
                <a:lnTo>
                  <a:pt x="847" y="115"/>
                </a:lnTo>
                <a:lnTo>
                  <a:pt x="760" y="58"/>
                </a:lnTo>
                <a:lnTo>
                  <a:pt x="667" y="20"/>
                </a:lnTo>
                <a:lnTo>
                  <a:pt x="569" y="1"/>
                </a:lnTo>
                <a:lnTo>
                  <a:pt x="518" y="0"/>
                </a:lnTo>
                <a:lnTo>
                  <a:pt x="518" y="0"/>
                </a:lnTo>
                <a:lnTo>
                  <a:pt x="469" y="1"/>
                </a:lnTo>
                <a:lnTo>
                  <a:pt x="370" y="20"/>
                </a:lnTo>
                <a:lnTo>
                  <a:pt x="277" y="58"/>
                </a:lnTo>
                <a:lnTo>
                  <a:pt x="190" y="115"/>
                </a:lnTo>
                <a:lnTo>
                  <a:pt x="151" y="153"/>
                </a:lnTo>
                <a:close/>
              </a:path>
            </a:pathLst>
          </a:custGeom>
          <a:solidFill>
            <a:srgbClr val="E8E9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Poppins" panose="00000500000000000000" pitchFamily="2" charset="0"/>
                <a:cs typeface="Poppins" panose="00000500000000000000" pitchFamily="2" charset="0"/>
              </a:rPr>
              <a:t>Jan – Apr ‘25</a:t>
            </a:r>
          </a:p>
        </p:txBody>
      </p:sp>
      <p:sp>
        <p:nvSpPr>
          <p:cNvPr id="12" name="Freeform 596">
            <a:extLst>
              <a:ext uri="{FF2B5EF4-FFF2-40B4-BE49-F238E27FC236}">
                <a16:creationId xmlns:a16="http://schemas.microsoft.com/office/drawing/2014/main" id="{2AA73523-DF2C-9E25-6A4F-CBEA029F17CC}"/>
              </a:ext>
              <a:ext uri="{C183D7F6-B498-43B3-948B-1728B52AA6E4}">
                <adec:decorative xmlns:adec="http://schemas.microsoft.com/office/drawing/2017/decorative" val="1"/>
              </a:ext>
            </a:extLst>
          </p:cNvPr>
          <p:cNvSpPr>
            <a:spLocks/>
          </p:cNvSpPr>
          <p:nvPr/>
        </p:nvSpPr>
        <p:spPr bwMode="auto">
          <a:xfrm rot="16200000">
            <a:off x="7773529" y="2945356"/>
            <a:ext cx="1028515" cy="1025883"/>
          </a:xfrm>
          <a:custGeom>
            <a:avLst/>
            <a:gdLst>
              <a:gd name="T0" fmla="*/ 1362 w 1562"/>
              <a:gd name="T1" fmla="*/ 259 h 1562"/>
              <a:gd name="T2" fmla="*/ 1460 w 1562"/>
              <a:gd name="T3" fmla="*/ 395 h 1562"/>
              <a:gd name="T4" fmla="*/ 1525 w 1562"/>
              <a:gd name="T5" fmla="*/ 546 h 1562"/>
              <a:gd name="T6" fmla="*/ 1558 w 1562"/>
              <a:gd name="T7" fmla="*/ 704 h 1562"/>
              <a:gd name="T8" fmla="*/ 1560 w 1562"/>
              <a:gd name="T9" fmla="*/ 824 h 1562"/>
              <a:gd name="T10" fmla="*/ 1547 w 1562"/>
              <a:gd name="T11" fmla="*/ 928 h 1562"/>
              <a:gd name="T12" fmla="*/ 1508 w 1562"/>
              <a:gd name="T13" fmla="*/ 1063 h 1562"/>
              <a:gd name="T14" fmla="*/ 1446 w 1562"/>
              <a:gd name="T15" fmla="*/ 1190 h 1562"/>
              <a:gd name="T16" fmla="*/ 1358 w 1562"/>
              <a:gd name="T17" fmla="*/ 1305 h 1562"/>
              <a:gd name="T18" fmla="*/ 1306 w 1562"/>
              <a:gd name="T19" fmla="*/ 1358 h 1562"/>
              <a:gd name="T20" fmla="*/ 1190 w 1562"/>
              <a:gd name="T21" fmla="*/ 1447 h 1562"/>
              <a:gd name="T22" fmla="*/ 1063 w 1562"/>
              <a:gd name="T23" fmla="*/ 1509 h 1562"/>
              <a:gd name="T24" fmla="*/ 928 w 1562"/>
              <a:gd name="T25" fmla="*/ 1548 h 1562"/>
              <a:gd name="T26" fmla="*/ 825 w 1562"/>
              <a:gd name="T27" fmla="*/ 1561 h 1562"/>
              <a:gd name="T28" fmla="*/ 704 w 1562"/>
              <a:gd name="T29" fmla="*/ 1558 h 1562"/>
              <a:gd name="T30" fmla="*/ 545 w 1562"/>
              <a:gd name="T31" fmla="*/ 1526 h 1562"/>
              <a:gd name="T32" fmla="*/ 396 w 1562"/>
              <a:gd name="T33" fmla="*/ 1461 h 1562"/>
              <a:gd name="T34" fmla="*/ 259 w 1562"/>
              <a:gd name="T35" fmla="*/ 1362 h 1562"/>
              <a:gd name="T36" fmla="*/ 201 w 1562"/>
              <a:gd name="T37" fmla="*/ 1304 h 1562"/>
              <a:gd name="T38" fmla="*/ 107 w 1562"/>
              <a:gd name="T39" fmla="*/ 1177 h 1562"/>
              <a:gd name="T40" fmla="*/ 43 w 1562"/>
              <a:gd name="T41" fmla="*/ 1038 h 1562"/>
              <a:gd name="T42" fmla="*/ 8 w 1562"/>
              <a:gd name="T43" fmla="*/ 893 h 1562"/>
              <a:gd name="T44" fmla="*/ 0 w 1562"/>
              <a:gd name="T45" fmla="*/ 743 h 1562"/>
              <a:gd name="T46" fmla="*/ 22 w 1562"/>
              <a:gd name="T47" fmla="*/ 595 h 1562"/>
              <a:gd name="T48" fmla="*/ 71 w 1562"/>
              <a:gd name="T49" fmla="*/ 451 h 1562"/>
              <a:gd name="T50" fmla="*/ 150 w 1562"/>
              <a:gd name="T51" fmla="*/ 319 h 1562"/>
              <a:gd name="T52" fmla="*/ 228 w 1562"/>
              <a:gd name="T53" fmla="*/ 228 h 1562"/>
              <a:gd name="T54" fmla="*/ 319 w 1562"/>
              <a:gd name="T55" fmla="*/ 150 h 1562"/>
              <a:gd name="T56" fmla="*/ 451 w 1562"/>
              <a:gd name="T57" fmla="*/ 71 h 1562"/>
              <a:gd name="T58" fmla="*/ 595 w 1562"/>
              <a:gd name="T59" fmla="*/ 22 h 1562"/>
              <a:gd name="T60" fmla="*/ 742 w 1562"/>
              <a:gd name="T61" fmla="*/ 0 h 1562"/>
              <a:gd name="T62" fmla="*/ 893 w 1562"/>
              <a:gd name="T63" fmla="*/ 8 h 1562"/>
              <a:gd name="T64" fmla="*/ 1039 w 1562"/>
              <a:gd name="T65" fmla="*/ 43 h 1562"/>
              <a:gd name="T66" fmla="*/ 1177 w 1562"/>
              <a:gd name="T67" fmla="*/ 108 h 1562"/>
              <a:gd name="T68" fmla="*/ 1304 w 1562"/>
              <a:gd name="T69" fmla="*/ 200 h 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62" h="1562">
                <a:moveTo>
                  <a:pt x="1332" y="228"/>
                </a:moveTo>
                <a:lnTo>
                  <a:pt x="1362" y="259"/>
                </a:lnTo>
                <a:lnTo>
                  <a:pt x="1415" y="325"/>
                </a:lnTo>
                <a:lnTo>
                  <a:pt x="1460" y="395"/>
                </a:lnTo>
                <a:lnTo>
                  <a:pt x="1497" y="469"/>
                </a:lnTo>
                <a:lnTo>
                  <a:pt x="1525" y="546"/>
                </a:lnTo>
                <a:lnTo>
                  <a:pt x="1546" y="625"/>
                </a:lnTo>
                <a:lnTo>
                  <a:pt x="1558" y="704"/>
                </a:lnTo>
                <a:lnTo>
                  <a:pt x="1562" y="784"/>
                </a:lnTo>
                <a:lnTo>
                  <a:pt x="1560" y="824"/>
                </a:lnTo>
                <a:lnTo>
                  <a:pt x="1558" y="859"/>
                </a:lnTo>
                <a:lnTo>
                  <a:pt x="1547" y="928"/>
                </a:lnTo>
                <a:lnTo>
                  <a:pt x="1532" y="996"/>
                </a:lnTo>
                <a:lnTo>
                  <a:pt x="1508" y="1063"/>
                </a:lnTo>
                <a:lnTo>
                  <a:pt x="1480" y="1128"/>
                </a:lnTo>
                <a:lnTo>
                  <a:pt x="1446" y="1190"/>
                </a:lnTo>
                <a:lnTo>
                  <a:pt x="1405" y="1250"/>
                </a:lnTo>
                <a:lnTo>
                  <a:pt x="1358" y="1305"/>
                </a:lnTo>
                <a:lnTo>
                  <a:pt x="1332" y="1333"/>
                </a:lnTo>
                <a:lnTo>
                  <a:pt x="1306" y="1358"/>
                </a:lnTo>
                <a:lnTo>
                  <a:pt x="1249" y="1405"/>
                </a:lnTo>
                <a:lnTo>
                  <a:pt x="1190" y="1447"/>
                </a:lnTo>
                <a:lnTo>
                  <a:pt x="1127" y="1480"/>
                </a:lnTo>
                <a:lnTo>
                  <a:pt x="1063" y="1509"/>
                </a:lnTo>
                <a:lnTo>
                  <a:pt x="996" y="1531"/>
                </a:lnTo>
                <a:lnTo>
                  <a:pt x="928" y="1548"/>
                </a:lnTo>
                <a:lnTo>
                  <a:pt x="859" y="1558"/>
                </a:lnTo>
                <a:lnTo>
                  <a:pt x="825" y="1561"/>
                </a:lnTo>
                <a:lnTo>
                  <a:pt x="784" y="1562"/>
                </a:lnTo>
                <a:lnTo>
                  <a:pt x="704" y="1558"/>
                </a:lnTo>
                <a:lnTo>
                  <a:pt x="624" y="1546"/>
                </a:lnTo>
                <a:lnTo>
                  <a:pt x="545" y="1526"/>
                </a:lnTo>
                <a:lnTo>
                  <a:pt x="469" y="1497"/>
                </a:lnTo>
                <a:lnTo>
                  <a:pt x="396" y="1461"/>
                </a:lnTo>
                <a:lnTo>
                  <a:pt x="325" y="1415"/>
                </a:lnTo>
                <a:lnTo>
                  <a:pt x="259" y="1362"/>
                </a:lnTo>
                <a:lnTo>
                  <a:pt x="228" y="1333"/>
                </a:lnTo>
                <a:lnTo>
                  <a:pt x="201" y="1304"/>
                </a:lnTo>
                <a:lnTo>
                  <a:pt x="150" y="1242"/>
                </a:lnTo>
                <a:lnTo>
                  <a:pt x="107" y="1177"/>
                </a:lnTo>
                <a:lnTo>
                  <a:pt x="71" y="1110"/>
                </a:lnTo>
                <a:lnTo>
                  <a:pt x="43" y="1038"/>
                </a:lnTo>
                <a:lnTo>
                  <a:pt x="22" y="967"/>
                </a:lnTo>
                <a:lnTo>
                  <a:pt x="8" y="893"/>
                </a:lnTo>
                <a:lnTo>
                  <a:pt x="0" y="818"/>
                </a:lnTo>
                <a:lnTo>
                  <a:pt x="0" y="743"/>
                </a:lnTo>
                <a:lnTo>
                  <a:pt x="8" y="669"/>
                </a:lnTo>
                <a:lnTo>
                  <a:pt x="22" y="595"/>
                </a:lnTo>
                <a:lnTo>
                  <a:pt x="43" y="522"/>
                </a:lnTo>
                <a:lnTo>
                  <a:pt x="71" y="451"/>
                </a:lnTo>
                <a:lnTo>
                  <a:pt x="107" y="384"/>
                </a:lnTo>
                <a:lnTo>
                  <a:pt x="150" y="319"/>
                </a:lnTo>
                <a:lnTo>
                  <a:pt x="201" y="257"/>
                </a:lnTo>
                <a:lnTo>
                  <a:pt x="228" y="228"/>
                </a:lnTo>
                <a:lnTo>
                  <a:pt x="258" y="200"/>
                </a:lnTo>
                <a:lnTo>
                  <a:pt x="319" y="150"/>
                </a:lnTo>
                <a:lnTo>
                  <a:pt x="383" y="108"/>
                </a:lnTo>
                <a:lnTo>
                  <a:pt x="451" y="71"/>
                </a:lnTo>
                <a:lnTo>
                  <a:pt x="522" y="43"/>
                </a:lnTo>
                <a:lnTo>
                  <a:pt x="595" y="22"/>
                </a:lnTo>
                <a:lnTo>
                  <a:pt x="669" y="8"/>
                </a:lnTo>
                <a:lnTo>
                  <a:pt x="742" y="0"/>
                </a:lnTo>
                <a:lnTo>
                  <a:pt x="818" y="0"/>
                </a:lnTo>
                <a:lnTo>
                  <a:pt x="893" y="8"/>
                </a:lnTo>
                <a:lnTo>
                  <a:pt x="967" y="22"/>
                </a:lnTo>
                <a:lnTo>
                  <a:pt x="1039" y="43"/>
                </a:lnTo>
                <a:lnTo>
                  <a:pt x="1109" y="71"/>
                </a:lnTo>
                <a:lnTo>
                  <a:pt x="1177" y="108"/>
                </a:lnTo>
                <a:lnTo>
                  <a:pt x="1243" y="150"/>
                </a:lnTo>
                <a:lnTo>
                  <a:pt x="1304" y="200"/>
                </a:lnTo>
                <a:lnTo>
                  <a:pt x="1332" y="228"/>
                </a:lnTo>
                <a:close/>
              </a:path>
            </a:pathLst>
          </a:custGeom>
          <a:solidFill>
            <a:schemeClr val="bg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oppins" panose="00000500000000000000" pitchFamily="2" charset="0"/>
              <a:cs typeface="Poppins" panose="00000500000000000000" pitchFamily="2" charset="0"/>
            </a:endParaRPr>
          </a:p>
        </p:txBody>
      </p:sp>
      <p:sp>
        <p:nvSpPr>
          <p:cNvPr id="13" name="Freeform 598">
            <a:extLst>
              <a:ext uri="{FF2B5EF4-FFF2-40B4-BE49-F238E27FC236}">
                <a16:creationId xmlns:a16="http://schemas.microsoft.com/office/drawing/2014/main" id="{27E5B970-B0F1-EE1F-7586-EEE359AA380B}"/>
              </a:ext>
              <a:ext uri="{C183D7F6-B498-43B3-948B-1728B52AA6E4}">
                <adec:decorative xmlns:adec="http://schemas.microsoft.com/office/drawing/2017/decorative" val="0"/>
              </a:ext>
            </a:extLst>
          </p:cNvPr>
          <p:cNvSpPr>
            <a:spLocks/>
          </p:cNvSpPr>
          <p:nvPr/>
        </p:nvSpPr>
        <p:spPr bwMode="auto">
          <a:xfrm>
            <a:off x="7947140" y="3116334"/>
            <a:ext cx="681292" cy="683921"/>
          </a:xfrm>
          <a:custGeom>
            <a:avLst/>
            <a:gdLst>
              <a:gd name="T0" fmla="*/ 151 w 1036"/>
              <a:gd name="T1" fmla="*/ 153 h 1038"/>
              <a:gd name="T2" fmla="*/ 115 w 1036"/>
              <a:gd name="T3" fmla="*/ 191 h 1038"/>
              <a:gd name="T4" fmla="*/ 57 w 1036"/>
              <a:gd name="T5" fmla="*/ 277 h 1038"/>
              <a:gd name="T6" fmla="*/ 19 w 1036"/>
              <a:gd name="T7" fmla="*/ 372 h 1038"/>
              <a:gd name="T8" fmla="*/ 0 w 1036"/>
              <a:gd name="T9" fmla="*/ 470 h 1038"/>
              <a:gd name="T10" fmla="*/ 0 w 1036"/>
              <a:gd name="T11" fmla="*/ 570 h 1038"/>
              <a:gd name="T12" fmla="*/ 19 w 1036"/>
              <a:gd name="T13" fmla="*/ 667 h 1038"/>
              <a:gd name="T14" fmla="*/ 57 w 1036"/>
              <a:gd name="T15" fmla="*/ 762 h 1038"/>
              <a:gd name="T16" fmla="*/ 115 w 1036"/>
              <a:gd name="T17" fmla="*/ 849 h 1038"/>
              <a:gd name="T18" fmla="*/ 151 w 1036"/>
              <a:gd name="T19" fmla="*/ 887 h 1038"/>
              <a:gd name="T20" fmla="*/ 151 w 1036"/>
              <a:gd name="T21" fmla="*/ 887 h 1038"/>
              <a:gd name="T22" fmla="*/ 190 w 1036"/>
              <a:gd name="T23" fmla="*/ 924 h 1038"/>
              <a:gd name="T24" fmla="*/ 277 w 1036"/>
              <a:gd name="T25" fmla="*/ 981 h 1038"/>
              <a:gd name="T26" fmla="*/ 370 w 1036"/>
              <a:gd name="T27" fmla="*/ 1018 h 1038"/>
              <a:gd name="T28" fmla="*/ 469 w 1036"/>
              <a:gd name="T29" fmla="*/ 1038 h 1038"/>
              <a:gd name="T30" fmla="*/ 569 w 1036"/>
              <a:gd name="T31" fmla="*/ 1038 h 1038"/>
              <a:gd name="T32" fmla="*/ 667 w 1036"/>
              <a:gd name="T33" fmla="*/ 1018 h 1038"/>
              <a:gd name="T34" fmla="*/ 760 w 1036"/>
              <a:gd name="T35" fmla="*/ 981 h 1038"/>
              <a:gd name="T36" fmla="*/ 847 w 1036"/>
              <a:gd name="T37" fmla="*/ 924 h 1038"/>
              <a:gd name="T38" fmla="*/ 886 w 1036"/>
              <a:gd name="T39" fmla="*/ 887 h 1038"/>
              <a:gd name="T40" fmla="*/ 886 w 1036"/>
              <a:gd name="T41" fmla="*/ 887 h 1038"/>
              <a:gd name="T42" fmla="*/ 922 w 1036"/>
              <a:gd name="T43" fmla="*/ 849 h 1038"/>
              <a:gd name="T44" fmla="*/ 979 w 1036"/>
              <a:gd name="T45" fmla="*/ 762 h 1038"/>
              <a:gd name="T46" fmla="*/ 1017 w 1036"/>
              <a:gd name="T47" fmla="*/ 667 h 1038"/>
              <a:gd name="T48" fmla="*/ 1036 w 1036"/>
              <a:gd name="T49" fmla="*/ 570 h 1038"/>
              <a:gd name="T50" fmla="*/ 1036 w 1036"/>
              <a:gd name="T51" fmla="*/ 470 h 1038"/>
              <a:gd name="T52" fmla="*/ 1017 w 1036"/>
              <a:gd name="T53" fmla="*/ 372 h 1038"/>
              <a:gd name="T54" fmla="*/ 979 w 1036"/>
              <a:gd name="T55" fmla="*/ 277 h 1038"/>
              <a:gd name="T56" fmla="*/ 922 w 1036"/>
              <a:gd name="T57" fmla="*/ 191 h 1038"/>
              <a:gd name="T58" fmla="*/ 886 w 1036"/>
              <a:gd name="T59" fmla="*/ 153 h 1038"/>
              <a:gd name="T60" fmla="*/ 886 w 1036"/>
              <a:gd name="T61" fmla="*/ 153 h 1038"/>
              <a:gd name="T62" fmla="*/ 847 w 1036"/>
              <a:gd name="T63" fmla="*/ 115 h 1038"/>
              <a:gd name="T64" fmla="*/ 760 w 1036"/>
              <a:gd name="T65" fmla="*/ 58 h 1038"/>
              <a:gd name="T66" fmla="*/ 667 w 1036"/>
              <a:gd name="T67" fmla="*/ 20 h 1038"/>
              <a:gd name="T68" fmla="*/ 569 w 1036"/>
              <a:gd name="T69" fmla="*/ 1 h 1038"/>
              <a:gd name="T70" fmla="*/ 518 w 1036"/>
              <a:gd name="T71" fmla="*/ 0 h 1038"/>
              <a:gd name="T72" fmla="*/ 518 w 1036"/>
              <a:gd name="T73" fmla="*/ 0 h 1038"/>
              <a:gd name="T74" fmla="*/ 469 w 1036"/>
              <a:gd name="T75" fmla="*/ 1 h 1038"/>
              <a:gd name="T76" fmla="*/ 370 w 1036"/>
              <a:gd name="T77" fmla="*/ 20 h 1038"/>
              <a:gd name="T78" fmla="*/ 277 w 1036"/>
              <a:gd name="T79" fmla="*/ 58 h 1038"/>
              <a:gd name="T80" fmla="*/ 190 w 1036"/>
              <a:gd name="T81" fmla="*/ 115 h 1038"/>
              <a:gd name="T82" fmla="*/ 151 w 1036"/>
              <a:gd name="T83" fmla="*/ 153 h 10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36" h="1038">
                <a:moveTo>
                  <a:pt x="151" y="153"/>
                </a:moveTo>
                <a:lnTo>
                  <a:pt x="115" y="191"/>
                </a:lnTo>
                <a:lnTo>
                  <a:pt x="57" y="277"/>
                </a:lnTo>
                <a:lnTo>
                  <a:pt x="19" y="372"/>
                </a:lnTo>
                <a:lnTo>
                  <a:pt x="0" y="470"/>
                </a:lnTo>
                <a:lnTo>
                  <a:pt x="0" y="570"/>
                </a:lnTo>
                <a:lnTo>
                  <a:pt x="19" y="667"/>
                </a:lnTo>
                <a:lnTo>
                  <a:pt x="57" y="762"/>
                </a:lnTo>
                <a:lnTo>
                  <a:pt x="115" y="849"/>
                </a:lnTo>
                <a:lnTo>
                  <a:pt x="151" y="887"/>
                </a:lnTo>
                <a:lnTo>
                  <a:pt x="151" y="887"/>
                </a:lnTo>
                <a:lnTo>
                  <a:pt x="190" y="924"/>
                </a:lnTo>
                <a:lnTo>
                  <a:pt x="277" y="981"/>
                </a:lnTo>
                <a:lnTo>
                  <a:pt x="370" y="1018"/>
                </a:lnTo>
                <a:lnTo>
                  <a:pt x="469" y="1038"/>
                </a:lnTo>
                <a:lnTo>
                  <a:pt x="569" y="1038"/>
                </a:lnTo>
                <a:lnTo>
                  <a:pt x="667" y="1018"/>
                </a:lnTo>
                <a:lnTo>
                  <a:pt x="760" y="981"/>
                </a:lnTo>
                <a:lnTo>
                  <a:pt x="847" y="924"/>
                </a:lnTo>
                <a:lnTo>
                  <a:pt x="886" y="887"/>
                </a:lnTo>
                <a:lnTo>
                  <a:pt x="886" y="887"/>
                </a:lnTo>
                <a:lnTo>
                  <a:pt x="922" y="849"/>
                </a:lnTo>
                <a:lnTo>
                  <a:pt x="979" y="762"/>
                </a:lnTo>
                <a:lnTo>
                  <a:pt x="1017" y="667"/>
                </a:lnTo>
                <a:lnTo>
                  <a:pt x="1036" y="570"/>
                </a:lnTo>
                <a:lnTo>
                  <a:pt x="1036" y="470"/>
                </a:lnTo>
                <a:lnTo>
                  <a:pt x="1017" y="372"/>
                </a:lnTo>
                <a:lnTo>
                  <a:pt x="979" y="277"/>
                </a:lnTo>
                <a:lnTo>
                  <a:pt x="922" y="191"/>
                </a:lnTo>
                <a:lnTo>
                  <a:pt x="886" y="153"/>
                </a:lnTo>
                <a:lnTo>
                  <a:pt x="886" y="153"/>
                </a:lnTo>
                <a:lnTo>
                  <a:pt x="847" y="115"/>
                </a:lnTo>
                <a:lnTo>
                  <a:pt x="760" y="58"/>
                </a:lnTo>
                <a:lnTo>
                  <a:pt x="667" y="20"/>
                </a:lnTo>
                <a:lnTo>
                  <a:pt x="569" y="1"/>
                </a:lnTo>
                <a:lnTo>
                  <a:pt x="518" y="0"/>
                </a:lnTo>
                <a:lnTo>
                  <a:pt x="518" y="0"/>
                </a:lnTo>
                <a:lnTo>
                  <a:pt x="469" y="1"/>
                </a:lnTo>
                <a:lnTo>
                  <a:pt x="370" y="20"/>
                </a:lnTo>
                <a:lnTo>
                  <a:pt x="277" y="58"/>
                </a:lnTo>
                <a:lnTo>
                  <a:pt x="190" y="115"/>
                </a:lnTo>
                <a:lnTo>
                  <a:pt x="151" y="153"/>
                </a:lnTo>
                <a:close/>
              </a:path>
            </a:pathLst>
          </a:custGeom>
          <a:solidFill>
            <a:srgbClr val="E8E9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Poppins" panose="00000500000000000000" pitchFamily="2" charset="0"/>
                <a:cs typeface="Poppins" panose="00000500000000000000" pitchFamily="2" charset="0"/>
              </a:rPr>
              <a:t>Q3 ‘25</a:t>
            </a:r>
          </a:p>
        </p:txBody>
      </p:sp>
      <p:sp>
        <p:nvSpPr>
          <p:cNvPr id="14" name="Freeform 596">
            <a:extLst>
              <a:ext uri="{FF2B5EF4-FFF2-40B4-BE49-F238E27FC236}">
                <a16:creationId xmlns:a16="http://schemas.microsoft.com/office/drawing/2014/main" id="{671A120F-B72C-D646-29E4-68F00CB7D6A1}"/>
              </a:ext>
              <a:ext uri="{C183D7F6-B498-43B3-948B-1728B52AA6E4}">
                <adec:decorative xmlns:adec="http://schemas.microsoft.com/office/drawing/2017/decorative" val="1"/>
              </a:ext>
            </a:extLst>
          </p:cNvPr>
          <p:cNvSpPr>
            <a:spLocks/>
          </p:cNvSpPr>
          <p:nvPr/>
        </p:nvSpPr>
        <p:spPr bwMode="auto">
          <a:xfrm rot="16200000">
            <a:off x="9203616" y="3282806"/>
            <a:ext cx="1028515" cy="1025883"/>
          </a:xfrm>
          <a:custGeom>
            <a:avLst/>
            <a:gdLst>
              <a:gd name="T0" fmla="*/ 1362 w 1562"/>
              <a:gd name="T1" fmla="*/ 259 h 1562"/>
              <a:gd name="T2" fmla="*/ 1460 w 1562"/>
              <a:gd name="T3" fmla="*/ 395 h 1562"/>
              <a:gd name="T4" fmla="*/ 1525 w 1562"/>
              <a:gd name="T5" fmla="*/ 546 h 1562"/>
              <a:gd name="T6" fmla="*/ 1558 w 1562"/>
              <a:gd name="T7" fmla="*/ 704 h 1562"/>
              <a:gd name="T8" fmla="*/ 1560 w 1562"/>
              <a:gd name="T9" fmla="*/ 824 h 1562"/>
              <a:gd name="T10" fmla="*/ 1547 w 1562"/>
              <a:gd name="T11" fmla="*/ 928 h 1562"/>
              <a:gd name="T12" fmla="*/ 1508 w 1562"/>
              <a:gd name="T13" fmla="*/ 1063 h 1562"/>
              <a:gd name="T14" fmla="*/ 1446 w 1562"/>
              <a:gd name="T15" fmla="*/ 1190 h 1562"/>
              <a:gd name="T16" fmla="*/ 1358 w 1562"/>
              <a:gd name="T17" fmla="*/ 1305 h 1562"/>
              <a:gd name="T18" fmla="*/ 1306 w 1562"/>
              <a:gd name="T19" fmla="*/ 1358 h 1562"/>
              <a:gd name="T20" fmla="*/ 1190 w 1562"/>
              <a:gd name="T21" fmla="*/ 1447 h 1562"/>
              <a:gd name="T22" fmla="*/ 1063 w 1562"/>
              <a:gd name="T23" fmla="*/ 1509 h 1562"/>
              <a:gd name="T24" fmla="*/ 928 w 1562"/>
              <a:gd name="T25" fmla="*/ 1548 h 1562"/>
              <a:gd name="T26" fmla="*/ 825 w 1562"/>
              <a:gd name="T27" fmla="*/ 1561 h 1562"/>
              <a:gd name="T28" fmla="*/ 704 w 1562"/>
              <a:gd name="T29" fmla="*/ 1558 h 1562"/>
              <a:gd name="T30" fmla="*/ 545 w 1562"/>
              <a:gd name="T31" fmla="*/ 1526 h 1562"/>
              <a:gd name="T32" fmla="*/ 396 w 1562"/>
              <a:gd name="T33" fmla="*/ 1461 h 1562"/>
              <a:gd name="T34" fmla="*/ 259 w 1562"/>
              <a:gd name="T35" fmla="*/ 1362 h 1562"/>
              <a:gd name="T36" fmla="*/ 201 w 1562"/>
              <a:gd name="T37" fmla="*/ 1304 h 1562"/>
              <a:gd name="T38" fmla="*/ 107 w 1562"/>
              <a:gd name="T39" fmla="*/ 1177 h 1562"/>
              <a:gd name="T40" fmla="*/ 43 w 1562"/>
              <a:gd name="T41" fmla="*/ 1038 h 1562"/>
              <a:gd name="T42" fmla="*/ 8 w 1562"/>
              <a:gd name="T43" fmla="*/ 893 h 1562"/>
              <a:gd name="T44" fmla="*/ 0 w 1562"/>
              <a:gd name="T45" fmla="*/ 743 h 1562"/>
              <a:gd name="T46" fmla="*/ 22 w 1562"/>
              <a:gd name="T47" fmla="*/ 595 h 1562"/>
              <a:gd name="T48" fmla="*/ 71 w 1562"/>
              <a:gd name="T49" fmla="*/ 451 h 1562"/>
              <a:gd name="T50" fmla="*/ 150 w 1562"/>
              <a:gd name="T51" fmla="*/ 319 h 1562"/>
              <a:gd name="T52" fmla="*/ 228 w 1562"/>
              <a:gd name="T53" fmla="*/ 228 h 1562"/>
              <a:gd name="T54" fmla="*/ 319 w 1562"/>
              <a:gd name="T55" fmla="*/ 150 h 1562"/>
              <a:gd name="T56" fmla="*/ 451 w 1562"/>
              <a:gd name="T57" fmla="*/ 71 h 1562"/>
              <a:gd name="T58" fmla="*/ 595 w 1562"/>
              <a:gd name="T59" fmla="*/ 22 h 1562"/>
              <a:gd name="T60" fmla="*/ 742 w 1562"/>
              <a:gd name="T61" fmla="*/ 0 h 1562"/>
              <a:gd name="T62" fmla="*/ 893 w 1562"/>
              <a:gd name="T63" fmla="*/ 8 h 1562"/>
              <a:gd name="T64" fmla="*/ 1039 w 1562"/>
              <a:gd name="T65" fmla="*/ 43 h 1562"/>
              <a:gd name="T66" fmla="*/ 1177 w 1562"/>
              <a:gd name="T67" fmla="*/ 108 h 1562"/>
              <a:gd name="T68" fmla="*/ 1304 w 1562"/>
              <a:gd name="T69" fmla="*/ 200 h 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62" h="1562">
                <a:moveTo>
                  <a:pt x="1332" y="228"/>
                </a:moveTo>
                <a:lnTo>
                  <a:pt x="1362" y="259"/>
                </a:lnTo>
                <a:lnTo>
                  <a:pt x="1415" y="325"/>
                </a:lnTo>
                <a:lnTo>
                  <a:pt x="1460" y="395"/>
                </a:lnTo>
                <a:lnTo>
                  <a:pt x="1497" y="469"/>
                </a:lnTo>
                <a:lnTo>
                  <a:pt x="1525" y="546"/>
                </a:lnTo>
                <a:lnTo>
                  <a:pt x="1546" y="625"/>
                </a:lnTo>
                <a:lnTo>
                  <a:pt x="1558" y="704"/>
                </a:lnTo>
                <a:lnTo>
                  <a:pt x="1562" y="784"/>
                </a:lnTo>
                <a:lnTo>
                  <a:pt x="1560" y="824"/>
                </a:lnTo>
                <a:lnTo>
                  <a:pt x="1558" y="859"/>
                </a:lnTo>
                <a:lnTo>
                  <a:pt x="1547" y="928"/>
                </a:lnTo>
                <a:lnTo>
                  <a:pt x="1532" y="996"/>
                </a:lnTo>
                <a:lnTo>
                  <a:pt x="1508" y="1063"/>
                </a:lnTo>
                <a:lnTo>
                  <a:pt x="1480" y="1128"/>
                </a:lnTo>
                <a:lnTo>
                  <a:pt x="1446" y="1190"/>
                </a:lnTo>
                <a:lnTo>
                  <a:pt x="1405" y="1250"/>
                </a:lnTo>
                <a:lnTo>
                  <a:pt x="1358" y="1305"/>
                </a:lnTo>
                <a:lnTo>
                  <a:pt x="1332" y="1333"/>
                </a:lnTo>
                <a:lnTo>
                  <a:pt x="1306" y="1358"/>
                </a:lnTo>
                <a:lnTo>
                  <a:pt x="1249" y="1405"/>
                </a:lnTo>
                <a:lnTo>
                  <a:pt x="1190" y="1447"/>
                </a:lnTo>
                <a:lnTo>
                  <a:pt x="1127" y="1480"/>
                </a:lnTo>
                <a:lnTo>
                  <a:pt x="1063" y="1509"/>
                </a:lnTo>
                <a:lnTo>
                  <a:pt x="996" y="1531"/>
                </a:lnTo>
                <a:lnTo>
                  <a:pt x="928" y="1548"/>
                </a:lnTo>
                <a:lnTo>
                  <a:pt x="859" y="1558"/>
                </a:lnTo>
                <a:lnTo>
                  <a:pt x="825" y="1561"/>
                </a:lnTo>
                <a:lnTo>
                  <a:pt x="784" y="1562"/>
                </a:lnTo>
                <a:lnTo>
                  <a:pt x="704" y="1558"/>
                </a:lnTo>
                <a:lnTo>
                  <a:pt x="624" y="1546"/>
                </a:lnTo>
                <a:lnTo>
                  <a:pt x="545" y="1526"/>
                </a:lnTo>
                <a:lnTo>
                  <a:pt x="469" y="1497"/>
                </a:lnTo>
                <a:lnTo>
                  <a:pt x="396" y="1461"/>
                </a:lnTo>
                <a:lnTo>
                  <a:pt x="325" y="1415"/>
                </a:lnTo>
                <a:lnTo>
                  <a:pt x="259" y="1362"/>
                </a:lnTo>
                <a:lnTo>
                  <a:pt x="228" y="1333"/>
                </a:lnTo>
                <a:lnTo>
                  <a:pt x="201" y="1304"/>
                </a:lnTo>
                <a:lnTo>
                  <a:pt x="150" y="1242"/>
                </a:lnTo>
                <a:lnTo>
                  <a:pt x="107" y="1177"/>
                </a:lnTo>
                <a:lnTo>
                  <a:pt x="71" y="1110"/>
                </a:lnTo>
                <a:lnTo>
                  <a:pt x="43" y="1038"/>
                </a:lnTo>
                <a:lnTo>
                  <a:pt x="22" y="967"/>
                </a:lnTo>
                <a:lnTo>
                  <a:pt x="8" y="893"/>
                </a:lnTo>
                <a:lnTo>
                  <a:pt x="0" y="818"/>
                </a:lnTo>
                <a:lnTo>
                  <a:pt x="0" y="743"/>
                </a:lnTo>
                <a:lnTo>
                  <a:pt x="8" y="669"/>
                </a:lnTo>
                <a:lnTo>
                  <a:pt x="22" y="595"/>
                </a:lnTo>
                <a:lnTo>
                  <a:pt x="43" y="522"/>
                </a:lnTo>
                <a:lnTo>
                  <a:pt x="71" y="451"/>
                </a:lnTo>
                <a:lnTo>
                  <a:pt x="107" y="384"/>
                </a:lnTo>
                <a:lnTo>
                  <a:pt x="150" y="319"/>
                </a:lnTo>
                <a:lnTo>
                  <a:pt x="201" y="257"/>
                </a:lnTo>
                <a:lnTo>
                  <a:pt x="228" y="228"/>
                </a:lnTo>
                <a:lnTo>
                  <a:pt x="258" y="200"/>
                </a:lnTo>
                <a:lnTo>
                  <a:pt x="319" y="150"/>
                </a:lnTo>
                <a:lnTo>
                  <a:pt x="383" y="108"/>
                </a:lnTo>
                <a:lnTo>
                  <a:pt x="451" y="71"/>
                </a:lnTo>
                <a:lnTo>
                  <a:pt x="522" y="43"/>
                </a:lnTo>
                <a:lnTo>
                  <a:pt x="595" y="22"/>
                </a:lnTo>
                <a:lnTo>
                  <a:pt x="669" y="8"/>
                </a:lnTo>
                <a:lnTo>
                  <a:pt x="742" y="0"/>
                </a:lnTo>
                <a:lnTo>
                  <a:pt x="818" y="0"/>
                </a:lnTo>
                <a:lnTo>
                  <a:pt x="893" y="8"/>
                </a:lnTo>
                <a:lnTo>
                  <a:pt x="967" y="22"/>
                </a:lnTo>
                <a:lnTo>
                  <a:pt x="1039" y="43"/>
                </a:lnTo>
                <a:lnTo>
                  <a:pt x="1109" y="71"/>
                </a:lnTo>
                <a:lnTo>
                  <a:pt x="1177" y="108"/>
                </a:lnTo>
                <a:lnTo>
                  <a:pt x="1243" y="150"/>
                </a:lnTo>
                <a:lnTo>
                  <a:pt x="1304" y="200"/>
                </a:lnTo>
                <a:lnTo>
                  <a:pt x="1332" y="228"/>
                </a:lnTo>
                <a:close/>
              </a:path>
            </a:pathLst>
          </a:custGeom>
          <a:solidFill>
            <a:schemeClr val="bg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oppins" panose="00000500000000000000" pitchFamily="2" charset="0"/>
              <a:cs typeface="Poppins" panose="00000500000000000000" pitchFamily="2" charset="0"/>
            </a:endParaRPr>
          </a:p>
        </p:txBody>
      </p:sp>
      <p:sp>
        <p:nvSpPr>
          <p:cNvPr id="15" name="Freeform 598">
            <a:extLst>
              <a:ext uri="{FF2B5EF4-FFF2-40B4-BE49-F238E27FC236}">
                <a16:creationId xmlns:a16="http://schemas.microsoft.com/office/drawing/2014/main" id="{2E764883-D1B0-B2F6-A1D3-16D9A0EDC87E}"/>
              </a:ext>
              <a:ext uri="{C183D7F6-B498-43B3-948B-1728B52AA6E4}">
                <adec:decorative xmlns:adec="http://schemas.microsoft.com/office/drawing/2017/decorative" val="0"/>
              </a:ext>
            </a:extLst>
          </p:cNvPr>
          <p:cNvSpPr>
            <a:spLocks/>
          </p:cNvSpPr>
          <p:nvPr/>
        </p:nvSpPr>
        <p:spPr bwMode="auto">
          <a:xfrm>
            <a:off x="9377227" y="3453784"/>
            <a:ext cx="681292" cy="683921"/>
          </a:xfrm>
          <a:custGeom>
            <a:avLst/>
            <a:gdLst>
              <a:gd name="T0" fmla="*/ 151 w 1036"/>
              <a:gd name="T1" fmla="*/ 153 h 1038"/>
              <a:gd name="T2" fmla="*/ 115 w 1036"/>
              <a:gd name="T3" fmla="*/ 191 h 1038"/>
              <a:gd name="T4" fmla="*/ 57 w 1036"/>
              <a:gd name="T5" fmla="*/ 277 h 1038"/>
              <a:gd name="T6" fmla="*/ 19 w 1036"/>
              <a:gd name="T7" fmla="*/ 372 h 1038"/>
              <a:gd name="T8" fmla="*/ 0 w 1036"/>
              <a:gd name="T9" fmla="*/ 470 h 1038"/>
              <a:gd name="T10" fmla="*/ 0 w 1036"/>
              <a:gd name="T11" fmla="*/ 570 h 1038"/>
              <a:gd name="T12" fmla="*/ 19 w 1036"/>
              <a:gd name="T13" fmla="*/ 667 h 1038"/>
              <a:gd name="T14" fmla="*/ 57 w 1036"/>
              <a:gd name="T15" fmla="*/ 762 h 1038"/>
              <a:gd name="T16" fmla="*/ 115 w 1036"/>
              <a:gd name="T17" fmla="*/ 849 h 1038"/>
              <a:gd name="T18" fmla="*/ 151 w 1036"/>
              <a:gd name="T19" fmla="*/ 887 h 1038"/>
              <a:gd name="T20" fmla="*/ 151 w 1036"/>
              <a:gd name="T21" fmla="*/ 887 h 1038"/>
              <a:gd name="T22" fmla="*/ 190 w 1036"/>
              <a:gd name="T23" fmla="*/ 924 h 1038"/>
              <a:gd name="T24" fmla="*/ 277 w 1036"/>
              <a:gd name="T25" fmla="*/ 981 h 1038"/>
              <a:gd name="T26" fmla="*/ 370 w 1036"/>
              <a:gd name="T27" fmla="*/ 1018 h 1038"/>
              <a:gd name="T28" fmla="*/ 469 w 1036"/>
              <a:gd name="T29" fmla="*/ 1038 h 1038"/>
              <a:gd name="T30" fmla="*/ 569 w 1036"/>
              <a:gd name="T31" fmla="*/ 1038 h 1038"/>
              <a:gd name="T32" fmla="*/ 667 w 1036"/>
              <a:gd name="T33" fmla="*/ 1018 h 1038"/>
              <a:gd name="T34" fmla="*/ 760 w 1036"/>
              <a:gd name="T35" fmla="*/ 981 h 1038"/>
              <a:gd name="T36" fmla="*/ 847 w 1036"/>
              <a:gd name="T37" fmla="*/ 924 h 1038"/>
              <a:gd name="T38" fmla="*/ 886 w 1036"/>
              <a:gd name="T39" fmla="*/ 887 h 1038"/>
              <a:gd name="T40" fmla="*/ 886 w 1036"/>
              <a:gd name="T41" fmla="*/ 887 h 1038"/>
              <a:gd name="T42" fmla="*/ 922 w 1036"/>
              <a:gd name="T43" fmla="*/ 849 h 1038"/>
              <a:gd name="T44" fmla="*/ 979 w 1036"/>
              <a:gd name="T45" fmla="*/ 762 h 1038"/>
              <a:gd name="T46" fmla="*/ 1017 w 1036"/>
              <a:gd name="T47" fmla="*/ 667 h 1038"/>
              <a:gd name="T48" fmla="*/ 1036 w 1036"/>
              <a:gd name="T49" fmla="*/ 570 h 1038"/>
              <a:gd name="T50" fmla="*/ 1036 w 1036"/>
              <a:gd name="T51" fmla="*/ 470 h 1038"/>
              <a:gd name="T52" fmla="*/ 1017 w 1036"/>
              <a:gd name="T53" fmla="*/ 372 h 1038"/>
              <a:gd name="T54" fmla="*/ 979 w 1036"/>
              <a:gd name="T55" fmla="*/ 277 h 1038"/>
              <a:gd name="T56" fmla="*/ 922 w 1036"/>
              <a:gd name="T57" fmla="*/ 191 h 1038"/>
              <a:gd name="T58" fmla="*/ 886 w 1036"/>
              <a:gd name="T59" fmla="*/ 153 h 1038"/>
              <a:gd name="T60" fmla="*/ 886 w 1036"/>
              <a:gd name="T61" fmla="*/ 153 h 1038"/>
              <a:gd name="T62" fmla="*/ 847 w 1036"/>
              <a:gd name="T63" fmla="*/ 115 h 1038"/>
              <a:gd name="T64" fmla="*/ 760 w 1036"/>
              <a:gd name="T65" fmla="*/ 58 h 1038"/>
              <a:gd name="T66" fmla="*/ 667 w 1036"/>
              <a:gd name="T67" fmla="*/ 20 h 1038"/>
              <a:gd name="T68" fmla="*/ 569 w 1036"/>
              <a:gd name="T69" fmla="*/ 1 h 1038"/>
              <a:gd name="T70" fmla="*/ 518 w 1036"/>
              <a:gd name="T71" fmla="*/ 0 h 1038"/>
              <a:gd name="T72" fmla="*/ 518 w 1036"/>
              <a:gd name="T73" fmla="*/ 0 h 1038"/>
              <a:gd name="T74" fmla="*/ 469 w 1036"/>
              <a:gd name="T75" fmla="*/ 1 h 1038"/>
              <a:gd name="T76" fmla="*/ 370 w 1036"/>
              <a:gd name="T77" fmla="*/ 20 h 1038"/>
              <a:gd name="T78" fmla="*/ 277 w 1036"/>
              <a:gd name="T79" fmla="*/ 58 h 1038"/>
              <a:gd name="T80" fmla="*/ 190 w 1036"/>
              <a:gd name="T81" fmla="*/ 115 h 1038"/>
              <a:gd name="T82" fmla="*/ 151 w 1036"/>
              <a:gd name="T83" fmla="*/ 153 h 10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36" h="1038">
                <a:moveTo>
                  <a:pt x="151" y="153"/>
                </a:moveTo>
                <a:lnTo>
                  <a:pt x="115" y="191"/>
                </a:lnTo>
                <a:lnTo>
                  <a:pt x="57" y="277"/>
                </a:lnTo>
                <a:lnTo>
                  <a:pt x="19" y="372"/>
                </a:lnTo>
                <a:lnTo>
                  <a:pt x="0" y="470"/>
                </a:lnTo>
                <a:lnTo>
                  <a:pt x="0" y="570"/>
                </a:lnTo>
                <a:lnTo>
                  <a:pt x="19" y="667"/>
                </a:lnTo>
                <a:lnTo>
                  <a:pt x="57" y="762"/>
                </a:lnTo>
                <a:lnTo>
                  <a:pt x="115" y="849"/>
                </a:lnTo>
                <a:lnTo>
                  <a:pt x="151" y="887"/>
                </a:lnTo>
                <a:lnTo>
                  <a:pt x="151" y="887"/>
                </a:lnTo>
                <a:lnTo>
                  <a:pt x="190" y="924"/>
                </a:lnTo>
                <a:lnTo>
                  <a:pt x="277" y="981"/>
                </a:lnTo>
                <a:lnTo>
                  <a:pt x="370" y="1018"/>
                </a:lnTo>
                <a:lnTo>
                  <a:pt x="469" y="1038"/>
                </a:lnTo>
                <a:lnTo>
                  <a:pt x="569" y="1038"/>
                </a:lnTo>
                <a:lnTo>
                  <a:pt x="667" y="1018"/>
                </a:lnTo>
                <a:lnTo>
                  <a:pt x="760" y="981"/>
                </a:lnTo>
                <a:lnTo>
                  <a:pt x="847" y="924"/>
                </a:lnTo>
                <a:lnTo>
                  <a:pt x="886" y="887"/>
                </a:lnTo>
                <a:lnTo>
                  <a:pt x="886" y="887"/>
                </a:lnTo>
                <a:lnTo>
                  <a:pt x="922" y="849"/>
                </a:lnTo>
                <a:lnTo>
                  <a:pt x="979" y="762"/>
                </a:lnTo>
                <a:lnTo>
                  <a:pt x="1017" y="667"/>
                </a:lnTo>
                <a:lnTo>
                  <a:pt x="1036" y="570"/>
                </a:lnTo>
                <a:lnTo>
                  <a:pt x="1036" y="470"/>
                </a:lnTo>
                <a:lnTo>
                  <a:pt x="1017" y="372"/>
                </a:lnTo>
                <a:lnTo>
                  <a:pt x="979" y="277"/>
                </a:lnTo>
                <a:lnTo>
                  <a:pt x="922" y="191"/>
                </a:lnTo>
                <a:lnTo>
                  <a:pt x="886" y="153"/>
                </a:lnTo>
                <a:lnTo>
                  <a:pt x="886" y="153"/>
                </a:lnTo>
                <a:lnTo>
                  <a:pt x="847" y="115"/>
                </a:lnTo>
                <a:lnTo>
                  <a:pt x="760" y="58"/>
                </a:lnTo>
                <a:lnTo>
                  <a:pt x="667" y="20"/>
                </a:lnTo>
                <a:lnTo>
                  <a:pt x="569" y="1"/>
                </a:lnTo>
                <a:lnTo>
                  <a:pt x="518" y="0"/>
                </a:lnTo>
                <a:lnTo>
                  <a:pt x="518" y="0"/>
                </a:lnTo>
                <a:lnTo>
                  <a:pt x="469" y="1"/>
                </a:lnTo>
                <a:lnTo>
                  <a:pt x="370" y="20"/>
                </a:lnTo>
                <a:lnTo>
                  <a:pt x="277" y="58"/>
                </a:lnTo>
                <a:lnTo>
                  <a:pt x="190" y="115"/>
                </a:lnTo>
                <a:lnTo>
                  <a:pt x="151" y="153"/>
                </a:lnTo>
                <a:close/>
              </a:path>
            </a:pathLst>
          </a:custGeom>
          <a:solidFill>
            <a:srgbClr val="E8E9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Poppins" panose="00000500000000000000" pitchFamily="2" charset="0"/>
                <a:cs typeface="Poppins" panose="00000500000000000000" pitchFamily="2" charset="0"/>
              </a:rPr>
              <a:t>Q3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Poppins" panose="00000500000000000000" pitchFamily="2" charset="0"/>
                <a:cs typeface="Poppins" panose="00000500000000000000" pitchFamily="2" charset="0"/>
              </a:rPr>
              <a:t>‘25</a:t>
            </a:r>
          </a:p>
        </p:txBody>
      </p:sp>
      <p:sp>
        <p:nvSpPr>
          <p:cNvPr id="16" name="Freeform 596">
            <a:extLst>
              <a:ext uri="{FF2B5EF4-FFF2-40B4-BE49-F238E27FC236}">
                <a16:creationId xmlns:a16="http://schemas.microsoft.com/office/drawing/2014/main" id="{6C4E5B2C-E74F-0C18-588B-2712E6877009}"/>
              </a:ext>
              <a:ext uri="{C183D7F6-B498-43B3-948B-1728B52AA6E4}">
                <adec:decorative xmlns:adec="http://schemas.microsoft.com/office/drawing/2017/decorative" val="1"/>
              </a:ext>
            </a:extLst>
          </p:cNvPr>
          <p:cNvSpPr>
            <a:spLocks/>
          </p:cNvSpPr>
          <p:nvPr/>
        </p:nvSpPr>
        <p:spPr bwMode="auto">
          <a:xfrm rot="16200000">
            <a:off x="10633700" y="2900966"/>
            <a:ext cx="1028515" cy="1025883"/>
          </a:xfrm>
          <a:custGeom>
            <a:avLst/>
            <a:gdLst>
              <a:gd name="T0" fmla="*/ 1362 w 1562"/>
              <a:gd name="T1" fmla="*/ 259 h 1562"/>
              <a:gd name="T2" fmla="*/ 1460 w 1562"/>
              <a:gd name="T3" fmla="*/ 395 h 1562"/>
              <a:gd name="T4" fmla="*/ 1525 w 1562"/>
              <a:gd name="T5" fmla="*/ 546 h 1562"/>
              <a:gd name="T6" fmla="*/ 1558 w 1562"/>
              <a:gd name="T7" fmla="*/ 704 h 1562"/>
              <a:gd name="T8" fmla="*/ 1560 w 1562"/>
              <a:gd name="T9" fmla="*/ 824 h 1562"/>
              <a:gd name="T10" fmla="*/ 1547 w 1562"/>
              <a:gd name="T11" fmla="*/ 928 h 1562"/>
              <a:gd name="T12" fmla="*/ 1508 w 1562"/>
              <a:gd name="T13" fmla="*/ 1063 h 1562"/>
              <a:gd name="T14" fmla="*/ 1446 w 1562"/>
              <a:gd name="T15" fmla="*/ 1190 h 1562"/>
              <a:gd name="T16" fmla="*/ 1358 w 1562"/>
              <a:gd name="T17" fmla="*/ 1305 h 1562"/>
              <a:gd name="T18" fmla="*/ 1306 w 1562"/>
              <a:gd name="T19" fmla="*/ 1358 h 1562"/>
              <a:gd name="T20" fmla="*/ 1190 w 1562"/>
              <a:gd name="T21" fmla="*/ 1447 h 1562"/>
              <a:gd name="T22" fmla="*/ 1063 w 1562"/>
              <a:gd name="T23" fmla="*/ 1509 h 1562"/>
              <a:gd name="T24" fmla="*/ 928 w 1562"/>
              <a:gd name="T25" fmla="*/ 1548 h 1562"/>
              <a:gd name="T26" fmla="*/ 825 w 1562"/>
              <a:gd name="T27" fmla="*/ 1561 h 1562"/>
              <a:gd name="T28" fmla="*/ 704 w 1562"/>
              <a:gd name="T29" fmla="*/ 1558 h 1562"/>
              <a:gd name="T30" fmla="*/ 545 w 1562"/>
              <a:gd name="T31" fmla="*/ 1526 h 1562"/>
              <a:gd name="T32" fmla="*/ 396 w 1562"/>
              <a:gd name="T33" fmla="*/ 1461 h 1562"/>
              <a:gd name="T34" fmla="*/ 259 w 1562"/>
              <a:gd name="T35" fmla="*/ 1362 h 1562"/>
              <a:gd name="T36" fmla="*/ 201 w 1562"/>
              <a:gd name="T37" fmla="*/ 1304 h 1562"/>
              <a:gd name="T38" fmla="*/ 107 w 1562"/>
              <a:gd name="T39" fmla="*/ 1177 h 1562"/>
              <a:gd name="T40" fmla="*/ 43 w 1562"/>
              <a:gd name="T41" fmla="*/ 1038 h 1562"/>
              <a:gd name="T42" fmla="*/ 8 w 1562"/>
              <a:gd name="T43" fmla="*/ 893 h 1562"/>
              <a:gd name="T44" fmla="*/ 0 w 1562"/>
              <a:gd name="T45" fmla="*/ 743 h 1562"/>
              <a:gd name="T46" fmla="*/ 22 w 1562"/>
              <a:gd name="T47" fmla="*/ 595 h 1562"/>
              <a:gd name="T48" fmla="*/ 71 w 1562"/>
              <a:gd name="T49" fmla="*/ 451 h 1562"/>
              <a:gd name="T50" fmla="*/ 150 w 1562"/>
              <a:gd name="T51" fmla="*/ 319 h 1562"/>
              <a:gd name="T52" fmla="*/ 228 w 1562"/>
              <a:gd name="T53" fmla="*/ 228 h 1562"/>
              <a:gd name="T54" fmla="*/ 319 w 1562"/>
              <a:gd name="T55" fmla="*/ 150 h 1562"/>
              <a:gd name="T56" fmla="*/ 451 w 1562"/>
              <a:gd name="T57" fmla="*/ 71 h 1562"/>
              <a:gd name="T58" fmla="*/ 595 w 1562"/>
              <a:gd name="T59" fmla="*/ 22 h 1562"/>
              <a:gd name="T60" fmla="*/ 742 w 1562"/>
              <a:gd name="T61" fmla="*/ 0 h 1562"/>
              <a:gd name="T62" fmla="*/ 893 w 1562"/>
              <a:gd name="T63" fmla="*/ 8 h 1562"/>
              <a:gd name="T64" fmla="*/ 1039 w 1562"/>
              <a:gd name="T65" fmla="*/ 43 h 1562"/>
              <a:gd name="T66" fmla="*/ 1177 w 1562"/>
              <a:gd name="T67" fmla="*/ 108 h 1562"/>
              <a:gd name="T68" fmla="*/ 1304 w 1562"/>
              <a:gd name="T69" fmla="*/ 200 h 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62" h="1562">
                <a:moveTo>
                  <a:pt x="1332" y="228"/>
                </a:moveTo>
                <a:lnTo>
                  <a:pt x="1362" y="259"/>
                </a:lnTo>
                <a:lnTo>
                  <a:pt x="1415" y="325"/>
                </a:lnTo>
                <a:lnTo>
                  <a:pt x="1460" y="395"/>
                </a:lnTo>
                <a:lnTo>
                  <a:pt x="1497" y="469"/>
                </a:lnTo>
                <a:lnTo>
                  <a:pt x="1525" y="546"/>
                </a:lnTo>
                <a:lnTo>
                  <a:pt x="1546" y="625"/>
                </a:lnTo>
                <a:lnTo>
                  <a:pt x="1558" y="704"/>
                </a:lnTo>
                <a:lnTo>
                  <a:pt x="1562" y="784"/>
                </a:lnTo>
                <a:lnTo>
                  <a:pt x="1560" y="824"/>
                </a:lnTo>
                <a:lnTo>
                  <a:pt x="1558" y="859"/>
                </a:lnTo>
                <a:lnTo>
                  <a:pt x="1547" y="928"/>
                </a:lnTo>
                <a:lnTo>
                  <a:pt x="1532" y="996"/>
                </a:lnTo>
                <a:lnTo>
                  <a:pt x="1508" y="1063"/>
                </a:lnTo>
                <a:lnTo>
                  <a:pt x="1480" y="1128"/>
                </a:lnTo>
                <a:lnTo>
                  <a:pt x="1446" y="1190"/>
                </a:lnTo>
                <a:lnTo>
                  <a:pt x="1405" y="1250"/>
                </a:lnTo>
                <a:lnTo>
                  <a:pt x="1358" y="1305"/>
                </a:lnTo>
                <a:lnTo>
                  <a:pt x="1332" y="1333"/>
                </a:lnTo>
                <a:lnTo>
                  <a:pt x="1306" y="1358"/>
                </a:lnTo>
                <a:lnTo>
                  <a:pt x="1249" y="1405"/>
                </a:lnTo>
                <a:lnTo>
                  <a:pt x="1190" y="1447"/>
                </a:lnTo>
                <a:lnTo>
                  <a:pt x="1127" y="1480"/>
                </a:lnTo>
                <a:lnTo>
                  <a:pt x="1063" y="1509"/>
                </a:lnTo>
                <a:lnTo>
                  <a:pt x="996" y="1531"/>
                </a:lnTo>
                <a:lnTo>
                  <a:pt x="928" y="1548"/>
                </a:lnTo>
                <a:lnTo>
                  <a:pt x="859" y="1558"/>
                </a:lnTo>
                <a:lnTo>
                  <a:pt x="825" y="1561"/>
                </a:lnTo>
                <a:lnTo>
                  <a:pt x="784" y="1562"/>
                </a:lnTo>
                <a:lnTo>
                  <a:pt x="704" y="1558"/>
                </a:lnTo>
                <a:lnTo>
                  <a:pt x="624" y="1546"/>
                </a:lnTo>
                <a:lnTo>
                  <a:pt x="545" y="1526"/>
                </a:lnTo>
                <a:lnTo>
                  <a:pt x="469" y="1497"/>
                </a:lnTo>
                <a:lnTo>
                  <a:pt x="396" y="1461"/>
                </a:lnTo>
                <a:lnTo>
                  <a:pt x="325" y="1415"/>
                </a:lnTo>
                <a:lnTo>
                  <a:pt x="259" y="1362"/>
                </a:lnTo>
                <a:lnTo>
                  <a:pt x="228" y="1333"/>
                </a:lnTo>
                <a:lnTo>
                  <a:pt x="201" y="1304"/>
                </a:lnTo>
                <a:lnTo>
                  <a:pt x="150" y="1242"/>
                </a:lnTo>
                <a:lnTo>
                  <a:pt x="107" y="1177"/>
                </a:lnTo>
                <a:lnTo>
                  <a:pt x="71" y="1110"/>
                </a:lnTo>
                <a:lnTo>
                  <a:pt x="43" y="1038"/>
                </a:lnTo>
                <a:lnTo>
                  <a:pt x="22" y="967"/>
                </a:lnTo>
                <a:lnTo>
                  <a:pt x="8" y="893"/>
                </a:lnTo>
                <a:lnTo>
                  <a:pt x="0" y="818"/>
                </a:lnTo>
                <a:lnTo>
                  <a:pt x="0" y="743"/>
                </a:lnTo>
                <a:lnTo>
                  <a:pt x="8" y="669"/>
                </a:lnTo>
                <a:lnTo>
                  <a:pt x="22" y="595"/>
                </a:lnTo>
                <a:lnTo>
                  <a:pt x="43" y="522"/>
                </a:lnTo>
                <a:lnTo>
                  <a:pt x="71" y="451"/>
                </a:lnTo>
                <a:lnTo>
                  <a:pt x="107" y="384"/>
                </a:lnTo>
                <a:lnTo>
                  <a:pt x="150" y="319"/>
                </a:lnTo>
                <a:lnTo>
                  <a:pt x="201" y="257"/>
                </a:lnTo>
                <a:lnTo>
                  <a:pt x="228" y="228"/>
                </a:lnTo>
                <a:lnTo>
                  <a:pt x="258" y="200"/>
                </a:lnTo>
                <a:lnTo>
                  <a:pt x="319" y="150"/>
                </a:lnTo>
                <a:lnTo>
                  <a:pt x="383" y="108"/>
                </a:lnTo>
                <a:lnTo>
                  <a:pt x="451" y="71"/>
                </a:lnTo>
                <a:lnTo>
                  <a:pt x="522" y="43"/>
                </a:lnTo>
                <a:lnTo>
                  <a:pt x="595" y="22"/>
                </a:lnTo>
                <a:lnTo>
                  <a:pt x="669" y="8"/>
                </a:lnTo>
                <a:lnTo>
                  <a:pt x="742" y="0"/>
                </a:lnTo>
                <a:lnTo>
                  <a:pt x="818" y="0"/>
                </a:lnTo>
                <a:lnTo>
                  <a:pt x="893" y="8"/>
                </a:lnTo>
                <a:lnTo>
                  <a:pt x="967" y="22"/>
                </a:lnTo>
                <a:lnTo>
                  <a:pt x="1039" y="43"/>
                </a:lnTo>
                <a:lnTo>
                  <a:pt x="1109" y="71"/>
                </a:lnTo>
                <a:lnTo>
                  <a:pt x="1177" y="108"/>
                </a:lnTo>
                <a:lnTo>
                  <a:pt x="1243" y="150"/>
                </a:lnTo>
                <a:lnTo>
                  <a:pt x="1304" y="200"/>
                </a:lnTo>
                <a:lnTo>
                  <a:pt x="1332" y="228"/>
                </a:lnTo>
                <a:close/>
              </a:path>
            </a:pathLst>
          </a:custGeom>
          <a:solidFill>
            <a:schemeClr val="bg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oppins" panose="00000500000000000000" pitchFamily="2" charset="0"/>
              <a:cs typeface="Poppins" panose="00000500000000000000" pitchFamily="2" charset="0"/>
            </a:endParaRPr>
          </a:p>
        </p:txBody>
      </p:sp>
      <p:sp>
        <p:nvSpPr>
          <p:cNvPr id="17" name="Freeform 598">
            <a:extLst>
              <a:ext uri="{FF2B5EF4-FFF2-40B4-BE49-F238E27FC236}">
                <a16:creationId xmlns:a16="http://schemas.microsoft.com/office/drawing/2014/main" id="{A43DABC7-C85D-A7A3-9DC1-327CFFCB1201}"/>
              </a:ext>
              <a:ext uri="{C183D7F6-B498-43B3-948B-1728B52AA6E4}">
                <adec:decorative xmlns:adec="http://schemas.microsoft.com/office/drawing/2017/decorative" val="0"/>
              </a:ext>
            </a:extLst>
          </p:cNvPr>
          <p:cNvSpPr>
            <a:spLocks/>
          </p:cNvSpPr>
          <p:nvPr/>
        </p:nvSpPr>
        <p:spPr bwMode="auto">
          <a:xfrm>
            <a:off x="10807311" y="3071944"/>
            <a:ext cx="681292" cy="683921"/>
          </a:xfrm>
          <a:custGeom>
            <a:avLst/>
            <a:gdLst>
              <a:gd name="T0" fmla="*/ 151 w 1036"/>
              <a:gd name="T1" fmla="*/ 153 h 1038"/>
              <a:gd name="T2" fmla="*/ 115 w 1036"/>
              <a:gd name="T3" fmla="*/ 191 h 1038"/>
              <a:gd name="T4" fmla="*/ 57 w 1036"/>
              <a:gd name="T5" fmla="*/ 277 h 1038"/>
              <a:gd name="T6" fmla="*/ 19 w 1036"/>
              <a:gd name="T7" fmla="*/ 372 h 1038"/>
              <a:gd name="T8" fmla="*/ 0 w 1036"/>
              <a:gd name="T9" fmla="*/ 470 h 1038"/>
              <a:gd name="T10" fmla="*/ 0 w 1036"/>
              <a:gd name="T11" fmla="*/ 570 h 1038"/>
              <a:gd name="T12" fmla="*/ 19 w 1036"/>
              <a:gd name="T13" fmla="*/ 667 h 1038"/>
              <a:gd name="T14" fmla="*/ 57 w 1036"/>
              <a:gd name="T15" fmla="*/ 762 h 1038"/>
              <a:gd name="T16" fmla="*/ 115 w 1036"/>
              <a:gd name="T17" fmla="*/ 849 h 1038"/>
              <a:gd name="T18" fmla="*/ 151 w 1036"/>
              <a:gd name="T19" fmla="*/ 887 h 1038"/>
              <a:gd name="T20" fmla="*/ 151 w 1036"/>
              <a:gd name="T21" fmla="*/ 887 h 1038"/>
              <a:gd name="T22" fmla="*/ 190 w 1036"/>
              <a:gd name="T23" fmla="*/ 924 h 1038"/>
              <a:gd name="T24" fmla="*/ 277 w 1036"/>
              <a:gd name="T25" fmla="*/ 981 h 1038"/>
              <a:gd name="T26" fmla="*/ 370 w 1036"/>
              <a:gd name="T27" fmla="*/ 1018 h 1038"/>
              <a:gd name="T28" fmla="*/ 469 w 1036"/>
              <a:gd name="T29" fmla="*/ 1038 h 1038"/>
              <a:gd name="T30" fmla="*/ 569 w 1036"/>
              <a:gd name="T31" fmla="*/ 1038 h 1038"/>
              <a:gd name="T32" fmla="*/ 667 w 1036"/>
              <a:gd name="T33" fmla="*/ 1018 h 1038"/>
              <a:gd name="T34" fmla="*/ 760 w 1036"/>
              <a:gd name="T35" fmla="*/ 981 h 1038"/>
              <a:gd name="T36" fmla="*/ 847 w 1036"/>
              <a:gd name="T37" fmla="*/ 924 h 1038"/>
              <a:gd name="T38" fmla="*/ 886 w 1036"/>
              <a:gd name="T39" fmla="*/ 887 h 1038"/>
              <a:gd name="T40" fmla="*/ 886 w 1036"/>
              <a:gd name="T41" fmla="*/ 887 h 1038"/>
              <a:gd name="T42" fmla="*/ 922 w 1036"/>
              <a:gd name="T43" fmla="*/ 849 h 1038"/>
              <a:gd name="T44" fmla="*/ 979 w 1036"/>
              <a:gd name="T45" fmla="*/ 762 h 1038"/>
              <a:gd name="T46" fmla="*/ 1017 w 1036"/>
              <a:gd name="T47" fmla="*/ 667 h 1038"/>
              <a:gd name="T48" fmla="*/ 1036 w 1036"/>
              <a:gd name="T49" fmla="*/ 570 h 1038"/>
              <a:gd name="T50" fmla="*/ 1036 w 1036"/>
              <a:gd name="T51" fmla="*/ 470 h 1038"/>
              <a:gd name="T52" fmla="*/ 1017 w 1036"/>
              <a:gd name="T53" fmla="*/ 372 h 1038"/>
              <a:gd name="T54" fmla="*/ 979 w 1036"/>
              <a:gd name="T55" fmla="*/ 277 h 1038"/>
              <a:gd name="T56" fmla="*/ 922 w 1036"/>
              <a:gd name="T57" fmla="*/ 191 h 1038"/>
              <a:gd name="T58" fmla="*/ 886 w 1036"/>
              <a:gd name="T59" fmla="*/ 153 h 1038"/>
              <a:gd name="T60" fmla="*/ 886 w 1036"/>
              <a:gd name="T61" fmla="*/ 153 h 1038"/>
              <a:gd name="T62" fmla="*/ 847 w 1036"/>
              <a:gd name="T63" fmla="*/ 115 h 1038"/>
              <a:gd name="T64" fmla="*/ 760 w 1036"/>
              <a:gd name="T65" fmla="*/ 58 h 1038"/>
              <a:gd name="T66" fmla="*/ 667 w 1036"/>
              <a:gd name="T67" fmla="*/ 20 h 1038"/>
              <a:gd name="T68" fmla="*/ 569 w 1036"/>
              <a:gd name="T69" fmla="*/ 1 h 1038"/>
              <a:gd name="T70" fmla="*/ 518 w 1036"/>
              <a:gd name="T71" fmla="*/ 0 h 1038"/>
              <a:gd name="T72" fmla="*/ 518 w 1036"/>
              <a:gd name="T73" fmla="*/ 0 h 1038"/>
              <a:gd name="T74" fmla="*/ 469 w 1036"/>
              <a:gd name="T75" fmla="*/ 1 h 1038"/>
              <a:gd name="T76" fmla="*/ 370 w 1036"/>
              <a:gd name="T77" fmla="*/ 20 h 1038"/>
              <a:gd name="T78" fmla="*/ 277 w 1036"/>
              <a:gd name="T79" fmla="*/ 58 h 1038"/>
              <a:gd name="T80" fmla="*/ 190 w 1036"/>
              <a:gd name="T81" fmla="*/ 115 h 1038"/>
              <a:gd name="T82" fmla="*/ 151 w 1036"/>
              <a:gd name="T83" fmla="*/ 153 h 10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36" h="1038">
                <a:moveTo>
                  <a:pt x="151" y="153"/>
                </a:moveTo>
                <a:lnTo>
                  <a:pt x="115" y="191"/>
                </a:lnTo>
                <a:lnTo>
                  <a:pt x="57" y="277"/>
                </a:lnTo>
                <a:lnTo>
                  <a:pt x="19" y="372"/>
                </a:lnTo>
                <a:lnTo>
                  <a:pt x="0" y="470"/>
                </a:lnTo>
                <a:lnTo>
                  <a:pt x="0" y="570"/>
                </a:lnTo>
                <a:lnTo>
                  <a:pt x="19" y="667"/>
                </a:lnTo>
                <a:lnTo>
                  <a:pt x="57" y="762"/>
                </a:lnTo>
                <a:lnTo>
                  <a:pt x="115" y="849"/>
                </a:lnTo>
                <a:lnTo>
                  <a:pt x="151" y="887"/>
                </a:lnTo>
                <a:lnTo>
                  <a:pt x="151" y="887"/>
                </a:lnTo>
                <a:lnTo>
                  <a:pt x="190" y="924"/>
                </a:lnTo>
                <a:lnTo>
                  <a:pt x="277" y="981"/>
                </a:lnTo>
                <a:lnTo>
                  <a:pt x="370" y="1018"/>
                </a:lnTo>
                <a:lnTo>
                  <a:pt x="469" y="1038"/>
                </a:lnTo>
                <a:lnTo>
                  <a:pt x="569" y="1038"/>
                </a:lnTo>
                <a:lnTo>
                  <a:pt x="667" y="1018"/>
                </a:lnTo>
                <a:lnTo>
                  <a:pt x="760" y="981"/>
                </a:lnTo>
                <a:lnTo>
                  <a:pt x="847" y="924"/>
                </a:lnTo>
                <a:lnTo>
                  <a:pt x="886" y="887"/>
                </a:lnTo>
                <a:lnTo>
                  <a:pt x="886" y="887"/>
                </a:lnTo>
                <a:lnTo>
                  <a:pt x="922" y="849"/>
                </a:lnTo>
                <a:lnTo>
                  <a:pt x="979" y="762"/>
                </a:lnTo>
                <a:lnTo>
                  <a:pt x="1017" y="667"/>
                </a:lnTo>
                <a:lnTo>
                  <a:pt x="1036" y="570"/>
                </a:lnTo>
                <a:lnTo>
                  <a:pt x="1036" y="470"/>
                </a:lnTo>
                <a:lnTo>
                  <a:pt x="1017" y="372"/>
                </a:lnTo>
                <a:lnTo>
                  <a:pt x="979" y="277"/>
                </a:lnTo>
                <a:lnTo>
                  <a:pt x="922" y="191"/>
                </a:lnTo>
                <a:lnTo>
                  <a:pt x="886" y="153"/>
                </a:lnTo>
                <a:lnTo>
                  <a:pt x="886" y="153"/>
                </a:lnTo>
                <a:lnTo>
                  <a:pt x="847" y="115"/>
                </a:lnTo>
                <a:lnTo>
                  <a:pt x="760" y="58"/>
                </a:lnTo>
                <a:lnTo>
                  <a:pt x="667" y="20"/>
                </a:lnTo>
                <a:lnTo>
                  <a:pt x="569" y="1"/>
                </a:lnTo>
                <a:lnTo>
                  <a:pt x="518" y="0"/>
                </a:lnTo>
                <a:lnTo>
                  <a:pt x="518" y="0"/>
                </a:lnTo>
                <a:lnTo>
                  <a:pt x="469" y="1"/>
                </a:lnTo>
                <a:lnTo>
                  <a:pt x="370" y="20"/>
                </a:lnTo>
                <a:lnTo>
                  <a:pt x="277" y="58"/>
                </a:lnTo>
                <a:lnTo>
                  <a:pt x="190" y="115"/>
                </a:lnTo>
                <a:lnTo>
                  <a:pt x="151" y="153"/>
                </a:lnTo>
                <a:close/>
              </a:path>
            </a:pathLst>
          </a:custGeom>
          <a:solidFill>
            <a:srgbClr val="E8E9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Poppins" panose="00000500000000000000" pitchFamily="2" charset="0"/>
                <a:cs typeface="Poppins" panose="00000500000000000000" pitchFamily="2" charset="0"/>
              </a:rPr>
              <a:t>Q4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Poppins" panose="00000500000000000000" pitchFamily="2" charset="0"/>
                <a:cs typeface="Poppins" panose="00000500000000000000" pitchFamily="2" charset="0"/>
              </a:rPr>
              <a:t>‘25</a:t>
            </a:r>
          </a:p>
        </p:txBody>
      </p:sp>
      <p:sp>
        <p:nvSpPr>
          <p:cNvPr id="18" name="Freeform 9">
            <a:extLst>
              <a:ext uri="{FF2B5EF4-FFF2-40B4-BE49-F238E27FC236}">
                <a16:creationId xmlns:a16="http://schemas.microsoft.com/office/drawing/2014/main" id="{74B2EFB5-2FB9-1C9C-24AE-15A79203A8AA}"/>
              </a:ext>
              <a:ext uri="{C183D7F6-B498-43B3-948B-1728B52AA6E4}">
                <adec:decorative xmlns:adec="http://schemas.microsoft.com/office/drawing/2017/decorative" val="1"/>
              </a:ext>
            </a:extLst>
          </p:cNvPr>
          <p:cNvSpPr>
            <a:spLocks/>
          </p:cNvSpPr>
          <p:nvPr/>
        </p:nvSpPr>
        <p:spPr bwMode="auto">
          <a:xfrm rot="16200000">
            <a:off x="2053181" y="2945349"/>
            <a:ext cx="1028515" cy="1025883"/>
          </a:xfrm>
          <a:custGeom>
            <a:avLst/>
            <a:gdLst>
              <a:gd name="T0" fmla="*/ 1362 w 1562"/>
              <a:gd name="T1" fmla="*/ 259 h 1562"/>
              <a:gd name="T2" fmla="*/ 1461 w 1562"/>
              <a:gd name="T3" fmla="*/ 396 h 1562"/>
              <a:gd name="T4" fmla="*/ 1525 w 1562"/>
              <a:gd name="T5" fmla="*/ 545 h 1562"/>
              <a:gd name="T6" fmla="*/ 1558 w 1562"/>
              <a:gd name="T7" fmla="*/ 704 h 1562"/>
              <a:gd name="T8" fmla="*/ 1560 w 1562"/>
              <a:gd name="T9" fmla="*/ 825 h 1562"/>
              <a:gd name="T10" fmla="*/ 1547 w 1562"/>
              <a:gd name="T11" fmla="*/ 928 h 1562"/>
              <a:gd name="T12" fmla="*/ 1509 w 1562"/>
              <a:gd name="T13" fmla="*/ 1063 h 1562"/>
              <a:gd name="T14" fmla="*/ 1446 w 1562"/>
              <a:gd name="T15" fmla="*/ 1190 h 1562"/>
              <a:gd name="T16" fmla="*/ 1358 w 1562"/>
              <a:gd name="T17" fmla="*/ 1306 h 1562"/>
              <a:gd name="T18" fmla="*/ 1306 w 1562"/>
              <a:gd name="T19" fmla="*/ 1359 h 1562"/>
              <a:gd name="T20" fmla="*/ 1190 w 1562"/>
              <a:gd name="T21" fmla="*/ 1446 h 1562"/>
              <a:gd name="T22" fmla="*/ 1063 w 1562"/>
              <a:gd name="T23" fmla="*/ 1510 h 1562"/>
              <a:gd name="T24" fmla="*/ 928 w 1562"/>
              <a:gd name="T25" fmla="*/ 1547 h 1562"/>
              <a:gd name="T26" fmla="*/ 825 w 1562"/>
              <a:gd name="T27" fmla="*/ 1560 h 1562"/>
              <a:gd name="T28" fmla="*/ 704 w 1562"/>
              <a:gd name="T29" fmla="*/ 1558 h 1562"/>
              <a:gd name="T30" fmla="*/ 546 w 1562"/>
              <a:gd name="T31" fmla="*/ 1527 h 1562"/>
              <a:gd name="T32" fmla="*/ 396 w 1562"/>
              <a:gd name="T33" fmla="*/ 1461 h 1562"/>
              <a:gd name="T34" fmla="*/ 259 w 1562"/>
              <a:gd name="T35" fmla="*/ 1363 h 1562"/>
              <a:gd name="T36" fmla="*/ 201 w 1562"/>
              <a:gd name="T37" fmla="*/ 1304 h 1562"/>
              <a:gd name="T38" fmla="*/ 107 w 1562"/>
              <a:gd name="T39" fmla="*/ 1178 h 1562"/>
              <a:gd name="T40" fmla="*/ 43 w 1562"/>
              <a:gd name="T41" fmla="*/ 1039 h 1562"/>
              <a:gd name="T42" fmla="*/ 8 w 1562"/>
              <a:gd name="T43" fmla="*/ 893 h 1562"/>
              <a:gd name="T44" fmla="*/ 0 w 1562"/>
              <a:gd name="T45" fmla="*/ 744 h 1562"/>
              <a:gd name="T46" fmla="*/ 22 w 1562"/>
              <a:gd name="T47" fmla="*/ 595 h 1562"/>
              <a:gd name="T48" fmla="*/ 71 w 1562"/>
              <a:gd name="T49" fmla="*/ 452 h 1562"/>
              <a:gd name="T50" fmla="*/ 150 w 1562"/>
              <a:gd name="T51" fmla="*/ 319 h 1562"/>
              <a:gd name="T52" fmla="*/ 228 w 1562"/>
              <a:gd name="T53" fmla="*/ 228 h 1562"/>
              <a:gd name="T54" fmla="*/ 319 w 1562"/>
              <a:gd name="T55" fmla="*/ 150 h 1562"/>
              <a:gd name="T56" fmla="*/ 451 w 1562"/>
              <a:gd name="T57" fmla="*/ 72 h 1562"/>
              <a:gd name="T58" fmla="*/ 595 w 1562"/>
              <a:gd name="T59" fmla="*/ 22 h 1562"/>
              <a:gd name="T60" fmla="*/ 743 w 1562"/>
              <a:gd name="T61" fmla="*/ 0 h 1562"/>
              <a:gd name="T62" fmla="*/ 893 w 1562"/>
              <a:gd name="T63" fmla="*/ 8 h 1562"/>
              <a:gd name="T64" fmla="*/ 1039 w 1562"/>
              <a:gd name="T65" fmla="*/ 44 h 1562"/>
              <a:gd name="T66" fmla="*/ 1177 w 1562"/>
              <a:gd name="T67" fmla="*/ 107 h 1562"/>
              <a:gd name="T68" fmla="*/ 1304 w 1562"/>
              <a:gd name="T69" fmla="*/ 201 h 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62" h="1562">
                <a:moveTo>
                  <a:pt x="1332" y="228"/>
                </a:moveTo>
                <a:lnTo>
                  <a:pt x="1362" y="259"/>
                </a:lnTo>
                <a:lnTo>
                  <a:pt x="1415" y="326"/>
                </a:lnTo>
                <a:lnTo>
                  <a:pt x="1461" y="396"/>
                </a:lnTo>
                <a:lnTo>
                  <a:pt x="1497" y="470"/>
                </a:lnTo>
                <a:lnTo>
                  <a:pt x="1525" y="545"/>
                </a:lnTo>
                <a:lnTo>
                  <a:pt x="1546" y="625"/>
                </a:lnTo>
                <a:lnTo>
                  <a:pt x="1558" y="704"/>
                </a:lnTo>
                <a:lnTo>
                  <a:pt x="1562" y="785"/>
                </a:lnTo>
                <a:lnTo>
                  <a:pt x="1560" y="825"/>
                </a:lnTo>
                <a:lnTo>
                  <a:pt x="1558" y="859"/>
                </a:lnTo>
                <a:lnTo>
                  <a:pt x="1547" y="928"/>
                </a:lnTo>
                <a:lnTo>
                  <a:pt x="1532" y="997"/>
                </a:lnTo>
                <a:lnTo>
                  <a:pt x="1509" y="1063"/>
                </a:lnTo>
                <a:lnTo>
                  <a:pt x="1480" y="1127"/>
                </a:lnTo>
                <a:lnTo>
                  <a:pt x="1446" y="1190"/>
                </a:lnTo>
                <a:lnTo>
                  <a:pt x="1405" y="1249"/>
                </a:lnTo>
                <a:lnTo>
                  <a:pt x="1358" y="1306"/>
                </a:lnTo>
                <a:lnTo>
                  <a:pt x="1332" y="1334"/>
                </a:lnTo>
                <a:lnTo>
                  <a:pt x="1306" y="1359"/>
                </a:lnTo>
                <a:lnTo>
                  <a:pt x="1249" y="1406"/>
                </a:lnTo>
                <a:lnTo>
                  <a:pt x="1190" y="1446"/>
                </a:lnTo>
                <a:lnTo>
                  <a:pt x="1127" y="1481"/>
                </a:lnTo>
                <a:lnTo>
                  <a:pt x="1063" y="1510"/>
                </a:lnTo>
                <a:lnTo>
                  <a:pt x="997" y="1532"/>
                </a:lnTo>
                <a:lnTo>
                  <a:pt x="928" y="1547"/>
                </a:lnTo>
                <a:lnTo>
                  <a:pt x="859" y="1558"/>
                </a:lnTo>
                <a:lnTo>
                  <a:pt x="825" y="1560"/>
                </a:lnTo>
                <a:lnTo>
                  <a:pt x="784" y="1562"/>
                </a:lnTo>
                <a:lnTo>
                  <a:pt x="704" y="1558"/>
                </a:lnTo>
                <a:lnTo>
                  <a:pt x="625" y="1546"/>
                </a:lnTo>
                <a:lnTo>
                  <a:pt x="546" y="1527"/>
                </a:lnTo>
                <a:lnTo>
                  <a:pt x="469" y="1498"/>
                </a:lnTo>
                <a:lnTo>
                  <a:pt x="396" y="1461"/>
                </a:lnTo>
                <a:lnTo>
                  <a:pt x="325" y="1416"/>
                </a:lnTo>
                <a:lnTo>
                  <a:pt x="259" y="1363"/>
                </a:lnTo>
                <a:lnTo>
                  <a:pt x="228" y="1334"/>
                </a:lnTo>
                <a:lnTo>
                  <a:pt x="201" y="1304"/>
                </a:lnTo>
                <a:lnTo>
                  <a:pt x="150" y="1243"/>
                </a:lnTo>
                <a:lnTo>
                  <a:pt x="107" y="1178"/>
                </a:lnTo>
                <a:lnTo>
                  <a:pt x="71" y="1109"/>
                </a:lnTo>
                <a:lnTo>
                  <a:pt x="43" y="1039"/>
                </a:lnTo>
                <a:lnTo>
                  <a:pt x="22" y="967"/>
                </a:lnTo>
                <a:lnTo>
                  <a:pt x="8" y="893"/>
                </a:lnTo>
                <a:lnTo>
                  <a:pt x="0" y="818"/>
                </a:lnTo>
                <a:lnTo>
                  <a:pt x="0" y="744"/>
                </a:lnTo>
                <a:lnTo>
                  <a:pt x="8" y="669"/>
                </a:lnTo>
                <a:lnTo>
                  <a:pt x="22" y="595"/>
                </a:lnTo>
                <a:lnTo>
                  <a:pt x="43" y="522"/>
                </a:lnTo>
                <a:lnTo>
                  <a:pt x="71" y="452"/>
                </a:lnTo>
                <a:lnTo>
                  <a:pt x="107" y="383"/>
                </a:lnTo>
                <a:lnTo>
                  <a:pt x="150" y="319"/>
                </a:lnTo>
                <a:lnTo>
                  <a:pt x="201" y="258"/>
                </a:lnTo>
                <a:lnTo>
                  <a:pt x="228" y="228"/>
                </a:lnTo>
                <a:lnTo>
                  <a:pt x="258" y="201"/>
                </a:lnTo>
                <a:lnTo>
                  <a:pt x="319" y="150"/>
                </a:lnTo>
                <a:lnTo>
                  <a:pt x="384" y="107"/>
                </a:lnTo>
                <a:lnTo>
                  <a:pt x="451" y="72"/>
                </a:lnTo>
                <a:lnTo>
                  <a:pt x="522" y="44"/>
                </a:lnTo>
                <a:lnTo>
                  <a:pt x="595" y="22"/>
                </a:lnTo>
                <a:lnTo>
                  <a:pt x="669" y="8"/>
                </a:lnTo>
                <a:lnTo>
                  <a:pt x="743" y="0"/>
                </a:lnTo>
                <a:lnTo>
                  <a:pt x="818" y="0"/>
                </a:lnTo>
                <a:lnTo>
                  <a:pt x="893" y="8"/>
                </a:lnTo>
                <a:lnTo>
                  <a:pt x="967" y="22"/>
                </a:lnTo>
                <a:lnTo>
                  <a:pt x="1039" y="44"/>
                </a:lnTo>
                <a:lnTo>
                  <a:pt x="1109" y="72"/>
                </a:lnTo>
                <a:lnTo>
                  <a:pt x="1177" y="107"/>
                </a:lnTo>
                <a:lnTo>
                  <a:pt x="1243" y="150"/>
                </a:lnTo>
                <a:lnTo>
                  <a:pt x="1304" y="201"/>
                </a:lnTo>
                <a:lnTo>
                  <a:pt x="1332" y="228"/>
                </a:lnTo>
                <a:close/>
              </a:path>
            </a:pathLst>
          </a:custGeom>
          <a:solidFill>
            <a:srgbClr val="00BFBF"/>
          </a:solidFill>
          <a:ln>
            <a:noFill/>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oppins" panose="00000500000000000000" pitchFamily="2" charset="0"/>
              <a:cs typeface="Poppins" panose="00000500000000000000" pitchFamily="2" charset="0"/>
            </a:endParaRPr>
          </a:p>
        </p:txBody>
      </p:sp>
      <p:sp>
        <p:nvSpPr>
          <p:cNvPr id="19" name="Freeform 11">
            <a:extLst>
              <a:ext uri="{FF2B5EF4-FFF2-40B4-BE49-F238E27FC236}">
                <a16:creationId xmlns:a16="http://schemas.microsoft.com/office/drawing/2014/main" id="{7DE80D3E-1CDC-7927-76E3-DB586C3A36B8}"/>
              </a:ext>
              <a:ext uri="{C183D7F6-B498-43B3-948B-1728B52AA6E4}">
                <adec:decorative xmlns:adec="http://schemas.microsoft.com/office/drawing/2017/decorative" val="0"/>
              </a:ext>
            </a:extLst>
          </p:cNvPr>
          <p:cNvSpPr>
            <a:spLocks/>
          </p:cNvSpPr>
          <p:nvPr/>
        </p:nvSpPr>
        <p:spPr bwMode="auto">
          <a:xfrm>
            <a:off x="2226792" y="3116332"/>
            <a:ext cx="681292" cy="683921"/>
          </a:xfrm>
          <a:custGeom>
            <a:avLst/>
            <a:gdLst>
              <a:gd name="T0" fmla="*/ 151 w 1037"/>
              <a:gd name="T1" fmla="*/ 153 h 1039"/>
              <a:gd name="T2" fmla="*/ 115 w 1037"/>
              <a:gd name="T3" fmla="*/ 192 h 1039"/>
              <a:gd name="T4" fmla="*/ 57 w 1037"/>
              <a:gd name="T5" fmla="*/ 279 h 1039"/>
              <a:gd name="T6" fmla="*/ 19 w 1037"/>
              <a:gd name="T7" fmla="*/ 372 h 1039"/>
              <a:gd name="T8" fmla="*/ 0 w 1037"/>
              <a:gd name="T9" fmla="*/ 471 h 1039"/>
              <a:gd name="T10" fmla="*/ 0 w 1037"/>
              <a:gd name="T11" fmla="*/ 571 h 1039"/>
              <a:gd name="T12" fmla="*/ 19 w 1037"/>
              <a:gd name="T13" fmla="*/ 669 h 1039"/>
              <a:gd name="T14" fmla="*/ 57 w 1037"/>
              <a:gd name="T15" fmla="*/ 762 h 1039"/>
              <a:gd name="T16" fmla="*/ 115 w 1037"/>
              <a:gd name="T17" fmla="*/ 849 h 1039"/>
              <a:gd name="T18" fmla="*/ 151 w 1037"/>
              <a:gd name="T19" fmla="*/ 888 h 1039"/>
              <a:gd name="T20" fmla="*/ 151 w 1037"/>
              <a:gd name="T21" fmla="*/ 888 h 1039"/>
              <a:gd name="T22" fmla="*/ 190 w 1037"/>
              <a:gd name="T23" fmla="*/ 924 h 1039"/>
              <a:gd name="T24" fmla="*/ 277 w 1037"/>
              <a:gd name="T25" fmla="*/ 981 h 1039"/>
              <a:gd name="T26" fmla="*/ 370 w 1037"/>
              <a:gd name="T27" fmla="*/ 1020 h 1039"/>
              <a:gd name="T28" fmla="*/ 469 w 1037"/>
              <a:gd name="T29" fmla="*/ 1039 h 1039"/>
              <a:gd name="T30" fmla="*/ 569 w 1037"/>
              <a:gd name="T31" fmla="*/ 1039 h 1039"/>
              <a:gd name="T32" fmla="*/ 667 w 1037"/>
              <a:gd name="T33" fmla="*/ 1020 h 1039"/>
              <a:gd name="T34" fmla="*/ 761 w 1037"/>
              <a:gd name="T35" fmla="*/ 981 h 1039"/>
              <a:gd name="T36" fmla="*/ 847 w 1037"/>
              <a:gd name="T37" fmla="*/ 924 h 1039"/>
              <a:gd name="T38" fmla="*/ 886 w 1037"/>
              <a:gd name="T39" fmla="*/ 888 h 1039"/>
              <a:gd name="T40" fmla="*/ 886 w 1037"/>
              <a:gd name="T41" fmla="*/ 888 h 1039"/>
              <a:gd name="T42" fmla="*/ 923 w 1037"/>
              <a:gd name="T43" fmla="*/ 849 h 1039"/>
              <a:gd name="T44" fmla="*/ 980 w 1037"/>
              <a:gd name="T45" fmla="*/ 762 h 1039"/>
              <a:gd name="T46" fmla="*/ 1017 w 1037"/>
              <a:gd name="T47" fmla="*/ 669 h 1039"/>
              <a:gd name="T48" fmla="*/ 1037 w 1037"/>
              <a:gd name="T49" fmla="*/ 571 h 1039"/>
              <a:gd name="T50" fmla="*/ 1037 w 1037"/>
              <a:gd name="T51" fmla="*/ 471 h 1039"/>
              <a:gd name="T52" fmla="*/ 1017 w 1037"/>
              <a:gd name="T53" fmla="*/ 372 h 1039"/>
              <a:gd name="T54" fmla="*/ 980 w 1037"/>
              <a:gd name="T55" fmla="*/ 279 h 1039"/>
              <a:gd name="T56" fmla="*/ 923 w 1037"/>
              <a:gd name="T57" fmla="*/ 192 h 1039"/>
              <a:gd name="T58" fmla="*/ 886 w 1037"/>
              <a:gd name="T59" fmla="*/ 153 h 1039"/>
              <a:gd name="T60" fmla="*/ 886 w 1037"/>
              <a:gd name="T61" fmla="*/ 153 h 1039"/>
              <a:gd name="T62" fmla="*/ 847 w 1037"/>
              <a:gd name="T63" fmla="*/ 117 h 1039"/>
              <a:gd name="T64" fmla="*/ 761 w 1037"/>
              <a:gd name="T65" fmla="*/ 60 h 1039"/>
              <a:gd name="T66" fmla="*/ 667 w 1037"/>
              <a:gd name="T67" fmla="*/ 21 h 1039"/>
              <a:gd name="T68" fmla="*/ 569 w 1037"/>
              <a:gd name="T69" fmla="*/ 3 h 1039"/>
              <a:gd name="T70" fmla="*/ 518 w 1037"/>
              <a:gd name="T71" fmla="*/ 0 h 1039"/>
              <a:gd name="T72" fmla="*/ 518 w 1037"/>
              <a:gd name="T73" fmla="*/ 0 h 1039"/>
              <a:gd name="T74" fmla="*/ 469 w 1037"/>
              <a:gd name="T75" fmla="*/ 3 h 1039"/>
              <a:gd name="T76" fmla="*/ 370 w 1037"/>
              <a:gd name="T77" fmla="*/ 21 h 1039"/>
              <a:gd name="T78" fmla="*/ 277 w 1037"/>
              <a:gd name="T79" fmla="*/ 60 h 1039"/>
              <a:gd name="T80" fmla="*/ 190 w 1037"/>
              <a:gd name="T81" fmla="*/ 117 h 1039"/>
              <a:gd name="T82" fmla="*/ 151 w 1037"/>
              <a:gd name="T83" fmla="*/ 153 h 1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37" h="1039">
                <a:moveTo>
                  <a:pt x="151" y="153"/>
                </a:moveTo>
                <a:lnTo>
                  <a:pt x="115" y="192"/>
                </a:lnTo>
                <a:lnTo>
                  <a:pt x="57" y="279"/>
                </a:lnTo>
                <a:lnTo>
                  <a:pt x="19" y="372"/>
                </a:lnTo>
                <a:lnTo>
                  <a:pt x="0" y="471"/>
                </a:lnTo>
                <a:lnTo>
                  <a:pt x="0" y="571"/>
                </a:lnTo>
                <a:lnTo>
                  <a:pt x="19" y="669"/>
                </a:lnTo>
                <a:lnTo>
                  <a:pt x="57" y="762"/>
                </a:lnTo>
                <a:lnTo>
                  <a:pt x="115" y="849"/>
                </a:lnTo>
                <a:lnTo>
                  <a:pt x="151" y="888"/>
                </a:lnTo>
                <a:lnTo>
                  <a:pt x="151" y="888"/>
                </a:lnTo>
                <a:lnTo>
                  <a:pt x="190" y="924"/>
                </a:lnTo>
                <a:lnTo>
                  <a:pt x="277" y="981"/>
                </a:lnTo>
                <a:lnTo>
                  <a:pt x="370" y="1020"/>
                </a:lnTo>
                <a:lnTo>
                  <a:pt x="469" y="1039"/>
                </a:lnTo>
                <a:lnTo>
                  <a:pt x="569" y="1039"/>
                </a:lnTo>
                <a:lnTo>
                  <a:pt x="667" y="1020"/>
                </a:lnTo>
                <a:lnTo>
                  <a:pt x="761" y="981"/>
                </a:lnTo>
                <a:lnTo>
                  <a:pt x="847" y="924"/>
                </a:lnTo>
                <a:lnTo>
                  <a:pt x="886" y="888"/>
                </a:lnTo>
                <a:lnTo>
                  <a:pt x="886" y="888"/>
                </a:lnTo>
                <a:lnTo>
                  <a:pt x="923" y="849"/>
                </a:lnTo>
                <a:lnTo>
                  <a:pt x="980" y="762"/>
                </a:lnTo>
                <a:lnTo>
                  <a:pt x="1017" y="669"/>
                </a:lnTo>
                <a:lnTo>
                  <a:pt x="1037" y="571"/>
                </a:lnTo>
                <a:lnTo>
                  <a:pt x="1037" y="471"/>
                </a:lnTo>
                <a:lnTo>
                  <a:pt x="1017" y="372"/>
                </a:lnTo>
                <a:lnTo>
                  <a:pt x="980" y="279"/>
                </a:lnTo>
                <a:lnTo>
                  <a:pt x="923" y="192"/>
                </a:lnTo>
                <a:lnTo>
                  <a:pt x="886" y="153"/>
                </a:lnTo>
                <a:lnTo>
                  <a:pt x="886" y="153"/>
                </a:lnTo>
                <a:lnTo>
                  <a:pt x="847" y="117"/>
                </a:lnTo>
                <a:lnTo>
                  <a:pt x="761" y="60"/>
                </a:lnTo>
                <a:lnTo>
                  <a:pt x="667" y="21"/>
                </a:lnTo>
                <a:lnTo>
                  <a:pt x="569" y="3"/>
                </a:lnTo>
                <a:lnTo>
                  <a:pt x="518" y="0"/>
                </a:lnTo>
                <a:lnTo>
                  <a:pt x="518" y="0"/>
                </a:lnTo>
                <a:lnTo>
                  <a:pt x="469" y="3"/>
                </a:lnTo>
                <a:lnTo>
                  <a:pt x="370" y="21"/>
                </a:lnTo>
                <a:lnTo>
                  <a:pt x="277" y="60"/>
                </a:lnTo>
                <a:lnTo>
                  <a:pt x="190" y="117"/>
                </a:lnTo>
                <a:lnTo>
                  <a:pt x="151" y="153"/>
                </a:lnTo>
                <a:close/>
              </a:path>
            </a:pathLst>
          </a:custGeom>
          <a:solidFill>
            <a:srgbClr val="E8E9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a:ln>
                  <a:noFill/>
                </a:ln>
                <a:solidFill>
                  <a:prstClr val="black"/>
                </a:solidFill>
                <a:effectLst/>
                <a:uLnTx/>
                <a:uFillTx/>
                <a:latin typeface="Poppins" panose="00000500000000000000" pitchFamily="2" charset="0"/>
                <a:cs typeface="Poppins" panose="00000500000000000000" pitchFamily="2" charset="0"/>
              </a:rPr>
              <a:t>Oct-Dec ‘22</a:t>
            </a:r>
          </a:p>
        </p:txBody>
      </p:sp>
      <p:sp>
        <p:nvSpPr>
          <p:cNvPr id="20" name="TextBox 19">
            <a:extLst>
              <a:ext uri="{FF2B5EF4-FFF2-40B4-BE49-F238E27FC236}">
                <a16:creationId xmlns:a16="http://schemas.microsoft.com/office/drawing/2014/main" id="{87ECFC84-694E-0F23-F96D-C1CB770846E4}"/>
              </a:ext>
            </a:extLst>
          </p:cNvPr>
          <p:cNvSpPr txBox="1"/>
          <p:nvPr/>
        </p:nvSpPr>
        <p:spPr>
          <a:xfrm>
            <a:off x="404760" y="2209143"/>
            <a:ext cx="1465181" cy="430887"/>
          </a:xfrm>
          <a:prstGeom prst="rect">
            <a:avLst/>
          </a:prstGeom>
          <a:noFill/>
        </p:spPr>
        <p:txBody>
          <a:bodyPr wrap="square" rtlCol="0" anchor="b">
            <a:spAutoFit/>
          </a:bodyPr>
          <a:lstStyle>
            <a:defPPr>
              <a:defRPr lang="en-US"/>
            </a:defPPr>
            <a:lvl1pPr marL="285750" indent="-285750">
              <a:buFont typeface="Wingdings" panose="05000000000000000000" pitchFamily="2" charset="2"/>
              <a:buChar char="ü"/>
              <a:defRPr sz="1100"/>
            </a:lvl1pPr>
          </a:lstStyle>
          <a:p>
            <a:pPr marL="0" marR="0" lvl="0" indent="0" algn="ctr" defTabSz="914400" rtl="0" eaLnBrk="1" fontAlgn="auto" latinLnBrk="0" hangingPunct="1">
              <a:lnSpc>
                <a:spcPct val="100000"/>
              </a:lnSpc>
              <a:spcBef>
                <a:spcPts val="0"/>
              </a:spcBef>
              <a:spcAft>
                <a:spcPts val="0"/>
              </a:spcAft>
              <a:buClrTx/>
              <a:buSzTx/>
              <a:buNone/>
              <a:tabLst/>
              <a:defRPr/>
            </a:pPr>
            <a:r>
              <a:rPr kumimoji="0" lang="en-US" sz="1100" b="0" i="0" u="none" strike="noStrike" kern="1200" cap="none" spc="0" normalizeH="0" baseline="0" noProof="0">
                <a:ln>
                  <a:noFill/>
                </a:ln>
                <a:solidFill>
                  <a:prstClr val="black"/>
                </a:solidFill>
                <a:effectLst/>
                <a:uLnTx/>
                <a:uFillTx/>
                <a:latin typeface="Poppins" panose="00000500000000000000" pitchFamily="2" charset="0"/>
                <a:cs typeface="Poppins" panose="00000500000000000000" pitchFamily="2" charset="0"/>
              </a:rPr>
              <a:t>Defined the vision for REVEAL</a:t>
            </a:r>
          </a:p>
        </p:txBody>
      </p:sp>
      <p:sp>
        <p:nvSpPr>
          <p:cNvPr id="21" name="TextBox 20">
            <a:extLst>
              <a:ext uri="{FF2B5EF4-FFF2-40B4-BE49-F238E27FC236}">
                <a16:creationId xmlns:a16="http://schemas.microsoft.com/office/drawing/2014/main" id="{078F7FEA-7905-B99C-FDF0-FC31AD2B93C3}"/>
              </a:ext>
            </a:extLst>
          </p:cNvPr>
          <p:cNvSpPr txBox="1"/>
          <p:nvPr/>
        </p:nvSpPr>
        <p:spPr>
          <a:xfrm>
            <a:off x="1641586" y="4667906"/>
            <a:ext cx="1859498" cy="600164"/>
          </a:xfrm>
          <a:prstGeom prst="rect">
            <a:avLst/>
          </a:prstGeom>
          <a:noFill/>
        </p:spPr>
        <p:txBody>
          <a:bodyPr wrap="square" rtlCol="0" anchor="b">
            <a:spAutoFit/>
          </a:bodyPr>
          <a:lstStyle>
            <a:defPPr>
              <a:defRPr lang="en-US"/>
            </a:defPPr>
            <a:lvl1pPr marL="285750" indent="-285750">
              <a:buFont typeface="Wingdings" panose="05000000000000000000" pitchFamily="2" charset="2"/>
              <a:buChar char="ü"/>
              <a:defRPr sz="1100"/>
            </a:lvl1pPr>
          </a:lstStyle>
          <a:p>
            <a:pPr marL="0" marR="0" lvl="0" indent="0" algn="ctr" defTabSz="914400" rtl="0" eaLnBrk="1" fontAlgn="auto" latinLnBrk="0" hangingPunct="1">
              <a:lnSpc>
                <a:spcPct val="100000"/>
              </a:lnSpc>
              <a:spcBef>
                <a:spcPts val="0"/>
              </a:spcBef>
              <a:spcAft>
                <a:spcPts val="0"/>
              </a:spcAft>
              <a:buClrTx/>
              <a:buSzTx/>
              <a:buNone/>
              <a:tabLst/>
              <a:defRPr/>
            </a:pPr>
            <a:r>
              <a:rPr kumimoji="0" lang="en-US" sz="1100" b="0" i="0" u="none" strike="noStrike" kern="1200" cap="none" spc="0" normalizeH="0" baseline="0" noProof="0">
                <a:ln>
                  <a:noFill/>
                </a:ln>
                <a:solidFill>
                  <a:prstClr val="black"/>
                </a:solidFill>
                <a:effectLst/>
                <a:uLnTx/>
                <a:uFillTx/>
                <a:latin typeface="Poppins" panose="00000500000000000000" pitchFamily="2" charset="0"/>
                <a:cs typeface="Poppins" panose="00000500000000000000" pitchFamily="2" charset="0"/>
              </a:rPr>
              <a:t>Extensive market engagement and assessed feasibility</a:t>
            </a:r>
          </a:p>
        </p:txBody>
      </p:sp>
      <p:sp>
        <p:nvSpPr>
          <p:cNvPr id="22" name="TextBox 21">
            <a:extLst>
              <a:ext uri="{FF2B5EF4-FFF2-40B4-BE49-F238E27FC236}">
                <a16:creationId xmlns:a16="http://schemas.microsoft.com/office/drawing/2014/main" id="{E6D7BCDC-0317-1A29-3242-27474A148D9D}"/>
              </a:ext>
            </a:extLst>
          </p:cNvPr>
          <p:cNvSpPr txBox="1"/>
          <p:nvPr/>
        </p:nvSpPr>
        <p:spPr>
          <a:xfrm>
            <a:off x="3235226" y="2124504"/>
            <a:ext cx="1564756" cy="600164"/>
          </a:xfrm>
          <a:prstGeom prst="rect">
            <a:avLst/>
          </a:prstGeom>
          <a:noFill/>
        </p:spPr>
        <p:txBody>
          <a:bodyPr wrap="square" lIns="91440" tIns="45720" rIns="91440" bIns="45720" rtlCol="0" anchor="b">
            <a:spAutoFit/>
          </a:bodyPr>
          <a:lstStyle>
            <a:defPPr>
              <a:defRPr lang="en-US"/>
            </a:defPPr>
            <a:lvl1pPr marL="285750" indent="-285750">
              <a:buFont typeface="Wingdings" panose="05000000000000000000" pitchFamily="2" charset="2"/>
              <a:buChar char="ü"/>
              <a:defRPr sz="1100"/>
            </a:lvl1pPr>
          </a:lstStyle>
          <a:p>
            <a:pPr marL="0" indent="0" algn="ctr">
              <a:buNone/>
              <a:defRPr/>
            </a:pPr>
            <a:r>
              <a:rPr kumimoji="0" lang="en-US" sz="1100" b="0" i="0" u="none" strike="noStrike" kern="1200" cap="none" spc="0" normalizeH="0" baseline="0" noProof="0">
                <a:ln>
                  <a:noFill/>
                </a:ln>
                <a:solidFill>
                  <a:prstClr val="black"/>
                </a:solidFill>
                <a:effectLst/>
                <a:uLnTx/>
                <a:uFillTx/>
                <a:latin typeface="Poppins"/>
                <a:cs typeface="Poppins"/>
              </a:rPr>
              <a:t>Business Case aligned with NESO’s strategic objectives</a:t>
            </a:r>
          </a:p>
        </p:txBody>
      </p:sp>
      <p:sp>
        <p:nvSpPr>
          <p:cNvPr id="24" name="Rectangle: Diagonal Corners Rounded 23">
            <a:extLst>
              <a:ext uri="{FF2B5EF4-FFF2-40B4-BE49-F238E27FC236}">
                <a16:creationId xmlns:a16="http://schemas.microsoft.com/office/drawing/2014/main" id="{D07EA8B1-CA8B-1798-DA2B-561CFC7F5231}"/>
              </a:ext>
            </a:extLst>
          </p:cNvPr>
          <p:cNvSpPr/>
          <p:nvPr/>
        </p:nvSpPr>
        <p:spPr>
          <a:xfrm>
            <a:off x="7055948" y="4626253"/>
            <a:ext cx="2466033" cy="683470"/>
          </a:xfrm>
          <a:prstGeom prst="round2Diag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R="0" lvl="0" algn="ctr" defTabSz="914400" rtl="0" eaLnBrk="1" fontAlgn="auto" latinLnBrk="0" hangingPunct="1">
              <a:lnSpc>
                <a:spcPct val="100000"/>
              </a:lnSpc>
              <a:spcBef>
                <a:spcPts val="0"/>
              </a:spcBef>
              <a:spcAft>
                <a:spcPts val="0"/>
              </a:spcAft>
              <a:buClrTx/>
              <a:buSzTx/>
              <a:tabLst/>
              <a:defRPr/>
            </a:pPr>
            <a:r>
              <a:rPr kumimoji="0" lang="en-GB" sz="1100" b="0" i="0" u="none" strike="noStrike" kern="1200" cap="none" spc="0" normalizeH="0" baseline="0" noProof="0">
                <a:ln>
                  <a:noFill/>
                </a:ln>
                <a:solidFill>
                  <a:prstClr val="black"/>
                </a:solidFill>
                <a:effectLst/>
                <a:uLnTx/>
                <a:uFillTx/>
                <a:latin typeface="Poppins" panose="00000500000000000000" pitchFamily="2" charset="0"/>
                <a:cs typeface="Poppins" panose="00000500000000000000" pitchFamily="2" charset="0"/>
              </a:rPr>
              <a:t>Further iteration of the Live Trial Environment that will enable more Market Participants to run balancing trials</a:t>
            </a:r>
          </a:p>
        </p:txBody>
      </p:sp>
      <p:sp>
        <p:nvSpPr>
          <p:cNvPr id="26" name="TextBox 25">
            <a:extLst>
              <a:ext uri="{FF2B5EF4-FFF2-40B4-BE49-F238E27FC236}">
                <a16:creationId xmlns:a16="http://schemas.microsoft.com/office/drawing/2014/main" id="{9F3C6AFD-F7E7-2A17-64A3-74323CA6CDA3}"/>
              </a:ext>
            </a:extLst>
          </p:cNvPr>
          <p:cNvSpPr txBox="1"/>
          <p:nvPr/>
        </p:nvSpPr>
        <p:spPr>
          <a:xfrm>
            <a:off x="2060045" y="4059246"/>
            <a:ext cx="1025884" cy="461665"/>
          </a:xfrm>
          <a:prstGeom prst="rect">
            <a:avLst/>
          </a:prstGeom>
          <a:solidFill>
            <a:srgbClr val="00BFBF"/>
          </a:solidFill>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Poppins" panose="00000500000000000000" pitchFamily="2" charset="0"/>
                <a:cs typeface="Poppins" panose="00000500000000000000" pitchFamily="2" charset="0"/>
              </a:rPr>
              <a:t>Phase 2 Feasibility</a:t>
            </a:r>
          </a:p>
        </p:txBody>
      </p:sp>
      <p:sp>
        <p:nvSpPr>
          <p:cNvPr id="46" name="TextBox 45">
            <a:extLst>
              <a:ext uri="{FF2B5EF4-FFF2-40B4-BE49-F238E27FC236}">
                <a16:creationId xmlns:a16="http://schemas.microsoft.com/office/drawing/2014/main" id="{65C30706-3ADE-1988-14A0-DD08400C7C58}"/>
              </a:ext>
            </a:extLst>
          </p:cNvPr>
          <p:cNvSpPr txBox="1"/>
          <p:nvPr/>
        </p:nvSpPr>
        <p:spPr>
          <a:xfrm>
            <a:off x="644150" y="2732818"/>
            <a:ext cx="1025884" cy="461665"/>
          </a:xfrm>
          <a:prstGeom prst="rect">
            <a:avLst/>
          </a:prstGeom>
          <a:solidFill>
            <a:srgbClr val="2CB9FF"/>
          </a:solidFill>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Poppins" panose="00000500000000000000" pitchFamily="2" charset="0"/>
                <a:cs typeface="Poppins" panose="00000500000000000000" pitchFamily="2" charset="0"/>
              </a:rPr>
              <a:t>Phase 1 Initiation</a:t>
            </a:r>
          </a:p>
        </p:txBody>
      </p:sp>
      <p:sp>
        <p:nvSpPr>
          <p:cNvPr id="49" name="TextBox 48">
            <a:extLst>
              <a:ext uri="{FF2B5EF4-FFF2-40B4-BE49-F238E27FC236}">
                <a16:creationId xmlns:a16="http://schemas.microsoft.com/office/drawing/2014/main" id="{58D550D9-D38C-A6FE-9461-D6B90707DB21}"/>
              </a:ext>
            </a:extLst>
          </p:cNvPr>
          <p:cNvSpPr txBox="1"/>
          <p:nvPr/>
        </p:nvSpPr>
        <p:spPr>
          <a:xfrm>
            <a:off x="4914670" y="4006058"/>
            <a:ext cx="1025884" cy="461665"/>
          </a:xfrm>
          <a:prstGeom prst="rect">
            <a:avLst/>
          </a:prstGeom>
          <a:solidFill>
            <a:srgbClr val="00929B"/>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Poppins" panose="00000500000000000000" pitchFamily="2" charset="0"/>
                <a:cs typeface="Poppins" panose="00000500000000000000" pitchFamily="2" charset="0"/>
              </a:rPr>
              <a:t>Phase 4 POC</a:t>
            </a:r>
          </a:p>
        </p:txBody>
      </p:sp>
      <p:sp>
        <p:nvSpPr>
          <p:cNvPr id="51" name="TextBox 50">
            <a:extLst>
              <a:ext uri="{FF2B5EF4-FFF2-40B4-BE49-F238E27FC236}">
                <a16:creationId xmlns:a16="http://schemas.microsoft.com/office/drawing/2014/main" id="{8CFDCCD6-80F0-D738-4C30-2DC710D4B1EE}"/>
              </a:ext>
            </a:extLst>
          </p:cNvPr>
          <p:cNvSpPr txBox="1"/>
          <p:nvPr/>
        </p:nvSpPr>
        <p:spPr>
          <a:xfrm>
            <a:off x="6356418" y="2808048"/>
            <a:ext cx="1025884" cy="276999"/>
          </a:xfrm>
          <a:prstGeom prst="rect">
            <a:avLst/>
          </a:prstGeom>
          <a:solidFill>
            <a:srgbClr val="DD7873"/>
          </a:solidFill>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Poppins" panose="00000500000000000000" pitchFamily="2" charset="0"/>
                <a:cs typeface="Poppins" panose="00000500000000000000" pitchFamily="2" charset="0"/>
              </a:rPr>
              <a:t>Phase 4.5</a:t>
            </a:r>
          </a:p>
        </p:txBody>
      </p:sp>
      <p:sp>
        <p:nvSpPr>
          <p:cNvPr id="52" name="TextBox 51">
            <a:extLst>
              <a:ext uri="{FF2B5EF4-FFF2-40B4-BE49-F238E27FC236}">
                <a16:creationId xmlns:a16="http://schemas.microsoft.com/office/drawing/2014/main" id="{6D3500AA-DCE2-30C8-3671-36C9AC99CEC0}"/>
              </a:ext>
            </a:extLst>
          </p:cNvPr>
          <p:cNvSpPr txBox="1"/>
          <p:nvPr/>
        </p:nvSpPr>
        <p:spPr>
          <a:xfrm>
            <a:off x="5715669" y="2124504"/>
            <a:ext cx="2251184" cy="600164"/>
          </a:xfrm>
          <a:prstGeom prst="rect">
            <a:avLst/>
          </a:prstGeom>
          <a:noFill/>
        </p:spPr>
        <p:txBody>
          <a:bodyPr wrap="square" rtlCol="0" anchor="b">
            <a:spAutoFit/>
          </a:bodyPr>
          <a:lstStyle/>
          <a:p>
            <a:pPr marR="0" lvl="0" algn="ctr" defTabSz="914400" rtl="0" eaLnBrk="1" fontAlgn="auto" latinLnBrk="0" hangingPunct="1">
              <a:lnSpc>
                <a:spcPct val="100000"/>
              </a:lnSpc>
              <a:spcBef>
                <a:spcPts val="0"/>
              </a:spcBef>
              <a:spcAft>
                <a:spcPts val="0"/>
              </a:spcAft>
              <a:buClrTx/>
              <a:buSzTx/>
              <a:tabLst/>
              <a:defRPr/>
            </a:pPr>
            <a:r>
              <a:rPr kumimoji="0" lang="en-US" sz="1100" b="0" i="0" u="none" strike="noStrike" kern="1200" cap="none" spc="0" normalizeH="0" baseline="0" noProof="0">
                <a:ln>
                  <a:noFill/>
                </a:ln>
                <a:effectLst/>
                <a:uLnTx/>
                <a:uFillTx/>
                <a:latin typeface="Poppins" panose="00000500000000000000" pitchFamily="2" charset="0"/>
                <a:cs typeface="Poppins" panose="00000500000000000000" pitchFamily="2" charset="0"/>
              </a:rPr>
              <a:t>Feature prioritisation to enable balancing trial in MVP phase</a:t>
            </a:r>
          </a:p>
        </p:txBody>
      </p:sp>
      <p:sp>
        <p:nvSpPr>
          <p:cNvPr id="54" name="TextBox 53">
            <a:extLst>
              <a:ext uri="{FF2B5EF4-FFF2-40B4-BE49-F238E27FC236}">
                <a16:creationId xmlns:a16="http://schemas.microsoft.com/office/drawing/2014/main" id="{8C82A8C6-8FCD-DD0C-CEEA-2B438DE96CCB}"/>
              </a:ext>
            </a:extLst>
          </p:cNvPr>
          <p:cNvSpPr txBox="1"/>
          <p:nvPr/>
        </p:nvSpPr>
        <p:spPr>
          <a:xfrm>
            <a:off x="7774353" y="4103711"/>
            <a:ext cx="1025884" cy="461665"/>
          </a:xfrm>
          <a:prstGeom prst="rect">
            <a:avLst/>
          </a:prstGeom>
          <a:solidFill>
            <a:schemeClr val="bg1">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Poppins" panose="00000500000000000000" pitchFamily="2" charset="0"/>
                <a:cs typeface="Poppins" panose="00000500000000000000" pitchFamily="2" charset="0"/>
              </a:rPr>
              <a:t>Phase 5 MVP</a:t>
            </a:r>
          </a:p>
        </p:txBody>
      </p:sp>
      <p:cxnSp>
        <p:nvCxnSpPr>
          <p:cNvPr id="55" name="Straight Connector 54">
            <a:extLst>
              <a:ext uri="{FF2B5EF4-FFF2-40B4-BE49-F238E27FC236}">
                <a16:creationId xmlns:a16="http://schemas.microsoft.com/office/drawing/2014/main" id="{4D929AFA-1F2D-3046-D816-6DAE31C19937}"/>
              </a:ext>
            </a:extLst>
          </p:cNvPr>
          <p:cNvCxnSpPr>
            <a:cxnSpLocks/>
            <a:endCxn id="56" idx="0"/>
          </p:cNvCxnSpPr>
          <p:nvPr/>
        </p:nvCxnSpPr>
        <p:spPr>
          <a:xfrm flipV="1">
            <a:off x="9720495" y="2746005"/>
            <a:ext cx="3800" cy="532949"/>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E3014BC5-BF26-3206-4B3E-B303E6275722}"/>
              </a:ext>
            </a:extLst>
          </p:cNvPr>
          <p:cNvSpPr txBox="1"/>
          <p:nvPr/>
        </p:nvSpPr>
        <p:spPr>
          <a:xfrm>
            <a:off x="9228593" y="2746005"/>
            <a:ext cx="991403" cy="461665"/>
          </a:xfrm>
          <a:prstGeom prst="rect">
            <a:avLst/>
          </a:prstGeom>
          <a:solidFill>
            <a:schemeClr val="bg1">
              <a:lumMod val="50000"/>
            </a:schemeClr>
          </a:solidFill>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Poppins" panose="00000500000000000000" pitchFamily="2" charset="0"/>
                <a:cs typeface="Poppins" panose="00000500000000000000" pitchFamily="2" charset="0"/>
              </a:rPr>
              <a:t>Balancing Trial</a:t>
            </a:r>
          </a:p>
        </p:txBody>
      </p:sp>
      <p:cxnSp>
        <p:nvCxnSpPr>
          <p:cNvPr id="59" name="Straight Connector 58">
            <a:extLst>
              <a:ext uri="{FF2B5EF4-FFF2-40B4-BE49-F238E27FC236}">
                <a16:creationId xmlns:a16="http://schemas.microsoft.com/office/drawing/2014/main" id="{8065FCC5-8EC2-F4B0-8606-3F211AC47EE4}"/>
              </a:ext>
            </a:extLst>
          </p:cNvPr>
          <p:cNvCxnSpPr>
            <a:cxnSpLocks/>
            <a:stCxn id="86" idx="0"/>
          </p:cNvCxnSpPr>
          <p:nvPr/>
        </p:nvCxnSpPr>
        <p:spPr>
          <a:xfrm flipH="1" flipV="1">
            <a:off x="11145332" y="3763791"/>
            <a:ext cx="13561" cy="904115"/>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9FED7999-4F80-10EE-38B2-561089C4EA5B}"/>
              </a:ext>
            </a:extLst>
          </p:cNvPr>
          <p:cNvSpPr txBox="1"/>
          <p:nvPr/>
        </p:nvSpPr>
        <p:spPr>
          <a:xfrm>
            <a:off x="3484583" y="2731758"/>
            <a:ext cx="1025884" cy="461665"/>
          </a:xfrm>
          <a:prstGeom prst="rect">
            <a:avLst/>
          </a:prstGeom>
          <a:solidFill>
            <a:srgbClr val="CC3ABF"/>
          </a:solidFill>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Poppins" panose="00000500000000000000" pitchFamily="2" charset="0"/>
                <a:cs typeface="Poppins" panose="00000500000000000000" pitchFamily="2" charset="0"/>
              </a:rPr>
              <a:t>Phase 3 Design</a:t>
            </a:r>
          </a:p>
        </p:txBody>
      </p:sp>
      <p:grpSp>
        <p:nvGrpSpPr>
          <p:cNvPr id="3" name="Group 2">
            <a:extLst>
              <a:ext uri="{FF2B5EF4-FFF2-40B4-BE49-F238E27FC236}">
                <a16:creationId xmlns:a16="http://schemas.microsoft.com/office/drawing/2014/main" id="{E8C57DD8-083E-A8A2-30F3-F0AF2A21CB93}"/>
              </a:ext>
              <a:ext uri="{C183D7F6-B498-43B3-948B-1728B52AA6E4}">
                <adec:decorative xmlns:adec="http://schemas.microsoft.com/office/drawing/2017/decorative" val="1"/>
              </a:ext>
            </a:extLst>
          </p:cNvPr>
          <p:cNvGrpSpPr/>
          <p:nvPr/>
        </p:nvGrpSpPr>
        <p:grpSpPr>
          <a:xfrm>
            <a:off x="6501" y="2528121"/>
            <a:ext cx="13725718" cy="2078943"/>
            <a:chOff x="1642" y="2737548"/>
            <a:chExt cx="13725718" cy="2252789"/>
          </a:xfrm>
        </p:grpSpPr>
        <p:sp>
          <p:nvSpPr>
            <p:cNvPr id="28" name="Freeform: Shape 27">
              <a:extLst>
                <a:ext uri="{FF2B5EF4-FFF2-40B4-BE49-F238E27FC236}">
                  <a16:creationId xmlns:a16="http://schemas.microsoft.com/office/drawing/2014/main" id="{21FEA761-0CC9-7AFA-20D8-10F3CC04287D}"/>
                </a:ext>
                <a:ext uri="{C183D7F6-B498-43B3-948B-1728B52AA6E4}">
                  <adec:decorative xmlns:adec="http://schemas.microsoft.com/office/drawing/2017/decorative" val="1"/>
                </a:ext>
              </a:extLst>
            </p:cNvPr>
            <p:cNvSpPr>
              <a:spLocks/>
            </p:cNvSpPr>
            <p:nvPr/>
          </p:nvSpPr>
          <p:spPr bwMode="auto">
            <a:xfrm rot="16200000">
              <a:off x="2304801" y="434389"/>
              <a:ext cx="2251682" cy="6858000"/>
            </a:xfrm>
            <a:custGeom>
              <a:avLst/>
              <a:gdLst>
                <a:gd name="connsiteX0" fmla="*/ 909161 w 1596507"/>
                <a:gd name="connsiteY0" fmla="*/ 0 h 4862523"/>
                <a:gd name="connsiteX1" fmla="*/ 1090434 w 1596507"/>
                <a:gd name="connsiteY1" fmla="*/ 0 h 4862523"/>
                <a:gd name="connsiteX2" fmla="*/ 1090434 w 1596507"/>
                <a:gd name="connsiteY2" fmla="*/ 102601 h 4862523"/>
                <a:gd name="connsiteX3" fmla="*/ 1089968 w 1596507"/>
                <a:gd name="connsiteY3" fmla="*/ 117525 h 4862523"/>
                <a:gd name="connsiteX4" fmla="*/ 1086706 w 1596507"/>
                <a:gd name="connsiteY4" fmla="*/ 147373 h 4862523"/>
                <a:gd name="connsiteX5" fmla="*/ 1081580 w 1596507"/>
                <a:gd name="connsiteY5" fmla="*/ 175822 h 4862523"/>
                <a:gd name="connsiteX6" fmla="*/ 1072726 w 1596507"/>
                <a:gd name="connsiteY6" fmla="*/ 203337 h 4862523"/>
                <a:gd name="connsiteX7" fmla="*/ 1055484 w 1596507"/>
                <a:gd name="connsiteY7" fmla="*/ 242046 h 4862523"/>
                <a:gd name="connsiteX8" fmla="*/ 1023796 w 1596507"/>
                <a:gd name="connsiteY8" fmla="*/ 288683 h 4862523"/>
                <a:gd name="connsiteX9" fmla="*/ 984187 w 1596507"/>
                <a:gd name="connsiteY9" fmla="*/ 328791 h 4862523"/>
                <a:gd name="connsiteX10" fmla="*/ 937587 w 1596507"/>
                <a:gd name="connsiteY10" fmla="*/ 360038 h 4862523"/>
                <a:gd name="connsiteX11" fmla="*/ 898909 w 1596507"/>
                <a:gd name="connsiteY11" fmla="*/ 377760 h 4862523"/>
                <a:gd name="connsiteX12" fmla="*/ 870949 w 1596507"/>
                <a:gd name="connsiteY12" fmla="*/ 386155 h 4862523"/>
                <a:gd name="connsiteX13" fmla="*/ 842989 w 1596507"/>
                <a:gd name="connsiteY13" fmla="*/ 391751 h 4862523"/>
                <a:gd name="connsiteX14" fmla="*/ 813166 w 1596507"/>
                <a:gd name="connsiteY14" fmla="*/ 394549 h 4862523"/>
                <a:gd name="connsiteX15" fmla="*/ 798720 w 1596507"/>
                <a:gd name="connsiteY15" fmla="*/ 395016 h 4862523"/>
                <a:gd name="connsiteX16" fmla="*/ 596943 w 1596507"/>
                <a:gd name="connsiteY16" fmla="*/ 395016 h 4862523"/>
                <a:gd name="connsiteX17" fmla="*/ 576439 w 1596507"/>
                <a:gd name="connsiteY17" fmla="*/ 395016 h 4862523"/>
                <a:gd name="connsiteX18" fmla="*/ 534965 w 1596507"/>
                <a:gd name="connsiteY18" fmla="*/ 399213 h 4862523"/>
                <a:gd name="connsiteX19" fmla="*/ 494423 w 1596507"/>
                <a:gd name="connsiteY19" fmla="*/ 407141 h 4862523"/>
                <a:gd name="connsiteX20" fmla="*/ 454814 w 1596507"/>
                <a:gd name="connsiteY20" fmla="*/ 419267 h 4862523"/>
                <a:gd name="connsiteX21" fmla="*/ 417534 w 1596507"/>
                <a:gd name="connsiteY21" fmla="*/ 435123 h 4862523"/>
                <a:gd name="connsiteX22" fmla="*/ 381186 w 1596507"/>
                <a:gd name="connsiteY22" fmla="*/ 455177 h 4862523"/>
                <a:gd name="connsiteX23" fmla="*/ 347634 w 1596507"/>
                <a:gd name="connsiteY23" fmla="*/ 478029 h 4862523"/>
                <a:gd name="connsiteX24" fmla="*/ 315480 w 1596507"/>
                <a:gd name="connsiteY24" fmla="*/ 504613 h 4862523"/>
                <a:gd name="connsiteX25" fmla="*/ 300569 w 1596507"/>
                <a:gd name="connsiteY25" fmla="*/ 519536 h 4862523"/>
                <a:gd name="connsiteX26" fmla="*/ 286123 w 1596507"/>
                <a:gd name="connsiteY26" fmla="*/ 534927 h 4862523"/>
                <a:gd name="connsiteX27" fmla="*/ 260027 w 1596507"/>
                <a:gd name="connsiteY27" fmla="*/ 566640 h 4862523"/>
                <a:gd name="connsiteX28" fmla="*/ 237659 w 1596507"/>
                <a:gd name="connsiteY28" fmla="*/ 601151 h 4862523"/>
                <a:gd name="connsiteX29" fmla="*/ 218087 w 1596507"/>
                <a:gd name="connsiteY29" fmla="*/ 637994 h 4862523"/>
                <a:gd name="connsiteX30" fmla="*/ 203175 w 1596507"/>
                <a:gd name="connsiteY30" fmla="*/ 675770 h 4862523"/>
                <a:gd name="connsiteX31" fmla="*/ 192457 w 1596507"/>
                <a:gd name="connsiteY31" fmla="*/ 715412 h 4862523"/>
                <a:gd name="connsiteX32" fmla="*/ 184535 w 1596507"/>
                <a:gd name="connsiteY32" fmla="*/ 755986 h 4862523"/>
                <a:gd name="connsiteX33" fmla="*/ 181273 w 1596507"/>
                <a:gd name="connsiteY33" fmla="*/ 797027 h 4862523"/>
                <a:gd name="connsiteX34" fmla="*/ 181273 w 1596507"/>
                <a:gd name="connsiteY34" fmla="*/ 818480 h 4862523"/>
                <a:gd name="connsiteX35" fmla="*/ 182205 w 1596507"/>
                <a:gd name="connsiteY35" fmla="*/ 839466 h 4862523"/>
                <a:gd name="connsiteX36" fmla="*/ 186865 w 1596507"/>
                <a:gd name="connsiteY36" fmla="*/ 880507 h 4862523"/>
                <a:gd name="connsiteX37" fmla="*/ 195719 w 1596507"/>
                <a:gd name="connsiteY37" fmla="*/ 920615 h 4862523"/>
                <a:gd name="connsiteX38" fmla="*/ 208767 w 1596507"/>
                <a:gd name="connsiteY38" fmla="*/ 959324 h 4862523"/>
                <a:gd name="connsiteX39" fmla="*/ 225543 w 1596507"/>
                <a:gd name="connsiteY39" fmla="*/ 996167 h 4862523"/>
                <a:gd name="connsiteX40" fmla="*/ 245581 w 1596507"/>
                <a:gd name="connsiteY40" fmla="*/ 1030678 h 4862523"/>
                <a:gd name="connsiteX41" fmla="*/ 268415 w 1596507"/>
                <a:gd name="connsiteY41" fmla="*/ 1063324 h 4862523"/>
                <a:gd name="connsiteX42" fmla="*/ 294511 w 1596507"/>
                <a:gd name="connsiteY42" fmla="*/ 1093172 h 4862523"/>
                <a:gd name="connsiteX43" fmla="*/ 323402 w 1596507"/>
                <a:gd name="connsiteY43" fmla="*/ 1121154 h 4862523"/>
                <a:gd name="connsiteX44" fmla="*/ 354158 w 1596507"/>
                <a:gd name="connsiteY44" fmla="*/ 1146338 h 4862523"/>
                <a:gd name="connsiteX45" fmla="*/ 388176 w 1596507"/>
                <a:gd name="connsiteY45" fmla="*/ 1168257 h 4862523"/>
                <a:gd name="connsiteX46" fmla="*/ 424058 w 1596507"/>
                <a:gd name="connsiteY46" fmla="*/ 1187845 h 4862523"/>
                <a:gd name="connsiteX47" fmla="*/ 461804 w 1596507"/>
                <a:gd name="connsiteY47" fmla="*/ 1202769 h 4862523"/>
                <a:gd name="connsiteX48" fmla="*/ 500947 w 1596507"/>
                <a:gd name="connsiteY48" fmla="*/ 1214894 h 4862523"/>
                <a:gd name="connsiteX49" fmla="*/ 541955 w 1596507"/>
                <a:gd name="connsiteY49" fmla="*/ 1223289 h 4862523"/>
                <a:gd name="connsiteX50" fmla="*/ 584361 w 1596507"/>
                <a:gd name="connsiteY50" fmla="*/ 1227486 h 4862523"/>
                <a:gd name="connsiteX51" fmla="*/ 605331 w 1596507"/>
                <a:gd name="connsiteY51" fmla="*/ 1227486 h 4862523"/>
                <a:gd name="connsiteX52" fmla="*/ 1000031 w 1596507"/>
                <a:gd name="connsiteY52" fmla="*/ 1227486 h 4862523"/>
                <a:gd name="connsiteX53" fmla="*/ 1029854 w 1596507"/>
                <a:gd name="connsiteY53" fmla="*/ 1227953 h 4862523"/>
                <a:gd name="connsiteX54" fmla="*/ 1089036 w 1596507"/>
                <a:gd name="connsiteY54" fmla="*/ 1234016 h 4862523"/>
                <a:gd name="connsiteX55" fmla="*/ 1147286 w 1596507"/>
                <a:gd name="connsiteY55" fmla="*/ 1245675 h 4862523"/>
                <a:gd name="connsiteX56" fmla="*/ 1203205 w 1596507"/>
                <a:gd name="connsiteY56" fmla="*/ 1263397 h 4862523"/>
                <a:gd name="connsiteX57" fmla="*/ 1257727 w 1596507"/>
                <a:gd name="connsiteY57" fmla="*/ 1285783 h 4862523"/>
                <a:gd name="connsiteX58" fmla="*/ 1308987 w 1596507"/>
                <a:gd name="connsiteY58" fmla="*/ 1313299 h 4862523"/>
                <a:gd name="connsiteX59" fmla="*/ 1357917 w 1596507"/>
                <a:gd name="connsiteY59" fmla="*/ 1346411 h 4862523"/>
                <a:gd name="connsiteX60" fmla="*/ 1404050 w 1596507"/>
                <a:gd name="connsiteY60" fmla="*/ 1385120 h 4862523"/>
                <a:gd name="connsiteX61" fmla="*/ 1425486 w 1596507"/>
                <a:gd name="connsiteY61" fmla="*/ 1406573 h 4862523"/>
                <a:gd name="connsiteX62" fmla="*/ 1445990 w 1596507"/>
                <a:gd name="connsiteY62" fmla="*/ 1428026 h 4862523"/>
                <a:gd name="connsiteX63" fmla="*/ 1483736 w 1596507"/>
                <a:gd name="connsiteY63" fmla="*/ 1474663 h 4862523"/>
                <a:gd name="connsiteX64" fmla="*/ 1516356 w 1596507"/>
                <a:gd name="connsiteY64" fmla="*/ 1524564 h 4862523"/>
                <a:gd name="connsiteX65" fmla="*/ 1543383 w 1596507"/>
                <a:gd name="connsiteY65" fmla="*/ 1576331 h 4862523"/>
                <a:gd name="connsiteX66" fmla="*/ 1565285 w 1596507"/>
                <a:gd name="connsiteY66" fmla="*/ 1630897 h 4862523"/>
                <a:gd name="connsiteX67" fmla="*/ 1581595 w 1596507"/>
                <a:gd name="connsiteY67" fmla="*/ 1687327 h 4862523"/>
                <a:gd name="connsiteX68" fmla="*/ 1591847 w 1596507"/>
                <a:gd name="connsiteY68" fmla="*/ 1745624 h 4862523"/>
                <a:gd name="connsiteX69" fmla="*/ 1596507 w 1596507"/>
                <a:gd name="connsiteY69" fmla="*/ 1805319 h 4862523"/>
                <a:gd name="connsiteX70" fmla="*/ 1596507 w 1596507"/>
                <a:gd name="connsiteY70" fmla="*/ 1835633 h 4862523"/>
                <a:gd name="connsiteX71" fmla="*/ 1596041 w 1596507"/>
                <a:gd name="connsiteY71" fmla="*/ 1865947 h 4862523"/>
                <a:gd name="connsiteX72" fmla="*/ 1588585 w 1596507"/>
                <a:gd name="connsiteY72" fmla="*/ 1925176 h 4862523"/>
                <a:gd name="connsiteX73" fmla="*/ 1576003 w 1596507"/>
                <a:gd name="connsiteY73" fmla="*/ 1982540 h 4862523"/>
                <a:gd name="connsiteX74" fmla="*/ 1557363 w 1596507"/>
                <a:gd name="connsiteY74" fmla="*/ 2037571 h 4862523"/>
                <a:gd name="connsiteX75" fmla="*/ 1533598 w 1596507"/>
                <a:gd name="connsiteY75" fmla="*/ 2090271 h 4862523"/>
                <a:gd name="connsiteX76" fmla="*/ 1505172 w 1596507"/>
                <a:gd name="connsiteY76" fmla="*/ 2140173 h 4862523"/>
                <a:gd name="connsiteX77" fmla="*/ 1472552 w 1596507"/>
                <a:gd name="connsiteY77" fmla="*/ 2186810 h 4862523"/>
                <a:gd name="connsiteX78" fmla="*/ 1435272 w 1596507"/>
                <a:gd name="connsiteY78" fmla="*/ 2230182 h 4862523"/>
                <a:gd name="connsiteX79" fmla="*/ 1394264 w 1596507"/>
                <a:gd name="connsiteY79" fmla="*/ 2270290 h 4862523"/>
                <a:gd name="connsiteX80" fmla="*/ 1349529 w 1596507"/>
                <a:gd name="connsiteY80" fmla="*/ 2306667 h 4862523"/>
                <a:gd name="connsiteX81" fmla="*/ 1301997 w 1596507"/>
                <a:gd name="connsiteY81" fmla="*/ 2337914 h 4862523"/>
                <a:gd name="connsiteX82" fmla="*/ 1250271 w 1596507"/>
                <a:gd name="connsiteY82" fmla="*/ 2364963 h 4862523"/>
                <a:gd name="connsiteX83" fmla="*/ 1196681 w 1596507"/>
                <a:gd name="connsiteY83" fmla="*/ 2387349 h 4862523"/>
                <a:gd name="connsiteX84" fmla="*/ 1140762 w 1596507"/>
                <a:gd name="connsiteY84" fmla="*/ 2404605 h 4862523"/>
                <a:gd name="connsiteX85" fmla="*/ 1082046 w 1596507"/>
                <a:gd name="connsiteY85" fmla="*/ 2416730 h 4862523"/>
                <a:gd name="connsiteX86" fmla="*/ 1021932 w 1596507"/>
                <a:gd name="connsiteY86" fmla="*/ 2422793 h 4862523"/>
                <a:gd name="connsiteX87" fmla="*/ 991177 w 1596507"/>
                <a:gd name="connsiteY87" fmla="*/ 2423260 h 4862523"/>
                <a:gd name="connsiteX88" fmla="*/ 596943 w 1596507"/>
                <a:gd name="connsiteY88" fmla="*/ 2423260 h 4862523"/>
                <a:gd name="connsiteX89" fmla="*/ 576439 w 1596507"/>
                <a:gd name="connsiteY89" fmla="*/ 2423260 h 4862523"/>
                <a:gd name="connsiteX90" fmla="*/ 534965 w 1596507"/>
                <a:gd name="connsiteY90" fmla="*/ 2427457 h 4862523"/>
                <a:gd name="connsiteX91" fmla="*/ 494423 w 1596507"/>
                <a:gd name="connsiteY91" fmla="*/ 2435852 h 4862523"/>
                <a:gd name="connsiteX92" fmla="*/ 454814 w 1596507"/>
                <a:gd name="connsiteY92" fmla="*/ 2447511 h 4862523"/>
                <a:gd name="connsiteX93" fmla="*/ 417534 w 1596507"/>
                <a:gd name="connsiteY93" fmla="*/ 2463834 h 4862523"/>
                <a:gd name="connsiteX94" fmla="*/ 381186 w 1596507"/>
                <a:gd name="connsiteY94" fmla="*/ 2482955 h 4862523"/>
                <a:gd name="connsiteX95" fmla="*/ 347634 w 1596507"/>
                <a:gd name="connsiteY95" fmla="*/ 2505807 h 4862523"/>
                <a:gd name="connsiteX96" fmla="*/ 315480 w 1596507"/>
                <a:gd name="connsiteY96" fmla="*/ 2532390 h 4862523"/>
                <a:gd name="connsiteX97" fmla="*/ 300569 w 1596507"/>
                <a:gd name="connsiteY97" fmla="*/ 2547780 h 4862523"/>
                <a:gd name="connsiteX98" fmla="*/ 286123 w 1596507"/>
                <a:gd name="connsiteY98" fmla="*/ 2562704 h 4862523"/>
                <a:gd name="connsiteX99" fmla="*/ 260027 w 1596507"/>
                <a:gd name="connsiteY99" fmla="*/ 2594884 h 4862523"/>
                <a:gd name="connsiteX100" fmla="*/ 237659 w 1596507"/>
                <a:gd name="connsiteY100" fmla="*/ 2629862 h 4862523"/>
                <a:gd name="connsiteX101" fmla="*/ 218087 w 1596507"/>
                <a:gd name="connsiteY101" fmla="*/ 2666238 h 4862523"/>
                <a:gd name="connsiteX102" fmla="*/ 203175 w 1596507"/>
                <a:gd name="connsiteY102" fmla="*/ 2704481 h 4862523"/>
                <a:gd name="connsiteX103" fmla="*/ 192457 w 1596507"/>
                <a:gd name="connsiteY103" fmla="*/ 2743656 h 4862523"/>
                <a:gd name="connsiteX104" fmla="*/ 184535 w 1596507"/>
                <a:gd name="connsiteY104" fmla="*/ 2784230 h 4862523"/>
                <a:gd name="connsiteX105" fmla="*/ 181273 w 1596507"/>
                <a:gd name="connsiteY105" fmla="*/ 2825737 h 4862523"/>
                <a:gd name="connsiteX106" fmla="*/ 181273 w 1596507"/>
                <a:gd name="connsiteY106" fmla="*/ 2846257 h 4862523"/>
                <a:gd name="connsiteX107" fmla="*/ 182205 w 1596507"/>
                <a:gd name="connsiteY107" fmla="*/ 2867710 h 4862523"/>
                <a:gd name="connsiteX108" fmla="*/ 186865 w 1596507"/>
                <a:gd name="connsiteY108" fmla="*/ 2908751 h 4862523"/>
                <a:gd name="connsiteX109" fmla="*/ 195719 w 1596507"/>
                <a:gd name="connsiteY109" fmla="*/ 2948392 h 4862523"/>
                <a:gd name="connsiteX110" fmla="*/ 208767 w 1596507"/>
                <a:gd name="connsiteY110" fmla="*/ 2987101 h 4862523"/>
                <a:gd name="connsiteX111" fmla="*/ 225543 w 1596507"/>
                <a:gd name="connsiteY111" fmla="*/ 3023944 h 4862523"/>
                <a:gd name="connsiteX112" fmla="*/ 245581 w 1596507"/>
                <a:gd name="connsiteY112" fmla="*/ 3058456 h 4862523"/>
                <a:gd name="connsiteX113" fmla="*/ 268415 w 1596507"/>
                <a:gd name="connsiteY113" fmla="*/ 3091102 h 4862523"/>
                <a:gd name="connsiteX114" fmla="*/ 294511 w 1596507"/>
                <a:gd name="connsiteY114" fmla="*/ 3121416 h 4862523"/>
                <a:gd name="connsiteX115" fmla="*/ 323402 w 1596507"/>
                <a:gd name="connsiteY115" fmla="*/ 3149398 h 4862523"/>
                <a:gd name="connsiteX116" fmla="*/ 354158 w 1596507"/>
                <a:gd name="connsiteY116" fmla="*/ 3174582 h 4862523"/>
                <a:gd name="connsiteX117" fmla="*/ 388176 w 1596507"/>
                <a:gd name="connsiteY117" fmla="*/ 3196501 h 4862523"/>
                <a:gd name="connsiteX118" fmla="*/ 424058 w 1596507"/>
                <a:gd name="connsiteY118" fmla="*/ 3215623 h 4862523"/>
                <a:gd name="connsiteX119" fmla="*/ 461804 w 1596507"/>
                <a:gd name="connsiteY119" fmla="*/ 3230546 h 4862523"/>
                <a:gd name="connsiteX120" fmla="*/ 500947 w 1596507"/>
                <a:gd name="connsiteY120" fmla="*/ 3242672 h 4862523"/>
                <a:gd name="connsiteX121" fmla="*/ 541955 w 1596507"/>
                <a:gd name="connsiteY121" fmla="*/ 3251533 h 4862523"/>
                <a:gd name="connsiteX122" fmla="*/ 584361 w 1596507"/>
                <a:gd name="connsiteY122" fmla="*/ 3255730 h 4862523"/>
                <a:gd name="connsiteX123" fmla="*/ 605331 w 1596507"/>
                <a:gd name="connsiteY123" fmla="*/ 3255730 h 4862523"/>
                <a:gd name="connsiteX124" fmla="*/ 1000031 w 1596507"/>
                <a:gd name="connsiteY124" fmla="*/ 3255730 h 4862523"/>
                <a:gd name="connsiteX125" fmla="*/ 1029854 w 1596507"/>
                <a:gd name="connsiteY125" fmla="*/ 3256197 h 4862523"/>
                <a:gd name="connsiteX126" fmla="*/ 1089036 w 1596507"/>
                <a:gd name="connsiteY126" fmla="*/ 3262260 h 4862523"/>
                <a:gd name="connsiteX127" fmla="*/ 1147286 w 1596507"/>
                <a:gd name="connsiteY127" fmla="*/ 3273919 h 4862523"/>
                <a:gd name="connsiteX128" fmla="*/ 1203205 w 1596507"/>
                <a:gd name="connsiteY128" fmla="*/ 3291175 h 4862523"/>
                <a:gd name="connsiteX129" fmla="*/ 1257727 w 1596507"/>
                <a:gd name="connsiteY129" fmla="*/ 3313560 h 4862523"/>
                <a:gd name="connsiteX130" fmla="*/ 1308987 w 1596507"/>
                <a:gd name="connsiteY130" fmla="*/ 3341543 h 4862523"/>
                <a:gd name="connsiteX131" fmla="*/ 1357917 w 1596507"/>
                <a:gd name="connsiteY131" fmla="*/ 3374655 h 4862523"/>
                <a:gd name="connsiteX132" fmla="*/ 1404050 w 1596507"/>
                <a:gd name="connsiteY132" fmla="*/ 3413364 h 4862523"/>
                <a:gd name="connsiteX133" fmla="*/ 1425486 w 1596507"/>
                <a:gd name="connsiteY133" fmla="*/ 3434350 h 4862523"/>
                <a:gd name="connsiteX134" fmla="*/ 1445990 w 1596507"/>
                <a:gd name="connsiteY134" fmla="*/ 3456270 h 4862523"/>
                <a:gd name="connsiteX135" fmla="*/ 1483736 w 1596507"/>
                <a:gd name="connsiteY135" fmla="*/ 3502907 h 4862523"/>
                <a:gd name="connsiteX136" fmla="*/ 1516356 w 1596507"/>
                <a:gd name="connsiteY136" fmla="*/ 3552342 h 4862523"/>
                <a:gd name="connsiteX137" fmla="*/ 1543383 w 1596507"/>
                <a:gd name="connsiteY137" fmla="*/ 3604109 h 4862523"/>
                <a:gd name="connsiteX138" fmla="*/ 1565285 w 1596507"/>
                <a:gd name="connsiteY138" fmla="*/ 3658674 h 4862523"/>
                <a:gd name="connsiteX139" fmla="*/ 1581595 w 1596507"/>
                <a:gd name="connsiteY139" fmla="*/ 3715571 h 4862523"/>
                <a:gd name="connsiteX140" fmla="*/ 1591847 w 1596507"/>
                <a:gd name="connsiteY140" fmla="*/ 3773401 h 4862523"/>
                <a:gd name="connsiteX141" fmla="*/ 1596507 w 1596507"/>
                <a:gd name="connsiteY141" fmla="*/ 3833563 h 4862523"/>
                <a:gd name="connsiteX142" fmla="*/ 1596507 w 1596507"/>
                <a:gd name="connsiteY142" fmla="*/ 3863877 h 4862523"/>
                <a:gd name="connsiteX143" fmla="*/ 1596041 w 1596507"/>
                <a:gd name="connsiteY143" fmla="*/ 3893725 h 4862523"/>
                <a:gd name="connsiteX144" fmla="*/ 1588585 w 1596507"/>
                <a:gd name="connsiteY144" fmla="*/ 3952954 h 4862523"/>
                <a:gd name="connsiteX145" fmla="*/ 1576003 w 1596507"/>
                <a:gd name="connsiteY145" fmla="*/ 4010317 h 4862523"/>
                <a:gd name="connsiteX146" fmla="*/ 1557363 w 1596507"/>
                <a:gd name="connsiteY146" fmla="*/ 4065349 h 4862523"/>
                <a:gd name="connsiteX147" fmla="*/ 1533598 w 1596507"/>
                <a:gd name="connsiteY147" fmla="*/ 4118049 h 4862523"/>
                <a:gd name="connsiteX148" fmla="*/ 1505172 w 1596507"/>
                <a:gd name="connsiteY148" fmla="*/ 4168417 h 4862523"/>
                <a:gd name="connsiteX149" fmla="*/ 1472552 w 1596507"/>
                <a:gd name="connsiteY149" fmla="*/ 4215054 h 4862523"/>
                <a:gd name="connsiteX150" fmla="*/ 1435272 w 1596507"/>
                <a:gd name="connsiteY150" fmla="*/ 4258426 h 4862523"/>
                <a:gd name="connsiteX151" fmla="*/ 1394264 w 1596507"/>
                <a:gd name="connsiteY151" fmla="*/ 4298068 h 4862523"/>
                <a:gd name="connsiteX152" fmla="*/ 1349529 w 1596507"/>
                <a:gd name="connsiteY152" fmla="*/ 4334445 h 4862523"/>
                <a:gd name="connsiteX153" fmla="*/ 1301997 w 1596507"/>
                <a:gd name="connsiteY153" fmla="*/ 4366158 h 4862523"/>
                <a:gd name="connsiteX154" fmla="*/ 1250271 w 1596507"/>
                <a:gd name="connsiteY154" fmla="*/ 4393207 h 4862523"/>
                <a:gd name="connsiteX155" fmla="*/ 1196681 w 1596507"/>
                <a:gd name="connsiteY155" fmla="*/ 4415593 h 4862523"/>
                <a:gd name="connsiteX156" fmla="*/ 1140762 w 1596507"/>
                <a:gd name="connsiteY156" fmla="*/ 4432849 h 4862523"/>
                <a:gd name="connsiteX157" fmla="*/ 1082046 w 1596507"/>
                <a:gd name="connsiteY157" fmla="*/ 4444508 h 4862523"/>
                <a:gd name="connsiteX158" fmla="*/ 1021932 w 1596507"/>
                <a:gd name="connsiteY158" fmla="*/ 4450571 h 4862523"/>
                <a:gd name="connsiteX159" fmla="*/ 991177 w 1596507"/>
                <a:gd name="connsiteY159" fmla="*/ 4451037 h 4862523"/>
                <a:gd name="connsiteX160" fmla="*/ 596943 w 1596507"/>
                <a:gd name="connsiteY160" fmla="*/ 4451037 h 4862523"/>
                <a:gd name="connsiteX161" fmla="*/ 576439 w 1596507"/>
                <a:gd name="connsiteY161" fmla="*/ 4451037 h 4862523"/>
                <a:gd name="connsiteX162" fmla="*/ 534965 w 1596507"/>
                <a:gd name="connsiteY162" fmla="*/ 4455235 h 4862523"/>
                <a:gd name="connsiteX163" fmla="*/ 494423 w 1596507"/>
                <a:gd name="connsiteY163" fmla="*/ 4464096 h 4862523"/>
                <a:gd name="connsiteX164" fmla="*/ 454814 w 1596507"/>
                <a:gd name="connsiteY164" fmla="*/ 4475289 h 4862523"/>
                <a:gd name="connsiteX165" fmla="*/ 417534 w 1596507"/>
                <a:gd name="connsiteY165" fmla="*/ 4491612 h 4862523"/>
                <a:gd name="connsiteX166" fmla="*/ 381186 w 1596507"/>
                <a:gd name="connsiteY166" fmla="*/ 4511199 h 4862523"/>
                <a:gd name="connsiteX167" fmla="*/ 347634 w 1596507"/>
                <a:gd name="connsiteY167" fmla="*/ 4534051 h 4862523"/>
                <a:gd name="connsiteX168" fmla="*/ 315480 w 1596507"/>
                <a:gd name="connsiteY168" fmla="*/ 4560634 h 4862523"/>
                <a:gd name="connsiteX169" fmla="*/ 300569 w 1596507"/>
                <a:gd name="connsiteY169" fmla="*/ 4575558 h 4862523"/>
                <a:gd name="connsiteX170" fmla="*/ 286123 w 1596507"/>
                <a:gd name="connsiteY170" fmla="*/ 4590948 h 4862523"/>
                <a:gd name="connsiteX171" fmla="*/ 260027 w 1596507"/>
                <a:gd name="connsiteY171" fmla="*/ 4622662 h 4862523"/>
                <a:gd name="connsiteX172" fmla="*/ 237659 w 1596507"/>
                <a:gd name="connsiteY172" fmla="*/ 4658106 h 4862523"/>
                <a:gd name="connsiteX173" fmla="*/ 218087 w 1596507"/>
                <a:gd name="connsiteY173" fmla="*/ 4694016 h 4862523"/>
                <a:gd name="connsiteX174" fmla="*/ 203175 w 1596507"/>
                <a:gd name="connsiteY174" fmla="*/ 4732259 h 4862523"/>
                <a:gd name="connsiteX175" fmla="*/ 192457 w 1596507"/>
                <a:gd name="connsiteY175" fmla="*/ 4771434 h 4862523"/>
                <a:gd name="connsiteX176" fmla="*/ 184535 w 1596507"/>
                <a:gd name="connsiteY176" fmla="*/ 4812008 h 4862523"/>
                <a:gd name="connsiteX177" fmla="*/ 181273 w 1596507"/>
                <a:gd name="connsiteY177" fmla="*/ 4853981 h 4862523"/>
                <a:gd name="connsiteX178" fmla="*/ 181273 w 1596507"/>
                <a:gd name="connsiteY178" fmla="*/ 4862523 h 4862523"/>
                <a:gd name="connsiteX179" fmla="*/ 0 w 1596507"/>
                <a:gd name="connsiteY179" fmla="*/ 4862523 h 4862523"/>
                <a:gd name="connsiteX180" fmla="*/ 0 w 1596507"/>
                <a:gd name="connsiteY180" fmla="*/ 4846986 h 4862523"/>
                <a:gd name="connsiteX181" fmla="*/ 5126 w 1596507"/>
                <a:gd name="connsiteY181" fmla="*/ 4787757 h 4862523"/>
                <a:gd name="connsiteX182" fmla="*/ 15378 w 1596507"/>
                <a:gd name="connsiteY182" fmla="*/ 4729460 h 4862523"/>
                <a:gd name="connsiteX183" fmla="*/ 31688 w 1596507"/>
                <a:gd name="connsiteY183" fmla="*/ 4673030 h 4862523"/>
                <a:gd name="connsiteX184" fmla="*/ 53590 w 1596507"/>
                <a:gd name="connsiteY184" fmla="*/ 4618464 h 4862523"/>
                <a:gd name="connsiteX185" fmla="*/ 80618 w 1596507"/>
                <a:gd name="connsiteY185" fmla="*/ 4566231 h 4862523"/>
                <a:gd name="connsiteX186" fmla="*/ 113238 w 1596507"/>
                <a:gd name="connsiteY186" fmla="*/ 4516329 h 4862523"/>
                <a:gd name="connsiteX187" fmla="*/ 150517 w 1596507"/>
                <a:gd name="connsiteY187" fmla="*/ 4470625 h 4862523"/>
                <a:gd name="connsiteX188" fmla="*/ 171021 w 1596507"/>
                <a:gd name="connsiteY188" fmla="*/ 4448239 h 4862523"/>
                <a:gd name="connsiteX189" fmla="*/ 192923 w 1596507"/>
                <a:gd name="connsiteY189" fmla="*/ 4427252 h 4862523"/>
                <a:gd name="connsiteX190" fmla="*/ 238591 w 1596507"/>
                <a:gd name="connsiteY190" fmla="*/ 4389010 h 4862523"/>
                <a:gd name="connsiteX191" fmla="*/ 287521 w 1596507"/>
                <a:gd name="connsiteY191" fmla="*/ 4355898 h 4862523"/>
                <a:gd name="connsiteX192" fmla="*/ 339246 w 1596507"/>
                <a:gd name="connsiteY192" fmla="*/ 4327916 h 4862523"/>
                <a:gd name="connsiteX193" fmla="*/ 393302 w 1596507"/>
                <a:gd name="connsiteY193" fmla="*/ 4305063 h 4862523"/>
                <a:gd name="connsiteX194" fmla="*/ 449688 w 1596507"/>
                <a:gd name="connsiteY194" fmla="*/ 4287808 h 4862523"/>
                <a:gd name="connsiteX195" fmla="*/ 507471 w 1596507"/>
                <a:gd name="connsiteY195" fmla="*/ 4275682 h 4862523"/>
                <a:gd name="connsiteX196" fmla="*/ 566653 w 1596507"/>
                <a:gd name="connsiteY196" fmla="*/ 4270552 h 4862523"/>
                <a:gd name="connsiteX197" fmla="*/ 596943 w 1596507"/>
                <a:gd name="connsiteY197" fmla="*/ 4270086 h 4862523"/>
                <a:gd name="connsiteX198" fmla="*/ 991177 w 1596507"/>
                <a:gd name="connsiteY198" fmla="*/ 4270086 h 4862523"/>
                <a:gd name="connsiteX199" fmla="*/ 1013079 w 1596507"/>
                <a:gd name="connsiteY199" fmla="*/ 4269153 h 4862523"/>
                <a:gd name="connsiteX200" fmla="*/ 1054552 w 1596507"/>
                <a:gd name="connsiteY200" fmla="*/ 4264956 h 4862523"/>
                <a:gd name="connsiteX201" fmla="*/ 1096026 w 1596507"/>
                <a:gd name="connsiteY201" fmla="*/ 4257027 h 4862523"/>
                <a:gd name="connsiteX202" fmla="*/ 1135170 w 1596507"/>
                <a:gd name="connsiteY202" fmla="*/ 4244902 h 4862523"/>
                <a:gd name="connsiteX203" fmla="*/ 1173382 w 1596507"/>
                <a:gd name="connsiteY203" fmla="*/ 4229511 h 4862523"/>
                <a:gd name="connsiteX204" fmla="*/ 1208797 w 1596507"/>
                <a:gd name="connsiteY204" fmla="*/ 4210857 h 4862523"/>
                <a:gd name="connsiteX205" fmla="*/ 1242815 w 1596507"/>
                <a:gd name="connsiteY205" fmla="*/ 4188471 h 4862523"/>
                <a:gd name="connsiteX206" fmla="*/ 1274037 w 1596507"/>
                <a:gd name="connsiteY206" fmla="*/ 4163287 h 4862523"/>
                <a:gd name="connsiteX207" fmla="*/ 1302463 w 1596507"/>
                <a:gd name="connsiteY207" fmla="*/ 4135771 h 4862523"/>
                <a:gd name="connsiteX208" fmla="*/ 1328559 w 1596507"/>
                <a:gd name="connsiteY208" fmla="*/ 4105457 h 4862523"/>
                <a:gd name="connsiteX209" fmla="*/ 1351859 w 1596507"/>
                <a:gd name="connsiteY209" fmla="*/ 4072811 h 4862523"/>
                <a:gd name="connsiteX210" fmla="*/ 1371896 w 1596507"/>
                <a:gd name="connsiteY210" fmla="*/ 4037833 h 4862523"/>
                <a:gd name="connsiteX211" fmla="*/ 1388206 w 1596507"/>
                <a:gd name="connsiteY211" fmla="*/ 4001456 h 4862523"/>
                <a:gd name="connsiteX212" fmla="*/ 1400788 w 1596507"/>
                <a:gd name="connsiteY212" fmla="*/ 3962748 h 4862523"/>
                <a:gd name="connsiteX213" fmla="*/ 1410108 w 1596507"/>
                <a:gd name="connsiteY213" fmla="*/ 3923106 h 4862523"/>
                <a:gd name="connsiteX214" fmla="*/ 1414768 w 1596507"/>
                <a:gd name="connsiteY214" fmla="*/ 3881599 h 4862523"/>
                <a:gd name="connsiteX215" fmla="*/ 1415234 w 1596507"/>
                <a:gd name="connsiteY215" fmla="*/ 3860613 h 4862523"/>
                <a:gd name="connsiteX216" fmla="*/ 1416166 w 1596507"/>
                <a:gd name="connsiteY216" fmla="*/ 3839626 h 4862523"/>
                <a:gd name="connsiteX217" fmla="*/ 1412438 w 1596507"/>
                <a:gd name="connsiteY217" fmla="*/ 3797653 h 4862523"/>
                <a:gd name="connsiteX218" fmla="*/ 1404982 w 1596507"/>
                <a:gd name="connsiteY218" fmla="*/ 3757078 h 4862523"/>
                <a:gd name="connsiteX219" fmla="*/ 1393798 w 1596507"/>
                <a:gd name="connsiteY219" fmla="*/ 3717903 h 4862523"/>
                <a:gd name="connsiteX220" fmla="*/ 1378420 w 1596507"/>
                <a:gd name="connsiteY220" fmla="*/ 3680127 h 4862523"/>
                <a:gd name="connsiteX221" fmla="*/ 1359315 w 1596507"/>
                <a:gd name="connsiteY221" fmla="*/ 3643750 h 4862523"/>
                <a:gd name="connsiteX222" fmla="*/ 1336947 w 1596507"/>
                <a:gd name="connsiteY222" fmla="*/ 3609239 h 4862523"/>
                <a:gd name="connsiteX223" fmla="*/ 1310851 w 1596507"/>
                <a:gd name="connsiteY223" fmla="*/ 3576593 h 4862523"/>
                <a:gd name="connsiteX224" fmla="*/ 1296405 w 1596507"/>
                <a:gd name="connsiteY224" fmla="*/ 3561203 h 4862523"/>
                <a:gd name="connsiteX225" fmla="*/ 1281493 w 1596507"/>
                <a:gd name="connsiteY225" fmla="*/ 3546745 h 4862523"/>
                <a:gd name="connsiteX226" fmla="*/ 1249339 w 1596507"/>
                <a:gd name="connsiteY226" fmla="*/ 3520162 h 4862523"/>
                <a:gd name="connsiteX227" fmla="*/ 1215321 w 1596507"/>
                <a:gd name="connsiteY227" fmla="*/ 3496844 h 4862523"/>
                <a:gd name="connsiteX228" fmla="*/ 1178974 w 1596507"/>
                <a:gd name="connsiteY228" fmla="*/ 3477256 h 4862523"/>
                <a:gd name="connsiteX229" fmla="*/ 1141694 w 1596507"/>
                <a:gd name="connsiteY229" fmla="*/ 3461866 h 4862523"/>
                <a:gd name="connsiteX230" fmla="*/ 1102550 w 1596507"/>
                <a:gd name="connsiteY230" fmla="*/ 3449740 h 4862523"/>
                <a:gd name="connsiteX231" fmla="*/ 1062008 w 1596507"/>
                <a:gd name="connsiteY231" fmla="*/ 3441812 h 4862523"/>
                <a:gd name="connsiteX232" fmla="*/ 1021000 w 1596507"/>
                <a:gd name="connsiteY232" fmla="*/ 3437615 h 4862523"/>
                <a:gd name="connsiteX233" fmla="*/ 1000031 w 1596507"/>
                <a:gd name="connsiteY233" fmla="*/ 3436682 h 4862523"/>
                <a:gd name="connsiteX234" fmla="*/ 605331 w 1596507"/>
                <a:gd name="connsiteY234" fmla="*/ 3436682 h 4862523"/>
                <a:gd name="connsiteX235" fmla="*/ 574575 w 1596507"/>
                <a:gd name="connsiteY235" fmla="*/ 3436216 h 4862523"/>
                <a:gd name="connsiteX236" fmla="*/ 514927 w 1596507"/>
                <a:gd name="connsiteY236" fmla="*/ 3430153 h 4862523"/>
                <a:gd name="connsiteX237" fmla="*/ 456212 w 1596507"/>
                <a:gd name="connsiteY237" fmla="*/ 3418960 h 4862523"/>
                <a:gd name="connsiteX238" fmla="*/ 399826 w 1596507"/>
                <a:gd name="connsiteY238" fmla="*/ 3401704 h 4862523"/>
                <a:gd name="connsiteX239" fmla="*/ 346236 w 1596507"/>
                <a:gd name="connsiteY239" fmla="*/ 3379318 h 4862523"/>
                <a:gd name="connsiteX240" fmla="*/ 295443 w 1596507"/>
                <a:gd name="connsiteY240" fmla="*/ 3352269 h 4862523"/>
                <a:gd name="connsiteX241" fmla="*/ 247445 w 1596507"/>
                <a:gd name="connsiteY241" fmla="*/ 3320089 h 4862523"/>
                <a:gd name="connsiteX242" fmla="*/ 202709 w 1596507"/>
                <a:gd name="connsiteY242" fmla="*/ 3284645 h 4862523"/>
                <a:gd name="connsiteX243" fmla="*/ 161701 w 1596507"/>
                <a:gd name="connsiteY243" fmla="*/ 3244538 h 4862523"/>
                <a:gd name="connsiteX244" fmla="*/ 123956 w 1596507"/>
                <a:gd name="connsiteY244" fmla="*/ 3201165 h 4862523"/>
                <a:gd name="connsiteX245" fmla="*/ 91336 w 1596507"/>
                <a:gd name="connsiteY245" fmla="*/ 3154062 h 4862523"/>
                <a:gd name="connsiteX246" fmla="*/ 62910 w 1596507"/>
                <a:gd name="connsiteY246" fmla="*/ 3104626 h 4862523"/>
                <a:gd name="connsiteX247" fmla="*/ 39610 w 1596507"/>
                <a:gd name="connsiteY247" fmla="*/ 3051460 h 4862523"/>
                <a:gd name="connsiteX248" fmla="*/ 21436 w 1596507"/>
                <a:gd name="connsiteY248" fmla="*/ 2996429 h 4862523"/>
                <a:gd name="connsiteX249" fmla="*/ 7922 w 1596507"/>
                <a:gd name="connsiteY249" fmla="*/ 2938599 h 4862523"/>
                <a:gd name="connsiteX250" fmla="*/ 932 w 1596507"/>
                <a:gd name="connsiteY250" fmla="*/ 2879370 h 4862523"/>
                <a:gd name="connsiteX251" fmla="*/ 0 w 1596507"/>
                <a:gd name="connsiteY251" fmla="*/ 2849522 h 4862523"/>
                <a:gd name="connsiteX252" fmla="*/ 0 w 1596507"/>
                <a:gd name="connsiteY252" fmla="*/ 2819208 h 4862523"/>
                <a:gd name="connsiteX253" fmla="*/ 5126 w 1596507"/>
                <a:gd name="connsiteY253" fmla="*/ 2759979 h 4862523"/>
                <a:gd name="connsiteX254" fmla="*/ 15378 w 1596507"/>
                <a:gd name="connsiteY254" fmla="*/ 2701216 h 4862523"/>
                <a:gd name="connsiteX255" fmla="*/ 31688 w 1596507"/>
                <a:gd name="connsiteY255" fmla="*/ 2645252 h 4862523"/>
                <a:gd name="connsiteX256" fmla="*/ 53590 w 1596507"/>
                <a:gd name="connsiteY256" fmla="*/ 2590687 h 4862523"/>
                <a:gd name="connsiteX257" fmla="*/ 80618 w 1596507"/>
                <a:gd name="connsiteY257" fmla="*/ 2537987 h 4862523"/>
                <a:gd name="connsiteX258" fmla="*/ 113238 w 1596507"/>
                <a:gd name="connsiteY258" fmla="*/ 2488551 h 4862523"/>
                <a:gd name="connsiteX259" fmla="*/ 150517 w 1596507"/>
                <a:gd name="connsiteY259" fmla="*/ 2441914 h 4862523"/>
                <a:gd name="connsiteX260" fmla="*/ 171021 w 1596507"/>
                <a:gd name="connsiteY260" fmla="*/ 2419995 h 4862523"/>
                <a:gd name="connsiteX261" fmla="*/ 192923 w 1596507"/>
                <a:gd name="connsiteY261" fmla="*/ 2399008 h 4862523"/>
                <a:gd name="connsiteX262" fmla="*/ 238591 w 1596507"/>
                <a:gd name="connsiteY262" fmla="*/ 2360766 h 4862523"/>
                <a:gd name="connsiteX263" fmla="*/ 287521 w 1596507"/>
                <a:gd name="connsiteY263" fmla="*/ 2327654 h 4862523"/>
                <a:gd name="connsiteX264" fmla="*/ 339246 w 1596507"/>
                <a:gd name="connsiteY264" fmla="*/ 2299672 h 4862523"/>
                <a:gd name="connsiteX265" fmla="*/ 393302 w 1596507"/>
                <a:gd name="connsiteY265" fmla="*/ 2276819 h 4862523"/>
                <a:gd name="connsiteX266" fmla="*/ 449688 w 1596507"/>
                <a:gd name="connsiteY266" fmla="*/ 2260030 h 4862523"/>
                <a:gd name="connsiteX267" fmla="*/ 507471 w 1596507"/>
                <a:gd name="connsiteY267" fmla="*/ 2247904 h 4862523"/>
                <a:gd name="connsiteX268" fmla="*/ 566653 w 1596507"/>
                <a:gd name="connsiteY268" fmla="*/ 2242308 h 4862523"/>
                <a:gd name="connsiteX269" fmla="*/ 596943 w 1596507"/>
                <a:gd name="connsiteY269" fmla="*/ 2241842 h 4862523"/>
                <a:gd name="connsiteX270" fmla="*/ 991177 w 1596507"/>
                <a:gd name="connsiteY270" fmla="*/ 2241842 h 4862523"/>
                <a:gd name="connsiteX271" fmla="*/ 1013079 w 1596507"/>
                <a:gd name="connsiteY271" fmla="*/ 2241375 h 4862523"/>
                <a:gd name="connsiteX272" fmla="*/ 1054552 w 1596507"/>
                <a:gd name="connsiteY272" fmla="*/ 2237178 h 4862523"/>
                <a:gd name="connsiteX273" fmla="*/ 1096026 w 1596507"/>
                <a:gd name="connsiteY273" fmla="*/ 2229250 h 4862523"/>
                <a:gd name="connsiteX274" fmla="*/ 1135170 w 1596507"/>
                <a:gd name="connsiteY274" fmla="*/ 2217124 h 4862523"/>
                <a:gd name="connsiteX275" fmla="*/ 1173382 w 1596507"/>
                <a:gd name="connsiteY275" fmla="*/ 2201267 h 4862523"/>
                <a:gd name="connsiteX276" fmla="*/ 1208797 w 1596507"/>
                <a:gd name="connsiteY276" fmla="*/ 2182613 h 4862523"/>
                <a:gd name="connsiteX277" fmla="*/ 1242815 w 1596507"/>
                <a:gd name="connsiteY277" fmla="*/ 2160227 h 4862523"/>
                <a:gd name="connsiteX278" fmla="*/ 1274037 w 1596507"/>
                <a:gd name="connsiteY278" fmla="*/ 2135509 h 4862523"/>
                <a:gd name="connsiteX279" fmla="*/ 1302463 w 1596507"/>
                <a:gd name="connsiteY279" fmla="*/ 2107527 h 4862523"/>
                <a:gd name="connsiteX280" fmla="*/ 1328559 w 1596507"/>
                <a:gd name="connsiteY280" fmla="*/ 2077213 h 4862523"/>
                <a:gd name="connsiteX281" fmla="*/ 1351859 w 1596507"/>
                <a:gd name="connsiteY281" fmla="*/ 2044567 h 4862523"/>
                <a:gd name="connsiteX282" fmla="*/ 1371896 w 1596507"/>
                <a:gd name="connsiteY282" fmla="*/ 2009589 h 4862523"/>
                <a:gd name="connsiteX283" fmla="*/ 1388206 w 1596507"/>
                <a:gd name="connsiteY283" fmla="*/ 1972746 h 4862523"/>
                <a:gd name="connsiteX284" fmla="*/ 1400788 w 1596507"/>
                <a:gd name="connsiteY284" fmla="*/ 1934970 h 4862523"/>
                <a:gd name="connsiteX285" fmla="*/ 1410108 w 1596507"/>
                <a:gd name="connsiteY285" fmla="*/ 1894862 h 4862523"/>
                <a:gd name="connsiteX286" fmla="*/ 1414768 w 1596507"/>
                <a:gd name="connsiteY286" fmla="*/ 1853822 h 4862523"/>
                <a:gd name="connsiteX287" fmla="*/ 1415234 w 1596507"/>
                <a:gd name="connsiteY287" fmla="*/ 1832835 h 4862523"/>
                <a:gd name="connsiteX288" fmla="*/ 1416166 w 1596507"/>
                <a:gd name="connsiteY288" fmla="*/ 1811382 h 4862523"/>
                <a:gd name="connsiteX289" fmla="*/ 1412438 w 1596507"/>
                <a:gd name="connsiteY289" fmla="*/ 1769875 h 4862523"/>
                <a:gd name="connsiteX290" fmla="*/ 1404982 w 1596507"/>
                <a:gd name="connsiteY290" fmla="*/ 1729301 h 4862523"/>
                <a:gd name="connsiteX291" fmla="*/ 1393798 w 1596507"/>
                <a:gd name="connsiteY291" fmla="*/ 1690126 h 4862523"/>
                <a:gd name="connsiteX292" fmla="*/ 1378420 w 1596507"/>
                <a:gd name="connsiteY292" fmla="*/ 1651883 h 4862523"/>
                <a:gd name="connsiteX293" fmla="*/ 1359315 w 1596507"/>
                <a:gd name="connsiteY293" fmla="*/ 1615506 h 4862523"/>
                <a:gd name="connsiteX294" fmla="*/ 1336947 w 1596507"/>
                <a:gd name="connsiteY294" fmla="*/ 1580995 h 4862523"/>
                <a:gd name="connsiteX295" fmla="*/ 1310851 w 1596507"/>
                <a:gd name="connsiteY295" fmla="*/ 1548349 h 4862523"/>
                <a:gd name="connsiteX296" fmla="*/ 1296405 w 1596507"/>
                <a:gd name="connsiteY296" fmla="*/ 1533425 h 4862523"/>
                <a:gd name="connsiteX297" fmla="*/ 1281493 w 1596507"/>
                <a:gd name="connsiteY297" fmla="*/ 1518968 h 4862523"/>
                <a:gd name="connsiteX298" fmla="*/ 1249339 w 1596507"/>
                <a:gd name="connsiteY298" fmla="*/ 1492385 h 4862523"/>
                <a:gd name="connsiteX299" fmla="*/ 1215321 w 1596507"/>
                <a:gd name="connsiteY299" fmla="*/ 1468600 h 4862523"/>
                <a:gd name="connsiteX300" fmla="*/ 1178974 w 1596507"/>
                <a:gd name="connsiteY300" fmla="*/ 1449479 h 4862523"/>
                <a:gd name="connsiteX301" fmla="*/ 1141694 w 1596507"/>
                <a:gd name="connsiteY301" fmla="*/ 1433622 h 4862523"/>
                <a:gd name="connsiteX302" fmla="*/ 1102550 w 1596507"/>
                <a:gd name="connsiteY302" fmla="*/ 1421496 h 4862523"/>
                <a:gd name="connsiteX303" fmla="*/ 1062008 w 1596507"/>
                <a:gd name="connsiteY303" fmla="*/ 1413568 h 4862523"/>
                <a:gd name="connsiteX304" fmla="*/ 1021000 w 1596507"/>
                <a:gd name="connsiteY304" fmla="*/ 1409371 h 4862523"/>
                <a:gd name="connsiteX305" fmla="*/ 1000031 w 1596507"/>
                <a:gd name="connsiteY305" fmla="*/ 1408904 h 4862523"/>
                <a:gd name="connsiteX306" fmla="*/ 605331 w 1596507"/>
                <a:gd name="connsiteY306" fmla="*/ 1408904 h 4862523"/>
                <a:gd name="connsiteX307" fmla="*/ 574575 w 1596507"/>
                <a:gd name="connsiteY307" fmla="*/ 1408438 h 4862523"/>
                <a:gd name="connsiteX308" fmla="*/ 514927 w 1596507"/>
                <a:gd name="connsiteY308" fmla="*/ 1402375 h 4862523"/>
                <a:gd name="connsiteX309" fmla="*/ 456212 w 1596507"/>
                <a:gd name="connsiteY309" fmla="*/ 1390716 h 4862523"/>
                <a:gd name="connsiteX310" fmla="*/ 399826 w 1596507"/>
                <a:gd name="connsiteY310" fmla="*/ 1373927 h 4862523"/>
                <a:gd name="connsiteX311" fmla="*/ 346236 w 1596507"/>
                <a:gd name="connsiteY311" fmla="*/ 1351541 h 4862523"/>
                <a:gd name="connsiteX312" fmla="*/ 295443 w 1596507"/>
                <a:gd name="connsiteY312" fmla="*/ 1324025 h 4862523"/>
                <a:gd name="connsiteX313" fmla="*/ 247445 w 1596507"/>
                <a:gd name="connsiteY313" fmla="*/ 1292312 h 4862523"/>
                <a:gd name="connsiteX314" fmla="*/ 202709 w 1596507"/>
                <a:gd name="connsiteY314" fmla="*/ 1256401 h 4862523"/>
                <a:gd name="connsiteX315" fmla="*/ 161701 w 1596507"/>
                <a:gd name="connsiteY315" fmla="*/ 1216760 h 4862523"/>
                <a:gd name="connsiteX316" fmla="*/ 123956 w 1596507"/>
                <a:gd name="connsiteY316" fmla="*/ 1172921 h 4862523"/>
                <a:gd name="connsiteX317" fmla="*/ 91336 w 1596507"/>
                <a:gd name="connsiteY317" fmla="*/ 1125818 h 4862523"/>
                <a:gd name="connsiteX318" fmla="*/ 62910 w 1596507"/>
                <a:gd name="connsiteY318" fmla="*/ 1076382 h 4862523"/>
                <a:gd name="connsiteX319" fmla="*/ 39610 w 1596507"/>
                <a:gd name="connsiteY319" fmla="*/ 1023216 h 4862523"/>
                <a:gd name="connsiteX320" fmla="*/ 21436 w 1596507"/>
                <a:gd name="connsiteY320" fmla="*/ 968185 h 4862523"/>
                <a:gd name="connsiteX321" fmla="*/ 7922 w 1596507"/>
                <a:gd name="connsiteY321" fmla="*/ 910821 h 4862523"/>
                <a:gd name="connsiteX322" fmla="*/ 932 w 1596507"/>
                <a:gd name="connsiteY322" fmla="*/ 851592 h 4862523"/>
                <a:gd name="connsiteX323" fmla="*/ 0 w 1596507"/>
                <a:gd name="connsiteY323" fmla="*/ 821278 h 4862523"/>
                <a:gd name="connsiteX324" fmla="*/ 0 w 1596507"/>
                <a:gd name="connsiteY324" fmla="*/ 790964 h 4862523"/>
                <a:gd name="connsiteX325" fmla="*/ 5126 w 1596507"/>
                <a:gd name="connsiteY325" fmla="*/ 731735 h 4862523"/>
                <a:gd name="connsiteX326" fmla="*/ 15378 w 1596507"/>
                <a:gd name="connsiteY326" fmla="*/ 673439 h 4862523"/>
                <a:gd name="connsiteX327" fmla="*/ 31688 w 1596507"/>
                <a:gd name="connsiteY327" fmla="*/ 617008 h 4862523"/>
                <a:gd name="connsiteX328" fmla="*/ 53590 w 1596507"/>
                <a:gd name="connsiteY328" fmla="*/ 562442 h 4862523"/>
                <a:gd name="connsiteX329" fmla="*/ 80618 w 1596507"/>
                <a:gd name="connsiteY329" fmla="*/ 510209 h 4862523"/>
                <a:gd name="connsiteX330" fmla="*/ 113238 w 1596507"/>
                <a:gd name="connsiteY330" fmla="*/ 460307 h 4862523"/>
                <a:gd name="connsiteX331" fmla="*/ 150517 w 1596507"/>
                <a:gd name="connsiteY331" fmla="*/ 414137 h 4862523"/>
                <a:gd name="connsiteX332" fmla="*/ 171021 w 1596507"/>
                <a:gd name="connsiteY332" fmla="*/ 392217 h 4862523"/>
                <a:gd name="connsiteX333" fmla="*/ 192923 w 1596507"/>
                <a:gd name="connsiteY333" fmla="*/ 370764 h 4862523"/>
                <a:gd name="connsiteX334" fmla="*/ 238591 w 1596507"/>
                <a:gd name="connsiteY334" fmla="*/ 332988 h 4862523"/>
                <a:gd name="connsiteX335" fmla="*/ 287521 w 1596507"/>
                <a:gd name="connsiteY335" fmla="*/ 299876 h 4862523"/>
                <a:gd name="connsiteX336" fmla="*/ 339246 w 1596507"/>
                <a:gd name="connsiteY336" fmla="*/ 271894 h 4862523"/>
                <a:gd name="connsiteX337" fmla="*/ 393302 w 1596507"/>
                <a:gd name="connsiteY337" fmla="*/ 249042 h 4862523"/>
                <a:gd name="connsiteX338" fmla="*/ 449688 w 1596507"/>
                <a:gd name="connsiteY338" fmla="*/ 231786 h 4862523"/>
                <a:gd name="connsiteX339" fmla="*/ 507471 w 1596507"/>
                <a:gd name="connsiteY339" fmla="*/ 219660 h 4862523"/>
                <a:gd name="connsiteX340" fmla="*/ 566653 w 1596507"/>
                <a:gd name="connsiteY340" fmla="*/ 214530 h 4862523"/>
                <a:gd name="connsiteX341" fmla="*/ 596943 w 1596507"/>
                <a:gd name="connsiteY341" fmla="*/ 213598 h 4862523"/>
                <a:gd name="connsiteX342" fmla="*/ 798720 w 1596507"/>
                <a:gd name="connsiteY342" fmla="*/ 213598 h 4862523"/>
                <a:gd name="connsiteX343" fmla="*/ 809438 w 1596507"/>
                <a:gd name="connsiteY343" fmla="*/ 213131 h 4862523"/>
                <a:gd name="connsiteX344" fmla="*/ 831340 w 1596507"/>
                <a:gd name="connsiteY344" fmla="*/ 208934 h 4862523"/>
                <a:gd name="connsiteX345" fmla="*/ 851377 w 1596507"/>
                <a:gd name="connsiteY345" fmla="*/ 200539 h 4862523"/>
                <a:gd name="connsiteX346" fmla="*/ 868619 w 1596507"/>
                <a:gd name="connsiteY346" fmla="*/ 188414 h 4862523"/>
                <a:gd name="connsiteX347" fmla="*/ 883997 w 1596507"/>
                <a:gd name="connsiteY347" fmla="*/ 173490 h 4862523"/>
                <a:gd name="connsiteX348" fmla="*/ 896113 w 1596507"/>
                <a:gd name="connsiteY348" fmla="*/ 155768 h 4862523"/>
                <a:gd name="connsiteX349" fmla="*/ 904501 w 1596507"/>
                <a:gd name="connsiteY349" fmla="*/ 135714 h 4862523"/>
                <a:gd name="connsiteX350" fmla="*/ 908695 w 1596507"/>
                <a:gd name="connsiteY350" fmla="*/ 114261 h 4862523"/>
                <a:gd name="connsiteX351" fmla="*/ 909161 w 1596507"/>
                <a:gd name="connsiteY351" fmla="*/ 102601 h 4862523"/>
                <a:gd name="connsiteX352" fmla="*/ 909161 w 1596507"/>
                <a:gd name="connsiteY352" fmla="*/ 0 h 4862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Lst>
              <a:rect l="l" t="t" r="r" b="b"/>
              <a:pathLst>
                <a:path w="1596507" h="4862523">
                  <a:moveTo>
                    <a:pt x="909161" y="0"/>
                  </a:moveTo>
                  <a:lnTo>
                    <a:pt x="1090434" y="0"/>
                  </a:lnTo>
                  <a:lnTo>
                    <a:pt x="1090434" y="102601"/>
                  </a:lnTo>
                  <a:lnTo>
                    <a:pt x="1089968" y="117525"/>
                  </a:lnTo>
                  <a:lnTo>
                    <a:pt x="1086706" y="147373"/>
                  </a:lnTo>
                  <a:lnTo>
                    <a:pt x="1081580" y="175822"/>
                  </a:lnTo>
                  <a:lnTo>
                    <a:pt x="1072726" y="203337"/>
                  </a:lnTo>
                  <a:lnTo>
                    <a:pt x="1055484" y="242046"/>
                  </a:lnTo>
                  <a:lnTo>
                    <a:pt x="1023796" y="288683"/>
                  </a:lnTo>
                  <a:lnTo>
                    <a:pt x="984187" y="328791"/>
                  </a:lnTo>
                  <a:lnTo>
                    <a:pt x="937587" y="360038"/>
                  </a:lnTo>
                  <a:lnTo>
                    <a:pt x="898909" y="377760"/>
                  </a:lnTo>
                  <a:lnTo>
                    <a:pt x="870949" y="386155"/>
                  </a:lnTo>
                  <a:lnTo>
                    <a:pt x="842989" y="391751"/>
                  </a:lnTo>
                  <a:lnTo>
                    <a:pt x="813166" y="394549"/>
                  </a:lnTo>
                  <a:lnTo>
                    <a:pt x="798720" y="395016"/>
                  </a:lnTo>
                  <a:lnTo>
                    <a:pt x="596943" y="395016"/>
                  </a:lnTo>
                  <a:lnTo>
                    <a:pt x="576439" y="395016"/>
                  </a:lnTo>
                  <a:lnTo>
                    <a:pt x="534965" y="399213"/>
                  </a:lnTo>
                  <a:lnTo>
                    <a:pt x="494423" y="407141"/>
                  </a:lnTo>
                  <a:lnTo>
                    <a:pt x="454814" y="419267"/>
                  </a:lnTo>
                  <a:lnTo>
                    <a:pt x="417534" y="435123"/>
                  </a:lnTo>
                  <a:lnTo>
                    <a:pt x="381186" y="455177"/>
                  </a:lnTo>
                  <a:lnTo>
                    <a:pt x="347634" y="478029"/>
                  </a:lnTo>
                  <a:lnTo>
                    <a:pt x="315480" y="504613"/>
                  </a:lnTo>
                  <a:lnTo>
                    <a:pt x="300569" y="519536"/>
                  </a:lnTo>
                  <a:lnTo>
                    <a:pt x="286123" y="534927"/>
                  </a:lnTo>
                  <a:lnTo>
                    <a:pt x="260027" y="566640"/>
                  </a:lnTo>
                  <a:lnTo>
                    <a:pt x="237659" y="601151"/>
                  </a:lnTo>
                  <a:lnTo>
                    <a:pt x="218087" y="637994"/>
                  </a:lnTo>
                  <a:lnTo>
                    <a:pt x="203175" y="675770"/>
                  </a:lnTo>
                  <a:lnTo>
                    <a:pt x="192457" y="715412"/>
                  </a:lnTo>
                  <a:lnTo>
                    <a:pt x="184535" y="755986"/>
                  </a:lnTo>
                  <a:lnTo>
                    <a:pt x="181273" y="797027"/>
                  </a:lnTo>
                  <a:lnTo>
                    <a:pt x="181273" y="818480"/>
                  </a:lnTo>
                  <a:lnTo>
                    <a:pt x="182205" y="839466"/>
                  </a:lnTo>
                  <a:lnTo>
                    <a:pt x="186865" y="880507"/>
                  </a:lnTo>
                  <a:lnTo>
                    <a:pt x="195719" y="920615"/>
                  </a:lnTo>
                  <a:lnTo>
                    <a:pt x="208767" y="959324"/>
                  </a:lnTo>
                  <a:lnTo>
                    <a:pt x="225543" y="996167"/>
                  </a:lnTo>
                  <a:lnTo>
                    <a:pt x="245581" y="1030678"/>
                  </a:lnTo>
                  <a:lnTo>
                    <a:pt x="268415" y="1063324"/>
                  </a:lnTo>
                  <a:lnTo>
                    <a:pt x="294511" y="1093172"/>
                  </a:lnTo>
                  <a:lnTo>
                    <a:pt x="323402" y="1121154"/>
                  </a:lnTo>
                  <a:lnTo>
                    <a:pt x="354158" y="1146338"/>
                  </a:lnTo>
                  <a:lnTo>
                    <a:pt x="388176" y="1168257"/>
                  </a:lnTo>
                  <a:lnTo>
                    <a:pt x="424058" y="1187845"/>
                  </a:lnTo>
                  <a:lnTo>
                    <a:pt x="461804" y="1202769"/>
                  </a:lnTo>
                  <a:lnTo>
                    <a:pt x="500947" y="1214894"/>
                  </a:lnTo>
                  <a:lnTo>
                    <a:pt x="541955" y="1223289"/>
                  </a:lnTo>
                  <a:lnTo>
                    <a:pt x="584361" y="1227486"/>
                  </a:lnTo>
                  <a:lnTo>
                    <a:pt x="605331" y="1227486"/>
                  </a:lnTo>
                  <a:lnTo>
                    <a:pt x="1000031" y="1227486"/>
                  </a:lnTo>
                  <a:lnTo>
                    <a:pt x="1029854" y="1227953"/>
                  </a:lnTo>
                  <a:lnTo>
                    <a:pt x="1089036" y="1234016"/>
                  </a:lnTo>
                  <a:lnTo>
                    <a:pt x="1147286" y="1245675"/>
                  </a:lnTo>
                  <a:lnTo>
                    <a:pt x="1203205" y="1263397"/>
                  </a:lnTo>
                  <a:lnTo>
                    <a:pt x="1257727" y="1285783"/>
                  </a:lnTo>
                  <a:lnTo>
                    <a:pt x="1308987" y="1313299"/>
                  </a:lnTo>
                  <a:lnTo>
                    <a:pt x="1357917" y="1346411"/>
                  </a:lnTo>
                  <a:lnTo>
                    <a:pt x="1404050" y="1385120"/>
                  </a:lnTo>
                  <a:lnTo>
                    <a:pt x="1425486" y="1406573"/>
                  </a:lnTo>
                  <a:lnTo>
                    <a:pt x="1445990" y="1428026"/>
                  </a:lnTo>
                  <a:lnTo>
                    <a:pt x="1483736" y="1474663"/>
                  </a:lnTo>
                  <a:lnTo>
                    <a:pt x="1516356" y="1524564"/>
                  </a:lnTo>
                  <a:lnTo>
                    <a:pt x="1543383" y="1576331"/>
                  </a:lnTo>
                  <a:lnTo>
                    <a:pt x="1565285" y="1630897"/>
                  </a:lnTo>
                  <a:lnTo>
                    <a:pt x="1581595" y="1687327"/>
                  </a:lnTo>
                  <a:lnTo>
                    <a:pt x="1591847" y="1745624"/>
                  </a:lnTo>
                  <a:lnTo>
                    <a:pt x="1596507" y="1805319"/>
                  </a:lnTo>
                  <a:lnTo>
                    <a:pt x="1596507" y="1835633"/>
                  </a:lnTo>
                  <a:lnTo>
                    <a:pt x="1596041" y="1865947"/>
                  </a:lnTo>
                  <a:lnTo>
                    <a:pt x="1588585" y="1925176"/>
                  </a:lnTo>
                  <a:lnTo>
                    <a:pt x="1576003" y="1982540"/>
                  </a:lnTo>
                  <a:lnTo>
                    <a:pt x="1557363" y="2037571"/>
                  </a:lnTo>
                  <a:lnTo>
                    <a:pt x="1533598" y="2090271"/>
                  </a:lnTo>
                  <a:lnTo>
                    <a:pt x="1505172" y="2140173"/>
                  </a:lnTo>
                  <a:lnTo>
                    <a:pt x="1472552" y="2186810"/>
                  </a:lnTo>
                  <a:lnTo>
                    <a:pt x="1435272" y="2230182"/>
                  </a:lnTo>
                  <a:lnTo>
                    <a:pt x="1394264" y="2270290"/>
                  </a:lnTo>
                  <a:lnTo>
                    <a:pt x="1349529" y="2306667"/>
                  </a:lnTo>
                  <a:lnTo>
                    <a:pt x="1301997" y="2337914"/>
                  </a:lnTo>
                  <a:lnTo>
                    <a:pt x="1250271" y="2364963"/>
                  </a:lnTo>
                  <a:lnTo>
                    <a:pt x="1196681" y="2387349"/>
                  </a:lnTo>
                  <a:lnTo>
                    <a:pt x="1140762" y="2404605"/>
                  </a:lnTo>
                  <a:lnTo>
                    <a:pt x="1082046" y="2416730"/>
                  </a:lnTo>
                  <a:lnTo>
                    <a:pt x="1021932" y="2422793"/>
                  </a:lnTo>
                  <a:lnTo>
                    <a:pt x="991177" y="2423260"/>
                  </a:lnTo>
                  <a:lnTo>
                    <a:pt x="596943" y="2423260"/>
                  </a:lnTo>
                  <a:lnTo>
                    <a:pt x="576439" y="2423260"/>
                  </a:lnTo>
                  <a:lnTo>
                    <a:pt x="534965" y="2427457"/>
                  </a:lnTo>
                  <a:lnTo>
                    <a:pt x="494423" y="2435852"/>
                  </a:lnTo>
                  <a:lnTo>
                    <a:pt x="454814" y="2447511"/>
                  </a:lnTo>
                  <a:lnTo>
                    <a:pt x="417534" y="2463834"/>
                  </a:lnTo>
                  <a:lnTo>
                    <a:pt x="381186" y="2482955"/>
                  </a:lnTo>
                  <a:lnTo>
                    <a:pt x="347634" y="2505807"/>
                  </a:lnTo>
                  <a:lnTo>
                    <a:pt x="315480" y="2532390"/>
                  </a:lnTo>
                  <a:lnTo>
                    <a:pt x="300569" y="2547780"/>
                  </a:lnTo>
                  <a:lnTo>
                    <a:pt x="286123" y="2562704"/>
                  </a:lnTo>
                  <a:lnTo>
                    <a:pt x="260027" y="2594884"/>
                  </a:lnTo>
                  <a:lnTo>
                    <a:pt x="237659" y="2629862"/>
                  </a:lnTo>
                  <a:lnTo>
                    <a:pt x="218087" y="2666238"/>
                  </a:lnTo>
                  <a:lnTo>
                    <a:pt x="203175" y="2704481"/>
                  </a:lnTo>
                  <a:lnTo>
                    <a:pt x="192457" y="2743656"/>
                  </a:lnTo>
                  <a:lnTo>
                    <a:pt x="184535" y="2784230"/>
                  </a:lnTo>
                  <a:lnTo>
                    <a:pt x="181273" y="2825737"/>
                  </a:lnTo>
                  <a:lnTo>
                    <a:pt x="181273" y="2846257"/>
                  </a:lnTo>
                  <a:lnTo>
                    <a:pt x="182205" y="2867710"/>
                  </a:lnTo>
                  <a:lnTo>
                    <a:pt x="186865" y="2908751"/>
                  </a:lnTo>
                  <a:lnTo>
                    <a:pt x="195719" y="2948392"/>
                  </a:lnTo>
                  <a:lnTo>
                    <a:pt x="208767" y="2987101"/>
                  </a:lnTo>
                  <a:lnTo>
                    <a:pt x="225543" y="3023944"/>
                  </a:lnTo>
                  <a:lnTo>
                    <a:pt x="245581" y="3058456"/>
                  </a:lnTo>
                  <a:lnTo>
                    <a:pt x="268415" y="3091102"/>
                  </a:lnTo>
                  <a:lnTo>
                    <a:pt x="294511" y="3121416"/>
                  </a:lnTo>
                  <a:lnTo>
                    <a:pt x="323402" y="3149398"/>
                  </a:lnTo>
                  <a:lnTo>
                    <a:pt x="354158" y="3174582"/>
                  </a:lnTo>
                  <a:lnTo>
                    <a:pt x="388176" y="3196501"/>
                  </a:lnTo>
                  <a:lnTo>
                    <a:pt x="424058" y="3215623"/>
                  </a:lnTo>
                  <a:lnTo>
                    <a:pt x="461804" y="3230546"/>
                  </a:lnTo>
                  <a:lnTo>
                    <a:pt x="500947" y="3242672"/>
                  </a:lnTo>
                  <a:lnTo>
                    <a:pt x="541955" y="3251533"/>
                  </a:lnTo>
                  <a:lnTo>
                    <a:pt x="584361" y="3255730"/>
                  </a:lnTo>
                  <a:lnTo>
                    <a:pt x="605331" y="3255730"/>
                  </a:lnTo>
                  <a:lnTo>
                    <a:pt x="1000031" y="3255730"/>
                  </a:lnTo>
                  <a:lnTo>
                    <a:pt x="1029854" y="3256197"/>
                  </a:lnTo>
                  <a:lnTo>
                    <a:pt x="1089036" y="3262260"/>
                  </a:lnTo>
                  <a:lnTo>
                    <a:pt x="1147286" y="3273919"/>
                  </a:lnTo>
                  <a:lnTo>
                    <a:pt x="1203205" y="3291175"/>
                  </a:lnTo>
                  <a:lnTo>
                    <a:pt x="1257727" y="3313560"/>
                  </a:lnTo>
                  <a:lnTo>
                    <a:pt x="1308987" y="3341543"/>
                  </a:lnTo>
                  <a:lnTo>
                    <a:pt x="1357917" y="3374655"/>
                  </a:lnTo>
                  <a:lnTo>
                    <a:pt x="1404050" y="3413364"/>
                  </a:lnTo>
                  <a:lnTo>
                    <a:pt x="1425486" y="3434350"/>
                  </a:lnTo>
                  <a:lnTo>
                    <a:pt x="1445990" y="3456270"/>
                  </a:lnTo>
                  <a:lnTo>
                    <a:pt x="1483736" y="3502907"/>
                  </a:lnTo>
                  <a:lnTo>
                    <a:pt x="1516356" y="3552342"/>
                  </a:lnTo>
                  <a:lnTo>
                    <a:pt x="1543383" y="3604109"/>
                  </a:lnTo>
                  <a:lnTo>
                    <a:pt x="1565285" y="3658674"/>
                  </a:lnTo>
                  <a:lnTo>
                    <a:pt x="1581595" y="3715571"/>
                  </a:lnTo>
                  <a:lnTo>
                    <a:pt x="1591847" y="3773401"/>
                  </a:lnTo>
                  <a:lnTo>
                    <a:pt x="1596507" y="3833563"/>
                  </a:lnTo>
                  <a:lnTo>
                    <a:pt x="1596507" y="3863877"/>
                  </a:lnTo>
                  <a:lnTo>
                    <a:pt x="1596041" y="3893725"/>
                  </a:lnTo>
                  <a:lnTo>
                    <a:pt x="1588585" y="3952954"/>
                  </a:lnTo>
                  <a:lnTo>
                    <a:pt x="1576003" y="4010317"/>
                  </a:lnTo>
                  <a:lnTo>
                    <a:pt x="1557363" y="4065349"/>
                  </a:lnTo>
                  <a:lnTo>
                    <a:pt x="1533598" y="4118049"/>
                  </a:lnTo>
                  <a:lnTo>
                    <a:pt x="1505172" y="4168417"/>
                  </a:lnTo>
                  <a:lnTo>
                    <a:pt x="1472552" y="4215054"/>
                  </a:lnTo>
                  <a:lnTo>
                    <a:pt x="1435272" y="4258426"/>
                  </a:lnTo>
                  <a:lnTo>
                    <a:pt x="1394264" y="4298068"/>
                  </a:lnTo>
                  <a:lnTo>
                    <a:pt x="1349529" y="4334445"/>
                  </a:lnTo>
                  <a:lnTo>
                    <a:pt x="1301997" y="4366158"/>
                  </a:lnTo>
                  <a:lnTo>
                    <a:pt x="1250271" y="4393207"/>
                  </a:lnTo>
                  <a:lnTo>
                    <a:pt x="1196681" y="4415593"/>
                  </a:lnTo>
                  <a:lnTo>
                    <a:pt x="1140762" y="4432849"/>
                  </a:lnTo>
                  <a:lnTo>
                    <a:pt x="1082046" y="4444508"/>
                  </a:lnTo>
                  <a:lnTo>
                    <a:pt x="1021932" y="4450571"/>
                  </a:lnTo>
                  <a:lnTo>
                    <a:pt x="991177" y="4451037"/>
                  </a:lnTo>
                  <a:lnTo>
                    <a:pt x="596943" y="4451037"/>
                  </a:lnTo>
                  <a:lnTo>
                    <a:pt x="576439" y="4451037"/>
                  </a:lnTo>
                  <a:lnTo>
                    <a:pt x="534965" y="4455235"/>
                  </a:lnTo>
                  <a:lnTo>
                    <a:pt x="494423" y="4464096"/>
                  </a:lnTo>
                  <a:lnTo>
                    <a:pt x="454814" y="4475289"/>
                  </a:lnTo>
                  <a:lnTo>
                    <a:pt x="417534" y="4491612"/>
                  </a:lnTo>
                  <a:lnTo>
                    <a:pt x="381186" y="4511199"/>
                  </a:lnTo>
                  <a:lnTo>
                    <a:pt x="347634" y="4534051"/>
                  </a:lnTo>
                  <a:lnTo>
                    <a:pt x="315480" y="4560634"/>
                  </a:lnTo>
                  <a:lnTo>
                    <a:pt x="300569" y="4575558"/>
                  </a:lnTo>
                  <a:lnTo>
                    <a:pt x="286123" y="4590948"/>
                  </a:lnTo>
                  <a:lnTo>
                    <a:pt x="260027" y="4622662"/>
                  </a:lnTo>
                  <a:lnTo>
                    <a:pt x="237659" y="4658106"/>
                  </a:lnTo>
                  <a:lnTo>
                    <a:pt x="218087" y="4694016"/>
                  </a:lnTo>
                  <a:lnTo>
                    <a:pt x="203175" y="4732259"/>
                  </a:lnTo>
                  <a:lnTo>
                    <a:pt x="192457" y="4771434"/>
                  </a:lnTo>
                  <a:lnTo>
                    <a:pt x="184535" y="4812008"/>
                  </a:lnTo>
                  <a:lnTo>
                    <a:pt x="181273" y="4853981"/>
                  </a:lnTo>
                  <a:lnTo>
                    <a:pt x="181273" y="4862523"/>
                  </a:lnTo>
                  <a:lnTo>
                    <a:pt x="0" y="4862523"/>
                  </a:lnTo>
                  <a:lnTo>
                    <a:pt x="0" y="4846986"/>
                  </a:lnTo>
                  <a:lnTo>
                    <a:pt x="5126" y="4787757"/>
                  </a:lnTo>
                  <a:lnTo>
                    <a:pt x="15378" y="4729460"/>
                  </a:lnTo>
                  <a:lnTo>
                    <a:pt x="31688" y="4673030"/>
                  </a:lnTo>
                  <a:lnTo>
                    <a:pt x="53590" y="4618464"/>
                  </a:lnTo>
                  <a:lnTo>
                    <a:pt x="80618" y="4566231"/>
                  </a:lnTo>
                  <a:lnTo>
                    <a:pt x="113238" y="4516329"/>
                  </a:lnTo>
                  <a:lnTo>
                    <a:pt x="150517" y="4470625"/>
                  </a:lnTo>
                  <a:lnTo>
                    <a:pt x="171021" y="4448239"/>
                  </a:lnTo>
                  <a:lnTo>
                    <a:pt x="192923" y="4427252"/>
                  </a:lnTo>
                  <a:lnTo>
                    <a:pt x="238591" y="4389010"/>
                  </a:lnTo>
                  <a:lnTo>
                    <a:pt x="287521" y="4355898"/>
                  </a:lnTo>
                  <a:lnTo>
                    <a:pt x="339246" y="4327916"/>
                  </a:lnTo>
                  <a:lnTo>
                    <a:pt x="393302" y="4305063"/>
                  </a:lnTo>
                  <a:lnTo>
                    <a:pt x="449688" y="4287808"/>
                  </a:lnTo>
                  <a:lnTo>
                    <a:pt x="507471" y="4275682"/>
                  </a:lnTo>
                  <a:lnTo>
                    <a:pt x="566653" y="4270552"/>
                  </a:lnTo>
                  <a:lnTo>
                    <a:pt x="596943" y="4270086"/>
                  </a:lnTo>
                  <a:lnTo>
                    <a:pt x="991177" y="4270086"/>
                  </a:lnTo>
                  <a:lnTo>
                    <a:pt x="1013079" y="4269153"/>
                  </a:lnTo>
                  <a:lnTo>
                    <a:pt x="1054552" y="4264956"/>
                  </a:lnTo>
                  <a:lnTo>
                    <a:pt x="1096026" y="4257027"/>
                  </a:lnTo>
                  <a:lnTo>
                    <a:pt x="1135170" y="4244902"/>
                  </a:lnTo>
                  <a:lnTo>
                    <a:pt x="1173382" y="4229511"/>
                  </a:lnTo>
                  <a:lnTo>
                    <a:pt x="1208797" y="4210857"/>
                  </a:lnTo>
                  <a:lnTo>
                    <a:pt x="1242815" y="4188471"/>
                  </a:lnTo>
                  <a:lnTo>
                    <a:pt x="1274037" y="4163287"/>
                  </a:lnTo>
                  <a:lnTo>
                    <a:pt x="1302463" y="4135771"/>
                  </a:lnTo>
                  <a:lnTo>
                    <a:pt x="1328559" y="4105457"/>
                  </a:lnTo>
                  <a:lnTo>
                    <a:pt x="1351859" y="4072811"/>
                  </a:lnTo>
                  <a:lnTo>
                    <a:pt x="1371896" y="4037833"/>
                  </a:lnTo>
                  <a:lnTo>
                    <a:pt x="1388206" y="4001456"/>
                  </a:lnTo>
                  <a:lnTo>
                    <a:pt x="1400788" y="3962748"/>
                  </a:lnTo>
                  <a:lnTo>
                    <a:pt x="1410108" y="3923106"/>
                  </a:lnTo>
                  <a:lnTo>
                    <a:pt x="1414768" y="3881599"/>
                  </a:lnTo>
                  <a:lnTo>
                    <a:pt x="1415234" y="3860613"/>
                  </a:lnTo>
                  <a:lnTo>
                    <a:pt x="1416166" y="3839626"/>
                  </a:lnTo>
                  <a:lnTo>
                    <a:pt x="1412438" y="3797653"/>
                  </a:lnTo>
                  <a:lnTo>
                    <a:pt x="1404982" y="3757078"/>
                  </a:lnTo>
                  <a:lnTo>
                    <a:pt x="1393798" y="3717903"/>
                  </a:lnTo>
                  <a:lnTo>
                    <a:pt x="1378420" y="3680127"/>
                  </a:lnTo>
                  <a:lnTo>
                    <a:pt x="1359315" y="3643750"/>
                  </a:lnTo>
                  <a:lnTo>
                    <a:pt x="1336947" y="3609239"/>
                  </a:lnTo>
                  <a:lnTo>
                    <a:pt x="1310851" y="3576593"/>
                  </a:lnTo>
                  <a:lnTo>
                    <a:pt x="1296405" y="3561203"/>
                  </a:lnTo>
                  <a:lnTo>
                    <a:pt x="1281493" y="3546745"/>
                  </a:lnTo>
                  <a:lnTo>
                    <a:pt x="1249339" y="3520162"/>
                  </a:lnTo>
                  <a:lnTo>
                    <a:pt x="1215321" y="3496844"/>
                  </a:lnTo>
                  <a:lnTo>
                    <a:pt x="1178974" y="3477256"/>
                  </a:lnTo>
                  <a:lnTo>
                    <a:pt x="1141694" y="3461866"/>
                  </a:lnTo>
                  <a:lnTo>
                    <a:pt x="1102550" y="3449740"/>
                  </a:lnTo>
                  <a:lnTo>
                    <a:pt x="1062008" y="3441812"/>
                  </a:lnTo>
                  <a:lnTo>
                    <a:pt x="1021000" y="3437615"/>
                  </a:lnTo>
                  <a:lnTo>
                    <a:pt x="1000031" y="3436682"/>
                  </a:lnTo>
                  <a:lnTo>
                    <a:pt x="605331" y="3436682"/>
                  </a:lnTo>
                  <a:lnTo>
                    <a:pt x="574575" y="3436216"/>
                  </a:lnTo>
                  <a:lnTo>
                    <a:pt x="514927" y="3430153"/>
                  </a:lnTo>
                  <a:lnTo>
                    <a:pt x="456212" y="3418960"/>
                  </a:lnTo>
                  <a:lnTo>
                    <a:pt x="399826" y="3401704"/>
                  </a:lnTo>
                  <a:lnTo>
                    <a:pt x="346236" y="3379318"/>
                  </a:lnTo>
                  <a:lnTo>
                    <a:pt x="295443" y="3352269"/>
                  </a:lnTo>
                  <a:lnTo>
                    <a:pt x="247445" y="3320089"/>
                  </a:lnTo>
                  <a:lnTo>
                    <a:pt x="202709" y="3284645"/>
                  </a:lnTo>
                  <a:lnTo>
                    <a:pt x="161701" y="3244538"/>
                  </a:lnTo>
                  <a:lnTo>
                    <a:pt x="123956" y="3201165"/>
                  </a:lnTo>
                  <a:lnTo>
                    <a:pt x="91336" y="3154062"/>
                  </a:lnTo>
                  <a:lnTo>
                    <a:pt x="62910" y="3104626"/>
                  </a:lnTo>
                  <a:lnTo>
                    <a:pt x="39610" y="3051460"/>
                  </a:lnTo>
                  <a:lnTo>
                    <a:pt x="21436" y="2996429"/>
                  </a:lnTo>
                  <a:lnTo>
                    <a:pt x="7922" y="2938599"/>
                  </a:lnTo>
                  <a:lnTo>
                    <a:pt x="932" y="2879370"/>
                  </a:lnTo>
                  <a:lnTo>
                    <a:pt x="0" y="2849522"/>
                  </a:lnTo>
                  <a:lnTo>
                    <a:pt x="0" y="2819208"/>
                  </a:lnTo>
                  <a:lnTo>
                    <a:pt x="5126" y="2759979"/>
                  </a:lnTo>
                  <a:lnTo>
                    <a:pt x="15378" y="2701216"/>
                  </a:lnTo>
                  <a:lnTo>
                    <a:pt x="31688" y="2645252"/>
                  </a:lnTo>
                  <a:lnTo>
                    <a:pt x="53590" y="2590687"/>
                  </a:lnTo>
                  <a:lnTo>
                    <a:pt x="80618" y="2537987"/>
                  </a:lnTo>
                  <a:lnTo>
                    <a:pt x="113238" y="2488551"/>
                  </a:lnTo>
                  <a:lnTo>
                    <a:pt x="150517" y="2441914"/>
                  </a:lnTo>
                  <a:lnTo>
                    <a:pt x="171021" y="2419995"/>
                  </a:lnTo>
                  <a:lnTo>
                    <a:pt x="192923" y="2399008"/>
                  </a:lnTo>
                  <a:lnTo>
                    <a:pt x="238591" y="2360766"/>
                  </a:lnTo>
                  <a:lnTo>
                    <a:pt x="287521" y="2327654"/>
                  </a:lnTo>
                  <a:lnTo>
                    <a:pt x="339246" y="2299672"/>
                  </a:lnTo>
                  <a:lnTo>
                    <a:pt x="393302" y="2276819"/>
                  </a:lnTo>
                  <a:lnTo>
                    <a:pt x="449688" y="2260030"/>
                  </a:lnTo>
                  <a:lnTo>
                    <a:pt x="507471" y="2247904"/>
                  </a:lnTo>
                  <a:lnTo>
                    <a:pt x="566653" y="2242308"/>
                  </a:lnTo>
                  <a:lnTo>
                    <a:pt x="596943" y="2241842"/>
                  </a:lnTo>
                  <a:lnTo>
                    <a:pt x="991177" y="2241842"/>
                  </a:lnTo>
                  <a:lnTo>
                    <a:pt x="1013079" y="2241375"/>
                  </a:lnTo>
                  <a:lnTo>
                    <a:pt x="1054552" y="2237178"/>
                  </a:lnTo>
                  <a:lnTo>
                    <a:pt x="1096026" y="2229250"/>
                  </a:lnTo>
                  <a:lnTo>
                    <a:pt x="1135170" y="2217124"/>
                  </a:lnTo>
                  <a:lnTo>
                    <a:pt x="1173382" y="2201267"/>
                  </a:lnTo>
                  <a:lnTo>
                    <a:pt x="1208797" y="2182613"/>
                  </a:lnTo>
                  <a:lnTo>
                    <a:pt x="1242815" y="2160227"/>
                  </a:lnTo>
                  <a:lnTo>
                    <a:pt x="1274037" y="2135509"/>
                  </a:lnTo>
                  <a:lnTo>
                    <a:pt x="1302463" y="2107527"/>
                  </a:lnTo>
                  <a:lnTo>
                    <a:pt x="1328559" y="2077213"/>
                  </a:lnTo>
                  <a:lnTo>
                    <a:pt x="1351859" y="2044567"/>
                  </a:lnTo>
                  <a:lnTo>
                    <a:pt x="1371896" y="2009589"/>
                  </a:lnTo>
                  <a:lnTo>
                    <a:pt x="1388206" y="1972746"/>
                  </a:lnTo>
                  <a:lnTo>
                    <a:pt x="1400788" y="1934970"/>
                  </a:lnTo>
                  <a:lnTo>
                    <a:pt x="1410108" y="1894862"/>
                  </a:lnTo>
                  <a:lnTo>
                    <a:pt x="1414768" y="1853822"/>
                  </a:lnTo>
                  <a:lnTo>
                    <a:pt x="1415234" y="1832835"/>
                  </a:lnTo>
                  <a:lnTo>
                    <a:pt x="1416166" y="1811382"/>
                  </a:lnTo>
                  <a:lnTo>
                    <a:pt x="1412438" y="1769875"/>
                  </a:lnTo>
                  <a:lnTo>
                    <a:pt x="1404982" y="1729301"/>
                  </a:lnTo>
                  <a:lnTo>
                    <a:pt x="1393798" y="1690126"/>
                  </a:lnTo>
                  <a:lnTo>
                    <a:pt x="1378420" y="1651883"/>
                  </a:lnTo>
                  <a:lnTo>
                    <a:pt x="1359315" y="1615506"/>
                  </a:lnTo>
                  <a:lnTo>
                    <a:pt x="1336947" y="1580995"/>
                  </a:lnTo>
                  <a:lnTo>
                    <a:pt x="1310851" y="1548349"/>
                  </a:lnTo>
                  <a:lnTo>
                    <a:pt x="1296405" y="1533425"/>
                  </a:lnTo>
                  <a:lnTo>
                    <a:pt x="1281493" y="1518968"/>
                  </a:lnTo>
                  <a:lnTo>
                    <a:pt x="1249339" y="1492385"/>
                  </a:lnTo>
                  <a:lnTo>
                    <a:pt x="1215321" y="1468600"/>
                  </a:lnTo>
                  <a:lnTo>
                    <a:pt x="1178974" y="1449479"/>
                  </a:lnTo>
                  <a:lnTo>
                    <a:pt x="1141694" y="1433622"/>
                  </a:lnTo>
                  <a:lnTo>
                    <a:pt x="1102550" y="1421496"/>
                  </a:lnTo>
                  <a:lnTo>
                    <a:pt x="1062008" y="1413568"/>
                  </a:lnTo>
                  <a:lnTo>
                    <a:pt x="1021000" y="1409371"/>
                  </a:lnTo>
                  <a:lnTo>
                    <a:pt x="1000031" y="1408904"/>
                  </a:lnTo>
                  <a:lnTo>
                    <a:pt x="605331" y="1408904"/>
                  </a:lnTo>
                  <a:lnTo>
                    <a:pt x="574575" y="1408438"/>
                  </a:lnTo>
                  <a:lnTo>
                    <a:pt x="514927" y="1402375"/>
                  </a:lnTo>
                  <a:lnTo>
                    <a:pt x="456212" y="1390716"/>
                  </a:lnTo>
                  <a:lnTo>
                    <a:pt x="399826" y="1373927"/>
                  </a:lnTo>
                  <a:lnTo>
                    <a:pt x="346236" y="1351541"/>
                  </a:lnTo>
                  <a:lnTo>
                    <a:pt x="295443" y="1324025"/>
                  </a:lnTo>
                  <a:lnTo>
                    <a:pt x="247445" y="1292312"/>
                  </a:lnTo>
                  <a:lnTo>
                    <a:pt x="202709" y="1256401"/>
                  </a:lnTo>
                  <a:lnTo>
                    <a:pt x="161701" y="1216760"/>
                  </a:lnTo>
                  <a:lnTo>
                    <a:pt x="123956" y="1172921"/>
                  </a:lnTo>
                  <a:lnTo>
                    <a:pt x="91336" y="1125818"/>
                  </a:lnTo>
                  <a:lnTo>
                    <a:pt x="62910" y="1076382"/>
                  </a:lnTo>
                  <a:lnTo>
                    <a:pt x="39610" y="1023216"/>
                  </a:lnTo>
                  <a:lnTo>
                    <a:pt x="21436" y="968185"/>
                  </a:lnTo>
                  <a:lnTo>
                    <a:pt x="7922" y="910821"/>
                  </a:lnTo>
                  <a:lnTo>
                    <a:pt x="932" y="851592"/>
                  </a:lnTo>
                  <a:lnTo>
                    <a:pt x="0" y="821278"/>
                  </a:lnTo>
                  <a:lnTo>
                    <a:pt x="0" y="790964"/>
                  </a:lnTo>
                  <a:lnTo>
                    <a:pt x="5126" y="731735"/>
                  </a:lnTo>
                  <a:lnTo>
                    <a:pt x="15378" y="673439"/>
                  </a:lnTo>
                  <a:lnTo>
                    <a:pt x="31688" y="617008"/>
                  </a:lnTo>
                  <a:lnTo>
                    <a:pt x="53590" y="562442"/>
                  </a:lnTo>
                  <a:lnTo>
                    <a:pt x="80618" y="510209"/>
                  </a:lnTo>
                  <a:lnTo>
                    <a:pt x="113238" y="460307"/>
                  </a:lnTo>
                  <a:lnTo>
                    <a:pt x="150517" y="414137"/>
                  </a:lnTo>
                  <a:lnTo>
                    <a:pt x="171021" y="392217"/>
                  </a:lnTo>
                  <a:lnTo>
                    <a:pt x="192923" y="370764"/>
                  </a:lnTo>
                  <a:lnTo>
                    <a:pt x="238591" y="332988"/>
                  </a:lnTo>
                  <a:lnTo>
                    <a:pt x="287521" y="299876"/>
                  </a:lnTo>
                  <a:lnTo>
                    <a:pt x="339246" y="271894"/>
                  </a:lnTo>
                  <a:lnTo>
                    <a:pt x="393302" y="249042"/>
                  </a:lnTo>
                  <a:lnTo>
                    <a:pt x="449688" y="231786"/>
                  </a:lnTo>
                  <a:lnTo>
                    <a:pt x="507471" y="219660"/>
                  </a:lnTo>
                  <a:lnTo>
                    <a:pt x="566653" y="214530"/>
                  </a:lnTo>
                  <a:lnTo>
                    <a:pt x="596943" y="213598"/>
                  </a:lnTo>
                  <a:lnTo>
                    <a:pt x="798720" y="213598"/>
                  </a:lnTo>
                  <a:lnTo>
                    <a:pt x="809438" y="213131"/>
                  </a:lnTo>
                  <a:lnTo>
                    <a:pt x="831340" y="208934"/>
                  </a:lnTo>
                  <a:lnTo>
                    <a:pt x="851377" y="200539"/>
                  </a:lnTo>
                  <a:lnTo>
                    <a:pt x="868619" y="188414"/>
                  </a:lnTo>
                  <a:lnTo>
                    <a:pt x="883997" y="173490"/>
                  </a:lnTo>
                  <a:lnTo>
                    <a:pt x="896113" y="155768"/>
                  </a:lnTo>
                  <a:lnTo>
                    <a:pt x="904501" y="135714"/>
                  </a:lnTo>
                  <a:lnTo>
                    <a:pt x="908695" y="114261"/>
                  </a:lnTo>
                  <a:lnTo>
                    <a:pt x="909161" y="102601"/>
                  </a:lnTo>
                  <a:lnTo>
                    <a:pt x="909161" y="0"/>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oppins" panose="00000500000000000000" pitchFamily="2" charset="0"/>
                <a:cs typeface="Poppins" panose="00000500000000000000" pitchFamily="2" charset="0"/>
              </a:endParaRPr>
            </a:p>
          </p:txBody>
        </p:sp>
        <p:sp>
          <p:nvSpPr>
            <p:cNvPr id="29" name="Rectangle 28">
              <a:extLst>
                <a:ext uri="{FF2B5EF4-FFF2-40B4-BE49-F238E27FC236}">
                  <a16:creationId xmlns:a16="http://schemas.microsoft.com/office/drawing/2014/main" id="{6F8EB9DD-3591-73A6-6495-16577445A1D5}"/>
                </a:ext>
                <a:ext uri="{C183D7F6-B498-43B3-948B-1728B52AA6E4}">
                  <adec:decorative xmlns:adec="http://schemas.microsoft.com/office/drawing/2017/decorative" val="1"/>
                </a:ext>
              </a:extLst>
            </p:cNvPr>
            <p:cNvSpPr/>
            <p:nvPr/>
          </p:nvSpPr>
          <p:spPr>
            <a:xfrm>
              <a:off x="6834840" y="4733924"/>
              <a:ext cx="45719" cy="255305"/>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prstClr val="white"/>
                </a:solidFill>
                <a:effectLst/>
                <a:uLnTx/>
                <a:uFillTx/>
                <a:latin typeface="Poppins" panose="00000500000000000000" pitchFamily="2" charset="0"/>
                <a:cs typeface="Poppins" panose="00000500000000000000" pitchFamily="2" charset="0"/>
              </a:endParaRPr>
            </a:p>
          </p:txBody>
        </p:sp>
        <p:sp>
          <p:nvSpPr>
            <p:cNvPr id="30" name="Freeform: Shape 29">
              <a:extLst>
                <a:ext uri="{FF2B5EF4-FFF2-40B4-BE49-F238E27FC236}">
                  <a16:creationId xmlns:a16="http://schemas.microsoft.com/office/drawing/2014/main" id="{9C9A9FEC-F9CA-7B31-B15C-FAA3D9BC4006}"/>
                </a:ext>
                <a:ext uri="{C183D7F6-B498-43B3-948B-1728B52AA6E4}">
                  <adec:decorative xmlns:adec="http://schemas.microsoft.com/office/drawing/2017/decorative" val="1"/>
                </a:ext>
              </a:extLst>
            </p:cNvPr>
            <p:cNvSpPr>
              <a:spLocks/>
            </p:cNvSpPr>
            <p:nvPr/>
          </p:nvSpPr>
          <p:spPr bwMode="auto">
            <a:xfrm rot="5400000" flipH="1">
              <a:off x="9172520" y="435497"/>
              <a:ext cx="2251680" cy="6858000"/>
            </a:xfrm>
            <a:custGeom>
              <a:avLst/>
              <a:gdLst>
                <a:gd name="connsiteX0" fmla="*/ 909161 w 1596507"/>
                <a:gd name="connsiteY0" fmla="*/ 0 h 4862523"/>
                <a:gd name="connsiteX1" fmla="*/ 1090434 w 1596507"/>
                <a:gd name="connsiteY1" fmla="*/ 0 h 4862523"/>
                <a:gd name="connsiteX2" fmla="*/ 1090434 w 1596507"/>
                <a:gd name="connsiteY2" fmla="*/ 102601 h 4862523"/>
                <a:gd name="connsiteX3" fmla="*/ 1089968 w 1596507"/>
                <a:gd name="connsiteY3" fmla="*/ 117525 h 4862523"/>
                <a:gd name="connsiteX4" fmla="*/ 1086706 w 1596507"/>
                <a:gd name="connsiteY4" fmla="*/ 147373 h 4862523"/>
                <a:gd name="connsiteX5" fmla="*/ 1081580 w 1596507"/>
                <a:gd name="connsiteY5" fmla="*/ 175822 h 4862523"/>
                <a:gd name="connsiteX6" fmla="*/ 1072726 w 1596507"/>
                <a:gd name="connsiteY6" fmla="*/ 203337 h 4862523"/>
                <a:gd name="connsiteX7" fmla="*/ 1055484 w 1596507"/>
                <a:gd name="connsiteY7" fmla="*/ 242046 h 4862523"/>
                <a:gd name="connsiteX8" fmla="*/ 1023796 w 1596507"/>
                <a:gd name="connsiteY8" fmla="*/ 288683 h 4862523"/>
                <a:gd name="connsiteX9" fmla="*/ 984187 w 1596507"/>
                <a:gd name="connsiteY9" fmla="*/ 328791 h 4862523"/>
                <a:gd name="connsiteX10" fmla="*/ 937587 w 1596507"/>
                <a:gd name="connsiteY10" fmla="*/ 360038 h 4862523"/>
                <a:gd name="connsiteX11" fmla="*/ 898909 w 1596507"/>
                <a:gd name="connsiteY11" fmla="*/ 377760 h 4862523"/>
                <a:gd name="connsiteX12" fmla="*/ 870949 w 1596507"/>
                <a:gd name="connsiteY12" fmla="*/ 386155 h 4862523"/>
                <a:gd name="connsiteX13" fmla="*/ 842989 w 1596507"/>
                <a:gd name="connsiteY13" fmla="*/ 391751 h 4862523"/>
                <a:gd name="connsiteX14" fmla="*/ 813166 w 1596507"/>
                <a:gd name="connsiteY14" fmla="*/ 394549 h 4862523"/>
                <a:gd name="connsiteX15" fmla="*/ 798720 w 1596507"/>
                <a:gd name="connsiteY15" fmla="*/ 395016 h 4862523"/>
                <a:gd name="connsiteX16" fmla="*/ 596943 w 1596507"/>
                <a:gd name="connsiteY16" fmla="*/ 395016 h 4862523"/>
                <a:gd name="connsiteX17" fmla="*/ 576439 w 1596507"/>
                <a:gd name="connsiteY17" fmla="*/ 395016 h 4862523"/>
                <a:gd name="connsiteX18" fmla="*/ 534965 w 1596507"/>
                <a:gd name="connsiteY18" fmla="*/ 399213 h 4862523"/>
                <a:gd name="connsiteX19" fmla="*/ 494423 w 1596507"/>
                <a:gd name="connsiteY19" fmla="*/ 407141 h 4862523"/>
                <a:gd name="connsiteX20" fmla="*/ 454814 w 1596507"/>
                <a:gd name="connsiteY20" fmla="*/ 419267 h 4862523"/>
                <a:gd name="connsiteX21" fmla="*/ 417534 w 1596507"/>
                <a:gd name="connsiteY21" fmla="*/ 435123 h 4862523"/>
                <a:gd name="connsiteX22" fmla="*/ 381186 w 1596507"/>
                <a:gd name="connsiteY22" fmla="*/ 455177 h 4862523"/>
                <a:gd name="connsiteX23" fmla="*/ 347634 w 1596507"/>
                <a:gd name="connsiteY23" fmla="*/ 478029 h 4862523"/>
                <a:gd name="connsiteX24" fmla="*/ 315480 w 1596507"/>
                <a:gd name="connsiteY24" fmla="*/ 504613 h 4862523"/>
                <a:gd name="connsiteX25" fmla="*/ 300569 w 1596507"/>
                <a:gd name="connsiteY25" fmla="*/ 519536 h 4862523"/>
                <a:gd name="connsiteX26" fmla="*/ 286123 w 1596507"/>
                <a:gd name="connsiteY26" fmla="*/ 534927 h 4862523"/>
                <a:gd name="connsiteX27" fmla="*/ 260027 w 1596507"/>
                <a:gd name="connsiteY27" fmla="*/ 566640 h 4862523"/>
                <a:gd name="connsiteX28" fmla="*/ 237659 w 1596507"/>
                <a:gd name="connsiteY28" fmla="*/ 601151 h 4862523"/>
                <a:gd name="connsiteX29" fmla="*/ 218087 w 1596507"/>
                <a:gd name="connsiteY29" fmla="*/ 637994 h 4862523"/>
                <a:gd name="connsiteX30" fmla="*/ 203175 w 1596507"/>
                <a:gd name="connsiteY30" fmla="*/ 675770 h 4862523"/>
                <a:gd name="connsiteX31" fmla="*/ 192457 w 1596507"/>
                <a:gd name="connsiteY31" fmla="*/ 715412 h 4862523"/>
                <a:gd name="connsiteX32" fmla="*/ 184535 w 1596507"/>
                <a:gd name="connsiteY32" fmla="*/ 755986 h 4862523"/>
                <a:gd name="connsiteX33" fmla="*/ 181273 w 1596507"/>
                <a:gd name="connsiteY33" fmla="*/ 797027 h 4862523"/>
                <a:gd name="connsiteX34" fmla="*/ 181273 w 1596507"/>
                <a:gd name="connsiteY34" fmla="*/ 818480 h 4862523"/>
                <a:gd name="connsiteX35" fmla="*/ 182205 w 1596507"/>
                <a:gd name="connsiteY35" fmla="*/ 839466 h 4862523"/>
                <a:gd name="connsiteX36" fmla="*/ 186865 w 1596507"/>
                <a:gd name="connsiteY36" fmla="*/ 880507 h 4862523"/>
                <a:gd name="connsiteX37" fmla="*/ 195719 w 1596507"/>
                <a:gd name="connsiteY37" fmla="*/ 920615 h 4862523"/>
                <a:gd name="connsiteX38" fmla="*/ 208767 w 1596507"/>
                <a:gd name="connsiteY38" fmla="*/ 959324 h 4862523"/>
                <a:gd name="connsiteX39" fmla="*/ 225543 w 1596507"/>
                <a:gd name="connsiteY39" fmla="*/ 996167 h 4862523"/>
                <a:gd name="connsiteX40" fmla="*/ 245581 w 1596507"/>
                <a:gd name="connsiteY40" fmla="*/ 1030678 h 4862523"/>
                <a:gd name="connsiteX41" fmla="*/ 268415 w 1596507"/>
                <a:gd name="connsiteY41" fmla="*/ 1063324 h 4862523"/>
                <a:gd name="connsiteX42" fmla="*/ 294511 w 1596507"/>
                <a:gd name="connsiteY42" fmla="*/ 1093172 h 4862523"/>
                <a:gd name="connsiteX43" fmla="*/ 323402 w 1596507"/>
                <a:gd name="connsiteY43" fmla="*/ 1121154 h 4862523"/>
                <a:gd name="connsiteX44" fmla="*/ 354158 w 1596507"/>
                <a:gd name="connsiteY44" fmla="*/ 1146338 h 4862523"/>
                <a:gd name="connsiteX45" fmla="*/ 388176 w 1596507"/>
                <a:gd name="connsiteY45" fmla="*/ 1168257 h 4862523"/>
                <a:gd name="connsiteX46" fmla="*/ 424058 w 1596507"/>
                <a:gd name="connsiteY46" fmla="*/ 1187845 h 4862523"/>
                <a:gd name="connsiteX47" fmla="*/ 461804 w 1596507"/>
                <a:gd name="connsiteY47" fmla="*/ 1202769 h 4862523"/>
                <a:gd name="connsiteX48" fmla="*/ 500947 w 1596507"/>
                <a:gd name="connsiteY48" fmla="*/ 1214894 h 4862523"/>
                <a:gd name="connsiteX49" fmla="*/ 541955 w 1596507"/>
                <a:gd name="connsiteY49" fmla="*/ 1223289 h 4862523"/>
                <a:gd name="connsiteX50" fmla="*/ 584361 w 1596507"/>
                <a:gd name="connsiteY50" fmla="*/ 1227486 h 4862523"/>
                <a:gd name="connsiteX51" fmla="*/ 605331 w 1596507"/>
                <a:gd name="connsiteY51" fmla="*/ 1227486 h 4862523"/>
                <a:gd name="connsiteX52" fmla="*/ 1000031 w 1596507"/>
                <a:gd name="connsiteY52" fmla="*/ 1227486 h 4862523"/>
                <a:gd name="connsiteX53" fmla="*/ 1029854 w 1596507"/>
                <a:gd name="connsiteY53" fmla="*/ 1227953 h 4862523"/>
                <a:gd name="connsiteX54" fmla="*/ 1089036 w 1596507"/>
                <a:gd name="connsiteY54" fmla="*/ 1234016 h 4862523"/>
                <a:gd name="connsiteX55" fmla="*/ 1147286 w 1596507"/>
                <a:gd name="connsiteY55" fmla="*/ 1245675 h 4862523"/>
                <a:gd name="connsiteX56" fmla="*/ 1203205 w 1596507"/>
                <a:gd name="connsiteY56" fmla="*/ 1263397 h 4862523"/>
                <a:gd name="connsiteX57" fmla="*/ 1257727 w 1596507"/>
                <a:gd name="connsiteY57" fmla="*/ 1285783 h 4862523"/>
                <a:gd name="connsiteX58" fmla="*/ 1308987 w 1596507"/>
                <a:gd name="connsiteY58" fmla="*/ 1313299 h 4862523"/>
                <a:gd name="connsiteX59" fmla="*/ 1357917 w 1596507"/>
                <a:gd name="connsiteY59" fmla="*/ 1346411 h 4862523"/>
                <a:gd name="connsiteX60" fmla="*/ 1404050 w 1596507"/>
                <a:gd name="connsiteY60" fmla="*/ 1385120 h 4862523"/>
                <a:gd name="connsiteX61" fmla="*/ 1425486 w 1596507"/>
                <a:gd name="connsiteY61" fmla="*/ 1406573 h 4862523"/>
                <a:gd name="connsiteX62" fmla="*/ 1445990 w 1596507"/>
                <a:gd name="connsiteY62" fmla="*/ 1428026 h 4862523"/>
                <a:gd name="connsiteX63" fmla="*/ 1483736 w 1596507"/>
                <a:gd name="connsiteY63" fmla="*/ 1474663 h 4862523"/>
                <a:gd name="connsiteX64" fmla="*/ 1516356 w 1596507"/>
                <a:gd name="connsiteY64" fmla="*/ 1524564 h 4862523"/>
                <a:gd name="connsiteX65" fmla="*/ 1543383 w 1596507"/>
                <a:gd name="connsiteY65" fmla="*/ 1576331 h 4862523"/>
                <a:gd name="connsiteX66" fmla="*/ 1565285 w 1596507"/>
                <a:gd name="connsiteY66" fmla="*/ 1630897 h 4862523"/>
                <a:gd name="connsiteX67" fmla="*/ 1581595 w 1596507"/>
                <a:gd name="connsiteY67" fmla="*/ 1687327 h 4862523"/>
                <a:gd name="connsiteX68" fmla="*/ 1591847 w 1596507"/>
                <a:gd name="connsiteY68" fmla="*/ 1745624 h 4862523"/>
                <a:gd name="connsiteX69" fmla="*/ 1596507 w 1596507"/>
                <a:gd name="connsiteY69" fmla="*/ 1805319 h 4862523"/>
                <a:gd name="connsiteX70" fmla="*/ 1596507 w 1596507"/>
                <a:gd name="connsiteY70" fmla="*/ 1835633 h 4862523"/>
                <a:gd name="connsiteX71" fmla="*/ 1596041 w 1596507"/>
                <a:gd name="connsiteY71" fmla="*/ 1865947 h 4862523"/>
                <a:gd name="connsiteX72" fmla="*/ 1588585 w 1596507"/>
                <a:gd name="connsiteY72" fmla="*/ 1925176 h 4862523"/>
                <a:gd name="connsiteX73" fmla="*/ 1576003 w 1596507"/>
                <a:gd name="connsiteY73" fmla="*/ 1982540 h 4862523"/>
                <a:gd name="connsiteX74" fmla="*/ 1557363 w 1596507"/>
                <a:gd name="connsiteY74" fmla="*/ 2037571 h 4862523"/>
                <a:gd name="connsiteX75" fmla="*/ 1533598 w 1596507"/>
                <a:gd name="connsiteY75" fmla="*/ 2090271 h 4862523"/>
                <a:gd name="connsiteX76" fmla="*/ 1505172 w 1596507"/>
                <a:gd name="connsiteY76" fmla="*/ 2140173 h 4862523"/>
                <a:gd name="connsiteX77" fmla="*/ 1472552 w 1596507"/>
                <a:gd name="connsiteY77" fmla="*/ 2186810 h 4862523"/>
                <a:gd name="connsiteX78" fmla="*/ 1435272 w 1596507"/>
                <a:gd name="connsiteY78" fmla="*/ 2230182 h 4862523"/>
                <a:gd name="connsiteX79" fmla="*/ 1394264 w 1596507"/>
                <a:gd name="connsiteY79" fmla="*/ 2270290 h 4862523"/>
                <a:gd name="connsiteX80" fmla="*/ 1349529 w 1596507"/>
                <a:gd name="connsiteY80" fmla="*/ 2306667 h 4862523"/>
                <a:gd name="connsiteX81" fmla="*/ 1301997 w 1596507"/>
                <a:gd name="connsiteY81" fmla="*/ 2337914 h 4862523"/>
                <a:gd name="connsiteX82" fmla="*/ 1250271 w 1596507"/>
                <a:gd name="connsiteY82" fmla="*/ 2364963 h 4862523"/>
                <a:gd name="connsiteX83" fmla="*/ 1196681 w 1596507"/>
                <a:gd name="connsiteY83" fmla="*/ 2387349 h 4862523"/>
                <a:gd name="connsiteX84" fmla="*/ 1140762 w 1596507"/>
                <a:gd name="connsiteY84" fmla="*/ 2404605 h 4862523"/>
                <a:gd name="connsiteX85" fmla="*/ 1082046 w 1596507"/>
                <a:gd name="connsiteY85" fmla="*/ 2416730 h 4862523"/>
                <a:gd name="connsiteX86" fmla="*/ 1021932 w 1596507"/>
                <a:gd name="connsiteY86" fmla="*/ 2422793 h 4862523"/>
                <a:gd name="connsiteX87" fmla="*/ 991177 w 1596507"/>
                <a:gd name="connsiteY87" fmla="*/ 2423260 h 4862523"/>
                <a:gd name="connsiteX88" fmla="*/ 596943 w 1596507"/>
                <a:gd name="connsiteY88" fmla="*/ 2423260 h 4862523"/>
                <a:gd name="connsiteX89" fmla="*/ 576439 w 1596507"/>
                <a:gd name="connsiteY89" fmla="*/ 2423260 h 4862523"/>
                <a:gd name="connsiteX90" fmla="*/ 534965 w 1596507"/>
                <a:gd name="connsiteY90" fmla="*/ 2427457 h 4862523"/>
                <a:gd name="connsiteX91" fmla="*/ 494423 w 1596507"/>
                <a:gd name="connsiteY91" fmla="*/ 2435852 h 4862523"/>
                <a:gd name="connsiteX92" fmla="*/ 454814 w 1596507"/>
                <a:gd name="connsiteY92" fmla="*/ 2447511 h 4862523"/>
                <a:gd name="connsiteX93" fmla="*/ 417534 w 1596507"/>
                <a:gd name="connsiteY93" fmla="*/ 2463834 h 4862523"/>
                <a:gd name="connsiteX94" fmla="*/ 381186 w 1596507"/>
                <a:gd name="connsiteY94" fmla="*/ 2482955 h 4862523"/>
                <a:gd name="connsiteX95" fmla="*/ 347634 w 1596507"/>
                <a:gd name="connsiteY95" fmla="*/ 2505807 h 4862523"/>
                <a:gd name="connsiteX96" fmla="*/ 315480 w 1596507"/>
                <a:gd name="connsiteY96" fmla="*/ 2532390 h 4862523"/>
                <a:gd name="connsiteX97" fmla="*/ 300569 w 1596507"/>
                <a:gd name="connsiteY97" fmla="*/ 2547780 h 4862523"/>
                <a:gd name="connsiteX98" fmla="*/ 286123 w 1596507"/>
                <a:gd name="connsiteY98" fmla="*/ 2562704 h 4862523"/>
                <a:gd name="connsiteX99" fmla="*/ 260027 w 1596507"/>
                <a:gd name="connsiteY99" fmla="*/ 2594884 h 4862523"/>
                <a:gd name="connsiteX100" fmla="*/ 237659 w 1596507"/>
                <a:gd name="connsiteY100" fmla="*/ 2629862 h 4862523"/>
                <a:gd name="connsiteX101" fmla="*/ 218087 w 1596507"/>
                <a:gd name="connsiteY101" fmla="*/ 2666238 h 4862523"/>
                <a:gd name="connsiteX102" fmla="*/ 203175 w 1596507"/>
                <a:gd name="connsiteY102" fmla="*/ 2704481 h 4862523"/>
                <a:gd name="connsiteX103" fmla="*/ 192457 w 1596507"/>
                <a:gd name="connsiteY103" fmla="*/ 2743656 h 4862523"/>
                <a:gd name="connsiteX104" fmla="*/ 184535 w 1596507"/>
                <a:gd name="connsiteY104" fmla="*/ 2784230 h 4862523"/>
                <a:gd name="connsiteX105" fmla="*/ 181273 w 1596507"/>
                <a:gd name="connsiteY105" fmla="*/ 2825737 h 4862523"/>
                <a:gd name="connsiteX106" fmla="*/ 181273 w 1596507"/>
                <a:gd name="connsiteY106" fmla="*/ 2846257 h 4862523"/>
                <a:gd name="connsiteX107" fmla="*/ 182205 w 1596507"/>
                <a:gd name="connsiteY107" fmla="*/ 2867710 h 4862523"/>
                <a:gd name="connsiteX108" fmla="*/ 186865 w 1596507"/>
                <a:gd name="connsiteY108" fmla="*/ 2908751 h 4862523"/>
                <a:gd name="connsiteX109" fmla="*/ 195719 w 1596507"/>
                <a:gd name="connsiteY109" fmla="*/ 2948392 h 4862523"/>
                <a:gd name="connsiteX110" fmla="*/ 208767 w 1596507"/>
                <a:gd name="connsiteY110" fmla="*/ 2987101 h 4862523"/>
                <a:gd name="connsiteX111" fmla="*/ 225543 w 1596507"/>
                <a:gd name="connsiteY111" fmla="*/ 3023944 h 4862523"/>
                <a:gd name="connsiteX112" fmla="*/ 245581 w 1596507"/>
                <a:gd name="connsiteY112" fmla="*/ 3058456 h 4862523"/>
                <a:gd name="connsiteX113" fmla="*/ 268415 w 1596507"/>
                <a:gd name="connsiteY113" fmla="*/ 3091102 h 4862523"/>
                <a:gd name="connsiteX114" fmla="*/ 294511 w 1596507"/>
                <a:gd name="connsiteY114" fmla="*/ 3121416 h 4862523"/>
                <a:gd name="connsiteX115" fmla="*/ 323402 w 1596507"/>
                <a:gd name="connsiteY115" fmla="*/ 3149398 h 4862523"/>
                <a:gd name="connsiteX116" fmla="*/ 354158 w 1596507"/>
                <a:gd name="connsiteY116" fmla="*/ 3174582 h 4862523"/>
                <a:gd name="connsiteX117" fmla="*/ 388176 w 1596507"/>
                <a:gd name="connsiteY117" fmla="*/ 3196501 h 4862523"/>
                <a:gd name="connsiteX118" fmla="*/ 424058 w 1596507"/>
                <a:gd name="connsiteY118" fmla="*/ 3215623 h 4862523"/>
                <a:gd name="connsiteX119" fmla="*/ 461804 w 1596507"/>
                <a:gd name="connsiteY119" fmla="*/ 3230546 h 4862523"/>
                <a:gd name="connsiteX120" fmla="*/ 500947 w 1596507"/>
                <a:gd name="connsiteY120" fmla="*/ 3242672 h 4862523"/>
                <a:gd name="connsiteX121" fmla="*/ 541955 w 1596507"/>
                <a:gd name="connsiteY121" fmla="*/ 3251533 h 4862523"/>
                <a:gd name="connsiteX122" fmla="*/ 584361 w 1596507"/>
                <a:gd name="connsiteY122" fmla="*/ 3255730 h 4862523"/>
                <a:gd name="connsiteX123" fmla="*/ 605331 w 1596507"/>
                <a:gd name="connsiteY123" fmla="*/ 3255730 h 4862523"/>
                <a:gd name="connsiteX124" fmla="*/ 1000031 w 1596507"/>
                <a:gd name="connsiteY124" fmla="*/ 3255730 h 4862523"/>
                <a:gd name="connsiteX125" fmla="*/ 1029854 w 1596507"/>
                <a:gd name="connsiteY125" fmla="*/ 3256197 h 4862523"/>
                <a:gd name="connsiteX126" fmla="*/ 1089036 w 1596507"/>
                <a:gd name="connsiteY126" fmla="*/ 3262260 h 4862523"/>
                <a:gd name="connsiteX127" fmla="*/ 1147286 w 1596507"/>
                <a:gd name="connsiteY127" fmla="*/ 3273919 h 4862523"/>
                <a:gd name="connsiteX128" fmla="*/ 1203205 w 1596507"/>
                <a:gd name="connsiteY128" fmla="*/ 3291175 h 4862523"/>
                <a:gd name="connsiteX129" fmla="*/ 1257727 w 1596507"/>
                <a:gd name="connsiteY129" fmla="*/ 3313560 h 4862523"/>
                <a:gd name="connsiteX130" fmla="*/ 1308987 w 1596507"/>
                <a:gd name="connsiteY130" fmla="*/ 3341543 h 4862523"/>
                <a:gd name="connsiteX131" fmla="*/ 1357917 w 1596507"/>
                <a:gd name="connsiteY131" fmla="*/ 3374655 h 4862523"/>
                <a:gd name="connsiteX132" fmla="*/ 1404050 w 1596507"/>
                <a:gd name="connsiteY132" fmla="*/ 3413364 h 4862523"/>
                <a:gd name="connsiteX133" fmla="*/ 1425486 w 1596507"/>
                <a:gd name="connsiteY133" fmla="*/ 3434350 h 4862523"/>
                <a:gd name="connsiteX134" fmla="*/ 1445990 w 1596507"/>
                <a:gd name="connsiteY134" fmla="*/ 3456270 h 4862523"/>
                <a:gd name="connsiteX135" fmla="*/ 1483736 w 1596507"/>
                <a:gd name="connsiteY135" fmla="*/ 3502907 h 4862523"/>
                <a:gd name="connsiteX136" fmla="*/ 1516356 w 1596507"/>
                <a:gd name="connsiteY136" fmla="*/ 3552342 h 4862523"/>
                <a:gd name="connsiteX137" fmla="*/ 1543383 w 1596507"/>
                <a:gd name="connsiteY137" fmla="*/ 3604109 h 4862523"/>
                <a:gd name="connsiteX138" fmla="*/ 1565285 w 1596507"/>
                <a:gd name="connsiteY138" fmla="*/ 3658674 h 4862523"/>
                <a:gd name="connsiteX139" fmla="*/ 1581595 w 1596507"/>
                <a:gd name="connsiteY139" fmla="*/ 3715571 h 4862523"/>
                <a:gd name="connsiteX140" fmla="*/ 1591847 w 1596507"/>
                <a:gd name="connsiteY140" fmla="*/ 3773401 h 4862523"/>
                <a:gd name="connsiteX141" fmla="*/ 1596507 w 1596507"/>
                <a:gd name="connsiteY141" fmla="*/ 3833563 h 4862523"/>
                <a:gd name="connsiteX142" fmla="*/ 1596507 w 1596507"/>
                <a:gd name="connsiteY142" fmla="*/ 3863877 h 4862523"/>
                <a:gd name="connsiteX143" fmla="*/ 1596041 w 1596507"/>
                <a:gd name="connsiteY143" fmla="*/ 3893725 h 4862523"/>
                <a:gd name="connsiteX144" fmla="*/ 1588585 w 1596507"/>
                <a:gd name="connsiteY144" fmla="*/ 3952954 h 4862523"/>
                <a:gd name="connsiteX145" fmla="*/ 1576003 w 1596507"/>
                <a:gd name="connsiteY145" fmla="*/ 4010317 h 4862523"/>
                <a:gd name="connsiteX146" fmla="*/ 1557363 w 1596507"/>
                <a:gd name="connsiteY146" fmla="*/ 4065349 h 4862523"/>
                <a:gd name="connsiteX147" fmla="*/ 1533598 w 1596507"/>
                <a:gd name="connsiteY147" fmla="*/ 4118049 h 4862523"/>
                <a:gd name="connsiteX148" fmla="*/ 1505172 w 1596507"/>
                <a:gd name="connsiteY148" fmla="*/ 4168417 h 4862523"/>
                <a:gd name="connsiteX149" fmla="*/ 1472552 w 1596507"/>
                <a:gd name="connsiteY149" fmla="*/ 4215054 h 4862523"/>
                <a:gd name="connsiteX150" fmla="*/ 1435272 w 1596507"/>
                <a:gd name="connsiteY150" fmla="*/ 4258426 h 4862523"/>
                <a:gd name="connsiteX151" fmla="*/ 1394264 w 1596507"/>
                <a:gd name="connsiteY151" fmla="*/ 4298068 h 4862523"/>
                <a:gd name="connsiteX152" fmla="*/ 1349529 w 1596507"/>
                <a:gd name="connsiteY152" fmla="*/ 4334445 h 4862523"/>
                <a:gd name="connsiteX153" fmla="*/ 1301997 w 1596507"/>
                <a:gd name="connsiteY153" fmla="*/ 4366158 h 4862523"/>
                <a:gd name="connsiteX154" fmla="*/ 1250271 w 1596507"/>
                <a:gd name="connsiteY154" fmla="*/ 4393207 h 4862523"/>
                <a:gd name="connsiteX155" fmla="*/ 1196681 w 1596507"/>
                <a:gd name="connsiteY155" fmla="*/ 4415593 h 4862523"/>
                <a:gd name="connsiteX156" fmla="*/ 1140762 w 1596507"/>
                <a:gd name="connsiteY156" fmla="*/ 4432849 h 4862523"/>
                <a:gd name="connsiteX157" fmla="*/ 1082046 w 1596507"/>
                <a:gd name="connsiteY157" fmla="*/ 4444508 h 4862523"/>
                <a:gd name="connsiteX158" fmla="*/ 1021932 w 1596507"/>
                <a:gd name="connsiteY158" fmla="*/ 4450571 h 4862523"/>
                <a:gd name="connsiteX159" fmla="*/ 991177 w 1596507"/>
                <a:gd name="connsiteY159" fmla="*/ 4451037 h 4862523"/>
                <a:gd name="connsiteX160" fmla="*/ 596943 w 1596507"/>
                <a:gd name="connsiteY160" fmla="*/ 4451037 h 4862523"/>
                <a:gd name="connsiteX161" fmla="*/ 576439 w 1596507"/>
                <a:gd name="connsiteY161" fmla="*/ 4451037 h 4862523"/>
                <a:gd name="connsiteX162" fmla="*/ 534965 w 1596507"/>
                <a:gd name="connsiteY162" fmla="*/ 4455235 h 4862523"/>
                <a:gd name="connsiteX163" fmla="*/ 494423 w 1596507"/>
                <a:gd name="connsiteY163" fmla="*/ 4464096 h 4862523"/>
                <a:gd name="connsiteX164" fmla="*/ 454814 w 1596507"/>
                <a:gd name="connsiteY164" fmla="*/ 4475289 h 4862523"/>
                <a:gd name="connsiteX165" fmla="*/ 417534 w 1596507"/>
                <a:gd name="connsiteY165" fmla="*/ 4491612 h 4862523"/>
                <a:gd name="connsiteX166" fmla="*/ 381186 w 1596507"/>
                <a:gd name="connsiteY166" fmla="*/ 4511199 h 4862523"/>
                <a:gd name="connsiteX167" fmla="*/ 347634 w 1596507"/>
                <a:gd name="connsiteY167" fmla="*/ 4534051 h 4862523"/>
                <a:gd name="connsiteX168" fmla="*/ 315480 w 1596507"/>
                <a:gd name="connsiteY168" fmla="*/ 4560634 h 4862523"/>
                <a:gd name="connsiteX169" fmla="*/ 300569 w 1596507"/>
                <a:gd name="connsiteY169" fmla="*/ 4575558 h 4862523"/>
                <a:gd name="connsiteX170" fmla="*/ 286123 w 1596507"/>
                <a:gd name="connsiteY170" fmla="*/ 4590948 h 4862523"/>
                <a:gd name="connsiteX171" fmla="*/ 260027 w 1596507"/>
                <a:gd name="connsiteY171" fmla="*/ 4622662 h 4862523"/>
                <a:gd name="connsiteX172" fmla="*/ 237659 w 1596507"/>
                <a:gd name="connsiteY172" fmla="*/ 4658106 h 4862523"/>
                <a:gd name="connsiteX173" fmla="*/ 218087 w 1596507"/>
                <a:gd name="connsiteY173" fmla="*/ 4694016 h 4862523"/>
                <a:gd name="connsiteX174" fmla="*/ 203175 w 1596507"/>
                <a:gd name="connsiteY174" fmla="*/ 4732259 h 4862523"/>
                <a:gd name="connsiteX175" fmla="*/ 192457 w 1596507"/>
                <a:gd name="connsiteY175" fmla="*/ 4771434 h 4862523"/>
                <a:gd name="connsiteX176" fmla="*/ 184535 w 1596507"/>
                <a:gd name="connsiteY176" fmla="*/ 4812008 h 4862523"/>
                <a:gd name="connsiteX177" fmla="*/ 181273 w 1596507"/>
                <a:gd name="connsiteY177" fmla="*/ 4853981 h 4862523"/>
                <a:gd name="connsiteX178" fmla="*/ 181273 w 1596507"/>
                <a:gd name="connsiteY178" fmla="*/ 4862523 h 4862523"/>
                <a:gd name="connsiteX179" fmla="*/ 0 w 1596507"/>
                <a:gd name="connsiteY179" fmla="*/ 4862523 h 4862523"/>
                <a:gd name="connsiteX180" fmla="*/ 0 w 1596507"/>
                <a:gd name="connsiteY180" fmla="*/ 4846986 h 4862523"/>
                <a:gd name="connsiteX181" fmla="*/ 5126 w 1596507"/>
                <a:gd name="connsiteY181" fmla="*/ 4787757 h 4862523"/>
                <a:gd name="connsiteX182" fmla="*/ 15378 w 1596507"/>
                <a:gd name="connsiteY182" fmla="*/ 4729460 h 4862523"/>
                <a:gd name="connsiteX183" fmla="*/ 31688 w 1596507"/>
                <a:gd name="connsiteY183" fmla="*/ 4673030 h 4862523"/>
                <a:gd name="connsiteX184" fmla="*/ 53590 w 1596507"/>
                <a:gd name="connsiteY184" fmla="*/ 4618464 h 4862523"/>
                <a:gd name="connsiteX185" fmla="*/ 80618 w 1596507"/>
                <a:gd name="connsiteY185" fmla="*/ 4566231 h 4862523"/>
                <a:gd name="connsiteX186" fmla="*/ 113238 w 1596507"/>
                <a:gd name="connsiteY186" fmla="*/ 4516329 h 4862523"/>
                <a:gd name="connsiteX187" fmla="*/ 150517 w 1596507"/>
                <a:gd name="connsiteY187" fmla="*/ 4470625 h 4862523"/>
                <a:gd name="connsiteX188" fmla="*/ 171021 w 1596507"/>
                <a:gd name="connsiteY188" fmla="*/ 4448239 h 4862523"/>
                <a:gd name="connsiteX189" fmla="*/ 192923 w 1596507"/>
                <a:gd name="connsiteY189" fmla="*/ 4427252 h 4862523"/>
                <a:gd name="connsiteX190" fmla="*/ 238591 w 1596507"/>
                <a:gd name="connsiteY190" fmla="*/ 4389010 h 4862523"/>
                <a:gd name="connsiteX191" fmla="*/ 287521 w 1596507"/>
                <a:gd name="connsiteY191" fmla="*/ 4355898 h 4862523"/>
                <a:gd name="connsiteX192" fmla="*/ 339246 w 1596507"/>
                <a:gd name="connsiteY192" fmla="*/ 4327916 h 4862523"/>
                <a:gd name="connsiteX193" fmla="*/ 393302 w 1596507"/>
                <a:gd name="connsiteY193" fmla="*/ 4305063 h 4862523"/>
                <a:gd name="connsiteX194" fmla="*/ 449688 w 1596507"/>
                <a:gd name="connsiteY194" fmla="*/ 4287808 h 4862523"/>
                <a:gd name="connsiteX195" fmla="*/ 507471 w 1596507"/>
                <a:gd name="connsiteY195" fmla="*/ 4275682 h 4862523"/>
                <a:gd name="connsiteX196" fmla="*/ 566653 w 1596507"/>
                <a:gd name="connsiteY196" fmla="*/ 4270552 h 4862523"/>
                <a:gd name="connsiteX197" fmla="*/ 596943 w 1596507"/>
                <a:gd name="connsiteY197" fmla="*/ 4270086 h 4862523"/>
                <a:gd name="connsiteX198" fmla="*/ 991177 w 1596507"/>
                <a:gd name="connsiteY198" fmla="*/ 4270086 h 4862523"/>
                <a:gd name="connsiteX199" fmla="*/ 1013079 w 1596507"/>
                <a:gd name="connsiteY199" fmla="*/ 4269153 h 4862523"/>
                <a:gd name="connsiteX200" fmla="*/ 1054552 w 1596507"/>
                <a:gd name="connsiteY200" fmla="*/ 4264956 h 4862523"/>
                <a:gd name="connsiteX201" fmla="*/ 1096026 w 1596507"/>
                <a:gd name="connsiteY201" fmla="*/ 4257027 h 4862523"/>
                <a:gd name="connsiteX202" fmla="*/ 1135170 w 1596507"/>
                <a:gd name="connsiteY202" fmla="*/ 4244902 h 4862523"/>
                <a:gd name="connsiteX203" fmla="*/ 1173382 w 1596507"/>
                <a:gd name="connsiteY203" fmla="*/ 4229511 h 4862523"/>
                <a:gd name="connsiteX204" fmla="*/ 1208797 w 1596507"/>
                <a:gd name="connsiteY204" fmla="*/ 4210857 h 4862523"/>
                <a:gd name="connsiteX205" fmla="*/ 1242815 w 1596507"/>
                <a:gd name="connsiteY205" fmla="*/ 4188471 h 4862523"/>
                <a:gd name="connsiteX206" fmla="*/ 1274037 w 1596507"/>
                <a:gd name="connsiteY206" fmla="*/ 4163287 h 4862523"/>
                <a:gd name="connsiteX207" fmla="*/ 1302463 w 1596507"/>
                <a:gd name="connsiteY207" fmla="*/ 4135771 h 4862523"/>
                <a:gd name="connsiteX208" fmla="*/ 1328559 w 1596507"/>
                <a:gd name="connsiteY208" fmla="*/ 4105457 h 4862523"/>
                <a:gd name="connsiteX209" fmla="*/ 1351859 w 1596507"/>
                <a:gd name="connsiteY209" fmla="*/ 4072811 h 4862523"/>
                <a:gd name="connsiteX210" fmla="*/ 1371896 w 1596507"/>
                <a:gd name="connsiteY210" fmla="*/ 4037833 h 4862523"/>
                <a:gd name="connsiteX211" fmla="*/ 1388206 w 1596507"/>
                <a:gd name="connsiteY211" fmla="*/ 4001456 h 4862523"/>
                <a:gd name="connsiteX212" fmla="*/ 1400788 w 1596507"/>
                <a:gd name="connsiteY212" fmla="*/ 3962748 h 4862523"/>
                <a:gd name="connsiteX213" fmla="*/ 1410108 w 1596507"/>
                <a:gd name="connsiteY213" fmla="*/ 3923106 h 4862523"/>
                <a:gd name="connsiteX214" fmla="*/ 1414768 w 1596507"/>
                <a:gd name="connsiteY214" fmla="*/ 3881599 h 4862523"/>
                <a:gd name="connsiteX215" fmla="*/ 1415234 w 1596507"/>
                <a:gd name="connsiteY215" fmla="*/ 3860613 h 4862523"/>
                <a:gd name="connsiteX216" fmla="*/ 1416166 w 1596507"/>
                <a:gd name="connsiteY216" fmla="*/ 3839626 h 4862523"/>
                <a:gd name="connsiteX217" fmla="*/ 1412438 w 1596507"/>
                <a:gd name="connsiteY217" fmla="*/ 3797653 h 4862523"/>
                <a:gd name="connsiteX218" fmla="*/ 1404982 w 1596507"/>
                <a:gd name="connsiteY218" fmla="*/ 3757078 h 4862523"/>
                <a:gd name="connsiteX219" fmla="*/ 1393798 w 1596507"/>
                <a:gd name="connsiteY219" fmla="*/ 3717903 h 4862523"/>
                <a:gd name="connsiteX220" fmla="*/ 1378420 w 1596507"/>
                <a:gd name="connsiteY220" fmla="*/ 3680127 h 4862523"/>
                <a:gd name="connsiteX221" fmla="*/ 1359315 w 1596507"/>
                <a:gd name="connsiteY221" fmla="*/ 3643750 h 4862523"/>
                <a:gd name="connsiteX222" fmla="*/ 1336947 w 1596507"/>
                <a:gd name="connsiteY222" fmla="*/ 3609239 h 4862523"/>
                <a:gd name="connsiteX223" fmla="*/ 1310851 w 1596507"/>
                <a:gd name="connsiteY223" fmla="*/ 3576593 h 4862523"/>
                <a:gd name="connsiteX224" fmla="*/ 1296405 w 1596507"/>
                <a:gd name="connsiteY224" fmla="*/ 3561203 h 4862523"/>
                <a:gd name="connsiteX225" fmla="*/ 1281493 w 1596507"/>
                <a:gd name="connsiteY225" fmla="*/ 3546745 h 4862523"/>
                <a:gd name="connsiteX226" fmla="*/ 1249339 w 1596507"/>
                <a:gd name="connsiteY226" fmla="*/ 3520162 h 4862523"/>
                <a:gd name="connsiteX227" fmla="*/ 1215321 w 1596507"/>
                <a:gd name="connsiteY227" fmla="*/ 3496844 h 4862523"/>
                <a:gd name="connsiteX228" fmla="*/ 1178974 w 1596507"/>
                <a:gd name="connsiteY228" fmla="*/ 3477256 h 4862523"/>
                <a:gd name="connsiteX229" fmla="*/ 1141694 w 1596507"/>
                <a:gd name="connsiteY229" fmla="*/ 3461866 h 4862523"/>
                <a:gd name="connsiteX230" fmla="*/ 1102550 w 1596507"/>
                <a:gd name="connsiteY230" fmla="*/ 3449740 h 4862523"/>
                <a:gd name="connsiteX231" fmla="*/ 1062008 w 1596507"/>
                <a:gd name="connsiteY231" fmla="*/ 3441812 h 4862523"/>
                <a:gd name="connsiteX232" fmla="*/ 1021000 w 1596507"/>
                <a:gd name="connsiteY232" fmla="*/ 3437615 h 4862523"/>
                <a:gd name="connsiteX233" fmla="*/ 1000031 w 1596507"/>
                <a:gd name="connsiteY233" fmla="*/ 3436682 h 4862523"/>
                <a:gd name="connsiteX234" fmla="*/ 605331 w 1596507"/>
                <a:gd name="connsiteY234" fmla="*/ 3436682 h 4862523"/>
                <a:gd name="connsiteX235" fmla="*/ 574575 w 1596507"/>
                <a:gd name="connsiteY235" fmla="*/ 3436216 h 4862523"/>
                <a:gd name="connsiteX236" fmla="*/ 514927 w 1596507"/>
                <a:gd name="connsiteY236" fmla="*/ 3430153 h 4862523"/>
                <a:gd name="connsiteX237" fmla="*/ 456212 w 1596507"/>
                <a:gd name="connsiteY237" fmla="*/ 3418960 h 4862523"/>
                <a:gd name="connsiteX238" fmla="*/ 399826 w 1596507"/>
                <a:gd name="connsiteY238" fmla="*/ 3401704 h 4862523"/>
                <a:gd name="connsiteX239" fmla="*/ 346236 w 1596507"/>
                <a:gd name="connsiteY239" fmla="*/ 3379318 h 4862523"/>
                <a:gd name="connsiteX240" fmla="*/ 295443 w 1596507"/>
                <a:gd name="connsiteY240" fmla="*/ 3352269 h 4862523"/>
                <a:gd name="connsiteX241" fmla="*/ 247445 w 1596507"/>
                <a:gd name="connsiteY241" fmla="*/ 3320089 h 4862523"/>
                <a:gd name="connsiteX242" fmla="*/ 202709 w 1596507"/>
                <a:gd name="connsiteY242" fmla="*/ 3284645 h 4862523"/>
                <a:gd name="connsiteX243" fmla="*/ 161701 w 1596507"/>
                <a:gd name="connsiteY243" fmla="*/ 3244538 h 4862523"/>
                <a:gd name="connsiteX244" fmla="*/ 123956 w 1596507"/>
                <a:gd name="connsiteY244" fmla="*/ 3201165 h 4862523"/>
                <a:gd name="connsiteX245" fmla="*/ 91336 w 1596507"/>
                <a:gd name="connsiteY245" fmla="*/ 3154062 h 4862523"/>
                <a:gd name="connsiteX246" fmla="*/ 62910 w 1596507"/>
                <a:gd name="connsiteY246" fmla="*/ 3104626 h 4862523"/>
                <a:gd name="connsiteX247" fmla="*/ 39610 w 1596507"/>
                <a:gd name="connsiteY247" fmla="*/ 3051460 h 4862523"/>
                <a:gd name="connsiteX248" fmla="*/ 21436 w 1596507"/>
                <a:gd name="connsiteY248" fmla="*/ 2996429 h 4862523"/>
                <a:gd name="connsiteX249" fmla="*/ 7922 w 1596507"/>
                <a:gd name="connsiteY249" fmla="*/ 2938599 h 4862523"/>
                <a:gd name="connsiteX250" fmla="*/ 932 w 1596507"/>
                <a:gd name="connsiteY250" fmla="*/ 2879370 h 4862523"/>
                <a:gd name="connsiteX251" fmla="*/ 0 w 1596507"/>
                <a:gd name="connsiteY251" fmla="*/ 2849522 h 4862523"/>
                <a:gd name="connsiteX252" fmla="*/ 0 w 1596507"/>
                <a:gd name="connsiteY252" fmla="*/ 2819208 h 4862523"/>
                <a:gd name="connsiteX253" fmla="*/ 5126 w 1596507"/>
                <a:gd name="connsiteY253" fmla="*/ 2759979 h 4862523"/>
                <a:gd name="connsiteX254" fmla="*/ 15378 w 1596507"/>
                <a:gd name="connsiteY254" fmla="*/ 2701216 h 4862523"/>
                <a:gd name="connsiteX255" fmla="*/ 31688 w 1596507"/>
                <a:gd name="connsiteY255" fmla="*/ 2645252 h 4862523"/>
                <a:gd name="connsiteX256" fmla="*/ 53590 w 1596507"/>
                <a:gd name="connsiteY256" fmla="*/ 2590687 h 4862523"/>
                <a:gd name="connsiteX257" fmla="*/ 80618 w 1596507"/>
                <a:gd name="connsiteY257" fmla="*/ 2537987 h 4862523"/>
                <a:gd name="connsiteX258" fmla="*/ 113238 w 1596507"/>
                <a:gd name="connsiteY258" fmla="*/ 2488551 h 4862523"/>
                <a:gd name="connsiteX259" fmla="*/ 150517 w 1596507"/>
                <a:gd name="connsiteY259" fmla="*/ 2441914 h 4862523"/>
                <a:gd name="connsiteX260" fmla="*/ 171021 w 1596507"/>
                <a:gd name="connsiteY260" fmla="*/ 2419995 h 4862523"/>
                <a:gd name="connsiteX261" fmla="*/ 192923 w 1596507"/>
                <a:gd name="connsiteY261" fmla="*/ 2399008 h 4862523"/>
                <a:gd name="connsiteX262" fmla="*/ 238591 w 1596507"/>
                <a:gd name="connsiteY262" fmla="*/ 2360766 h 4862523"/>
                <a:gd name="connsiteX263" fmla="*/ 287521 w 1596507"/>
                <a:gd name="connsiteY263" fmla="*/ 2327654 h 4862523"/>
                <a:gd name="connsiteX264" fmla="*/ 339246 w 1596507"/>
                <a:gd name="connsiteY264" fmla="*/ 2299672 h 4862523"/>
                <a:gd name="connsiteX265" fmla="*/ 393302 w 1596507"/>
                <a:gd name="connsiteY265" fmla="*/ 2276819 h 4862523"/>
                <a:gd name="connsiteX266" fmla="*/ 449688 w 1596507"/>
                <a:gd name="connsiteY266" fmla="*/ 2260030 h 4862523"/>
                <a:gd name="connsiteX267" fmla="*/ 507471 w 1596507"/>
                <a:gd name="connsiteY267" fmla="*/ 2247904 h 4862523"/>
                <a:gd name="connsiteX268" fmla="*/ 566653 w 1596507"/>
                <a:gd name="connsiteY268" fmla="*/ 2242308 h 4862523"/>
                <a:gd name="connsiteX269" fmla="*/ 596943 w 1596507"/>
                <a:gd name="connsiteY269" fmla="*/ 2241842 h 4862523"/>
                <a:gd name="connsiteX270" fmla="*/ 991177 w 1596507"/>
                <a:gd name="connsiteY270" fmla="*/ 2241842 h 4862523"/>
                <a:gd name="connsiteX271" fmla="*/ 1013079 w 1596507"/>
                <a:gd name="connsiteY271" fmla="*/ 2241375 h 4862523"/>
                <a:gd name="connsiteX272" fmla="*/ 1054552 w 1596507"/>
                <a:gd name="connsiteY272" fmla="*/ 2237178 h 4862523"/>
                <a:gd name="connsiteX273" fmla="*/ 1096026 w 1596507"/>
                <a:gd name="connsiteY273" fmla="*/ 2229250 h 4862523"/>
                <a:gd name="connsiteX274" fmla="*/ 1135170 w 1596507"/>
                <a:gd name="connsiteY274" fmla="*/ 2217124 h 4862523"/>
                <a:gd name="connsiteX275" fmla="*/ 1173382 w 1596507"/>
                <a:gd name="connsiteY275" fmla="*/ 2201267 h 4862523"/>
                <a:gd name="connsiteX276" fmla="*/ 1208797 w 1596507"/>
                <a:gd name="connsiteY276" fmla="*/ 2182613 h 4862523"/>
                <a:gd name="connsiteX277" fmla="*/ 1242815 w 1596507"/>
                <a:gd name="connsiteY277" fmla="*/ 2160227 h 4862523"/>
                <a:gd name="connsiteX278" fmla="*/ 1274037 w 1596507"/>
                <a:gd name="connsiteY278" fmla="*/ 2135509 h 4862523"/>
                <a:gd name="connsiteX279" fmla="*/ 1302463 w 1596507"/>
                <a:gd name="connsiteY279" fmla="*/ 2107527 h 4862523"/>
                <a:gd name="connsiteX280" fmla="*/ 1328559 w 1596507"/>
                <a:gd name="connsiteY280" fmla="*/ 2077213 h 4862523"/>
                <a:gd name="connsiteX281" fmla="*/ 1351859 w 1596507"/>
                <a:gd name="connsiteY281" fmla="*/ 2044567 h 4862523"/>
                <a:gd name="connsiteX282" fmla="*/ 1371896 w 1596507"/>
                <a:gd name="connsiteY282" fmla="*/ 2009589 h 4862523"/>
                <a:gd name="connsiteX283" fmla="*/ 1388206 w 1596507"/>
                <a:gd name="connsiteY283" fmla="*/ 1972746 h 4862523"/>
                <a:gd name="connsiteX284" fmla="*/ 1400788 w 1596507"/>
                <a:gd name="connsiteY284" fmla="*/ 1934970 h 4862523"/>
                <a:gd name="connsiteX285" fmla="*/ 1410108 w 1596507"/>
                <a:gd name="connsiteY285" fmla="*/ 1894862 h 4862523"/>
                <a:gd name="connsiteX286" fmla="*/ 1414768 w 1596507"/>
                <a:gd name="connsiteY286" fmla="*/ 1853822 h 4862523"/>
                <a:gd name="connsiteX287" fmla="*/ 1415234 w 1596507"/>
                <a:gd name="connsiteY287" fmla="*/ 1832835 h 4862523"/>
                <a:gd name="connsiteX288" fmla="*/ 1416166 w 1596507"/>
                <a:gd name="connsiteY288" fmla="*/ 1811382 h 4862523"/>
                <a:gd name="connsiteX289" fmla="*/ 1412438 w 1596507"/>
                <a:gd name="connsiteY289" fmla="*/ 1769875 h 4862523"/>
                <a:gd name="connsiteX290" fmla="*/ 1404982 w 1596507"/>
                <a:gd name="connsiteY290" fmla="*/ 1729301 h 4862523"/>
                <a:gd name="connsiteX291" fmla="*/ 1393798 w 1596507"/>
                <a:gd name="connsiteY291" fmla="*/ 1690126 h 4862523"/>
                <a:gd name="connsiteX292" fmla="*/ 1378420 w 1596507"/>
                <a:gd name="connsiteY292" fmla="*/ 1651883 h 4862523"/>
                <a:gd name="connsiteX293" fmla="*/ 1359315 w 1596507"/>
                <a:gd name="connsiteY293" fmla="*/ 1615506 h 4862523"/>
                <a:gd name="connsiteX294" fmla="*/ 1336947 w 1596507"/>
                <a:gd name="connsiteY294" fmla="*/ 1580995 h 4862523"/>
                <a:gd name="connsiteX295" fmla="*/ 1310851 w 1596507"/>
                <a:gd name="connsiteY295" fmla="*/ 1548349 h 4862523"/>
                <a:gd name="connsiteX296" fmla="*/ 1296405 w 1596507"/>
                <a:gd name="connsiteY296" fmla="*/ 1533425 h 4862523"/>
                <a:gd name="connsiteX297" fmla="*/ 1281493 w 1596507"/>
                <a:gd name="connsiteY297" fmla="*/ 1518968 h 4862523"/>
                <a:gd name="connsiteX298" fmla="*/ 1249339 w 1596507"/>
                <a:gd name="connsiteY298" fmla="*/ 1492385 h 4862523"/>
                <a:gd name="connsiteX299" fmla="*/ 1215321 w 1596507"/>
                <a:gd name="connsiteY299" fmla="*/ 1468600 h 4862523"/>
                <a:gd name="connsiteX300" fmla="*/ 1178974 w 1596507"/>
                <a:gd name="connsiteY300" fmla="*/ 1449479 h 4862523"/>
                <a:gd name="connsiteX301" fmla="*/ 1141694 w 1596507"/>
                <a:gd name="connsiteY301" fmla="*/ 1433622 h 4862523"/>
                <a:gd name="connsiteX302" fmla="*/ 1102550 w 1596507"/>
                <a:gd name="connsiteY302" fmla="*/ 1421496 h 4862523"/>
                <a:gd name="connsiteX303" fmla="*/ 1062008 w 1596507"/>
                <a:gd name="connsiteY303" fmla="*/ 1413568 h 4862523"/>
                <a:gd name="connsiteX304" fmla="*/ 1021000 w 1596507"/>
                <a:gd name="connsiteY304" fmla="*/ 1409371 h 4862523"/>
                <a:gd name="connsiteX305" fmla="*/ 1000031 w 1596507"/>
                <a:gd name="connsiteY305" fmla="*/ 1408904 h 4862523"/>
                <a:gd name="connsiteX306" fmla="*/ 605331 w 1596507"/>
                <a:gd name="connsiteY306" fmla="*/ 1408904 h 4862523"/>
                <a:gd name="connsiteX307" fmla="*/ 574575 w 1596507"/>
                <a:gd name="connsiteY307" fmla="*/ 1408438 h 4862523"/>
                <a:gd name="connsiteX308" fmla="*/ 514927 w 1596507"/>
                <a:gd name="connsiteY308" fmla="*/ 1402375 h 4862523"/>
                <a:gd name="connsiteX309" fmla="*/ 456212 w 1596507"/>
                <a:gd name="connsiteY309" fmla="*/ 1390716 h 4862523"/>
                <a:gd name="connsiteX310" fmla="*/ 399826 w 1596507"/>
                <a:gd name="connsiteY310" fmla="*/ 1373927 h 4862523"/>
                <a:gd name="connsiteX311" fmla="*/ 346236 w 1596507"/>
                <a:gd name="connsiteY311" fmla="*/ 1351541 h 4862523"/>
                <a:gd name="connsiteX312" fmla="*/ 295443 w 1596507"/>
                <a:gd name="connsiteY312" fmla="*/ 1324025 h 4862523"/>
                <a:gd name="connsiteX313" fmla="*/ 247445 w 1596507"/>
                <a:gd name="connsiteY313" fmla="*/ 1292312 h 4862523"/>
                <a:gd name="connsiteX314" fmla="*/ 202709 w 1596507"/>
                <a:gd name="connsiteY314" fmla="*/ 1256401 h 4862523"/>
                <a:gd name="connsiteX315" fmla="*/ 161701 w 1596507"/>
                <a:gd name="connsiteY315" fmla="*/ 1216760 h 4862523"/>
                <a:gd name="connsiteX316" fmla="*/ 123956 w 1596507"/>
                <a:gd name="connsiteY316" fmla="*/ 1172921 h 4862523"/>
                <a:gd name="connsiteX317" fmla="*/ 91336 w 1596507"/>
                <a:gd name="connsiteY317" fmla="*/ 1125818 h 4862523"/>
                <a:gd name="connsiteX318" fmla="*/ 62910 w 1596507"/>
                <a:gd name="connsiteY318" fmla="*/ 1076382 h 4862523"/>
                <a:gd name="connsiteX319" fmla="*/ 39610 w 1596507"/>
                <a:gd name="connsiteY319" fmla="*/ 1023216 h 4862523"/>
                <a:gd name="connsiteX320" fmla="*/ 21436 w 1596507"/>
                <a:gd name="connsiteY320" fmla="*/ 968185 h 4862523"/>
                <a:gd name="connsiteX321" fmla="*/ 7922 w 1596507"/>
                <a:gd name="connsiteY321" fmla="*/ 910821 h 4862523"/>
                <a:gd name="connsiteX322" fmla="*/ 932 w 1596507"/>
                <a:gd name="connsiteY322" fmla="*/ 851592 h 4862523"/>
                <a:gd name="connsiteX323" fmla="*/ 0 w 1596507"/>
                <a:gd name="connsiteY323" fmla="*/ 821278 h 4862523"/>
                <a:gd name="connsiteX324" fmla="*/ 0 w 1596507"/>
                <a:gd name="connsiteY324" fmla="*/ 790964 h 4862523"/>
                <a:gd name="connsiteX325" fmla="*/ 5126 w 1596507"/>
                <a:gd name="connsiteY325" fmla="*/ 731735 h 4862523"/>
                <a:gd name="connsiteX326" fmla="*/ 15378 w 1596507"/>
                <a:gd name="connsiteY326" fmla="*/ 673439 h 4862523"/>
                <a:gd name="connsiteX327" fmla="*/ 31688 w 1596507"/>
                <a:gd name="connsiteY327" fmla="*/ 617008 h 4862523"/>
                <a:gd name="connsiteX328" fmla="*/ 53590 w 1596507"/>
                <a:gd name="connsiteY328" fmla="*/ 562442 h 4862523"/>
                <a:gd name="connsiteX329" fmla="*/ 80618 w 1596507"/>
                <a:gd name="connsiteY329" fmla="*/ 510209 h 4862523"/>
                <a:gd name="connsiteX330" fmla="*/ 113238 w 1596507"/>
                <a:gd name="connsiteY330" fmla="*/ 460307 h 4862523"/>
                <a:gd name="connsiteX331" fmla="*/ 150517 w 1596507"/>
                <a:gd name="connsiteY331" fmla="*/ 414137 h 4862523"/>
                <a:gd name="connsiteX332" fmla="*/ 171021 w 1596507"/>
                <a:gd name="connsiteY332" fmla="*/ 392217 h 4862523"/>
                <a:gd name="connsiteX333" fmla="*/ 192923 w 1596507"/>
                <a:gd name="connsiteY333" fmla="*/ 370764 h 4862523"/>
                <a:gd name="connsiteX334" fmla="*/ 238591 w 1596507"/>
                <a:gd name="connsiteY334" fmla="*/ 332988 h 4862523"/>
                <a:gd name="connsiteX335" fmla="*/ 287521 w 1596507"/>
                <a:gd name="connsiteY335" fmla="*/ 299876 h 4862523"/>
                <a:gd name="connsiteX336" fmla="*/ 339246 w 1596507"/>
                <a:gd name="connsiteY336" fmla="*/ 271894 h 4862523"/>
                <a:gd name="connsiteX337" fmla="*/ 393302 w 1596507"/>
                <a:gd name="connsiteY337" fmla="*/ 249042 h 4862523"/>
                <a:gd name="connsiteX338" fmla="*/ 449688 w 1596507"/>
                <a:gd name="connsiteY338" fmla="*/ 231786 h 4862523"/>
                <a:gd name="connsiteX339" fmla="*/ 507471 w 1596507"/>
                <a:gd name="connsiteY339" fmla="*/ 219660 h 4862523"/>
                <a:gd name="connsiteX340" fmla="*/ 566653 w 1596507"/>
                <a:gd name="connsiteY340" fmla="*/ 214530 h 4862523"/>
                <a:gd name="connsiteX341" fmla="*/ 596943 w 1596507"/>
                <a:gd name="connsiteY341" fmla="*/ 213598 h 4862523"/>
                <a:gd name="connsiteX342" fmla="*/ 798720 w 1596507"/>
                <a:gd name="connsiteY342" fmla="*/ 213598 h 4862523"/>
                <a:gd name="connsiteX343" fmla="*/ 809438 w 1596507"/>
                <a:gd name="connsiteY343" fmla="*/ 213131 h 4862523"/>
                <a:gd name="connsiteX344" fmla="*/ 831340 w 1596507"/>
                <a:gd name="connsiteY344" fmla="*/ 208934 h 4862523"/>
                <a:gd name="connsiteX345" fmla="*/ 851377 w 1596507"/>
                <a:gd name="connsiteY345" fmla="*/ 200539 h 4862523"/>
                <a:gd name="connsiteX346" fmla="*/ 868619 w 1596507"/>
                <a:gd name="connsiteY346" fmla="*/ 188414 h 4862523"/>
                <a:gd name="connsiteX347" fmla="*/ 883997 w 1596507"/>
                <a:gd name="connsiteY347" fmla="*/ 173490 h 4862523"/>
                <a:gd name="connsiteX348" fmla="*/ 896113 w 1596507"/>
                <a:gd name="connsiteY348" fmla="*/ 155768 h 4862523"/>
                <a:gd name="connsiteX349" fmla="*/ 904501 w 1596507"/>
                <a:gd name="connsiteY349" fmla="*/ 135714 h 4862523"/>
                <a:gd name="connsiteX350" fmla="*/ 908695 w 1596507"/>
                <a:gd name="connsiteY350" fmla="*/ 114261 h 4862523"/>
                <a:gd name="connsiteX351" fmla="*/ 909161 w 1596507"/>
                <a:gd name="connsiteY351" fmla="*/ 102601 h 4862523"/>
                <a:gd name="connsiteX352" fmla="*/ 909161 w 1596507"/>
                <a:gd name="connsiteY352" fmla="*/ 0 h 4862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Lst>
              <a:rect l="l" t="t" r="r" b="b"/>
              <a:pathLst>
                <a:path w="1596507" h="4862523">
                  <a:moveTo>
                    <a:pt x="909161" y="0"/>
                  </a:moveTo>
                  <a:lnTo>
                    <a:pt x="1090434" y="0"/>
                  </a:lnTo>
                  <a:lnTo>
                    <a:pt x="1090434" y="102601"/>
                  </a:lnTo>
                  <a:lnTo>
                    <a:pt x="1089968" y="117525"/>
                  </a:lnTo>
                  <a:lnTo>
                    <a:pt x="1086706" y="147373"/>
                  </a:lnTo>
                  <a:lnTo>
                    <a:pt x="1081580" y="175822"/>
                  </a:lnTo>
                  <a:lnTo>
                    <a:pt x="1072726" y="203337"/>
                  </a:lnTo>
                  <a:lnTo>
                    <a:pt x="1055484" y="242046"/>
                  </a:lnTo>
                  <a:lnTo>
                    <a:pt x="1023796" y="288683"/>
                  </a:lnTo>
                  <a:lnTo>
                    <a:pt x="984187" y="328791"/>
                  </a:lnTo>
                  <a:lnTo>
                    <a:pt x="937587" y="360038"/>
                  </a:lnTo>
                  <a:lnTo>
                    <a:pt x="898909" y="377760"/>
                  </a:lnTo>
                  <a:lnTo>
                    <a:pt x="870949" y="386155"/>
                  </a:lnTo>
                  <a:lnTo>
                    <a:pt x="842989" y="391751"/>
                  </a:lnTo>
                  <a:lnTo>
                    <a:pt x="813166" y="394549"/>
                  </a:lnTo>
                  <a:lnTo>
                    <a:pt x="798720" y="395016"/>
                  </a:lnTo>
                  <a:lnTo>
                    <a:pt x="596943" y="395016"/>
                  </a:lnTo>
                  <a:lnTo>
                    <a:pt x="576439" y="395016"/>
                  </a:lnTo>
                  <a:lnTo>
                    <a:pt x="534965" y="399213"/>
                  </a:lnTo>
                  <a:lnTo>
                    <a:pt x="494423" y="407141"/>
                  </a:lnTo>
                  <a:lnTo>
                    <a:pt x="454814" y="419267"/>
                  </a:lnTo>
                  <a:lnTo>
                    <a:pt x="417534" y="435123"/>
                  </a:lnTo>
                  <a:lnTo>
                    <a:pt x="381186" y="455177"/>
                  </a:lnTo>
                  <a:lnTo>
                    <a:pt x="347634" y="478029"/>
                  </a:lnTo>
                  <a:lnTo>
                    <a:pt x="315480" y="504613"/>
                  </a:lnTo>
                  <a:lnTo>
                    <a:pt x="300569" y="519536"/>
                  </a:lnTo>
                  <a:lnTo>
                    <a:pt x="286123" y="534927"/>
                  </a:lnTo>
                  <a:lnTo>
                    <a:pt x="260027" y="566640"/>
                  </a:lnTo>
                  <a:lnTo>
                    <a:pt x="237659" y="601151"/>
                  </a:lnTo>
                  <a:lnTo>
                    <a:pt x="218087" y="637994"/>
                  </a:lnTo>
                  <a:lnTo>
                    <a:pt x="203175" y="675770"/>
                  </a:lnTo>
                  <a:lnTo>
                    <a:pt x="192457" y="715412"/>
                  </a:lnTo>
                  <a:lnTo>
                    <a:pt x="184535" y="755986"/>
                  </a:lnTo>
                  <a:lnTo>
                    <a:pt x="181273" y="797027"/>
                  </a:lnTo>
                  <a:lnTo>
                    <a:pt x="181273" y="818480"/>
                  </a:lnTo>
                  <a:lnTo>
                    <a:pt x="182205" y="839466"/>
                  </a:lnTo>
                  <a:lnTo>
                    <a:pt x="186865" y="880507"/>
                  </a:lnTo>
                  <a:lnTo>
                    <a:pt x="195719" y="920615"/>
                  </a:lnTo>
                  <a:lnTo>
                    <a:pt x="208767" y="959324"/>
                  </a:lnTo>
                  <a:lnTo>
                    <a:pt x="225543" y="996167"/>
                  </a:lnTo>
                  <a:lnTo>
                    <a:pt x="245581" y="1030678"/>
                  </a:lnTo>
                  <a:lnTo>
                    <a:pt x="268415" y="1063324"/>
                  </a:lnTo>
                  <a:lnTo>
                    <a:pt x="294511" y="1093172"/>
                  </a:lnTo>
                  <a:lnTo>
                    <a:pt x="323402" y="1121154"/>
                  </a:lnTo>
                  <a:lnTo>
                    <a:pt x="354158" y="1146338"/>
                  </a:lnTo>
                  <a:lnTo>
                    <a:pt x="388176" y="1168257"/>
                  </a:lnTo>
                  <a:lnTo>
                    <a:pt x="424058" y="1187845"/>
                  </a:lnTo>
                  <a:lnTo>
                    <a:pt x="461804" y="1202769"/>
                  </a:lnTo>
                  <a:lnTo>
                    <a:pt x="500947" y="1214894"/>
                  </a:lnTo>
                  <a:lnTo>
                    <a:pt x="541955" y="1223289"/>
                  </a:lnTo>
                  <a:lnTo>
                    <a:pt x="584361" y="1227486"/>
                  </a:lnTo>
                  <a:lnTo>
                    <a:pt x="605331" y="1227486"/>
                  </a:lnTo>
                  <a:lnTo>
                    <a:pt x="1000031" y="1227486"/>
                  </a:lnTo>
                  <a:lnTo>
                    <a:pt x="1029854" y="1227953"/>
                  </a:lnTo>
                  <a:lnTo>
                    <a:pt x="1089036" y="1234016"/>
                  </a:lnTo>
                  <a:lnTo>
                    <a:pt x="1147286" y="1245675"/>
                  </a:lnTo>
                  <a:lnTo>
                    <a:pt x="1203205" y="1263397"/>
                  </a:lnTo>
                  <a:lnTo>
                    <a:pt x="1257727" y="1285783"/>
                  </a:lnTo>
                  <a:lnTo>
                    <a:pt x="1308987" y="1313299"/>
                  </a:lnTo>
                  <a:lnTo>
                    <a:pt x="1357917" y="1346411"/>
                  </a:lnTo>
                  <a:lnTo>
                    <a:pt x="1404050" y="1385120"/>
                  </a:lnTo>
                  <a:lnTo>
                    <a:pt x="1425486" y="1406573"/>
                  </a:lnTo>
                  <a:lnTo>
                    <a:pt x="1445990" y="1428026"/>
                  </a:lnTo>
                  <a:lnTo>
                    <a:pt x="1483736" y="1474663"/>
                  </a:lnTo>
                  <a:lnTo>
                    <a:pt x="1516356" y="1524564"/>
                  </a:lnTo>
                  <a:lnTo>
                    <a:pt x="1543383" y="1576331"/>
                  </a:lnTo>
                  <a:lnTo>
                    <a:pt x="1565285" y="1630897"/>
                  </a:lnTo>
                  <a:lnTo>
                    <a:pt x="1581595" y="1687327"/>
                  </a:lnTo>
                  <a:lnTo>
                    <a:pt x="1591847" y="1745624"/>
                  </a:lnTo>
                  <a:lnTo>
                    <a:pt x="1596507" y="1805319"/>
                  </a:lnTo>
                  <a:lnTo>
                    <a:pt x="1596507" y="1835633"/>
                  </a:lnTo>
                  <a:lnTo>
                    <a:pt x="1596041" y="1865947"/>
                  </a:lnTo>
                  <a:lnTo>
                    <a:pt x="1588585" y="1925176"/>
                  </a:lnTo>
                  <a:lnTo>
                    <a:pt x="1576003" y="1982540"/>
                  </a:lnTo>
                  <a:lnTo>
                    <a:pt x="1557363" y="2037571"/>
                  </a:lnTo>
                  <a:lnTo>
                    <a:pt x="1533598" y="2090271"/>
                  </a:lnTo>
                  <a:lnTo>
                    <a:pt x="1505172" y="2140173"/>
                  </a:lnTo>
                  <a:lnTo>
                    <a:pt x="1472552" y="2186810"/>
                  </a:lnTo>
                  <a:lnTo>
                    <a:pt x="1435272" y="2230182"/>
                  </a:lnTo>
                  <a:lnTo>
                    <a:pt x="1394264" y="2270290"/>
                  </a:lnTo>
                  <a:lnTo>
                    <a:pt x="1349529" y="2306667"/>
                  </a:lnTo>
                  <a:lnTo>
                    <a:pt x="1301997" y="2337914"/>
                  </a:lnTo>
                  <a:lnTo>
                    <a:pt x="1250271" y="2364963"/>
                  </a:lnTo>
                  <a:lnTo>
                    <a:pt x="1196681" y="2387349"/>
                  </a:lnTo>
                  <a:lnTo>
                    <a:pt x="1140762" y="2404605"/>
                  </a:lnTo>
                  <a:lnTo>
                    <a:pt x="1082046" y="2416730"/>
                  </a:lnTo>
                  <a:lnTo>
                    <a:pt x="1021932" y="2422793"/>
                  </a:lnTo>
                  <a:lnTo>
                    <a:pt x="991177" y="2423260"/>
                  </a:lnTo>
                  <a:lnTo>
                    <a:pt x="596943" y="2423260"/>
                  </a:lnTo>
                  <a:lnTo>
                    <a:pt x="576439" y="2423260"/>
                  </a:lnTo>
                  <a:lnTo>
                    <a:pt x="534965" y="2427457"/>
                  </a:lnTo>
                  <a:lnTo>
                    <a:pt x="494423" y="2435852"/>
                  </a:lnTo>
                  <a:lnTo>
                    <a:pt x="454814" y="2447511"/>
                  </a:lnTo>
                  <a:lnTo>
                    <a:pt x="417534" y="2463834"/>
                  </a:lnTo>
                  <a:lnTo>
                    <a:pt x="381186" y="2482955"/>
                  </a:lnTo>
                  <a:lnTo>
                    <a:pt x="347634" y="2505807"/>
                  </a:lnTo>
                  <a:lnTo>
                    <a:pt x="315480" y="2532390"/>
                  </a:lnTo>
                  <a:lnTo>
                    <a:pt x="300569" y="2547780"/>
                  </a:lnTo>
                  <a:lnTo>
                    <a:pt x="286123" y="2562704"/>
                  </a:lnTo>
                  <a:lnTo>
                    <a:pt x="260027" y="2594884"/>
                  </a:lnTo>
                  <a:lnTo>
                    <a:pt x="237659" y="2629862"/>
                  </a:lnTo>
                  <a:lnTo>
                    <a:pt x="218087" y="2666238"/>
                  </a:lnTo>
                  <a:lnTo>
                    <a:pt x="203175" y="2704481"/>
                  </a:lnTo>
                  <a:lnTo>
                    <a:pt x="192457" y="2743656"/>
                  </a:lnTo>
                  <a:lnTo>
                    <a:pt x="184535" y="2784230"/>
                  </a:lnTo>
                  <a:lnTo>
                    <a:pt x="181273" y="2825737"/>
                  </a:lnTo>
                  <a:lnTo>
                    <a:pt x="181273" y="2846257"/>
                  </a:lnTo>
                  <a:lnTo>
                    <a:pt x="182205" y="2867710"/>
                  </a:lnTo>
                  <a:lnTo>
                    <a:pt x="186865" y="2908751"/>
                  </a:lnTo>
                  <a:lnTo>
                    <a:pt x="195719" y="2948392"/>
                  </a:lnTo>
                  <a:lnTo>
                    <a:pt x="208767" y="2987101"/>
                  </a:lnTo>
                  <a:lnTo>
                    <a:pt x="225543" y="3023944"/>
                  </a:lnTo>
                  <a:lnTo>
                    <a:pt x="245581" y="3058456"/>
                  </a:lnTo>
                  <a:lnTo>
                    <a:pt x="268415" y="3091102"/>
                  </a:lnTo>
                  <a:lnTo>
                    <a:pt x="294511" y="3121416"/>
                  </a:lnTo>
                  <a:lnTo>
                    <a:pt x="323402" y="3149398"/>
                  </a:lnTo>
                  <a:lnTo>
                    <a:pt x="354158" y="3174582"/>
                  </a:lnTo>
                  <a:lnTo>
                    <a:pt x="388176" y="3196501"/>
                  </a:lnTo>
                  <a:lnTo>
                    <a:pt x="424058" y="3215623"/>
                  </a:lnTo>
                  <a:lnTo>
                    <a:pt x="461804" y="3230546"/>
                  </a:lnTo>
                  <a:lnTo>
                    <a:pt x="500947" y="3242672"/>
                  </a:lnTo>
                  <a:lnTo>
                    <a:pt x="541955" y="3251533"/>
                  </a:lnTo>
                  <a:lnTo>
                    <a:pt x="584361" y="3255730"/>
                  </a:lnTo>
                  <a:lnTo>
                    <a:pt x="605331" y="3255730"/>
                  </a:lnTo>
                  <a:lnTo>
                    <a:pt x="1000031" y="3255730"/>
                  </a:lnTo>
                  <a:lnTo>
                    <a:pt x="1029854" y="3256197"/>
                  </a:lnTo>
                  <a:lnTo>
                    <a:pt x="1089036" y="3262260"/>
                  </a:lnTo>
                  <a:lnTo>
                    <a:pt x="1147286" y="3273919"/>
                  </a:lnTo>
                  <a:lnTo>
                    <a:pt x="1203205" y="3291175"/>
                  </a:lnTo>
                  <a:lnTo>
                    <a:pt x="1257727" y="3313560"/>
                  </a:lnTo>
                  <a:lnTo>
                    <a:pt x="1308987" y="3341543"/>
                  </a:lnTo>
                  <a:lnTo>
                    <a:pt x="1357917" y="3374655"/>
                  </a:lnTo>
                  <a:lnTo>
                    <a:pt x="1404050" y="3413364"/>
                  </a:lnTo>
                  <a:lnTo>
                    <a:pt x="1425486" y="3434350"/>
                  </a:lnTo>
                  <a:lnTo>
                    <a:pt x="1445990" y="3456270"/>
                  </a:lnTo>
                  <a:lnTo>
                    <a:pt x="1483736" y="3502907"/>
                  </a:lnTo>
                  <a:lnTo>
                    <a:pt x="1516356" y="3552342"/>
                  </a:lnTo>
                  <a:lnTo>
                    <a:pt x="1543383" y="3604109"/>
                  </a:lnTo>
                  <a:lnTo>
                    <a:pt x="1565285" y="3658674"/>
                  </a:lnTo>
                  <a:lnTo>
                    <a:pt x="1581595" y="3715571"/>
                  </a:lnTo>
                  <a:lnTo>
                    <a:pt x="1591847" y="3773401"/>
                  </a:lnTo>
                  <a:lnTo>
                    <a:pt x="1596507" y="3833563"/>
                  </a:lnTo>
                  <a:lnTo>
                    <a:pt x="1596507" y="3863877"/>
                  </a:lnTo>
                  <a:lnTo>
                    <a:pt x="1596041" y="3893725"/>
                  </a:lnTo>
                  <a:lnTo>
                    <a:pt x="1588585" y="3952954"/>
                  </a:lnTo>
                  <a:lnTo>
                    <a:pt x="1576003" y="4010317"/>
                  </a:lnTo>
                  <a:lnTo>
                    <a:pt x="1557363" y="4065349"/>
                  </a:lnTo>
                  <a:lnTo>
                    <a:pt x="1533598" y="4118049"/>
                  </a:lnTo>
                  <a:lnTo>
                    <a:pt x="1505172" y="4168417"/>
                  </a:lnTo>
                  <a:lnTo>
                    <a:pt x="1472552" y="4215054"/>
                  </a:lnTo>
                  <a:lnTo>
                    <a:pt x="1435272" y="4258426"/>
                  </a:lnTo>
                  <a:lnTo>
                    <a:pt x="1394264" y="4298068"/>
                  </a:lnTo>
                  <a:lnTo>
                    <a:pt x="1349529" y="4334445"/>
                  </a:lnTo>
                  <a:lnTo>
                    <a:pt x="1301997" y="4366158"/>
                  </a:lnTo>
                  <a:lnTo>
                    <a:pt x="1250271" y="4393207"/>
                  </a:lnTo>
                  <a:lnTo>
                    <a:pt x="1196681" y="4415593"/>
                  </a:lnTo>
                  <a:lnTo>
                    <a:pt x="1140762" y="4432849"/>
                  </a:lnTo>
                  <a:lnTo>
                    <a:pt x="1082046" y="4444508"/>
                  </a:lnTo>
                  <a:lnTo>
                    <a:pt x="1021932" y="4450571"/>
                  </a:lnTo>
                  <a:lnTo>
                    <a:pt x="991177" y="4451037"/>
                  </a:lnTo>
                  <a:lnTo>
                    <a:pt x="596943" y="4451037"/>
                  </a:lnTo>
                  <a:lnTo>
                    <a:pt x="576439" y="4451037"/>
                  </a:lnTo>
                  <a:lnTo>
                    <a:pt x="534965" y="4455235"/>
                  </a:lnTo>
                  <a:lnTo>
                    <a:pt x="494423" y="4464096"/>
                  </a:lnTo>
                  <a:lnTo>
                    <a:pt x="454814" y="4475289"/>
                  </a:lnTo>
                  <a:lnTo>
                    <a:pt x="417534" y="4491612"/>
                  </a:lnTo>
                  <a:lnTo>
                    <a:pt x="381186" y="4511199"/>
                  </a:lnTo>
                  <a:lnTo>
                    <a:pt x="347634" y="4534051"/>
                  </a:lnTo>
                  <a:lnTo>
                    <a:pt x="315480" y="4560634"/>
                  </a:lnTo>
                  <a:lnTo>
                    <a:pt x="300569" y="4575558"/>
                  </a:lnTo>
                  <a:lnTo>
                    <a:pt x="286123" y="4590948"/>
                  </a:lnTo>
                  <a:lnTo>
                    <a:pt x="260027" y="4622662"/>
                  </a:lnTo>
                  <a:lnTo>
                    <a:pt x="237659" y="4658106"/>
                  </a:lnTo>
                  <a:lnTo>
                    <a:pt x="218087" y="4694016"/>
                  </a:lnTo>
                  <a:lnTo>
                    <a:pt x="203175" y="4732259"/>
                  </a:lnTo>
                  <a:lnTo>
                    <a:pt x="192457" y="4771434"/>
                  </a:lnTo>
                  <a:lnTo>
                    <a:pt x="184535" y="4812008"/>
                  </a:lnTo>
                  <a:lnTo>
                    <a:pt x="181273" y="4853981"/>
                  </a:lnTo>
                  <a:lnTo>
                    <a:pt x="181273" y="4862523"/>
                  </a:lnTo>
                  <a:lnTo>
                    <a:pt x="0" y="4862523"/>
                  </a:lnTo>
                  <a:lnTo>
                    <a:pt x="0" y="4846986"/>
                  </a:lnTo>
                  <a:lnTo>
                    <a:pt x="5126" y="4787757"/>
                  </a:lnTo>
                  <a:lnTo>
                    <a:pt x="15378" y="4729460"/>
                  </a:lnTo>
                  <a:lnTo>
                    <a:pt x="31688" y="4673030"/>
                  </a:lnTo>
                  <a:lnTo>
                    <a:pt x="53590" y="4618464"/>
                  </a:lnTo>
                  <a:lnTo>
                    <a:pt x="80618" y="4566231"/>
                  </a:lnTo>
                  <a:lnTo>
                    <a:pt x="113238" y="4516329"/>
                  </a:lnTo>
                  <a:lnTo>
                    <a:pt x="150517" y="4470625"/>
                  </a:lnTo>
                  <a:lnTo>
                    <a:pt x="171021" y="4448239"/>
                  </a:lnTo>
                  <a:lnTo>
                    <a:pt x="192923" y="4427252"/>
                  </a:lnTo>
                  <a:lnTo>
                    <a:pt x="238591" y="4389010"/>
                  </a:lnTo>
                  <a:lnTo>
                    <a:pt x="287521" y="4355898"/>
                  </a:lnTo>
                  <a:lnTo>
                    <a:pt x="339246" y="4327916"/>
                  </a:lnTo>
                  <a:lnTo>
                    <a:pt x="393302" y="4305063"/>
                  </a:lnTo>
                  <a:lnTo>
                    <a:pt x="449688" y="4287808"/>
                  </a:lnTo>
                  <a:lnTo>
                    <a:pt x="507471" y="4275682"/>
                  </a:lnTo>
                  <a:lnTo>
                    <a:pt x="566653" y="4270552"/>
                  </a:lnTo>
                  <a:lnTo>
                    <a:pt x="596943" y="4270086"/>
                  </a:lnTo>
                  <a:lnTo>
                    <a:pt x="991177" y="4270086"/>
                  </a:lnTo>
                  <a:lnTo>
                    <a:pt x="1013079" y="4269153"/>
                  </a:lnTo>
                  <a:lnTo>
                    <a:pt x="1054552" y="4264956"/>
                  </a:lnTo>
                  <a:lnTo>
                    <a:pt x="1096026" y="4257027"/>
                  </a:lnTo>
                  <a:lnTo>
                    <a:pt x="1135170" y="4244902"/>
                  </a:lnTo>
                  <a:lnTo>
                    <a:pt x="1173382" y="4229511"/>
                  </a:lnTo>
                  <a:lnTo>
                    <a:pt x="1208797" y="4210857"/>
                  </a:lnTo>
                  <a:lnTo>
                    <a:pt x="1242815" y="4188471"/>
                  </a:lnTo>
                  <a:lnTo>
                    <a:pt x="1274037" y="4163287"/>
                  </a:lnTo>
                  <a:lnTo>
                    <a:pt x="1302463" y="4135771"/>
                  </a:lnTo>
                  <a:lnTo>
                    <a:pt x="1328559" y="4105457"/>
                  </a:lnTo>
                  <a:lnTo>
                    <a:pt x="1351859" y="4072811"/>
                  </a:lnTo>
                  <a:lnTo>
                    <a:pt x="1371896" y="4037833"/>
                  </a:lnTo>
                  <a:lnTo>
                    <a:pt x="1388206" y="4001456"/>
                  </a:lnTo>
                  <a:lnTo>
                    <a:pt x="1400788" y="3962748"/>
                  </a:lnTo>
                  <a:lnTo>
                    <a:pt x="1410108" y="3923106"/>
                  </a:lnTo>
                  <a:lnTo>
                    <a:pt x="1414768" y="3881599"/>
                  </a:lnTo>
                  <a:lnTo>
                    <a:pt x="1415234" y="3860613"/>
                  </a:lnTo>
                  <a:lnTo>
                    <a:pt x="1416166" y="3839626"/>
                  </a:lnTo>
                  <a:lnTo>
                    <a:pt x="1412438" y="3797653"/>
                  </a:lnTo>
                  <a:lnTo>
                    <a:pt x="1404982" y="3757078"/>
                  </a:lnTo>
                  <a:lnTo>
                    <a:pt x="1393798" y="3717903"/>
                  </a:lnTo>
                  <a:lnTo>
                    <a:pt x="1378420" y="3680127"/>
                  </a:lnTo>
                  <a:lnTo>
                    <a:pt x="1359315" y="3643750"/>
                  </a:lnTo>
                  <a:lnTo>
                    <a:pt x="1336947" y="3609239"/>
                  </a:lnTo>
                  <a:lnTo>
                    <a:pt x="1310851" y="3576593"/>
                  </a:lnTo>
                  <a:lnTo>
                    <a:pt x="1296405" y="3561203"/>
                  </a:lnTo>
                  <a:lnTo>
                    <a:pt x="1281493" y="3546745"/>
                  </a:lnTo>
                  <a:lnTo>
                    <a:pt x="1249339" y="3520162"/>
                  </a:lnTo>
                  <a:lnTo>
                    <a:pt x="1215321" y="3496844"/>
                  </a:lnTo>
                  <a:lnTo>
                    <a:pt x="1178974" y="3477256"/>
                  </a:lnTo>
                  <a:lnTo>
                    <a:pt x="1141694" y="3461866"/>
                  </a:lnTo>
                  <a:lnTo>
                    <a:pt x="1102550" y="3449740"/>
                  </a:lnTo>
                  <a:lnTo>
                    <a:pt x="1062008" y="3441812"/>
                  </a:lnTo>
                  <a:lnTo>
                    <a:pt x="1021000" y="3437615"/>
                  </a:lnTo>
                  <a:lnTo>
                    <a:pt x="1000031" y="3436682"/>
                  </a:lnTo>
                  <a:lnTo>
                    <a:pt x="605331" y="3436682"/>
                  </a:lnTo>
                  <a:lnTo>
                    <a:pt x="574575" y="3436216"/>
                  </a:lnTo>
                  <a:lnTo>
                    <a:pt x="514927" y="3430153"/>
                  </a:lnTo>
                  <a:lnTo>
                    <a:pt x="456212" y="3418960"/>
                  </a:lnTo>
                  <a:lnTo>
                    <a:pt x="399826" y="3401704"/>
                  </a:lnTo>
                  <a:lnTo>
                    <a:pt x="346236" y="3379318"/>
                  </a:lnTo>
                  <a:lnTo>
                    <a:pt x="295443" y="3352269"/>
                  </a:lnTo>
                  <a:lnTo>
                    <a:pt x="247445" y="3320089"/>
                  </a:lnTo>
                  <a:lnTo>
                    <a:pt x="202709" y="3284645"/>
                  </a:lnTo>
                  <a:lnTo>
                    <a:pt x="161701" y="3244538"/>
                  </a:lnTo>
                  <a:lnTo>
                    <a:pt x="123956" y="3201165"/>
                  </a:lnTo>
                  <a:lnTo>
                    <a:pt x="91336" y="3154062"/>
                  </a:lnTo>
                  <a:lnTo>
                    <a:pt x="62910" y="3104626"/>
                  </a:lnTo>
                  <a:lnTo>
                    <a:pt x="39610" y="3051460"/>
                  </a:lnTo>
                  <a:lnTo>
                    <a:pt x="21436" y="2996429"/>
                  </a:lnTo>
                  <a:lnTo>
                    <a:pt x="7922" y="2938599"/>
                  </a:lnTo>
                  <a:lnTo>
                    <a:pt x="932" y="2879370"/>
                  </a:lnTo>
                  <a:lnTo>
                    <a:pt x="0" y="2849522"/>
                  </a:lnTo>
                  <a:lnTo>
                    <a:pt x="0" y="2819208"/>
                  </a:lnTo>
                  <a:lnTo>
                    <a:pt x="5126" y="2759979"/>
                  </a:lnTo>
                  <a:lnTo>
                    <a:pt x="15378" y="2701216"/>
                  </a:lnTo>
                  <a:lnTo>
                    <a:pt x="31688" y="2645252"/>
                  </a:lnTo>
                  <a:lnTo>
                    <a:pt x="53590" y="2590687"/>
                  </a:lnTo>
                  <a:lnTo>
                    <a:pt x="80618" y="2537987"/>
                  </a:lnTo>
                  <a:lnTo>
                    <a:pt x="113238" y="2488551"/>
                  </a:lnTo>
                  <a:lnTo>
                    <a:pt x="150517" y="2441914"/>
                  </a:lnTo>
                  <a:lnTo>
                    <a:pt x="171021" y="2419995"/>
                  </a:lnTo>
                  <a:lnTo>
                    <a:pt x="192923" y="2399008"/>
                  </a:lnTo>
                  <a:lnTo>
                    <a:pt x="238591" y="2360766"/>
                  </a:lnTo>
                  <a:lnTo>
                    <a:pt x="287521" y="2327654"/>
                  </a:lnTo>
                  <a:lnTo>
                    <a:pt x="339246" y="2299672"/>
                  </a:lnTo>
                  <a:lnTo>
                    <a:pt x="393302" y="2276819"/>
                  </a:lnTo>
                  <a:lnTo>
                    <a:pt x="449688" y="2260030"/>
                  </a:lnTo>
                  <a:lnTo>
                    <a:pt x="507471" y="2247904"/>
                  </a:lnTo>
                  <a:lnTo>
                    <a:pt x="566653" y="2242308"/>
                  </a:lnTo>
                  <a:lnTo>
                    <a:pt x="596943" y="2241842"/>
                  </a:lnTo>
                  <a:lnTo>
                    <a:pt x="991177" y="2241842"/>
                  </a:lnTo>
                  <a:lnTo>
                    <a:pt x="1013079" y="2241375"/>
                  </a:lnTo>
                  <a:lnTo>
                    <a:pt x="1054552" y="2237178"/>
                  </a:lnTo>
                  <a:lnTo>
                    <a:pt x="1096026" y="2229250"/>
                  </a:lnTo>
                  <a:lnTo>
                    <a:pt x="1135170" y="2217124"/>
                  </a:lnTo>
                  <a:lnTo>
                    <a:pt x="1173382" y="2201267"/>
                  </a:lnTo>
                  <a:lnTo>
                    <a:pt x="1208797" y="2182613"/>
                  </a:lnTo>
                  <a:lnTo>
                    <a:pt x="1242815" y="2160227"/>
                  </a:lnTo>
                  <a:lnTo>
                    <a:pt x="1274037" y="2135509"/>
                  </a:lnTo>
                  <a:lnTo>
                    <a:pt x="1302463" y="2107527"/>
                  </a:lnTo>
                  <a:lnTo>
                    <a:pt x="1328559" y="2077213"/>
                  </a:lnTo>
                  <a:lnTo>
                    <a:pt x="1351859" y="2044567"/>
                  </a:lnTo>
                  <a:lnTo>
                    <a:pt x="1371896" y="2009589"/>
                  </a:lnTo>
                  <a:lnTo>
                    <a:pt x="1388206" y="1972746"/>
                  </a:lnTo>
                  <a:lnTo>
                    <a:pt x="1400788" y="1934970"/>
                  </a:lnTo>
                  <a:lnTo>
                    <a:pt x="1410108" y="1894862"/>
                  </a:lnTo>
                  <a:lnTo>
                    <a:pt x="1414768" y="1853822"/>
                  </a:lnTo>
                  <a:lnTo>
                    <a:pt x="1415234" y="1832835"/>
                  </a:lnTo>
                  <a:lnTo>
                    <a:pt x="1416166" y="1811382"/>
                  </a:lnTo>
                  <a:lnTo>
                    <a:pt x="1412438" y="1769875"/>
                  </a:lnTo>
                  <a:lnTo>
                    <a:pt x="1404982" y="1729301"/>
                  </a:lnTo>
                  <a:lnTo>
                    <a:pt x="1393798" y="1690126"/>
                  </a:lnTo>
                  <a:lnTo>
                    <a:pt x="1378420" y="1651883"/>
                  </a:lnTo>
                  <a:lnTo>
                    <a:pt x="1359315" y="1615506"/>
                  </a:lnTo>
                  <a:lnTo>
                    <a:pt x="1336947" y="1580995"/>
                  </a:lnTo>
                  <a:lnTo>
                    <a:pt x="1310851" y="1548349"/>
                  </a:lnTo>
                  <a:lnTo>
                    <a:pt x="1296405" y="1533425"/>
                  </a:lnTo>
                  <a:lnTo>
                    <a:pt x="1281493" y="1518968"/>
                  </a:lnTo>
                  <a:lnTo>
                    <a:pt x="1249339" y="1492385"/>
                  </a:lnTo>
                  <a:lnTo>
                    <a:pt x="1215321" y="1468600"/>
                  </a:lnTo>
                  <a:lnTo>
                    <a:pt x="1178974" y="1449479"/>
                  </a:lnTo>
                  <a:lnTo>
                    <a:pt x="1141694" y="1433622"/>
                  </a:lnTo>
                  <a:lnTo>
                    <a:pt x="1102550" y="1421496"/>
                  </a:lnTo>
                  <a:lnTo>
                    <a:pt x="1062008" y="1413568"/>
                  </a:lnTo>
                  <a:lnTo>
                    <a:pt x="1021000" y="1409371"/>
                  </a:lnTo>
                  <a:lnTo>
                    <a:pt x="1000031" y="1408904"/>
                  </a:lnTo>
                  <a:lnTo>
                    <a:pt x="605331" y="1408904"/>
                  </a:lnTo>
                  <a:lnTo>
                    <a:pt x="574575" y="1408438"/>
                  </a:lnTo>
                  <a:lnTo>
                    <a:pt x="514927" y="1402375"/>
                  </a:lnTo>
                  <a:lnTo>
                    <a:pt x="456212" y="1390716"/>
                  </a:lnTo>
                  <a:lnTo>
                    <a:pt x="399826" y="1373927"/>
                  </a:lnTo>
                  <a:lnTo>
                    <a:pt x="346236" y="1351541"/>
                  </a:lnTo>
                  <a:lnTo>
                    <a:pt x="295443" y="1324025"/>
                  </a:lnTo>
                  <a:lnTo>
                    <a:pt x="247445" y="1292312"/>
                  </a:lnTo>
                  <a:lnTo>
                    <a:pt x="202709" y="1256401"/>
                  </a:lnTo>
                  <a:lnTo>
                    <a:pt x="161701" y="1216760"/>
                  </a:lnTo>
                  <a:lnTo>
                    <a:pt x="123956" y="1172921"/>
                  </a:lnTo>
                  <a:lnTo>
                    <a:pt x="91336" y="1125818"/>
                  </a:lnTo>
                  <a:lnTo>
                    <a:pt x="62910" y="1076382"/>
                  </a:lnTo>
                  <a:lnTo>
                    <a:pt x="39610" y="1023216"/>
                  </a:lnTo>
                  <a:lnTo>
                    <a:pt x="21436" y="968185"/>
                  </a:lnTo>
                  <a:lnTo>
                    <a:pt x="7922" y="910821"/>
                  </a:lnTo>
                  <a:lnTo>
                    <a:pt x="932" y="851592"/>
                  </a:lnTo>
                  <a:lnTo>
                    <a:pt x="0" y="821278"/>
                  </a:lnTo>
                  <a:lnTo>
                    <a:pt x="0" y="790964"/>
                  </a:lnTo>
                  <a:lnTo>
                    <a:pt x="5126" y="731735"/>
                  </a:lnTo>
                  <a:lnTo>
                    <a:pt x="15378" y="673439"/>
                  </a:lnTo>
                  <a:lnTo>
                    <a:pt x="31688" y="617008"/>
                  </a:lnTo>
                  <a:lnTo>
                    <a:pt x="53590" y="562442"/>
                  </a:lnTo>
                  <a:lnTo>
                    <a:pt x="80618" y="510209"/>
                  </a:lnTo>
                  <a:lnTo>
                    <a:pt x="113238" y="460307"/>
                  </a:lnTo>
                  <a:lnTo>
                    <a:pt x="150517" y="414137"/>
                  </a:lnTo>
                  <a:lnTo>
                    <a:pt x="171021" y="392217"/>
                  </a:lnTo>
                  <a:lnTo>
                    <a:pt x="192923" y="370764"/>
                  </a:lnTo>
                  <a:lnTo>
                    <a:pt x="238591" y="332988"/>
                  </a:lnTo>
                  <a:lnTo>
                    <a:pt x="287521" y="299876"/>
                  </a:lnTo>
                  <a:lnTo>
                    <a:pt x="339246" y="271894"/>
                  </a:lnTo>
                  <a:lnTo>
                    <a:pt x="393302" y="249042"/>
                  </a:lnTo>
                  <a:lnTo>
                    <a:pt x="449688" y="231786"/>
                  </a:lnTo>
                  <a:lnTo>
                    <a:pt x="507471" y="219660"/>
                  </a:lnTo>
                  <a:lnTo>
                    <a:pt x="566653" y="214530"/>
                  </a:lnTo>
                  <a:lnTo>
                    <a:pt x="596943" y="213598"/>
                  </a:lnTo>
                  <a:lnTo>
                    <a:pt x="798720" y="213598"/>
                  </a:lnTo>
                  <a:lnTo>
                    <a:pt x="809438" y="213131"/>
                  </a:lnTo>
                  <a:lnTo>
                    <a:pt x="831340" y="208934"/>
                  </a:lnTo>
                  <a:lnTo>
                    <a:pt x="851377" y="200539"/>
                  </a:lnTo>
                  <a:lnTo>
                    <a:pt x="868619" y="188414"/>
                  </a:lnTo>
                  <a:lnTo>
                    <a:pt x="883997" y="173490"/>
                  </a:lnTo>
                  <a:lnTo>
                    <a:pt x="896113" y="155768"/>
                  </a:lnTo>
                  <a:lnTo>
                    <a:pt x="904501" y="135714"/>
                  </a:lnTo>
                  <a:lnTo>
                    <a:pt x="908695" y="114261"/>
                  </a:lnTo>
                  <a:lnTo>
                    <a:pt x="909161" y="102601"/>
                  </a:lnTo>
                  <a:lnTo>
                    <a:pt x="909161" y="0"/>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oppins" panose="00000500000000000000" pitchFamily="2" charset="0"/>
                <a:cs typeface="Poppins" panose="00000500000000000000" pitchFamily="2" charset="0"/>
              </a:endParaRPr>
            </a:p>
          </p:txBody>
        </p:sp>
      </p:grpSp>
      <p:sp>
        <p:nvSpPr>
          <p:cNvPr id="60" name="TextBox 59">
            <a:extLst>
              <a:ext uri="{FF2B5EF4-FFF2-40B4-BE49-F238E27FC236}">
                <a16:creationId xmlns:a16="http://schemas.microsoft.com/office/drawing/2014/main" id="{DB9E94D1-823B-2C38-82FC-B162E680073B}"/>
              </a:ext>
            </a:extLst>
          </p:cNvPr>
          <p:cNvSpPr txBox="1"/>
          <p:nvPr/>
        </p:nvSpPr>
        <p:spPr>
          <a:xfrm>
            <a:off x="10532272" y="4029139"/>
            <a:ext cx="1262057" cy="646331"/>
          </a:xfrm>
          <a:prstGeom prst="rect">
            <a:avLst/>
          </a:prstGeom>
          <a:solidFill>
            <a:schemeClr val="bg1">
              <a:lumMod val="50000"/>
            </a:schemeClr>
          </a:solidFill>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Poppins" panose="00000500000000000000" pitchFamily="2" charset="0"/>
                <a:cs typeface="Poppins" panose="00000500000000000000" pitchFamily="2" charset="0"/>
              </a:rPr>
              <a:t>Trial Management Platform</a:t>
            </a:r>
          </a:p>
        </p:txBody>
      </p:sp>
      <p:sp>
        <p:nvSpPr>
          <p:cNvPr id="35" name="TextBox 34">
            <a:extLst>
              <a:ext uri="{FF2B5EF4-FFF2-40B4-BE49-F238E27FC236}">
                <a16:creationId xmlns:a16="http://schemas.microsoft.com/office/drawing/2014/main" id="{52D08259-2FFF-120D-FA68-6599FB8B2D98}"/>
              </a:ext>
            </a:extLst>
          </p:cNvPr>
          <p:cNvSpPr txBox="1"/>
          <p:nvPr/>
        </p:nvSpPr>
        <p:spPr>
          <a:xfrm>
            <a:off x="3509666" y="4746164"/>
            <a:ext cx="1975453" cy="769441"/>
          </a:xfrm>
          <a:prstGeom prst="rect">
            <a:avLst/>
          </a:prstGeom>
          <a:noFill/>
        </p:spPr>
        <p:txBody>
          <a:bodyPr wrap="square" rtlCol="0" anchor="b">
            <a:spAutoFit/>
          </a:bodyPr>
          <a:lstStyle/>
          <a:p>
            <a:pPr marR="0" lvl="0" algn="ctr" defTabSz="914400" rtl="0" eaLnBrk="1" fontAlgn="auto" latinLnBrk="0" hangingPunct="1">
              <a:lnSpc>
                <a:spcPct val="100000"/>
              </a:lnSpc>
              <a:spcBef>
                <a:spcPts val="0"/>
              </a:spcBef>
              <a:spcAft>
                <a:spcPts val="0"/>
              </a:spcAft>
              <a:buClrTx/>
              <a:buSzTx/>
              <a:tabLst/>
              <a:defRPr/>
            </a:pPr>
            <a:r>
              <a:rPr kumimoji="0" lang="en-GB" sz="1100" b="0" i="0" u="none" strike="noStrike" kern="1200" cap="none" spc="0" normalizeH="0" baseline="0" noProof="0">
                <a:ln>
                  <a:noFill/>
                </a:ln>
                <a:solidFill>
                  <a:prstClr val="black"/>
                </a:solidFill>
                <a:effectLst/>
                <a:uLnTx/>
                <a:uFillTx/>
                <a:latin typeface="Poppins" panose="00000500000000000000" pitchFamily="2" charset="0"/>
                <a:cs typeface="Poppins" panose="00000500000000000000" pitchFamily="2" charset="0"/>
              </a:rPr>
              <a:t>Build POC of Live Trial Environment &amp; </a:t>
            </a:r>
          </a:p>
          <a:p>
            <a:pPr marR="0" lvl="0" algn="ctr" defTabSz="914400" rtl="0" eaLnBrk="1" fontAlgn="auto" latinLnBrk="0" hangingPunct="1">
              <a:lnSpc>
                <a:spcPct val="100000"/>
              </a:lnSpc>
              <a:spcBef>
                <a:spcPts val="0"/>
              </a:spcBef>
              <a:spcAft>
                <a:spcPts val="0"/>
              </a:spcAft>
              <a:buClrTx/>
              <a:buSzTx/>
              <a:tabLst/>
              <a:defRPr/>
            </a:pPr>
            <a:r>
              <a:rPr kumimoji="0" lang="en-GB" sz="1100" b="0" i="0" u="none" strike="noStrike" kern="1200" cap="none" spc="0" normalizeH="0" baseline="0" noProof="0">
                <a:ln>
                  <a:noFill/>
                </a:ln>
                <a:solidFill>
                  <a:prstClr val="black"/>
                </a:solidFill>
                <a:effectLst/>
                <a:uLnTx/>
                <a:uFillTx/>
                <a:latin typeface="Poppins" panose="00000500000000000000" pitchFamily="2" charset="0"/>
                <a:cs typeface="Poppins" panose="00000500000000000000" pitchFamily="2" charset="0"/>
              </a:rPr>
              <a:t>integration with Market Participant</a:t>
            </a:r>
          </a:p>
        </p:txBody>
      </p:sp>
      <p:sp>
        <p:nvSpPr>
          <p:cNvPr id="33" name="Text Placeholder 2">
            <a:extLst>
              <a:ext uri="{FF2B5EF4-FFF2-40B4-BE49-F238E27FC236}">
                <a16:creationId xmlns:a16="http://schemas.microsoft.com/office/drawing/2014/main" id="{A4AE42BA-703E-4955-D8DE-4E124A2FD9EB}"/>
              </a:ext>
            </a:extLst>
          </p:cNvPr>
          <p:cNvSpPr txBox="1">
            <a:spLocks/>
          </p:cNvSpPr>
          <p:nvPr/>
        </p:nvSpPr>
        <p:spPr>
          <a:xfrm>
            <a:off x="592435" y="1353528"/>
            <a:ext cx="11439143" cy="728009"/>
          </a:xfrm>
          <a:prstGeom prst="rect">
            <a:avLst/>
          </a:prstGeom>
          <a:ln>
            <a:noFill/>
          </a:ln>
        </p:spPr>
        <p:txBody>
          <a:bodyPr lIns="0" numCol="1"/>
          <a:lstStyle>
            <a:lvl1pPr marL="285750" indent="-285750" defTabSz="914377">
              <a:lnSpc>
                <a:spcPct val="90000"/>
              </a:lnSpc>
              <a:spcBef>
                <a:spcPts val="1000"/>
              </a:spcBef>
              <a:buClr>
                <a:srgbClr val="0070C0"/>
              </a:buClr>
              <a:buFont typeface="Arial" panose="020B0604020202020204" pitchFamily="34" charset="0"/>
              <a:buChar char="•"/>
              <a:defRPr sz="1600" b="1" i="0">
                <a:solidFill>
                  <a:srgbClr val="FEBE23"/>
                </a:solidFill>
                <a:latin typeface="HelveticaNeueLT Pro 55 Roman" panose="020B0604020202020204" pitchFamily="34" charset="77"/>
              </a:defRPr>
            </a:lvl1pPr>
            <a:lvl2pPr marL="457189" indent="0" defTabSz="914377">
              <a:lnSpc>
                <a:spcPct val="90000"/>
              </a:lnSpc>
              <a:spcBef>
                <a:spcPts val="500"/>
              </a:spcBef>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77" indent="0" defTabSz="914377">
              <a:lnSpc>
                <a:spcPct val="90000"/>
              </a:lnSpc>
              <a:spcBef>
                <a:spcPts val="500"/>
              </a:spcBef>
              <a:buFont typeface="Arial" panose="020B0604020202020204" pitchFamily="34" charset="0"/>
              <a:buNone/>
              <a:defRPr sz="1400" b="0" i="0">
                <a:solidFill>
                  <a:srgbClr val="E8BC28"/>
                </a:solidFill>
                <a:latin typeface="HelveticaNeueLT Std Lt" panose="020B0403020202020204" pitchFamily="34" charset="0"/>
              </a:defRPr>
            </a:lvl3pPr>
            <a:lvl4pPr marL="1371566" indent="0" defTabSz="914377">
              <a:lnSpc>
                <a:spcPct val="90000"/>
              </a:lnSpc>
              <a:spcBef>
                <a:spcPts val="500"/>
              </a:spcBef>
              <a:buFont typeface="Arial" panose="020B0604020202020204" pitchFamily="34" charset="0"/>
              <a:buNone/>
              <a:defRPr sz="1400" b="0" i="0">
                <a:solidFill>
                  <a:srgbClr val="E8BC28"/>
                </a:solidFill>
                <a:latin typeface="HelveticaNeueLT Std Lt" panose="020B0403020202020204" pitchFamily="34" charset="0"/>
              </a:defRPr>
            </a:lvl4pPr>
            <a:lvl5pPr marL="1828755" indent="0" defTabSz="914377">
              <a:lnSpc>
                <a:spcPct val="90000"/>
              </a:lnSpc>
              <a:spcBef>
                <a:spcPts val="500"/>
              </a:spcBef>
              <a:buFont typeface="Arial" panose="020B0604020202020204" pitchFamily="34" charset="0"/>
              <a:buNone/>
              <a:defRPr b="0" i="0">
                <a:latin typeface="HelveticaNeueLT Std Thin" panose="020B0403020202020204" pitchFamily="34" charset="0"/>
              </a:defRPr>
            </a:lvl5pPr>
            <a:lvl6pPr marL="2514537" indent="-228594" defTabSz="914377">
              <a:lnSpc>
                <a:spcPct val="90000"/>
              </a:lnSpc>
              <a:spcBef>
                <a:spcPts val="500"/>
              </a:spcBef>
              <a:buFont typeface="Arial" panose="020B0604020202020204" pitchFamily="34" charset="0"/>
              <a:buChar char="•"/>
            </a:lvl6pPr>
            <a:lvl7pPr marL="2971726" indent="-228594" defTabSz="914377">
              <a:lnSpc>
                <a:spcPct val="90000"/>
              </a:lnSpc>
              <a:spcBef>
                <a:spcPts val="500"/>
              </a:spcBef>
              <a:buFont typeface="Arial" panose="020B0604020202020204" pitchFamily="34" charset="0"/>
              <a:buChar char="•"/>
            </a:lvl7pPr>
            <a:lvl8pPr marL="3428914" indent="-228594" defTabSz="914377">
              <a:lnSpc>
                <a:spcPct val="90000"/>
              </a:lnSpc>
              <a:spcBef>
                <a:spcPts val="500"/>
              </a:spcBef>
              <a:buFont typeface="Arial" panose="020B0604020202020204" pitchFamily="34" charset="0"/>
              <a:buChar char="•"/>
            </a:lvl8pPr>
            <a:lvl9pPr marL="3886103" indent="-228594" defTabSz="914377">
              <a:lnSpc>
                <a:spcPct val="90000"/>
              </a:lnSpc>
              <a:spcBef>
                <a:spcPts val="500"/>
              </a:spcBef>
              <a:buFont typeface="Arial" panose="020B0604020202020204" pitchFamily="34" charset="0"/>
              <a:buChar char="•"/>
            </a:lvl9pPr>
          </a:lstStyle>
          <a:p>
            <a:pPr marL="0" indent="0">
              <a:buNone/>
              <a:defRPr/>
            </a:pPr>
            <a:r>
              <a:rPr kumimoji="0" lang="en-GB" sz="1400" b="0" i="0" u="none" strike="noStrike" kern="1200" cap="none" spc="0" normalizeH="0" baseline="0" noProof="0">
                <a:ln>
                  <a:noFill/>
                </a:ln>
                <a:solidFill>
                  <a:schemeClr val="tx1"/>
                </a:solidFill>
                <a:effectLst/>
                <a:uLnTx/>
                <a:uFillTx/>
                <a:latin typeface="Poppins" panose="00000500000000000000" pitchFamily="2" charset="0"/>
                <a:cs typeface="Poppins" panose="00000500000000000000" pitchFamily="2" charset="0"/>
              </a:rPr>
              <a:t>The below roadmap outlines the work that has been completed to date over four phases, what has been achieved so far, and plans for future iterations, including the next iteration of the Live Trial Environment, which is being called the Minimum Viable product (MVP) and the development of the Trial Management Platform.</a:t>
            </a:r>
          </a:p>
        </p:txBody>
      </p:sp>
      <p:sp>
        <p:nvSpPr>
          <p:cNvPr id="34" name="Title 1">
            <a:extLst>
              <a:ext uri="{FF2B5EF4-FFF2-40B4-BE49-F238E27FC236}">
                <a16:creationId xmlns:a16="http://schemas.microsoft.com/office/drawing/2014/main" id="{BE6A83B7-B091-4A8D-5889-4F116E5C1E54}"/>
              </a:ext>
            </a:extLst>
          </p:cNvPr>
          <p:cNvSpPr txBox="1">
            <a:spLocks/>
          </p:cNvSpPr>
          <p:nvPr/>
        </p:nvSpPr>
        <p:spPr>
          <a:xfrm>
            <a:off x="592435" y="617051"/>
            <a:ext cx="10515600" cy="829579"/>
          </a:xfrm>
          <a:prstGeom prst="rect">
            <a:avLst/>
          </a:prstGeom>
        </p:spPr>
        <p:txBody>
          <a:bodyPr vert="horz" lIns="0" tIns="45720" rIns="91440" bIns="45720" rtlCol="0" anchor="t">
            <a:normAutofit/>
          </a:bodyPr>
          <a:lstStyle>
            <a:lvl1pPr algn="l" defTabSz="914400" rtl="0" eaLnBrk="1" latinLnBrk="0" hangingPunct="1">
              <a:lnSpc>
                <a:spcPct val="90000"/>
              </a:lnSpc>
              <a:spcBef>
                <a:spcPct val="0"/>
              </a:spcBef>
              <a:buNone/>
              <a:defRPr sz="4400" b="1" i="0" kern="1200">
                <a:solidFill>
                  <a:schemeClr val="accent1"/>
                </a:solidFill>
                <a:latin typeface="Arial" panose="020B0604020202020204" pitchFamily="34" charset="0"/>
                <a:ea typeface="+mj-ea"/>
                <a:cs typeface="Arial" panose="020B0604020202020204" pitchFamily="34" charset="0"/>
              </a:defRPr>
            </a:lvl1pPr>
          </a:lstStyle>
          <a:p>
            <a:r>
              <a:rPr lang="en-GB" sz="2400">
                <a:solidFill>
                  <a:schemeClr val="tx2">
                    <a:lumMod val="90000"/>
                    <a:lumOff val="10000"/>
                  </a:schemeClr>
                </a:solidFill>
                <a:latin typeface="Poppins" panose="00000500000000000000" pitchFamily="2" charset="0"/>
                <a:cs typeface="Poppins" panose="00000500000000000000" pitchFamily="2" charset="0"/>
              </a:rPr>
              <a:t>The REVEAL programme has successfully delivered four Phases, </a:t>
            </a:r>
          </a:p>
          <a:p>
            <a:r>
              <a:rPr lang="en-GB" sz="2400">
                <a:solidFill>
                  <a:schemeClr val="tx2">
                    <a:lumMod val="90000"/>
                    <a:lumOff val="10000"/>
                  </a:schemeClr>
                </a:solidFill>
                <a:latin typeface="Poppins" panose="00000500000000000000" pitchFamily="2" charset="0"/>
                <a:cs typeface="Poppins" panose="00000500000000000000" pitchFamily="2" charset="0"/>
              </a:rPr>
              <a:t>resulting in the delivery of the Live Trial Environment POC</a:t>
            </a:r>
          </a:p>
        </p:txBody>
      </p:sp>
      <p:sp>
        <p:nvSpPr>
          <p:cNvPr id="83" name="TextBox 82">
            <a:extLst>
              <a:ext uri="{FF2B5EF4-FFF2-40B4-BE49-F238E27FC236}">
                <a16:creationId xmlns:a16="http://schemas.microsoft.com/office/drawing/2014/main" id="{04D0AEBA-2CCA-C813-F03A-9844B4ABB6D6}"/>
              </a:ext>
            </a:extLst>
          </p:cNvPr>
          <p:cNvSpPr txBox="1"/>
          <p:nvPr/>
        </p:nvSpPr>
        <p:spPr>
          <a:xfrm>
            <a:off x="8945020" y="2124504"/>
            <a:ext cx="1564756" cy="600164"/>
          </a:xfrm>
          <a:prstGeom prst="rect">
            <a:avLst/>
          </a:prstGeom>
          <a:noFill/>
        </p:spPr>
        <p:txBody>
          <a:bodyPr wrap="square" rtlCol="0" anchor="b">
            <a:spAutoFit/>
          </a:bodyPr>
          <a:lstStyle/>
          <a:p>
            <a:pPr marR="0" lvl="0" algn="ctr" defTabSz="914400" rtl="0" eaLnBrk="1" fontAlgn="auto" latinLnBrk="0" hangingPunct="1">
              <a:lnSpc>
                <a:spcPct val="100000"/>
              </a:lnSpc>
              <a:spcBef>
                <a:spcPts val="0"/>
              </a:spcBef>
              <a:spcAft>
                <a:spcPts val="0"/>
              </a:spcAft>
              <a:buClrTx/>
              <a:buSzTx/>
              <a:tabLst/>
              <a:defRPr/>
            </a:pPr>
            <a:r>
              <a:rPr kumimoji="0" lang="en-US" sz="1100" b="0" i="0" u="none" strike="noStrike" kern="1200" cap="none" spc="0" normalizeH="0" baseline="0" noProof="0">
                <a:ln>
                  <a:noFill/>
                </a:ln>
                <a:effectLst/>
                <a:uLnTx/>
                <a:uFillTx/>
                <a:latin typeface="Poppins" panose="00000500000000000000" pitchFamily="2" charset="0"/>
                <a:cs typeface="Poppins" panose="00000500000000000000" pitchFamily="2" charset="0"/>
              </a:rPr>
              <a:t>Run balancing trial using the Live Trial Environment</a:t>
            </a:r>
          </a:p>
        </p:txBody>
      </p:sp>
      <p:sp>
        <p:nvSpPr>
          <p:cNvPr id="86" name="TextBox 85">
            <a:extLst>
              <a:ext uri="{FF2B5EF4-FFF2-40B4-BE49-F238E27FC236}">
                <a16:creationId xmlns:a16="http://schemas.microsoft.com/office/drawing/2014/main" id="{C90CA303-1E3A-3121-7736-B3D48D7FF8E1}"/>
              </a:ext>
            </a:extLst>
          </p:cNvPr>
          <p:cNvSpPr txBox="1"/>
          <p:nvPr/>
        </p:nvSpPr>
        <p:spPr>
          <a:xfrm>
            <a:off x="10364663" y="4667906"/>
            <a:ext cx="1588460" cy="600164"/>
          </a:xfrm>
          <a:prstGeom prst="rect">
            <a:avLst/>
          </a:prstGeom>
          <a:noFill/>
        </p:spPr>
        <p:txBody>
          <a:bodyPr wrap="square" rtlCol="0" anchor="b">
            <a:spAutoFit/>
          </a:bodyPr>
          <a:lstStyle>
            <a:defPPr>
              <a:defRPr lang="en-US"/>
            </a:defPPr>
            <a:lvl1pPr marL="285750" indent="-285750">
              <a:buFont typeface="Wingdings" panose="05000000000000000000" pitchFamily="2" charset="2"/>
              <a:buChar char="ü"/>
              <a:defRPr sz="1100"/>
            </a:lvl1pPr>
          </a:lstStyle>
          <a:p>
            <a:pPr marL="0" marR="0" lvl="0" indent="0" algn="ctr" defTabSz="914400" rtl="0" eaLnBrk="1" fontAlgn="auto" latinLnBrk="0" hangingPunct="1">
              <a:lnSpc>
                <a:spcPct val="100000"/>
              </a:lnSpc>
              <a:spcBef>
                <a:spcPts val="0"/>
              </a:spcBef>
              <a:spcAft>
                <a:spcPts val="0"/>
              </a:spcAft>
              <a:buClrTx/>
              <a:buSzTx/>
              <a:buNone/>
              <a:tabLst/>
              <a:defRPr/>
            </a:pPr>
            <a:r>
              <a:rPr lang="en-US">
                <a:solidFill>
                  <a:prstClr val="black"/>
                </a:solidFill>
                <a:latin typeface="Poppins" panose="00000500000000000000" pitchFamily="2" charset="0"/>
                <a:cs typeface="Poppins" panose="00000500000000000000" pitchFamily="2" charset="0"/>
              </a:rPr>
              <a:t>Deliver the Trial Management platform</a:t>
            </a:r>
            <a:endParaRPr kumimoji="0" lang="en-US" sz="1100" b="0" i="0" u="none" strike="noStrike" kern="1200" cap="none" spc="0" normalizeH="0" baseline="0" noProof="0">
              <a:ln>
                <a:noFill/>
              </a:ln>
              <a:solidFill>
                <a:prstClr val="black"/>
              </a:solidFill>
              <a:effectLst/>
              <a:uLnTx/>
              <a:uFillTx/>
              <a:latin typeface="Poppins" panose="00000500000000000000" pitchFamily="2" charset="0"/>
              <a:cs typeface="Poppins" panose="00000500000000000000" pitchFamily="2" charset="0"/>
            </a:endParaRPr>
          </a:p>
        </p:txBody>
      </p:sp>
      <p:sp>
        <p:nvSpPr>
          <p:cNvPr id="87" name="Rectangle 86">
            <a:extLst>
              <a:ext uri="{FF2B5EF4-FFF2-40B4-BE49-F238E27FC236}">
                <a16:creationId xmlns:a16="http://schemas.microsoft.com/office/drawing/2014/main" id="{61E34DE8-3C66-820F-B21A-322E77798762}"/>
              </a:ext>
            </a:extLst>
          </p:cNvPr>
          <p:cNvSpPr/>
          <p:nvPr/>
        </p:nvSpPr>
        <p:spPr>
          <a:xfrm>
            <a:off x="12192000" y="3021671"/>
            <a:ext cx="1977609" cy="2293684"/>
          </a:xfrm>
          <a:prstGeom prst="rect">
            <a:avLst/>
          </a:prstGeom>
          <a:solidFill>
            <a:srgbClr val="E3E6E9"/>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cxnSp>
        <p:nvCxnSpPr>
          <p:cNvPr id="42" name="Straight Connector 41">
            <a:extLst>
              <a:ext uri="{FF2B5EF4-FFF2-40B4-BE49-F238E27FC236}">
                <a16:creationId xmlns:a16="http://schemas.microsoft.com/office/drawing/2014/main" id="{62EE808B-D21B-19BA-5531-7A9D96F4A7EF}"/>
              </a:ext>
            </a:extLst>
          </p:cNvPr>
          <p:cNvCxnSpPr>
            <a:cxnSpLocks/>
          </p:cNvCxnSpPr>
          <p:nvPr/>
        </p:nvCxnSpPr>
        <p:spPr>
          <a:xfrm flipV="1">
            <a:off x="2566732" y="3891400"/>
            <a:ext cx="0" cy="338009"/>
          </a:xfrm>
          <a:prstGeom prst="line">
            <a:avLst/>
          </a:prstGeom>
          <a:ln>
            <a:solidFill>
              <a:srgbClr val="00BFBF"/>
            </a:solidFill>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899BE12B-89B9-E93D-B52C-8229994CE988}"/>
              </a:ext>
            </a:extLst>
          </p:cNvPr>
          <p:cNvPicPr>
            <a:picLocks noChangeAspect="1"/>
          </p:cNvPicPr>
          <p:nvPr/>
        </p:nvPicPr>
        <p:blipFill>
          <a:blip r:embed="rId3"/>
          <a:srcRect r="20453"/>
          <a:stretch/>
        </p:blipFill>
        <p:spPr>
          <a:xfrm>
            <a:off x="0" y="2534874"/>
            <a:ext cx="5455823" cy="2078916"/>
          </a:xfrm>
          <a:prstGeom prst="rect">
            <a:avLst/>
          </a:prstGeom>
        </p:spPr>
      </p:pic>
      <p:sp>
        <p:nvSpPr>
          <p:cNvPr id="27" name="Isosceles Triangle 26">
            <a:extLst>
              <a:ext uri="{FF2B5EF4-FFF2-40B4-BE49-F238E27FC236}">
                <a16:creationId xmlns:a16="http://schemas.microsoft.com/office/drawing/2014/main" id="{8C926721-5B8F-F7FA-8808-E0E5DDC084E0}"/>
              </a:ext>
            </a:extLst>
          </p:cNvPr>
          <p:cNvSpPr/>
          <p:nvPr/>
        </p:nvSpPr>
        <p:spPr>
          <a:xfrm rot="5400000">
            <a:off x="5414392" y="2571184"/>
            <a:ext cx="234521" cy="161906"/>
          </a:xfrm>
          <a:prstGeom prst="triangle">
            <a:avLst/>
          </a:prstGeom>
          <a:solidFill>
            <a:srgbClr val="D7F0BF"/>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37" name="TextBox 36">
            <a:extLst>
              <a:ext uri="{FF2B5EF4-FFF2-40B4-BE49-F238E27FC236}">
                <a16:creationId xmlns:a16="http://schemas.microsoft.com/office/drawing/2014/main" id="{DF53AF9D-7402-F454-9DED-6EAF8390CEDB}"/>
              </a:ext>
            </a:extLst>
          </p:cNvPr>
          <p:cNvSpPr txBox="1"/>
          <p:nvPr/>
        </p:nvSpPr>
        <p:spPr>
          <a:xfrm>
            <a:off x="516739" y="5569843"/>
            <a:ext cx="4099986" cy="369332"/>
          </a:xfrm>
          <a:prstGeom prst="rect">
            <a:avLst/>
          </a:prstGeom>
          <a:noFill/>
        </p:spPr>
        <p:txBody>
          <a:bodyPr wrap="square" rtlCol="0">
            <a:spAutoFit/>
          </a:bodyPr>
          <a:lstStyle/>
          <a:p>
            <a:pPr algn="ctr"/>
            <a:r>
              <a:rPr lang="en-GB" sz="1400">
                <a:solidFill>
                  <a:schemeClr val="accent1"/>
                </a:solidFill>
                <a:latin typeface="Poppins" panose="00000500000000000000" pitchFamily="2" charset="0"/>
                <a:cs typeface="Poppins" panose="00000500000000000000" pitchFamily="2" charset="0"/>
              </a:rPr>
              <a:t>Completed</a:t>
            </a:r>
            <a:r>
              <a:rPr lang="en-GB"/>
              <a:t> </a:t>
            </a:r>
          </a:p>
        </p:txBody>
      </p:sp>
      <p:sp>
        <p:nvSpPr>
          <p:cNvPr id="48" name="TextBox 47">
            <a:extLst>
              <a:ext uri="{FF2B5EF4-FFF2-40B4-BE49-F238E27FC236}">
                <a16:creationId xmlns:a16="http://schemas.microsoft.com/office/drawing/2014/main" id="{8CFB41FD-3902-D6D6-8FB9-6A2E87C4321D}"/>
              </a:ext>
            </a:extLst>
          </p:cNvPr>
          <p:cNvSpPr txBox="1"/>
          <p:nvPr/>
        </p:nvSpPr>
        <p:spPr>
          <a:xfrm>
            <a:off x="6161880" y="5569843"/>
            <a:ext cx="5276714" cy="369332"/>
          </a:xfrm>
          <a:prstGeom prst="rect">
            <a:avLst/>
          </a:prstGeom>
          <a:noFill/>
        </p:spPr>
        <p:txBody>
          <a:bodyPr wrap="square" rtlCol="0">
            <a:spAutoFit/>
          </a:bodyPr>
          <a:lstStyle/>
          <a:p>
            <a:pPr algn="ctr"/>
            <a:r>
              <a:rPr lang="en-GB" sz="1400">
                <a:solidFill>
                  <a:schemeClr val="accent1"/>
                </a:solidFill>
                <a:latin typeface="Poppins" panose="00000500000000000000" pitchFamily="2" charset="0"/>
                <a:cs typeface="Poppins" panose="00000500000000000000" pitchFamily="2" charset="0"/>
              </a:rPr>
              <a:t>Future steps to be defined outside of Innovation</a:t>
            </a:r>
            <a:r>
              <a:rPr lang="en-GB">
                <a:solidFill>
                  <a:schemeClr val="accent1"/>
                </a:solidFill>
              </a:rPr>
              <a:t> </a:t>
            </a:r>
          </a:p>
        </p:txBody>
      </p:sp>
      <p:sp>
        <p:nvSpPr>
          <p:cNvPr id="62" name="Rectangle 61">
            <a:extLst>
              <a:ext uri="{FF2B5EF4-FFF2-40B4-BE49-F238E27FC236}">
                <a16:creationId xmlns:a16="http://schemas.microsoft.com/office/drawing/2014/main" id="{3BD26E74-90FF-9151-25F5-CA11235946A4}"/>
              </a:ext>
            </a:extLst>
          </p:cNvPr>
          <p:cNvSpPr/>
          <p:nvPr/>
        </p:nvSpPr>
        <p:spPr>
          <a:xfrm>
            <a:off x="3370778" y="-441802"/>
            <a:ext cx="6566795" cy="3693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cxnSp>
        <p:nvCxnSpPr>
          <p:cNvPr id="64" name="Straight Connector 63">
            <a:extLst>
              <a:ext uri="{FF2B5EF4-FFF2-40B4-BE49-F238E27FC236}">
                <a16:creationId xmlns:a16="http://schemas.microsoft.com/office/drawing/2014/main" id="{E1531457-E264-F6A6-CC48-B9B3C278244C}"/>
              </a:ext>
            </a:extLst>
          </p:cNvPr>
          <p:cNvCxnSpPr>
            <a:cxnSpLocks/>
            <a:stCxn id="35" idx="0"/>
          </p:cNvCxnSpPr>
          <p:nvPr/>
        </p:nvCxnSpPr>
        <p:spPr>
          <a:xfrm flipV="1">
            <a:off x="4497393" y="4236889"/>
            <a:ext cx="414047" cy="509275"/>
          </a:xfrm>
          <a:prstGeom prst="line">
            <a:avLst/>
          </a:prstGeom>
        </p:spPr>
        <p:style>
          <a:lnRef idx="2">
            <a:schemeClr val="dk1"/>
          </a:lnRef>
          <a:fillRef idx="0">
            <a:schemeClr val="dk1"/>
          </a:fillRef>
          <a:effectRef idx="1">
            <a:schemeClr val="dk1"/>
          </a:effectRef>
          <a:fontRef idx="minor">
            <a:schemeClr val="tx1"/>
          </a:fontRef>
        </p:style>
      </p:cxnSp>
      <p:pic>
        <p:nvPicPr>
          <p:cNvPr id="23" name="Picture 22">
            <a:extLst>
              <a:ext uri="{FF2B5EF4-FFF2-40B4-BE49-F238E27FC236}">
                <a16:creationId xmlns:a16="http://schemas.microsoft.com/office/drawing/2014/main" id="{FEDE03E3-2481-399F-D58F-65E1E791C4AD}"/>
              </a:ext>
            </a:extLst>
          </p:cNvPr>
          <p:cNvPicPr>
            <a:picLocks noChangeAspect="1"/>
          </p:cNvPicPr>
          <p:nvPr/>
        </p:nvPicPr>
        <p:blipFill>
          <a:blip r:embed="rId4"/>
          <a:stretch>
            <a:fillRect/>
          </a:stretch>
        </p:blipFill>
        <p:spPr>
          <a:xfrm>
            <a:off x="595458" y="0"/>
            <a:ext cx="1838582" cy="447737"/>
          </a:xfrm>
          <a:prstGeom prst="rect">
            <a:avLst/>
          </a:prstGeom>
        </p:spPr>
      </p:pic>
    </p:spTree>
    <p:extLst>
      <p:ext uri="{BB962C8B-B14F-4D97-AF65-F5344CB8AC3E}">
        <p14:creationId xmlns:p14="http://schemas.microsoft.com/office/powerpoint/2010/main" val="8795170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5E72A62-834B-91D1-5B4D-1B1ADF5B69FA}"/>
              </a:ext>
            </a:extLst>
          </p:cNvPr>
          <p:cNvSpPr>
            <a:spLocks noGrp="1"/>
          </p:cNvSpPr>
          <p:nvPr>
            <p:ph type="ctrTitle"/>
          </p:nvPr>
        </p:nvSpPr>
        <p:spPr>
          <a:xfrm>
            <a:off x="628664" y="796204"/>
            <a:ext cx="4328983" cy="1731096"/>
          </a:xfrm>
        </p:spPr>
        <p:txBody>
          <a:bodyPr>
            <a:normAutofit/>
          </a:bodyPr>
          <a:lstStyle/>
          <a:p>
            <a:r>
              <a:rPr lang="en-US">
                <a:latin typeface="Poppins" panose="00000500000000000000" pitchFamily="2" charset="0"/>
                <a:cs typeface="Poppins" panose="00000500000000000000" pitchFamily="2" charset="0"/>
              </a:rPr>
              <a:t>REVEAL </a:t>
            </a:r>
            <a:br>
              <a:rPr lang="en-US">
                <a:latin typeface="Poppins" panose="00000500000000000000" pitchFamily="2" charset="0"/>
                <a:cs typeface="Poppins" panose="00000500000000000000" pitchFamily="2" charset="0"/>
              </a:rPr>
            </a:br>
            <a:r>
              <a:rPr lang="en-US">
                <a:latin typeface="Poppins" panose="00000500000000000000" pitchFamily="2" charset="0"/>
                <a:cs typeface="Poppins" panose="00000500000000000000" pitchFamily="2" charset="0"/>
              </a:rPr>
              <a:t>Capabilities</a:t>
            </a:r>
            <a:endParaRPr lang="en-GB">
              <a:latin typeface="Poppins" panose="00000500000000000000" pitchFamily="2" charset="0"/>
              <a:cs typeface="Poppins" panose="00000500000000000000" pitchFamily="2" charset="0"/>
            </a:endParaRPr>
          </a:p>
        </p:txBody>
      </p:sp>
      <p:pic>
        <p:nvPicPr>
          <p:cNvPr id="3" name="Picture 2">
            <a:extLst>
              <a:ext uri="{FF2B5EF4-FFF2-40B4-BE49-F238E27FC236}">
                <a16:creationId xmlns:a16="http://schemas.microsoft.com/office/drawing/2014/main" id="{41F9778F-26B3-AE11-38EB-E6C35B083DB5}"/>
              </a:ext>
            </a:extLst>
          </p:cNvPr>
          <p:cNvPicPr>
            <a:picLocks noChangeAspect="1"/>
          </p:cNvPicPr>
          <p:nvPr/>
        </p:nvPicPr>
        <p:blipFill>
          <a:blip r:embed="rId3"/>
          <a:stretch>
            <a:fillRect/>
          </a:stretch>
        </p:blipFill>
        <p:spPr>
          <a:xfrm>
            <a:off x="477021" y="36871"/>
            <a:ext cx="2152950" cy="428685"/>
          </a:xfrm>
          <a:prstGeom prst="rect">
            <a:avLst/>
          </a:prstGeom>
        </p:spPr>
      </p:pic>
    </p:spTree>
    <p:extLst>
      <p:ext uri="{BB962C8B-B14F-4D97-AF65-F5344CB8AC3E}">
        <p14:creationId xmlns:p14="http://schemas.microsoft.com/office/powerpoint/2010/main" val="28705808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2">
            <a:extLst>
              <a:ext uri="{FF2B5EF4-FFF2-40B4-BE49-F238E27FC236}">
                <a16:creationId xmlns:a16="http://schemas.microsoft.com/office/drawing/2014/main" id="{473A6D8A-7C25-07A2-D883-4E959041BB5D}"/>
              </a:ext>
            </a:extLst>
          </p:cNvPr>
          <p:cNvSpPr txBox="1">
            <a:spLocks/>
          </p:cNvSpPr>
          <p:nvPr/>
        </p:nvSpPr>
        <p:spPr>
          <a:xfrm>
            <a:off x="592435" y="1324499"/>
            <a:ext cx="11439143" cy="728009"/>
          </a:xfrm>
          <a:prstGeom prst="rect">
            <a:avLst/>
          </a:prstGeom>
          <a:ln>
            <a:noFill/>
          </a:ln>
        </p:spPr>
        <p:txBody>
          <a:bodyPr lIns="0" numCol="1"/>
          <a:lstStyle>
            <a:lvl1pPr marL="285750" indent="-285750" defTabSz="914377">
              <a:lnSpc>
                <a:spcPct val="90000"/>
              </a:lnSpc>
              <a:spcBef>
                <a:spcPts val="1000"/>
              </a:spcBef>
              <a:buClr>
                <a:srgbClr val="0070C0"/>
              </a:buClr>
              <a:buFont typeface="Arial" panose="020B0604020202020204" pitchFamily="34" charset="0"/>
              <a:buChar char="•"/>
              <a:defRPr sz="1600" b="1" i="0">
                <a:solidFill>
                  <a:srgbClr val="FEBE23"/>
                </a:solidFill>
                <a:latin typeface="HelveticaNeueLT Pro 55 Roman" panose="020B0604020202020204" pitchFamily="34" charset="77"/>
              </a:defRPr>
            </a:lvl1pPr>
            <a:lvl2pPr marL="457189" indent="0" defTabSz="914377">
              <a:lnSpc>
                <a:spcPct val="90000"/>
              </a:lnSpc>
              <a:spcBef>
                <a:spcPts val="500"/>
              </a:spcBef>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77" indent="0" defTabSz="914377">
              <a:lnSpc>
                <a:spcPct val="90000"/>
              </a:lnSpc>
              <a:spcBef>
                <a:spcPts val="500"/>
              </a:spcBef>
              <a:buFont typeface="Arial" panose="020B0604020202020204" pitchFamily="34" charset="0"/>
              <a:buNone/>
              <a:defRPr sz="1400" b="0" i="0">
                <a:solidFill>
                  <a:srgbClr val="E8BC28"/>
                </a:solidFill>
                <a:latin typeface="HelveticaNeueLT Std Lt" panose="020B0403020202020204" pitchFamily="34" charset="0"/>
              </a:defRPr>
            </a:lvl3pPr>
            <a:lvl4pPr marL="1371566" indent="0" defTabSz="914377">
              <a:lnSpc>
                <a:spcPct val="90000"/>
              </a:lnSpc>
              <a:spcBef>
                <a:spcPts val="500"/>
              </a:spcBef>
              <a:buFont typeface="Arial" panose="020B0604020202020204" pitchFamily="34" charset="0"/>
              <a:buNone/>
              <a:defRPr sz="1400" b="0" i="0">
                <a:solidFill>
                  <a:srgbClr val="E8BC28"/>
                </a:solidFill>
                <a:latin typeface="HelveticaNeueLT Std Lt" panose="020B0403020202020204" pitchFamily="34" charset="0"/>
              </a:defRPr>
            </a:lvl4pPr>
            <a:lvl5pPr marL="1828755" indent="0" defTabSz="914377">
              <a:lnSpc>
                <a:spcPct val="90000"/>
              </a:lnSpc>
              <a:spcBef>
                <a:spcPts val="500"/>
              </a:spcBef>
              <a:buFont typeface="Arial" panose="020B0604020202020204" pitchFamily="34" charset="0"/>
              <a:buNone/>
              <a:defRPr b="0" i="0">
                <a:latin typeface="HelveticaNeueLT Std Thin" panose="020B0403020202020204" pitchFamily="34" charset="0"/>
              </a:defRPr>
            </a:lvl5pPr>
            <a:lvl6pPr marL="2514537" indent="-228594" defTabSz="914377">
              <a:lnSpc>
                <a:spcPct val="90000"/>
              </a:lnSpc>
              <a:spcBef>
                <a:spcPts val="500"/>
              </a:spcBef>
              <a:buFont typeface="Arial" panose="020B0604020202020204" pitchFamily="34" charset="0"/>
              <a:buChar char="•"/>
            </a:lvl6pPr>
            <a:lvl7pPr marL="2971726" indent="-228594" defTabSz="914377">
              <a:lnSpc>
                <a:spcPct val="90000"/>
              </a:lnSpc>
              <a:spcBef>
                <a:spcPts val="500"/>
              </a:spcBef>
              <a:buFont typeface="Arial" panose="020B0604020202020204" pitchFamily="34" charset="0"/>
              <a:buChar char="•"/>
            </a:lvl7pPr>
            <a:lvl8pPr marL="3428914" indent="-228594" defTabSz="914377">
              <a:lnSpc>
                <a:spcPct val="90000"/>
              </a:lnSpc>
              <a:spcBef>
                <a:spcPts val="500"/>
              </a:spcBef>
              <a:buFont typeface="Arial" panose="020B0604020202020204" pitchFamily="34" charset="0"/>
              <a:buChar char="•"/>
            </a:lvl8pPr>
            <a:lvl9pPr marL="3886103" indent="-228594" defTabSz="914377">
              <a:lnSpc>
                <a:spcPct val="90000"/>
              </a:lnSpc>
              <a:spcBef>
                <a:spcPts val="500"/>
              </a:spcBef>
              <a:buFont typeface="Arial" panose="020B0604020202020204" pitchFamily="34" charset="0"/>
              <a:buChar char="•"/>
            </a:lvl9pPr>
          </a:lstStyle>
          <a:p>
            <a:pPr marL="0" indent="0">
              <a:buNone/>
              <a:defRPr/>
            </a:pPr>
            <a:r>
              <a:rPr kumimoji="0" lang="en-GB" sz="1400" b="0" i="0" u="none" strike="noStrike" kern="1200" cap="none" spc="0" normalizeH="0" baseline="0" noProof="0">
                <a:ln>
                  <a:noFill/>
                </a:ln>
                <a:solidFill>
                  <a:schemeClr val="tx1"/>
                </a:solidFill>
                <a:effectLst/>
                <a:uLnTx/>
                <a:uFillTx/>
                <a:latin typeface="Poppins" panose="00000500000000000000" pitchFamily="2" charset="0"/>
                <a:cs typeface="Poppins" panose="00000500000000000000" pitchFamily="2" charset="0"/>
              </a:rPr>
              <a:t>The REVEAL </a:t>
            </a:r>
            <a:r>
              <a:rPr kumimoji="0" lang="en-GB" sz="1400" i="0" u="none" strike="noStrike" kern="1200" cap="none" spc="0" normalizeH="0" baseline="0" noProof="0">
                <a:ln>
                  <a:noFill/>
                </a:ln>
                <a:solidFill>
                  <a:srgbClr val="CC3ABF"/>
                </a:solidFill>
                <a:effectLst/>
                <a:uLnTx/>
                <a:uFillTx/>
                <a:latin typeface="Poppins" panose="00000500000000000000" pitchFamily="2" charset="0"/>
                <a:cs typeface="Poppins" panose="00000500000000000000" pitchFamily="2" charset="0"/>
              </a:rPr>
              <a:t>Programme Vision </a:t>
            </a:r>
            <a:r>
              <a:rPr lang="en-GB" sz="1400" b="0">
                <a:solidFill>
                  <a:schemeClr val="tx1"/>
                </a:solidFill>
                <a:latin typeface="Poppins" panose="00000500000000000000" pitchFamily="2" charset="0"/>
                <a:cs typeface="Poppins" panose="00000500000000000000" pitchFamily="2" charset="0"/>
              </a:rPr>
              <a:t>is the North Star for all aspects of the programme. This is fulfilled by three core </a:t>
            </a:r>
            <a:r>
              <a:rPr lang="en-GB" sz="1400">
                <a:solidFill>
                  <a:srgbClr val="CC3ABF"/>
                </a:solidFill>
                <a:latin typeface="Poppins" panose="00000500000000000000" pitchFamily="2" charset="0"/>
                <a:cs typeface="Poppins" panose="00000500000000000000" pitchFamily="2" charset="0"/>
              </a:rPr>
              <a:t>Programme Objectives</a:t>
            </a:r>
            <a:r>
              <a:rPr lang="en-GB" sz="1400">
                <a:solidFill>
                  <a:schemeClr val="tx2">
                    <a:lumMod val="90000"/>
                    <a:lumOff val="10000"/>
                  </a:schemeClr>
                </a:solidFill>
                <a:latin typeface="Poppins" panose="00000500000000000000" pitchFamily="2" charset="0"/>
                <a:cs typeface="Poppins" panose="00000500000000000000" pitchFamily="2" charset="0"/>
              </a:rPr>
              <a:t>,</a:t>
            </a:r>
            <a:r>
              <a:rPr lang="en-GB" sz="1400" b="0">
                <a:solidFill>
                  <a:schemeClr val="tx1"/>
                </a:solidFill>
                <a:latin typeface="Poppins" panose="00000500000000000000" pitchFamily="2" charset="0"/>
                <a:cs typeface="Poppins" panose="00000500000000000000" pitchFamily="2" charset="0"/>
              </a:rPr>
              <a:t> which in turn </a:t>
            </a:r>
            <a:r>
              <a:rPr kumimoji="0" lang="en-GB" sz="1400" b="0" i="0" u="none" strike="noStrike" kern="1200" cap="none" spc="0" normalizeH="0" baseline="0" noProof="0">
                <a:ln>
                  <a:noFill/>
                </a:ln>
                <a:solidFill>
                  <a:schemeClr val="tx1"/>
                </a:solidFill>
                <a:effectLst/>
                <a:uLnTx/>
                <a:uFillTx/>
                <a:latin typeface="Poppins" panose="00000500000000000000" pitchFamily="2" charset="0"/>
                <a:cs typeface="Poppins" panose="00000500000000000000" pitchFamily="2" charset="0"/>
              </a:rPr>
              <a:t>align with </a:t>
            </a:r>
            <a:r>
              <a:rPr lang="en-GB" sz="1400">
                <a:solidFill>
                  <a:srgbClr val="CC3ABF"/>
                </a:solidFill>
                <a:latin typeface="Poppins" panose="00000500000000000000" pitchFamily="2" charset="0"/>
                <a:cs typeface="Poppins" panose="00000500000000000000" pitchFamily="2" charset="0"/>
              </a:rPr>
              <a:t>NESO’s Strategic Ambitions</a:t>
            </a:r>
            <a:r>
              <a:rPr kumimoji="0" lang="en-GB" sz="1400" b="0" i="0" u="none" strike="noStrike" kern="1200" cap="none" spc="0" normalizeH="0" baseline="0" noProof="0">
                <a:ln>
                  <a:noFill/>
                </a:ln>
                <a:solidFill>
                  <a:schemeClr val="tx1"/>
                </a:solidFill>
                <a:effectLst/>
                <a:uLnTx/>
                <a:uFillTx/>
                <a:latin typeface="Poppins" panose="00000500000000000000" pitchFamily="2" charset="0"/>
                <a:cs typeface="Poppins" panose="00000500000000000000" pitchFamily="2" charset="0"/>
              </a:rPr>
              <a:t>. These have and will continue to </a:t>
            </a:r>
            <a:r>
              <a:rPr kumimoji="0" lang="en-GB" sz="1400" i="0" u="none" strike="noStrike" kern="1200" cap="none" spc="0" normalizeH="0" baseline="0" noProof="0">
                <a:ln>
                  <a:noFill/>
                </a:ln>
                <a:solidFill>
                  <a:srgbClr val="CC3ABF"/>
                </a:solidFill>
                <a:effectLst/>
                <a:uLnTx/>
                <a:uFillTx/>
                <a:latin typeface="Poppins" panose="00000500000000000000" pitchFamily="2" charset="0"/>
                <a:cs typeface="Poppins" panose="00000500000000000000" pitchFamily="2" charset="0"/>
              </a:rPr>
              <a:t>guide the focus of the REVEAL </a:t>
            </a:r>
            <a:r>
              <a:rPr kumimoji="0" lang="en-GB" sz="1400" b="0" i="0" u="none" strike="noStrike" kern="1200" cap="none" spc="0" normalizeH="0" baseline="0" noProof="0">
                <a:ln>
                  <a:noFill/>
                </a:ln>
                <a:solidFill>
                  <a:schemeClr val="tx1"/>
                </a:solidFill>
                <a:effectLst/>
                <a:uLnTx/>
                <a:uFillTx/>
                <a:latin typeface="Poppins" panose="00000500000000000000" pitchFamily="2" charset="0"/>
                <a:cs typeface="Poppins" panose="00000500000000000000" pitchFamily="2" charset="0"/>
              </a:rPr>
              <a:t>programme, </a:t>
            </a:r>
            <a:r>
              <a:rPr kumimoji="0" lang="en-GB" sz="1400" i="0" u="none" strike="noStrike" kern="1200" cap="none" spc="0" normalizeH="0" baseline="0" noProof="0">
                <a:ln>
                  <a:noFill/>
                </a:ln>
                <a:solidFill>
                  <a:srgbClr val="CC3ABF"/>
                </a:solidFill>
                <a:effectLst/>
                <a:uLnTx/>
                <a:uFillTx/>
                <a:latin typeface="Poppins" panose="00000500000000000000" pitchFamily="2" charset="0"/>
                <a:cs typeface="Poppins" panose="00000500000000000000" pitchFamily="2" charset="0"/>
              </a:rPr>
              <a:t>to ensure that value is being created for NESO and their customers</a:t>
            </a:r>
            <a:r>
              <a:rPr kumimoji="0" lang="en-GB" sz="1400" b="0" i="0" u="none" strike="noStrike" kern="1200" cap="none" spc="0" normalizeH="0" baseline="0" noProof="0">
                <a:ln>
                  <a:noFill/>
                </a:ln>
                <a:solidFill>
                  <a:srgbClr val="CC3ABF"/>
                </a:solidFill>
                <a:effectLst/>
                <a:uLnTx/>
                <a:uFillTx/>
                <a:latin typeface="Poppins" panose="00000500000000000000" pitchFamily="2" charset="0"/>
                <a:cs typeface="Poppins" panose="00000500000000000000" pitchFamily="2" charset="0"/>
              </a:rPr>
              <a:t>. </a:t>
            </a:r>
          </a:p>
        </p:txBody>
      </p:sp>
      <p:sp>
        <p:nvSpPr>
          <p:cNvPr id="14" name="Title 1">
            <a:extLst>
              <a:ext uri="{FF2B5EF4-FFF2-40B4-BE49-F238E27FC236}">
                <a16:creationId xmlns:a16="http://schemas.microsoft.com/office/drawing/2014/main" id="{01450D21-7C7A-B57A-2578-2FCC2E871150}"/>
              </a:ext>
            </a:extLst>
          </p:cNvPr>
          <p:cNvSpPr txBox="1">
            <a:spLocks/>
          </p:cNvSpPr>
          <p:nvPr/>
        </p:nvSpPr>
        <p:spPr>
          <a:xfrm>
            <a:off x="592435" y="617051"/>
            <a:ext cx="10515600" cy="782269"/>
          </a:xfrm>
          <a:prstGeom prst="rect">
            <a:avLst/>
          </a:prstGeom>
        </p:spPr>
        <p:txBody>
          <a:bodyPr vert="horz" lIns="0" tIns="45720" rIns="91440" bIns="45720" rtlCol="0" anchor="t">
            <a:noAutofit/>
          </a:bodyPr>
          <a:lstStyle>
            <a:lvl1pPr algn="l" defTabSz="914400" rtl="0" eaLnBrk="1" latinLnBrk="0" hangingPunct="1">
              <a:lnSpc>
                <a:spcPct val="90000"/>
              </a:lnSpc>
              <a:spcBef>
                <a:spcPct val="0"/>
              </a:spcBef>
              <a:buNone/>
              <a:defRPr sz="4400" b="1" i="0" kern="1200">
                <a:solidFill>
                  <a:schemeClr val="accent1"/>
                </a:solidFill>
                <a:latin typeface="Arial" panose="020B0604020202020204" pitchFamily="34" charset="0"/>
                <a:ea typeface="+mj-ea"/>
                <a:cs typeface="Arial" panose="020B0604020202020204" pitchFamily="34" charset="0"/>
              </a:defRPr>
            </a:lvl1pPr>
          </a:lstStyle>
          <a:p>
            <a:r>
              <a:rPr lang="en-GB" sz="2400">
                <a:solidFill>
                  <a:schemeClr val="tx2">
                    <a:lumMod val="90000"/>
                    <a:lumOff val="10000"/>
                  </a:schemeClr>
                </a:solidFill>
                <a:latin typeface="Poppins" panose="00000500000000000000" pitchFamily="2" charset="0"/>
                <a:cs typeface="Poppins" panose="00000500000000000000" pitchFamily="2" charset="0"/>
              </a:rPr>
              <a:t>The REVEAL programme vision and objectives are aligned to </a:t>
            </a:r>
            <a:br>
              <a:rPr lang="en-GB" sz="2400">
                <a:solidFill>
                  <a:schemeClr val="tx2">
                    <a:lumMod val="90000"/>
                    <a:lumOff val="10000"/>
                  </a:schemeClr>
                </a:solidFill>
                <a:latin typeface="Poppins" panose="00000500000000000000" pitchFamily="2" charset="0"/>
                <a:cs typeface="Poppins" panose="00000500000000000000" pitchFamily="2" charset="0"/>
              </a:rPr>
            </a:br>
            <a:r>
              <a:rPr lang="en-GB" sz="2400">
                <a:solidFill>
                  <a:schemeClr val="tx2">
                    <a:lumMod val="90000"/>
                    <a:lumOff val="10000"/>
                  </a:schemeClr>
                </a:solidFill>
                <a:latin typeface="Poppins" panose="00000500000000000000" pitchFamily="2" charset="0"/>
                <a:cs typeface="Poppins" panose="00000500000000000000" pitchFamily="2" charset="0"/>
              </a:rPr>
              <a:t>achieving net zero</a:t>
            </a:r>
          </a:p>
        </p:txBody>
      </p:sp>
      <p:grpSp>
        <p:nvGrpSpPr>
          <p:cNvPr id="30" name="Group 29">
            <a:extLst>
              <a:ext uri="{FF2B5EF4-FFF2-40B4-BE49-F238E27FC236}">
                <a16:creationId xmlns:a16="http://schemas.microsoft.com/office/drawing/2014/main" id="{2E355055-D6D8-A72C-7E56-28CD26526A5A}"/>
              </a:ext>
            </a:extLst>
          </p:cNvPr>
          <p:cNvGrpSpPr/>
          <p:nvPr/>
        </p:nvGrpSpPr>
        <p:grpSpPr>
          <a:xfrm>
            <a:off x="-6284" y="2102094"/>
            <a:ext cx="11821959" cy="728009"/>
            <a:chOff x="120716" y="2115149"/>
            <a:chExt cx="11459039" cy="728009"/>
          </a:xfrm>
        </p:grpSpPr>
        <p:sp>
          <p:nvSpPr>
            <p:cNvPr id="2" name="TextBox 1">
              <a:extLst>
                <a:ext uri="{FF2B5EF4-FFF2-40B4-BE49-F238E27FC236}">
                  <a16:creationId xmlns:a16="http://schemas.microsoft.com/office/drawing/2014/main" id="{8A5DB90E-665E-1758-63C3-BBC9FD6AA3FE}"/>
                </a:ext>
              </a:extLst>
            </p:cNvPr>
            <p:cNvSpPr txBox="1"/>
            <p:nvPr/>
          </p:nvSpPr>
          <p:spPr>
            <a:xfrm>
              <a:off x="120716" y="2217544"/>
              <a:ext cx="1310561" cy="523220"/>
            </a:xfrm>
            <a:prstGeom prst="rect">
              <a:avLst/>
            </a:prstGeom>
            <a:noFill/>
          </p:spPr>
          <p:txBody>
            <a:bodyPr wrap="square">
              <a:spAutoFit/>
            </a:bodyPr>
            <a:lstStyle/>
            <a:p>
              <a:pPr algn="r"/>
              <a:r>
                <a:rPr kumimoji="0" lang="en-GB" sz="1400" b="1" i="0" u="none" strike="noStrike" kern="1200" cap="none" spc="0" normalizeH="0" baseline="0" noProof="0">
                  <a:ln>
                    <a:noFill/>
                  </a:ln>
                  <a:effectLst/>
                  <a:uLnTx/>
                  <a:uFillTx/>
                  <a:latin typeface="Poppins" panose="00000500000000000000" pitchFamily="2" charset="0"/>
                  <a:cs typeface="Poppins" panose="00000500000000000000" pitchFamily="2" charset="0"/>
                </a:rPr>
                <a:t>REVEAL Vision</a:t>
              </a:r>
              <a:endParaRPr lang="en-GB" sz="1400" b="1">
                <a:latin typeface="Poppins" panose="00000500000000000000" pitchFamily="2" charset="0"/>
                <a:cs typeface="Poppins" panose="00000500000000000000" pitchFamily="2" charset="0"/>
              </a:endParaRPr>
            </a:p>
          </p:txBody>
        </p:sp>
        <p:sp>
          <p:nvSpPr>
            <p:cNvPr id="4" name="Rectangle: Rounded Corners 3">
              <a:extLst>
                <a:ext uri="{FF2B5EF4-FFF2-40B4-BE49-F238E27FC236}">
                  <a16:creationId xmlns:a16="http://schemas.microsoft.com/office/drawing/2014/main" id="{E1C3EF08-5D59-1F9F-56BD-9D5C6D710310}"/>
                </a:ext>
              </a:extLst>
            </p:cNvPr>
            <p:cNvSpPr/>
            <p:nvPr/>
          </p:nvSpPr>
          <p:spPr>
            <a:xfrm>
              <a:off x="1431277" y="2115149"/>
              <a:ext cx="10148478" cy="728009"/>
            </a:xfrm>
            <a:prstGeom prst="roundRect">
              <a:avLst>
                <a:gd name="adj" fmla="val 7247"/>
              </a:avLst>
            </a:prstGeom>
            <a:solidFill>
              <a:schemeClr val="bg1"/>
            </a:solidFill>
            <a:ln w="19050">
              <a:solidFill>
                <a:schemeClr val="accent1"/>
              </a:solidFill>
            </a:ln>
          </p:spPr>
          <p:style>
            <a:lnRef idx="3">
              <a:schemeClr val="lt1"/>
            </a:lnRef>
            <a:fillRef idx="1">
              <a:schemeClr val="accent1"/>
            </a:fillRef>
            <a:effectRef idx="1">
              <a:schemeClr val="accent1"/>
            </a:effectRef>
            <a:fontRef idx="minor">
              <a:schemeClr val="lt1"/>
            </a:fontRef>
          </p:style>
          <p:txBody>
            <a:bodyPr lIns="36000" rIns="36000" rtlCol="0" anchor="ctr"/>
            <a:lstStyle/>
            <a:p>
              <a:pPr algn="ctr"/>
              <a:r>
                <a:rPr lang="en-US" sz="1400" b="0" i="0" kern="1200" baseline="0">
                  <a:solidFill>
                    <a:schemeClr val="tx2">
                      <a:lumMod val="90000"/>
                      <a:lumOff val="10000"/>
                    </a:schemeClr>
                  </a:solidFill>
                  <a:latin typeface="Poppins" panose="00000500000000000000" pitchFamily="2" charset="0"/>
                  <a:cs typeface="Poppins" panose="00000500000000000000" pitchFamily="2" charset="0"/>
                </a:rPr>
                <a:t>Establish a </a:t>
              </a:r>
              <a:r>
                <a:rPr lang="en-US" sz="1400">
                  <a:solidFill>
                    <a:schemeClr val="tx2">
                      <a:lumMod val="90000"/>
                      <a:lumOff val="10000"/>
                    </a:schemeClr>
                  </a:solidFill>
                  <a:latin typeface="Poppins" panose="00000500000000000000" pitchFamily="2" charset="0"/>
                  <a:cs typeface="Poppins" panose="00000500000000000000" pitchFamily="2" charset="0"/>
                </a:rPr>
                <a:t>“</a:t>
              </a:r>
              <a:r>
                <a:rPr lang="en-US" sz="1400" b="1">
                  <a:solidFill>
                    <a:srgbClr val="CC3ABF"/>
                  </a:solidFill>
                  <a:latin typeface="Poppins" panose="00000500000000000000" pitchFamily="2" charset="0"/>
                  <a:cs typeface="Poppins" panose="00000500000000000000" pitchFamily="2" charset="0"/>
                </a:rPr>
                <a:t>one-stop shop</a:t>
              </a:r>
              <a:r>
                <a:rPr lang="en-US" sz="1400">
                  <a:solidFill>
                    <a:schemeClr val="tx2">
                      <a:lumMod val="90000"/>
                      <a:lumOff val="10000"/>
                    </a:schemeClr>
                  </a:solidFill>
                  <a:latin typeface="Poppins" panose="00000500000000000000" pitchFamily="2" charset="0"/>
                  <a:cs typeface="Poppins" panose="00000500000000000000" pitchFamily="2" charset="0"/>
                </a:rPr>
                <a:t>”</a:t>
              </a:r>
              <a:r>
                <a:rPr lang="en-US" sz="1400" b="1">
                  <a:solidFill>
                    <a:srgbClr val="CC3ABF"/>
                  </a:solidFill>
                  <a:latin typeface="Poppins" panose="00000500000000000000" pitchFamily="2" charset="0"/>
                  <a:cs typeface="Poppins" panose="00000500000000000000" pitchFamily="2" charset="0"/>
                </a:rPr>
                <a:t> </a:t>
              </a:r>
              <a:r>
                <a:rPr lang="en-US" sz="1400" b="0" i="0" kern="1200" baseline="0">
                  <a:solidFill>
                    <a:schemeClr val="tx2">
                      <a:lumMod val="90000"/>
                      <a:lumOff val="10000"/>
                    </a:schemeClr>
                  </a:solidFill>
                  <a:latin typeface="Poppins" panose="00000500000000000000" pitchFamily="2" charset="0"/>
                  <a:cs typeface="Poppins" panose="00000500000000000000" pitchFamily="2" charset="0"/>
                </a:rPr>
                <a:t>for balancing trial activities, covering </a:t>
              </a:r>
              <a:r>
                <a:rPr lang="en-US" sz="1400" b="1" i="0" kern="1200" baseline="0">
                  <a:solidFill>
                    <a:srgbClr val="CC3ABF"/>
                  </a:solidFill>
                  <a:latin typeface="Poppins" panose="00000500000000000000" pitchFamily="2" charset="0"/>
                  <a:cs typeface="Poppins" panose="00000500000000000000" pitchFamily="2" charset="0"/>
                </a:rPr>
                <a:t>engagement</a:t>
              </a:r>
              <a:r>
                <a:rPr lang="en-US" sz="1400" b="0" i="0" kern="1200" baseline="0">
                  <a:solidFill>
                    <a:schemeClr val="tx2">
                      <a:lumMod val="90000"/>
                      <a:lumOff val="10000"/>
                    </a:schemeClr>
                  </a:solidFill>
                  <a:latin typeface="Poppins" panose="00000500000000000000" pitchFamily="2" charset="0"/>
                  <a:cs typeface="Poppins" panose="00000500000000000000" pitchFamily="2" charset="0"/>
                </a:rPr>
                <a:t>, </a:t>
              </a:r>
              <a:r>
                <a:rPr lang="en-US" sz="1400" b="1" i="0" kern="1200" baseline="0">
                  <a:solidFill>
                    <a:srgbClr val="CC3ABF"/>
                  </a:solidFill>
                  <a:latin typeface="Poppins" panose="00000500000000000000" pitchFamily="2" charset="0"/>
                  <a:cs typeface="Poppins" panose="00000500000000000000" pitchFamily="2" charset="0"/>
                </a:rPr>
                <a:t>planning</a:t>
              </a:r>
              <a:r>
                <a:rPr lang="en-US" sz="1400" b="0" i="0" kern="1200" baseline="0">
                  <a:solidFill>
                    <a:schemeClr val="tx2">
                      <a:lumMod val="90000"/>
                      <a:lumOff val="10000"/>
                    </a:schemeClr>
                  </a:solidFill>
                  <a:latin typeface="Poppins" panose="00000500000000000000" pitchFamily="2" charset="0"/>
                  <a:cs typeface="Poppins" panose="00000500000000000000" pitchFamily="2" charset="0"/>
                </a:rPr>
                <a:t>, </a:t>
              </a:r>
              <a:r>
                <a:rPr lang="en-US" sz="1400" b="1" i="0" kern="1200" baseline="0">
                  <a:solidFill>
                    <a:srgbClr val="CC3ABF"/>
                  </a:solidFill>
                  <a:latin typeface="Poppins" panose="00000500000000000000" pitchFamily="2" charset="0"/>
                  <a:cs typeface="Poppins" panose="00000500000000000000" pitchFamily="2" charset="0"/>
                </a:rPr>
                <a:t>implementation</a:t>
              </a:r>
              <a:r>
                <a:rPr lang="en-US" sz="1400" b="0" i="0" kern="1200" baseline="0">
                  <a:solidFill>
                    <a:schemeClr val="tx2">
                      <a:lumMod val="90000"/>
                      <a:lumOff val="10000"/>
                    </a:schemeClr>
                  </a:solidFill>
                  <a:latin typeface="Poppins" panose="00000500000000000000" pitchFamily="2" charset="0"/>
                  <a:cs typeface="Poppins" panose="00000500000000000000" pitchFamily="2" charset="0"/>
                </a:rPr>
                <a:t>, </a:t>
              </a:r>
              <a:r>
                <a:rPr lang="en-US" sz="1400" b="1" i="0" kern="1200" baseline="0">
                  <a:solidFill>
                    <a:srgbClr val="CC3ABF"/>
                  </a:solidFill>
                  <a:latin typeface="Poppins" panose="00000500000000000000" pitchFamily="2" charset="0"/>
                  <a:cs typeface="Poppins" panose="00000500000000000000" pitchFamily="2" charset="0"/>
                </a:rPr>
                <a:t>governance</a:t>
              </a:r>
              <a:r>
                <a:rPr lang="en-US" sz="1400" b="0" i="0" kern="1200" baseline="0">
                  <a:solidFill>
                    <a:schemeClr val="tx2">
                      <a:lumMod val="90000"/>
                      <a:lumOff val="10000"/>
                    </a:schemeClr>
                  </a:solidFill>
                  <a:latin typeface="Poppins" panose="00000500000000000000" pitchFamily="2" charset="0"/>
                  <a:cs typeface="Poppins" panose="00000500000000000000" pitchFamily="2" charset="0"/>
                </a:rPr>
                <a:t> and </a:t>
              </a:r>
              <a:r>
                <a:rPr lang="en-US" sz="1400" b="1" i="0" kern="1200" baseline="0">
                  <a:solidFill>
                    <a:srgbClr val="CC3ABF"/>
                  </a:solidFill>
                  <a:latin typeface="Poppins" panose="00000500000000000000" pitchFamily="2" charset="0"/>
                  <a:cs typeface="Poppins" panose="00000500000000000000" pitchFamily="2" charset="0"/>
                </a:rPr>
                <a:t>reporting</a:t>
              </a:r>
              <a:r>
                <a:rPr lang="en-US" sz="1400" b="0" i="0" kern="1200" baseline="0">
                  <a:solidFill>
                    <a:schemeClr val="tx2">
                      <a:lumMod val="90000"/>
                      <a:lumOff val="10000"/>
                    </a:schemeClr>
                  </a:solidFill>
                  <a:latin typeface="Poppins" panose="00000500000000000000" pitchFamily="2" charset="0"/>
                  <a:cs typeface="Poppins" panose="00000500000000000000" pitchFamily="2" charset="0"/>
                </a:rPr>
                <a:t>, with focus on </a:t>
              </a:r>
              <a:r>
                <a:rPr lang="en-US" sz="1400">
                  <a:solidFill>
                    <a:schemeClr val="tx2">
                      <a:lumMod val="90000"/>
                      <a:lumOff val="10000"/>
                    </a:schemeClr>
                  </a:solidFill>
                  <a:latin typeface="Poppins" panose="00000500000000000000" pitchFamily="2" charset="0"/>
                  <a:cs typeface="Poppins" panose="00000500000000000000" pitchFamily="2" charset="0"/>
                </a:rPr>
                <a:t>promoting </a:t>
              </a:r>
              <a:r>
                <a:rPr lang="en-US" sz="1400" b="1" i="0" kern="1200" baseline="0">
                  <a:solidFill>
                    <a:srgbClr val="CC3ABF"/>
                  </a:solidFill>
                  <a:latin typeface="Poppins" panose="00000500000000000000" pitchFamily="2" charset="0"/>
                  <a:cs typeface="Poppins" panose="00000500000000000000" pitchFamily="2" charset="0"/>
                </a:rPr>
                <a:t>collaboration</a:t>
              </a:r>
              <a:r>
                <a:rPr lang="en-US" sz="1400" b="0" i="0" kern="1200" baseline="0">
                  <a:solidFill>
                    <a:schemeClr val="tx2">
                      <a:lumMod val="90000"/>
                      <a:lumOff val="10000"/>
                    </a:schemeClr>
                  </a:solidFill>
                  <a:latin typeface="Poppins" panose="00000500000000000000" pitchFamily="2" charset="0"/>
                  <a:cs typeface="Poppins" panose="00000500000000000000" pitchFamily="2" charset="0"/>
                </a:rPr>
                <a:t> to </a:t>
              </a:r>
              <a:r>
                <a:rPr lang="en-US" sz="1400" b="1" i="0" kern="1200" baseline="0">
                  <a:solidFill>
                    <a:srgbClr val="CC3ABF"/>
                  </a:solidFill>
                  <a:latin typeface="Poppins" panose="00000500000000000000" pitchFamily="2" charset="0"/>
                  <a:cs typeface="Poppins" panose="00000500000000000000" pitchFamily="2" charset="0"/>
                </a:rPr>
                <a:t>drive innovation and</a:t>
              </a:r>
              <a:r>
                <a:rPr lang="en-US" sz="1400" b="0" i="0" kern="1200" baseline="0">
                  <a:solidFill>
                    <a:srgbClr val="CC3ABF"/>
                  </a:solidFill>
                  <a:latin typeface="Poppins" panose="00000500000000000000" pitchFamily="2" charset="0"/>
                  <a:cs typeface="Poppins" panose="00000500000000000000" pitchFamily="2" charset="0"/>
                </a:rPr>
                <a:t> </a:t>
              </a:r>
              <a:r>
                <a:rPr lang="en-US" sz="1400" b="1" i="0" kern="1200" baseline="0">
                  <a:solidFill>
                    <a:srgbClr val="CC3ABF"/>
                  </a:solidFill>
                  <a:latin typeface="Poppins" panose="00000500000000000000" pitchFamily="2" charset="0"/>
                  <a:cs typeface="Poppins" panose="00000500000000000000" pitchFamily="2" charset="0"/>
                </a:rPr>
                <a:t>operational excellence</a:t>
              </a:r>
              <a:r>
                <a:rPr lang="en-US" sz="1400">
                  <a:solidFill>
                    <a:schemeClr val="tx2">
                      <a:lumMod val="90000"/>
                      <a:lumOff val="10000"/>
                    </a:schemeClr>
                  </a:solidFill>
                  <a:latin typeface="Poppins" panose="00000500000000000000" pitchFamily="2" charset="0"/>
                  <a:cs typeface="Poppins" panose="00000500000000000000" pitchFamily="2" charset="0"/>
                </a:rPr>
                <a:t> for NESO and industry</a:t>
              </a:r>
              <a:endParaRPr lang="en-GB" sz="1400" kern="1200">
                <a:solidFill>
                  <a:schemeClr val="tx2">
                    <a:lumMod val="90000"/>
                    <a:lumOff val="10000"/>
                  </a:schemeClr>
                </a:solidFill>
                <a:latin typeface="Poppins" panose="00000500000000000000" pitchFamily="2" charset="0"/>
                <a:cs typeface="Poppins" panose="00000500000000000000" pitchFamily="2" charset="0"/>
              </a:endParaRPr>
            </a:p>
          </p:txBody>
        </p:sp>
      </p:grpSp>
      <p:grpSp>
        <p:nvGrpSpPr>
          <p:cNvPr id="29" name="Group 28">
            <a:extLst>
              <a:ext uri="{FF2B5EF4-FFF2-40B4-BE49-F238E27FC236}">
                <a16:creationId xmlns:a16="http://schemas.microsoft.com/office/drawing/2014/main" id="{0D229889-A01C-A364-7783-20C1442073F2}"/>
              </a:ext>
            </a:extLst>
          </p:cNvPr>
          <p:cNvGrpSpPr/>
          <p:nvPr/>
        </p:nvGrpSpPr>
        <p:grpSpPr>
          <a:xfrm>
            <a:off x="-6286" y="3183091"/>
            <a:ext cx="11821961" cy="1288993"/>
            <a:chOff x="120715" y="2997257"/>
            <a:chExt cx="11459040" cy="1288993"/>
          </a:xfrm>
        </p:grpSpPr>
        <p:grpSp>
          <p:nvGrpSpPr>
            <p:cNvPr id="26" name="Group 25">
              <a:extLst>
                <a:ext uri="{FF2B5EF4-FFF2-40B4-BE49-F238E27FC236}">
                  <a16:creationId xmlns:a16="http://schemas.microsoft.com/office/drawing/2014/main" id="{7C9C23C6-2A41-B62D-9C97-CB25C63BA5F6}"/>
                </a:ext>
              </a:extLst>
            </p:cNvPr>
            <p:cNvGrpSpPr/>
            <p:nvPr/>
          </p:nvGrpSpPr>
          <p:grpSpPr>
            <a:xfrm>
              <a:off x="1431277" y="2997257"/>
              <a:ext cx="10148478" cy="1288993"/>
              <a:chOff x="1310561" y="2997257"/>
              <a:chExt cx="10148478" cy="1288993"/>
            </a:xfrm>
          </p:grpSpPr>
          <p:grpSp>
            <p:nvGrpSpPr>
              <p:cNvPr id="23" name="Group 22">
                <a:extLst>
                  <a:ext uri="{FF2B5EF4-FFF2-40B4-BE49-F238E27FC236}">
                    <a16:creationId xmlns:a16="http://schemas.microsoft.com/office/drawing/2014/main" id="{83E00DDE-0AED-D6CC-6670-C740D825460B}"/>
                  </a:ext>
                </a:extLst>
              </p:cNvPr>
              <p:cNvGrpSpPr/>
              <p:nvPr/>
            </p:nvGrpSpPr>
            <p:grpSpPr>
              <a:xfrm>
                <a:off x="1310561" y="2997257"/>
                <a:ext cx="3240000" cy="1288993"/>
                <a:chOff x="732958" y="2997257"/>
                <a:chExt cx="3240000" cy="1288993"/>
              </a:xfrm>
            </p:grpSpPr>
            <p:sp>
              <p:nvSpPr>
                <p:cNvPr id="6" name="Rectangle: Rounded Corners 5">
                  <a:extLst>
                    <a:ext uri="{FF2B5EF4-FFF2-40B4-BE49-F238E27FC236}">
                      <a16:creationId xmlns:a16="http://schemas.microsoft.com/office/drawing/2014/main" id="{8E73694F-D251-06A2-7566-1D33E2C313E6}"/>
                    </a:ext>
                  </a:extLst>
                </p:cNvPr>
                <p:cNvSpPr/>
                <p:nvPr/>
              </p:nvSpPr>
              <p:spPr>
                <a:xfrm>
                  <a:off x="732958" y="3114040"/>
                  <a:ext cx="3240000" cy="1172210"/>
                </a:xfrm>
                <a:prstGeom prst="roundRect">
                  <a:avLst>
                    <a:gd name="adj" fmla="val 2263"/>
                  </a:avLst>
                </a:prstGeom>
                <a:solidFill>
                  <a:schemeClr val="bg1"/>
                </a:solidFill>
                <a:ln w="19050">
                  <a:solidFill>
                    <a:schemeClr val="accent3">
                      <a:lumMod val="60000"/>
                      <a:lumOff val="40000"/>
                    </a:schemeClr>
                  </a:solidFill>
                </a:ln>
              </p:spPr>
              <p:style>
                <a:lnRef idx="3">
                  <a:schemeClr val="lt1"/>
                </a:lnRef>
                <a:fillRef idx="1">
                  <a:schemeClr val="accent1"/>
                </a:fillRef>
                <a:effectRef idx="1">
                  <a:schemeClr val="accent1"/>
                </a:effectRef>
                <a:fontRef idx="minor">
                  <a:schemeClr val="lt1"/>
                </a:fontRef>
              </p:style>
              <p:txBody>
                <a:bodyPr lIns="36000" tIns="180000" rIns="36000" bIns="36000" rtlCol="0" anchor="ctr"/>
                <a:lstStyle/>
                <a:p>
                  <a:pPr algn="ctr"/>
                  <a:r>
                    <a:rPr lang="en-US" sz="1300" b="0" i="0" kern="1200" baseline="0">
                      <a:solidFill>
                        <a:schemeClr val="tx1"/>
                      </a:solidFill>
                      <a:latin typeface="Poppins" panose="00000500000000000000" pitchFamily="2" charset="0"/>
                      <a:cs typeface="Poppins" panose="00000500000000000000" pitchFamily="2" charset="0"/>
                    </a:rPr>
                    <a:t>Engage a broader range of market participants in trials, particularly smal</a:t>
                  </a:r>
                  <a:r>
                    <a:rPr lang="en-US" sz="1300">
                      <a:solidFill>
                        <a:schemeClr val="tx1"/>
                      </a:solidFill>
                      <a:latin typeface="Poppins" panose="00000500000000000000" pitchFamily="2" charset="0"/>
                      <a:cs typeface="Poppins" panose="00000500000000000000" pitchFamily="2" charset="0"/>
                    </a:rPr>
                    <a:t>ler </a:t>
                  </a:r>
                  <a:r>
                    <a:rPr lang="en-US" sz="1300" b="0" i="0" kern="1200" baseline="0">
                      <a:solidFill>
                        <a:schemeClr val="tx1"/>
                      </a:solidFill>
                      <a:latin typeface="Poppins" panose="00000500000000000000" pitchFamily="2" charset="0"/>
                      <a:cs typeface="Poppins" panose="00000500000000000000" pitchFamily="2" charset="0"/>
                    </a:rPr>
                    <a:t>participants who previously could not afford to participate in trials </a:t>
                  </a:r>
                  <a:endParaRPr lang="en-GB" sz="1300" kern="1200">
                    <a:solidFill>
                      <a:schemeClr val="tx1"/>
                    </a:solidFill>
                    <a:latin typeface="Poppins" panose="00000500000000000000" pitchFamily="2" charset="0"/>
                    <a:cs typeface="Poppins" panose="00000500000000000000" pitchFamily="2" charset="0"/>
                  </a:endParaRPr>
                </a:p>
              </p:txBody>
            </p:sp>
            <p:sp>
              <p:nvSpPr>
                <p:cNvPr id="9" name="Rectangle: Rounded Corners 8">
                  <a:extLst>
                    <a:ext uri="{FF2B5EF4-FFF2-40B4-BE49-F238E27FC236}">
                      <a16:creationId xmlns:a16="http://schemas.microsoft.com/office/drawing/2014/main" id="{D5AC93E0-B631-1158-5940-18E2A3821448}"/>
                    </a:ext>
                  </a:extLst>
                </p:cNvPr>
                <p:cNvSpPr/>
                <p:nvPr/>
              </p:nvSpPr>
              <p:spPr>
                <a:xfrm>
                  <a:off x="732958" y="2997257"/>
                  <a:ext cx="3240000" cy="288268"/>
                </a:xfrm>
                <a:prstGeom prst="roundRect">
                  <a:avLst/>
                </a:prstGeom>
                <a:solidFill>
                  <a:schemeClr val="accent3">
                    <a:lumMod val="60000"/>
                    <a:lumOff val="40000"/>
                  </a:schemeClr>
                </a:solidFill>
                <a:ln w="19050">
                  <a:solidFill>
                    <a:schemeClr val="accent3">
                      <a:lumMod val="60000"/>
                      <a:lumOff val="40000"/>
                    </a:schemeClr>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1400" b="0" i="0" kern="1200" baseline="0">
                      <a:solidFill>
                        <a:schemeClr val="bg1"/>
                      </a:solidFill>
                      <a:latin typeface="Poppins" panose="00000500000000000000" pitchFamily="2" charset="0"/>
                      <a:cs typeface="Poppins" panose="00000500000000000000" pitchFamily="2" charset="0"/>
                    </a:rPr>
                    <a:t>People</a:t>
                  </a:r>
                  <a:endParaRPr lang="en-GB" sz="1400" kern="1200">
                    <a:solidFill>
                      <a:schemeClr val="bg1"/>
                    </a:solidFill>
                    <a:latin typeface="Poppins" panose="00000500000000000000" pitchFamily="2" charset="0"/>
                    <a:cs typeface="Poppins" panose="00000500000000000000" pitchFamily="2" charset="0"/>
                  </a:endParaRPr>
                </a:p>
              </p:txBody>
            </p:sp>
          </p:grpSp>
          <p:grpSp>
            <p:nvGrpSpPr>
              <p:cNvPr id="25" name="Group 24">
                <a:extLst>
                  <a:ext uri="{FF2B5EF4-FFF2-40B4-BE49-F238E27FC236}">
                    <a16:creationId xmlns:a16="http://schemas.microsoft.com/office/drawing/2014/main" id="{E15B036F-1B78-BFDF-1A64-C10E833A2483}"/>
                  </a:ext>
                </a:extLst>
              </p:cNvPr>
              <p:cNvGrpSpPr/>
              <p:nvPr/>
            </p:nvGrpSpPr>
            <p:grpSpPr>
              <a:xfrm>
                <a:off x="4764800" y="2997257"/>
                <a:ext cx="3240000" cy="1288993"/>
                <a:chOff x="4475998" y="2997257"/>
                <a:chExt cx="3240000" cy="1288993"/>
              </a:xfrm>
            </p:grpSpPr>
            <p:sp>
              <p:nvSpPr>
                <p:cNvPr id="10" name="Rectangle: Rounded Corners 9">
                  <a:extLst>
                    <a:ext uri="{FF2B5EF4-FFF2-40B4-BE49-F238E27FC236}">
                      <a16:creationId xmlns:a16="http://schemas.microsoft.com/office/drawing/2014/main" id="{7F4FDAAC-EE7C-60CB-462C-0A51EC3C79B8}"/>
                    </a:ext>
                  </a:extLst>
                </p:cNvPr>
                <p:cNvSpPr/>
                <p:nvPr/>
              </p:nvSpPr>
              <p:spPr>
                <a:xfrm>
                  <a:off x="4475998" y="3114040"/>
                  <a:ext cx="3240000" cy="1172210"/>
                </a:xfrm>
                <a:prstGeom prst="roundRect">
                  <a:avLst>
                    <a:gd name="adj" fmla="val 3371"/>
                  </a:avLst>
                </a:prstGeom>
                <a:solidFill>
                  <a:schemeClr val="bg1"/>
                </a:solidFill>
                <a:ln w="19050">
                  <a:solidFill>
                    <a:schemeClr val="accent2">
                      <a:lumMod val="60000"/>
                      <a:lumOff val="40000"/>
                    </a:schemeClr>
                  </a:solidFill>
                </a:ln>
              </p:spPr>
              <p:style>
                <a:lnRef idx="3">
                  <a:schemeClr val="lt1"/>
                </a:lnRef>
                <a:fillRef idx="1">
                  <a:schemeClr val="accent1"/>
                </a:fillRef>
                <a:effectRef idx="1">
                  <a:schemeClr val="accent1"/>
                </a:effectRef>
                <a:fontRef idx="minor">
                  <a:schemeClr val="lt1"/>
                </a:fontRef>
              </p:style>
              <p:txBody>
                <a:bodyPr lIns="36000" tIns="180000" rIns="36000" bIns="36000" rtlCol="0" anchor="ctr"/>
                <a:lstStyle/>
                <a:p>
                  <a:pPr algn="ctr"/>
                  <a:r>
                    <a:rPr lang="en-US" sz="1300" b="0" i="0" kern="1200" baseline="0">
                      <a:solidFill>
                        <a:schemeClr val="tx1"/>
                      </a:solidFill>
                      <a:latin typeface="Poppins" panose="00000500000000000000" pitchFamily="2" charset="0"/>
                      <a:cs typeface="Poppins" panose="00000500000000000000" pitchFamily="2" charset="0"/>
                    </a:rPr>
                    <a:t>Streamline the trial process to achieve 45-75% FTE savings, making trials cost-effective, scalable, and repeatable using a standardised process </a:t>
                  </a:r>
                  <a:endParaRPr lang="en-GB" sz="1300" b="0" i="0" baseline="0">
                    <a:solidFill>
                      <a:schemeClr val="tx1"/>
                    </a:solidFill>
                    <a:latin typeface="Poppins" panose="00000500000000000000" pitchFamily="2" charset="0"/>
                    <a:cs typeface="Poppins" panose="00000500000000000000" pitchFamily="2" charset="0"/>
                  </a:endParaRPr>
                </a:p>
              </p:txBody>
            </p:sp>
            <p:sp>
              <p:nvSpPr>
                <p:cNvPr id="11" name="Rectangle: Rounded Corners 10">
                  <a:extLst>
                    <a:ext uri="{FF2B5EF4-FFF2-40B4-BE49-F238E27FC236}">
                      <a16:creationId xmlns:a16="http://schemas.microsoft.com/office/drawing/2014/main" id="{62D307EF-3482-D3D7-7000-F158506E4F7D}"/>
                    </a:ext>
                  </a:extLst>
                </p:cNvPr>
                <p:cNvSpPr/>
                <p:nvPr/>
              </p:nvSpPr>
              <p:spPr>
                <a:xfrm>
                  <a:off x="4475998" y="2997257"/>
                  <a:ext cx="3240000" cy="288268"/>
                </a:xfrm>
                <a:prstGeom prst="roundRect">
                  <a:avLst/>
                </a:prstGeom>
                <a:solidFill>
                  <a:srgbClr val="2AB2F7"/>
                </a:solidFill>
                <a:ln w="19050">
                  <a:solidFill>
                    <a:schemeClr val="accent2">
                      <a:lumMod val="60000"/>
                      <a:lumOff val="40000"/>
                    </a:schemeClr>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1400" b="0" i="0" kern="1200" baseline="0">
                      <a:solidFill>
                        <a:schemeClr val="bg1"/>
                      </a:solidFill>
                      <a:latin typeface="Poppins" panose="00000500000000000000" pitchFamily="2" charset="0"/>
                      <a:cs typeface="Poppins" panose="00000500000000000000" pitchFamily="2" charset="0"/>
                    </a:rPr>
                    <a:t>Process</a:t>
                  </a:r>
                  <a:endParaRPr lang="en-GB" sz="1400" kern="1200">
                    <a:solidFill>
                      <a:schemeClr val="bg1"/>
                    </a:solidFill>
                    <a:latin typeface="Poppins" panose="00000500000000000000" pitchFamily="2" charset="0"/>
                    <a:cs typeface="Poppins" panose="00000500000000000000" pitchFamily="2" charset="0"/>
                  </a:endParaRPr>
                </a:p>
              </p:txBody>
            </p:sp>
          </p:grpSp>
          <p:grpSp>
            <p:nvGrpSpPr>
              <p:cNvPr id="24" name="Group 23">
                <a:extLst>
                  <a:ext uri="{FF2B5EF4-FFF2-40B4-BE49-F238E27FC236}">
                    <a16:creationId xmlns:a16="http://schemas.microsoft.com/office/drawing/2014/main" id="{18CEA3C8-AD8F-1DCB-F91D-9B21A25F92CF}"/>
                  </a:ext>
                </a:extLst>
              </p:cNvPr>
              <p:cNvGrpSpPr/>
              <p:nvPr/>
            </p:nvGrpSpPr>
            <p:grpSpPr>
              <a:xfrm>
                <a:off x="8219039" y="2997257"/>
                <a:ext cx="3240000" cy="1288993"/>
                <a:chOff x="8219039" y="2997257"/>
                <a:chExt cx="3240000" cy="1288993"/>
              </a:xfrm>
            </p:grpSpPr>
            <p:sp>
              <p:nvSpPr>
                <p:cNvPr id="17" name="Rectangle: Rounded Corners 16">
                  <a:extLst>
                    <a:ext uri="{FF2B5EF4-FFF2-40B4-BE49-F238E27FC236}">
                      <a16:creationId xmlns:a16="http://schemas.microsoft.com/office/drawing/2014/main" id="{55EE699E-0B59-F40B-3417-4CDB7D125224}"/>
                    </a:ext>
                  </a:extLst>
                </p:cNvPr>
                <p:cNvSpPr/>
                <p:nvPr/>
              </p:nvSpPr>
              <p:spPr>
                <a:xfrm>
                  <a:off x="8219039" y="3114040"/>
                  <a:ext cx="3240000" cy="1172210"/>
                </a:xfrm>
                <a:prstGeom prst="roundRect">
                  <a:avLst>
                    <a:gd name="adj" fmla="val 3427"/>
                  </a:avLst>
                </a:prstGeom>
                <a:solidFill>
                  <a:schemeClr val="bg1"/>
                </a:solidFill>
                <a:ln w="19050">
                  <a:solidFill>
                    <a:srgbClr val="FFC000"/>
                  </a:solidFill>
                </a:ln>
              </p:spPr>
              <p:style>
                <a:lnRef idx="3">
                  <a:schemeClr val="lt1"/>
                </a:lnRef>
                <a:fillRef idx="1">
                  <a:schemeClr val="accent1"/>
                </a:fillRef>
                <a:effectRef idx="1">
                  <a:schemeClr val="accent1"/>
                </a:effectRef>
                <a:fontRef idx="minor">
                  <a:schemeClr val="lt1"/>
                </a:fontRef>
              </p:style>
              <p:txBody>
                <a:bodyPr lIns="36000" tIns="180000" rIns="36000" bIns="36000" rtlCol="0" anchor="ctr"/>
                <a:lstStyle/>
                <a:p>
                  <a:pPr algn="ctr"/>
                  <a:r>
                    <a:rPr lang="en-US" sz="1300" b="0" i="0" kern="1200" baseline="0">
                      <a:solidFill>
                        <a:schemeClr val="tx1"/>
                      </a:solidFill>
                      <a:latin typeface="Poppins" panose="00000500000000000000" pitchFamily="2" charset="0"/>
                      <a:cs typeface="Poppins" panose="00000500000000000000" pitchFamily="2" charset="0"/>
                    </a:rPr>
                    <a:t>Provide plug-and-play trialing functionality to test new balancing capabilitie</a:t>
                  </a:r>
                  <a:r>
                    <a:rPr lang="en-US" sz="1300">
                      <a:solidFill>
                        <a:schemeClr val="tx1"/>
                      </a:solidFill>
                      <a:latin typeface="Poppins" panose="00000500000000000000" pitchFamily="2" charset="0"/>
                      <a:cs typeface="Poppins" panose="00000500000000000000" pitchFamily="2" charset="0"/>
                    </a:rPr>
                    <a:t>s outside of CNI, to enable safe and efficient service development</a:t>
                  </a:r>
                  <a:endParaRPr lang="en-GB" sz="1300" kern="1200">
                    <a:solidFill>
                      <a:schemeClr val="tx1"/>
                    </a:solidFill>
                    <a:latin typeface="Poppins" panose="00000500000000000000" pitchFamily="2" charset="0"/>
                    <a:cs typeface="Poppins" panose="00000500000000000000" pitchFamily="2" charset="0"/>
                  </a:endParaRPr>
                </a:p>
              </p:txBody>
            </p:sp>
            <p:sp>
              <p:nvSpPr>
                <p:cNvPr id="18" name="Rectangle: Rounded Corners 17">
                  <a:extLst>
                    <a:ext uri="{FF2B5EF4-FFF2-40B4-BE49-F238E27FC236}">
                      <a16:creationId xmlns:a16="http://schemas.microsoft.com/office/drawing/2014/main" id="{F7A99636-0F1D-27EB-5C77-F619D0302316}"/>
                    </a:ext>
                  </a:extLst>
                </p:cNvPr>
                <p:cNvSpPr/>
                <p:nvPr/>
              </p:nvSpPr>
              <p:spPr>
                <a:xfrm>
                  <a:off x="8219039" y="2997257"/>
                  <a:ext cx="3240000" cy="288268"/>
                </a:xfrm>
                <a:prstGeom prst="roundRect">
                  <a:avLst/>
                </a:prstGeom>
                <a:solidFill>
                  <a:srgbClr val="FFC000"/>
                </a:solidFill>
                <a:ln w="19050">
                  <a:solidFill>
                    <a:srgbClr val="FFC000"/>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1400" b="0" i="0" kern="1200" baseline="0">
                      <a:solidFill>
                        <a:schemeClr val="bg1"/>
                      </a:solidFill>
                      <a:latin typeface="Poppins" panose="00000500000000000000" pitchFamily="2" charset="0"/>
                      <a:cs typeface="Poppins" panose="00000500000000000000" pitchFamily="2" charset="0"/>
                    </a:rPr>
                    <a:t>Technology</a:t>
                  </a:r>
                  <a:endParaRPr lang="en-GB" sz="1400" kern="1200">
                    <a:solidFill>
                      <a:schemeClr val="bg1"/>
                    </a:solidFill>
                    <a:latin typeface="Poppins" panose="00000500000000000000" pitchFamily="2" charset="0"/>
                    <a:cs typeface="Poppins" panose="00000500000000000000" pitchFamily="2" charset="0"/>
                  </a:endParaRPr>
                </a:p>
              </p:txBody>
            </p:sp>
          </p:grpSp>
        </p:grpSp>
        <p:sp>
          <p:nvSpPr>
            <p:cNvPr id="27" name="TextBox 26">
              <a:extLst>
                <a:ext uri="{FF2B5EF4-FFF2-40B4-BE49-F238E27FC236}">
                  <a16:creationId xmlns:a16="http://schemas.microsoft.com/office/drawing/2014/main" id="{640B12A9-1ABF-8BC7-BFFD-351817023447}"/>
                </a:ext>
              </a:extLst>
            </p:cNvPr>
            <p:cNvSpPr txBox="1"/>
            <p:nvPr/>
          </p:nvSpPr>
          <p:spPr>
            <a:xfrm>
              <a:off x="120715" y="3439624"/>
              <a:ext cx="1310561" cy="523220"/>
            </a:xfrm>
            <a:prstGeom prst="rect">
              <a:avLst/>
            </a:prstGeom>
            <a:noFill/>
          </p:spPr>
          <p:txBody>
            <a:bodyPr wrap="square">
              <a:spAutoFit/>
            </a:bodyPr>
            <a:lstStyle/>
            <a:p>
              <a:pPr algn="r"/>
              <a:r>
                <a:rPr kumimoji="0" lang="en-GB" sz="1400" b="1" i="0" u="none" strike="noStrike" kern="1200" cap="none" spc="0" normalizeH="0" baseline="0" noProof="0">
                  <a:ln>
                    <a:noFill/>
                  </a:ln>
                  <a:effectLst/>
                  <a:uLnTx/>
                  <a:uFillTx/>
                  <a:latin typeface="Poppins" panose="00000500000000000000" pitchFamily="2" charset="0"/>
                  <a:cs typeface="Poppins" panose="00000500000000000000" pitchFamily="2" charset="0"/>
                </a:rPr>
                <a:t>REVEAL Objectives</a:t>
              </a:r>
              <a:endParaRPr lang="en-GB" sz="1400" b="1">
                <a:latin typeface="Poppins" panose="00000500000000000000" pitchFamily="2" charset="0"/>
                <a:cs typeface="Poppins" panose="00000500000000000000" pitchFamily="2" charset="0"/>
              </a:endParaRPr>
            </a:p>
          </p:txBody>
        </p:sp>
      </p:grpSp>
      <p:sp>
        <p:nvSpPr>
          <p:cNvPr id="35" name="Isosceles Triangle 34">
            <a:extLst>
              <a:ext uri="{FF2B5EF4-FFF2-40B4-BE49-F238E27FC236}">
                <a16:creationId xmlns:a16="http://schemas.microsoft.com/office/drawing/2014/main" id="{DF6C0E0A-B691-1921-B301-34000752FDCC}"/>
              </a:ext>
            </a:extLst>
          </p:cNvPr>
          <p:cNvSpPr/>
          <p:nvPr/>
        </p:nvSpPr>
        <p:spPr>
          <a:xfrm rot="10800000">
            <a:off x="6445029" y="2887811"/>
            <a:ext cx="247973" cy="213770"/>
          </a:xfrm>
          <a:prstGeom prst="triangle">
            <a:avLst/>
          </a:prstGeom>
          <a:solidFill>
            <a:srgbClr val="4600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Poppins" panose="00000500000000000000" pitchFamily="2" charset="0"/>
              <a:cs typeface="Poppins" panose="00000500000000000000" pitchFamily="2" charset="0"/>
            </a:endParaRPr>
          </a:p>
        </p:txBody>
      </p:sp>
      <p:sp>
        <p:nvSpPr>
          <p:cNvPr id="36" name="TextBox 35">
            <a:extLst>
              <a:ext uri="{FF2B5EF4-FFF2-40B4-BE49-F238E27FC236}">
                <a16:creationId xmlns:a16="http://schemas.microsoft.com/office/drawing/2014/main" id="{4AA1E46E-067E-2AAB-AEEE-891FAC5B554B}"/>
              </a:ext>
            </a:extLst>
          </p:cNvPr>
          <p:cNvSpPr txBox="1"/>
          <p:nvPr/>
        </p:nvSpPr>
        <p:spPr>
          <a:xfrm>
            <a:off x="255151" y="2852709"/>
            <a:ext cx="1824283" cy="307777"/>
          </a:xfrm>
          <a:prstGeom prst="rect">
            <a:avLst/>
          </a:prstGeom>
          <a:noFill/>
        </p:spPr>
        <p:txBody>
          <a:bodyPr wrap="square">
            <a:spAutoFit/>
          </a:bodyPr>
          <a:lstStyle/>
          <a:p>
            <a:r>
              <a:rPr kumimoji="0" lang="en-GB" sz="1400" i="1" u="none" strike="noStrike" kern="1200" cap="none" spc="0" normalizeH="0" baseline="0" noProof="0">
                <a:ln>
                  <a:noFill/>
                </a:ln>
                <a:solidFill>
                  <a:srgbClr val="A2127E"/>
                </a:solidFill>
                <a:effectLst/>
                <a:uLnTx/>
                <a:uFillTx/>
                <a:latin typeface="Poppins" panose="00000500000000000000" pitchFamily="2" charset="0"/>
                <a:cs typeface="Poppins" panose="00000500000000000000" pitchFamily="2" charset="0"/>
              </a:rPr>
              <a:t>achieved by…</a:t>
            </a:r>
            <a:endParaRPr lang="en-GB" sz="1400" i="1">
              <a:solidFill>
                <a:srgbClr val="A2127E"/>
              </a:solidFill>
              <a:latin typeface="Poppins" panose="00000500000000000000" pitchFamily="2" charset="0"/>
              <a:cs typeface="Poppins" panose="00000500000000000000" pitchFamily="2" charset="0"/>
            </a:endParaRPr>
          </a:p>
        </p:txBody>
      </p:sp>
      <p:sp>
        <p:nvSpPr>
          <p:cNvPr id="37" name="TextBox 36">
            <a:extLst>
              <a:ext uri="{FF2B5EF4-FFF2-40B4-BE49-F238E27FC236}">
                <a16:creationId xmlns:a16="http://schemas.microsoft.com/office/drawing/2014/main" id="{71D5C9D0-3059-32D8-EC58-C54C0D4976EF}"/>
              </a:ext>
            </a:extLst>
          </p:cNvPr>
          <p:cNvSpPr txBox="1"/>
          <p:nvPr/>
        </p:nvSpPr>
        <p:spPr>
          <a:xfrm>
            <a:off x="255150" y="4496228"/>
            <a:ext cx="1310561" cy="307777"/>
          </a:xfrm>
          <a:prstGeom prst="rect">
            <a:avLst/>
          </a:prstGeom>
          <a:noFill/>
        </p:spPr>
        <p:txBody>
          <a:bodyPr wrap="square">
            <a:spAutoFit/>
          </a:bodyPr>
          <a:lstStyle/>
          <a:p>
            <a:r>
              <a:rPr kumimoji="0" lang="en-GB" sz="1400" i="1" u="none" strike="noStrike" kern="1200" cap="none" spc="0" normalizeH="0" baseline="0" noProof="0">
                <a:ln>
                  <a:noFill/>
                </a:ln>
                <a:solidFill>
                  <a:srgbClr val="A2127E"/>
                </a:solidFill>
                <a:effectLst/>
                <a:uLnTx/>
                <a:uFillTx/>
                <a:latin typeface="Poppins" panose="00000500000000000000" pitchFamily="2" charset="0"/>
                <a:cs typeface="Poppins" panose="00000500000000000000" pitchFamily="2" charset="0"/>
              </a:rPr>
              <a:t>aligned to…</a:t>
            </a:r>
            <a:endParaRPr lang="en-GB" sz="1400" i="1">
              <a:solidFill>
                <a:srgbClr val="A2127E"/>
              </a:solidFill>
              <a:latin typeface="Poppins" panose="00000500000000000000" pitchFamily="2" charset="0"/>
              <a:cs typeface="Poppins" panose="00000500000000000000" pitchFamily="2" charset="0"/>
            </a:endParaRPr>
          </a:p>
        </p:txBody>
      </p:sp>
      <p:grpSp>
        <p:nvGrpSpPr>
          <p:cNvPr id="42" name="Group 41">
            <a:extLst>
              <a:ext uri="{FF2B5EF4-FFF2-40B4-BE49-F238E27FC236}">
                <a16:creationId xmlns:a16="http://schemas.microsoft.com/office/drawing/2014/main" id="{C2D54499-E6A5-DA69-CC13-4194174B0E91}"/>
              </a:ext>
            </a:extLst>
          </p:cNvPr>
          <p:cNvGrpSpPr/>
          <p:nvPr/>
        </p:nvGrpSpPr>
        <p:grpSpPr>
          <a:xfrm>
            <a:off x="-6286" y="4815448"/>
            <a:ext cx="11821963" cy="1288993"/>
            <a:chOff x="120715" y="4619864"/>
            <a:chExt cx="11373514" cy="1288993"/>
          </a:xfrm>
        </p:grpSpPr>
        <p:grpSp>
          <p:nvGrpSpPr>
            <p:cNvPr id="41" name="Group 40">
              <a:extLst>
                <a:ext uri="{FF2B5EF4-FFF2-40B4-BE49-F238E27FC236}">
                  <a16:creationId xmlns:a16="http://schemas.microsoft.com/office/drawing/2014/main" id="{D3CC0DBA-6661-83EC-2A6E-477051F639AE}"/>
                </a:ext>
              </a:extLst>
            </p:cNvPr>
            <p:cNvGrpSpPr/>
            <p:nvPr/>
          </p:nvGrpSpPr>
          <p:grpSpPr>
            <a:xfrm>
              <a:off x="1431276" y="4619864"/>
              <a:ext cx="4969524" cy="1288993"/>
              <a:chOff x="1431276" y="4619864"/>
              <a:chExt cx="4969524" cy="1288993"/>
            </a:xfrm>
          </p:grpSpPr>
          <p:sp>
            <p:nvSpPr>
              <p:cNvPr id="31" name="Rectangle: Rounded Corners 30">
                <a:extLst>
                  <a:ext uri="{FF2B5EF4-FFF2-40B4-BE49-F238E27FC236}">
                    <a16:creationId xmlns:a16="http://schemas.microsoft.com/office/drawing/2014/main" id="{6318B069-A611-1BC0-D923-73D878FE7E2E}"/>
                  </a:ext>
                </a:extLst>
              </p:cNvPr>
              <p:cNvSpPr/>
              <p:nvPr/>
            </p:nvSpPr>
            <p:spPr>
              <a:xfrm>
                <a:off x="1431276" y="4736647"/>
                <a:ext cx="4969524" cy="1172210"/>
              </a:xfrm>
              <a:prstGeom prst="roundRect">
                <a:avLst>
                  <a:gd name="adj" fmla="val 2263"/>
                </a:avLst>
              </a:prstGeom>
              <a:solidFill>
                <a:schemeClr val="bg1"/>
              </a:solidFill>
              <a:ln w="19050">
                <a:solidFill>
                  <a:schemeClr val="accent4">
                    <a:lumMod val="75000"/>
                  </a:schemeClr>
                </a:solidFill>
              </a:ln>
            </p:spPr>
            <p:style>
              <a:lnRef idx="3">
                <a:schemeClr val="lt1"/>
              </a:lnRef>
              <a:fillRef idx="1">
                <a:schemeClr val="accent1"/>
              </a:fillRef>
              <a:effectRef idx="1">
                <a:schemeClr val="accent1"/>
              </a:effectRef>
              <a:fontRef idx="minor">
                <a:schemeClr val="lt1"/>
              </a:fontRef>
            </p:style>
            <p:txBody>
              <a:bodyPr lIns="36000" tIns="180000" rIns="36000" bIns="36000" rtlCol="0" anchor="ctr"/>
              <a:lstStyle/>
              <a:p>
                <a:pPr algn="ctr"/>
                <a:r>
                  <a:rPr lang="en-US" sz="1300" b="0" i="0" kern="1200" baseline="0">
                    <a:solidFill>
                      <a:schemeClr val="tx1"/>
                    </a:solidFill>
                    <a:latin typeface="Poppins" panose="00000500000000000000" pitchFamily="2" charset="0"/>
                    <a:cs typeface="Poppins" panose="00000500000000000000" pitchFamily="2" charset="0"/>
                  </a:rPr>
                  <a:t>Ensure the security of energy supply to Great Britain by increasing the number of market participants able to provide balancing services. Focus on customer-driven solutions that reduce demand, fostering innovation and diversification</a:t>
                </a:r>
                <a:endParaRPr lang="en-GB" sz="1300" kern="1200">
                  <a:solidFill>
                    <a:schemeClr val="tx1"/>
                  </a:solidFill>
                  <a:latin typeface="Poppins" panose="00000500000000000000" pitchFamily="2" charset="0"/>
                  <a:cs typeface="Poppins" panose="00000500000000000000" pitchFamily="2" charset="0"/>
                </a:endParaRPr>
              </a:p>
            </p:txBody>
          </p:sp>
          <p:sp>
            <p:nvSpPr>
              <p:cNvPr id="32" name="Rectangle: Rounded Corners 31">
                <a:extLst>
                  <a:ext uri="{FF2B5EF4-FFF2-40B4-BE49-F238E27FC236}">
                    <a16:creationId xmlns:a16="http://schemas.microsoft.com/office/drawing/2014/main" id="{7626D12F-5BA4-7095-BF7F-BB3F098930C9}"/>
                  </a:ext>
                </a:extLst>
              </p:cNvPr>
              <p:cNvSpPr/>
              <p:nvPr/>
            </p:nvSpPr>
            <p:spPr>
              <a:xfrm>
                <a:off x="1431276" y="4619864"/>
                <a:ext cx="4969524" cy="288268"/>
              </a:xfrm>
              <a:prstGeom prst="roundRect">
                <a:avLst/>
              </a:prstGeom>
              <a:solidFill>
                <a:schemeClr val="accent4">
                  <a:lumMod val="75000"/>
                </a:schemeClr>
              </a:solidFill>
              <a:ln w="19050">
                <a:solidFill>
                  <a:schemeClr val="accent4">
                    <a:lumMod val="75000"/>
                  </a:schemeClr>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1400" b="0" i="0" kern="1200" baseline="0">
                    <a:solidFill>
                      <a:schemeClr val="bg1"/>
                    </a:solidFill>
                    <a:latin typeface="Poppins" panose="00000500000000000000" pitchFamily="2" charset="0"/>
                    <a:cs typeface="Poppins" panose="00000500000000000000" pitchFamily="2" charset="0"/>
                  </a:rPr>
                  <a:t>Security of Supply</a:t>
                </a:r>
                <a:endParaRPr lang="en-GB" sz="1400" kern="1200">
                  <a:solidFill>
                    <a:schemeClr val="bg1"/>
                  </a:solidFill>
                  <a:latin typeface="Poppins" panose="00000500000000000000" pitchFamily="2" charset="0"/>
                  <a:cs typeface="Poppins" panose="00000500000000000000" pitchFamily="2" charset="0"/>
                </a:endParaRPr>
              </a:p>
            </p:txBody>
          </p:sp>
        </p:grpSp>
        <p:grpSp>
          <p:nvGrpSpPr>
            <p:cNvPr id="40" name="Group 39">
              <a:extLst>
                <a:ext uri="{FF2B5EF4-FFF2-40B4-BE49-F238E27FC236}">
                  <a16:creationId xmlns:a16="http://schemas.microsoft.com/office/drawing/2014/main" id="{E47DE198-1B33-B159-4B08-4756040F82CB}"/>
                </a:ext>
              </a:extLst>
            </p:cNvPr>
            <p:cNvGrpSpPr/>
            <p:nvPr/>
          </p:nvGrpSpPr>
          <p:grpSpPr>
            <a:xfrm>
              <a:off x="6524704" y="4619864"/>
              <a:ext cx="4969525" cy="1288993"/>
              <a:chOff x="6524704" y="4619864"/>
              <a:chExt cx="4969525" cy="1288993"/>
            </a:xfrm>
          </p:grpSpPr>
          <p:sp>
            <p:nvSpPr>
              <p:cNvPr id="33" name="Rectangle: Rounded Corners 32">
                <a:extLst>
                  <a:ext uri="{FF2B5EF4-FFF2-40B4-BE49-F238E27FC236}">
                    <a16:creationId xmlns:a16="http://schemas.microsoft.com/office/drawing/2014/main" id="{9996C9FF-F785-3BC6-448B-3CD70BA216E4}"/>
                  </a:ext>
                </a:extLst>
              </p:cNvPr>
              <p:cNvSpPr/>
              <p:nvPr/>
            </p:nvSpPr>
            <p:spPr>
              <a:xfrm>
                <a:off x="6524705" y="4736647"/>
                <a:ext cx="4969524" cy="1172210"/>
              </a:xfrm>
              <a:prstGeom prst="roundRect">
                <a:avLst>
                  <a:gd name="adj" fmla="val 2263"/>
                </a:avLst>
              </a:prstGeom>
              <a:solidFill>
                <a:schemeClr val="bg1"/>
              </a:solidFill>
              <a:ln w="19050">
                <a:solidFill>
                  <a:srgbClr val="50083D"/>
                </a:solidFill>
              </a:ln>
            </p:spPr>
            <p:style>
              <a:lnRef idx="3">
                <a:schemeClr val="lt1"/>
              </a:lnRef>
              <a:fillRef idx="1">
                <a:schemeClr val="accent1"/>
              </a:fillRef>
              <a:effectRef idx="1">
                <a:schemeClr val="accent1"/>
              </a:effectRef>
              <a:fontRef idx="minor">
                <a:schemeClr val="lt1"/>
              </a:fontRef>
            </p:style>
            <p:txBody>
              <a:bodyPr lIns="36000" tIns="180000" rIns="36000" bIns="36000" rtlCol="0" anchor="ctr"/>
              <a:lstStyle/>
              <a:p>
                <a:pPr algn="ctr"/>
                <a:r>
                  <a:rPr lang="en-US" sz="1300" b="0" i="0" kern="1200" baseline="0">
                    <a:solidFill>
                      <a:schemeClr val="tx1"/>
                    </a:solidFill>
                    <a:latin typeface="Poppins" panose="00000500000000000000" pitchFamily="2" charset="0"/>
                    <a:cs typeface="Poppins" panose="00000500000000000000" pitchFamily="2" charset="0"/>
                  </a:rPr>
                  <a:t>Enable th</a:t>
                </a:r>
                <a:r>
                  <a:rPr lang="en-US" sz="1300">
                    <a:solidFill>
                      <a:schemeClr val="tx1"/>
                    </a:solidFill>
                    <a:latin typeface="Poppins" panose="00000500000000000000" pitchFamily="2" charset="0"/>
                    <a:cs typeface="Poppins" panose="00000500000000000000" pitchFamily="2" charset="0"/>
                  </a:rPr>
                  <a:t>e </a:t>
                </a:r>
                <a:r>
                  <a:rPr lang="en-US" sz="1300" err="1">
                    <a:solidFill>
                      <a:schemeClr val="tx1"/>
                    </a:solidFill>
                    <a:latin typeface="Poppins" panose="00000500000000000000" pitchFamily="2" charset="0"/>
                    <a:cs typeface="Poppins" panose="00000500000000000000" pitchFamily="2" charset="0"/>
                  </a:rPr>
                  <a:t>decarbonisation</a:t>
                </a:r>
                <a:r>
                  <a:rPr lang="en-US" sz="1300">
                    <a:solidFill>
                      <a:schemeClr val="tx1"/>
                    </a:solidFill>
                    <a:latin typeface="Poppins" panose="00000500000000000000" pitchFamily="2" charset="0"/>
                    <a:cs typeface="Poppins" panose="00000500000000000000" pitchFamily="2" charset="0"/>
                  </a:rPr>
                  <a:t> of the grid by 2030, by expanding NESO’s portfolio of participants, ensuring they deliver sustainable, low-carbon energy solutions that meet consumer needs and reduce reliance upon fossil fuels</a:t>
                </a:r>
                <a:endParaRPr lang="en-GB" sz="1300" kern="1200">
                  <a:solidFill>
                    <a:schemeClr val="tx1"/>
                  </a:solidFill>
                  <a:latin typeface="Poppins" panose="00000500000000000000" pitchFamily="2" charset="0"/>
                  <a:cs typeface="Poppins" panose="00000500000000000000" pitchFamily="2" charset="0"/>
                </a:endParaRPr>
              </a:p>
            </p:txBody>
          </p:sp>
          <p:sp>
            <p:nvSpPr>
              <p:cNvPr id="34" name="Rectangle: Rounded Corners 33">
                <a:extLst>
                  <a:ext uri="{FF2B5EF4-FFF2-40B4-BE49-F238E27FC236}">
                    <a16:creationId xmlns:a16="http://schemas.microsoft.com/office/drawing/2014/main" id="{9D83902A-BD54-2719-E820-B816B7A12385}"/>
                  </a:ext>
                </a:extLst>
              </p:cNvPr>
              <p:cNvSpPr/>
              <p:nvPr/>
            </p:nvSpPr>
            <p:spPr>
              <a:xfrm>
                <a:off x="6524704" y="4619864"/>
                <a:ext cx="4969524" cy="288268"/>
              </a:xfrm>
              <a:prstGeom prst="roundRect">
                <a:avLst/>
              </a:prstGeom>
              <a:solidFill>
                <a:schemeClr val="tx2">
                  <a:lumMod val="90000"/>
                  <a:lumOff val="10000"/>
                </a:schemeClr>
              </a:solidFill>
              <a:ln w="19050">
                <a:solidFill>
                  <a:srgbClr val="50083D"/>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1400" b="0" i="0" kern="1200" baseline="0">
                    <a:solidFill>
                      <a:schemeClr val="bg1"/>
                    </a:solidFill>
                    <a:latin typeface="Poppins" panose="00000500000000000000" pitchFamily="2" charset="0"/>
                    <a:cs typeface="Poppins" panose="00000500000000000000" pitchFamily="2" charset="0"/>
                  </a:rPr>
                  <a:t>Decarbonisation &amp; Clean Power 2030</a:t>
                </a:r>
                <a:endParaRPr lang="en-GB" sz="1400" kern="1200">
                  <a:solidFill>
                    <a:schemeClr val="bg1"/>
                  </a:solidFill>
                  <a:latin typeface="Poppins" panose="00000500000000000000" pitchFamily="2" charset="0"/>
                  <a:cs typeface="Poppins" panose="00000500000000000000" pitchFamily="2" charset="0"/>
                </a:endParaRPr>
              </a:p>
            </p:txBody>
          </p:sp>
        </p:grpSp>
        <p:sp>
          <p:nvSpPr>
            <p:cNvPr id="38" name="TextBox 37">
              <a:extLst>
                <a:ext uri="{FF2B5EF4-FFF2-40B4-BE49-F238E27FC236}">
                  <a16:creationId xmlns:a16="http://schemas.microsoft.com/office/drawing/2014/main" id="{CC6AB044-CD36-0FCB-D563-744630A9D291}"/>
                </a:ext>
              </a:extLst>
            </p:cNvPr>
            <p:cNvSpPr txBox="1"/>
            <p:nvPr/>
          </p:nvSpPr>
          <p:spPr>
            <a:xfrm>
              <a:off x="120715" y="5061142"/>
              <a:ext cx="1310561" cy="523220"/>
            </a:xfrm>
            <a:prstGeom prst="rect">
              <a:avLst/>
            </a:prstGeom>
            <a:noFill/>
          </p:spPr>
          <p:txBody>
            <a:bodyPr wrap="square">
              <a:spAutoFit/>
            </a:bodyPr>
            <a:lstStyle/>
            <a:p>
              <a:pPr algn="r"/>
              <a:r>
                <a:rPr kumimoji="0" lang="en-GB" sz="1400" b="1" i="0" u="none" strike="noStrike" kern="1200" cap="none" spc="0" normalizeH="0" baseline="0" noProof="0">
                  <a:ln>
                    <a:noFill/>
                  </a:ln>
                  <a:effectLst/>
                  <a:uLnTx/>
                  <a:uFillTx/>
                  <a:latin typeface="Poppins" panose="00000500000000000000" pitchFamily="2" charset="0"/>
                  <a:cs typeface="Poppins" panose="00000500000000000000" pitchFamily="2" charset="0"/>
                </a:rPr>
                <a:t>NESO Objectives</a:t>
              </a:r>
              <a:endParaRPr lang="en-GB" sz="1400" b="1">
                <a:latin typeface="Poppins" panose="00000500000000000000" pitchFamily="2" charset="0"/>
                <a:cs typeface="Poppins" panose="00000500000000000000" pitchFamily="2" charset="0"/>
              </a:endParaRPr>
            </a:p>
          </p:txBody>
        </p:sp>
      </p:grpSp>
      <p:sp>
        <p:nvSpPr>
          <p:cNvPr id="39" name="Isosceles Triangle 38">
            <a:extLst>
              <a:ext uri="{FF2B5EF4-FFF2-40B4-BE49-F238E27FC236}">
                <a16:creationId xmlns:a16="http://schemas.microsoft.com/office/drawing/2014/main" id="{E231CDF1-34B4-A8C6-2493-67EA8D4FFB10}"/>
              </a:ext>
            </a:extLst>
          </p:cNvPr>
          <p:cNvSpPr/>
          <p:nvPr/>
        </p:nvSpPr>
        <p:spPr>
          <a:xfrm rot="10800000">
            <a:off x="6445029" y="4555725"/>
            <a:ext cx="247973" cy="213770"/>
          </a:xfrm>
          <a:prstGeom prst="triangle">
            <a:avLst/>
          </a:prstGeom>
          <a:solidFill>
            <a:srgbClr val="4600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Poppins" panose="00000500000000000000" pitchFamily="2" charset="0"/>
              <a:cs typeface="Poppins" panose="00000500000000000000" pitchFamily="2" charset="0"/>
            </a:endParaRPr>
          </a:p>
        </p:txBody>
      </p:sp>
      <p:pic>
        <p:nvPicPr>
          <p:cNvPr id="5" name="Picture 4">
            <a:extLst>
              <a:ext uri="{FF2B5EF4-FFF2-40B4-BE49-F238E27FC236}">
                <a16:creationId xmlns:a16="http://schemas.microsoft.com/office/drawing/2014/main" id="{CEB27B79-E303-B4C8-57D6-8C2E5390B4B6}"/>
              </a:ext>
            </a:extLst>
          </p:cNvPr>
          <p:cNvPicPr>
            <a:picLocks noChangeAspect="1"/>
          </p:cNvPicPr>
          <p:nvPr/>
        </p:nvPicPr>
        <p:blipFill>
          <a:blip r:embed="rId3"/>
          <a:stretch>
            <a:fillRect/>
          </a:stretch>
        </p:blipFill>
        <p:spPr>
          <a:xfrm>
            <a:off x="592435" y="0"/>
            <a:ext cx="1838582" cy="447737"/>
          </a:xfrm>
          <a:prstGeom prst="rect">
            <a:avLst/>
          </a:prstGeom>
        </p:spPr>
      </p:pic>
    </p:spTree>
    <p:extLst>
      <p:ext uri="{BB962C8B-B14F-4D97-AF65-F5344CB8AC3E}">
        <p14:creationId xmlns:p14="http://schemas.microsoft.com/office/powerpoint/2010/main" val="37886862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Title 1">
            <a:extLst>
              <a:ext uri="{FF2B5EF4-FFF2-40B4-BE49-F238E27FC236}">
                <a16:creationId xmlns:a16="http://schemas.microsoft.com/office/drawing/2014/main" id="{2D884A54-4139-8BF5-86B5-D61053A49F92}"/>
              </a:ext>
            </a:extLst>
          </p:cNvPr>
          <p:cNvSpPr txBox="1">
            <a:spLocks/>
          </p:cNvSpPr>
          <p:nvPr/>
        </p:nvSpPr>
        <p:spPr>
          <a:xfrm>
            <a:off x="592435" y="627938"/>
            <a:ext cx="10515600" cy="832566"/>
          </a:xfrm>
          <a:prstGeom prst="rect">
            <a:avLst/>
          </a:prstGeom>
        </p:spPr>
        <p:txBody>
          <a:bodyPr vert="horz" lIns="0" tIns="45720" rIns="91440" bIns="45720" rtlCol="0" anchor="t">
            <a:noAutofit/>
          </a:bodyPr>
          <a:lstStyle>
            <a:lvl1pPr algn="l" defTabSz="914400" rtl="0" eaLnBrk="1" latinLnBrk="0" hangingPunct="1">
              <a:lnSpc>
                <a:spcPct val="90000"/>
              </a:lnSpc>
              <a:spcBef>
                <a:spcPct val="0"/>
              </a:spcBef>
              <a:buNone/>
              <a:defRPr sz="4400" b="1" i="0" kern="1200">
                <a:solidFill>
                  <a:schemeClr val="accent1"/>
                </a:solidFill>
                <a:latin typeface="Arial" panose="020B0604020202020204" pitchFamily="34" charset="0"/>
                <a:ea typeface="+mj-ea"/>
                <a:cs typeface="Arial" panose="020B0604020202020204" pitchFamily="34" charset="0"/>
              </a:defRPr>
            </a:lvl1pPr>
          </a:lstStyle>
          <a:p>
            <a:r>
              <a:rPr lang="en-GB" sz="2400">
                <a:solidFill>
                  <a:schemeClr val="tx2">
                    <a:lumMod val="90000"/>
                    <a:lumOff val="10000"/>
                  </a:schemeClr>
                </a:solidFill>
                <a:latin typeface="Poppins" panose="00000500000000000000" pitchFamily="2" charset="0"/>
                <a:cs typeface="Poppins" panose="00000500000000000000" pitchFamily="2" charset="0"/>
              </a:rPr>
              <a:t>We have scoped the full capabilities for the REVEAL </a:t>
            </a:r>
          </a:p>
          <a:p>
            <a:r>
              <a:rPr lang="en-GB" sz="2400">
                <a:solidFill>
                  <a:schemeClr val="tx2">
                    <a:lumMod val="90000"/>
                    <a:lumOff val="10000"/>
                  </a:schemeClr>
                </a:solidFill>
                <a:latin typeface="Poppins" panose="00000500000000000000" pitchFamily="2" charset="0"/>
                <a:cs typeface="Poppins" panose="00000500000000000000" pitchFamily="2" charset="0"/>
              </a:rPr>
              <a:t>programme</a:t>
            </a:r>
          </a:p>
        </p:txBody>
      </p:sp>
      <p:sp>
        <p:nvSpPr>
          <p:cNvPr id="6" name="Text Placeholder 6">
            <a:extLst>
              <a:ext uri="{FF2B5EF4-FFF2-40B4-BE49-F238E27FC236}">
                <a16:creationId xmlns:a16="http://schemas.microsoft.com/office/drawing/2014/main" id="{4C6361BE-9ED9-5180-05C5-DE1359DD0D37}"/>
              </a:ext>
            </a:extLst>
          </p:cNvPr>
          <p:cNvSpPr>
            <a:spLocks noGrp="1"/>
          </p:cNvSpPr>
          <p:nvPr>
            <p:ph type="body" sz="quarter" idx="13"/>
          </p:nvPr>
        </p:nvSpPr>
        <p:spPr>
          <a:xfrm>
            <a:off x="557931" y="1382166"/>
            <a:ext cx="11326365" cy="713733"/>
          </a:xfrm>
          <a:ln>
            <a:noFill/>
          </a:ln>
        </p:spPr>
        <p:txBody>
          <a:bodyPr lIns="0" numCol="1"/>
          <a:lstStyle/>
          <a:p>
            <a:pPr defTabSz="914377">
              <a:buClr>
                <a:srgbClr val="0070C0"/>
              </a:buClr>
            </a:pPr>
            <a:r>
              <a:rPr lang="en-US" sz="1400">
                <a:latin typeface="Poppins" panose="00000500000000000000" pitchFamily="2" charset="0"/>
                <a:cs typeface="Poppins" panose="00000500000000000000" pitchFamily="2" charset="0"/>
              </a:rPr>
              <a:t>The REVEAL programme provides NESO and industry with a suite of capabilities to transform how balancing trials are conducted, which will be provided through the delivery of the Live Trial Environment and the Trial Management Platform.</a:t>
            </a:r>
            <a:endParaRPr lang="en-GB" sz="1400">
              <a:latin typeface="Poppins" panose="00000500000000000000" pitchFamily="2" charset="0"/>
              <a:cs typeface="Poppins" panose="00000500000000000000" pitchFamily="2" charset="0"/>
            </a:endParaRPr>
          </a:p>
        </p:txBody>
      </p:sp>
      <p:sp>
        <p:nvSpPr>
          <p:cNvPr id="67" name="TextBox 66">
            <a:extLst>
              <a:ext uri="{FF2B5EF4-FFF2-40B4-BE49-F238E27FC236}">
                <a16:creationId xmlns:a16="http://schemas.microsoft.com/office/drawing/2014/main" id="{C20BA14A-1258-9C69-FC4C-380319AEB043}"/>
              </a:ext>
            </a:extLst>
          </p:cNvPr>
          <p:cNvSpPr txBox="1"/>
          <p:nvPr/>
        </p:nvSpPr>
        <p:spPr>
          <a:xfrm>
            <a:off x="1686560" y="4332979"/>
            <a:ext cx="2726660"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defRPr/>
            </a:pPr>
            <a:r>
              <a:rPr lang="en-GB" sz="1100" b="1">
                <a:solidFill>
                  <a:srgbClr val="454546"/>
                </a:solidFill>
                <a:latin typeface="Poppins" panose="00000500000000000000" pitchFamily="2" charset="0"/>
                <a:ea typeface="12 pt. Helvetica* 45 Light   02" panose="02000403000000020004" pitchFamily="2" charset="0"/>
                <a:cs typeface="Poppins" panose="00000500000000000000" pitchFamily="2" charset="0"/>
              </a:rPr>
              <a:t>Trial Planning</a:t>
            </a:r>
          </a:p>
          <a:p>
            <a:pPr algn="r">
              <a:defRPr/>
            </a:pPr>
            <a:r>
              <a:rPr lang="en-GB" sz="1100">
                <a:solidFill>
                  <a:srgbClr val="454546"/>
                </a:solidFill>
                <a:latin typeface="Poppins" panose="00000500000000000000" pitchFamily="2" charset="0"/>
                <a:ea typeface="12 pt. Helvetica* 45 Light   02" panose="02000403000000020004" pitchFamily="2" charset="0"/>
                <a:cs typeface="Poppins" panose="00000500000000000000" pitchFamily="2" charset="0"/>
              </a:rPr>
              <a:t>Participant selection, scheduling and standardised processes</a:t>
            </a:r>
          </a:p>
        </p:txBody>
      </p:sp>
      <p:sp>
        <p:nvSpPr>
          <p:cNvPr id="71" name="Google Shape;2714;p115">
            <a:extLst>
              <a:ext uri="{FF2B5EF4-FFF2-40B4-BE49-F238E27FC236}">
                <a16:creationId xmlns:a16="http://schemas.microsoft.com/office/drawing/2014/main" id="{824DB2DD-19F9-CD1B-0845-6BFEFFA9A89F}"/>
              </a:ext>
            </a:extLst>
          </p:cNvPr>
          <p:cNvSpPr/>
          <p:nvPr/>
        </p:nvSpPr>
        <p:spPr>
          <a:xfrm>
            <a:off x="4884087" y="2220241"/>
            <a:ext cx="1105501" cy="1094203"/>
          </a:xfrm>
          <a:custGeom>
            <a:avLst/>
            <a:gdLst/>
            <a:ahLst/>
            <a:cxnLst/>
            <a:rect l="l" t="t" r="r" b="b"/>
            <a:pathLst>
              <a:path w="367" h="354" extrusionOk="0">
                <a:moveTo>
                  <a:pt x="165" y="43"/>
                </a:moveTo>
                <a:cubicBezTo>
                  <a:pt x="108" y="67"/>
                  <a:pt x="56" y="99"/>
                  <a:pt x="10" y="139"/>
                </a:cubicBezTo>
                <a:cubicBezTo>
                  <a:pt x="0" y="148"/>
                  <a:pt x="0" y="163"/>
                  <a:pt x="9" y="172"/>
                </a:cubicBezTo>
                <a:cubicBezTo>
                  <a:pt x="183" y="346"/>
                  <a:pt x="183" y="346"/>
                  <a:pt x="183" y="346"/>
                </a:cubicBezTo>
                <a:cubicBezTo>
                  <a:pt x="189" y="352"/>
                  <a:pt x="199" y="354"/>
                  <a:pt x="207" y="351"/>
                </a:cubicBezTo>
                <a:cubicBezTo>
                  <a:pt x="353" y="291"/>
                  <a:pt x="353" y="291"/>
                  <a:pt x="353" y="291"/>
                </a:cubicBezTo>
                <a:cubicBezTo>
                  <a:pt x="361" y="287"/>
                  <a:pt x="367" y="279"/>
                  <a:pt x="367" y="270"/>
                </a:cubicBezTo>
                <a:cubicBezTo>
                  <a:pt x="367" y="24"/>
                  <a:pt x="367" y="24"/>
                  <a:pt x="367" y="24"/>
                </a:cubicBezTo>
                <a:cubicBezTo>
                  <a:pt x="367" y="11"/>
                  <a:pt x="355" y="0"/>
                  <a:pt x="342" y="1"/>
                </a:cubicBezTo>
                <a:cubicBezTo>
                  <a:pt x="282" y="6"/>
                  <a:pt x="222" y="20"/>
                  <a:pt x="165" y="43"/>
                </a:cubicBezTo>
                <a:close/>
              </a:path>
            </a:pathLst>
          </a:custGeom>
          <a:solidFill>
            <a:schemeClr val="accent6"/>
          </a:solidFill>
          <a:ln>
            <a:noFill/>
          </a:ln>
        </p:spPr>
        <p:txBody>
          <a:bodyPr spcFirstLastPara="1" wrap="square" lIns="91425" tIns="45700" rIns="91425" bIns="45700" anchor="t" anchorCtr="0">
            <a:noAutofit/>
          </a:bodyPr>
          <a:lstStyle/>
          <a:p>
            <a:pPr>
              <a:defRPr/>
            </a:pPr>
            <a:endParaRPr lang="en-US" sz="1600">
              <a:solidFill>
                <a:srgbClr val="000000"/>
              </a:solidFill>
              <a:latin typeface="Poppins" panose="00000500000000000000" pitchFamily="2" charset="0"/>
              <a:ea typeface="Calibri"/>
              <a:cs typeface="Poppins" panose="00000500000000000000" pitchFamily="2" charset="0"/>
            </a:endParaRPr>
          </a:p>
        </p:txBody>
      </p:sp>
      <p:sp>
        <p:nvSpPr>
          <p:cNvPr id="73" name="Google Shape;2715;p115">
            <a:extLst>
              <a:ext uri="{FF2B5EF4-FFF2-40B4-BE49-F238E27FC236}">
                <a16:creationId xmlns:a16="http://schemas.microsoft.com/office/drawing/2014/main" id="{E440159A-C560-1C7B-3322-EF1A628D58A4}"/>
              </a:ext>
            </a:extLst>
          </p:cNvPr>
          <p:cNvSpPr/>
          <p:nvPr/>
        </p:nvSpPr>
        <p:spPr>
          <a:xfrm>
            <a:off x="4319116" y="2783745"/>
            <a:ext cx="1065982" cy="1135836"/>
          </a:xfrm>
          <a:custGeom>
            <a:avLst/>
            <a:gdLst/>
            <a:ahLst/>
            <a:cxnLst/>
            <a:rect l="l" t="t" r="r" b="b"/>
            <a:pathLst>
              <a:path w="354" h="367" extrusionOk="0">
                <a:moveTo>
                  <a:pt x="139" y="10"/>
                </a:moveTo>
                <a:cubicBezTo>
                  <a:pt x="59" y="102"/>
                  <a:pt x="10" y="221"/>
                  <a:pt x="1" y="342"/>
                </a:cubicBezTo>
                <a:cubicBezTo>
                  <a:pt x="0" y="356"/>
                  <a:pt x="11" y="367"/>
                  <a:pt x="24" y="367"/>
                </a:cubicBezTo>
                <a:cubicBezTo>
                  <a:pt x="270" y="367"/>
                  <a:pt x="270" y="367"/>
                  <a:pt x="270" y="367"/>
                </a:cubicBezTo>
                <a:cubicBezTo>
                  <a:pt x="279" y="367"/>
                  <a:pt x="287" y="361"/>
                  <a:pt x="291" y="353"/>
                </a:cubicBezTo>
                <a:cubicBezTo>
                  <a:pt x="351" y="208"/>
                  <a:pt x="351" y="208"/>
                  <a:pt x="351" y="208"/>
                </a:cubicBezTo>
                <a:cubicBezTo>
                  <a:pt x="354" y="199"/>
                  <a:pt x="352" y="189"/>
                  <a:pt x="346" y="183"/>
                </a:cubicBezTo>
                <a:cubicBezTo>
                  <a:pt x="172" y="9"/>
                  <a:pt x="172" y="9"/>
                  <a:pt x="172" y="9"/>
                </a:cubicBezTo>
                <a:cubicBezTo>
                  <a:pt x="163" y="0"/>
                  <a:pt x="148" y="0"/>
                  <a:pt x="139" y="10"/>
                </a:cubicBezTo>
                <a:close/>
              </a:path>
            </a:pathLst>
          </a:custGeom>
          <a:solidFill>
            <a:schemeClr val="accent6"/>
          </a:solidFill>
          <a:ln>
            <a:noFill/>
          </a:ln>
        </p:spPr>
        <p:txBody>
          <a:bodyPr spcFirstLastPara="1" wrap="square" lIns="91425" tIns="45700" rIns="91425" bIns="45700" anchor="t" anchorCtr="0">
            <a:noAutofit/>
          </a:bodyPr>
          <a:lstStyle/>
          <a:p>
            <a:pPr>
              <a:defRPr/>
            </a:pPr>
            <a:endParaRPr lang="en-US" sz="1600">
              <a:solidFill>
                <a:srgbClr val="000000"/>
              </a:solidFill>
              <a:latin typeface="Poppins" panose="00000500000000000000" pitchFamily="2" charset="0"/>
              <a:ea typeface="Calibri"/>
              <a:cs typeface="Poppins" panose="00000500000000000000" pitchFamily="2" charset="0"/>
            </a:endParaRPr>
          </a:p>
        </p:txBody>
      </p:sp>
      <p:sp>
        <p:nvSpPr>
          <p:cNvPr id="75" name="Google Shape;2709;p115">
            <a:extLst>
              <a:ext uri="{FF2B5EF4-FFF2-40B4-BE49-F238E27FC236}">
                <a16:creationId xmlns:a16="http://schemas.microsoft.com/office/drawing/2014/main" id="{1C35E787-74FE-7409-AF78-E7A791B175D7}"/>
              </a:ext>
            </a:extLst>
          </p:cNvPr>
          <p:cNvSpPr/>
          <p:nvPr/>
        </p:nvSpPr>
        <p:spPr>
          <a:xfrm>
            <a:off x="6070447" y="4624142"/>
            <a:ext cx="1105501" cy="1095270"/>
          </a:xfrm>
          <a:custGeom>
            <a:avLst/>
            <a:gdLst/>
            <a:ahLst/>
            <a:cxnLst/>
            <a:rect l="l" t="t" r="r" b="b"/>
            <a:pathLst>
              <a:path w="367" h="354" extrusionOk="0">
                <a:moveTo>
                  <a:pt x="0" y="85"/>
                </a:moveTo>
                <a:cubicBezTo>
                  <a:pt x="0" y="330"/>
                  <a:pt x="0" y="330"/>
                  <a:pt x="0" y="330"/>
                </a:cubicBezTo>
                <a:cubicBezTo>
                  <a:pt x="0" y="343"/>
                  <a:pt x="12" y="354"/>
                  <a:pt x="25" y="353"/>
                </a:cubicBezTo>
                <a:cubicBezTo>
                  <a:pt x="85" y="349"/>
                  <a:pt x="145" y="335"/>
                  <a:pt x="202" y="311"/>
                </a:cubicBezTo>
                <a:cubicBezTo>
                  <a:pt x="259" y="287"/>
                  <a:pt x="311" y="255"/>
                  <a:pt x="357" y="215"/>
                </a:cubicBezTo>
                <a:cubicBezTo>
                  <a:pt x="367" y="207"/>
                  <a:pt x="367" y="191"/>
                  <a:pt x="358" y="182"/>
                </a:cubicBezTo>
                <a:cubicBezTo>
                  <a:pt x="184" y="8"/>
                  <a:pt x="184" y="8"/>
                  <a:pt x="184" y="8"/>
                </a:cubicBezTo>
                <a:cubicBezTo>
                  <a:pt x="178" y="2"/>
                  <a:pt x="168" y="0"/>
                  <a:pt x="160" y="3"/>
                </a:cubicBezTo>
                <a:cubicBezTo>
                  <a:pt x="14" y="64"/>
                  <a:pt x="14" y="64"/>
                  <a:pt x="14" y="64"/>
                </a:cubicBezTo>
                <a:cubicBezTo>
                  <a:pt x="6" y="67"/>
                  <a:pt x="0" y="75"/>
                  <a:pt x="0" y="85"/>
                </a:cubicBezTo>
                <a:close/>
              </a:path>
            </a:pathLst>
          </a:custGeom>
          <a:solidFill>
            <a:schemeClr val="accent5">
              <a:lumMod val="75000"/>
            </a:schemeClr>
          </a:solidFill>
          <a:ln>
            <a:noFill/>
          </a:ln>
        </p:spPr>
        <p:txBody>
          <a:bodyPr spcFirstLastPara="1" wrap="square" lIns="91425" tIns="45700" rIns="91425" bIns="45700" anchor="t" anchorCtr="0">
            <a:noAutofit/>
          </a:bodyPr>
          <a:lstStyle/>
          <a:p>
            <a:pPr>
              <a:defRPr/>
            </a:pPr>
            <a:endParaRPr lang="en-US" sz="1600">
              <a:solidFill>
                <a:srgbClr val="000000"/>
              </a:solidFill>
              <a:latin typeface="Poppins" panose="00000500000000000000" pitchFamily="2" charset="0"/>
              <a:ea typeface="Calibri"/>
              <a:cs typeface="Poppins" panose="00000500000000000000" pitchFamily="2" charset="0"/>
            </a:endParaRPr>
          </a:p>
        </p:txBody>
      </p:sp>
      <p:sp>
        <p:nvSpPr>
          <p:cNvPr id="76" name="Google Shape;2716;p115">
            <a:extLst>
              <a:ext uri="{FF2B5EF4-FFF2-40B4-BE49-F238E27FC236}">
                <a16:creationId xmlns:a16="http://schemas.microsoft.com/office/drawing/2014/main" id="{23A38941-60D7-307C-E2D2-C7E843A17B88}"/>
              </a:ext>
            </a:extLst>
          </p:cNvPr>
          <p:cNvSpPr/>
          <p:nvPr/>
        </p:nvSpPr>
        <p:spPr>
          <a:xfrm>
            <a:off x="4319116" y="4014591"/>
            <a:ext cx="1065982" cy="1135836"/>
          </a:xfrm>
          <a:custGeom>
            <a:avLst/>
            <a:gdLst/>
            <a:ahLst/>
            <a:cxnLst/>
            <a:rect l="l" t="t" r="r" b="b"/>
            <a:pathLst>
              <a:path w="354" h="367" extrusionOk="0">
                <a:moveTo>
                  <a:pt x="24" y="0"/>
                </a:moveTo>
                <a:cubicBezTo>
                  <a:pt x="11" y="0"/>
                  <a:pt x="0" y="11"/>
                  <a:pt x="1" y="24"/>
                </a:cubicBezTo>
                <a:cubicBezTo>
                  <a:pt x="5" y="85"/>
                  <a:pt x="20" y="144"/>
                  <a:pt x="43" y="201"/>
                </a:cubicBezTo>
                <a:cubicBezTo>
                  <a:pt x="67" y="258"/>
                  <a:pt x="99" y="310"/>
                  <a:pt x="139" y="356"/>
                </a:cubicBezTo>
                <a:cubicBezTo>
                  <a:pt x="148" y="366"/>
                  <a:pt x="163" y="367"/>
                  <a:pt x="172" y="357"/>
                </a:cubicBezTo>
                <a:cubicBezTo>
                  <a:pt x="346" y="184"/>
                  <a:pt x="346" y="184"/>
                  <a:pt x="346" y="184"/>
                </a:cubicBezTo>
                <a:cubicBezTo>
                  <a:pt x="352" y="177"/>
                  <a:pt x="354" y="167"/>
                  <a:pt x="351" y="159"/>
                </a:cubicBezTo>
                <a:cubicBezTo>
                  <a:pt x="291" y="14"/>
                  <a:pt x="291" y="14"/>
                  <a:pt x="291" y="14"/>
                </a:cubicBezTo>
                <a:cubicBezTo>
                  <a:pt x="287" y="5"/>
                  <a:pt x="279" y="0"/>
                  <a:pt x="270" y="0"/>
                </a:cubicBezTo>
                <a:lnTo>
                  <a:pt x="24" y="0"/>
                </a:lnTo>
                <a:close/>
              </a:path>
            </a:pathLst>
          </a:custGeom>
          <a:solidFill>
            <a:schemeClr val="accent2">
              <a:lumMod val="60000"/>
              <a:lumOff val="40000"/>
            </a:schemeClr>
          </a:solidFill>
          <a:ln>
            <a:noFill/>
          </a:ln>
        </p:spPr>
        <p:txBody>
          <a:bodyPr spcFirstLastPara="1" wrap="square" lIns="91425" tIns="45700" rIns="91425" bIns="45700" anchor="t" anchorCtr="0">
            <a:noAutofit/>
          </a:bodyPr>
          <a:lstStyle/>
          <a:p>
            <a:pPr>
              <a:defRPr/>
            </a:pPr>
            <a:endParaRPr lang="en-US" sz="1600">
              <a:solidFill>
                <a:srgbClr val="000000"/>
              </a:solidFill>
              <a:latin typeface="Poppins" panose="00000500000000000000" pitchFamily="2" charset="0"/>
              <a:ea typeface="Calibri"/>
              <a:cs typeface="Poppins" panose="00000500000000000000" pitchFamily="2" charset="0"/>
            </a:endParaRPr>
          </a:p>
        </p:txBody>
      </p:sp>
      <p:sp>
        <p:nvSpPr>
          <p:cNvPr id="77" name="Google Shape;2710;p115">
            <a:extLst>
              <a:ext uri="{FF2B5EF4-FFF2-40B4-BE49-F238E27FC236}">
                <a16:creationId xmlns:a16="http://schemas.microsoft.com/office/drawing/2014/main" id="{C93BBF64-90D8-68EB-BA31-29B8C0E6F015}"/>
              </a:ext>
            </a:extLst>
          </p:cNvPr>
          <p:cNvSpPr/>
          <p:nvPr/>
        </p:nvSpPr>
        <p:spPr>
          <a:xfrm>
            <a:off x="4875507" y="4624142"/>
            <a:ext cx="1105501" cy="1095270"/>
          </a:xfrm>
          <a:custGeom>
            <a:avLst/>
            <a:gdLst/>
            <a:ahLst/>
            <a:cxnLst/>
            <a:rect l="l" t="t" r="r" b="b"/>
            <a:pathLst>
              <a:path w="367" h="354" extrusionOk="0">
                <a:moveTo>
                  <a:pt x="367" y="330"/>
                </a:moveTo>
                <a:cubicBezTo>
                  <a:pt x="367" y="85"/>
                  <a:pt x="367" y="85"/>
                  <a:pt x="367" y="85"/>
                </a:cubicBezTo>
                <a:cubicBezTo>
                  <a:pt x="367" y="75"/>
                  <a:pt x="361" y="67"/>
                  <a:pt x="353" y="64"/>
                </a:cubicBezTo>
                <a:cubicBezTo>
                  <a:pt x="207" y="3"/>
                  <a:pt x="207" y="3"/>
                  <a:pt x="207" y="3"/>
                </a:cubicBezTo>
                <a:cubicBezTo>
                  <a:pt x="199" y="0"/>
                  <a:pt x="189" y="2"/>
                  <a:pt x="183" y="8"/>
                </a:cubicBezTo>
                <a:cubicBezTo>
                  <a:pt x="9" y="182"/>
                  <a:pt x="9" y="182"/>
                  <a:pt x="9" y="182"/>
                </a:cubicBezTo>
                <a:cubicBezTo>
                  <a:pt x="0" y="191"/>
                  <a:pt x="0" y="207"/>
                  <a:pt x="10" y="215"/>
                </a:cubicBezTo>
                <a:cubicBezTo>
                  <a:pt x="102" y="295"/>
                  <a:pt x="221" y="344"/>
                  <a:pt x="342" y="353"/>
                </a:cubicBezTo>
                <a:cubicBezTo>
                  <a:pt x="355" y="354"/>
                  <a:pt x="367" y="343"/>
                  <a:pt x="367" y="330"/>
                </a:cubicBezTo>
                <a:close/>
              </a:path>
            </a:pathLst>
          </a:custGeom>
          <a:solidFill>
            <a:schemeClr val="accent2">
              <a:lumMod val="60000"/>
              <a:lumOff val="40000"/>
            </a:schemeClr>
          </a:solidFill>
          <a:ln>
            <a:noFill/>
          </a:ln>
        </p:spPr>
        <p:txBody>
          <a:bodyPr spcFirstLastPara="1" wrap="square" lIns="91425" tIns="45700" rIns="91425" bIns="45700" anchor="t" anchorCtr="0">
            <a:noAutofit/>
          </a:bodyPr>
          <a:lstStyle/>
          <a:p>
            <a:pPr>
              <a:defRPr/>
            </a:pPr>
            <a:endParaRPr lang="en-US" sz="1600">
              <a:solidFill>
                <a:srgbClr val="000000"/>
              </a:solidFill>
              <a:latin typeface="Poppins" panose="00000500000000000000" pitchFamily="2" charset="0"/>
              <a:ea typeface="Calibri"/>
              <a:cs typeface="Poppins" panose="00000500000000000000" pitchFamily="2" charset="0"/>
            </a:endParaRPr>
          </a:p>
        </p:txBody>
      </p:sp>
      <p:sp>
        <p:nvSpPr>
          <p:cNvPr id="78" name="Google Shape;2713;p115">
            <a:extLst>
              <a:ext uri="{FF2B5EF4-FFF2-40B4-BE49-F238E27FC236}">
                <a16:creationId xmlns:a16="http://schemas.microsoft.com/office/drawing/2014/main" id="{EA393EC6-B44B-4D85-7535-C03DAC6196A2}"/>
              </a:ext>
            </a:extLst>
          </p:cNvPr>
          <p:cNvSpPr/>
          <p:nvPr/>
        </p:nvSpPr>
        <p:spPr>
          <a:xfrm>
            <a:off x="6070446" y="2212625"/>
            <a:ext cx="1105501" cy="1094203"/>
          </a:xfrm>
          <a:custGeom>
            <a:avLst/>
            <a:gdLst/>
            <a:ahLst/>
            <a:cxnLst/>
            <a:rect l="l" t="t" r="r" b="b"/>
            <a:pathLst>
              <a:path w="367" h="354" extrusionOk="0">
                <a:moveTo>
                  <a:pt x="0" y="24"/>
                </a:moveTo>
                <a:cubicBezTo>
                  <a:pt x="0" y="270"/>
                  <a:pt x="0" y="270"/>
                  <a:pt x="0" y="270"/>
                </a:cubicBezTo>
                <a:cubicBezTo>
                  <a:pt x="0" y="279"/>
                  <a:pt x="6" y="287"/>
                  <a:pt x="14" y="291"/>
                </a:cubicBezTo>
                <a:cubicBezTo>
                  <a:pt x="160" y="351"/>
                  <a:pt x="160" y="351"/>
                  <a:pt x="160" y="351"/>
                </a:cubicBezTo>
                <a:cubicBezTo>
                  <a:pt x="168" y="354"/>
                  <a:pt x="178" y="352"/>
                  <a:pt x="184" y="346"/>
                </a:cubicBezTo>
                <a:cubicBezTo>
                  <a:pt x="358" y="172"/>
                  <a:pt x="358" y="172"/>
                  <a:pt x="358" y="172"/>
                </a:cubicBezTo>
                <a:cubicBezTo>
                  <a:pt x="367" y="163"/>
                  <a:pt x="367" y="148"/>
                  <a:pt x="357" y="139"/>
                </a:cubicBezTo>
                <a:cubicBezTo>
                  <a:pt x="265" y="59"/>
                  <a:pt x="146" y="10"/>
                  <a:pt x="25" y="1"/>
                </a:cubicBezTo>
                <a:cubicBezTo>
                  <a:pt x="12" y="0"/>
                  <a:pt x="0" y="11"/>
                  <a:pt x="0" y="24"/>
                </a:cubicBezTo>
                <a:close/>
              </a:path>
            </a:pathLst>
          </a:custGeom>
          <a:solidFill>
            <a:schemeClr val="accent5">
              <a:lumMod val="75000"/>
            </a:schemeClr>
          </a:solidFill>
          <a:ln>
            <a:noFill/>
          </a:ln>
        </p:spPr>
        <p:txBody>
          <a:bodyPr spcFirstLastPara="1" wrap="square" lIns="91425" tIns="45700" rIns="91425" bIns="45700" anchor="t" anchorCtr="0">
            <a:noAutofit/>
          </a:bodyPr>
          <a:lstStyle/>
          <a:p>
            <a:pPr>
              <a:defRPr/>
            </a:pPr>
            <a:endParaRPr lang="en-US" sz="1600">
              <a:solidFill>
                <a:srgbClr val="000000"/>
              </a:solidFill>
              <a:latin typeface="Poppins" panose="00000500000000000000" pitchFamily="2" charset="0"/>
              <a:ea typeface="Calibri"/>
              <a:cs typeface="Poppins" panose="00000500000000000000" pitchFamily="2" charset="0"/>
            </a:endParaRPr>
          </a:p>
        </p:txBody>
      </p:sp>
      <p:sp>
        <p:nvSpPr>
          <p:cNvPr id="79" name="Google Shape;2712;p115">
            <a:extLst>
              <a:ext uri="{FF2B5EF4-FFF2-40B4-BE49-F238E27FC236}">
                <a16:creationId xmlns:a16="http://schemas.microsoft.com/office/drawing/2014/main" id="{3D1CD0D3-8F42-C0A2-A30D-BBB1399C5688}"/>
              </a:ext>
            </a:extLst>
          </p:cNvPr>
          <p:cNvSpPr/>
          <p:nvPr/>
        </p:nvSpPr>
        <p:spPr>
          <a:xfrm>
            <a:off x="6667397" y="2783745"/>
            <a:ext cx="1064942" cy="1135836"/>
          </a:xfrm>
          <a:custGeom>
            <a:avLst/>
            <a:gdLst/>
            <a:ahLst/>
            <a:cxnLst/>
            <a:rect l="l" t="t" r="r" b="b"/>
            <a:pathLst>
              <a:path w="354" h="367" extrusionOk="0">
                <a:moveTo>
                  <a:pt x="182" y="9"/>
                </a:moveTo>
                <a:cubicBezTo>
                  <a:pt x="8" y="183"/>
                  <a:pt x="8" y="183"/>
                  <a:pt x="8" y="183"/>
                </a:cubicBezTo>
                <a:cubicBezTo>
                  <a:pt x="2" y="189"/>
                  <a:pt x="0" y="199"/>
                  <a:pt x="3" y="208"/>
                </a:cubicBezTo>
                <a:cubicBezTo>
                  <a:pt x="63" y="353"/>
                  <a:pt x="63" y="353"/>
                  <a:pt x="63" y="353"/>
                </a:cubicBezTo>
                <a:cubicBezTo>
                  <a:pt x="67" y="361"/>
                  <a:pt x="75" y="367"/>
                  <a:pt x="84" y="367"/>
                </a:cubicBezTo>
                <a:cubicBezTo>
                  <a:pt x="330" y="367"/>
                  <a:pt x="330" y="367"/>
                  <a:pt x="330" y="367"/>
                </a:cubicBezTo>
                <a:cubicBezTo>
                  <a:pt x="343" y="367"/>
                  <a:pt x="354" y="356"/>
                  <a:pt x="353" y="342"/>
                </a:cubicBezTo>
                <a:cubicBezTo>
                  <a:pt x="349" y="282"/>
                  <a:pt x="334" y="222"/>
                  <a:pt x="311" y="165"/>
                </a:cubicBezTo>
                <a:cubicBezTo>
                  <a:pt x="287" y="108"/>
                  <a:pt x="255" y="56"/>
                  <a:pt x="215" y="10"/>
                </a:cubicBezTo>
                <a:cubicBezTo>
                  <a:pt x="206" y="0"/>
                  <a:pt x="191" y="0"/>
                  <a:pt x="182" y="9"/>
                </a:cubicBezTo>
                <a:close/>
              </a:path>
            </a:pathLst>
          </a:custGeom>
          <a:solidFill>
            <a:schemeClr val="accent5">
              <a:lumMod val="75000"/>
            </a:schemeClr>
          </a:solidFill>
          <a:ln>
            <a:noFill/>
          </a:ln>
        </p:spPr>
        <p:txBody>
          <a:bodyPr spcFirstLastPara="1" wrap="square" lIns="91425" tIns="45700" rIns="91425" bIns="45700" anchor="t" anchorCtr="0">
            <a:noAutofit/>
          </a:bodyPr>
          <a:lstStyle/>
          <a:p>
            <a:pPr>
              <a:defRPr/>
            </a:pPr>
            <a:endParaRPr lang="en-US" sz="1600">
              <a:solidFill>
                <a:srgbClr val="000000"/>
              </a:solidFill>
              <a:latin typeface="Poppins" panose="00000500000000000000" pitchFamily="2" charset="0"/>
              <a:ea typeface="Calibri"/>
              <a:cs typeface="Poppins" panose="00000500000000000000" pitchFamily="2" charset="0"/>
            </a:endParaRPr>
          </a:p>
        </p:txBody>
      </p:sp>
      <p:sp>
        <p:nvSpPr>
          <p:cNvPr id="81" name="Google Shape;2711;p115">
            <a:extLst>
              <a:ext uri="{FF2B5EF4-FFF2-40B4-BE49-F238E27FC236}">
                <a16:creationId xmlns:a16="http://schemas.microsoft.com/office/drawing/2014/main" id="{31C2A6DB-D328-0A51-046F-80A00E9F72DC}"/>
              </a:ext>
            </a:extLst>
          </p:cNvPr>
          <p:cNvSpPr/>
          <p:nvPr/>
        </p:nvSpPr>
        <p:spPr>
          <a:xfrm>
            <a:off x="6667397" y="4014591"/>
            <a:ext cx="1064942" cy="1132633"/>
          </a:xfrm>
          <a:custGeom>
            <a:avLst/>
            <a:gdLst/>
            <a:ahLst/>
            <a:cxnLst/>
            <a:rect l="l" t="t" r="r" b="b"/>
            <a:pathLst>
              <a:path w="354" h="366" extrusionOk="0">
                <a:moveTo>
                  <a:pt x="215" y="356"/>
                </a:moveTo>
                <a:cubicBezTo>
                  <a:pt x="295" y="264"/>
                  <a:pt x="344" y="145"/>
                  <a:pt x="353" y="24"/>
                </a:cubicBezTo>
                <a:cubicBezTo>
                  <a:pt x="354" y="11"/>
                  <a:pt x="343" y="0"/>
                  <a:pt x="330" y="0"/>
                </a:cubicBezTo>
                <a:cubicBezTo>
                  <a:pt x="84" y="0"/>
                  <a:pt x="84" y="0"/>
                  <a:pt x="84" y="0"/>
                </a:cubicBezTo>
                <a:cubicBezTo>
                  <a:pt x="75" y="0"/>
                  <a:pt x="67" y="5"/>
                  <a:pt x="63" y="14"/>
                </a:cubicBezTo>
                <a:cubicBezTo>
                  <a:pt x="3" y="159"/>
                  <a:pt x="3" y="159"/>
                  <a:pt x="3" y="159"/>
                </a:cubicBezTo>
                <a:cubicBezTo>
                  <a:pt x="0" y="167"/>
                  <a:pt x="2" y="177"/>
                  <a:pt x="8" y="184"/>
                </a:cubicBezTo>
                <a:cubicBezTo>
                  <a:pt x="182" y="357"/>
                  <a:pt x="182" y="357"/>
                  <a:pt x="182" y="357"/>
                </a:cubicBezTo>
                <a:cubicBezTo>
                  <a:pt x="191" y="366"/>
                  <a:pt x="206" y="366"/>
                  <a:pt x="215" y="356"/>
                </a:cubicBezTo>
                <a:close/>
              </a:path>
            </a:pathLst>
          </a:custGeom>
          <a:solidFill>
            <a:schemeClr val="accent5">
              <a:lumMod val="75000"/>
            </a:schemeClr>
          </a:solidFill>
          <a:ln>
            <a:noFill/>
          </a:ln>
        </p:spPr>
        <p:txBody>
          <a:bodyPr spcFirstLastPara="1" wrap="square" lIns="91425" tIns="45700" rIns="91425" bIns="45700" anchor="t" anchorCtr="0">
            <a:noAutofit/>
          </a:bodyPr>
          <a:lstStyle/>
          <a:p>
            <a:pPr>
              <a:defRPr/>
            </a:pPr>
            <a:endParaRPr lang="en-US" sz="1600">
              <a:solidFill>
                <a:srgbClr val="000000"/>
              </a:solidFill>
              <a:latin typeface="Poppins" panose="00000500000000000000" pitchFamily="2" charset="0"/>
              <a:ea typeface="Calibri"/>
              <a:cs typeface="Poppins" panose="00000500000000000000" pitchFamily="2" charset="0"/>
            </a:endParaRPr>
          </a:p>
        </p:txBody>
      </p:sp>
      <p:sp>
        <p:nvSpPr>
          <p:cNvPr id="85" name="Title 16">
            <a:extLst>
              <a:ext uri="{FF2B5EF4-FFF2-40B4-BE49-F238E27FC236}">
                <a16:creationId xmlns:a16="http://schemas.microsoft.com/office/drawing/2014/main" id="{DC4B498B-EF8F-13DC-82F3-B56806653D82}"/>
              </a:ext>
            </a:extLst>
          </p:cNvPr>
          <p:cNvSpPr txBox="1">
            <a:spLocks/>
          </p:cNvSpPr>
          <p:nvPr/>
        </p:nvSpPr>
        <p:spPr>
          <a:xfrm>
            <a:off x="5246556" y="3398886"/>
            <a:ext cx="1584257" cy="53774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500" b="0" i="0" kern="1200">
                <a:solidFill>
                  <a:srgbClr val="D43900"/>
                </a:solidFill>
                <a:latin typeface="HelveticaNeueLT Pro 55 Roman" panose="020B0604020202020204" pitchFamily="34" charset="77"/>
                <a:ea typeface="Helvetica Neue Condensed" panose="02000503000000020004" pitchFamily="2" charset="0"/>
                <a:cs typeface="Helvetica Neue Condensed" panose="02000503000000020004" pitchFamily="2" charset="0"/>
              </a:defRPr>
            </a:lvl1pPr>
          </a:lstStyle>
          <a:p>
            <a:pPr algn="ctr">
              <a:defRPr/>
            </a:pPr>
            <a:r>
              <a:rPr lang="en-GB" sz="1600" b="1">
                <a:solidFill>
                  <a:schemeClr val="tx2">
                    <a:lumMod val="75000"/>
                    <a:lumOff val="25000"/>
                  </a:schemeClr>
                </a:solidFill>
                <a:latin typeface="Poppins" panose="00000500000000000000" pitchFamily="2" charset="0"/>
                <a:cs typeface="Poppins" panose="00000500000000000000" pitchFamily="2" charset="0"/>
              </a:rPr>
              <a:t>REVEAL</a:t>
            </a:r>
            <a:br>
              <a:rPr lang="en-GB" sz="1600" b="1">
                <a:solidFill>
                  <a:schemeClr val="tx2">
                    <a:lumMod val="75000"/>
                    <a:lumOff val="25000"/>
                  </a:schemeClr>
                </a:solidFill>
                <a:latin typeface="Poppins" panose="00000500000000000000" pitchFamily="2" charset="0"/>
                <a:cs typeface="Poppins" panose="00000500000000000000" pitchFamily="2" charset="0"/>
              </a:rPr>
            </a:br>
            <a:r>
              <a:rPr lang="en-GB" sz="1600" b="1">
                <a:solidFill>
                  <a:schemeClr val="tx2">
                    <a:lumMod val="75000"/>
                    <a:lumOff val="25000"/>
                  </a:schemeClr>
                </a:solidFill>
                <a:latin typeface="Poppins" panose="00000500000000000000" pitchFamily="2" charset="0"/>
                <a:cs typeface="Poppins" panose="00000500000000000000" pitchFamily="2" charset="0"/>
              </a:rPr>
              <a:t>Capabilities</a:t>
            </a:r>
          </a:p>
        </p:txBody>
      </p:sp>
      <p:cxnSp>
        <p:nvCxnSpPr>
          <p:cNvPr id="86" name="Straight Connector 85">
            <a:extLst>
              <a:ext uri="{FF2B5EF4-FFF2-40B4-BE49-F238E27FC236}">
                <a16:creationId xmlns:a16="http://schemas.microsoft.com/office/drawing/2014/main" id="{1B750C86-9273-5721-40F2-6968A96D219F}"/>
              </a:ext>
            </a:extLst>
          </p:cNvPr>
          <p:cNvCxnSpPr>
            <a:cxnSpLocks/>
          </p:cNvCxnSpPr>
          <p:nvPr/>
        </p:nvCxnSpPr>
        <p:spPr>
          <a:xfrm>
            <a:off x="7760217" y="4306491"/>
            <a:ext cx="461012" cy="0"/>
          </a:xfrm>
          <a:prstGeom prst="line">
            <a:avLst/>
          </a:prstGeom>
          <a:ln/>
        </p:spPr>
        <p:style>
          <a:lnRef idx="3">
            <a:schemeClr val="accent5"/>
          </a:lnRef>
          <a:fillRef idx="0">
            <a:schemeClr val="accent5"/>
          </a:fillRef>
          <a:effectRef idx="2">
            <a:schemeClr val="accent5"/>
          </a:effectRef>
          <a:fontRef idx="minor">
            <a:schemeClr val="tx1"/>
          </a:fontRef>
        </p:style>
      </p:cxnSp>
      <p:cxnSp>
        <p:nvCxnSpPr>
          <p:cNvPr id="87" name="Straight Connector 86">
            <a:extLst>
              <a:ext uri="{FF2B5EF4-FFF2-40B4-BE49-F238E27FC236}">
                <a16:creationId xmlns:a16="http://schemas.microsoft.com/office/drawing/2014/main" id="{A9C108A1-51B8-BEC0-D470-AF6160F7A1E1}"/>
              </a:ext>
            </a:extLst>
          </p:cNvPr>
          <p:cNvCxnSpPr>
            <a:cxnSpLocks/>
          </p:cNvCxnSpPr>
          <p:nvPr/>
        </p:nvCxnSpPr>
        <p:spPr>
          <a:xfrm>
            <a:off x="7100147" y="2032381"/>
            <a:ext cx="461012" cy="0"/>
          </a:xfrm>
          <a:prstGeom prst="line">
            <a:avLst/>
          </a:prstGeom>
          <a:ln/>
        </p:spPr>
        <p:style>
          <a:lnRef idx="3">
            <a:schemeClr val="accent5"/>
          </a:lnRef>
          <a:fillRef idx="0">
            <a:schemeClr val="accent5"/>
          </a:fillRef>
          <a:effectRef idx="2">
            <a:schemeClr val="accent5"/>
          </a:effectRef>
          <a:fontRef idx="minor">
            <a:schemeClr val="tx1"/>
          </a:fontRef>
        </p:style>
      </p:cxnSp>
      <p:cxnSp>
        <p:nvCxnSpPr>
          <p:cNvPr id="88" name="Straight Connector 87">
            <a:extLst>
              <a:ext uri="{FF2B5EF4-FFF2-40B4-BE49-F238E27FC236}">
                <a16:creationId xmlns:a16="http://schemas.microsoft.com/office/drawing/2014/main" id="{7836380E-707F-9F73-F0C9-AC665361C3DE}"/>
              </a:ext>
            </a:extLst>
          </p:cNvPr>
          <p:cNvCxnSpPr>
            <a:cxnSpLocks/>
          </p:cNvCxnSpPr>
          <p:nvPr/>
        </p:nvCxnSpPr>
        <p:spPr>
          <a:xfrm>
            <a:off x="7760217" y="3104725"/>
            <a:ext cx="461012" cy="0"/>
          </a:xfrm>
          <a:prstGeom prst="line">
            <a:avLst/>
          </a:prstGeom>
          <a:ln/>
        </p:spPr>
        <p:style>
          <a:lnRef idx="3">
            <a:schemeClr val="accent5"/>
          </a:lnRef>
          <a:fillRef idx="0">
            <a:schemeClr val="accent5"/>
          </a:fillRef>
          <a:effectRef idx="2">
            <a:schemeClr val="accent5"/>
          </a:effectRef>
          <a:fontRef idx="minor">
            <a:schemeClr val="tx1"/>
          </a:fontRef>
        </p:style>
      </p:cxnSp>
      <p:cxnSp>
        <p:nvCxnSpPr>
          <p:cNvPr id="89" name="Straight Connector 88">
            <a:extLst>
              <a:ext uri="{FF2B5EF4-FFF2-40B4-BE49-F238E27FC236}">
                <a16:creationId xmlns:a16="http://schemas.microsoft.com/office/drawing/2014/main" id="{DF0E607C-66F9-EBDD-D0F1-D3C55D68D377}"/>
              </a:ext>
            </a:extLst>
          </p:cNvPr>
          <p:cNvCxnSpPr>
            <a:cxnSpLocks/>
          </p:cNvCxnSpPr>
          <p:nvPr/>
        </p:nvCxnSpPr>
        <p:spPr>
          <a:xfrm>
            <a:off x="6827486" y="5602320"/>
            <a:ext cx="461012" cy="0"/>
          </a:xfrm>
          <a:prstGeom prst="line">
            <a:avLst/>
          </a:prstGeom>
          <a:ln>
            <a:solidFill>
              <a:schemeClr val="accent5"/>
            </a:solidFill>
          </a:ln>
        </p:spPr>
        <p:style>
          <a:lnRef idx="3">
            <a:schemeClr val="accent2"/>
          </a:lnRef>
          <a:fillRef idx="0">
            <a:schemeClr val="accent2"/>
          </a:fillRef>
          <a:effectRef idx="2">
            <a:schemeClr val="accent2"/>
          </a:effectRef>
          <a:fontRef idx="minor">
            <a:schemeClr val="tx1"/>
          </a:fontRef>
        </p:style>
      </p:cxnSp>
      <p:cxnSp>
        <p:nvCxnSpPr>
          <p:cNvPr id="90" name="Straight Connector 89">
            <a:extLst>
              <a:ext uri="{FF2B5EF4-FFF2-40B4-BE49-F238E27FC236}">
                <a16:creationId xmlns:a16="http://schemas.microsoft.com/office/drawing/2014/main" id="{259106CA-7315-6EE2-8826-5E60015B2973}"/>
              </a:ext>
            </a:extLst>
          </p:cNvPr>
          <p:cNvCxnSpPr>
            <a:cxnSpLocks/>
          </p:cNvCxnSpPr>
          <p:nvPr/>
        </p:nvCxnSpPr>
        <p:spPr>
          <a:xfrm>
            <a:off x="4526972" y="2062861"/>
            <a:ext cx="440954" cy="0"/>
          </a:xfrm>
          <a:prstGeom prst="line">
            <a:avLst/>
          </a:prstGeom>
          <a:ln/>
        </p:spPr>
        <p:style>
          <a:lnRef idx="3">
            <a:schemeClr val="accent6"/>
          </a:lnRef>
          <a:fillRef idx="0">
            <a:schemeClr val="accent6"/>
          </a:fillRef>
          <a:effectRef idx="2">
            <a:schemeClr val="accent6"/>
          </a:effectRef>
          <a:fontRef idx="minor">
            <a:schemeClr val="tx1"/>
          </a:fontRef>
        </p:style>
      </p:cxnSp>
      <p:cxnSp>
        <p:nvCxnSpPr>
          <p:cNvPr id="91" name="Straight Connector 90">
            <a:extLst>
              <a:ext uri="{FF2B5EF4-FFF2-40B4-BE49-F238E27FC236}">
                <a16:creationId xmlns:a16="http://schemas.microsoft.com/office/drawing/2014/main" id="{B07BE121-AB9A-F4C6-0AEB-D1B9E7A66BF5}"/>
              </a:ext>
            </a:extLst>
          </p:cNvPr>
          <p:cNvCxnSpPr>
            <a:cxnSpLocks/>
          </p:cNvCxnSpPr>
          <p:nvPr/>
        </p:nvCxnSpPr>
        <p:spPr>
          <a:xfrm>
            <a:off x="3837953" y="3144215"/>
            <a:ext cx="461012" cy="0"/>
          </a:xfrm>
          <a:prstGeom prst="line">
            <a:avLst/>
          </a:prstGeom>
          <a:ln/>
        </p:spPr>
        <p:style>
          <a:lnRef idx="3">
            <a:schemeClr val="accent6"/>
          </a:lnRef>
          <a:fillRef idx="0">
            <a:schemeClr val="accent6"/>
          </a:fillRef>
          <a:effectRef idx="2">
            <a:schemeClr val="accent6"/>
          </a:effectRef>
          <a:fontRef idx="minor">
            <a:schemeClr val="tx1"/>
          </a:fontRef>
        </p:style>
      </p:cxnSp>
      <p:cxnSp>
        <p:nvCxnSpPr>
          <p:cNvPr id="92" name="Straight Connector 91">
            <a:extLst>
              <a:ext uri="{FF2B5EF4-FFF2-40B4-BE49-F238E27FC236}">
                <a16:creationId xmlns:a16="http://schemas.microsoft.com/office/drawing/2014/main" id="{9E79992C-B2FF-0061-AAC9-060D62CE68B7}"/>
              </a:ext>
            </a:extLst>
          </p:cNvPr>
          <p:cNvCxnSpPr>
            <a:cxnSpLocks/>
          </p:cNvCxnSpPr>
          <p:nvPr/>
        </p:nvCxnSpPr>
        <p:spPr>
          <a:xfrm>
            <a:off x="3837953" y="4306491"/>
            <a:ext cx="461012" cy="0"/>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93" name="Straight Connector 92">
            <a:extLst>
              <a:ext uri="{FF2B5EF4-FFF2-40B4-BE49-F238E27FC236}">
                <a16:creationId xmlns:a16="http://schemas.microsoft.com/office/drawing/2014/main" id="{BAB55010-E2EA-99BD-E13A-68EA3C56F5CA}"/>
              </a:ext>
            </a:extLst>
          </p:cNvPr>
          <p:cNvCxnSpPr>
            <a:cxnSpLocks/>
          </p:cNvCxnSpPr>
          <p:nvPr/>
        </p:nvCxnSpPr>
        <p:spPr>
          <a:xfrm>
            <a:off x="4779531" y="5602320"/>
            <a:ext cx="461012" cy="0"/>
          </a:xfrm>
          <a:prstGeom prst="line">
            <a:avLst/>
          </a:prstGeom>
          <a:ln/>
        </p:spPr>
        <p:style>
          <a:lnRef idx="3">
            <a:schemeClr val="accent2"/>
          </a:lnRef>
          <a:fillRef idx="0">
            <a:schemeClr val="accent2"/>
          </a:fillRef>
          <a:effectRef idx="2">
            <a:schemeClr val="accent2"/>
          </a:effectRef>
          <a:fontRef idx="minor">
            <a:schemeClr val="tx1"/>
          </a:fontRef>
        </p:style>
      </p:cxnSp>
      <p:sp>
        <p:nvSpPr>
          <p:cNvPr id="94" name="TextBox 93">
            <a:extLst>
              <a:ext uri="{FF2B5EF4-FFF2-40B4-BE49-F238E27FC236}">
                <a16:creationId xmlns:a16="http://schemas.microsoft.com/office/drawing/2014/main" id="{15F9267C-BC79-6110-5ADF-794400E14931}"/>
              </a:ext>
            </a:extLst>
          </p:cNvPr>
          <p:cNvSpPr txBox="1"/>
          <p:nvPr/>
        </p:nvSpPr>
        <p:spPr>
          <a:xfrm>
            <a:off x="6739920" y="5619116"/>
            <a:ext cx="2950163"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sz="1100" b="1">
                <a:solidFill>
                  <a:srgbClr val="454546"/>
                </a:solidFill>
                <a:latin typeface="Poppins" panose="00000500000000000000" pitchFamily="2" charset="0"/>
                <a:ea typeface="12 pt. Helvetica* 45 Light   02" panose="02000403000000020004" pitchFamily="2" charset="0"/>
                <a:cs typeface="Poppins" panose="00000500000000000000" pitchFamily="2" charset="0"/>
              </a:rPr>
              <a:t>Market &amp; Grid Simulation</a:t>
            </a:r>
          </a:p>
          <a:p>
            <a:pPr>
              <a:defRPr/>
            </a:pPr>
            <a:r>
              <a:rPr lang="en-US" sz="1100">
                <a:solidFill>
                  <a:srgbClr val="454546"/>
                </a:solidFill>
                <a:latin typeface="Poppins" panose="00000500000000000000" pitchFamily="2" charset="0"/>
                <a:ea typeface="12 pt. Helvetica* 45 Light   02" panose="02000403000000020004" pitchFamily="2" charset="0"/>
                <a:cs typeface="Poppins" panose="00000500000000000000" pitchFamily="2" charset="0"/>
              </a:rPr>
              <a:t>Realistic trial scenarios to enable the testing of new balancing capabilities</a:t>
            </a:r>
          </a:p>
        </p:txBody>
      </p:sp>
      <p:sp>
        <p:nvSpPr>
          <p:cNvPr id="95" name="TextBox 94">
            <a:extLst>
              <a:ext uri="{FF2B5EF4-FFF2-40B4-BE49-F238E27FC236}">
                <a16:creationId xmlns:a16="http://schemas.microsoft.com/office/drawing/2014/main" id="{6FD637DE-CFD1-3A86-B152-BE75329F09D7}"/>
              </a:ext>
            </a:extLst>
          </p:cNvPr>
          <p:cNvSpPr txBox="1"/>
          <p:nvPr/>
        </p:nvSpPr>
        <p:spPr>
          <a:xfrm>
            <a:off x="1789854" y="3124500"/>
            <a:ext cx="2598125"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defRPr/>
            </a:pPr>
            <a:r>
              <a:rPr lang="en-US" sz="1100" b="1">
                <a:solidFill>
                  <a:srgbClr val="454546"/>
                </a:solidFill>
                <a:latin typeface="Poppins" panose="00000500000000000000" pitchFamily="2" charset="0"/>
                <a:ea typeface="12 pt. Helvetica* 45 Light   02" panose="02000403000000020004" pitchFamily="2" charset="0"/>
                <a:cs typeface="Poppins" panose="00000500000000000000" pitchFamily="2" charset="0"/>
              </a:rPr>
              <a:t>Open Collaboration</a:t>
            </a:r>
          </a:p>
          <a:p>
            <a:pPr algn="r">
              <a:defRPr/>
            </a:pPr>
            <a:r>
              <a:rPr lang="en-US" sz="1100">
                <a:solidFill>
                  <a:srgbClr val="454546"/>
                </a:solidFill>
                <a:latin typeface="Poppins" panose="00000500000000000000" pitchFamily="2" charset="0"/>
                <a:ea typeface="12 pt. Helvetica* 45 Light   02" panose="02000403000000020004" pitchFamily="2" charset="0"/>
                <a:cs typeface="Poppins" panose="00000500000000000000" pitchFamily="2" charset="0"/>
              </a:rPr>
              <a:t>Enabling market innovation by reducing barriers to participation</a:t>
            </a:r>
          </a:p>
        </p:txBody>
      </p:sp>
      <p:sp>
        <p:nvSpPr>
          <p:cNvPr id="96" name="TextBox 95">
            <a:extLst>
              <a:ext uri="{FF2B5EF4-FFF2-40B4-BE49-F238E27FC236}">
                <a16:creationId xmlns:a16="http://schemas.microsoft.com/office/drawing/2014/main" id="{78E1AE46-370C-FC6D-A22A-3B92E8AA0719}"/>
              </a:ext>
            </a:extLst>
          </p:cNvPr>
          <p:cNvSpPr txBox="1"/>
          <p:nvPr/>
        </p:nvSpPr>
        <p:spPr>
          <a:xfrm>
            <a:off x="1686560" y="2074879"/>
            <a:ext cx="3363092"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defRPr/>
            </a:pPr>
            <a:r>
              <a:rPr lang="en-US" sz="1100" b="1">
                <a:solidFill>
                  <a:srgbClr val="454546"/>
                </a:solidFill>
                <a:latin typeface="Poppins" panose="00000500000000000000" pitchFamily="2" charset="0"/>
                <a:ea typeface="12 pt. Helvetica* 45 Light   02" panose="02000403000000020004" pitchFamily="2" charset="0"/>
                <a:cs typeface="Poppins" panose="00000500000000000000" pitchFamily="2" charset="0"/>
              </a:rPr>
              <a:t>Balancing Trials Target Operating Model</a:t>
            </a:r>
          </a:p>
          <a:p>
            <a:pPr algn="r">
              <a:defRPr/>
            </a:pPr>
            <a:r>
              <a:rPr lang="en-US" sz="1100">
                <a:solidFill>
                  <a:srgbClr val="454546"/>
                </a:solidFill>
                <a:latin typeface="Poppins" panose="00000500000000000000" pitchFamily="2" charset="0"/>
                <a:ea typeface="12 pt. Helvetica* 45 Light   02" panose="02000403000000020004" pitchFamily="2" charset="0"/>
                <a:cs typeface="Poppins" panose="00000500000000000000" pitchFamily="2" charset="0"/>
              </a:rPr>
              <a:t>Enabling NESO to scale up trials</a:t>
            </a:r>
          </a:p>
        </p:txBody>
      </p:sp>
      <p:sp>
        <p:nvSpPr>
          <p:cNvPr id="97" name="TextBox 96">
            <a:extLst>
              <a:ext uri="{FF2B5EF4-FFF2-40B4-BE49-F238E27FC236}">
                <a16:creationId xmlns:a16="http://schemas.microsoft.com/office/drawing/2014/main" id="{1B27B77B-5D82-D250-9992-6822686C9591}"/>
              </a:ext>
            </a:extLst>
          </p:cNvPr>
          <p:cNvSpPr txBox="1"/>
          <p:nvPr/>
        </p:nvSpPr>
        <p:spPr>
          <a:xfrm>
            <a:off x="7011126" y="2044399"/>
            <a:ext cx="2844074"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sz="1100" b="1">
                <a:solidFill>
                  <a:srgbClr val="454546"/>
                </a:solidFill>
                <a:latin typeface="Poppins" panose="00000500000000000000" pitchFamily="2" charset="0"/>
                <a:ea typeface="12 pt. Helvetica* 45 Light   02" panose="02000403000000020004" pitchFamily="2" charset="0"/>
                <a:cs typeface="Poppins" panose="00000500000000000000" pitchFamily="2" charset="0"/>
              </a:rPr>
              <a:t>Trials Environment</a:t>
            </a:r>
          </a:p>
          <a:p>
            <a:pPr>
              <a:defRPr/>
            </a:pPr>
            <a:r>
              <a:rPr lang="en-US" sz="1100">
                <a:solidFill>
                  <a:srgbClr val="454546"/>
                </a:solidFill>
                <a:latin typeface="Poppins" panose="00000500000000000000" pitchFamily="2" charset="0"/>
                <a:ea typeface="12 pt. Helvetica* 45 Light   02" panose="02000403000000020004" pitchFamily="2" charset="0"/>
                <a:cs typeface="Poppins" panose="00000500000000000000" pitchFamily="2" charset="0"/>
              </a:rPr>
              <a:t>Dedicated platform &amp; infrastructure for use in Balancing trials</a:t>
            </a:r>
          </a:p>
        </p:txBody>
      </p:sp>
      <p:sp>
        <p:nvSpPr>
          <p:cNvPr id="98" name="TextBox 97">
            <a:extLst>
              <a:ext uri="{FF2B5EF4-FFF2-40B4-BE49-F238E27FC236}">
                <a16:creationId xmlns:a16="http://schemas.microsoft.com/office/drawing/2014/main" id="{24F07AB3-0F47-2B1E-A5D5-8544A96EEC2C}"/>
              </a:ext>
            </a:extLst>
          </p:cNvPr>
          <p:cNvSpPr txBox="1"/>
          <p:nvPr/>
        </p:nvSpPr>
        <p:spPr>
          <a:xfrm>
            <a:off x="7668848" y="3124500"/>
            <a:ext cx="2958511"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sz="1100" b="1">
                <a:solidFill>
                  <a:srgbClr val="454546"/>
                </a:solidFill>
                <a:latin typeface="Poppins" panose="00000500000000000000" pitchFamily="2" charset="0"/>
                <a:ea typeface="12 pt. Helvetica* 45 Light   02" panose="02000403000000020004" pitchFamily="2" charset="0"/>
                <a:cs typeface="Poppins" panose="00000500000000000000" pitchFamily="2" charset="0"/>
              </a:rPr>
              <a:t>Protocol Integration &amp; Modification</a:t>
            </a:r>
          </a:p>
          <a:p>
            <a:pPr>
              <a:defRPr/>
            </a:pPr>
            <a:r>
              <a:rPr lang="en-US" sz="1100">
                <a:solidFill>
                  <a:srgbClr val="454546"/>
                </a:solidFill>
                <a:latin typeface="Poppins" panose="00000500000000000000" pitchFamily="2" charset="0"/>
                <a:ea typeface="12 pt. Helvetica* 45 Light   02" panose="02000403000000020004" pitchFamily="2" charset="0"/>
                <a:cs typeface="Poppins" panose="00000500000000000000" pitchFamily="2" charset="0"/>
              </a:rPr>
              <a:t>Ability to ingest and modify submission, instruction and metering data</a:t>
            </a:r>
          </a:p>
        </p:txBody>
      </p:sp>
      <p:sp>
        <p:nvSpPr>
          <p:cNvPr id="100" name="TextBox 99">
            <a:extLst>
              <a:ext uri="{FF2B5EF4-FFF2-40B4-BE49-F238E27FC236}">
                <a16:creationId xmlns:a16="http://schemas.microsoft.com/office/drawing/2014/main" id="{BC0854D8-FE79-2EBB-989E-F02768794BE4}"/>
              </a:ext>
            </a:extLst>
          </p:cNvPr>
          <p:cNvSpPr txBox="1"/>
          <p:nvPr/>
        </p:nvSpPr>
        <p:spPr>
          <a:xfrm>
            <a:off x="7668848" y="4332979"/>
            <a:ext cx="3131231"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sz="1100" b="1">
                <a:solidFill>
                  <a:srgbClr val="454546"/>
                </a:solidFill>
                <a:latin typeface="Poppins" panose="00000500000000000000" pitchFamily="2" charset="0"/>
                <a:ea typeface="12 pt. Helvetica* 45 Light   02" panose="02000403000000020004" pitchFamily="2" charset="0"/>
                <a:cs typeface="Poppins" panose="00000500000000000000" pitchFamily="2" charset="0"/>
              </a:rPr>
              <a:t>Trial User Interfaces</a:t>
            </a:r>
          </a:p>
          <a:p>
            <a:pPr>
              <a:defRPr/>
            </a:pPr>
            <a:r>
              <a:rPr lang="en-US" sz="1100">
                <a:solidFill>
                  <a:srgbClr val="454546"/>
                </a:solidFill>
                <a:latin typeface="Poppins" panose="00000500000000000000" pitchFamily="2" charset="0"/>
                <a:ea typeface="12 pt. Helvetica* 45 Light   02" panose="02000403000000020004" pitchFamily="2" charset="0"/>
                <a:cs typeface="Poppins" panose="00000500000000000000" pitchFamily="2" charset="0"/>
              </a:rPr>
              <a:t>Real-time, BM-representative analysis and data science capabilities</a:t>
            </a:r>
          </a:p>
        </p:txBody>
      </p:sp>
      <p:grpSp>
        <p:nvGrpSpPr>
          <p:cNvPr id="110" name="Group 109">
            <a:extLst>
              <a:ext uri="{FF2B5EF4-FFF2-40B4-BE49-F238E27FC236}">
                <a16:creationId xmlns:a16="http://schemas.microsoft.com/office/drawing/2014/main" id="{6C96189E-C4EA-71F0-BA37-74B2FF019B5A}"/>
              </a:ext>
            </a:extLst>
          </p:cNvPr>
          <p:cNvGrpSpPr/>
          <p:nvPr/>
        </p:nvGrpSpPr>
        <p:grpSpPr>
          <a:xfrm>
            <a:off x="5582883" y="3892551"/>
            <a:ext cx="995074" cy="618458"/>
            <a:chOff x="3139965" y="4119480"/>
            <a:chExt cx="995074" cy="618458"/>
          </a:xfrm>
        </p:grpSpPr>
        <p:cxnSp>
          <p:nvCxnSpPr>
            <p:cNvPr id="119" name="Straight Connector 118">
              <a:extLst>
                <a:ext uri="{FF2B5EF4-FFF2-40B4-BE49-F238E27FC236}">
                  <a16:creationId xmlns:a16="http://schemas.microsoft.com/office/drawing/2014/main" id="{84F62366-6A5F-1749-5D9F-EC8FBD7E2A99}"/>
                </a:ext>
              </a:extLst>
            </p:cNvPr>
            <p:cNvCxnSpPr>
              <a:cxnSpLocks/>
            </p:cNvCxnSpPr>
            <p:nvPr/>
          </p:nvCxnSpPr>
          <p:spPr>
            <a:xfrm>
              <a:off x="3139965" y="4423631"/>
              <a:ext cx="195001" cy="0"/>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122" name="Straight Connector 121">
              <a:extLst>
                <a:ext uri="{FF2B5EF4-FFF2-40B4-BE49-F238E27FC236}">
                  <a16:creationId xmlns:a16="http://schemas.microsoft.com/office/drawing/2014/main" id="{3615E31E-97A1-ECFC-FED5-A6A7DBB6FE9A}"/>
                </a:ext>
              </a:extLst>
            </p:cNvPr>
            <p:cNvCxnSpPr>
              <a:cxnSpLocks/>
            </p:cNvCxnSpPr>
            <p:nvPr/>
          </p:nvCxnSpPr>
          <p:spPr>
            <a:xfrm>
              <a:off x="3139965" y="4218966"/>
              <a:ext cx="195001" cy="0"/>
            </a:xfrm>
            <a:prstGeom prst="line">
              <a:avLst/>
            </a:prstGeom>
            <a:ln/>
          </p:spPr>
          <p:style>
            <a:lnRef idx="3">
              <a:schemeClr val="accent6"/>
            </a:lnRef>
            <a:fillRef idx="0">
              <a:schemeClr val="accent6"/>
            </a:fillRef>
            <a:effectRef idx="2">
              <a:schemeClr val="accent6"/>
            </a:effectRef>
            <a:fontRef idx="minor">
              <a:schemeClr val="tx1"/>
            </a:fontRef>
          </p:style>
        </p:cxnSp>
        <p:cxnSp>
          <p:nvCxnSpPr>
            <p:cNvPr id="127" name="Straight Connector 126">
              <a:extLst>
                <a:ext uri="{FF2B5EF4-FFF2-40B4-BE49-F238E27FC236}">
                  <a16:creationId xmlns:a16="http://schemas.microsoft.com/office/drawing/2014/main" id="{E9818F6A-F9E6-94CE-9AB7-CFAEFA5C1311}"/>
                </a:ext>
              </a:extLst>
            </p:cNvPr>
            <p:cNvCxnSpPr>
              <a:cxnSpLocks/>
            </p:cNvCxnSpPr>
            <p:nvPr/>
          </p:nvCxnSpPr>
          <p:spPr>
            <a:xfrm>
              <a:off x="3139965" y="4628296"/>
              <a:ext cx="195001" cy="0"/>
            </a:xfrm>
            <a:prstGeom prst="line">
              <a:avLst/>
            </a:prstGeom>
            <a:ln/>
          </p:spPr>
          <p:style>
            <a:lnRef idx="3">
              <a:schemeClr val="accent5"/>
            </a:lnRef>
            <a:fillRef idx="0">
              <a:schemeClr val="accent5"/>
            </a:fillRef>
            <a:effectRef idx="2">
              <a:schemeClr val="accent5"/>
            </a:effectRef>
            <a:fontRef idx="minor">
              <a:schemeClr val="tx1"/>
            </a:fontRef>
          </p:style>
        </p:cxnSp>
        <p:sp>
          <p:nvSpPr>
            <p:cNvPr id="129" name="TextBox 128">
              <a:extLst>
                <a:ext uri="{FF2B5EF4-FFF2-40B4-BE49-F238E27FC236}">
                  <a16:creationId xmlns:a16="http://schemas.microsoft.com/office/drawing/2014/main" id="{B11B0723-9389-6ECD-D4BB-DFDD46E2E2FF}"/>
                </a:ext>
              </a:extLst>
            </p:cNvPr>
            <p:cNvSpPr txBox="1"/>
            <p:nvPr/>
          </p:nvSpPr>
          <p:spPr>
            <a:xfrm>
              <a:off x="3356198" y="4119480"/>
              <a:ext cx="668502"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sz="800">
                  <a:solidFill>
                    <a:srgbClr val="454546"/>
                  </a:solidFill>
                  <a:latin typeface="Poppins" panose="00000500000000000000" pitchFamily="2" charset="0"/>
                  <a:ea typeface="12 pt. Helvetica* 45 Light   02" panose="02000403000000020004" pitchFamily="2" charset="0"/>
                  <a:cs typeface="Poppins" panose="00000500000000000000" pitchFamily="2" charset="0"/>
                </a:rPr>
                <a:t>People</a:t>
              </a:r>
            </a:p>
          </p:txBody>
        </p:sp>
        <p:sp>
          <p:nvSpPr>
            <p:cNvPr id="130" name="TextBox 129">
              <a:extLst>
                <a:ext uri="{FF2B5EF4-FFF2-40B4-BE49-F238E27FC236}">
                  <a16:creationId xmlns:a16="http://schemas.microsoft.com/office/drawing/2014/main" id="{9FD6C73C-D13F-B4BA-A373-52795E398ADB}"/>
                </a:ext>
              </a:extLst>
            </p:cNvPr>
            <p:cNvSpPr txBox="1"/>
            <p:nvPr/>
          </p:nvSpPr>
          <p:spPr>
            <a:xfrm>
              <a:off x="3356198" y="4327078"/>
              <a:ext cx="609525"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sz="800">
                  <a:solidFill>
                    <a:srgbClr val="454546"/>
                  </a:solidFill>
                  <a:latin typeface="Poppins" panose="00000500000000000000" pitchFamily="2" charset="0"/>
                  <a:ea typeface="12 pt. Helvetica* 45 Light   02" panose="02000403000000020004" pitchFamily="2" charset="0"/>
                  <a:cs typeface="Poppins" panose="00000500000000000000" pitchFamily="2" charset="0"/>
                </a:rPr>
                <a:t>Process</a:t>
              </a:r>
            </a:p>
          </p:txBody>
        </p:sp>
        <p:sp>
          <p:nvSpPr>
            <p:cNvPr id="131" name="TextBox 130">
              <a:extLst>
                <a:ext uri="{FF2B5EF4-FFF2-40B4-BE49-F238E27FC236}">
                  <a16:creationId xmlns:a16="http://schemas.microsoft.com/office/drawing/2014/main" id="{29C6D78B-008C-1506-3151-8623421FE3EA}"/>
                </a:ext>
              </a:extLst>
            </p:cNvPr>
            <p:cNvSpPr txBox="1"/>
            <p:nvPr/>
          </p:nvSpPr>
          <p:spPr>
            <a:xfrm>
              <a:off x="3346990" y="4522494"/>
              <a:ext cx="788049"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sz="800">
                  <a:solidFill>
                    <a:srgbClr val="454546"/>
                  </a:solidFill>
                  <a:latin typeface="Poppins" panose="00000500000000000000" pitchFamily="2" charset="0"/>
                  <a:ea typeface="12 pt. Helvetica* 45 Light   02" panose="02000403000000020004" pitchFamily="2" charset="0"/>
                  <a:cs typeface="Poppins" panose="00000500000000000000" pitchFamily="2" charset="0"/>
                </a:rPr>
                <a:t>Technology</a:t>
              </a:r>
            </a:p>
          </p:txBody>
        </p:sp>
      </p:grpSp>
      <p:sp>
        <p:nvSpPr>
          <p:cNvPr id="117" name="TextBox 116">
            <a:extLst>
              <a:ext uri="{FF2B5EF4-FFF2-40B4-BE49-F238E27FC236}">
                <a16:creationId xmlns:a16="http://schemas.microsoft.com/office/drawing/2014/main" id="{6A4CC2D0-C520-EFAF-6DA9-F13632677628}"/>
              </a:ext>
            </a:extLst>
          </p:cNvPr>
          <p:cNvSpPr txBox="1"/>
          <p:nvPr/>
        </p:nvSpPr>
        <p:spPr>
          <a:xfrm>
            <a:off x="2972507" y="5629898"/>
            <a:ext cx="2343493"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defRPr/>
            </a:pPr>
            <a:r>
              <a:rPr lang="en-US" sz="1100" b="1">
                <a:solidFill>
                  <a:srgbClr val="454546"/>
                </a:solidFill>
                <a:latin typeface="Poppins" panose="00000500000000000000" pitchFamily="2" charset="0"/>
                <a:ea typeface="12 pt. Helvetica* 45 Light   02" panose="02000403000000020004" pitchFamily="2" charset="0"/>
                <a:cs typeface="Poppins" panose="00000500000000000000" pitchFamily="2" charset="0"/>
              </a:rPr>
              <a:t>Trial Management</a:t>
            </a:r>
          </a:p>
          <a:p>
            <a:pPr algn="r">
              <a:defRPr/>
            </a:pPr>
            <a:r>
              <a:rPr lang="en-US" sz="1100">
                <a:solidFill>
                  <a:srgbClr val="454546"/>
                </a:solidFill>
                <a:latin typeface="Poppins" panose="00000500000000000000" pitchFamily="2" charset="0"/>
                <a:ea typeface="12 pt. Helvetica* 45 Light   02" panose="02000403000000020004" pitchFamily="2" charset="0"/>
                <a:cs typeface="Poppins" panose="00000500000000000000" pitchFamily="2" charset="0"/>
              </a:rPr>
              <a:t>Trial execution, reporting and pipeline management</a:t>
            </a:r>
          </a:p>
        </p:txBody>
      </p:sp>
      <p:pic>
        <p:nvPicPr>
          <p:cNvPr id="104" name="Picture 103" descr="A white line drawing of a gear and squares&#10;&#10;Description automatically generated">
            <a:extLst>
              <a:ext uri="{FF2B5EF4-FFF2-40B4-BE49-F238E27FC236}">
                <a16:creationId xmlns:a16="http://schemas.microsoft.com/office/drawing/2014/main" id="{947E6DC4-A4BD-4C7E-5558-7069F3548783}"/>
              </a:ext>
            </a:extLst>
          </p:cNvPr>
          <p:cNvPicPr>
            <a:picLocks noChangeAspect="1"/>
          </p:cNvPicPr>
          <p:nvPr/>
        </p:nvPicPr>
        <p:blipFill>
          <a:blip r:embed="rId3"/>
          <a:stretch>
            <a:fillRect/>
          </a:stretch>
        </p:blipFill>
        <p:spPr>
          <a:xfrm>
            <a:off x="6189367" y="2441696"/>
            <a:ext cx="589088" cy="589088"/>
          </a:xfrm>
          <a:prstGeom prst="rect">
            <a:avLst/>
          </a:prstGeom>
        </p:spPr>
      </p:pic>
      <p:pic>
        <p:nvPicPr>
          <p:cNvPr id="112" name="Picture 111" descr="A white line drawing of a server&#10;&#10;Description automatically generated">
            <a:extLst>
              <a:ext uri="{FF2B5EF4-FFF2-40B4-BE49-F238E27FC236}">
                <a16:creationId xmlns:a16="http://schemas.microsoft.com/office/drawing/2014/main" id="{D1C3E4B3-6BC5-01D6-DA55-035BBFBA5A04}"/>
              </a:ext>
            </a:extLst>
          </p:cNvPr>
          <p:cNvPicPr>
            <a:picLocks noChangeAspect="1"/>
          </p:cNvPicPr>
          <p:nvPr/>
        </p:nvPicPr>
        <p:blipFill>
          <a:blip r:embed="rId4"/>
          <a:stretch>
            <a:fillRect/>
          </a:stretch>
        </p:blipFill>
        <p:spPr>
          <a:xfrm>
            <a:off x="6917530" y="3219124"/>
            <a:ext cx="564675" cy="564675"/>
          </a:xfrm>
          <a:prstGeom prst="rect">
            <a:avLst/>
          </a:prstGeom>
        </p:spPr>
      </p:pic>
      <p:pic>
        <p:nvPicPr>
          <p:cNvPr id="146" name="Picture 145" descr="A white line drawing of a graph and a pie chart&#10;&#10;Description automatically generated">
            <a:extLst>
              <a:ext uri="{FF2B5EF4-FFF2-40B4-BE49-F238E27FC236}">
                <a16:creationId xmlns:a16="http://schemas.microsoft.com/office/drawing/2014/main" id="{3CB49E3E-B306-0699-D7F9-773680BE40F4}"/>
              </a:ext>
            </a:extLst>
          </p:cNvPr>
          <p:cNvPicPr>
            <a:picLocks noChangeAspect="1"/>
          </p:cNvPicPr>
          <p:nvPr/>
        </p:nvPicPr>
        <p:blipFill>
          <a:blip r:embed="rId5"/>
          <a:stretch>
            <a:fillRect/>
          </a:stretch>
        </p:blipFill>
        <p:spPr>
          <a:xfrm>
            <a:off x="6906120" y="4154516"/>
            <a:ext cx="626875" cy="626875"/>
          </a:xfrm>
          <a:prstGeom prst="rect">
            <a:avLst/>
          </a:prstGeom>
        </p:spPr>
      </p:pic>
      <p:pic>
        <p:nvPicPr>
          <p:cNvPr id="156" name="Picture 155" descr="A white line drawing of a paper and a scale&#10;&#10;Description automatically generated">
            <a:extLst>
              <a:ext uri="{FF2B5EF4-FFF2-40B4-BE49-F238E27FC236}">
                <a16:creationId xmlns:a16="http://schemas.microsoft.com/office/drawing/2014/main" id="{597EEDDA-6034-A13B-F308-6E40C88802E9}"/>
              </a:ext>
            </a:extLst>
          </p:cNvPr>
          <p:cNvPicPr>
            <a:picLocks noChangeAspect="1"/>
          </p:cNvPicPr>
          <p:nvPr/>
        </p:nvPicPr>
        <p:blipFill>
          <a:blip r:embed="rId6"/>
          <a:stretch>
            <a:fillRect/>
          </a:stretch>
        </p:blipFill>
        <p:spPr>
          <a:xfrm>
            <a:off x="6222043" y="4886087"/>
            <a:ext cx="574513" cy="574513"/>
          </a:xfrm>
          <a:prstGeom prst="rect">
            <a:avLst/>
          </a:prstGeom>
        </p:spPr>
      </p:pic>
      <p:pic>
        <p:nvPicPr>
          <p:cNvPr id="158" name="Picture 157" descr="A white line drawing of a paper and clock&#10;&#10;Description automatically generated">
            <a:extLst>
              <a:ext uri="{FF2B5EF4-FFF2-40B4-BE49-F238E27FC236}">
                <a16:creationId xmlns:a16="http://schemas.microsoft.com/office/drawing/2014/main" id="{DBA517F1-9F34-17D8-0C54-765C53034220}"/>
              </a:ext>
            </a:extLst>
          </p:cNvPr>
          <p:cNvPicPr>
            <a:picLocks noChangeAspect="1"/>
          </p:cNvPicPr>
          <p:nvPr/>
        </p:nvPicPr>
        <p:blipFill>
          <a:blip r:embed="rId7"/>
          <a:stretch>
            <a:fillRect/>
          </a:stretch>
        </p:blipFill>
        <p:spPr>
          <a:xfrm>
            <a:off x="4524369" y="4154516"/>
            <a:ext cx="626102" cy="626102"/>
          </a:xfrm>
          <a:prstGeom prst="rect">
            <a:avLst/>
          </a:prstGeom>
        </p:spPr>
      </p:pic>
      <p:pic>
        <p:nvPicPr>
          <p:cNvPr id="160" name="Picture 159" descr="A white icon with a person and a gear&#10;&#10;Description automatically generated">
            <a:extLst>
              <a:ext uri="{FF2B5EF4-FFF2-40B4-BE49-F238E27FC236}">
                <a16:creationId xmlns:a16="http://schemas.microsoft.com/office/drawing/2014/main" id="{5DA2E712-11C7-BCA3-8224-A1D1648FE0C3}"/>
              </a:ext>
            </a:extLst>
          </p:cNvPr>
          <p:cNvPicPr>
            <a:picLocks noChangeAspect="1"/>
          </p:cNvPicPr>
          <p:nvPr/>
        </p:nvPicPr>
        <p:blipFill>
          <a:blip r:embed="rId8"/>
          <a:stretch>
            <a:fillRect/>
          </a:stretch>
        </p:blipFill>
        <p:spPr>
          <a:xfrm>
            <a:off x="5230547" y="4828462"/>
            <a:ext cx="599905" cy="599905"/>
          </a:xfrm>
          <a:prstGeom prst="rect">
            <a:avLst/>
          </a:prstGeom>
        </p:spPr>
      </p:pic>
      <p:pic>
        <p:nvPicPr>
          <p:cNvPr id="162" name="Picture 161" descr="A white outline of handshake with people around it&#10;&#10;Description automatically generated">
            <a:extLst>
              <a:ext uri="{FF2B5EF4-FFF2-40B4-BE49-F238E27FC236}">
                <a16:creationId xmlns:a16="http://schemas.microsoft.com/office/drawing/2014/main" id="{A55ED4DF-4704-4621-819F-58CC888C9B72}"/>
              </a:ext>
            </a:extLst>
          </p:cNvPr>
          <p:cNvPicPr>
            <a:picLocks noChangeAspect="1"/>
          </p:cNvPicPr>
          <p:nvPr/>
        </p:nvPicPr>
        <p:blipFill>
          <a:blip r:embed="rId9"/>
          <a:stretch>
            <a:fillRect/>
          </a:stretch>
        </p:blipFill>
        <p:spPr>
          <a:xfrm>
            <a:off x="4519731" y="3191533"/>
            <a:ext cx="592266" cy="592266"/>
          </a:xfrm>
          <a:prstGeom prst="rect">
            <a:avLst/>
          </a:prstGeom>
        </p:spPr>
      </p:pic>
      <p:pic>
        <p:nvPicPr>
          <p:cNvPr id="164" name="Picture 163" descr="A white line drawing of people and graph&#10;&#10;Description automatically generated">
            <a:extLst>
              <a:ext uri="{FF2B5EF4-FFF2-40B4-BE49-F238E27FC236}">
                <a16:creationId xmlns:a16="http://schemas.microsoft.com/office/drawing/2014/main" id="{0270C698-0D30-9C1F-2CE7-6C860F81166E}"/>
              </a:ext>
            </a:extLst>
          </p:cNvPr>
          <p:cNvPicPr>
            <a:picLocks noChangeAspect="1"/>
          </p:cNvPicPr>
          <p:nvPr/>
        </p:nvPicPr>
        <p:blipFill>
          <a:blip r:embed="rId10"/>
          <a:stretch>
            <a:fillRect/>
          </a:stretch>
        </p:blipFill>
        <p:spPr>
          <a:xfrm>
            <a:off x="5240543" y="2436475"/>
            <a:ext cx="632794" cy="632794"/>
          </a:xfrm>
          <a:prstGeom prst="rect">
            <a:avLst/>
          </a:prstGeom>
        </p:spPr>
      </p:pic>
      <p:pic>
        <p:nvPicPr>
          <p:cNvPr id="3" name="Picture 2">
            <a:extLst>
              <a:ext uri="{FF2B5EF4-FFF2-40B4-BE49-F238E27FC236}">
                <a16:creationId xmlns:a16="http://schemas.microsoft.com/office/drawing/2014/main" id="{5D7C73B7-557A-3550-7393-C3F4155A96A5}"/>
              </a:ext>
            </a:extLst>
          </p:cNvPr>
          <p:cNvPicPr>
            <a:picLocks noChangeAspect="1"/>
          </p:cNvPicPr>
          <p:nvPr/>
        </p:nvPicPr>
        <p:blipFill>
          <a:blip r:embed="rId11"/>
          <a:stretch>
            <a:fillRect/>
          </a:stretch>
        </p:blipFill>
        <p:spPr>
          <a:xfrm>
            <a:off x="592435" y="-83"/>
            <a:ext cx="1838582" cy="447737"/>
          </a:xfrm>
          <a:prstGeom prst="rect">
            <a:avLst/>
          </a:prstGeom>
        </p:spPr>
      </p:pic>
    </p:spTree>
    <p:extLst>
      <p:ext uri="{BB962C8B-B14F-4D97-AF65-F5344CB8AC3E}">
        <p14:creationId xmlns:p14="http://schemas.microsoft.com/office/powerpoint/2010/main" val="34198402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8262CD19-7DF7-DF75-6A43-41803B05085F}"/>
              </a:ext>
            </a:extLst>
          </p:cNvPr>
          <p:cNvSpPr txBox="1">
            <a:spLocks/>
          </p:cNvSpPr>
          <p:nvPr/>
        </p:nvSpPr>
        <p:spPr>
          <a:xfrm>
            <a:off x="546176" y="1181584"/>
            <a:ext cx="11022628" cy="1190915"/>
          </a:xfrm>
          <a:prstGeom prst="rect">
            <a:avLst/>
          </a:prstGeom>
          <a:ln>
            <a:noFill/>
          </a:ln>
        </p:spPr>
        <p:txBody>
          <a:bodyPr numCol="1"/>
          <a:lstStyle>
            <a:lvl1pPr marL="285750" indent="-285750" defTabSz="914377">
              <a:lnSpc>
                <a:spcPct val="90000"/>
              </a:lnSpc>
              <a:spcBef>
                <a:spcPts val="1000"/>
              </a:spcBef>
              <a:buClr>
                <a:srgbClr val="0070C0"/>
              </a:buClr>
              <a:buFont typeface="Arial" panose="020B0604020202020204" pitchFamily="34" charset="0"/>
              <a:buChar char="•"/>
              <a:defRPr sz="1600" b="1" i="0">
                <a:solidFill>
                  <a:srgbClr val="FEBE23"/>
                </a:solidFill>
                <a:latin typeface="HelveticaNeueLT Pro 55 Roman" panose="020B0604020202020204" pitchFamily="34" charset="77"/>
              </a:defRPr>
            </a:lvl1pPr>
            <a:lvl2pPr marL="457189" indent="0" defTabSz="914377">
              <a:lnSpc>
                <a:spcPct val="90000"/>
              </a:lnSpc>
              <a:spcBef>
                <a:spcPts val="500"/>
              </a:spcBef>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77" indent="0" defTabSz="914377">
              <a:lnSpc>
                <a:spcPct val="90000"/>
              </a:lnSpc>
              <a:spcBef>
                <a:spcPts val="500"/>
              </a:spcBef>
              <a:buFont typeface="Arial" panose="020B0604020202020204" pitchFamily="34" charset="0"/>
              <a:buNone/>
              <a:defRPr sz="1400" b="0" i="0">
                <a:solidFill>
                  <a:srgbClr val="E8BC28"/>
                </a:solidFill>
                <a:latin typeface="HelveticaNeueLT Std Lt" panose="020B0403020202020204" pitchFamily="34" charset="0"/>
              </a:defRPr>
            </a:lvl3pPr>
            <a:lvl4pPr marL="1371566" indent="0" defTabSz="914377">
              <a:lnSpc>
                <a:spcPct val="90000"/>
              </a:lnSpc>
              <a:spcBef>
                <a:spcPts val="500"/>
              </a:spcBef>
              <a:buFont typeface="Arial" panose="020B0604020202020204" pitchFamily="34" charset="0"/>
              <a:buNone/>
              <a:defRPr sz="1400" b="0" i="0">
                <a:solidFill>
                  <a:srgbClr val="E8BC28"/>
                </a:solidFill>
                <a:latin typeface="HelveticaNeueLT Std Lt" panose="020B0403020202020204" pitchFamily="34" charset="0"/>
              </a:defRPr>
            </a:lvl4pPr>
            <a:lvl5pPr marL="1828755" indent="0" defTabSz="914377">
              <a:lnSpc>
                <a:spcPct val="90000"/>
              </a:lnSpc>
              <a:spcBef>
                <a:spcPts val="500"/>
              </a:spcBef>
              <a:buFont typeface="Arial" panose="020B0604020202020204" pitchFamily="34" charset="0"/>
              <a:buNone/>
              <a:defRPr b="0" i="0">
                <a:latin typeface="HelveticaNeueLT Std Thin" panose="020B0403020202020204" pitchFamily="34" charset="0"/>
              </a:defRPr>
            </a:lvl5pPr>
            <a:lvl6pPr marL="2514537" indent="-228594" defTabSz="914377">
              <a:lnSpc>
                <a:spcPct val="90000"/>
              </a:lnSpc>
              <a:spcBef>
                <a:spcPts val="500"/>
              </a:spcBef>
              <a:buFont typeface="Arial" panose="020B0604020202020204" pitchFamily="34" charset="0"/>
              <a:buChar char="•"/>
            </a:lvl6pPr>
            <a:lvl7pPr marL="2971726" indent="-228594" defTabSz="914377">
              <a:lnSpc>
                <a:spcPct val="90000"/>
              </a:lnSpc>
              <a:spcBef>
                <a:spcPts val="500"/>
              </a:spcBef>
              <a:buFont typeface="Arial" panose="020B0604020202020204" pitchFamily="34" charset="0"/>
              <a:buChar char="•"/>
            </a:lvl7pPr>
            <a:lvl8pPr marL="3428914" indent="-228594" defTabSz="914377">
              <a:lnSpc>
                <a:spcPct val="90000"/>
              </a:lnSpc>
              <a:spcBef>
                <a:spcPts val="500"/>
              </a:spcBef>
              <a:buFont typeface="Arial" panose="020B0604020202020204" pitchFamily="34" charset="0"/>
              <a:buChar char="•"/>
            </a:lvl8pPr>
            <a:lvl9pPr marL="3886103" indent="-228594" defTabSz="914377">
              <a:lnSpc>
                <a:spcPct val="90000"/>
              </a:lnSpc>
              <a:spcBef>
                <a:spcPts val="500"/>
              </a:spcBef>
              <a:buFont typeface="Arial" panose="020B0604020202020204" pitchFamily="34" charset="0"/>
              <a:buChar char="•"/>
            </a:lvl9pPr>
          </a:lstStyle>
          <a:p>
            <a:pPr marL="0" marR="0" lvl="0" indent="0" algn="l" defTabSz="914377" rtl="0" eaLnBrk="1" fontAlgn="auto" latinLnBrk="0" hangingPunct="1">
              <a:lnSpc>
                <a:spcPct val="90000"/>
              </a:lnSpc>
              <a:spcBef>
                <a:spcPts val="1000"/>
              </a:spcBef>
              <a:spcAft>
                <a:spcPts val="0"/>
              </a:spcAft>
              <a:buClr>
                <a:srgbClr val="0070C0"/>
              </a:buClr>
              <a:buSzTx/>
              <a:buFont typeface="Arial" panose="020B0604020202020204" pitchFamily="34" charset="0"/>
              <a:buNone/>
              <a:tabLst/>
              <a:defRPr/>
            </a:pPr>
            <a:r>
              <a:rPr lang="en-GB" sz="1400" b="0">
                <a:solidFill>
                  <a:srgbClr val="000000"/>
                </a:solidFill>
                <a:latin typeface="Poppins" panose="00000500000000000000" pitchFamily="2" charset="0"/>
                <a:cs typeface="Poppins" panose="00000500000000000000" pitchFamily="2" charset="0"/>
              </a:rPr>
              <a:t>The People aspect of the REVEAL solution aims to make it easier for market participants to request, access and be selected for trials, while collectively driving collaboration between NESO and industry.</a:t>
            </a:r>
          </a:p>
          <a:p>
            <a:pPr marL="0" marR="0" lvl="0" indent="0" algn="l" defTabSz="914377" rtl="0" eaLnBrk="1" fontAlgn="auto" latinLnBrk="0" hangingPunct="1">
              <a:lnSpc>
                <a:spcPct val="90000"/>
              </a:lnSpc>
              <a:spcBef>
                <a:spcPts val="1000"/>
              </a:spcBef>
              <a:spcAft>
                <a:spcPts val="0"/>
              </a:spcAft>
              <a:buClr>
                <a:srgbClr val="0070C0"/>
              </a:buClr>
              <a:buSzTx/>
              <a:buFont typeface="Arial" panose="020B0604020202020204" pitchFamily="34" charset="0"/>
              <a:buNone/>
              <a:tabLst/>
              <a:defRPr/>
            </a:pPr>
            <a:r>
              <a:rPr lang="en-GB" sz="1400" b="0">
                <a:solidFill>
                  <a:srgbClr val="000000"/>
                </a:solidFill>
                <a:latin typeface="Poppins" panose="00000500000000000000" pitchFamily="2" charset="0"/>
                <a:cs typeface="Poppins" panose="00000500000000000000" pitchFamily="2" charset="0"/>
              </a:rPr>
              <a:t>For the Live Trial Environment and Trial Management Platform solutions to be effective, they require active participation from both NESO and Industry, and so fostering open collaboration and innovation using the solutions is an essential driver.</a:t>
            </a:r>
          </a:p>
        </p:txBody>
      </p:sp>
      <p:grpSp>
        <p:nvGrpSpPr>
          <p:cNvPr id="77" name="Group 76">
            <a:extLst>
              <a:ext uri="{FF2B5EF4-FFF2-40B4-BE49-F238E27FC236}">
                <a16:creationId xmlns:a16="http://schemas.microsoft.com/office/drawing/2014/main" id="{91699EDB-B0FF-B01F-20D3-67F437D32182}"/>
              </a:ext>
            </a:extLst>
          </p:cNvPr>
          <p:cNvGrpSpPr/>
          <p:nvPr/>
        </p:nvGrpSpPr>
        <p:grpSpPr>
          <a:xfrm>
            <a:off x="5851463" y="2246620"/>
            <a:ext cx="6281963" cy="1341496"/>
            <a:chOff x="6446519" y="2914111"/>
            <a:chExt cx="5738917" cy="1341496"/>
          </a:xfrm>
        </p:grpSpPr>
        <p:sp>
          <p:nvSpPr>
            <p:cNvPr id="6" name="TextBox 5">
              <a:extLst>
                <a:ext uri="{FF2B5EF4-FFF2-40B4-BE49-F238E27FC236}">
                  <a16:creationId xmlns:a16="http://schemas.microsoft.com/office/drawing/2014/main" id="{35FCD5C0-460F-B7EC-8792-3E0FE9787F49}"/>
                </a:ext>
              </a:extLst>
            </p:cNvPr>
            <p:cNvSpPr txBox="1"/>
            <p:nvPr/>
          </p:nvSpPr>
          <p:spPr>
            <a:xfrm>
              <a:off x="6451191" y="3239944"/>
              <a:ext cx="5604294" cy="1015663"/>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lang="en-GB" sz="1200">
                  <a:latin typeface="Poppins" panose="00000500000000000000" pitchFamily="2" charset="0"/>
                  <a:cs typeface="Poppins" panose="00000500000000000000" pitchFamily="2" charset="0"/>
                </a:rPr>
                <a:t>Alongside the Live Trial Environment and Trial Management Platform  technology solutions, REVEAL is developing a Target Operating Model to develop the right processes and structures so that future trials are delivered efficiently and do not detrimentally impact NESO’s business-as-usual activities. </a:t>
              </a:r>
            </a:p>
          </p:txBody>
        </p:sp>
        <p:grpSp>
          <p:nvGrpSpPr>
            <p:cNvPr id="72" name="Group 71">
              <a:extLst>
                <a:ext uri="{FF2B5EF4-FFF2-40B4-BE49-F238E27FC236}">
                  <a16:creationId xmlns:a16="http://schemas.microsoft.com/office/drawing/2014/main" id="{5DD22D31-9D20-9198-1803-4FFB10DE84BF}"/>
                </a:ext>
              </a:extLst>
            </p:cNvPr>
            <p:cNvGrpSpPr/>
            <p:nvPr/>
          </p:nvGrpSpPr>
          <p:grpSpPr>
            <a:xfrm>
              <a:off x="6446519" y="2914111"/>
              <a:ext cx="5738917" cy="896213"/>
              <a:chOff x="6446519" y="2914111"/>
              <a:chExt cx="5738917" cy="896213"/>
            </a:xfrm>
          </p:grpSpPr>
          <p:sp>
            <p:nvSpPr>
              <p:cNvPr id="3" name="Text Placeholder 2">
                <a:extLst>
                  <a:ext uri="{FF2B5EF4-FFF2-40B4-BE49-F238E27FC236}">
                    <a16:creationId xmlns:a16="http://schemas.microsoft.com/office/drawing/2014/main" id="{5010828F-EF7A-D1FB-523B-3DE117ECABA5}"/>
                  </a:ext>
                </a:extLst>
              </p:cNvPr>
              <p:cNvSpPr txBox="1">
                <a:spLocks/>
              </p:cNvSpPr>
              <p:nvPr/>
            </p:nvSpPr>
            <p:spPr>
              <a:xfrm>
                <a:off x="6446519" y="2914111"/>
                <a:ext cx="5738917" cy="896213"/>
              </a:xfrm>
              <a:prstGeom prst="rect">
                <a:avLst/>
              </a:prstGeom>
              <a:ln>
                <a:noFill/>
              </a:ln>
            </p:spPr>
            <p:txBody>
              <a:bodyPr numCol="1"/>
              <a:lstStyle>
                <a:lvl1pPr marL="285750" indent="-285750" defTabSz="914377">
                  <a:lnSpc>
                    <a:spcPct val="90000"/>
                  </a:lnSpc>
                  <a:spcBef>
                    <a:spcPts val="1000"/>
                  </a:spcBef>
                  <a:buClr>
                    <a:srgbClr val="0070C0"/>
                  </a:buClr>
                  <a:buFont typeface="Arial" panose="020B0604020202020204" pitchFamily="34" charset="0"/>
                  <a:buChar char="•"/>
                  <a:defRPr sz="1600" b="1" i="0">
                    <a:solidFill>
                      <a:srgbClr val="FEBE23"/>
                    </a:solidFill>
                    <a:latin typeface="HelveticaNeueLT Pro 55 Roman" panose="020B0604020202020204" pitchFamily="34" charset="77"/>
                  </a:defRPr>
                </a:lvl1pPr>
                <a:lvl2pPr marL="457189" indent="0" defTabSz="914377">
                  <a:lnSpc>
                    <a:spcPct val="90000"/>
                  </a:lnSpc>
                  <a:spcBef>
                    <a:spcPts val="500"/>
                  </a:spcBef>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77" indent="0" defTabSz="914377">
                  <a:lnSpc>
                    <a:spcPct val="90000"/>
                  </a:lnSpc>
                  <a:spcBef>
                    <a:spcPts val="500"/>
                  </a:spcBef>
                  <a:buFont typeface="Arial" panose="020B0604020202020204" pitchFamily="34" charset="0"/>
                  <a:buNone/>
                  <a:defRPr sz="1400" b="0" i="0">
                    <a:solidFill>
                      <a:srgbClr val="E8BC28"/>
                    </a:solidFill>
                    <a:latin typeface="HelveticaNeueLT Std Lt" panose="020B0403020202020204" pitchFamily="34" charset="0"/>
                  </a:defRPr>
                </a:lvl3pPr>
                <a:lvl4pPr marL="1371566" indent="0" defTabSz="914377">
                  <a:lnSpc>
                    <a:spcPct val="90000"/>
                  </a:lnSpc>
                  <a:spcBef>
                    <a:spcPts val="500"/>
                  </a:spcBef>
                  <a:buFont typeface="Arial" panose="020B0604020202020204" pitchFamily="34" charset="0"/>
                  <a:buNone/>
                  <a:defRPr sz="1400" b="0" i="0">
                    <a:solidFill>
                      <a:srgbClr val="E8BC28"/>
                    </a:solidFill>
                    <a:latin typeface="HelveticaNeueLT Std Lt" panose="020B0403020202020204" pitchFamily="34" charset="0"/>
                  </a:defRPr>
                </a:lvl4pPr>
                <a:lvl5pPr marL="1828755" indent="0" defTabSz="914377">
                  <a:lnSpc>
                    <a:spcPct val="90000"/>
                  </a:lnSpc>
                  <a:spcBef>
                    <a:spcPts val="500"/>
                  </a:spcBef>
                  <a:buFont typeface="Arial" panose="020B0604020202020204" pitchFamily="34" charset="0"/>
                  <a:buNone/>
                  <a:defRPr b="0" i="0">
                    <a:latin typeface="HelveticaNeueLT Std Thin" panose="020B0403020202020204" pitchFamily="34" charset="0"/>
                  </a:defRPr>
                </a:lvl5pPr>
                <a:lvl6pPr marL="2514537" indent="-228594" defTabSz="914377">
                  <a:lnSpc>
                    <a:spcPct val="90000"/>
                  </a:lnSpc>
                  <a:spcBef>
                    <a:spcPts val="500"/>
                  </a:spcBef>
                  <a:buFont typeface="Arial" panose="020B0604020202020204" pitchFamily="34" charset="0"/>
                  <a:buChar char="•"/>
                </a:lvl6pPr>
                <a:lvl7pPr marL="2971726" indent="-228594" defTabSz="914377">
                  <a:lnSpc>
                    <a:spcPct val="90000"/>
                  </a:lnSpc>
                  <a:spcBef>
                    <a:spcPts val="500"/>
                  </a:spcBef>
                  <a:buFont typeface="Arial" panose="020B0604020202020204" pitchFamily="34" charset="0"/>
                  <a:buChar char="•"/>
                </a:lvl7pPr>
                <a:lvl8pPr marL="3428914" indent="-228594" defTabSz="914377">
                  <a:lnSpc>
                    <a:spcPct val="90000"/>
                  </a:lnSpc>
                  <a:spcBef>
                    <a:spcPts val="500"/>
                  </a:spcBef>
                  <a:buFont typeface="Arial" panose="020B0604020202020204" pitchFamily="34" charset="0"/>
                  <a:buChar char="•"/>
                </a:lvl8pPr>
                <a:lvl9pPr marL="3886103" indent="-228594" defTabSz="914377">
                  <a:lnSpc>
                    <a:spcPct val="90000"/>
                  </a:lnSpc>
                  <a:spcBef>
                    <a:spcPts val="500"/>
                  </a:spcBef>
                  <a:buFont typeface="Arial" panose="020B0604020202020204" pitchFamily="34" charset="0"/>
                  <a:buChar char="•"/>
                </a:lvl9pPr>
              </a:lstStyle>
              <a:p>
                <a:pPr marL="0" marR="0" lvl="0" indent="0" algn="l" defTabSz="914377" rtl="0" eaLnBrk="1" fontAlgn="auto" latinLnBrk="0" hangingPunct="1">
                  <a:lnSpc>
                    <a:spcPct val="90000"/>
                  </a:lnSpc>
                  <a:spcBef>
                    <a:spcPts val="1000"/>
                  </a:spcBef>
                  <a:spcAft>
                    <a:spcPts val="0"/>
                  </a:spcAft>
                  <a:buClr>
                    <a:srgbClr val="0070C0"/>
                  </a:buClr>
                  <a:buSzTx/>
                  <a:buFont typeface="Arial" panose="020B0604020202020204" pitchFamily="34" charset="0"/>
                  <a:buNone/>
                  <a:tabLst/>
                  <a:defRPr/>
                </a:pPr>
                <a:r>
                  <a:rPr lang="en-GB" sz="1400">
                    <a:solidFill>
                      <a:schemeClr val="accent1"/>
                    </a:solidFill>
                    <a:latin typeface="Poppins" panose="00000500000000000000" pitchFamily="2" charset="0"/>
                    <a:cs typeface="Poppins" panose="00000500000000000000" pitchFamily="2" charset="0"/>
                  </a:rPr>
                  <a:t>Balancing Trials Target Operating Model</a:t>
                </a:r>
              </a:p>
            </p:txBody>
          </p:sp>
          <p:cxnSp>
            <p:nvCxnSpPr>
              <p:cNvPr id="8" name="Straight Connector 7">
                <a:extLst>
                  <a:ext uri="{FF2B5EF4-FFF2-40B4-BE49-F238E27FC236}">
                    <a16:creationId xmlns:a16="http://schemas.microsoft.com/office/drawing/2014/main" id="{196D7C67-31D9-2E08-118F-4E88225EAB19}"/>
                  </a:ext>
                </a:extLst>
              </p:cNvPr>
              <p:cNvCxnSpPr/>
              <p:nvPr/>
            </p:nvCxnSpPr>
            <p:spPr>
              <a:xfrm flipV="1">
                <a:off x="6523065" y="3200622"/>
                <a:ext cx="5004994" cy="14424"/>
              </a:xfrm>
              <a:prstGeom prst="line">
                <a:avLst/>
              </a:prstGeom>
              <a:ln>
                <a:solidFill>
                  <a:srgbClr val="670B50"/>
                </a:solidFill>
              </a:ln>
            </p:spPr>
            <p:style>
              <a:lnRef idx="2">
                <a:schemeClr val="accent1"/>
              </a:lnRef>
              <a:fillRef idx="0">
                <a:schemeClr val="accent1"/>
              </a:fillRef>
              <a:effectRef idx="1">
                <a:schemeClr val="accent1"/>
              </a:effectRef>
              <a:fontRef idx="minor">
                <a:schemeClr val="tx1"/>
              </a:fontRef>
            </p:style>
          </p:cxnSp>
        </p:grpSp>
      </p:grpSp>
      <p:grpSp>
        <p:nvGrpSpPr>
          <p:cNvPr id="76" name="Group 75">
            <a:extLst>
              <a:ext uri="{FF2B5EF4-FFF2-40B4-BE49-F238E27FC236}">
                <a16:creationId xmlns:a16="http://schemas.microsoft.com/office/drawing/2014/main" id="{15B594EB-7583-1ADF-68C3-5274C76086E3}"/>
              </a:ext>
            </a:extLst>
          </p:cNvPr>
          <p:cNvGrpSpPr/>
          <p:nvPr/>
        </p:nvGrpSpPr>
        <p:grpSpPr>
          <a:xfrm>
            <a:off x="5851464" y="3576854"/>
            <a:ext cx="6281962" cy="927303"/>
            <a:chOff x="6446519" y="4301308"/>
            <a:chExt cx="5745481" cy="927303"/>
          </a:xfrm>
        </p:grpSpPr>
        <p:sp>
          <p:nvSpPr>
            <p:cNvPr id="71" name="TextBox 70">
              <a:extLst>
                <a:ext uri="{FF2B5EF4-FFF2-40B4-BE49-F238E27FC236}">
                  <a16:creationId xmlns:a16="http://schemas.microsoft.com/office/drawing/2014/main" id="{5232E306-BBA6-36F1-F9C9-559B6F77166F}"/>
                </a:ext>
              </a:extLst>
            </p:cNvPr>
            <p:cNvSpPr txBox="1"/>
            <p:nvPr/>
          </p:nvSpPr>
          <p:spPr>
            <a:xfrm>
              <a:off x="6446519" y="4582280"/>
              <a:ext cx="5483941" cy="646331"/>
            </a:xfrm>
            <a:prstGeom prst="rect">
              <a:avLst/>
            </a:prstGeom>
            <a:noFill/>
          </p:spPr>
          <p:txBody>
            <a:bodyPr wrap="square">
              <a:spAutoFit/>
            </a:bodyPr>
            <a:lstStyle/>
            <a:p>
              <a:r>
                <a:rPr lang="en-GB" sz="1200">
                  <a:latin typeface="Poppins" panose="00000500000000000000" pitchFamily="2" charset="0"/>
                  <a:cs typeface="Poppins" panose="00000500000000000000" pitchFamily="2" charset="0"/>
                </a:rPr>
                <a:t>The future Trial Management Platform will deliver a solution that will allow collaboration between NESO and market participants, remove barriers to trial participation and encourage innovation across the balancing market. </a:t>
              </a:r>
            </a:p>
          </p:txBody>
        </p:sp>
        <p:grpSp>
          <p:nvGrpSpPr>
            <p:cNvPr id="73" name="Group 72">
              <a:extLst>
                <a:ext uri="{FF2B5EF4-FFF2-40B4-BE49-F238E27FC236}">
                  <a16:creationId xmlns:a16="http://schemas.microsoft.com/office/drawing/2014/main" id="{984E95EA-3AB0-C57E-8B21-92AE183A7F8F}"/>
                </a:ext>
              </a:extLst>
            </p:cNvPr>
            <p:cNvGrpSpPr/>
            <p:nvPr/>
          </p:nvGrpSpPr>
          <p:grpSpPr>
            <a:xfrm>
              <a:off x="6453083" y="4301308"/>
              <a:ext cx="5738917" cy="896213"/>
              <a:chOff x="6446519" y="2923636"/>
              <a:chExt cx="5738917" cy="896213"/>
            </a:xfrm>
          </p:grpSpPr>
          <p:sp>
            <p:nvSpPr>
              <p:cNvPr id="74" name="Text Placeholder 2">
                <a:extLst>
                  <a:ext uri="{FF2B5EF4-FFF2-40B4-BE49-F238E27FC236}">
                    <a16:creationId xmlns:a16="http://schemas.microsoft.com/office/drawing/2014/main" id="{7E30A2A9-BA22-0BDB-B2BB-475983517EA9}"/>
                  </a:ext>
                </a:extLst>
              </p:cNvPr>
              <p:cNvSpPr txBox="1">
                <a:spLocks/>
              </p:cNvSpPr>
              <p:nvPr/>
            </p:nvSpPr>
            <p:spPr>
              <a:xfrm>
                <a:off x="6446519" y="2923636"/>
                <a:ext cx="5738917" cy="896213"/>
              </a:xfrm>
              <a:prstGeom prst="rect">
                <a:avLst/>
              </a:prstGeom>
              <a:ln>
                <a:noFill/>
              </a:ln>
            </p:spPr>
            <p:txBody>
              <a:bodyPr numCol="1"/>
              <a:lstStyle>
                <a:lvl1pPr marL="285750" indent="-285750" defTabSz="914377">
                  <a:lnSpc>
                    <a:spcPct val="90000"/>
                  </a:lnSpc>
                  <a:spcBef>
                    <a:spcPts val="1000"/>
                  </a:spcBef>
                  <a:buClr>
                    <a:srgbClr val="0070C0"/>
                  </a:buClr>
                  <a:buFont typeface="Arial" panose="020B0604020202020204" pitchFamily="34" charset="0"/>
                  <a:buChar char="•"/>
                  <a:defRPr sz="1600" b="1" i="0">
                    <a:solidFill>
                      <a:srgbClr val="FEBE23"/>
                    </a:solidFill>
                    <a:latin typeface="HelveticaNeueLT Pro 55 Roman" panose="020B0604020202020204" pitchFamily="34" charset="77"/>
                  </a:defRPr>
                </a:lvl1pPr>
                <a:lvl2pPr marL="457189" indent="0" defTabSz="914377">
                  <a:lnSpc>
                    <a:spcPct val="90000"/>
                  </a:lnSpc>
                  <a:spcBef>
                    <a:spcPts val="500"/>
                  </a:spcBef>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77" indent="0" defTabSz="914377">
                  <a:lnSpc>
                    <a:spcPct val="90000"/>
                  </a:lnSpc>
                  <a:spcBef>
                    <a:spcPts val="500"/>
                  </a:spcBef>
                  <a:buFont typeface="Arial" panose="020B0604020202020204" pitchFamily="34" charset="0"/>
                  <a:buNone/>
                  <a:defRPr sz="1400" b="0" i="0">
                    <a:solidFill>
                      <a:srgbClr val="E8BC28"/>
                    </a:solidFill>
                    <a:latin typeface="HelveticaNeueLT Std Lt" panose="020B0403020202020204" pitchFamily="34" charset="0"/>
                  </a:defRPr>
                </a:lvl3pPr>
                <a:lvl4pPr marL="1371566" indent="0" defTabSz="914377">
                  <a:lnSpc>
                    <a:spcPct val="90000"/>
                  </a:lnSpc>
                  <a:spcBef>
                    <a:spcPts val="500"/>
                  </a:spcBef>
                  <a:buFont typeface="Arial" panose="020B0604020202020204" pitchFamily="34" charset="0"/>
                  <a:buNone/>
                  <a:defRPr sz="1400" b="0" i="0">
                    <a:solidFill>
                      <a:srgbClr val="E8BC28"/>
                    </a:solidFill>
                    <a:latin typeface="HelveticaNeueLT Std Lt" panose="020B0403020202020204" pitchFamily="34" charset="0"/>
                  </a:defRPr>
                </a:lvl4pPr>
                <a:lvl5pPr marL="1828755" indent="0" defTabSz="914377">
                  <a:lnSpc>
                    <a:spcPct val="90000"/>
                  </a:lnSpc>
                  <a:spcBef>
                    <a:spcPts val="500"/>
                  </a:spcBef>
                  <a:buFont typeface="Arial" panose="020B0604020202020204" pitchFamily="34" charset="0"/>
                  <a:buNone/>
                  <a:defRPr b="0" i="0">
                    <a:latin typeface="HelveticaNeueLT Std Thin" panose="020B0403020202020204" pitchFamily="34" charset="0"/>
                  </a:defRPr>
                </a:lvl5pPr>
                <a:lvl6pPr marL="2514537" indent="-228594" defTabSz="914377">
                  <a:lnSpc>
                    <a:spcPct val="90000"/>
                  </a:lnSpc>
                  <a:spcBef>
                    <a:spcPts val="500"/>
                  </a:spcBef>
                  <a:buFont typeface="Arial" panose="020B0604020202020204" pitchFamily="34" charset="0"/>
                  <a:buChar char="•"/>
                </a:lvl6pPr>
                <a:lvl7pPr marL="2971726" indent="-228594" defTabSz="914377">
                  <a:lnSpc>
                    <a:spcPct val="90000"/>
                  </a:lnSpc>
                  <a:spcBef>
                    <a:spcPts val="500"/>
                  </a:spcBef>
                  <a:buFont typeface="Arial" panose="020B0604020202020204" pitchFamily="34" charset="0"/>
                  <a:buChar char="•"/>
                </a:lvl7pPr>
                <a:lvl8pPr marL="3428914" indent="-228594" defTabSz="914377">
                  <a:lnSpc>
                    <a:spcPct val="90000"/>
                  </a:lnSpc>
                  <a:spcBef>
                    <a:spcPts val="500"/>
                  </a:spcBef>
                  <a:buFont typeface="Arial" panose="020B0604020202020204" pitchFamily="34" charset="0"/>
                  <a:buChar char="•"/>
                </a:lvl8pPr>
                <a:lvl9pPr marL="3886103" indent="-228594" defTabSz="914377">
                  <a:lnSpc>
                    <a:spcPct val="90000"/>
                  </a:lnSpc>
                  <a:spcBef>
                    <a:spcPts val="500"/>
                  </a:spcBef>
                  <a:buFont typeface="Arial" panose="020B0604020202020204" pitchFamily="34" charset="0"/>
                  <a:buChar char="•"/>
                </a:lvl9pPr>
              </a:lstStyle>
              <a:p>
                <a:pPr marL="0" marR="0" lvl="0" indent="0" algn="l" defTabSz="914377" rtl="0" eaLnBrk="1" fontAlgn="auto" latinLnBrk="0" hangingPunct="1">
                  <a:lnSpc>
                    <a:spcPct val="90000"/>
                  </a:lnSpc>
                  <a:spcBef>
                    <a:spcPts val="1000"/>
                  </a:spcBef>
                  <a:spcAft>
                    <a:spcPts val="0"/>
                  </a:spcAft>
                  <a:buClr>
                    <a:srgbClr val="0070C0"/>
                  </a:buClr>
                  <a:buSzTx/>
                  <a:buFont typeface="Arial" panose="020B0604020202020204" pitchFamily="34" charset="0"/>
                  <a:buNone/>
                  <a:tabLst/>
                  <a:defRPr/>
                </a:pPr>
                <a:r>
                  <a:rPr lang="en-GB" sz="1400">
                    <a:solidFill>
                      <a:schemeClr val="accent1"/>
                    </a:solidFill>
                    <a:latin typeface="Poppins" panose="00000500000000000000" pitchFamily="2" charset="0"/>
                    <a:cs typeface="Poppins" panose="00000500000000000000" pitchFamily="2" charset="0"/>
                  </a:rPr>
                  <a:t>Open Collaboration</a:t>
                </a:r>
              </a:p>
            </p:txBody>
          </p:sp>
          <p:cxnSp>
            <p:nvCxnSpPr>
              <p:cNvPr id="75" name="Straight Connector 74">
                <a:extLst>
                  <a:ext uri="{FF2B5EF4-FFF2-40B4-BE49-F238E27FC236}">
                    <a16:creationId xmlns:a16="http://schemas.microsoft.com/office/drawing/2014/main" id="{EF35D7AD-8ED4-AC4C-BBF7-B712C5BD3077}"/>
                  </a:ext>
                </a:extLst>
              </p:cNvPr>
              <p:cNvCxnSpPr/>
              <p:nvPr/>
            </p:nvCxnSpPr>
            <p:spPr>
              <a:xfrm flipV="1">
                <a:off x="6523065" y="3200622"/>
                <a:ext cx="5004994" cy="14424"/>
              </a:xfrm>
              <a:prstGeom prst="line">
                <a:avLst/>
              </a:prstGeom>
              <a:ln>
                <a:solidFill>
                  <a:srgbClr val="670B50"/>
                </a:solidFill>
              </a:ln>
            </p:spPr>
            <p:style>
              <a:lnRef idx="2">
                <a:schemeClr val="accent1"/>
              </a:lnRef>
              <a:fillRef idx="0">
                <a:schemeClr val="accent1"/>
              </a:fillRef>
              <a:effectRef idx="1">
                <a:schemeClr val="accent1"/>
              </a:effectRef>
              <a:fontRef idx="minor">
                <a:schemeClr val="tx1"/>
              </a:fontRef>
            </p:style>
          </p:cxnSp>
        </p:grpSp>
      </p:grpSp>
      <p:sp>
        <p:nvSpPr>
          <p:cNvPr id="9" name="Title 1">
            <a:extLst>
              <a:ext uri="{FF2B5EF4-FFF2-40B4-BE49-F238E27FC236}">
                <a16:creationId xmlns:a16="http://schemas.microsoft.com/office/drawing/2014/main" id="{25E850E9-7BBA-A645-ED14-6C4759FB2F62}"/>
              </a:ext>
            </a:extLst>
          </p:cNvPr>
          <p:cNvSpPr txBox="1">
            <a:spLocks/>
          </p:cNvSpPr>
          <p:nvPr/>
        </p:nvSpPr>
        <p:spPr>
          <a:xfrm>
            <a:off x="592435" y="617052"/>
            <a:ext cx="10515600" cy="468130"/>
          </a:xfrm>
          <a:prstGeom prst="rect">
            <a:avLst/>
          </a:prstGeom>
        </p:spPr>
        <p:txBody>
          <a:bodyPr vert="horz" lIns="0" tIns="45720" rIns="91440" bIns="45720" rtlCol="0" anchor="t">
            <a:normAutofit/>
          </a:bodyPr>
          <a:lstStyle>
            <a:lvl1pPr algn="l" defTabSz="914400" rtl="0" eaLnBrk="1" latinLnBrk="0" hangingPunct="1">
              <a:lnSpc>
                <a:spcPct val="90000"/>
              </a:lnSpc>
              <a:spcBef>
                <a:spcPct val="0"/>
              </a:spcBef>
              <a:buNone/>
              <a:defRPr sz="4400" b="1" i="0" kern="1200">
                <a:solidFill>
                  <a:schemeClr val="accent1"/>
                </a:solidFill>
                <a:latin typeface="Arial" panose="020B0604020202020204" pitchFamily="34" charset="0"/>
                <a:ea typeface="+mj-ea"/>
                <a:cs typeface="Arial" panose="020B0604020202020204" pitchFamily="34" charset="0"/>
              </a:defRPr>
            </a:lvl1pPr>
          </a:lstStyle>
          <a:p>
            <a:r>
              <a:rPr lang="en-GB" sz="2400">
                <a:latin typeface="Poppins" panose="00000500000000000000" pitchFamily="2" charset="0"/>
                <a:cs typeface="Poppins" panose="00000500000000000000" pitchFamily="2" charset="0"/>
              </a:rPr>
              <a:t>People</a:t>
            </a:r>
            <a:r>
              <a:rPr lang="en-GB" sz="2400">
                <a:solidFill>
                  <a:schemeClr val="tx2">
                    <a:lumMod val="90000"/>
                    <a:lumOff val="10000"/>
                  </a:schemeClr>
                </a:solidFill>
                <a:latin typeface="Poppins" panose="00000500000000000000" pitchFamily="2" charset="0"/>
                <a:cs typeface="Poppins" panose="00000500000000000000" pitchFamily="2" charset="0"/>
              </a:rPr>
              <a:t> capabilities for the wider REVEAL programme </a:t>
            </a:r>
          </a:p>
        </p:txBody>
      </p:sp>
      <p:grpSp>
        <p:nvGrpSpPr>
          <p:cNvPr id="7" name="Group 6">
            <a:extLst>
              <a:ext uri="{FF2B5EF4-FFF2-40B4-BE49-F238E27FC236}">
                <a16:creationId xmlns:a16="http://schemas.microsoft.com/office/drawing/2014/main" id="{B4487330-7B74-D2AD-9E97-AA9D2836515F}"/>
              </a:ext>
            </a:extLst>
          </p:cNvPr>
          <p:cNvGrpSpPr/>
          <p:nvPr>
            <p:custDataLst>
              <p:tags r:id="rId1"/>
            </p:custDataLst>
          </p:nvPr>
        </p:nvGrpSpPr>
        <p:grpSpPr>
          <a:xfrm>
            <a:off x="481634" y="4091351"/>
            <a:ext cx="826567" cy="68255"/>
            <a:chOff x="5334000" y="3429000"/>
            <a:chExt cx="1524000" cy="152400"/>
          </a:xfrm>
        </p:grpSpPr>
        <p:sp>
          <p:nvSpPr>
            <p:cNvPr id="20" name="background">
              <a:extLst>
                <a:ext uri="{FF2B5EF4-FFF2-40B4-BE49-F238E27FC236}">
                  <a16:creationId xmlns:a16="http://schemas.microsoft.com/office/drawing/2014/main" id="{E64688C3-C980-62CA-F58A-AFF558D6F44C}"/>
                </a:ext>
              </a:extLst>
            </p:cNvPr>
            <p:cNvSpPr/>
            <p:nvPr/>
          </p:nvSpPr>
          <p:spPr>
            <a:xfrm>
              <a:off x="5334000" y="3429000"/>
              <a:ext cx="1524000" cy="152400"/>
            </a:xfrm>
            <a:prstGeom prst="rect">
              <a:avLst/>
            </a:prstGeom>
            <a:solidFill>
              <a:srgbClr val="D9D9D9"/>
            </a:solidFill>
            <a:ln w="19050" cap="flat" cmpd="sng" algn="ctr">
              <a:noFill/>
              <a:prstDash val="solid"/>
              <a:miter lim="800000"/>
            </a:ln>
            <a:effectLst/>
            <a:extLst>
              <a:ext uri="{91240B29-F687-4F45-9708-019B960494DF}">
                <a14:hiddenLine xmlns:a14="http://schemas.microsoft.com/office/drawing/2010/main" w="1905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accent6"/>
                </a:solidFill>
                <a:latin typeface="Poppins" panose="00000500000000000000" pitchFamily="2" charset="0"/>
                <a:cs typeface="Poppins" panose="00000500000000000000" pitchFamily="2" charset="0"/>
              </a:endParaRPr>
            </a:p>
          </p:txBody>
        </p:sp>
        <p:sp>
          <p:nvSpPr>
            <p:cNvPr id="21" name="bar">
              <a:extLst>
                <a:ext uri="{FF2B5EF4-FFF2-40B4-BE49-F238E27FC236}">
                  <a16:creationId xmlns:a16="http://schemas.microsoft.com/office/drawing/2014/main" id="{96D69DAB-D55A-05A2-B9B3-157747A6FCF4}"/>
                </a:ext>
              </a:extLst>
            </p:cNvPr>
            <p:cNvSpPr/>
            <p:nvPr/>
          </p:nvSpPr>
          <p:spPr>
            <a:xfrm>
              <a:off x="5334000" y="3429000"/>
              <a:ext cx="381001" cy="152400"/>
            </a:xfrm>
            <a:prstGeom prst="rect">
              <a:avLst/>
            </a:prstGeom>
            <a:solidFill>
              <a:schemeClr val="accent6"/>
            </a:solidFill>
            <a:ln w="19050" cap="flat" cmpd="sng" algn="ctr">
              <a:noFill/>
              <a:prstDash val="solid"/>
              <a:miter lim="800000"/>
            </a:ln>
            <a:effectLst/>
            <a:extLst>
              <a:ext uri="{91240B29-F687-4F45-9708-019B960494DF}">
                <a14:hiddenLine xmlns:a14="http://schemas.microsoft.com/office/drawing/2010/main" w="1905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rgbClr val="D9D9D9"/>
                </a:solidFill>
                <a:latin typeface="Poppins" panose="00000500000000000000" pitchFamily="2" charset="0"/>
                <a:cs typeface="Poppins" panose="00000500000000000000" pitchFamily="2" charset="0"/>
              </a:endParaRPr>
            </a:p>
          </p:txBody>
        </p:sp>
        <p:sp>
          <p:nvSpPr>
            <p:cNvPr id="22" name="foreground">
              <a:extLst>
                <a:ext uri="{FF2B5EF4-FFF2-40B4-BE49-F238E27FC236}">
                  <a16:creationId xmlns:a16="http://schemas.microsoft.com/office/drawing/2014/main" id="{0B00BD98-3ABE-F115-BEAB-6C0C14A2BD25}"/>
                </a:ext>
              </a:extLst>
            </p:cNvPr>
            <p:cNvSpPr/>
            <p:nvPr/>
          </p:nvSpPr>
          <p:spPr>
            <a:xfrm>
              <a:off x="5334000" y="3429000"/>
              <a:ext cx="1524000" cy="152400"/>
            </a:xfrm>
            <a:prstGeom prst="rect">
              <a:avLst/>
            </a:prstGeom>
            <a:noFill/>
            <a:ln w="1905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GB">
                <a:latin typeface="Poppins" panose="00000500000000000000" pitchFamily="2" charset="0"/>
                <a:cs typeface="Poppins" panose="00000500000000000000" pitchFamily="2" charset="0"/>
              </a:endParaRPr>
            </a:p>
          </p:txBody>
        </p:sp>
      </p:grpSp>
      <p:grpSp>
        <p:nvGrpSpPr>
          <p:cNvPr id="23" name="Group 22">
            <a:extLst>
              <a:ext uri="{FF2B5EF4-FFF2-40B4-BE49-F238E27FC236}">
                <a16:creationId xmlns:a16="http://schemas.microsoft.com/office/drawing/2014/main" id="{2D8EA645-6927-AECA-41FF-CD0C4DCDF6E7}"/>
              </a:ext>
            </a:extLst>
          </p:cNvPr>
          <p:cNvGrpSpPr/>
          <p:nvPr>
            <p:custDataLst>
              <p:tags r:id="rId2"/>
            </p:custDataLst>
          </p:nvPr>
        </p:nvGrpSpPr>
        <p:grpSpPr>
          <a:xfrm>
            <a:off x="1032345" y="3200222"/>
            <a:ext cx="826567" cy="68255"/>
            <a:chOff x="5334000" y="3429000"/>
            <a:chExt cx="1524000" cy="152400"/>
          </a:xfrm>
        </p:grpSpPr>
        <p:sp>
          <p:nvSpPr>
            <p:cNvPr id="24" name="background">
              <a:extLst>
                <a:ext uri="{FF2B5EF4-FFF2-40B4-BE49-F238E27FC236}">
                  <a16:creationId xmlns:a16="http://schemas.microsoft.com/office/drawing/2014/main" id="{BC6D2963-CE3A-8CB9-CB4C-8E02AD304CBE}"/>
                </a:ext>
              </a:extLst>
            </p:cNvPr>
            <p:cNvSpPr/>
            <p:nvPr/>
          </p:nvSpPr>
          <p:spPr>
            <a:xfrm>
              <a:off x="5334000" y="3429000"/>
              <a:ext cx="1524000" cy="152400"/>
            </a:xfrm>
            <a:prstGeom prst="rect">
              <a:avLst/>
            </a:prstGeom>
            <a:solidFill>
              <a:srgbClr val="D9D9D9"/>
            </a:solidFill>
            <a:ln w="19050" cap="flat" cmpd="sng" algn="ctr">
              <a:noFill/>
              <a:prstDash val="solid"/>
              <a:miter lim="800000"/>
            </a:ln>
            <a:effectLst/>
            <a:extLst>
              <a:ext uri="{91240B29-F687-4F45-9708-019B960494DF}">
                <a14:hiddenLine xmlns:a14="http://schemas.microsoft.com/office/drawing/2010/main" w="1905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accent6"/>
                </a:solidFill>
                <a:latin typeface="Poppins" panose="00000500000000000000" pitchFamily="2" charset="0"/>
                <a:cs typeface="Poppins" panose="00000500000000000000" pitchFamily="2" charset="0"/>
              </a:endParaRPr>
            </a:p>
          </p:txBody>
        </p:sp>
        <p:sp>
          <p:nvSpPr>
            <p:cNvPr id="25" name="bar">
              <a:extLst>
                <a:ext uri="{FF2B5EF4-FFF2-40B4-BE49-F238E27FC236}">
                  <a16:creationId xmlns:a16="http://schemas.microsoft.com/office/drawing/2014/main" id="{97B8ABB7-0A54-C973-AE5D-AE6735936B9F}"/>
                </a:ext>
              </a:extLst>
            </p:cNvPr>
            <p:cNvSpPr/>
            <p:nvPr/>
          </p:nvSpPr>
          <p:spPr>
            <a:xfrm>
              <a:off x="5334000" y="3429000"/>
              <a:ext cx="761999" cy="152400"/>
            </a:xfrm>
            <a:prstGeom prst="rect">
              <a:avLst/>
            </a:prstGeom>
            <a:solidFill>
              <a:schemeClr val="accent6"/>
            </a:solidFill>
            <a:ln w="19050" cap="flat" cmpd="sng" algn="ctr">
              <a:noFill/>
              <a:prstDash val="solid"/>
              <a:miter lim="800000"/>
            </a:ln>
            <a:effectLst/>
            <a:extLst>
              <a:ext uri="{91240B29-F687-4F45-9708-019B960494DF}">
                <a14:hiddenLine xmlns:a14="http://schemas.microsoft.com/office/drawing/2010/main" w="1905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wrap="none" lIns="0" rIns="25596" rtlCol="0" anchor="ctr">
              <a:noAutofit/>
            </a:bodyPr>
            <a:lstStyle/>
            <a:p>
              <a:pPr algn="r"/>
              <a:endParaRPr lang="en-GB" sz="403">
                <a:solidFill>
                  <a:srgbClr val="D9D9D9"/>
                </a:solidFill>
                <a:latin typeface="Poppins" panose="00000500000000000000" pitchFamily="2" charset="0"/>
                <a:cs typeface="Poppins" panose="00000500000000000000" pitchFamily="2" charset="0"/>
              </a:endParaRPr>
            </a:p>
          </p:txBody>
        </p:sp>
        <p:sp>
          <p:nvSpPr>
            <p:cNvPr id="26" name="foreground">
              <a:extLst>
                <a:ext uri="{FF2B5EF4-FFF2-40B4-BE49-F238E27FC236}">
                  <a16:creationId xmlns:a16="http://schemas.microsoft.com/office/drawing/2014/main" id="{B4B468A9-1E4D-620A-D2E1-7E2FECC7B9ED}"/>
                </a:ext>
              </a:extLst>
            </p:cNvPr>
            <p:cNvSpPr/>
            <p:nvPr/>
          </p:nvSpPr>
          <p:spPr>
            <a:xfrm>
              <a:off x="5334000" y="3429000"/>
              <a:ext cx="1524000" cy="152400"/>
            </a:xfrm>
            <a:prstGeom prst="rect">
              <a:avLst/>
            </a:prstGeom>
            <a:noFill/>
            <a:ln w="1905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GB">
                <a:latin typeface="Poppins" panose="00000500000000000000" pitchFamily="2" charset="0"/>
                <a:cs typeface="Poppins" panose="00000500000000000000" pitchFamily="2" charset="0"/>
              </a:endParaRPr>
            </a:p>
          </p:txBody>
        </p:sp>
      </p:grpSp>
      <p:grpSp>
        <p:nvGrpSpPr>
          <p:cNvPr id="27" name="Group 26">
            <a:extLst>
              <a:ext uri="{FF2B5EF4-FFF2-40B4-BE49-F238E27FC236}">
                <a16:creationId xmlns:a16="http://schemas.microsoft.com/office/drawing/2014/main" id="{5E36BE3D-F214-CB26-D1FD-060CD3EF15E9}"/>
              </a:ext>
            </a:extLst>
          </p:cNvPr>
          <p:cNvGrpSpPr/>
          <p:nvPr>
            <p:custDataLst>
              <p:tags r:id="rId3"/>
            </p:custDataLst>
          </p:nvPr>
        </p:nvGrpSpPr>
        <p:grpSpPr>
          <a:xfrm>
            <a:off x="2486781" y="5126935"/>
            <a:ext cx="510780" cy="80932"/>
            <a:chOff x="5334000" y="3429000"/>
            <a:chExt cx="1524000" cy="152400"/>
          </a:xfrm>
        </p:grpSpPr>
        <p:sp>
          <p:nvSpPr>
            <p:cNvPr id="28" name="background">
              <a:extLst>
                <a:ext uri="{FF2B5EF4-FFF2-40B4-BE49-F238E27FC236}">
                  <a16:creationId xmlns:a16="http://schemas.microsoft.com/office/drawing/2014/main" id="{969E1665-9CC7-DF87-8B4A-69C8C61F0954}"/>
                </a:ext>
              </a:extLst>
            </p:cNvPr>
            <p:cNvSpPr/>
            <p:nvPr/>
          </p:nvSpPr>
          <p:spPr>
            <a:xfrm>
              <a:off x="5334000" y="3429000"/>
              <a:ext cx="1524000" cy="152400"/>
            </a:xfrm>
            <a:prstGeom prst="rect">
              <a:avLst/>
            </a:prstGeom>
            <a:solidFill>
              <a:srgbClr val="D9D9D9"/>
            </a:solidFill>
            <a:ln w="19050" cap="flat" cmpd="sng" algn="ctr">
              <a:noFill/>
              <a:prstDash val="solid"/>
              <a:miter lim="800000"/>
            </a:ln>
            <a:effectLst/>
            <a:extLst>
              <a:ext uri="{91240B29-F687-4F45-9708-019B960494DF}">
                <a14:hiddenLine xmlns:a14="http://schemas.microsoft.com/office/drawing/2010/main" w="1905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accent5"/>
                </a:solidFill>
                <a:latin typeface="Poppins" panose="00000500000000000000" pitchFamily="2" charset="0"/>
                <a:cs typeface="Poppins" panose="00000500000000000000" pitchFamily="2" charset="0"/>
              </a:endParaRPr>
            </a:p>
          </p:txBody>
        </p:sp>
        <p:sp>
          <p:nvSpPr>
            <p:cNvPr id="29" name="bar">
              <a:extLst>
                <a:ext uri="{FF2B5EF4-FFF2-40B4-BE49-F238E27FC236}">
                  <a16:creationId xmlns:a16="http://schemas.microsoft.com/office/drawing/2014/main" id="{F97CCB29-8BC3-3DAC-67C5-2D5C981C0284}"/>
                </a:ext>
              </a:extLst>
            </p:cNvPr>
            <p:cNvSpPr/>
            <p:nvPr/>
          </p:nvSpPr>
          <p:spPr>
            <a:xfrm>
              <a:off x="5334000" y="3429000"/>
              <a:ext cx="761999" cy="152400"/>
            </a:xfrm>
            <a:prstGeom prst="rect">
              <a:avLst/>
            </a:prstGeom>
            <a:solidFill>
              <a:schemeClr val="accent6"/>
            </a:solidFill>
            <a:ln w="19050" cap="flat" cmpd="sng" algn="ctr">
              <a:noFill/>
              <a:prstDash val="solid"/>
              <a:miter lim="800000"/>
            </a:ln>
            <a:effectLst/>
            <a:extLst>
              <a:ext uri="{91240B29-F687-4F45-9708-019B960494DF}">
                <a14:hiddenLine xmlns:a14="http://schemas.microsoft.com/office/drawing/2010/main" w="1905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wrap="none" lIns="0" rIns="49659" rtlCol="0" anchor="ctr">
              <a:noAutofit/>
            </a:bodyPr>
            <a:lstStyle/>
            <a:p>
              <a:pPr algn="r"/>
              <a:endParaRPr lang="en-GB" sz="782">
                <a:solidFill>
                  <a:srgbClr val="D9D9D9"/>
                </a:solidFill>
                <a:latin typeface="Poppins" panose="00000500000000000000" pitchFamily="2" charset="0"/>
                <a:cs typeface="Poppins" panose="00000500000000000000" pitchFamily="2" charset="0"/>
              </a:endParaRPr>
            </a:p>
          </p:txBody>
        </p:sp>
        <p:sp>
          <p:nvSpPr>
            <p:cNvPr id="30" name="foreground">
              <a:extLst>
                <a:ext uri="{FF2B5EF4-FFF2-40B4-BE49-F238E27FC236}">
                  <a16:creationId xmlns:a16="http://schemas.microsoft.com/office/drawing/2014/main" id="{DCC01084-8C23-AA08-8500-219FF55D97E8}"/>
                </a:ext>
              </a:extLst>
            </p:cNvPr>
            <p:cNvSpPr/>
            <p:nvPr/>
          </p:nvSpPr>
          <p:spPr>
            <a:xfrm>
              <a:off x="5334000" y="3429000"/>
              <a:ext cx="1524000" cy="152400"/>
            </a:xfrm>
            <a:prstGeom prst="rect">
              <a:avLst/>
            </a:prstGeom>
            <a:noFill/>
            <a:ln w="1905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GB">
                <a:latin typeface="Poppins" panose="00000500000000000000" pitchFamily="2" charset="0"/>
                <a:cs typeface="Poppins" panose="00000500000000000000" pitchFamily="2" charset="0"/>
              </a:endParaRPr>
            </a:p>
          </p:txBody>
        </p:sp>
      </p:grpSp>
      <p:sp>
        <p:nvSpPr>
          <p:cNvPr id="32" name="TextBox 31">
            <a:extLst>
              <a:ext uri="{FF2B5EF4-FFF2-40B4-BE49-F238E27FC236}">
                <a16:creationId xmlns:a16="http://schemas.microsoft.com/office/drawing/2014/main" id="{A9F2A864-63F4-C66C-1B88-F27D7DF55674}"/>
              </a:ext>
            </a:extLst>
          </p:cNvPr>
          <p:cNvSpPr txBox="1"/>
          <p:nvPr/>
        </p:nvSpPr>
        <p:spPr>
          <a:xfrm>
            <a:off x="1867827" y="4923221"/>
            <a:ext cx="181690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defRPr/>
            </a:pPr>
            <a:r>
              <a:rPr lang="en-US" sz="900" b="1">
                <a:solidFill>
                  <a:schemeClr val="tx2">
                    <a:lumMod val="10000"/>
                    <a:lumOff val="90000"/>
                  </a:schemeClr>
                </a:solidFill>
                <a:latin typeface="Poppins" panose="00000500000000000000" pitchFamily="2" charset="0"/>
                <a:ea typeface="12 pt. Helvetica* 45 Light   02" panose="02000403000000020004" pitchFamily="2" charset="0"/>
                <a:cs typeface="Poppins" panose="00000500000000000000" pitchFamily="2" charset="0"/>
              </a:rPr>
              <a:t>Capability Progress</a:t>
            </a:r>
          </a:p>
          <a:p>
            <a:pPr>
              <a:defRPr/>
            </a:pPr>
            <a:r>
              <a:rPr lang="en-US" sz="900" b="1">
                <a:solidFill>
                  <a:schemeClr val="tx2">
                    <a:lumMod val="10000"/>
                    <a:lumOff val="90000"/>
                  </a:schemeClr>
                </a:solidFill>
                <a:latin typeface="Poppins" panose="00000500000000000000" pitchFamily="2" charset="0"/>
                <a:ea typeface="12 pt. Helvetica* 45 Light   02" panose="02000403000000020004" pitchFamily="2" charset="0"/>
                <a:cs typeface="Poppins" panose="00000500000000000000" pitchFamily="2" charset="0"/>
              </a:rPr>
              <a:t>            =</a:t>
            </a:r>
          </a:p>
        </p:txBody>
      </p:sp>
      <p:grpSp>
        <p:nvGrpSpPr>
          <p:cNvPr id="16" name="Group 15">
            <a:extLst>
              <a:ext uri="{FF2B5EF4-FFF2-40B4-BE49-F238E27FC236}">
                <a16:creationId xmlns:a16="http://schemas.microsoft.com/office/drawing/2014/main" id="{A9932C39-06E2-A4A0-0795-4AC111CA763A}"/>
              </a:ext>
            </a:extLst>
          </p:cNvPr>
          <p:cNvGrpSpPr/>
          <p:nvPr/>
        </p:nvGrpSpPr>
        <p:grpSpPr>
          <a:xfrm>
            <a:off x="5858641" y="4566953"/>
            <a:ext cx="6274785" cy="1857358"/>
            <a:chOff x="5850235" y="5023113"/>
            <a:chExt cx="6274785" cy="1857358"/>
          </a:xfrm>
        </p:grpSpPr>
        <p:grpSp>
          <p:nvGrpSpPr>
            <p:cNvPr id="15" name="Group 14">
              <a:extLst>
                <a:ext uri="{FF2B5EF4-FFF2-40B4-BE49-F238E27FC236}">
                  <a16:creationId xmlns:a16="http://schemas.microsoft.com/office/drawing/2014/main" id="{FFE3064D-AD25-9621-1F34-669E13BAEC17}"/>
                </a:ext>
              </a:extLst>
            </p:cNvPr>
            <p:cNvGrpSpPr/>
            <p:nvPr/>
          </p:nvGrpSpPr>
          <p:grpSpPr>
            <a:xfrm>
              <a:off x="5850235" y="5023113"/>
              <a:ext cx="6274785" cy="1857358"/>
              <a:chOff x="5850235" y="5023113"/>
              <a:chExt cx="6274785" cy="1857358"/>
            </a:xfrm>
          </p:grpSpPr>
          <p:sp>
            <p:nvSpPr>
              <p:cNvPr id="12" name="TextBox 11">
                <a:extLst>
                  <a:ext uri="{FF2B5EF4-FFF2-40B4-BE49-F238E27FC236}">
                    <a16:creationId xmlns:a16="http://schemas.microsoft.com/office/drawing/2014/main" id="{3EE0A95A-0D01-FAE2-0403-4B40F93CB8EF}"/>
                  </a:ext>
                </a:extLst>
              </p:cNvPr>
              <p:cNvSpPr txBox="1"/>
              <p:nvPr/>
            </p:nvSpPr>
            <p:spPr>
              <a:xfrm>
                <a:off x="5850235" y="5310811"/>
                <a:ext cx="6132537" cy="1569660"/>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lang="en-GB" sz="1200">
                    <a:latin typeface="Poppins" panose="00000500000000000000" pitchFamily="2" charset="0"/>
                    <a:cs typeface="Poppins" panose="00000500000000000000" pitchFamily="2" charset="0"/>
                  </a:rPr>
                  <a:t>Capability requirements for future growth within the balancing trial's function has been documented, alongside an evaluate of the impact of NESO having to manage a growing pipeline of trials and the how that is managed alongside the Control Room.</a:t>
                </a:r>
              </a:p>
              <a:p>
                <a:pPr marR="0" lvl="0" algn="l" defTabSz="914400" rtl="0" eaLnBrk="1" fontAlgn="auto" latinLnBrk="0" hangingPunct="1">
                  <a:lnSpc>
                    <a:spcPct val="100000"/>
                  </a:lnSpc>
                  <a:spcBef>
                    <a:spcPts val="0"/>
                  </a:spcBef>
                  <a:spcAft>
                    <a:spcPts val="0"/>
                  </a:spcAft>
                  <a:buClrTx/>
                  <a:buSzTx/>
                  <a:tabLst/>
                  <a:defRPr/>
                </a:pPr>
                <a:endParaRPr lang="en-GB" sz="1200">
                  <a:latin typeface="Poppins" panose="00000500000000000000" pitchFamily="2" charset="0"/>
                  <a:cs typeface="Poppins" panose="00000500000000000000" pitchFamily="2" charset="0"/>
                </a:endParaRPr>
              </a:p>
              <a:p>
                <a:pPr marR="0" lvl="0" algn="l" defTabSz="914400" rtl="0" eaLnBrk="1" fontAlgn="auto" latinLnBrk="0" hangingPunct="1">
                  <a:lnSpc>
                    <a:spcPct val="100000"/>
                  </a:lnSpc>
                  <a:spcBef>
                    <a:spcPts val="0"/>
                  </a:spcBef>
                  <a:spcAft>
                    <a:spcPts val="0"/>
                  </a:spcAft>
                  <a:buClrTx/>
                  <a:buSzTx/>
                  <a:tabLst/>
                  <a:defRPr/>
                </a:pPr>
                <a:r>
                  <a:rPr lang="en-GB" sz="1200">
                    <a:latin typeface="Poppins" panose="00000500000000000000" pitchFamily="2" charset="0"/>
                    <a:cs typeface="Poppins" panose="00000500000000000000" pitchFamily="2" charset="0"/>
                  </a:rPr>
                  <a:t>The REVEAL programme has consulted with 23 industry players to galvanise input on future capabilities for the trials platform and ensure a spirit of collaboration. </a:t>
                </a:r>
                <a:endParaRPr kumimoji="0" lang="en-GB" sz="1200" b="0" i="0" u="none" strike="noStrike" kern="1200" cap="none" spc="0" normalizeH="0" baseline="0" noProof="0">
                  <a:ln>
                    <a:noFill/>
                  </a:ln>
                  <a:solidFill>
                    <a:prstClr val="black"/>
                  </a:solidFill>
                  <a:effectLst/>
                  <a:uLnTx/>
                  <a:uFillTx/>
                  <a:latin typeface="Poppins" panose="00000500000000000000" pitchFamily="2" charset="0"/>
                  <a:cs typeface="Poppins" panose="00000500000000000000" pitchFamily="2" charset="0"/>
                </a:endParaRPr>
              </a:p>
            </p:txBody>
          </p:sp>
          <p:sp>
            <p:nvSpPr>
              <p:cNvPr id="13" name="Text Placeholder 2">
                <a:extLst>
                  <a:ext uri="{FF2B5EF4-FFF2-40B4-BE49-F238E27FC236}">
                    <a16:creationId xmlns:a16="http://schemas.microsoft.com/office/drawing/2014/main" id="{BB48C71A-B88F-731F-EC11-F34371889BC1}"/>
                  </a:ext>
                </a:extLst>
              </p:cNvPr>
              <p:cNvSpPr txBox="1">
                <a:spLocks/>
              </p:cNvSpPr>
              <p:nvPr/>
            </p:nvSpPr>
            <p:spPr>
              <a:xfrm>
                <a:off x="5850235" y="5023113"/>
                <a:ext cx="6274785" cy="896213"/>
              </a:xfrm>
              <a:prstGeom prst="rect">
                <a:avLst/>
              </a:prstGeom>
              <a:ln>
                <a:noFill/>
              </a:ln>
            </p:spPr>
            <p:txBody>
              <a:bodyPr numCol="1"/>
              <a:lstStyle>
                <a:lvl1pPr marL="285750" indent="-285750" defTabSz="914377">
                  <a:lnSpc>
                    <a:spcPct val="90000"/>
                  </a:lnSpc>
                  <a:spcBef>
                    <a:spcPts val="1000"/>
                  </a:spcBef>
                  <a:buClr>
                    <a:srgbClr val="0070C0"/>
                  </a:buClr>
                  <a:buFont typeface="Arial" panose="020B0604020202020204" pitchFamily="34" charset="0"/>
                  <a:buChar char="•"/>
                  <a:defRPr sz="1600" b="1" i="0">
                    <a:solidFill>
                      <a:srgbClr val="FEBE23"/>
                    </a:solidFill>
                    <a:latin typeface="HelveticaNeueLT Pro 55 Roman" panose="020B0604020202020204" pitchFamily="34" charset="77"/>
                  </a:defRPr>
                </a:lvl1pPr>
                <a:lvl2pPr marL="457189" indent="0" defTabSz="914377">
                  <a:lnSpc>
                    <a:spcPct val="90000"/>
                  </a:lnSpc>
                  <a:spcBef>
                    <a:spcPts val="500"/>
                  </a:spcBef>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77" indent="0" defTabSz="914377">
                  <a:lnSpc>
                    <a:spcPct val="90000"/>
                  </a:lnSpc>
                  <a:spcBef>
                    <a:spcPts val="500"/>
                  </a:spcBef>
                  <a:buFont typeface="Arial" panose="020B0604020202020204" pitchFamily="34" charset="0"/>
                  <a:buNone/>
                  <a:defRPr sz="1400" b="0" i="0">
                    <a:solidFill>
                      <a:srgbClr val="E8BC28"/>
                    </a:solidFill>
                    <a:latin typeface="HelveticaNeueLT Std Lt" panose="020B0403020202020204" pitchFamily="34" charset="0"/>
                  </a:defRPr>
                </a:lvl3pPr>
                <a:lvl4pPr marL="1371566" indent="0" defTabSz="914377">
                  <a:lnSpc>
                    <a:spcPct val="90000"/>
                  </a:lnSpc>
                  <a:spcBef>
                    <a:spcPts val="500"/>
                  </a:spcBef>
                  <a:buFont typeface="Arial" panose="020B0604020202020204" pitchFamily="34" charset="0"/>
                  <a:buNone/>
                  <a:defRPr sz="1400" b="0" i="0">
                    <a:solidFill>
                      <a:srgbClr val="E8BC28"/>
                    </a:solidFill>
                    <a:latin typeface="HelveticaNeueLT Std Lt" panose="020B0403020202020204" pitchFamily="34" charset="0"/>
                  </a:defRPr>
                </a:lvl4pPr>
                <a:lvl5pPr marL="1828755" indent="0" defTabSz="914377">
                  <a:lnSpc>
                    <a:spcPct val="90000"/>
                  </a:lnSpc>
                  <a:spcBef>
                    <a:spcPts val="500"/>
                  </a:spcBef>
                  <a:buFont typeface="Arial" panose="020B0604020202020204" pitchFamily="34" charset="0"/>
                  <a:buNone/>
                  <a:defRPr b="0" i="0">
                    <a:latin typeface="HelveticaNeueLT Std Thin" panose="020B0403020202020204" pitchFamily="34" charset="0"/>
                  </a:defRPr>
                </a:lvl5pPr>
                <a:lvl6pPr marL="2514537" indent="-228594" defTabSz="914377">
                  <a:lnSpc>
                    <a:spcPct val="90000"/>
                  </a:lnSpc>
                  <a:spcBef>
                    <a:spcPts val="500"/>
                  </a:spcBef>
                  <a:buFont typeface="Arial" panose="020B0604020202020204" pitchFamily="34" charset="0"/>
                  <a:buChar char="•"/>
                </a:lvl6pPr>
                <a:lvl7pPr marL="2971726" indent="-228594" defTabSz="914377">
                  <a:lnSpc>
                    <a:spcPct val="90000"/>
                  </a:lnSpc>
                  <a:spcBef>
                    <a:spcPts val="500"/>
                  </a:spcBef>
                  <a:buFont typeface="Arial" panose="020B0604020202020204" pitchFamily="34" charset="0"/>
                  <a:buChar char="•"/>
                </a:lvl7pPr>
                <a:lvl8pPr marL="3428914" indent="-228594" defTabSz="914377">
                  <a:lnSpc>
                    <a:spcPct val="90000"/>
                  </a:lnSpc>
                  <a:spcBef>
                    <a:spcPts val="500"/>
                  </a:spcBef>
                  <a:buFont typeface="Arial" panose="020B0604020202020204" pitchFamily="34" charset="0"/>
                  <a:buChar char="•"/>
                </a:lvl8pPr>
                <a:lvl9pPr marL="3886103" indent="-228594" defTabSz="914377">
                  <a:lnSpc>
                    <a:spcPct val="90000"/>
                  </a:lnSpc>
                  <a:spcBef>
                    <a:spcPts val="500"/>
                  </a:spcBef>
                  <a:buFont typeface="Arial" panose="020B0604020202020204" pitchFamily="34" charset="0"/>
                  <a:buChar char="•"/>
                </a:lvl9pPr>
              </a:lstStyle>
              <a:p>
                <a:pPr marL="0" marR="0" lvl="0" indent="0" algn="l" defTabSz="914377" rtl="0" eaLnBrk="1" fontAlgn="auto" latinLnBrk="0" hangingPunct="1">
                  <a:lnSpc>
                    <a:spcPct val="90000"/>
                  </a:lnSpc>
                  <a:spcBef>
                    <a:spcPts val="1000"/>
                  </a:spcBef>
                  <a:spcAft>
                    <a:spcPts val="0"/>
                  </a:spcAft>
                  <a:buClr>
                    <a:srgbClr val="0070C0"/>
                  </a:buClr>
                  <a:buSzTx/>
                  <a:buFont typeface="Arial" panose="020B0604020202020204" pitchFamily="34" charset="0"/>
                  <a:buNone/>
                  <a:tabLst/>
                  <a:defRPr/>
                </a:pPr>
                <a:r>
                  <a:rPr lang="en-GB" sz="1400">
                    <a:solidFill>
                      <a:srgbClr val="460033"/>
                    </a:solidFill>
                    <a:latin typeface="Poppins" panose="00000500000000000000" pitchFamily="2" charset="0"/>
                    <a:cs typeface="Poppins" panose="00000500000000000000" pitchFamily="2" charset="0"/>
                  </a:rPr>
                  <a:t>People: REVEAL Progress to date</a:t>
                </a:r>
              </a:p>
            </p:txBody>
          </p:sp>
        </p:grpSp>
        <p:cxnSp>
          <p:nvCxnSpPr>
            <p:cNvPr id="14" name="Straight Connector 13">
              <a:extLst>
                <a:ext uri="{FF2B5EF4-FFF2-40B4-BE49-F238E27FC236}">
                  <a16:creationId xmlns:a16="http://schemas.microsoft.com/office/drawing/2014/main" id="{60F198DD-7FC7-F92C-29DA-57581C375FC6}"/>
                </a:ext>
              </a:extLst>
            </p:cNvPr>
            <p:cNvCxnSpPr/>
            <p:nvPr/>
          </p:nvCxnSpPr>
          <p:spPr>
            <a:xfrm flipV="1">
              <a:off x="5933928" y="5281049"/>
              <a:ext cx="5472332" cy="14424"/>
            </a:xfrm>
            <a:prstGeom prst="line">
              <a:avLst/>
            </a:prstGeom>
            <a:ln>
              <a:solidFill>
                <a:srgbClr val="670B50"/>
              </a:solidFill>
            </a:ln>
          </p:spPr>
          <p:style>
            <a:lnRef idx="2">
              <a:schemeClr val="accent1"/>
            </a:lnRef>
            <a:fillRef idx="0">
              <a:schemeClr val="accent1"/>
            </a:fillRef>
            <a:effectRef idx="1">
              <a:schemeClr val="accent1"/>
            </a:effectRef>
            <a:fontRef idx="minor">
              <a:schemeClr val="tx1"/>
            </a:fontRef>
          </p:style>
        </p:cxnSp>
      </p:grpSp>
      <p:grpSp>
        <p:nvGrpSpPr>
          <p:cNvPr id="67" name="Group 66">
            <a:extLst>
              <a:ext uri="{FF2B5EF4-FFF2-40B4-BE49-F238E27FC236}">
                <a16:creationId xmlns:a16="http://schemas.microsoft.com/office/drawing/2014/main" id="{AF0F06A3-C26D-7617-97C0-BD2C96DCD52B}"/>
              </a:ext>
            </a:extLst>
          </p:cNvPr>
          <p:cNvGrpSpPr/>
          <p:nvPr/>
        </p:nvGrpSpPr>
        <p:grpSpPr>
          <a:xfrm>
            <a:off x="-631936" y="3241299"/>
            <a:ext cx="6275552" cy="3158767"/>
            <a:chOff x="1970330" y="2032381"/>
            <a:chExt cx="7552275" cy="3901644"/>
          </a:xfrm>
        </p:grpSpPr>
        <p:sp>
          <p:nvSpPr>
            <p:cNvPr id="68" name="TextBox 67">
              <a:extLst>
                <a:ext uri="{FF2B5EF4-FFF2-40B4-BE49-F238E27FC236}">
                  <a16:creationId xmlns:a16="http://schemas.microsoft.com/office/drawing/2014/main" id="{87EC77F8-813F-3414-249B-AE14F4704675}"/>
                </a:ext>
              </a:extLst>
            </p:cNvPr>
            <p:cNvSpPr txBox="1"/>
            <p:nvPr/>
          </p:nvSpPr>
          <p:spPr>
            <a:xfrm>
              <a:off x="1970330" y="4328584"/>
              <a:ext cx="2418631" cy="3041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defRPr/>
              </a:pPr>
              <a:r>
                <a:rPr lang="en-GB" sz="1000" b="1">
                  <a:solidFill>
                    <a:schemeClr val="tx2">
                      <a:lumMod val="10000"/>
                      <a:lumOff val="90000"/>
                    </a:schemeClr>
                  </a:solidFill>
                  <a:latin typeface="Poppins" panose="00000500000000000000" pitchFamily="2" charset="0"/>
                  <a:ea typeface="12 pt. Helvetica* 45 Light   02" panose="02000403000000020004" pitchFamily="2" charset="0"/>
                  <a:cs typeface="Poppins" panose="00000500000000000000" pitchFamily="2" charset="0"/>
                </a:rPr>
                <a:t>Trial Planning</a:t>
              </a:r>
            </a:p>
          </p:txBody>
        </p:sp>
        <p:sp>
          <p:nvSpPr>
            <p:cNvPr id="69" name="Google Shape;2714;p115">
              <a:extLst>
                <a:ext uri="{FF2B5EF4-FFF2-40B4-BE49-F238E27FC236}">
                  <a16:creationId xmlns:a16="http://schemas.microsoft.com/office/drawing/2014/main" id="{451564E8-0B2A-3694-2706-7E5606DBD9B5}"/>
                </a:ext>
              </a:extLst>
            </p:cNvPr>
            <p:cNvSpPr/>
            <p:nvPr/>
          </p:nvSpPr>
          <p:spPr>
            <a:xfrm>
              <a:off x="4884087" y="2220241"/>
              <a:ext cx="1105501" cy="1094203"/>
            </a:xfrm>
            <a:custGeom>
              <a:avLst/>
              <a:gdLst/>
              <a:ahLst/>
              <a:cxnLst/>
              <a:rect l="l" t="t" r="r" b="b"/>
              <a:pathLst>
                <a:path w="367" h="354" extrusionOk="0">
                  <a:moveTo>
                    <a:pt x="165" y="43"/>
                  </a:moveTo>
                  <a:cubicBezTo>
                    <a:pt x="108" y="67"/>
                    <a:pt x="56" y="99"/>
                    <a:pt x="10" y="139"/>
                  </a:cubicBezTo>
                  <a:cubicBezTo>
                    <a:pt x="0" y="148"/>
                    <a:pt x="0" y="163"/>
                    <a:pt x="9" y="172"/>
                  </a:cubicBezTo>
                  <a:cubicBezTo>
                    <a:pt x="183" y="346"/>
                    <a:pt x="183" y="346"/>
                    <a:pt x="183" y="346"/>
                  </a:cubicBezTo>
                  <a:cubicBezTo>
                    <a:pt x="189" y="352"/>
                    <a:pt x="199" y="354"/>
                    <a:pt x="207" y="351"/>
                  </a:cubicBezTo>
                  <a:cubicBezTo>
                    <a:pt x="353" y="291"/>
                    <a:pt x="353" y="291"/>
                    <a:pt x="353" y="291"/>
                  </a:cubicBezTo>
                  <a:cubicBezTo>
                    <a:pt x="361" y="287"/>
                    <a:pt x="367" y="279"/>
                    <a:pt x="367" y="270"/>
                  </a:cubicBezTo>
                  <a:cubicBezTo>
                    <a:pt x="367" y="24"/>
                    <a:pt x="367" y="24"/>
                    <a:pt x="367" y="24"/>
                  </a:cubicBezTo>
                  <a:cubicBezTo>
                    <a:pt x="367" y="11"/>
                    <a:pt x="355" y="0"/>
                    <a:pt x="342" y="1"/>
                  </a:cubicBezTo>
                  <a:cubicBezTo>
                    <a:pt x="282" y="6"/>
                    <a:pt x="222" y="20"/>
                    <a:pt x="165" y="43"/>
                  </a:cubicBezTo>
                  <a:close/>
                </a:path>
              </a:pathLst>
            </a:custGeom>
            <a:solidFill>
              <a:schemeClr val="accent6"/>
            </a:solidFill>
            <a:ln>
              <a:noFill/>
            </a:ln>
          </p:spPr>
          <p:txBody>
            <a:bodyPr spcFirstLastPara="1" wrap="square" lIns="91425" tIns="45700" rIns="91425" bIns="45700" anchor="t" anchorCtr="0">
              <a:noAutofit/>
            </a:bodyPr>
            <a:lstStyle/>
            <a:p>
              <a:pPr>
                <a:defRPr/>
              </a:pPr>
              <a:endParaRPr lang="en-US" sz="1000">
                <a:solidFill>
                  <a:schemeClr val="tx2">
                    <a:lumMod val="10000"/>
                    <a:lumOff val="90000"/>
                  </a:schemeClr>
                </a:solidFill>
                <a:latin typeface="Poppins" panose="00000500000000000000" pitchFamily="2" charset="0"/>
                <a:ea typeface="Calibri"/>
                <a:cs typeface="Poppins" panose="00000500000000000000" pitchFamily="2" charset="0"/>
              </a:endParaRPr>
            </a:p>
          </p:txBody>
        </p:sp>
        <p:sp>
          <p:nvSpPr>
            <p:cNvPr id="70" name="Google Shape;2715;p115">
              <a:extLst>
                <a:ext uri="{FF2B5EF4-FFF2-40B4-BE49-F238E27FC236}">
                  <a16:creationId xmlns:a16="http://schemas.microsoft.com/office/drawing/2014/main" id="{685FE04F-7EBB-FF38-FBC0-3E1E65142AA3}"/>
                </a:ext>
              </a:extLst>
            </p:cNvPr>
            <p:cNvSpPr/>
            <p:nvPr/>
          </p:nvSpPr>
          <p:spPr>
            <a:xfrm>
              <a:off x="4319116" y="2783745"/>
              <a:ext cx="1065982" cy="1135836"/>
            </a:xfrm>
            <a:custGeom>
              <a:avLst/>
              <a:gdLst/>
              <a:ahLst/>
              <a:cxnLst/>
              <a:rect l="l" t="t" r="r" b="b"/>
              <a:pathLst>
                <a:path w="354" h="367" extrusionOk="0">
                  <a:moveTo>
                    <a:pt x="139" y="10"/>
                  </a:moveTo>
                  <a:cubicBezTo>
                    <a:pt x="59" y="102"/>
                    <a:pt x="10" y="221"/>
                    <a:pt x="1" y="342"/>
                  </a:cubicBezTo>
                  <a:cubicBezTo>
                    <a:pt x="0" y="356"/>
                    <a:pt x="11" y="367"/>
                    <a:pt x="24" y="367"/>
                  </a:cubicBezTo>
                  <a:cubicBezTo>
                    <a:pt x="270" y="367"/>
                    <a:pt x="270" y="367"/>
                    <a:pt x="270" y="367"/>
                  </a:cubicBezTo>
                  <a:cubicBezTo>
                    <a:pt x="279" y="367"/>
                    <a:pt x="287" y="361"/>
                    <a:pt x="291" y="353"/>
                  </a:cubicBezTo>
                  <a:cubicBezTo>
                    <a:pt x="351" y="208"/>
                    <a:pt x="351" y="208"/>
                    <a:pt x="351" y="208"/>
                  </a:cubicBezTo>
                  <a:cubicBezTo>
                    <a:pt x="354" y="199"/>
                    <a:pt x="352" y="189"/>
                    <a:pt x="346" y="183"/>
                  </a:cubicBezTo>
                  <a:cubicBezTo>
                    <a:pt x="172" y="9"/>
                    <a:pt x="172" y="9"/>
                    <a:pt x="172" y="9"/>
                  </a:cubicBezTo>
                  <a:cubicBezTo>
                    <a:pt x="163" y="0"/>
                    <a:pt x="148" y="0"/>
                    <a:pt x="139" y="10"/>
                  </a:cubicBezTo>
                  <a:close/>
                </a:path>
              </a:pathLst>
            </a:custGeom>
            <a:solidFill>
              <a:schemeClr val="accent6"/>
            </a:solidFill>
            <a:ln>
              <a:noFill/>
            </a:ln>
          </p:spPr>
          <p:txBody>
            <a:bodyPr spcFirstLastPara="1" wrap="square" lIns="91425" tIns="45700" rIns="91425" bIns="45700" anchor="t" anchorCtr="0">
              <a:noAutofit/>
            </a:bodyPr>
            <a:lstStyle/>
            <a:p>
              <a:pPr>
                <a:defRPr/>
              </a:pPr>
              <a:endParaRPr lang="en-US" sz="1000">
                <a:solidFill>
                  <a:schemeClr val="tx2">
                    <a:lumMod val="10000"/>
                    <a:lumOff val="90000"/>
                  </a:schemeClr>
                </a:solidFill>
                <a:latin typeface="Poppins" panose="00000500000000000000" pitchFamily="2" charset="0"/>
                <a:ea typeface="Calibri"/>
                <a:cs typeface="Poppins" panose="00000500000000000000" pitchFamily="2" charset="0"/>
              </a:endParaRPr>
            </a:p>
          </p:txBody>
        </p:sp>
        <p:sp>
          <p:nvSpPr>
            <p:cNvPr id="78" name="Google Shape;2709;p115">
              <a:extLst>
                <a:ext uri="{FF2B5EF4-FFF2-40B4-BE49-F238E27FC236}">
                  <a16:creationId xmlns:a16="http://schemas.microsoft.com/office/drawing/2014/main" id="{EF090541-7BAF-5ECF-D0CE-6256FAEBBDD7}"/>
                </a:ext>
              </a:extLst>
            </p:cNvPr>
            <p:cNvSpPr/>
            <p:nvPr/>
          </p:nvSpPr>
          <p:spPr>
            <a:xfrm>
              <a:off x="6070447" y="4624142"/>
              <a:ext cx="1105501" cy="1095270"/>
            </a:xfrm>
            <a:custGeom>
              <a:avLst/>
              <a:gdLst/>
              <a:ahLst/>
              <a:cxnLst/>
              <a:rect l="l" t="t" r="r" b="b"/>
              <a:pathLst>
                <a:path w="367" h="354" extrusionOk="0">
                  <a:moveTo>
                    <a:pt x="0" y="85"/>
                  </a:moveTo>
                  <a:cubicBezTo>
                    <a:pt x="0" y="330"/>
                    <a:pt x="0" y="330"/>
                    <a:pt x="0" y="330"/>
                  </a:cubicBezTo>
                  <a:cubicBezTo>
                    <a:pt x="0" y="343"/>
                    <a:pt x="12" y="354"/>
                    <a:pt x="25" y="353"/>
                  </a:cubicBezTo>
                  <a:cubicBezTo>
                    <a:pt x="85" y="349"/>
                    <a:pt x="145" y="335"/>
                    <a:pt x="202" y="311"/>
                  </a:cubicBezTo>
                  <a:cubicBezTo>
                    <a:pt x="259" y="287"/>
                    <a:pt x="311" y="255"/>
                    <a:pt x="357" y="215"/>
                  </a:cubicBezTo>
                  <a:cubicBezTo>
                    <a:pt x="367" y="207"/>
                    <a:pt x="367" y="191"/>
                    <a:pt x="358" y="182"/>
                  </a:cubicBezTo>
                  <a:cubicBezTo>
                    <a:pt x="184" y="8"/>
                    <a:pt x="184" y="8"/>
                    <a:pt x="184" y="8"/>
                  </a:cubicBezTo>
                  <a:cubicBezTo>
                    <a:pt x="178" y="2"/>
                    <a:pt x="168" y="0"/>
                    <a:pt x="160" y="3"/>
                  </a:cubicBezTo>
                  <a:cubicBezTo>
                    <a:pt x="14" y="64"/>
                    <a:pt x="14" y="64"/>
                    <a:pt x="14" y="64"/>
                  </a:cubicBezTo>
                  <a:cubicBezTo>
                    <a:pt x="6" y="67"/>
                    <a:pt x="0" y="75"/>
                    <a:pt x="0" y="85"/>
                  </a:cubicBezTo>
                  <a:close/>
                </a:path>
              </a:pathLst>
            </a:custGeom>
            <a:solidFill>
              <a:schemeClr val="bg1">
                <a:lumMod val="75000"/>
              </a:schemeClr>
            </a:solidFill>
            <a:ln>
              <a:noFill/>
            </a:ln>
          </p:spPr>
          <p:txBody>
            <a:bodyPr spcFirstLastPara="1" wrap="square" lIns="91425" tIns="45700" rIns="91425" bIns="45700" anchor="t" anchorCtr="0">
              <a:noAutofit/>
            </a:bodyPr>
            <a:lstStyle/>
            <a:p>
              <a:pPr>
                <a:defRPr/>
              </a:pPr>
              <a:endParaRPr lang="en-US" sz="1000">
                <a:solidFill>
                  <a:schemeClr val="tx2">
                    <a:lumMod val="10000"/>
                    <a:lumOff val="90000"/>
                  </a:schemeClr>
                </a:solidFill>
                <a:latin typeface="Poppins" panose="00000500000000000000" pitchFamily="2" charset="0"/>
                <a:ea typeface="Calibri"/>
                <a:cs typeface="Poppins" panose="00000500000000000000" pitchFamily="2" charset="0"/>
              </a:endParaRPr>
            </a:p>
          </p:txBody>
        </p:sp>
        <p:sp>
          <p:nvSpPr>
            <p:cNvPr id="79" name="Google Shape;2716;p115">
              <a:extLst>
                <a:ext uri="{FF2B5EF4-FFF2-40B4-BE49-F238E27FC236}">
                  <a16:creationId xmlns:a16="http://schemas.microsoft.com/office/drawing/2014/main" id="{C7A502F8-E92F-557E-816D-81564FF52DD4}"/>
                </a:ext>
              </a:extLst>
            </p:cNvPr>
            <p:cNvSpPr/>
            <p:nvPr/>
          </p:nvSpPr>
          <p:spPr>
            <a:xfrm>
              <a:off x="4319116" y="4014591"/>
              <a:ext cx="1065982" cy="1135836"/>
            </a:xfrm>
            <a:custGeom>
              <a:avLst/>
              <a:gdLst/>
              <a:ahLst/>
              <a:cxnLst/>
              <a:rect l="l" t="t" r="r" b="b"/>
              <a:pathLst>
                <a:path w="354" h="367" extrusionOk="0">
                  <a:moveTo>
                    <a:pt x="24" y="0"/>
                  </a:moveTo>
                  <a:cubicBezTo>
                    <a:pt x="11" y="0"/>
                    <a:pt x="0" y="11"/>
                    <a:pt x="1" y="24"/>
                  </a:cubicBezTo>
                  <a:cubicBezTo>
                    <a:pt x="5" y="85"/>
                    <a:pt x="20" y="144"/>
                    <a:pt x="43" y="201"/>
                  </a:cubicBezTo>
                  <a:cubicBezTo>
                    <a:pt x="67" y="258"/>
                    <a:pt x="99" y="310"/>
                    <a:pt x="139" y="356"/>
                  </a:cubicBezTo>
                  <a:cubicBezTo>
                    <a:pt x="148" y="366"/>
                    <a:pt x="163" y="367"/>
                    <a:pt x="172" y="357"/>
                  </a:cubicBezTo>
                  <a:cubicBezTo>
                    <a:pt x="346" y="184"/>
                    <a:pt x="346" y="184"/>
                    <a:pt x="346" y="184"/>
                  </a:cubicBezTo>
                  <a:cubicBezTo>
                    <a:pt x="352" y="177"/>
                    <a:pt x="354" y="167"/>
                    <a:pt x="351" y="159"/>
                  </a:cubicBezTo>
                  <a:cubicBezTo>
                    <a:pt x="291" y="14"/>
                    <a:pt x="291" y="14"/>
                    <a:pt x="291" y="14"/>
                  </a:cubicBezTo>
                  <a:cubicBezTo>
                    <a:pt x="287" y="5"/>
                    <a:pt x="279" y="0"/>
                    <a:pt x="270" y="0"/>
                  </a:cubicBezTo>
                  <a:lnTo>
                    <a:pt x="24" y="0"/>
                  </a:lnTo>
                  <a:close/>
                </a:path>
              </a:pathLst>
            </a:custGeom>
            <a:solidFill>
              <a:schemeClr val="bg1">
                <a:lumMod val="75000"/>
              </a:schemeClr>
            </a:solidFill>
            <a:ln>
              <a:noFill/>
            </a:ln>
          </p:spPr>
          <p:txBody>
            <a:bodyPr spcFirstLastPara="1" wrap="square" lIns="91425" tIns="45700" rIns="91425" bIns="45700" anchor="t" anchorCtr="0">
              <a:noAutofit/>
            </a:bodyPr>
            <a:lstStyle/>
            <a:p>
              <a:pPr>
                <a:defRPr/>
              </a:pPr>
              <a:endParaRPr lang="en-US" sz="1000">
                <a:solidFill>
                  <a:schemeClr val="tx2">
                    <a:lumMod val="10000"/>
                    <a:lumOff val="90000"/>
                  </a:schemeClr>
                </a:solidFill>
                <a:latin typeface="Poppins" panose="00000500000000000000" pitchFamily="2" charset="0"/>
                <a:ea typeface="Calibri"/>
                <a:cs typeface="Poppins" panose="00000500000000000000" pitchFamily="2" charset="0"/>
              </a:endParaRPr>
            </a:p>
          </p:txBody>
        </p:sp>
        <p:sp>
          <p:nvSpPr>
            <p:cNvPr id="80" name="Google Shape;2710;p115">
              <a:extLst>
                <a:ext uri="{FF2B5EF4-FFF2-40B4-BE49-F238E27FC236}">
                  <a16:creationId xmlns:a16="http://schemas.microsoft.com/office/drawing/2014/main" id="{040B607E-F8E1-4309-ABFD-5F359BAC473A}"/>
                </a:ext>
              </a:extLst>
            </p:cNvPr>
            <p:cNvSpPr/>
            <p:nvPr/>
          </p:nvSpPr>
          <p:spPr>
            <a:xfrm>
              <a:off x="4875507" y="4624142"/>
              <a:ext cx="1105501" cy="1095270"/>
            </a:xfrm>
            <a:custGeom>
              <a:avLst/>
              <a:gdLst/>
              <a:ahLst/>
              <a:cxnLst/>
              <a:rect l="l" t="t" r="r" b="b"/>
              <a:pathLst>
                <a:path w="367" h="354" extrusionOk="0">
                  <a:moveTo>
                    <a:pt x="367" y="330"/>
                  </a:moveTo>
                  <a:cubicBezTo>
                    <a:pt x="367" y="85"/>
                    <a:pt x="367" y="85"/>
                    <a:pt x="367" y="85"/>
                  </a:cubicBezTo>
                  <a:cubicBezTo>
                    <a:pt x="367" y="75"/>
                    <a:pt x="361" y="67"/>
                    <a:pt x="353" y="64"/>
                  </a:cubicBezTo>
                  <a:cubicBezTo>
                    <a:pt x="207" y="3"/>
                    <a:pt x="207" y="3"/>
                    <a:pt x="207" y="3"/>
                  </a:cubicBezTo>
                  <a:cubicBezTo>
                    <a:pt x="199" y="0"/>
                    <a:pt x="189" y="2"/>
                    <a:pt x="183" y="8"/>
                  </a:cubicBezTo>
                  <a:cubicBezTo>
                    <a:pt x="9" y="182"/>
                    <a:pt x="9" y="182"/>
                    <a:pt x="9" y="182"/>
                  </a:cubicBezTo>
                  <a:cubicBezTo>
                    <a:pt x="0" y="191"/>
                    <a:pt x="0" y="207"/>
                    <a:pt x="10" y="215"/>
                  </a:cubicBezTo>
                  <a:cubicBezTo>
                    <a:pt x="102" y="295"/>
                    <a:pt x="221" y="344"/>
                    <a:pt x="342" y="353"/>
                  </a:cubicBezTo>
                  <a:cubicBezTo>
                    <a:pt x="355" y="354"/>
                    <a:pt x="367" y="343"/>
                    <a:pt x="367" y="330"/>
                  </a:cubicBezTo>
                  <a:close/>
                </a:path>
              </a:pathLst>
            </a:custGeom>
            <a:solidFill>
              <a:schemeClr val="bg1">
                <a:lumMod val="75000"/>
              </a:schemeClr>
            </a:solidFill>
            <a:ln>
              <a:noFill/>
            </a:ln>
          </p:spPr>
          <p:txBody>
            <a:bodyPr spcFirstLastPara="1" wrap="square" lIns="91425" tIns="45700" rIns="91425" bIns="45700" anchor="t" anchorCtr="0">
              <a:noAutofit/>
            </a:bodyPr>
            <a:lstStyle/>
            <a:p>
              <a:pPr>
                <a:defRPr/>
              </a:pPr>
              <a:endParaRPr lang="en-US" sz="1000">
                <a:solidFill>
                  <a:schemeClr val="tx2">
                    <a:lumMod val="10000"/>
                    <a:lumOff val="90000"/>
                  </a:schemeClr>
                </a:solidFill>
                <a:latin typeface="Poppins" panose="00000500000000000000" pitchFamily="2" charset="0"/>
                <a:ea typeface="Calibri"/>
                <a:cs typeface="Poppins" panose="00000500000000000000" pitchFamily="2" charset="0"/>
              </a:endParaRPr>
            </a:p>
          </p:txBody>
        </p:sp>
        <p:sp>
          <p:nvSpPr>
            <p:cNvPr id="81" name="Google Shape;2713;p115">
              <a:extLst>
                <a:ext uri="{FF2B5EF4-FFF2-40B4-BE49-F238E27FC236}">
                  <a16:creationId xmlns:a16="http://schemas.microsoft.com/office/drawing/2014/main" id="{AEF90534-D46E-3E30-C636-5F4641F2063D}"/>
                </a:ext>
              </a:extLst>
            </p:cNvPr>
            <p:cNvSpPr/>
            <p:nvPr/>
          </p:nvSpPr>
          <p:spPr>
            <a:xfrm>
              <a:off x="6070446" y="2212625"/>
              <a:ext cx="1105501" cy="1094203"/>
            </a:xfrm>
            <a:custGeom>
              <a:avLst/>
              <a:gdLst/>
              <a:ahLst/>
              <a:cxnLst/>
              <a:rect l="l" t="t" r="r" b="b"/>
              <a:pathLst>
                <a:path w="367" h="354" extrusionOk="0">
                  <a:moveTo>
                    <a:pt x="0" y="24"/>
                  </a:moveTo>
                  <a:cubicBezTo>
                    <a:pt x="0" y="270"/>
                    <a:pt x="0" y="270"/>
                    <a:pt x="0" y="270"/>
                  </a:cubicBezTo>
                  <a:cubicBezTo>
                    <a:pt x="0" y="279"/>
                    <a:pt x="6" y="287"/>
                    <a:pt x="14" y="291"/>
                  </a:cubicBezTo>
                  <a:cubicBezTo>
                    <a:pt x="160" y="351"/>
                    <a:pt x="160" y="351"/>
                    <a:pt x="160" y="351"/>
                  </a:cubicBezTo>
                  <a:cubicBezTo>
                    <a:pt x="168" y="354"/>
                    <a:pt x="178" y="352"/>
                    <a:pt x="184" y="346"/>
                  </a:cubicBezTo>
                  <a:cubicBezTo>
                    <a:pt x="358" y="172"/>
                    <a:pt x="358" y="172"/>
                    <a:pt x="358" y="172"/>
                  </a:cubicBezTo>
                  <a:cubicBezTo>
                    <a:pt x="367" y="163"/>
                    <a:pt x="367" y="148"/>
                    <a:pt x="357" y="139"/>
                  </a:cubicBezTo>
                  <a:cubicBezTo>
                    <a:pt x="265" y="59"/>
                    <a:pt x="146" y="10"/>
                    <a:pt x="25" y="1"/>
                  </a:cubicBezTo>
                  <a:cubicBezTo>
                    <a:pt x="12" y="0"/>
                    <a:pt x="0" y="11"/>
                    <a:pt x="0" y="24"/>
                  </a:cubicBezTo>
                  <a:close/>
                </a:path>
              </a:pathLst>
            </a:custGeom>
            <a:solidFill>
              <a:schemeClr val="bg1">
                <a:lumMod val="75000"/>
              </a:schemeClr>
            </a:solidFill>
            <a:ln>
              <a:noFill/>
            </a:ln>
          </p:spPr>
          <p:txBody>
            <a:bodyPr spcFirstLastPara="1" wrap="square" lIns="91425" tIns="45700" rIns="91425" bIns="45700" anchor="t" anchorCtr="0">
              <a:noAutofit/>
            </a:bodyPr>
            <a:lstStyle/>
            <a:p>
              <a:pPr>
                <a:defRPr/>
              </a:pPr>
              <a:endParaRPr lang="en-US" sz="1000">
                <a:solidFill>
                  <a:schemeClr val="tx2">
                    <a:lumMod val="10000"/>
                    <a:lumOff val="90000"/>
                  </a:schemeClr>
                </a:solidFill>
                <a:latin typeface="Poppins" panose="00000500000000000000" pitchFamily="2" charset="0"/>
                <a:ea typeface="Calibri"/>
                <a:cs typeface="Poppins" panose="00000500000000000000" pitchFamily="2" charset="0"/>
              </a:endParaRPr>
            </a:p>
          </p:txBody>
        </p:sp>
        <p:sp>
          <p:nvSpPr>
            <p:cNvPr id="82" name="Google Shape;2712;p115">
              <a:extLst>
                <a:ext uri="{FF2B5EF4-FFF2-40B4-BE49-F238E27FC236}">
                  <a16:creationId xmlns:a16="http://schemas.microsoft.com/office/drawing/2014/main" id="{CEB967C0-CE4D-DB85-7C84-361591BB174F}"/>
                </a:ext>
              </a:extLst>
            </p:cNvPr>
            <p:cNvSpPr/>
            <p:nvPr/>
          </p:nvSpPr>
          <p:spPr>
            <a:xfrm>
              <a:off x="6667397" y="2783745"/>
              <a:ext cx="1064942" cy="1135836"/>
            </a:xfrm>
            <a:custGeom>
              <a:avLst/>
              <a:gdLst/>
              <a:ahLst/>
              <a:cxnLst/>
              <a:rect l="l" t="t" r="r" b="b"/>
              <a:pathLst>
                <a:path w="354" h="367" extrusionOk="0">
                  <a:moveTo>
                    <a:pt x="182" y="9"/>
                  </a:moveTo>
                  <a:cubicBezTo>
                    <a:pt x="8" y="183"/>
                    <a:pt x="8" y="183"/>
                    <a:pt x="8" y="183"/>
                  </a:cubicBezTo>
                  <a:cubicBezTo>
                    <a:pt x="2" y="189"/>
                    <a:pt x="0" y="199"/>
                    <a:pt x="3" y="208"/>
                  </a:cubicBezTo>
                  <a:cubicBezTo>
                    <a:pt x="63" y="353"/>
                    <a:pt x="63" y="353"/>
                    <a:pt x="63" y="353"/>
                  </a:cubicBezTo>
                  <a:cubicBezTo>
                    <a:pt x="67" y="361"/>
                    <a:pt x="75" y="367"/>
                    <a:pt x="84" y="367"/>
                  </a:cubicBezTo>
                  <a:cubicBezTo>
                    <a:pt x="330" y="367"/>
                    <a:pt x="330" y="367"/>
                    <a:pt x="330" y="367"/>
                  </a:cubicBezTo>
                  <a:cubicBezTo>
                    <a:pt x="343" y="367"/>
                    <a:pt x="354" y="356"/>
                    <a:pt x="353" y="342"/>
                  </a:cubicBezTo>
                  <a:cubicBezTo>
                    <a:pt x="349" y="282"/>
                    <a:pt x="334" y="222"/>
                    <a:pt x="311" y="165"/>
                  </a:cubicBezTo>
                  <a:cubicBezTo>
                    <a:pt x="287" y="108"/>
                    <a:pt x="255" y="56"/>
                    <a:pt x="215" y="10"/>
                  </a:cubicBezTo>
                  <a:cubicBezTo>
                    <a:pt x="206" y="0"/>
                    <a:pt x="191" y="0"/>
                    <a:pt x="182" y="9"/>
                  </a:cubicBezTo>
                  <a:close/>
                </a:path>
              </a:pathLst>
            </a:custGeom>
            <a:solidFill>
              <a:schemeClr val="bg1">
                <a:lumMod val="75000"/>
              </a:schemeClr>
            </a:solidFill>
            <a:ln>
              <a:noFill/>
            </a:ln>
          </p:spPr>
          <p:txBody>
            <a:bodyPr spcFirstLastPara="1" wrap="square" lIns="91425" tIns="45700" rIns="91425" bIns="45700" anchor="t" anchorCtr="0">
              <a:noAutofit/>
            </a:bodyPr>
            <a:lstStyle/>
            <a:p>
              <a:pPr>
                <a:defRPr/>
              </a:pPr>
              <a:endParaRPr lang="en-US" sz="1000">
                <a:solidFill>
                  <a:schemeClr val="tx2">
                    <a:lumMod val="10000"/>
                    <a:lumOff val="90000"/>
                  </a:schemeClr>
                </a:solidFill>
                <a:latin typeface="Poppins" panose="00000500000000000000" pitchFamily="2" charset="0"/>
                <a:ea typeface="Calibri"/>
                <a:cs typeface="Poppins" panose="00000500000000000000" pitchFamily="2" charset="0"/>
              </a:endParaRPr>
            </a:p>
          </p:txBody>
        </p:sp>
        <p:sp>
          <p:nvSpPr>
            <p:cNvPr id="83" name="Google Shape;2711;p115">
              <a:extLst>
                <a:ext uri="{FF2B5EF4-FFF2-40B4-BE49-F238E27FC236}">
                  <a16:creationId xmlns:a16="http://schemas.microsoft.com/office/drawing/2014/main" id="{78D2AACC-5F83-34B5-FB03-5F4FF307D088}"/>
                </a:ext>
              </a:extLst>
            </p:cNvPr>
            <p:cNvSpPr/>
            <p:nvPr/>
          </p:nvSpPr>
          <p:spPr>
            <a:xfrm>
              <a:off x="6667397" y="4014591"/>
              <a:ext cx="1064942" cy="1132633"/>
            </a:xfrm>
            <a:custGeom>
              <a:avLst/>
              <a:gdLst/>
              <a:ahLst/>
              <a:cxnLst/>
              <a:rect l="l" t="t" r="r" b="b"/>
              <a:pathLst>
                <a:path w="354" h="366" extrusionOk="0">
                  <a:moveTo>
                    <a:pt x="215" y="356"/>
                  </a:moveTo>
                  <a:cubicBezTo>
                    <a:pt x="295" y="264"/>
                    <a:pt x="344" y="145"/>
                    <a:pt x="353" y="24"/>
                  </a:cubicBezTo>
                  <a:cubicBezTo>
                    <a:pt x="354" y="11"/>
                    <a:pt x="343" y="0"/>
                    <a:pt x="330" y="0"/>
                  </a:cubicBezTo>
                  <a:cubicBezTo>
                    <a:pt x="84" y="0"/>
                    <a:pt x="84" y="0"/>
                    <a:pt x="84" y="0"/>
                  </a:cubicBezTo>
                  <a:cubicBezTo>
                    <a:pt x="75" y="0"/>
                    <a:pt x="67" y="5"/>
                    <a:pt x="63" y="14"/>
                  </a:cubicBezTo>
                  <a:cubicBezTo>
                    <a:pt x="3" y="159"/>
                    <a:pt x="3" y="159"/>
                    <a:pt x="3" y="159"/>
                  </a:cubicBezTo>
                  <a:cubicBezTo>
                    <a:pt x="0" y="167"/>
                    <a:pt x="2" y="177"/>
                    <a:pt x="8" y="184"/>
                  </a:cubicBezTo>
                  <a:cubicBezTo>
                    <a:pt x="182" y="357"/>
                    <a:pt x="182" y="357"/>
                    <a:pt x="182" y="357"/>
                  </a:cubicBezTo>
                  <a:cubicBezTo>
                    <a:pt x="191" y="366"/>
                    <a:pt x="206" y="366"/>
                    <a:pt x="215" y="356"/>
                  </a:cubicBezTo>
                  <a:close/>
                </a:path>
              </a:pathLst>
            </a:custGeom>
            <a:solidFill>
              <a:schemeClr val="bg1">
                <a:lumMod val="75000"/>
              </a:schemeClr>
            </a:solidFill>
            <a:ln>
              <a:noFill/>
            </a:ln>
          </p:spPr>
          <p:txBody>
            <a:bodyPr spcFirstLastPara="1" wrap="square" lIns="91425" tIns="45700" rIns="91425" bIns="45700" anchor="t" anchorCtr="0">
              <a:noAutofit/>
            </a:bodyPr>
            <a:lstStyle/>
            <a:p>
              <a:pPr>
                <a:defRPr/>
              </a:pPr>
              <a:endParaRPr lang="en-US" sz="1000">
                <a:solidFill>
                  <a:schemeClr val="tx2">
                    <a:lumMod val="10000"/>
                    <a:lumOff val="90000"/>
                  </a:schemeClr>
                </a:solidFill>
                <a:latin typeface="Poppins" panose="00000500000000000000" pitchFamily="2" charset="0"/>
                <a:ea typeface="Calibri"/>
                <a:cs typeface="Poppins" panose="00000500000000000000" pitchFamily="2" charset="0"/>
              </a:endParaRPr>
            </a:p>
          </p:txBody>
        </p:sp>
        <p:sp>
          <p:nvSpPr>
            <p:cNvPr id="84" name="Title 16">
              <a:extLst>
                <a:ext uri="{FF2B5EF4-FFF2-40B4-BE49-F238E27FC236}">
                  <a16:creationId xmlns:a16="http://schemas.microsoft.com/office/drawing/2014/main" id="{DB41A29C-AF4E-2510-09AC-8EBBE9BF2DCF}"/>
                </a:ext>
              </a:extLst>
            </p:cNvPr>
            <p:cNvSpPr txBox="1">
              <a:spLocks/>
            </p:cNvSpPr>
            <p:nvPr/>
          </p:nvSpPr>
          <p:spPr>
            <a:xfrm>
              <a:off x="5278318" y="3468735"/>
              <a:ext cx="1584257" cy="53774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500" b="0" i="0" kern="1200">
                  <a:solidFill>
                    <a:srgbClr val="D43900"/>
                  </a:solidFill>
                  <a:latin typeface="HelveticaNeueLT Pro 55 Roman" panose="020B0604020202020204" pitchFamily="34" charset="77"/>
                  <a:ea typeface="Helvetica Neue Condensed" panose="02000503000000020004" pitchFamily="2" charset="0"/>
                  <a:cs typeface="Helvetica Neue Condensed" panose="02000503000000020004" pitchFamily="2" charset="0"/>
                </a:defRPr>
              </a:lvl1pPr>
            </a:lstStyle>
            <a:p>
              <a:pPr algn="ctr">
                <a:defRPr/>
              </a:pPr>
              <a:r>
                <a:rPr lang="en-GB" sz="1000" b="1">
                  <a:solidFill>
                    <a:schemeClr val="tx2">
                      <a:lumMod val="10000"/>
                      <a:lumOff val="90000"/>
                    </a:schemeClr>
                  </a:solidFill>
                  <a:latin typeface="Poppins" panose="00000500000000000000" pitchFamily="2" charset="0"/>
                  <a:cs typeface="Poppins" panose="00000500000000000000" pitchFamily="2" charset="0"/>
                </a:rPr>
                <a:t>REVEAL</a:t>
              </a:r>
              <a:br>
                <a:rPr lang="en-GB" sz="1000" b="1">
                  <a:solidFill>
                    <a:schemeClr val="tx2">
                      <a:lumMod val="10000"/>
                      <a:lumOff val="90000"/>
                    </a:schemeClr>
                  </a:solidFill>
                  <a:latin typeface="Poppins" panose="00000500000000000000" pitchFamily="2" charset="0"/>
                  <a:cs typeface="Poppins" panose="00000500000000000000" pitchFamily="2" charset="0"/>
                </a:rPr>
              </a:br>
              <a:r>
                <a:rPr lang="en-GB" sz="1000" b="1">
                  <a:solidFill>
                    <a:schemeClr val="tx2">
                      <a:lumMod val="10000"/>
                      <a:lumOff val="90000"/>
                    </a:schemeClr>
                  </a:solidFill>
                  <a:latin typeface="Poppins" panose="00000500000000000000" pitchFamily="2" charset="0"/>
                  <a:cs typeface="Poppins" panose="00000500000000000000" pitchFamily="2" charset="0"/>
                </a:rPr>
                <a:t>Capabilities</a:t>
              </a:r>
            </a:p>
          </p:txBody>
        </p:sp>
        <p:cxnSp>
          <p:nvCxnSpPr>
            <p:cNvPr id="85" name="Straight Connector 84">
              <a:extLst>
                <a:ext uri="{FF2B5EF4-FFF2-40B4-BE49-F238E27FC236}">
                  <a16:creationId xmlns:a16="http://schemas.microsoft.com/office/drawing/2014/main" id="{2AA1E46D-3D7B-2B9A-19F8-EA39E6AD62F7}"/>
                </a:ext>
              </a:extLst>
            </p:cNvPr>
            <p:cNvCxnSpPr>
              <a:cxnSpLocks/>
            </p:cNvCxnSpPr>
            <p:nvPr/>
          </p:nvCxnSpPr>
          <p:spPr>
            <a:xfrm>
              <a:off x="7760217" y="4306491"/>
              <a:ext cx="461012" cy="0"/>
            </a:xfrm>
            <a:prstGeom prst="line">
              <a:avLst/>
            </a:prstGeom>
            <a:ln>
              <a:solidFill>
                <a:schemeClr val="bg1">
                  <a:lumMod val="75000"/>
                </a:schemeClr>
              </a:solidFill>
            </a:ln>
          </p:spPr>
          <p:style>
            <a:lnRef idx="3">
              <a:schemeClr val="accent5"/>
            </a:lnRef>
            <a:fillRef idx="0">
              <a:schemeClr val="accent5"/>
            </a:fillRef>
            <a:effectRef idx="2">
              <a:schemeClr val="accent5"/>
            </a:effectRef>
            <a:fontRef idx="minor">
              <a:schemeClr val="tx1"/>
            </a:fontRef>
          </p:style>
        </p:cxnSp>
        <p:cxnSp>
          <p:nvCxnSpPr>
            <p:cNvPr id="86" name="Straight Connector 85">
              <a:extLst>
                <a:ext uri="{FF2B5EF4-FFF2-40B4-BE49-F238E27FC236}">
                  <a16:creationId xmlns:a16="http://schemas.microsoft.com/office/drawing/2014/main" id="{2A3BBB1F-F641-3A2E-9B19-2DC8FE641974}"/>
                </a:ext>
              </a:extLst>
            </p:cNvPr>
            <p:cNvCxnSpPr>
              <a:cxnSpLocks/>
            </p:cNvCxnSpPr>
            <p:nvPr/>
          </p:nvCxnSpPr>
          <p:spPr>
            <a:xfrm>
              <a:off x="7100147" y="2032381"/>
              <a:ext cx="461012" cy="0"/>
            </a:xfrm>
            <a:prstGeom prst="line">
              <a:avLst/>
            </a:prstGeom>
            <a:ln>
              <a:solidFill>
                <a:schemeClr val="bg1">
                  <a:lumMod val="75000"/>
                </a:schemeClr>
              </a:solidFill>
            </a:ln>
          </p:spPr>
          <p:style>
            <a:lnRef idx="3">
              <a:schemeClr val="accent5"/>
            </a:lnRef>
            <a:fillRef idx="0">
              <a:schemeClr val="accent5"/>
            </a:fillRef>
            <a:effectRef idx="2">
              <a:schemeClr val="accent5"/>
            </a:effectRef>
            <a:fontRef idx="minor">
              <a:schemeClr val="tx1"/>
            </a:fontRef>
          </p:style>
        </p:cxnSp>
        <p:cxnSp>
          <p:nvCxnSpPr>
            <p:cNvPr id="87" name="Straight Connector 86">
              <a:extLst>
                <a:ext uri="{FF2B5EF4-FFF2-40B4-BE49-F238E27FC236}">
                  <a16:creationId xmlns:a16="http://schemas.microsoft.com/office/drawing/2014/main" id="{CCB2F63B-8B44-1956-E59D-2724B84F429E}"/>
                </a:ext>
              </a:extLst>
            </p:cNvPr>
            <p:cNvCxnSpPr>
              <a:cxnSpLocks/>
            </p:cNvCxnSpPr>
            <p:nvPr/>
          </p:nvCxnSpPr>
          <p:spPr>
            <a:xfrm>
              <a:off x="7760217" y="3104725"/>
              <a:ext cx="461012" cy="0"/>
            </a:xfrm>
            <a:prstGeom prst="line">
              <a:avLst/>
            </a:prstGeom>
            <a:ln>
              <a:solidFill>
                <a:schemeClr val="bg1">
                  <a:lumMod val="75000"/>
                </a:schemeClr>
              </a:solidFill>
            </a:ln>
          </p:spPr>
          <p:style>
            <a:lnRef idx="3">
              <a:schemeClr val="accent5"/>
            </a:lnRef>
            <a:fillRef idx="0">
              <a:schemeClr val="accent5"/>
            </a:fillRef>
            <a:effectRef idx="2">
              <a:schemeClr val="accent5"/>
            </a:effectRef>
            <a:fontRef idx="minor">
              <a:schemeClr val="tx1"/>
            </a:fontRef>
          </p:style>
        </p:cxnSp>
        <p:cxnSp>
          <p:nvCxnSpPr>
            <p:cNvPr id="88" name="Straight Connector 87">
              <a:extLst>
                <a:ext uri="{FF2B5EF4-FFF2-40B4-BE49-F238E27FC236}">
                  <a16:creationId xmlns:a16="http://schemas.microsoft.com/office/drawing/2014/main" id="{67018828-BADE-0031-493D-DDFCC587F29F}"/>
                </a:ext>
              </a:extLst>
            </p:cNvPr>
            <p:cNvCxnSpPr>
              <a:cxnSpLocks/>
            </p:cNvCxnSpPr>
            <p:nvPr/>
          </p:nvCxnSpPr>
          <p:spPr>
            <a:xfrm>
              <a:off x="6827486" y="5602320"/>
              <a:ext cx="461012" cy="0"/>
            </a:xfrm>
            <a:prstGeom prst="line">
              <a:avLst/>
            </a:prstGeom>
            <a:ln>
              <a:solidFill>
                <a:schemeClr val="bg1">
                  <a:lumMod val="75000"/>
                </a:schemeClr>
              </a:solidFill>
            </a:ln>
          </p:spPr>
          <p:style>
            <a:lnRef idx="3">
              <a:schemeClr val="accent2"/>
            </a:lnRef>
            <a:fillRef idx="0">
              <a:schemeClr val="accent2"/>
            </a:fillRef>
            <a:effectRef idx="2">
              <a:schemeClr val="accent2"/>
            </a:effectRef>
            <a:fontRef idx="minor">
              <a:schemeClr val="tx1"/>
            </a:fontRef>
          </p:style>
        </p:cxnSp>
        <p:cxnSp>
          <p:nvCxnSpPr>
            <p:cNvPr id="91" name="Straight Connector 90">
              <a:extLst>
                <a:ext uri="{FF2B5EF4-FFF2-40B4-BE49-F238E27FC236}">
                  <a16:creationId xmlns:a16="http://schemas.microsoft.com/office/drawing/2014/main" id="{2C703646-96EA-78D6-C62F-F1848E4F833B}"/>
                </a:ext>
              </a:extLst>
            </p:cNvPr>
            <p:cNvCxnSpPr>
              <a:cxnSpLocks/>
            </p:cNvCxnSpPr>
            <p:nvPr/>
          </p:nvCxnSpPr>
          <p:spPr>
            <a:xfrm>
              <a:off x="3837953" y="4306491"/>
              <a:ext cx="461012" cy="0"/>
            </a:xfrm>
            <a:prstGeom prst="line">
              <a:avLst/>
            </a:prstGeom>
            <a:ln>
              <a:solidFill>
                <a:schemeClr val="bg1">
                  <a:lumMod val="75000"/>
                </a:schemeClr>
              </a:solidFill>
            </a:ln>
          </p:spPr>
          <p:style>
            <a:lnRef idx="3">
              <a:schemeClr val="accent2"/>
            </a:lnRef>
            <a:fillRef idx="0">
              <a:schemeClr val="accent2"/>
            </a:fillRef>
            <a:effectRef idx="2">
              <a:schemeClr val="accent2"/>
            </a:effectRef>
            <a:fontRef idx="minor">
              <a:schemeClr val="tx1"/>
            </a:fontRef>
          </p:style>
        </p:cxnSp>
        <p:cxnSp>
          <p:nvCxnSpPr>
            <p:cNvPr id="92" name="Straight Connector 91">
              <a:extLst>
                <a:ext uri="{FF2B5EF4-FFF2-40B4-BE49-F238E27FC236}">
                  <a16:creationId xmlns:a16="http://schemas.microsoft.com/office/drawing/2014/main" id="{99546683-15C7-6236-81D9-974A048C7393}"/>
                </a:ext>
              </a:extLst>
            </p:cNvPr>
            <p:cNvCxnSpPr>
              <a:cxnSpLocks/>
            </p:cNvCxnSpPr>
            <p:nvPr/>
          </p:nvCxnSpPr>
          <p:spPr>
            <a:xfrm>
              <a:off x="4779531" y="5602320"/>
              <a:ext cx="461012" cy="0"/>
            </a:xfrm>
            <a:prstGeom prst="line">
              <a:avLst/>
            </a:prstGeom>
            <a:ln>
              <a:solidFill>
                <a:schemeClr val="bg1">
                  <a:lumMod val="75000"/>
                </a:schemeClr>
              </a:solidFill>
            </a:ln>
          </p:spPr>
          <p:style>
            <a:lnRef idx="3">
              <a:schemeClr val="accent2"/>
            </a:lnRef>
            <a:fillRef idx="0">
              <a:schemeClr val="accent2"/>
            </a:fillRef>
            <a:effectRef idx="2">
              <a:schemeClr val="accent2"/>
            </a:effectRef>
            <a:fontRef idx="minor">
              <a:schemeClr val="tx1"/>
            </a:fontRef>
          </p:style>
        </p:cxnSp>
        <p:sp>
          <p:nvSpPr>
            <p:cNvPr id="93" name="TextBox 92">
              <a:extLst>
                <a:ext uri="{FF2B5EF4-FFF2-40B4-BE49-F238E27FC236}">
                  <a16:creationId xmlns:a16="http://schemas.microsoft.com/office/drawing/2014/main" id="{2BB55DA3-4694-EC69-5605-F158C1D2C2EA}"/>
                </a:ext>
              </a:extLst>
            </p:cNvPr>
            <p:cNvSpPr txBox="1"/>
            <p:nvPr/>
          </p:nvSpPr>
          <p:spPr>
            <a:xfrm>
              <a:off x="6739920" y="5619116"/>
              <a:ext cx="2617693" cy="3041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sz="1000" b="1">
                  <a:solidFill>
                    <a:schemeClr val="tx2">
                      <a:lumMod val="10000"/>
                      <a:lumOff val="90000"/>
                    </a:schemeClr>
                  </a:solidFill>
                  <a:latin typeface="Poppins" panose="00000500000000000000" pitchFamily="2" charset="0"/>
                  <a:ea typeface="12 pt. Helvetica* 45 Light   02" panose="02000403000000020004" pitchFamily="2" charset="0"/>
                  <a:cs typeface="Poppins" panose="00000500000000000000" pitchFamily="2" charset="0"/>
                </a:rPr>
                <a:t>Market &amp; Grid Simulation</a:t>
              </a:r>
            </a:p>
          </p:txBody>
        </p:sp>
        <p:sp>
          <p:nvSpPr>
            <p:cNvPr id="94" name="TextBox 93">
              <a:extLst>
                <a:ext uri="{FF2B5EF4-FFF2-40B4-BE49-F238E27FC236}">
                  <a16:creationId xmlns:a16="http://schemas.microsoft.com/office/drawing/2014/main" id="{CF71B626-9BED-E27D-58E8-A92B016E5319}"/>
                </a:ext>
              </a:extLst>
            </p:cNvPr>
            <p:cNvSpPr txBox="1"/>
            <p:nvPr/>
          </p:nvSpPr>
          <p:spPr>
            <a:xfrm>
              <a:off x="2972508" y="3124499"/>
              <a:ext cx="1415472" cy="4942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defRPr/>
              </a:pPr>
              <a:r>
                <a:rPr lang="en-US" sz="1000" b="1">
                  <a:solidFill>
                    <a:schemeClr val="tx2">
                      <a:lumMod val="10000"/>
                      <a:lumOff val="90000"/>
                    </a:schemeClr>
                  </a:solidFill>
                  <a:latin typeface="Poppins" panose="00000500000000000000" pitchFamily="2" charset="0"/>
                  <a:ea typeface="12 pt. Helvetica* 45 Light   02" panose="02000403000000020004" pitchFamily="2" charset="0"/>
                  <a:cs typeface="Poppins" panose="00000500000000000000" pitchFamily="2" charset="0"/>
                </a:rPr>
                <a:t>Open Collaboration</a:t>
              </a:r>
            </a:p>
          </p:txBody>
        </p:sp>
        <p:sp>
          <p:nvSpPr>
            <p:cNvPr id="95" name="TextBox 94">
              <a:extLst>
                <a:ext uri="{FF2B5EF4-FFF2-40B4-BE49-F238E27FC236}">
                  <a16:creationId xmlns:a16="http://schemas.microsoft.com/office/drawing/2014/main" id="{3E8425DA-2803-0C67-39A6-D1B633473221}"/>
                </a:ext>
              </a:extLst>
            </p:cNvPr>
            <p:cNvSpPr txBox="1"/>
            <p:nvPr/>
          </p:nvSpPr>
          <p:spPr>
            <a:xfrm>
              <a:off x="2590352" y="2044399"/>
              <a:ext cx="2459299" cy="3041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defRPr/>
              </a:pPr>
              <a:r>
                <a:rPr lang="en-US" sz="1000" b="1">
                  <a:solidFill>
                    <a:schemeClr val="tx2">
                      <a:lumMod val="10000"/>
                      <a:lumOff val="90000"/>
                    </a:schemeClr>
                  </a:solidFill>
                  <a:latin typeface="Poppins" panose="00000500000000000000" pitchFamily="2" charset="0"/>
                  <a:ea typeface="12 pt. Helvetica* 45 Light   02" panose="02000403000000020004" pitchFamily="2" charset="0"/>
                  <a:cs typeface="Poppins" panose="00000500000000000000" pitchFamily="2" charset="0"/>
                </a:rPr>
                <a:t>Balancing Trials TOM</a:t>
              </a:r>
            </a:p>
          </p:txBody>
        </p:sp>
        <p:sp>
          <p:nvSpPr>
            <p:cNvPr id="96" name="TextBox 95">
              <a:extLst>
                <a:ext uri="{FF2B5EF4-FFF2-40B4-BE49-F238E27FC236}">
                  <a16:creationId xmlns:a16="http://schemas.microsoft.com/office/drawing/2014/main" id="{7DA3DD6C-2E96-9C61-296B-F3D4BF8393DA}"/>
                </a:ext>
              </a:extLst>
            </p:cNvPr>
            <p:cNvSpPr txBox="1"/>
            <p:nvPr/>
          </p:nvSpPr>
          <p:spPr>
            <a:xfrm>
              <a:off x="7011125" y="2044399"/>
              <a:ext cx="2459299" cy="3041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sz="1000" b="1">
                  <a:solidFill>
                    <a:schemeClr val="tx2">
                      <a:lumMod val="10000"/>
                      <a:lumOff val="90000"/>
                    </a:schemeClr>
                  </a:solidFill>
                  <a:latin typeface="Poppins" panose="00000500000000000000" pitchFamily="2" charset="0"/>
                  <a:ea typeface="12 pt. Helvetica* 45 Light   02" panose="02000403000000020004" pitchFamily="2" charset="0"/>
                  <a:cs typeface="Poppins" panose="00000500000000000000" pitchFamily="2" charset="0"/>
                </a:rPr>
                <a:t>Trials Environment</a:t>
              </a:r>
            </a:p>
          </p:txBody>
        </p:sp>
        <p:sp>
          <p:nvSpPr>
            <p:cNvPr id="97" name="TextBox 96">
              <a:extLst>
                <a:ext uri="{FF2B5EF4-FFF2-40B4-BE49-F238E27FC236}">
                  <a16:creationId xmlns:a16="http://schemas.microsoft.com/office/drawing/2014/main" id="{D3D61B25-5673-1FA8-D646-E00832BDE305}"/>
                </a:ext>
              </a:extLst>
            </p:cNvPr>
            <p:cNvSpPr txBox="1"/>
            <p:nvPr/>
          </p:nvSpPr>
          <p:spPr>
            <a:xfrm>
              <a:off x="7668849" y="3124499"/>
              <a:ext cx="1853756" cy="4942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sz="1000" b="1">
                  <a:solidFill>
                    <a:schemeClr val="tx2">
                      <a:lumMod val="10000"/>
                      <a:lumOff val="90000"/>
                    </a:schemeClr>
                  </a:solidFill>
                  <a:latin typeface="Poppins" panose="00000500000000000000" pitchFamily="2" charset="0"/>
                  <a:ea typeface="12 pt. Helvetica* 45 Light   02" panose="02000403000000020004" pitchFamily="2" charset="0"/>
                  <a:cs typeface="Poppins" panose="00000500000000000000" pitchFamily="2" charset="0"/>
                </a:rPr>
                <a:t>Protocol Integration &amp; Modification</a:t>
              </a:r>
            </a:p>
          </p:txBody>
        </p:sp>
        <p:sp>
          <p:nvSpPr>
            <p:cNvPr id="98" name="TextBox 97">
              <a:extLst>
                <a:ext uri="{FF2B5EF4-FFF2-40B4-BE49-F238E27FC236}">
                  <a16:creationId xmlns:a16="http://schemas.microsoft.com/office/drawing/2014/main" id="{0E432957-8308-4DCC-4C81-40B598B83CD4}"/>
                </a:ext>
              </a:extLst>
            </p:cNvPr>
            <p:cNvSpPr txBox="1"/>
            <p:nvPr/>
          </p:nvSpPr>
          <p:spPr>
            <a:xfrm>
              <a:off x="7668849" y="4328585"/>
              <a:ext cx="1535273" cy="4942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sz="1000" b="1">
                  <a:solidFill>
                    <a:schemeClr val="tx2">
                      <a:lumMod val="10000"/>
                      <a:lumOff val="90000"/>
                    </a:schemeClr>
                  </a:solidFill>
                  <a:latin typeface="Poppins" panose="00000500000000000000" pitchFamily="2" charset="0"/>
                  <a:ea typeface="12 pt. Helvetica* 45 Light   02" panose="02000403000000020004" pitchFamily="2" charset="0"/>
                  <a:cs typeface="Poppins" panose="00000500000000000000" pitchFamily="2" charset="0"/>
                </a:rPr>
                <a:t>Trial User Interfaces</a:t>
              </a:r>
            </a:p>
          </p:txBody>
        </p:sp>
        <p:sp>
          <p:nvSpPr>
            <p:cNvPr id="99" name="TextBox 98">
              <a:extLst>
                <a:ext uri="{FF2B5EF4-FFF2-40B4-BE49-F238E27FC236}">
                  <a16:creationId xmlns:a16="http://schemas.microsoft.com/office/drawing/2014/main" id="{65E0B5EA-5B06-7E53-5AE0-0DD03FC3C123}"/>
                </a:ext>
              </a:extLst>
            </p:cNvPr>
            <p:cNvSpPr txBox="1"/>
            <p:nvPr/>
          </p:nvSpPr>
          <p:spPr>
            <a:xfrm>
              <a:off x="2972507" y="5629898"/>
              <a:ext cx="2343493" cy="3041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defRPr/>
              </a:pPr>
              <a:r>
                <a:rPr lang="en-US" sz="1000" b="1">
                  <a:solidFill>
                    <a:schemeClr val="tx2">
                      <a:lumMod val="10000"/>
                      <a:lumOff val="90000"/>
                    </a:schemeClr>
                  </a:solidFill>
                  <a:latin typeface="Poppins" panose="00000500000000000000" pitchFamily="2" charset="0"/>
                  <a:ea typeface="12 pt. Helvetica* 45 Light   02" panose="02000403000000020004" pitchFamily="2" charset="0"/>
                  <a:cs typeface="Poppins" panose="00000500000000000000" pitchFamily="2" charset="0"/>
                </a:rPr>
                <a:t>Trial Management</a:t>
              </a:r>
            </a:p>
          </p:txBody>
        </p:sp>
        <p:pic>
          <p:nvPicPr>
            <p:cNvPr id="100" name="Picture 99" descr="A white line drawing of a gear and squares&#10;&#10;Description automatically generated">
              <a:extLst>
                <a:ext uri="{FF2B5EF4-FFF2-40B4-BE49-F238E27FC236}">
                  <a16:creationId xmlns:a16="http://schemas.microsoft.com/office/drawing/2014/main" id="{E516B5BD-6260-5526-24B8-16F1AB6FE3A1}"/>
                </a:ext>
              </a:extLst>
            </p:cNvPr>
            <p:cNvPicPr>
              <a:picLocks noChangeAspect="1"/>
            </p:cNvPicPr>
            <p:nvPr/>
          </p:nvPicPr>
          <p:blipFill>
            <a:blip r:embed="rId6"/>
            <a:stretch>
              <a:fillRect/>
            </a:stretch>
          </p:blipFill>
          <p:spPr>
            <a:xfrm>
              <a:off x="6189367" y="2441696"/>
              <a:ext cx="589088" cy="589088"/>
            </a:xfrm>
            <a:prstGeom prst="rect">
              <a:avLst/>
            </a:prstGeom>
          </p:spPr>
        </p:pic>
        <p:pic>
          <p:nvPicPr>
            <p:cNvPr id="101" name="Picture 100" descr="A white line drawing of a server&#10;&#10;Description automatically generated">
              <a:extLst>
                <a:ext uri="{FF2B5EF4-FFF2-40B4-BE49-F238E27FC236}">
                  <a16:creationId xmlns:a16="http://schemas.microsoft.com/office/drawing/2014/main" id="{C99B86AC-6610-1325-3C35-0FA2EAD2A989}"/>
                </a:ext>
              </a:extLst>
            </p:cNvPr>
            <p:cNvPicPr>
              <a:picLocks noChangeAspect="1"/>
            </p:cNvPicPr>
            <p:nvPr/>
          </p:nvPicPr>
          <p:blipFill>
            <a:blip r:embed="rId7"/>
            <a:stretch>
              <a:fillRect/>
            </a:stretch>
          </p:blipFill>
          <p:spPr>
            <a:xfrm>
              <a:off x="6917530" y="3219124"/>
              <a:ext cx="564675" cy="564675"/>
            </a:xfrm>
            <a:prstGeom prst="rect">
              <a:avLst/>
            </a:prstGeom>
          </p:spPr>
        </p:pic>
        <p:pic>
          <p:nvPicPr>
            <p:cNvPr id="102" name="Picture 101" descr="A white line drawing of a graph and a pie chart&#10;&#10;Description automatically generated">
              <a:extLst>
                <a:ext uri="{FF2B5EF4-FFF2-40B4-BE49-F238E27FC236}">
                  <a16:creationId xmlns:a16="http://schemas.microsoft.com/office/drawing/2014/main" id="{329A5DDF-0EA0-B461-DDC7-536436168CE8}"/>
                </a:ext>
              </a:extLst>
            </p:cNvPr>
            <p:cNvPicPr>
              <a:picLocks noChangeAspect="1"/>
            </p:cNvPicPr>
            <p:nvPr/>
          </p:nvPicPr>
          <p:blipFill>
            <a:blip r:embed="rId8"/>
            <a:stretch>
              <a:fillRect/>
            </a:stretch>
          </p:blipFill>
          <p:spPr>
            <a:xfrm>
              <a:off x="6906120" y="4154516"/>
              <a:ext cx="626875" cy="626875"/>
            </a:xfrm>
            <a:prstGeom prst="rect">
              <a:avLst/>
            </a:prstGeom>
          </p:spPr>
        </p:pic>
        <p:pic>
          <p:nvPicPr>
            <p:cNvPr id="103" name="Picture 102" descr="A white line drawing of a paper and a scale&#10;&#10;Description automatically generated">
              <a:extLst>
                <a:ext uri="{FF2B5EF4-FFF2-40B4-BE49-F238E27FC236}">
                  <a16:creationId xmlns:a16="http://schemas.microsoft.com/office/drawing/2014/main" id="{D367A8B0-9D40-FABC-99B3-F75361CA165B}"/>
                </a:ext>
              </a:extLst>
            </p:cNvPr>
            <p:cNvPicPr>
              <a:picLocks noChangeAspect="1"/>
            </p:cNvPicPr>
            <p:nvPr/>
          </p:nvPicPr>
          <p:blipFill>
            <a:blip r:embed="rId9"/>
            <a:stretch>
              <a:fillRect/>
            </a:stretch>
          </p:blipFill>
          <p:spPr>
            <a:xfrm>
              <a:off x="6222043" y="4886087"/>
              <a:ext cx="574513" cy="574513"/>
            </a:xfrm>
            <a:prstGeom prst="rect">
              <a:avLst/>
            </a:prstGeom>
          </p:spPr>
        </p:pic>
        <p:pic>
          <p:nvPicPr>
            <p:cNvPr id="104" name="Picture 103" descr="A white line drawing of a paper and clock&#10;&#10;Description automatically generated">
              <a:extLst>
                <a:ext uri="{FF2B5EF4-FFF2-40B4-BE49-F238E27FC236}">
                  <a16:creationId xmlns:a16="http://schemas.microsoft.com/office/drawing/2014/main" id="{B6A535DD-9A3E-E53C-B9C4-227D6C0A7980}"/>
                </a:ext>
              </a:extLst>
            </p:cNvPr>
            <p:cNvPicPr>
              <a:picLocks noChangeAspect="1"/>
            </p:cNvPicPr>
            <p:nvPr/>
          </p:nvPicPr>
          <p:blipFill>
            <a:blip r:embed="rId10"/>
            <a:stretch>
              <a:fillRect/>
            </a:stretch>
          </p:blipFill>
          <p:spPr>
            <a:xfrm>
              <a:off x="4524369" y="4154516"/>
              <a:ext cx="626102" cy="626102"/>
            </a:xfrm>
            <a:prstGeom prst="rect">
              <a:avLst/>
            </a:prstGeom>
          </p:spPr>
        </p:pic>
        <p:pic>
          <p:nvPicPr>
            <p:cNvPr id="105" name="Picture 104" descr="A white icon with a person and a gear&#10;&#10;Description automatically generated">
              <a:extLst>
                <a:ext uri="{FF2B5EF4-FFF2-40B4-BE49-F238E27FC236}">
                  <a16:creationId xmlns:a16="http://schemas.microsoft.com/office/drawing/2014/main" id="{681DF870-E900-B9FC-04E5-3CBFF47F441F}"/>
                </a:ext>
              </a:extLst>
            </p:cNvPr>
            <p:cNvPicPr>
              <a:picLocks noChangeAspect="1"/>
            </p:cNvPicPr>
            <p:nvPr/>
          </p:nvPicPr>
          <p:blipFill>
            <a:blip r:embed="rId11"/>
            <a:stretch>
              <a:fillRect/>
            </a:stretch>
          </p:blipFill>
          <p:spPr>
            <a:xfrm>
              <a:off x="5230547" y="4828462"/>
              <a:ext cx="599905" cy="599905"/>
            </a:xfrm>
            <a:prstGeom prst="rect">
              <a:avLst/>
            </a:prstGeom>
          </p:spPr>
        </p:pic>
        <p:pic>
          <p:nvPicPr>
            <p:cNvPr id="106" name="Picture 105" descr="A white outline of handshake with people around it&#10;&#10;Description automatically generated">
              <a:extLst>
                <a:ext uri="{FF2B5EF4-FFF2-40B4-BE49-F238E27FC236}">
                  <a16:creationId xmlns:a16="http://schemas.microsoft.com/office/drawing/2014/main" id="{C33D1B3A-3A32-19E8-6396-6D340199C1AA}"/>
                </a:ext>
              </a:extLst>
            </p:cNvPr>
            <p:cNvPicPr>
              <a:picLocks noChangeAspect="1"/>
            </p:cNvPicPr>
            <p:nvPr/>
          </p:nvPicPr>
          <p:blipFill>
            <a:blip r:embed="rId12"/>
            <a:stretch>
              <a:fillRect/>
            </a:stretch>
          </p:blipFill>
          <p:spPr>
            <a:xfrm>
              <a:off x="4519731" y="3191533"/>
              <a:ext cx="592266" cy="592266"/>
            </a:xfrm>
            <a:prstGeom prst="rect">
              <a:avLst/>
            </a:prstGeom>
          </p:spPr>
        </p:pic>
        <p:pic>
          <p:nvPicPr>
            <p:cNvPr id="107" name="Picture 106" descr="A white line drawing of people and graph&#10;&#10;Description automatically generated">
              <a:extLst>
                <a:ext uri="{FF2B5EF4-FFF2-40B4-BE49-F238E27FC236}">
                  <a16:creationId xmlns:a16="http://schemas.microsoft.com/office/drawing/2014/main" id="{09A9BBBD-781F-DB50-8048-2DC5F880D90B}"/>
                </a:ext>
              </a:extLst>
            </p:cNvPr>
            <p:cNvPicPr>
              <a:picLocks noChangeAspect="1"/>
            </p:cNvPicPr>
            <p:nvPr/>
          </p:nvPicPr>
          <p:blipFill>
            <a:blip r:embed="rId13"/>
            <a:stretch>
              <a:fillRect/>
            </a:stretch>
          </p:blipFill>
          <p:spPr>
            <a:xfrm>
              <a:off x="5240543" y="2436475"/>
              <a:ext cx="632794" cy="632794"/>
            </a:xfrm>
            <a:prstGeom prst="rect">
              <a:avLst/>
            </a:prstGeom>
          </p:spPr>
        </p:pic>
      </p:grpSp>
      <p:pic>
        <p:nvPicPr>
          <p:cNvPr id="5" name="Picture 4">
            <a:extLst>
              <a:ext uri="{FF2B5EF4-FFF2-40B4-BE49-F238E27FC236}">
                <a16:creationId xmlns:a16="http://schemas.microsoft.com/office/drawing/2014/main" id="{162F08D2-97F4-3E78-4A87-0423BA57E6DD}"/>
              </a:ext>
            </a:extLst>
          </p:cNvPr>
          <p:cNvPicPr>
            <a:picLocks noChangeAspect="1"/>
          </p:cNvPicPr>
          <p:nvPr/>
        </p:nvPicPr>
        <p:blipFill>
          <a:blip r:embed="rId14"/>
          <a:stretch>
            <a:fillRect/>
          </a:stretch>
        </p:blipFill>
        <p:spPr>
          <a:xfrm>
            <a:off x="584955" y="0"/>
            <a:ext cx="1838582" cy="447737"/>
          </a:xfrm>
          <a:prstGeom prst="rect">
            <a:avLst/>
          </a:prstGeom>
        </p:spPr>
      </p:pic>
    </p:spTree>
    <p:extLst>
      <p:ext uri="{BB962C8B-B14F-4D97-AF65-F5344CB8AC3E}">
        <p14:creationId xmlns:p14="http://schemas.microsoft.com/office/powerpoint/2010/main" val="20804955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8262CD19-7DF7-DF75-6A43-41803B05085F}"/>
              </a:ext>
            </a:extLst>
          </p:cNvPr>
          <p:cNvSpPr txBox="1">
            <a:spLocks/>
          </p:cNvSpPr>
          <p:nvPr/>
        </p:nvSpPr>
        <p:spPr>
          <a:xfrm>
            <a:off x="546176" y="1181584"/>
            <a:ext cx="11022628" cy="1217279"/>
          </a:xfrm>
          <a:prstGeom prst="rect">
            <a:avLst/>
          </a:prstGeom>
          <a:ln>
            <a:noFill/>
          </a:ln>
        </p:spPr>
        <p:txBody>
          <a:bodyPr numCol="1"/>
          <a:lstStyle>
            <a:lvl1pPr marL="285750" indent="-285750" defTabSz="914377">
              <a:lnSpc>
                <a:spcPct val="90000"/>
              </a:lnSpc>
              <a:spcBef>
                <a:spcPts val="1000"/>
              </a:spcBef>
              <a:buClr>
                <a:srgbClr val="0070C0"/>
              </a:buClr>
              <a:buFont typeface="Arial" panose="020B0604020202020204" pitchFamily="34" charset="0"/>
              <a:buChar char="•"/>
              <a:defRPr sz="1600" b="1" i="0">
                <a:solidFill>
                  <a:srgbClr val="FEBE23"/>
                </a:solidFill>
                <a:latin typeface="HelveticaNeueLT Pro 55 Roman" panose="020B0604020202020204" pitchFamily="34" charset="77"/>
              </a:defRPr>
            </a:lvl1pPr>
            <a:lvl2pPr marL="457189" indent="0" defTabSz="914377">
              <a:lnSpc>
                <a:spcPct val="90000"/>
              </a:lnSpc>
              <a:spcBef>
                <a:spcPts val="500"/>
              </a:spcBef>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77" indent="0" defTabSz="914377">
              <a:lnSpc>
                <a:spcPct val="90000"/>
              </a:lnSpc>
              <a:spcBef>
                <a:spcPts val="500"/>
              </a:spcBef>
              <a:buFont typeface="Arial" panose="020B0604020202020204" pitchFamily="34" charset="0"/>
              <a:buNone/>
              <a:defRPr sz="1400" b="0" i="0">
                <a:solidFill>
                  <a:srgbClr val="E8BC28"/>
                </a:solidFill>
                <a:latin typeface="HelveticaNeueLT Std Lt" panose="020B0403020202020204" pitchFamily="34" charset="0"/>
              </a:defRPr>
            </a:lvl3pPr>
            <a:lvl4pPr marL="1371566" indent="0" defTabSz="914377">
              <a:lnSpc>
                <a:spcPct val="90000"/>
              </a:lnSpc>
              <a:spcBef>
                <a:spcPts val="500"/>
              </a:spcBef>
              <a:buFont typeface="Arial" panose="020B0604020202020204" pitchFamily="34" charset="0"/>
              <a:buNone/>
              <a:defRPr sz="1400" b="0" i="0">
                <a:solidFill>
                  <a:srgbClr val="E8BC28"/>
                </a:solidFill>
                <a:latin typeface="HelveticaNeueLT Std Lt" panose="020B0403020202020204" pitchFamily="34" charset="0"/>
              </a:defRPr>
            </a:lvl4pPr>
            <a:lvl5pPr marL="1828755" indent="0" defTabSz="914377">
              <a:lnSpc>
                <a:spcPct val="90000"/>
              </a:lnSpc>
              <a:spcBef>
                <a:spcPts val="500"/>
              </a:spcBef>
              <a:buFont typeface="Arial" panose="020B0604020202020204" pitchFamily="34" charset="0"/>
              <a:buNone/>
              <a:defRPr b="0" i="0">
                <a:latin typeface="HelveticaNeueLT Std Thin" panose="020B0403020202020204" pitchFamily="34" charset="0"/>
              </a:defRPr>
            </a:lvl5pPr>
            <a:lvl6pPr marL="2514537" indent="-228594" defTabSz="914377">
              <a:lnSpc>
                <a:spcPct val="90000"/>
              </a:lnSpc>
              <a:spcBef>
                <a:spcPts val="500"/>
              </a:spcBef>
              <a:buFont typeface="Arial" panose="020B0604020202020204" pitchFamily="34" charset="0"/>
              <a:buChar char="•"/>
            </a:lvl6pPr>
            <a:lvl7pPr marL="2971726" indent="-228594" defTabSz="914377">
              <a:lnSpc>
                <a:spcPct val="90000"/>
              </a:lnSpc>
              <a:spcBef>
                <a:spcPts val="500"/>
              </a:spcBef>
              <a:buFont typeface="Arial" panose="020B0604020202020204" pitchFamily="34" charset="0"/>
              <a:buChar char="•"/>
            </a:lvl7pPr>
            <a:lvl8pPr marL="3428914" indent="-228594" defTabSz="914377">
              <a:lnSpc>
                <a:spcPct val="90000"/>
              </a:lnSpc>
              <a:spcBef>
                <a:spcPts val="500"/>
              </a:spcBef>
              <a:buFont typeface="Arial" panose="020B0604020202020204" pitchFamily="34" charset="0"/>
              <a:buChar char="•"/>
            </a:lvl8pPr>
            <a:lvl9pPr marL="3886103" indent="-228594" defTabSz="914377">
              <a:lnSpc>
                <a:spcPct val="90000"/>
              </a:lnSpc>
              <a:spcBef>
                <a:spcPts val="500"/>
              </a:spcBef>
              <a:buFont typeface="Arial" panose="020B0604020202020204" pitchFamily="34" charset="0"/>
              <a:buChar char="•"/>
            </a:lvl9pPr>
          </a:lstStyle>
          <a:p>
            <a:pPr marL="0" marR="0" lvl="0" indent="0" algn="l" defTabSz="914377" rtl="0" eaLnBrk="1" fontAlgn="auto" latinLnBrk="0" hangingPunct="1">
              <a:lnSpc>
                <a:spcPct val="90000"/>
              </a:lnSpc>
              <a:spcBef>
                <a:spcPts val="1000"/>
              </a:spcBef>
              <a:spcAft>
                <a:spcPts val="0"/>
              </a:spcAft>
              <a:buClr>
                <a:srgbClr val="0070C0"/>
              </a:buClr>
              <a:buSzTx/>
              <a:buFont typeface="Arial" panose="020B0604020202020204" pitchFamily="34" charset="0"/>
              <a:buNone/>
              <a:tabLst/>
              <a:defRPr/>
            </a:pPr>
            <a:r>
              <a:rPr kumimoji="0" lang="en-GB" sz="1400" b="0" i="0" u="none" strike="noStrike" kern="1200" cap="none" spc="0" normalizeH="0" baseline="0" noProof="0">
                <a:ln>
                  <a:noFill/>
                </a:ln>
                <a:solidFill>
                  <a:srgbClr val="000000"/>
                </a:solidFill>
                <a:effectLst/>
                <a:uLnTx/>
                <a:uFillTx/>
                <a:latin typeface="Poppins" panose="00000500000000000000" pitchFamily="2" charset="0"/>
                <a:cs typeface="Poppins" panose="00000500000000000000" pitchFamily="2" charset="0"/>
              </a:rPr>
              <a:t>To maximise future uptake of the tool, the organisational processes that accompany it must be convenient and accessible on both sides</a:t>
            </a:r>
            <a:r>
              <a:rPr lang="en-GB" sz="1400" b="0">
                <a:solidFill>
                  <a:srgbClr val="000000"/>
                </a:solidFill>
                <a:latin typeface="Poppins" panose="00000500000000000000" pitchFamily="2" charset="0"/>
                <a:cs typeface="Poppins" panose="00000500000000000000" pitchFamily="2" charset="0"/>
              </a:rPr>
              <a:t> to benefit </a:t>
            </a:r>
            <a:r>
              <a:rPr kumimoji="0" lang="en-GB" sz="1400" b="0" i="0" u="none" strike="noStrike" kern="1200" cap="none" spc="0" normalizeH="0" baseline="0" noProof="0">
                <a:ln>
                  <a:noFill/>
                </a:ln>
                <a:solidFill>
                  <a:srgbClr val="000000"/>
                </a:solidFill>
                <a:effectLst/>
                <a:uLnTx/>
                <a:uFillTx/>
                <a:latin typeface="Poppins" panose="00000500000000000000" pitchFamily="2" charset="0"/>
                <a:cs typeface="Poppins" panose="00000500000000000000" pitchFamily="2" charset="0"/>
              </a:rPr>
              <a:t>NESO and market participants. Similarly, it is important that the data and insights generated through use of the REVEAL solutions can be captured and shared seamlessly to stimulate industry learning. </a:t>
            </a:r>
          </a:p>
          <a:p>
            <a:pPr marL="0" marR="0" lvl="0" indent="0" algn="l" defTabSz="914377" rtl="0" eaLnBrk="1" fontAlgn="auto" latinLnBrk="0" hangingPunct="1">
              <a:lnSpc>
                <a:spcPct val="90000"/>
              </a:lnSpc>
              <a:spcBef>
                <a:spcPts val="1000"/>
              </a:spcBef>
              <a:spcAft>
                <a:spcPts val="0"/>
              </a:spcAft>
              <a:buClr>
                <a:srgbClr val="0070C0"/>
              </a:buClr>
              <a:buSzTx/>
              <a:buFont typeface="Arial" panose="020B0604020202020204" pitchFamily="34" charset="0"/>
              <a:buNone/>
              <a:tabLst/>
              <a:defRPr/>
            </a:pPr>
            <a:r>
              <a:rPr lang="en-GB" sz="1400" b="0">
                <a:solidFill>
                  <a:srgbClr val="000000"/>
                </a:solidFill>
                <a:latin typeface="Poppins" panose="00000500000000000000" pitchFamily="2" charset="0"/>
                <a:cs typeface="Poppins" panose="00000500000000000000" pitchFamily="2" charset="0"/>
              </a:rPr>
              <a:t>The REVEAL Trial Management Platform will provide a platform of workflows and reporting that NESO and industry can use to manage balancing trials and ensure standardised trial procedures for efficiency and reliability of results.</a:t>
            </a:r>
            <a:endParaRPr kumimoji="0" lang="en-GB" sz="1400" b="0" i="0" u="none" strike="noStrike" kern="1200" cap="none" spc="0" normalizeH="0" baseline="0" noProof="0">
              <a:ln>
                <a:noFill/>
              </a:ln>
              <a:solidFill>
                <a:srgbClr val="000000"/>
              </a:solidFill>
              <a:effectLst/>
              <a:uLnTx/>
              <a:uFillTx/>
              <a:latin typeface="Poppins" panose="00000500000000000000" pitchFamily="2" charset="0"/>
              <a:cs typeface="Poppins" panose="00000500000000000000" pitchFamily="2" charset="0"/>
            </a:endParaRPr>
          </a:p>
        </p:txBody>
      </p:sp>
      <p:grpSp>
        <p:nvGrpSpPr>
          <p:cNvPr id="77" name="Group 76">
            <a:extLst>
              <a:ext uri="{FF2B5EF4-FFF2-40B4-BE49-F238E27FC236}">
                <a16:creationId xmlns:a16="http://schemas.microsoft.com/office/drawing/2014/main" id="{91699EDB-B0FF-B01F-20D3-67F437D32182}"/>
              </a:ext>
            </a:extLst>
          </p:cNvPr>
          <p:cNvGrpSpPr/>
          <p:nvPr/>
        </p:nvGrpSpPr>
        <p:grpSpPr>
          <a:xfrm>
            <a:off x="5861773" y="2581453"/>
            <a:ext cx="6281963" cy="1204455"/>
            <a:chOff x="6446519" y="2866486"/>
            <a:chExt cx="5738917" cy="1204455"/>
          </a:xfrm>
        </p:grpSpPr>
        <p:sp>
          <p:nvSpPr>
            <p:cNvPr id="6" name="TextBox 5">
              <a:extLst>
                <a:ext uri="{FF2B5EF4-FFF2-40B4-BE49-F238E27FC236}">
                  <a16:creationId xmlns:a16="http://schemas.microsoft.com/office/drawing/2014/main" id="{35FCD5C0-460F-B7EC-8792-3E0FE9787F49}"/>
                </a:ext>
              </a:extLst>
            </p:cNvPr>
            <p:cNvSpPr txBox="1"/>
            <p:nvPr/>
          </p:nvSpPr>
          <p:spPr>
            <a:xfrm>
              <a:off x="6451191" y="3239944"/>
              <a:ext cx="5482112" cy="830997"/>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GB" sz="1200" b="0" i="0" u="none" strike="noStrike" kern="1200" cap="none" spc="0" normalizeH="0" baseline="0" noProof="0">
                  <a:ln>
                    <a:noFill/>
                  </a:ln>
                  <a:solidFill>
                    <a:prstClr val="black"/>
                  </a:solidFill>
                  <a:effectLst/>
                  <a:uLnTx/>
                  <a:uFillTx/>
                  <a:latin typeface="Poppins" panose="00000500000000000000" pitchFamily="2" charset="0"/>
                  <a:cs typeface="Poppins" panose="00000500000000000000" pitchFamily="2" charset="0"/>
                </a:rPr>
                <a:t>It is vital that REVEAL enables efficient organisation of trials between NESO and industry to stimulate uptake of the trial environment and </a:t>
              </a:r>
              <a:r>
                <a:rPr lang="en-GB" sz="1200">
                  <a:solidFill>
                    <a:prstClr val="black"/>
                  </a:solidFill>
                  <a:latin typeface="Poppins" panose="00000500000000000000" pitchFamily="2" charset="0"/>
                  <a:cs typeface="Poppins" panose="00000500000000000000" pitchFamily="2" charset="0"/>
                </a:rPr>
                <a:t>minimise impact.</a:t>
              </a:r>
              <a:r>
                <a:rPr kumimoji="0" lang="en-GB" sz="1200" b="0" i="0" u="none" strike="noStrike" kern="1200" cap="none" spc="0" normalizeH="0" baseline="0" noProof="0">
                  <a:ln>
                    <a:noFill/>
                  </a:ln>
                  <a:solidFill>
                    <a:prstClr val="black"/>
                  </a:solidFill>
                  <a:effectLst/>
                  <a:uLnTx/>
                  <a:uFillTx/>
                  <a:latin typeface="Poppins" panose="00000500000000000000" pitchFamily="2" charset="0"/>
                  <a:cs typeface="Poppins" panose="00000500000000000000" pitchFamily="2" charset="0"/>
                </a:rPr>
                <a:t> REVEAL will standardise all processes making it seamless for market participants and NESO to organise future trials.</a:t>
              </a:r>
            </a:p>
          </p:txBody>
        </p:sp>
        <p:grpSp>
          <p:nvGrpSpPr>
            <p:cNvPr id="72" name="Group 71">
              <a:extLst>
                <a:ext uri="{FF2B5EF4-FFF2-40B4-BE49-F238E27FC236}">
                  <a16:creationId xmlns:a16="http://schemas.microsoft.com/office/drawing/2014/main" id="{5DD22D31-9D20-9198-1803-4FFB10DE84BF}"/>
                </a:ext>
              </a:extLst>
            </p:cNvPr>
            <p:cNvGrpSpPr/>
            <p:nvPr/>
          </p:nvGrpSpPr>
          <p:grpSpPr>
            <a:xfrm>
              <a:off x="6446519" y="2866486"/>
              <a:ext cx="5738917" cy="896213"/>
              <a:chOff x="6446519" y="2866486"/>
              <a:chExt cx="5738917" cy="896213"/>
            </a:xfrm>
          </p:grpSpPr>
          <p:sp>
            <p:nvSpPr>
              <p:cNvPr id="3" name="Text Placeholder 2">
                <a:extLst>
                  <a:ext uri="{FF2B5EF4-FFF2-40B4-BE49-F238E27FC236}">
                    <a16:creationId xmlns:a16="http://schemas.microsoft.com/office/drawing/2014/main" id="{5010828F-EF7A-D1FB-523B-3DE117ECABA5}"/>
                  </a:ext>
                </a:extLst>
              </p:cNvPr>
              <p:cNvSpPr txBox="1">
                <a:spLocks/>
              </p:cNvSpPr>
              <p:nvPr/>
            </p:nvSpPr>
            <p:spPr>
              <a:xfrm>
                <a:off x="6446519" y="2866486"/>
                <a:ext cx="5738917" cy="896213"/>
              </a:xfrm>
              <a:prstGeom prst="rect">
                <a:avLst/>
              </a:prstGeom>
              <a:ln>
                <a:noFill/>
              </a:ln>
            </p:spPr>
            <p:txBody>
              <a:bodyPr numCol="1"/>
              <a:lstStyle>
                <a:lvl1pPr marL="285750" indent="-285750" defTabSz="914377">
                  <a:lnSpc>
                    <a:spcPct val="90000"/>
                  </a:lnSpc>
                  <a:spcBef>
                    <a:spcPts val="1000"/>
                  </a:spcBef>
                  <a:buClr>
                    <a:srgbClr val="0070C0"/>
                  </a:buClr>
                  <a:buFont typeface="Arial" panose="020B0604020202020204" pitchFamily="34" charset="0"/>
                  <a:buChar char="•"/>
                  <a:defRPr sz="1600" b="1" i="0">
                    <a:solidFill>
                      <a:srgbClr val="FEBE23"/>
                    </a:solidFill>
                    <a:latin typeface="HelveticaNeueLT Pro 55 Roman" panose="020B0604020202020204" pitchFamily="34" charset="77"/>
                  </a:defRPr>
                </a:lvl1pPr>
                <a:lvl2pPr marL="457189" indent="0" defTabSz="914377">
                  <a:lnSpc>
                    <a:spcPct val="90000"/>
                  </a:lnSpc>
                  <a:spcBef>
                    <a:spcPts val="500"/>
                  </a:spcBef>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77" indent="0" defTabSz="914377">
                  <a:lnSpc>
                    <a:spcPct val="90000"/>
                  </a:lnSpc>
                  <a:spcBef>
                    <a:spcPts val="500"/>
                  </a:spcBef>
                  <a:buFont typeface="Arial" panose="020B0604020202020204" pitchFamily="34" charset="0"/>
                  <a:buNone/>
                  <a:defRPr sz="1400" b="0" i="0">
                    <a:solidFill>
                      <a:srgbClr val="E8BC28"/>
                    </a:solidFill>
                    <a:latin typeface="HelveticaNeueLT Std Lt" panose="020B0403020202020204" pitchFamily="34" charset="0"/>
                  </a:defRPr>
                </a:lvl3pPr>
                <a:lvl4pPr marL="1371566" indent="0" defTabSz="914377">
                  <a:lnSpc>
                    <a:spcPct val="90000"/>
                  </a:lnSpc>
                  <a:spcBef>
                    <a:spcPts val="500"/>
                  </a:spcBef>
                  <a:buFont typeface="Arial" panose="020B0604020202020204" pitchFamily="34" charset="0"/>
                  <a:buNone/>
                  <a:defRPr sz="1400" b="0" i="0">
                    <a:solidFill>
                      <a:srgbClr val="E8BC28"/>
                    </a:solidFill>
                    <a:latin typeface="HelveticaNeueLT Std Lt" panose="020B0403020202020204" pitchFamily="34" charset="0"/>
                  </a:defRPr>
                </a:lvl4pPr>
                <a:lvl5pPr marL="1828755" indent="0" defTabSz="914377">
                  <a:lnSpc>
                    <a:spcPct val="90000"/>
                  </a:lnSpc>
                  <a:spcBef>
                    <a:spcPts val="500"/>
                  </a:spcBef>
                  <a:buFont typeface="Arial" panose="020B0604020202020204" pitchFamily="34" charset="0"/>
                  <a:buNone/>
                  <a:defRPr b="0" i="0">
                    <a:latin typeface="HelveticaNeueLT Std Thin" panose="020B0403020202020204" pitchFamily="34" charset="0"/>
                  </a:defRPr>
                </a:lvl5pPr>
                <a:lvl6pPr marL="2514537" indent="-228594" defTabSz="914377">
                  <a:lnSpc>
                    <a:spcPct val="90000"/>
                  </a:lnSpc>
                  <a:spcBef>
                    <a:spcPts val="500"/>
                  </a:spcBef>
                  <a:buFont typeface="Arial" panose="020B0604020202020204" pitchFamily="34" charset="0"/>
                  <a:buChar char="•"/>
                </a:lvl6pPr>
                <a:lvl7pPr marL="2971726" indent="-228594" defTabSz="914377">
                  <a:lnSpc>
                    <a:spcPct val="90000"/>
                  </a:lnSpc>
                  <a:spcBef>
                    <a:spcPts val="500"/>
                  </a:spcBef>
                  <a:buFont typeface="Arial" panose="020B0604020202020204" pitchFamily="34" charset="0"/>
                  <a:buChar char="•"/>
                </a:lvl7pPr>
                <a:lvl8pPr marL="3428914" indent="-228594" defTabSz="914377">
                  <a:lnSpc>
                    <a:spcPct val="90000"/>
                  </a:lnSpc>
                  <a:spcBef>
                    <a:spcPts val="500"/>
                  </a:spcBef>
                  <a:buFont typeface="Arial" panose="020B0604020202020204" pitchFamily="34" charset="0"/>
                  <a:buChar char="•"/>
                </a:lvl8pPr>
                <a:lvl9pPr marL="3886103" indent="-228594" defTabSz="914377">
                  <a:lnSpc>
                    <a:spcPct val="90000"/>
                  </a:lnSpc>
                  <a:spcBef>
                    <a:spcPts val="500"/>
                  </a:spcBef>
                  <a:buFont typeface="Arial" panose="020B0604020202020204" pitchFamily="34" charset="0"/>
                  <a:buChar char="•"/>
                </a:lvl9pPr>
              </a:lstStyle>
              <a:p>
                <a:pPr marL="0" marR="0" lvl="0" indent="0" algn="l" defTabSz="914377" rtl="0" eaLnBrk="1" fontAlgn="auto" latinLnBrk="0" hangingPunct="1">
                  <a:lnSpc>
                    <a:spcPct val="90000"/>
                  </a:lnSpc>
                  <a:spcBef>
                    <a:spcPts val="1000"/>
                  </a:spcBef>
                  <a:spcAft>
                    <a:spcPts val="0"/>
                  </a:spcAft>
                  <a:buClr>
                    <a:srgbClr val="0070C0"/>
                  </a:buClr>
                  <a:buSzTx/>
                  <a:buFont typeface="Arial" panose="020B0604020202020204" pitchFamily="34" charset="0"/>
                  <a:buNone/>
                  <a:tabLst/>
                  <a:defRPr/>
                </a:pPr>
                <a:r>
                  <a:rPr lang="en-GB" sz="1400">
                    <a:solidFill>
                      <a:schemeClr val="accent1"/>
                    </a:solidFill>
                    <a:latin typeface="Poppins" panose="00000500000000000000" pitchFamily="2" charset="0"/>
                    <a:cs typeface="Poppins" panose="00000500000000000000" pitchFamily="2" charset="0"/>
                  </a:rPr>
                  <a:t>Trial Planning</a:t>
                </a:r>
              </a:p>
            </p:txBody>
          </p:sp>
          <p:cxnSp>
            <p:nvCxnSpPr>
              <p:cNvPr id="8" name="Straight Connector 7">
                <a:extLst>
                  <a:ext uri="{FF2B5EF4-FFF2-40B4-BE49-F238E27FC236}">
                    <a16:creationId xmlns:a16="http://schemas.microsoft.com/office/drawing/2014/main" id="{196D7C67-31D9-2E08-118F-4E88225EAB19}"/>
                  </a:ext>
                </a:extLst>
              </p:cNvPr>
              <p:cNvCxnSpPr/>
              <p:nvPr/>
            </p:nvCxnSpPr>
            <p:spPr>
              <a:xfrm flipV="1">
                <a:off x="6523065" y="3200622"/>
                <a:ext cx="5004994" cy="14424"/>
              </a:xfrm>
              <a:prstGeom prst="line">
                <a:avLst/>
              </a:prstGeom>
              <a:ln>
                <a:solidFill>
                  <a:srgbClr val="670B50"/>
                </a:solidFill>
              </a:ln>
            </p:spPr>
            <p:style>
              <a:lnRef idx="2">
                <a:schemeClr val="accent1"/>
              </a:lnRef>
              <a:fillRef idx="0">
                <a:schemeClr val="accent1"/>
              </a:fillRef>
              <a:effectRef idx="1">
                <a:schemeClr val="accent1"/>
              </a:effectRef>
              <a:fontRef idx="minor">
                <a:schemeClr val="tx1"/>
              </a:fontRef>
            </p:style>
          </p:cxnSp>
        </p:grpSp>
      </p:grpSp>
      <p:grpSp>
        <p:nvGrpSpPr>
          <p:cNvPr id="76" name="Group 75">
            <a:extLst>
              <a:ext uri="{FF2B5EF4-FFF2-40B4-BE49-F238E27FC236}">
                <a16:creationId xmlns:a16="http://schemas.microsoft.com/office/drawing/2014/main" id="{15B594EB-7583-1ADF-68C3-5274C76086E3}"/>
              </a:ext>
            </a:extLst>
          </p:cNvPr>
          <p:cNvGrpSpPr/>
          <p:nvPr/>
        </p:nvGrpSpPr>
        <p:grpSpPr>
          <a:xfrm>
            <a:off x="5868339" y="3760745"/>
            <a:ext cx="6281962" cy="1159594"/>
            <a:chOff x="6446519" y="4244158"/>
            <a:chExt cx="5745481" cy="1159594"/>
          </a:xfrm>
        </p:grpSpPr>
        <p:sp>
          <p:nvSpPr>
            <p:cNvPr id="71" name="TextBox 70">
              <a:extLst>
                <a:ext uri="{FF2B5EF4-FFF2-40B4-BE49-F238E27FC236}">
                  <a16:creationId xmlns:a16="http://schemas.microsoft.com/office/drawing/2014/main" id="{5232E306-BBA6-36F1-F9C9-559B6F77166F}"/>
                </a:ext>
              </a:extLst>
            </p:cNvPr>
            <p:cNvSpPr txBox="1"/>
            <p:nvPr/>
          </p:nvSpPr>
          <p:spPr>
            <a:xfrm>
              <a:off x="6446519" y="4572755"/>
              <a:ext cx="5372574" cy="830997"/>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lang="en-GB" sz="1200">
                  <a:latin typeface="Poppins" panose="00000500000000000000" pitchFamily="2" charset="0"/>
                  <a:cs typeface="Poppins" panose="00000500000000000000" pitchFamily="2" charset="0"/>
                </a:rPr>
                <a:t>As with the planning of trials, ensuring efficient management procedures throughout the trials process is vital to minimising business impact and guaranteeing reliable results. REVEAL will deliver a set of standardised processes that are embedded within the Trial Management Platform . </a:t>
              </a:r>
            </a:p>
          </p:txBody>
        </p:sp>
        <p:grpSp>
          <p:nvGrpSpPr>
            <p:cNvPr id="73" name="Group 72">
              <a:extLst>
                <a:ext uri="{FF2B5EF4-FFF2-40B4-BE49-F238E27FC236}">
                  <a16:creationId xmlns:a16="http://schemas.microsoft.com/office/drawing/2014/main" id="{984E95EA-3AB0-C57E-8B21-92AE183A7F8F}"/>
                </a:ext>
              </a:extLst>
            </p:cNvPr>
            <p:cNvGrpSpPr/>
            <p:nvPr/>
          </p:nvGrpSpPr>
          <p:grpSpPr>
            <a:xfrm>
              <a:off x="6453083" y="4244158"/>
              <a:ext cx="5738917" cy="896213"/>
              <a:chOff x="6446519" y="2866486"/>
              <a:chExt cx="5738917" cy="896213"/>
            </a:xfrm>
          </p:grpSpPr>
          <p:sp>
            <p:nvSpPr>
              <p:cNvPr id="74" name="Text Placeholder 2">
                <a:extLst>
                  <a:ext uri="{FF2B5EF4-FFF2-40B4-BE49-F238E27FC236}">
                    <a16:creationId xmlns:a16="http://schemas.microsoft.com/office/drawing/2014/main" id="{7E30A2A9-BA22-0BDB-B2BB-475983517EA9}"/>
                  </a:ext>
                </a:extLst>
              </p:cNvPr>
              <p:cNvSpPr txBox="1">
                <a:spLocks/>
              </p:cNvSpPr>
              <p:nvPr/>
            </p:nvSpPr>
            <p:spPr>
              <a:xfrm>
                <a:off x="6446519" y="2866486"/>
                <a:ext cx="5738917" cy="896213"/>
              </a:xfrm>
              <a:prstGeom prst="rect">
                <a:avLst/>
              </a:prstGeom>
              <a:ln>
                <a:noFill/>
              </a:ln>
            </p:spPr>
            <p:txBody>
              <a:bodyPr numCol="1"/>
              <a:lstStyle>
                <a:lvl1pPr marL="285750" indent="-285750" defTabSz="914377">
                  <a:lnSpc>
                    <a:spcPct val="90000"/>
                  </a:lnSpc>
                  <a:spcBef>
                    <a:spcPts val="1000"/>
                  </a:spcBef>
                  <a:buClr>
                    <a:srgbClr val="0070C0"/>
                  </a:buClr>
                  <a:buFont typeface="Arial" panose="020B0604020202020204" pitchFamily="34" charset="0"/>
                  <a:buChar char="•"/>
                  <a:defRPr sz="1600" b="1" i="0">
                    <a:solidFill>
                      <a:srgbClr val="FEBE23"/>
                    </a:solidFill>
                    <a:latin typeface="HelveticaNeueLT Pro 55 Roman" panose="020B0604020202020204" pitchFamily="34" charset="77"/>
                  </a:defRPr>
                </a:lvl1pPr>
                <a:lvl2pPr marL="457189" indent="0" defTabSz="914377">
                  <a:lnSpc>
                    <a:spcPct val="90000"/>
                  </a:lnSpc>
                  <a:spcBef>
                    <a:spcPts val="500"/>
                  </a:spcBef>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77" indent="0" defTabSz="914377">
                  <a:lnSpc>
                    <a:spcPct val="90000"/>
                  </a:lnSpc>
                  <a:spcBef>
                    <a:spcPts val="500"/>
                  </a:spcBef>
                  <a:buFont typeface="Arial" panose="020B0604020202020204" pitchFamily="34" charset="0"/>
                  <a:buNone/>
                  <a:defRPr sz="1400" b="0" i="0">
                    <a:solidFill>
                      <a:srgbClr val="E8BC28"/>
                    </a:solidFill>
                    <a:latin typeface="HelveticaNeueLT Std Lt" panose="020B0403020202020204" pitchFamily="34" charset="0"/>
                  </a:defRPr>
                </a:lvl3pPr>
                <a:lvl4pPr marL="1371566" indent="0" defTabSz="914377">
                  <a:lnSpc>
                    <a:spcPct val="90000"/>
                  </a:lnSpc>
                  <a:spcBef>
                    <a:spcPts val="500"/>
                  </a:spcBef>
                  <a:buFont typeface="Arial" panose="020B0604020202020204" pitchFamily="34" charset="0"/>
                  <a:buNone/>
                  <a:defRPr sz="1400" b="0" i="0">
                    <a:solidFill>
                      <a:srgbClr val="E8BC28"/>
                    </a:solidFill>
                    <a:latin typeface="HelveticaNeueLT Std Lt" panose="020B0403020202020204" pitchFamily="34" charset="0"/>
                  </a:defRPr>
                </a:lvl4pPr>
                <a:lvl5pPr marL="1828755" indent="0" defTabSz="914377">
                  <a:lnSpc>
                    <a:spcPct val="90000"/>
                  </a:lnSpc>
                  <a:spcBef>
                    <a:spcPts val="500"/>
                  </a:spcBef>
                  <a:buFont typeface="Arial" panose="020B0604020202020204" pitchFamily="34" charset="0"/>
                  <a:buNone/>
                  <a:defRPr b="0" i="0">
                    <a:latin typeface="HelveticaNeueLT Std Thin" panose="020B0403020202020204" pitchFamily="34" charset="0"/>
                  </a:defRPr>
                </a:lvl5pPr>
                <a:lvl6pPr marL="2514537" indent="-228594" defTabSz="914377">
                  <a:lnSpc>
                    <a:spcPct val="90000"/>
                  </a:lnSpc>
                  <a:spcBef>
                    <a:spcPts val="500"/>
                  </a:spcBef>
                  <a:buFont typeface="Arial" panose="020B0604020202020204" pitchFamily="34" charset="0"/>
                  <a:buChar char="•"/>
                </a:lvl6pPr>
                <a:lvl7pPr marL="2971726" indent="-228594" defTabSz="914377">
                  <a:lnSpc>
                    <a:spcPct val="90000"/>
                  </a:lnSpc>
                  <a:spcBef>
                    <a:spcPts val="500"/>
                  </a:spcBef>
                  <a:buFont typeface="Arial" panose="020B0604020202020204" pitchFamily="34" charset="0"/>
                  <a:buChar char="•"/>
                </a:lvl7pPr>
                <a:lvl8pPr marL="3428914" indent="-228594" defTabSz="914377">
                  <a:lnSpc>
                    <a:spcPct val="90000"/>
                  </a:lnSpc>
                  <a:spcBef>
                    <a:spcPts val="500"/>
                  </a:spcBef>
                  <a:buFont typeface="Arial" panose="020B0604020202020204" pitchFamily="34" charset="0"/>
                  <a:buChar char="•"/>
                </a:lvl8pPr>
                <a:lvl9pPr marL="3886103" indent="-228594" defTabSz="914377">
                  <a:lnSpc>
                    <a:spcPct val="90000"/>
                  </a:lnSpc>
                  <a:spcBef>
                    <a:spcPts val="500"/>
                  </a:spcBef>
                  <a:buFont typeface="Arial" panose="020B0604020202020204" pitchFamily="34" charset="0"/>
                  <a:buChar char="•"/>
                </a:lvl9pPr>
              </a:lstStyle>
              <a:p>
                <a:pPr marL="0" marR="0" lvl="0" indent="0" algn="l" defTabSz="914377" rtl="0" eaLnBrk="1" fontAlgn="auto" latinLnBrk="0" hangingPunct="1">
                  <a:lnSpc>
                    <a:spcPct val="90000"/>
                  </a:lnSpc>
                  <a:spcBef>
                    <a:spcPts val="1000"/>
                  </a:spcBef>
                  <a:spcAft>
                    <a:spcPts val="0"/>
                  </a:spcAft>
                  <a:buClr>
                    <a:srgbClr val="0070C0"/>
                  </a:buClr>
                  <a:buSzTx/>
                  <a:buFont typeface="Arial" panose="020B0604020202020204" pitchFamily="34" charset="0"/>
                  <a:buNone/>
                  <a:tabLst/>
                  <a:defRPr/>
                </a:pPr>
                <a:r>
                  <a:rPr lang="en-GB" sz="1400">
                    <a:solidFill>
                      <a:schemeClr val="accent1"/>
                    </a:solidFill>
                    <a:latin typeface="Poppins" panose="00000500000000000000" pitchFamily="2" charset="0"/>
                    <a:cs typeface="Poppins" panose="00000500000000000000" pitchFamily="2" charset="0"/>
                  </a:rPr>
                  <a:t>Trial Management</a:t>
                </a:r>
              </a:p>
            </p:txBody>
          </p:sp>
          <p:cxnSp>
            <p:nvCxnSpPr>
              <p:cNvPr id="75" name="Straight Connector 74">
                <a:extLst>
                  <a:ext uri="{FF2B5EF4-FFF2-40B4-BE49-F238E27FC236}">
                    <a16:creationId xmlns:a16="http://schemas.microsoft.com/office/drawing/2014/main" id="{EF35D7AD-8ED4-AC4C-BBF7-B712C5BD3077}"/>
                  </a:ext>
                </a:extLst>
              </p:cNvPr>
              <p:cNvCxnSpPr/>
              <p:nvPr/>
            </p:nvCxnSpPr>
            <p:spPr>
              <a:xfrm flipV="1">
                <a:off x="6523065" y="3200622"/>
                <a:ext cx="5004994" cy="14424"/>
              </a:xfrm>
              <a:prstGeom prst="line">
                <a:avLst/>
              </a:prstGeom>
              <a:ln>
                <a:solidFill>
                  <a:srgbClr val="670B50"/>
                </a:solidFill>
              </a:ln>
            </p:spPr>
            <p:style>
              <a:lnRef idx="2">
                <a:schemeClr val="accent1"/>
              </a:lnRef>
              <a:fillRef idx="0">
                <a:schemeClr val="accent1"/>
              </a:fillRef>
              <a:effectRef idx="1">
                <a:schemeClr val="accent1"/>
              </a:effectRef>
              <a:fontRef idx="minor">
                <a:schemeClr val="tx1"/>
              </a:fontRef>
            </p:style>
          </p:cxnSp>
        </p:grpSp>
      </p:grpSp>
      <p:sp>
        <p:nvSpPr>
          <p:cNvPr id="9" name="Title 1">
            <a:extLst>
              <a:ext uri="{FF2B5EF4-FFF2-40B4-BE49-F238E27FC236}">
                <a16:creationId xmlns:a16="http://schemas.microsoft.com/office/drawing/2014/main" id="{25E850E9-7BBA-A645-ED14-6C4759FB2F62}"/>
              </a:ext>
            </a:extLst>
          </p:cNvPr>
          <p:cNvSpPr txBox="1">
            <a:spLocks/>
          </p:cNvSpPr>
          <p:nvPr/>
        </p:nvSpPr>
        <p:spPr>
          <a:xfrm>
            <a:off x="592435" y="617052"/>
            <a:ext cx="10515600" cy="468130"/>
          </a:xfrm>
          <a:prstGeom prst="rect">
            <a:avLst/>
          </a:prstGeom>
        </p:spPr>
        <p:txBody>
          <a:bodyPr vert="horz" lIns="0" tIns="45720" rIns="91440" bIns="45720" rtlCol="0" anchor="t">
            <a:normAutofit/>
          </a:bodyPr>
          <a:lstStyle>
            <a:lvl1pPr algn="l" defTabSz="914400" rtl="0" eaLnBrk="1" latinLnBrk="0" hangingPunct="1">
              <a:lnSpc>
                <a:spcPct val="90000"/>
              </a:lnSpc>
              <a:spcBef>
                <a:spcPct val="0"/>
              </a:spcBef>
              <a:buNone/>
              <a:defRPr sz="4400" b="1" i="0" kern="1200">
                <a:solidFill>
                  <a:schemeClr val="accent1"/>
                </a:solidFill>
                <a:latin typeface="Arial" panose="020B0604020202020204" pitchFamily="34" charset="0"/>
                <a:ea typeface="+mj-ea"/>
                <a:cs typeface="Arial" panose="020B0604020202020204" pitchFamily="34" charset="0"/>
              </a:defRPr>
            </a:lvl1pPr>
          </a:lstStyle>
          <a:p>
            <a:r>
              <a:rPr lang="en-GB" sz="2400">
                <a:latin typeface="Poppins" panose="00000500000000000000" pitchFamily="2" charset="0"/>
                <a:cs typeface="Poppins" panose="00000500000000000000" pitchFamily="2" charset="0"/>
              </a:rPr>
              <a:t>Process</a:t>
            </a:r>
            <a:r>
              <a:rPr lang="en-GB" sz="2400">
                <a:solidFill>
                  <a:schemeClr val="tx2">
                    <a:lumMod val="90000"/>
                    <a:lumOff val="10000"/>
                  </a:schemeClr>
                </a:solidFill>
                <a:latin typeface="Poppins" panose="00000500000000000000" pitchFamily="2" charset="0"/>
                <a:cs typeface="Poppins" panose="00000500000000000000" pitchFamily="2" charset="0"/>
              </a:rPr>
              <a:t> capabilities for the wider REVEAL programme </a:t>
            </a:r>
          </a:p>
        </p:txBody>
      </p:sp>
      <p:grpSp>
        <p:nvGrpSpPr>
          <p:cNvPr id="23" name="Group 22">
            <a:extLst>
              <a:ext uri="{FF2B5EF4-FFF2-40B4-BE49-F238E27FC236}">
                <a16:creationId xmlns:a16="http://schemas.microsoft.com/office/drawing/2014/main" id="{E46A084A-FA2A-9A91-F885-5A1F29DFC487}"/>
              </a:ext>
            </a:extLst>
          </p:cNvPr>
          <p:cNvGrpSpPr/>
          <p:nvPr>
            <p:custDataLst>
              <p:tags r:id="rId1"/>
            </p:custDataLst>
          </p:nvPr>
        </p:nvGrpSpPr>
        <p:grpSpPr>
          <a:xfrm>
            <a:off x="449426" y="5055906"/>
            <a:ext cx="826567" cy="68400"/>
            <a:chOff x="5334000" y="3429000"/>
            <a:chExt cx="1524000" cy="152400"/>
          </a:xfrm>
        </p:grpSpPr>
        <p:sp>
          <p:nvSpPr>
            <p:cNvPr id="24" name="background">
              <a:extLst>
                <a:ext uri="{FF2B5EF4-FFF2-40B4-BE49-F238E27FC236}">
                  <a16:creationId xmlns:a16="http://schemas.microsoft.com/office/drawing/2014/main" id="{DDE02886-A630-D60B-9619-3C559A22BBF2}"/>
                </a:ext>
              </a:extLst>
            </p:cNvPr>
            <p:cNvSpPr/>
            <p:nvPr/>
          </p:nvSpPr>
          <p:spPr>
            <a:xfrm>
              <a:off x="5334000" y="3429000"/>
              <a:ext cx="1524000" cy="152400"/>
            </a:xfrm>
            <a:prstGeom prst="rect">
              <a:avLst/>
            </a:prstGeom>
            <a:solidFill>
              <a:srgbClr val="D9D9D9"/>
            </a:solidFill>
            <a:ln w="19050" cap="flat" cmpd="sng" algn="ctr">
              <a:noFill/>
              <a:prstDash val="solid"/>
              <a:miter lim="800000"/>
            </a:ln>
            <a:effectLst/>
            <a:extLst>
              <a:ext uri="{91240B29-F687-4F45-9708-019B960494DF}">
                <a14:hiddenLine xmlns:a14="http://schemas.microsoft.com/office/drawing/2010/main" w="1905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accent2"/>
                </a:solidFill>
                <a:latin typeface="Poppins" panose="00000500000000000000" pitchFamily="2" charset="0"/>
                <a:cs typeface="Poppins" panose="00000500000000000000" pitchFamily="2" charset="0"/>
              </a:endParaRPr>
            </a:p>
          </p:txBody>
        </p:sp>
        <p:sp>
          <p:nvSpPr>
            <p:cNvPr id="25" name="bar">
              <a:extLst>
                <a:ext uri="{FF2B5EF4-FFF2-40B4-BE49-F238E27FC236}">
                  <a16:creationId xmlns:a16="http://schemas.microsoft.com/office/drawing/2014/main" id="{363EAE9D-104A-6494-5E1F-267360B8A69B}"/>
                </a:ext>
              </a:extLst>
            </p:cNvPr>
            <p:cNvSpPr/>
            <p:nvPr/>
          </p:nvSpPr>
          <p:spPr>
            <a:xfrm>
              <a:off x="5334000" y="3429000"/>
              <a:ext cx="381000" cy="152400"/>
            </a:xfrm>
            <a:prstGeom prst="rect">
              <a:avLst/>
            </a:prstGeom>
            <a:solidFill>
              <a:schemeClr val="accent2"/>
            </a:solidFill>
            <a:ln w="19050" cap="flat" cmpd="sng" algn="ctr">
              <a:noFill/>
              <a:prstDash val="solid"/>
              <a:miter lim="800000"/>
            </a:ln>
            <a:effectLst/>
            <a:extLst>
              <a:ext uri="{91240B29-F687-4F45-9708-019B960494DF}">
                <a14:hiddenLine xmlns:a14="http://schemas.microsoft.com/office/drawing/2010/main" w="1905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rgbClr val="D9D9D9"/>
                </a:solidFill>
                <a:latin typeface="Poppins" panose="00000500000000000000" pitchFamily="2" charset="0"/>
                <a:cs typeface="Poppins" panose="00000500000000000000" pitchFamily="2" charset="0"/>
              </a:endParaRPr>
            </a:p>
          </p:txBody>
        </p:sp>
        <p:sp>
          <p:nvSpPr>
            <p:cNvPr id="26" name="foreground">
              <a:extLst>
                <a:ext uri="{FF2B5EF4-FFF2-40B4-BE49-F238E27FC236}">
                  <a16:creationId xmlns:a16="http://schemas.microsoft.com/office/drawing/2014/main" id="{71BABB08-E65C-88B9-9E5F-A2A47F3CE6ED}"/>
                </a:ext>
              </a:extLst>
            </p:cNvPr>
            <p:cNvSpPr/>
            <p:nvPr/>
          </p:nvSpPr>
          <p:spPr>
            <a:xfrm>
              <a:off x="5334000" y="3429000"/>
              <a:ext cx="1524000" cy="152400"/>
            </a:xfrm>
            <a:prstGeom prst="rect">
              <a:avLst/>
            </a:prstGeom>
            <a:noFill/>
            <a:ln w="1905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GB">
                <a:latin typeface="Poppins" panose="00000500000000000000" pitchFamily="2" charset="0"/>
                <a:cs typeface="Poppins" panose="00000500000000000000" pitchFamily="2" charset="0"/>
              </a:endParaRPr>
            </a:p>
          </p:txBody>
        </p:sp>
      </p:grpSp>
      <p:grpSp>
        <p:nvGrpSpPr>
          <p:cNvPr id="27" name="Group 26">
            <a:extLst>
              <a:ext uri="{FF2B5EF4-FFF2-40B4-BE49-F238E27FC236}">
                <a16:creationId xmlns:a16="http://schemas.microsoft.com/office/drawing/2014/main" id="{6B97B1B2-C6BB-5067-0483-E933BD7EB4EE}"/>
              </a:ext>
            </a:extLst>
          </p:cNvPr>
          <p:cNvGrpSpPr/>
          <p:nvPr>
            <p:custDataLst>
              <p:tags r:id="rId2"/>
            </p:custDataLst>
          </p:nvPr>
        </p:nvGrpSpPr>
        <p:grpSpPr>
          <a:xfrm>
            <a:off x="1210502" y="6104139"/>
            <a:ext cx="826567" cy="68400"/>
            <a:chOff x="5334000" y="3429000"/>
            <a:chExt cx="1524000" cy="152400"/>
          </a:xfrm>
        </p:grpSpPr>
        <p:sp>
          <p:nvSpPr>
            <p:cNvPr id="28" name="background">
              <a:extLst>
                <a:ext uri="{FF2B5EF4-FFF2-40B4-BE49-F238E27FC236}">
                  <a16:creationId xmlns:a16="http://schemas.microsoft.com/office/drawing/2014/main" id="{08EF2A00-199A-FDF6-56BC-D60647C5A610}"/>
                </a:ext>
              </a:extLst>
            </p:cNvPr>
            <p:cNvSpPr/>
            <p:nvPr/>
          </p:nvSpPr>
          <p:spPr>
            <a:xfrm>
              <a:off x="5334000" y="3429000"/>
              <a:ext cx="1524000" cy="152400"/>
            </a:xfrm>
            <a:prstGeom prst="rect">
              <a:avLst/>
            </a:prstGeom>
            <a:solidFill>
              <a:srgbClr val="D9D9D9"/>
            </a:solidFill>
            <a:ln w="19050" cap="flat" cmpd="sng" algn="ctr">
              <a:noFill/>
              <a:prstDash val="solid"/>
              <a:miter lim="800000"/>
            </a:ln>
            <a:effectLst/>
            <a:extLst>
              <a:ext uri="{91240B29-F687-4F45-9708-019B960494DF}">
                <a14:hiddenLine xmlns:a14="http://schemas.microsoft.com/office/drawing/2010/main" w="1905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accent2"/>
                </a:solidFill>
                <a:latin typeface="Poppins" panose="00000500000000000000" pitchFamily="2" charset="0"/>
                <a:cs typeface="Poppins" panose="00000500000000000000" pitchFamily="2" charset="0"/>
              </a:endParaRPr>
            </a:p>
          </p:txBody>
        </p:sp>
        <p:sp>
          <p:nvSpPr>
            <p:cNvPr id="29" name="bar">
              <a:extLst>
                <a:ext uri="{FF2B5EF4-FFF2-40B4-BE49-F238E27FC236}">
                  <a16:creationId xmlns:a16="http://schemas.microsoft.com/office/drawing/2014/main" id="{94057E3F-4B2D-7CBF-49D2-5A40629E5BB5}"/>
                </a:ext>
              </a:extLst>
            </p:cNvPr>
            <p:cNvSpPr/>
            <p:nvPr/>
          </p:nvSpPr>
          <p:spPr>
            <a:xfrm>
              <a:off x="5334000" y="3429000"/>
              <a:ext cx="381000" cy="152400"/>
            </a:xfrm>
            <a:prstGeom prst="rect">
              <a:avLst/>
            </a:prstGeom>
            <a:solidFill>
              <a:schemeClr val="accent2"/>
            </a:solidFill>
            <a:ln w="19050" cap="flat" cmpd="sng" algn="ctr">
              <a:noFill/>
              <a:prstDash val="solid"/>
              <a:miter lim="800000"/>
            </a:ln>
            <a:effectLst/>
            <a:extLst>
              <a:ext uri="{91240B29-F687-4F45-9708-019B960494DF}">
                <a14:hiddenLine xmlns:a14="http://schemas.microsoft.com/office/drawing/2010/main" w="1905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rgbClr val="D9D9D9"/>
                </a:solidFill>
                <a:latin typeface="Poppins" panose="00000500000000000000" pitchFamily="2" charset="0"/>
                <a:cs typeface="Poppins" panose="00000500000000000000" pitchFamily="2" charset="0"/>
              </a:endParaRPr>
            </a:p>
          </p:txBody>
        </p:sp>
        <p:sp>
          <p:nvSpPr>
            <p:cNvPr id="30" name="foreground">
              <a:extLst>
                <a:ext uri="{FF2B5EF4-FFF2-40B4-BE49-F238E27FC236}">
                  <a16:creationId xmlns:a16="http://schemas.microsoft.com/office/drawing/2014/main" id="{5D93B4D5-551A-3907-96FD-BF0FE850A277}"/>
                </a:ext>
              </a:extLst>
            </p:cNvPr>
            <p:cNvSpPr/>
            <p:nvPr/>
          </p:nvSpPr>
          <p:spPr>
            <a:xfrm>
              <a:off x="5334000" y="3429000"/>
              <a:ext cx="1524000" cy="152400"/>
            </a:xfrm>
            <a:prstGeom prst="rect">
              <a:avLst/>
            </a:prstGeom>
            <a:noFill/>
            <a:ln w="1905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GB">
                <a:latin typeface="Poppins" panose="00000500000000000000" pitchFamily="2" charset="0"/>
                <a:cs typeface="Poppins" panose="00000500000000000000" pitchFamily="2" charset="0"/>
              </a:endParaRPr>
            </a:p>
          </p:txBody>
        </p:sp>
      </p:grpSp>
      <p:grpSp>
        <p:nvGrpSpPr>
          <p:cNvPr id="31" name="Group 30">
            <a:extLst>
              <a:ext uri="{FF2B5EF4-FFF2-40B4-BE49-F238E27FC236}">
                <a16:creationId xmlns:a16="http://schemas.microsoft.com/office/drawing/2014/main" id="{3B27C06C-3471-86C2-0895-E2167AAA7DD9}"/>
              </a:ext>
            </a:extLst>
          </p:cNvPr>
          <p:cNvGrpSpPr/>
          <p:nvPr>
            <p:custDataLst>
              <p:tags r:id="rId3"/>
            </p:custDataLst>
          </p:nvPr>
        </p:nvGrpSpPr>
        <p:grpSpPr>
          <a:xfrm>
            <a:off x="2486781" y="5126935"/>
            <a:ext cx="510780" cy="80932"/>
            <a:chOff x="5334000" y="3429000"/>
            <a:chExt cx="1524000" cy="152400"/>
          </a:xfrm>
        </p:grpSpPr>
        <p:sp>
          <p:nvSpPr>
            <p:cNvPr id="32" name="background">
              <a:extLst>
                <a:ext uri="{FF2B5EF4-FFF2-40B4-BE49-F238E27FC236}">
                  <a16:creationId xmlns:a16="http://schemas.microsoft.com/office/drawing/2014/main" id="{22097E7B-DA15-18B4-5E31-57D965E082B4}"/>
                </a:ext>
              </a:extLst>
            </p:cNvPr>
            <p:cNvSpPr/>
            <p:nvPr/>
          </p:nvSpPr>
          <p:spPr>
            <a:xfrm>
              <a:off x="5334000" y="3429000"/>
              <a:ext cx="1524000" cy="152400"/>
            </a:xfrm>
            <a:prstGeom prst="rect">
              <a:avLst/>
            </a:prstGeom>
            <a:solidFill>
              <a:srgbClr val="D9D9D9"/>
            </a:solidFill>
            <a:ln w="19050" cap="flat" cmpd="sng" algn="ctr">
              <a:noFill/>
              <a:prstDash val="solid"/>
              <a:miter lim="800000"/>
            </a:ln>
            <a:effectLst/>
            <a:extLst>
              <a:ext uri="{91240B29-F687-4F45-9708-019B960494DF}">
                <a14:hiddenLine xmlns:a14="http://schemas.microsoft.com/office/drawing/2010/main" w="1905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accent5"/>
                </a:solidFill>
                <a:latin typeface="Poppins" panose="00000500000000000000" pitchFamily="2" charset="0"/>
                <a:cs typeface="Poppins" panose="00000500000000000000" pitchFamily="2" charset="0"/>
              </a:endParaRPr>
            </a:p>
          </p:txBody>
        </p:sp>
        <p:sp>
          <p:nvSpPr>
            <p:cNvPr id="33" name="bar">
              <a:extLst>
                <a:ext uri="{FF2B5EF4-FFF2-40B4-BE49-F238E27FC236}">
                  <a16:creationId xmlns:a16="http://schemas.microsoft.com/office/drawing/2014/main" id="{C6F39044-25A9-4FA0-F3CD-C3FD314702CA}"/>
                </a:ext>
              </a:extLst>
            </p:cNvPr>
            <p:cNvSpPr/>
            <p:nvPr/>
          </p:nvSpPr>
          <p:spPr>
            <a:xfrm>
              <a:off x="5334000" y="3429000"/>
              <a:ext cx="761999" cy="152400"/>
            </a:xfrm>
            <a:prstGeom prst="rect">
              <a:avLst/>
            </a:prstGeom>
            <a:solidFill>
              <a:schemeClr val="accent2"/>
            </a:solidFill>
            <a:ln w="19050" cap="flat" cmpd="sng" algn="ctr">
              <a:noFill/>
              <a:prstDash val="solid"/>
              <a:miter lim="800000"/>
            </a:ln>
            <a:effectLst/>
            <a:extLst>
              <a:ext uri="{91240B29-F687-4F45-9708-019B960494DF}">
                <a14:hiddenLine xmlns:a14="http://schemas.microsoft.com/office/drawing/2010/main" w="1905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wrap="none" lIns="0" rIns="49659" rtlCol="0" anchor="ctr">
              <a:noAutofit/>
            </a:bodyPr>
            <a:lstStyle/>
            <a:p>
              <a:pPr algn="r"/>
              <a:endParaRPr lang="en-GB" sz="782">
                <a:solidFill>
                  <a:srgbClr val="D9D9D9"/>
                </a:solidFill>
                <a:latin typeface="Poppins" panose="00000500000000000000" pitchFamily="2" charset="0"/>
                <a:cs typeface="Poppins" panose="00000500000000000000" pitchFamily="2" charset="0"/>
              </a:endParaRPr>
            </a:p>
          </p:txBody>
        </p:sp>
        <p:sp>
          <p:nvSpPr>
            <p:cNvPr id="34" name="foreground">
              <a:extLst>
                <a:ext uri="{FF2B5EF4-FFF2-40B4-BE49-F238E27FC236}">
                  <a16:creationId xmlns:a16="http://schemas.microsoft.com/office/drawing/2014/main" id="{487B2E65-9C9B-AAE1-0DCF-6437CA1C6D74}"/>
                </a:ext>
              </a:extLst>
            </p:cNvPr>
            <p:cNvSpPr/>
            <p:nvPr/>
          </p:nvSpPr>
          <p:spPr>
            <a:xfrm>
              <a:off x="5334000" y="3429000"/>
              <a:ext cx="1524000" cy="152400"/>
            </a:xfrm>
            <a:prstGeom prst="rect">
              <a:avLst/>
            </a:prstGeom>
            <a:noFill/>
            <a:ln w="1905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GB">
                <a:latin typeface="Poppins" panose="00000500000000000000" pitchFamily="2" charset="0"/>
                <a:cs typeface="Poppins" panose="00000500000000000000" pitchFamily="2" charset="0"/>
              </a:endParaRPr>
            </a:p>
          </p:txBody>
        </p:sp>
      </p:grpSp>
      <p:sp>
        <p:nvSpPr>
          <p:cNvPr id="36" name="TextBox 35">
            <a:extLst>
              <a:ext uri="{FF2B5EF4-FFF2-40B4-BE49-F238E27FC236}">
                <a16:creationId xmlns:a16="http://schemas.microsoft.com/office/drawing/2014/main" id="{F1C722E1-B8EC-86AB-CBDE-CFCC02ACE36B}"/>
              </a:ext>
            </a:extLst>
          </p:cNvPr>
          <p:cNvSpPr txBox="1"/>
          <p:nvPr/>
        </p:nvSpPr>
        <p:spPr>
          <a:xfrm>
            <a:off x="1867827" y="4923221"/>
            <a:ext cx="181690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defRPr/>
            </a:pPr>
            <a:r>
              <a:rPr lang="en-US" sz="900" b="1">
                <a:solidFill>
                  <a:schemeClr val="tx2">
                    <a:lumMod val="10000"/>
                    <a:lumOff val="90000"/>
                  </a:schemeClr>
                </a:solidFill>
                <a:latin typeface="Poppins" panose="00000500000000000000" pitchFamily="2" charset="0"/>
                <a:ea typeface="12 pt. Helvetica* 45 Light   02" panose="02000403000000020004" pitchFamily="2" charset="0"/>
                <a:cs typeface="Poppins" panose="00000500000000000000" pitchFamily="2" charset="0"/>
              </a:rPr>
              <a:t>Capability Progress</a:t>
            </a:r>
          </a:p>
          <a:p>
            <a:pPr>
              <a:defRPr/>
            </a:pPr>
            <a:r>
              <a:rPr lang="en-US" sz="900" b="1">
                <a:solidFill>
                  <a:schemeClr val="tx2">
                    <a:lumMod val="10000"/>
                    <a:lumOff val="90000"/>
                  </a:schemeClr>
                </a:solidFill>
                <a:latin typeface="Poppins" panose="00000500000000000000" pitchFamily="2" charset="0"/>
                <a:ea typeface="12 pt. Helvetica* 45 Light   02" panose="02000403000000020004" pitchFamily="2" charset="0"/>
                <a:cs typeface="Poppins" panose="00000500000000000000" pitchFamily="2" charset="0"/>
              </a:rPr>
              <a:t>            =</a:t>
            </a:r>
          </a:p>
        </p:txBody>
      </p:sp>
      <p:grpSp>
        <p:nvGrpSpPr>
          <p:cNvPr id="50" name="Group 49">
            <a:extLst>
              <a:ext uri="{FF2B5EF4-FFF2-40B4-BE49-F238E27FC236}">
                <a16:creationId xmlns:a16="http://schemas.microsoft.com/office/drawing/2014/main" id="{993F505B-9C3E-BE6E-E657-9D626CF02AE6}"/>
              </a:ext>
            </a:extLst>
          </p:cNvPr>
          <p:cNvGrpSpPr/>
          <p:nvPr/>
        </p:nvGrpSpPr>
        <p:grpSpPr>
          <a:xfrm>
            <a:off x="5868951" y="4895175"/>
            <a:ext cx="6274785" cy="1194895"/>
            <a:chOff x="5850235" y="4946913"/>
            <a:chExt cx="6274785" cy="1194895"/>
          </a:xfrm>
        </p:grpSpPr>
        <p:grpSp>
          <p:nvGrpSpPr>
            <p:cNvPr id="51" name="Group 50">
              <a:extLst>
                <a:ext uri="{FF2B5EF4-FFF2-40B4-BE49-F238E27FC236}">
                  <a16:creationId xmlns:a16="http://schemas.microsoft.com/office/drawing/2014/main" id="{6088261B-F3DF-7A38-51C3-316997E6A7A3}"/>
                </a:ext>
              </a:extLst>
            </p:cNvPr>
            <p:cNvGrpSpPr/>
            <p:nvPr/>
          </p:nvGrpSpPr>
          <p:grpSpPr>
            <a:xfrm>
              <a:off x="5850235" y="4946913"/>
              <a:ext cx="6274785" cy="1194895"/>
              <a:chOff x="5850235" y="4946913"/>
              <a:chExt cx="6274785" cy="1194895"/>
            </a:xfrm>
          </p:grpSpPr>
          <p:sp>
            <p:nvSpPr>
              <p:cNvPr id="53" name="TextBox 52">
                <a:extLst>
                  <a:ext uri="{FF2B5EF4-FFF2-40B4-BE49-F238E27FC236}">
                    <a16:creationId xmlns:a16="http://schemas.microsoft.com/office/drawing/2014/main" id="{C8BB54CE-E0B9-1483-CC08-D00157DF5E76}"/>
                  </a:ext>
                </a:extLst>
              </p:cNvPr>
              <p:cNvSpPr txBox="1"/>
              <p:nvPr/>
            </p:nvSpPr>
            <p:spPr>
              <a:xfrm>
                <a:off x="5850235" y="5310811"/>
                <a:ext cx="5718569"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Poppins" panose="00000500000000000000" pitchFamily="2" charset="0"/>
                    <a:cs typeface="Poppins" panose="00000500000000000000" pitchFamily="2" charset="0"/>
                  </a:rPr>
                  <a:t>We have collected key requirements for the Trial Management Platform  from NESO SMEs and scoped the future solution at a high-level. Future phases will focus on formalising trial scheduling, management and results dispersion processes and implementing within the platform.</a:t>
                </a:r>
              </a:p>
            </p:txBody>
          </p:sp>
          <p:sp>
            <p:nvSpPr>
              <p:cNvPr id="54" name="Text Placeholder 2">
                <a:extLst>
                  <a:ext uri="{FF2B5EF4-FFF2-40B4-BE49-F238E27FC236}">
                    <a16:creationId xmlns:a16="http://schemas.microsoft.com/office/drawing/2014/main" id="{7F0D8449-3C7F-1035-B5C8-EC9145F276FB}"/>
                  </a:ext>
                </a:extLst>
              </p:cNvPr>
              <p:cNvSpPr txBox="1">
                <a:spLocks/>
              </p:cNvSpPr>
              <p:nvPr/>
            </p:nvSpPr>
            <p:spPr>
              <a:xfrm>
                <a:off x="5850235" y="4946913"/>
                <a:ext cx="6274785" cy="896213"/>
              </a:xfrm>
              <a:prstGeom prst="rect">
                <a:avLst/>
              </a:prstGeom>
              <a:ln>
                <a:noFill/>
              </a:ln>
            </p:spPr>
            <p:txBody>
              <a:bodyPr numCol="1"/>
              <a:lstStyle>
                <a:lvl1pPr marL="285750" indent="-285750" defTabSz="914377">
                  <a:lnSpc>
                    <a:spcPct val="90000"/>
                  </a:lnSpc>
                  <a:spcBef>
                    <a:spcPts val="1000"/>
                  </a:spcBef>
                  <a:buClr>
                    <a:srgbClr val="0070C0"/>
                  </a:buClr>
                  <a:buFont typeface="Arial" panose="020B0604020202020204" pitchFamily="34" charset="0"/>
                  <a:buChar char="•"/>
                  <a:defRPr sz="1600" b="1" i="0">
                    <a:solidFill>
                      <a:srgbClr val="FEBE23"/>
                    </a:solidFill>
                    <a:latin typeface="HelveticaNeueLT Pro 55 Roman" panose="020B0604020202020204" pitchFamily="34" charset="77"/>
                  </a:defRPr>
                </a:lvl1pPr>
                <a:lvl2pPr marL="457189" indent="0" defTabSz="914377">
                  <a:lnSpc>
                    <a:spcPct val="90000"/>
                  </a:lnSpc>
                  <a:spcBef>
                    <a:spcPts val="500"/>
                  </a:spcBef>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77" indent="0" defTabSz="914377">
                  <a:lnSpc>
                    <a:spcPct val="90000"/>
                  </a:lnSpc>
                  <a:spcBef>
                    <a:spcPts val="500"/>
                  </a:spcBef>
                  <a:buFont typeface="Arial" panose="020B0604020202020204" pitchFamily="34" charset="0"/>
                  <a:buNone/>
                  <a:defRPr sz="1400" b="0" i="0">
                    <a:solidFill>
                      <a:srgbClr val="E8BC28"/>
                    </a:solidFill>
                    <a:latin typeface="HelveticaNeueLT Std Lt" panose="020B0403020202020204" pitchFamily="34" charset="0"/>
                  </a:defRPr>
                </a:lvl3pPr>
                <a:lvl4pPr marL="1371566" indent="0" defTabSz="914377">
                  <a:lnSpc>
                    <a:spcPct val="90000"/>
                  </a:lnSpc>
                  <a:spcBef>
                    <a:spcPts val="500"/>
                  </a:spcBef>
                  <a:buFont typeface="Arial" panose="020B0604020202020204" pitchFamily="34" charset="0"/>
                  <a:buNone/>
                  <a:defRPr sz="1400" b="0" i="0">
                    <a:solidFill>
                      <a:srgbClr val="E8BC28"/>
                    </a:solidFill>
                    <a:latin typeface="HelveticaNeueLT Std Lt" panose="020B0403020202020204" pitchFamily="34" charset="0"/>
                  </a:defRPr>
                </a:lvl4pPr>
                <a:lvl5pPr marL="1828755" indent="0" defTabSz="914377">
                  <a:lnSpc>
                    <a:spcPct val="90000"/>
                  </a:lnSpc>
                  <a:spcBef>
                    <a:spcPts val="500"/>
                  </a:spcBef>
                  <a:buFont typeface="Arial" panose="020B0604020202020204" pitchFamily="34" charset="0"/>
                  <a:buNone/>
                  <a:defRPr b="0" i="0">
                    <a:latin typeface="HelveticaNeueLT Std Thin" panose="020B0403020202020204" pitchFamily="34" charset="0"/>
                  </a:defRPr>
                </a:lvl5pPr>
                <a:lvl6pPr marL="2514537" indent="-228594" defTabSz="914377">
                  <a:lnSpc>
                    <a:spcPct val="90000"/>
                  </a:lnSpc>
                  <a:spcBef>
                    <a:spcPts val="500"/>
                  </a:spcBef>
                  <a:buFont typeface="Arial" panose="020B0604020202020204" pitchFamily="34" charset="0"/>
                  <a:buChar char="•"/>
                </a:lvl6pPr>
                <a:lvl7pPr marL="2971726" indent="-228594" defTabSz="914377">
                  <a:lnSpc>
                    <a:spcPct val="90000"/>
                  </a:lnSpc>
                  <a:spcBef>
                    <a:spcPts val="500"/>
                  </a:spcBef>
                  <a:buFont typeface="Arial" panose="020B0604020202020204" pitchFamily="34" charset="0"/>
                  <a:buChar char="•"/>
                </a:lvl7pPr>
                <a:lvl8pPr marL="3428914" indent="-228594" defTabSz="914377">
                  <a:lnSpc>
                    <a:spcPct val="90000"/>
                  </a:lnSpc>
                  <a:spcBef>
                    <a:spcPts val="500"/>
                  </a:spcBef>
                  <a:buFont typeface="Arial" panose="020B0604020202020204" pitchFamily="34" charset="0"/>
                  <a:buChar char="•"/>
                </a:lvl8pPr>
                <a:lvl9pPr marL="3886103" indent="-228594" defTabSz="914377">
                  <a:lnSpc>
                    <a:spcPct val="90000"/>
                  </a:lnSpc>
                  <a:spcBef>
                    <a:spcPts val="500"/>
                  </a:spcBef>
                  <a:buFont typeface="Arial" panose="020B0604020202020204" pitchFamily="34" charset="0"/>
                  <a:buChar char="•"/>
                </a:lvl9pPr>
              </a:lstStyle>
              <a:p>
                <a:pPr marL="0" marR="0" lvl="0" indent="0" algn="l" defTabSz="914377" rtl="0" eaLnBrk="1" fontAlgn="auto" latinLnBrk="0" hangingPunct="1">
                  <a:lnSpc>
                    <a:spcPct val="90000"/>
                  </a:lnSpc>
                  <a:spcBef>
                    <a:spcPts val="1000"/>
                  </a:spcBef>
                  <a:spcAft>
                    <a:spcPts val="0"/>
                  </a:spcAft>
                  <a:buClr>
                    <a:srgbClr val="0070C0"/>
                  </a:buClr>
                  <a:buSzTx/>
                  <a:buFont typeface="Arial" panose="020B0604020202020204" pitchFamily="34" charset="0"/>
                  <a:buNone/>
                  <a:tabLst/>
                  <a:defRPr/>
                </a:pPr>
                <a:r>
                  <a:rPr lang="en-GB" sz="1400">
                    <a:solidFill>
                      <a:srgbClr val="460033"/>
                    </a:solidFill>
                    <a:latin typeface="Poppins" panose="00000500000000000000" pitchFamily="2" charset="0"/>
                    <a:cs typeface="Poppins" panose="00000500000000000000" pitchFamily="2" charset="0"/>
                  </a:rPr>
                  <a:t>Process: REVEAL Progress to date</a:t>
                </a:r>
              </a:p>
            </p:txBody>
          </p:sp>
        </p:grpSp>
        <p:cxnSp>
          <p:nvCxnSpPr>
            <p:cNvPr id="52" name="Straight Connector 51">
              <a:extLst>
                <a:ext uri="{FF2B5EF4-FFF2-40B4-BE49-F238E27FC236}">
                  <a16:creationId xmlns:a16="http://schemas.microsoft.com/office/drawing/2014/main" id="{7E8F96D1-0E0B-72CF-163E-0D2DB47AB878}"/>
                </a:ext>
              </a:extLst>
            </p:cNvPr>
            <p:cNvCxnSpPr/>
            <p:nvPr/>
          </p:nvCxnSpPr>
          <p:spPr>
            <a:xfrm flipV="1">
              <a:off x="5933928" y="5281049"/>
              <a:ext cx="5472332" cy="14424"/>
            </a:xfrm>
            <a:prstGeom prst="line">
              <a:avLst/>
            </a:prstGeom>
            <a:ln>
              <a:solidFill>
                <a:srgbClr val="670B50"/>
              </a:solidFill>
            </a:ln>
          </p:spPr>
          <p:style>
            <a:lnRef idx="2">
              <a:schemeClr val="accent1"/>
            </a:lnRef>
            <a:fillRef idx="0">
              <a:schemeClr val="accent1"/>
            </a:fillRef>
            <a:effectRef idx="1">
              <a:schemeClr val="accent1"/>
            </a:effectRef>
            <a:fontRef idx="minor">
              <a:schemeClr val="tx1"/>
            </a:fontRef>
          </p:style>
        </p:cxnSp>
      </p:grpSp>
      <p:grpSp>
        <p:nvGrpSpPr>
          <p:cNvPr id="7" name="Group 6">
            <a:extLst>
              <a:ext uri="{FF2B5EF4-FFF2-40B4-BE49-F238E27FC236}">
                <a16:creationId xmlns:a16="http://schemas.microsoft.com/office/drawing/2014/main" id="{9AF9AEDB-46D1-78FA-5CB0-634D06F8656C}"/>
              </a:ext>
            </a:extLst>
          </p:cNvPr>
          <p:cNvGrpSpPr/>
          <p:nvPr/>
        </p:nvGrpSpPr>
        <p:grpSpPr>
          <a:xfrm>
            <a:off x="-631936" y="3241299"/>
            <a:ext cx="6232192" cy="3158767"/>
            <a:chOff x="1970330" y="2032381"/>
            <a:chExt cx="7500094" cy="3901644"/>
          </a:xfrm>
        </p:grpSpPr>
        <p:sp>
          <p:nvSpPr>
            <p:cNvPr id="10" name="TextBox 9">
              <a:extLst>
                <a:ext uri="{FF2B5EF4-FFF2-40B4-BE49-F238E27FC236}">
                  <a16:creationId xmlns:a16="http://schemas.microsoft.com/office/drawing/2014/main" id="{AAB72514-E9C9-59D2-B0C6-34E34A529501}"/>
                </a:ext>
              </a:extLst>
            </p:cNvPr>
            <p:cNvSpPr txBox="1"/>
            <p:nvPr/>
          </p:nvSpPr>
          <p:spPr>
            <a:xfrm>
              <a:off x="1970330" y="4328584"/>
              <a:ext cx="2418631" cy="3041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defRPr/>
              </a:pPr>
              <a:r>
                <a:rPr lang="en-GB" sz="1000" b="1">
                  <a:solidFill>
                    <a:schemeClr val="tx2">
                      <a:lumMod val="10000"/>
                      <a:lumOff val="90000"/>
                    </a:schemeClr>
                  </a:solidFill>
                  <a:latin typeface="Poppins" panose="00000500000000000000" pitchFamily="2" charset="0"/>
                  <a:ea typeface="12 pt. Helvetica* 45 Light   02" panose="02000403000000020004" pitchFamily="2" charset="0"/>
                  <a:cs typeface="Poppins" panose="00000500000000000000" pitchFamily="2" charset="0"/>
                </a:rPr>
                <a:t>Trial Planning</a:t>
              </a:r>
            </a:p>
          </p:txBody>
        </p:sp>
        <p:sp>
          <p:nvSpPr>
            <p:cNvPr id="12" name="Google Shape;2714;p115">
              <a:extLst>
                <a:ext uri="{FF2B5EF4-FFF2-40B4-BE49-F238E27FC236}">
                  <a16:creationId xmlns:a16="http://schemas.microsoft.com/office/drawing/2014/main" id="{739E1FBD-421C-8692-B9D4-476A12FCE3B8}"/>
                </a:ext>
              </a:extLst>
            </p:cNvPr>
            <p:cNvSpPr/>
            <p:nvPr/>
          </p:nvSpPr>
          <p:spPr>
            <a:xfrm>
              <a:off x="4884087" y="2220241"/>
              <a:ext cx="1105501" cy="1094203"/>
            </a:xfrm>
            <a:custGeom>
              <a:avLst/>
              <a:gdLst/>
              <a:ahLst/>
              <a:cxnLst/>
              <a:rect l="l" t="t" r="r" b="b"/>
              <a:pathLst>
                <a:path w="367" h="354" extrusionOk="0">
                  <a:moveTo>
                    <a:pt x="165" y="43"/>
                  </a:moveTo>
                  <a:cubicBezTo>
                    <a:pt x="108" y="67"/>
                    <a:pt x="56" y="99"/>
                    <a:pt x="10" y="139"/>
                  </a:cubicBezTo>
                  <a:cubicBezTo>
                    <a:pt x="0" y="148"/>
                    <a:pt x="0" y="163"/>
                    <a:pt x="9" y="172"/>
                  </a:cubicBezTo>
                  <a:cubicBezTo>
                    <a:pt x="183" y="346"/>
                    <a:pt x="183" y="346"/>
                    <a:pt x="183" y="346"/>
                  </a:cubicBezTo>
                  <a:cubicBezTo>
                    <a:pt x="189" y="352"/>
                    <a:pt x="199" y="354"/>
                    <a:pt x="207" y="351"/>
                  </a:cubicBezTo>
                  <a:cubicBezTo>
                    <a:pt x="353" y="291"/>
                    <a:pt x="353" y="291"/>
                    <a:pt x="353" y="291"/>
                  </a:cubicBezTo>
                  <a:cubicBezTo>
                    <a:pt x="361" y="287"/>
                    <a:pt x="367" y="279"/>
                    <a:pt x="367" y="270"/>
                  </a:cubicBezTo>
                  <a:cubicBezTo>
                    <a:pt x="367" y="24"/>
                    <a:pt x="367" y="24"/>
                    <a:pt x="367" y="24"/>
                  </a:cubicBezTo>
                  <a:cubicBezTo>
                    <a:pt x="367" y="11"/>
                    <a:pt x="355" y="0"/>
                    <a:pt x="342" y="1"/>
                  </a:cubicBezTo>
                  <a:cubicBezTo>
                    <a:pt x="282" y="6"/>
                    <a:pt x="222" y="20"/>
                    <a:pt x="165" y="43"/>
                  </a:cubicBezTo>
                  <a:close/>
                </a:path>
              </a:pathLst>
            </a:custGeom>
            <a:solidFill>
              <a:schemeClr val="bg1">
                <a:lumMod val="75000"/>
              </a:schemeClr>
            </a:solidFill>
            <a:ln>
              <a:noFill/>
            </a:ln>
          </p:spPr>
          <p:txBody>
            <a:bodyPr spcFirstLastPara="1" wrap="square" lIns="91425" tIns="45700" rIns="91425" bIns="45700" anchor="t" anchorCtr="0">
              <a:noAutofit/>
            </a:bodyPr>
            <a:lstStyle/>
            <a:p>
              <a:pPr>
                <a:defRPr/>
              </a:pPr>
              <a:endParaRPr lang="en-US" sz="1000">
                <a:solidFill>
                  <a:schemeClr val="tx2">
                    <a:lumMod val="10000"/>
                    <a:lumOff val="90000"/>
                  </a:schemeClr>
                </a:solidFill>
                <a:latin typeface="Poppins" panose="00000500000000000000" pitchFamily="2" charset="0"/>
                <a:ea typeface="Calibri"/>
                <a:cs typeface="Poppins" panose="00000500000000000000" pitchFamily="2" charset="0"/>
              </a:endParaRPr>
            </a:p>
          </p:txBody>
        </p:sp>
        <p:sp>
          <p:nvSpPr>
            <p:cNvPr id="13" name="Google Shape;2715;p115">
              <a:extLst>
                <a:ext uri="{FF2B5EF4-FFF2-40B4-BE49-F238E27FC236}">
                  <a16:creationId xmlns:a16="http://schemas.microsoft.com/office/drawing/2014/main" id="{55295C6C-289E-27B3-3E07-57D07CFD069B}"/>
                </a:ext>
              </a:extLst>
            </p:cNvPr>
            <p:cNvSpPr/>
            <p:nvPr/>
          </p:nvSpPr>
          <p:spPr>
            <a:xfrm>
              <a:off x="4319116" y="2783745"/>
              <a:ext cx="1065982" cy="1135836"/>
            </a:xfrm>
            <a:custGeom>
              <a:avLst/>
              <a:gdLst/>
              <a:ahLst/>
              <a:cxnLst/>
              <a:rect l="l" t="t" r="r" b="b"/>
              <a:pathLst>
                <a:path w="354" h="367" extrusionOk="0">
                  <a:moveTo>
                    <a:pt x="139" y="10"/>
                  </a:moveTo>
                  <a:cubicBezTo>
                    <a:pt x="59" y="102"/>
                    <a:pt x="10" y="221"/>
                    <a:pt x="1" y="342"/>
                  </a:cubicBezTo>
                  <a:cubicBezTo>
                    <a:pt x="0" y="356"/>
                    <a:pt x="11" y="367"/>
                    <a:pt x="24" y="367"/>
                  </a:cubicBezTo>
                  <a:cubicBezTo>
                    <a:pt x="270" y="367"/>
                    <a:pt x="270" y="367"/>
                    <a:pt x="270" y="367"/>
                  </a:cubicBezTo>
                  <a:cubicBezTo>
                    <a:pt x="279" y="367"/>
                    <a:pt x="287" y="361"/>
                    <a:pt x="291" y="353"/>
                  </a:cubicBezTo>
                  <a:cubicBezTo>
                    <a:pt x="351" y="208"/>
                    <a:pt x="351" y="208"/>
                    <a:pt x="351" y="208"/>
                  </a:cubicBezTo>
                  <a:cubicBezTo>
                    <a:pt x="354" y="199"/>
                    <a:pt x="352" y="189"/>
                    <a:pt x="346" y="183"/>
                  </a:cubicBezTo>
                  <a:cubicBezTo>
                    <a:pt x="172" y="9"/>
                    <a:pt x="172" y="9"/>
                    <a:pt x="172" y="9"/>
                  </a:cubicBezTo>
                  <a:cubicBezTo>
                    <a:pt x="163" y="0"/>
                    <a:pt x="148" y="0"/>
                    <a:pt x="139" y="10"/>
                  </a:cubicBezTo>
                  <a:close/>
                </a:path>
              </a:pathLst>
            </a:custGeom>
            <a:solidFill>
              <a:schemeClr val="bg1">
                <a:lumMod val="75000"/>
              </a:schemeClr>
            </a:solidFill>
            <a:ln>
              <a:noFill/>
            </a:ln>
          </p:spPr>
          <p:txBody>
            <a:bodyPr spcFirstLastPara="1" wrap="square" lIns="91425" tIns="45700" rIns="91425" bIns="45700" anchor="t" anchorCtr="0">
              <a:noAutofit/>
            </a:bodyPr>
            <a:lstStyle/>
            <a:p>
              <a:pPr>
                <a:defRPr/>
              </a:pPr>
              <a:endParaRPr lang="en-US" sz="1000">
                <a:solidFill>
                  <a:schemeClr val="tx2">
                    <a:lumMod val="10000"/>
                    <a:lumOff val="90000"/>
                  </a:schemeClr>
                </a:solidFill>
                <a:latin typeface="Poppins" panose="00000500000000000000" pitchFamily="2" charset="0"/>
                <a:ea typeface="Calibri"/>
                <a:cs typeface="Poppins" panose="00000500000000000000" pitchFamily="2" charset="0"/>
              </a:endParaRPr>
            </a:p>
          </p:txBody>
        </p:sp>
        <p:sp>
          <p:nvSpPr>
            <p:cNvPr id="14" name="Google Shape;2709;p115">
              <a:extLst>
                <a:ext uri="{FF2B5EF4-FFF2-40B4-BE49-F238E27FC236}">
                  <a16:creationId xmlns:a16="http://schemas.microsoft.com/office/drawing/2014/main" id="{8FB99AFD-4A57-5BD2-881E-DEF066CFC6FE}"/>
                </a:ext>
              </a:extLst>
            </p:cNvPr>
            <p:cNvSpPr/>
            <p:nvPr/>
          </p:nvSpPr>
          <p:spPr>
            <a:xfrm>
              <a:off x="6070447" y="4624142"/>
              <a:ext cx="1105501" cy="1095270"/>
            </a:xfrm>
            <a:custGeom>
              <a:avLst/>
              <a:gdLst/>
              <a:ahLst/>
              <a:cxnLst/>
              <a:rect l="l" t="t" r="r" b="b"/>
              <a:pathLst>
                <a:path w="367" h="354" extrusionOk="0">
                  <a:moveTo>
                    <a:pt x="0" y="85"/>
                  </a:moveTo>
                  <a:cubicBezTo>
                    <a:pt x="0" y="330"/>
                    <a:pt x="0" y="330"/>
                    <a:pt x="0" y="330"/>
                  </a:cubicBezTo>
                  <a:cubicBezTo>
                    <a:pt x="0" y="343"/>
                    <a:pt x="12" y="354"/>
                    <a:pt x="25" y="353"/>
                  </a:cubicBezTo>
                  <a:cubicBezTo>
                    <a:pt x="85" y="349"/>
                    <a:pt x="145" y="335"/>
                    <a:pt x="202" y="311"/>
                  </a:cubicBezTo>
                  <a:cubicBezTo>
                    <a:pt x="259" y="287"/>
                    <a:pt x="311" y="255"/>
                    <a:pt x="357" y="215"/>
                  </a:cubicBezTo>
                  <a:cubicBezTo>
                    <a:pt x="367" y="207"/>
                    <a:pt x="367" y="191"/>
                    <a:pt x="358" y="182"/>
                  </a:cubicBezTo>
                  <a:cubicBezTo>
                    <a:pt x="184" y="8"/>
                    <a:pt x="184" y="8"/>
                    <a:pt x="184" y="8"/>
                  </a:cubicBezTo>
                  <a:cubicBezTo>
                    <a:pt x="178" y="2"/>
                    <a:pt x="168" y="0"/>
                    <a:pt x="160" y="3"/>
                  </a:cubicBezTo>
                  <a:cubicBezTo>
                    <a:pt x="14" y="64"/>
                    <a:pt x="14" y="64"/>
                    <a:pt x="14" y="64"/>
                  </a:cubicBezTo>
                  <a:cubicBezTo>
                    <a:pt x="6" y="67"/>
                    <a:pt x="0" y="75"/>
                    <a:pt x="0" y="85"/>
                  </a:cubicBezTo>
                  <a:close/>
                </a:path>
              </a:pathLst>
            </a:custGeom>
            <a:solidFill>
              <a:schemeClr val="bg1">
                <a:lumMod val="75000"/>
              </a:schemeClr>
            </a:solidFill>
            <a:ln>
              <a:noFill/>
            </a:ln>
          </p:spPr>
          <p:txBody>
            <a:bodyPr spcFirstLastPara="1" wrap="square" lIns="91425" tIns="45700" rIns="91425" bIns="45700" anchor="t" anchorCtr="0">
              <a:noAutofit/>
            </a:bodyPr>
            <a:lstStyle/>
            <a:p>
              <a:pPr>
                <a:defRPr/>
              </a:pPr>
              <a:endParaRPr lang="en-US" sz="1000">
                <a:solidFill>
                  <a:schemeClr val="tx2">
                    <a:lumMod val="10000"/>
                    <a:lumOff val="90000"/>
                  </a:schemeClr>
                </a:solidFill>
                <a:latin typeface="Poppins" panose="00000500000000000000" pitchFamily="2" charset="0"/>
                <a:ea typeface="Calibri"/>
                <a:cs typeface="Poppins" panose="00000500000000000000" pitchFamily="2" charset="0"/>
              </a:endParaRPr>
            </a:p>
          </p:txBody>
        </p:sp>
        <p:sp>
          <p:nvSpPr>
            <p:cNvPr id="15" name="Google Shape;2716;p115">
              <a:extLst>
                <a:ext uri="{FF2B5EF4-FFF2-40B4-BE49-F238E27FC236}">
                  <a16:creationId xmlns:a16="http://schemas.microsoft.com/office/drawing/2014/main" id="{FBC6304E-95DE-CB01-4E65-B85BCC93C6F0}"/>
                </a:ext>
              </a:extLst>
            </p:cNvPr>
            <p:cNvSpPr/>
            <p:nvPr/>
          </p:nvSpPr>
          <p:spPr>
            <a:xfrm>
              <a:off x="4319116" y="4014591"/>
              <a:ext cx="1065982" cy="1135836"/>
            </a:xfrm>
            <a:custGeom>
              <a:avLst/>
              <a:gdLst/>
              <a:ahLst/>
              <a:cxnLst/>
              <a:rect l="l" t="t" r="r" b="b"/>
              <a:pathLst>
                <a:path w="354" h="367" extrusionOk="0">
                  <a:moveTo>
                    <a:pt x="24" y="0"/>
                  </a:moveTo>
                  <a:cubicBezTo>
                    <a:pt x="11" y="0"/>
                    <a:pt x="0" y="11"/>
                    <a:pt x="1" y="24"/>
                  </a:cubicBezTo>
                  <a:cubicBezTo>
                    <a:pt x="5" y="85"/>
                    <a:pt x="20" y="144"/>
                    <a:pt x="43" y="201"/>
                  </a:cubicBezTo>
                  <a:cubicBezTo>
                    <a:pt x="67" y="258"/>
                    <a:pt x="99" y="310"/>
                    <a:pt x="139" y="356"/>
                  </a:cubicBezTo>
                  <a:cubicBezTo>
                    <a:pt x="148" y="366"/>
                    <a:pt x="163" y="367"/>
                    <a:pt x="172" y="357"/>
                  </a:cubicBezTo>
                  <a:cubicBezTo>
                    <a:pt x="346" y="184"/>
                    <a:pt x="346" y="184"/>
                    <a:pt x="346" y="184"/>
                  </a:cubicBezTo>
                  <a:cubicBezTo>
                    <a:pt x="352" y="177"/>
                    <a:pt x="354" y="167"/>
                    <a:pt x="351" y="159"/>
                  </a:cubicBezTo>
                  <a:cubicBezTo>
                    <a:pt x="291" y="14"/>
                    <a:pt x="291" y="14"/>
                    <a:pt x="291" y="14"/>
                  </a:cubicBezTo>
                  <a:cubicBezTo>
                    <a:pt x="287" y="5"/>
                    <a:pt x="279" y="0"/>
                    <a:pt x="270" y="0"/>
                  </a:cubicBezTo>
                  <a:lnTo>
                    <a:pt x="24" y="0"/>
                  </a:lnTo>
                  <a:close/>
                </a:path>
              </a:pathLst>
            </a:custGeom>
            <a:solidFill>
              <a:schemeClr val="accent2"/>
            </a:solidFill>
            <a:ln>
              <a:noFill/>
            </a:ln>
          </p:spPr>
          <p:txBody>
            <a:bodyPr spcFirstLastPara="1" wrap="square" lIns="91425" tIns="45700" rIns="91425" bIns="45700" anchor="t" anchorCtr="0">
              <a:noAutofit/>
            </a:bodyPr>
            <a:lstStyle/>
            <a:p>
              <a:pPr>
                <a:defRPr/>
              </a:pPr>
              <a:endParaRPr lang="en-US" sz="1000">
                <a:solidFill>
                  <a:schemeClr val="tx2">
                    <a:lumMod val="10000"/>
                    <a:lumOff val="90000"/>
                  </a:schemeClr>
                </a:solidFill>
                <a:latin typeface="Poppins" panose="00000500000000000000" pitchFamily="2" charset="0"/>
                <a:ea typeface="Calibri"/>
                <a:cs typeface="Poppins" panose="00000500000000000000" pitchFamily="2" charset="0"/>
              </a:endParaRPr>
            </a:p>
          </p:txBody>
        </p:sp>
        <p:sp>
          <p:nvSpPr>
            <p:cNvPr id="16" name="Google Shape;2710;p115">
              <a:extLst>
                <a:ext uri="{FF2B5EF4-FFF2-40B4-BE49-F238E27FC236}">
                  <a16:creationId xmlns:a16="http://schemas.microsoft.com/office/drawing/2014/main" id="{743F6735-E64F-FFC3-B9F0-B1F4F2517897}"/>
                </a:ext>
              </a:extLst>
            </p:cNvPr>
            <p:cNvSpPr/>
            <p:nvPr/>
          </p:nvSpPr>
          <p:spPr>
            <a:xfrm>
              <a:off x="4875507" y="4624142"/>
              <a:ext cx="1105501" cy="1095270"/>
            </a:xfrm>
            <a:custGeom>
              <a:avLst/>
              <a:gdLst/>
              <a:ahLst/>
              <a:cxnLst/>
              <a:rect l="l" t="t" r="r" b="b"/>
              <a:pathLst>
                <a:path w="367" h="354" extrusionOk="0">
                  <a:moveTo>
                    <a:pt x="367" y="330"/>
                  </a:moveTo>
                  <a:cubicBezTo>
                    <a:pt x="367" y="85"/>
                    <a:pt x="367" y="85"/>
                    <a:pt x="367" y="85"/>
                  </a:cubicBezTo>
                  <a:cubicBezTo>
                    <a:pt x="367" y="75"/>
                    <a:pt x="361" y="67"/>
                    <a:pt x="353" y="64"/>
                  </a:cubicBezTo>
                  <a:cubicBezTo>
                    <a:pt x="207" y="3"/>
                    <a:pt x="207" y="3"/>
                    <a:pt x="207" y="3"/>
                  </a:cubicBezTo>
                  <a:cubicBezTo>
                    <a:pt x="199" y="0"/>
                    <a:pt x="189" y="2"/>
                    <a:pt x="183" y="8"/>
                  </a:cubicBezTo>
                  <a:cubicBezTo>
                    <a:pt x="9" y="182"/>
                    <a:pt x="9" y="182"/>
                    <a:pt x="9" y="182"/>
                  </a:cubicBezTo>
                  <a:cubicBezTo>
                    <a:pt x="0" y="191"/>
                    <a:pt x="0" y="207"/>
                    <a:pt x="10" y="215"/>
                  </a:cubicBezTo>
                  <a:cubicBezTo>
                    <a:pt x="102" y="295"/>
                    <a:pt x="221" y="344"/>
                    <a:pt x="342" y="353"/>
                  </a:cubicBezTo>
                  <a:cubicBezTo>
                    <a:pt x="355" y="354"/>
                    <a:pt x="367" y="343"/>
                    <a:pt x="367" y="330"/>
                  </a:cubicBezTo>
                  <a:close/>
                </a:path>
              </a:pathLst>
            </a:custGeom>
            <a:solidFill>
              <a:schemeClr val="accent2"/>
            </a:solidFill>
            <a:ln>
              <a:noFill/>
            </a:ln>
          </p:spPr>
          <p:txBody>
            <a:bodyPr spcFirstLastPara="1" wrap="square" lIns="91425" tIns="45700" rIns="91425" bIns="45700" anchor="t" anchorCtr="0">
              <a:noAutofit/>
            </a:bodyPr>
            <a:lstStyle/>
            <a:p>
              <a:pPr>
                <a:defRPr/>
              </a:pPr>
              <a:endParaRPr lang="en-US" sz="1000">
                <a:solidFill>
                  <a:schemeClr val="tx2">
                    <a:lumMod val="10000"/>
                    <a:lumOff val="90000"/>
                  </a:schemeClr>
                </a:solidFill>
                <a:latin typeface="Poppins" panose="00000500000000000000" pitchFamily="2" charset="0"/>
                <a:ea typeface="Calibri"/>
                <a:cs typeface="Poppins" panose="00000500000000000000" pitchFamily="2" charset="0"/>
              </a:endParaRPr>
            </a:p>
          </p:txBody>
        </p:sp>
        <p:sp>
          <p:nvSpPr>
            <p:cNvPr id="17" name="Google Shape;2713;p115">
              <a:extLst>
                <a:ext uri="{FF2B5EF4-FFF2-40B4-BE49-F238E27FC236}">
                  <a16:creationId xmlns:a16="http://schemas.microsoft.com/office/drawing/2014/main" id="{BBB739A2-6D7E-039D-CA0C-B62902EDACD5}"/>
                </a:ext>
              </a:extLst>
            </p:cNvPr>
            <p:cNvSpPr/>
            <p:nvPr/>
          </p:nvSpPr>
          <p:spPr>
            <a:xfrm>
              <a:off x="6070446" y="2212625"/>
              <a:ext cx="1105501" cy="1094203"/>
            </a:xfrm>
            <a:custGeom>
              <a:avLst/>
              <a:gdLst/>
              <a:ahLst/>
              <a:cxnLst/>
              <a:rect l="l" t="t" r="r" b="b"/>
              <a:pathLst>
                <a:path w="367" h="354" extrusionOk="0">
                  <a:moveTo>
                    <a:pt x="0" y="24"/>
                  </a:moveTo>
                  <a:cubicBezTo>
                    <a:pt x="0" y="270"/>
                    <a:pt x="0" y="270"/>
                    <a:pt x="0" y="270"/>
                  </a:cubicBezTo>
                  <a:cubicBezTo>
                    <a:pt x="0" y="279"/>
                    <a:pt x="6" y="287"/>
                    <a:pt x="14" y="291"/>
                  </a:cubicBezTo>
                  <a:cubicBezTo>
                    <a:pt x="160" y="351"/>
                    <a:pt x="160" y="351"/>
                    <a:pt x="160" y="351"/>
                  </a:cubicBezTo>
                  <a:cubicBezTo>
                    <a:pt x="168" y="354"/>
                    <a:pt x="178" y="352"/>
                    <a:pt x="184" y="346"/>
                  </a:cubicBezTo>
                  <a:cubicBezTo>
                    <a:pt x="358" y="172"/>
                    <a:pt x="358" y="172"/>
                    <a:pt x="358" y="172"/>
                  </a:cubicBezTo>
                  <a:cubicBezTo>
                    <a:pt x="367" y="163"/>
                    <a:pt x="367" y="148"/>
                    <a:pt x="357" y="139"/>
                  </a:cubicBezTo>
                  <a:cubicBezTo>
                    <a:pt x="265" y="59"/>
                    <a:pt x="146" y="10"/>
                    <a:pt x="25" y="1"/>
                  </a:cubicBezTo>
                  <a:cubicBezTo>
                    <a:pt x="12" y="0"/>
                    <a:pt x="0" y="11"/>
                    <a:pt x="0" y="24"/>
                  </a:cubicBezTo>
                  <a:close/>
                </a:path>
              </a:pathLst>
            </a:custGeom>
            <a:solidFill>
              <a:schemeClr val="bg1">
                <a:lumMod val="75000"/>
              </a:schemeClr>
            </a:solidFill>
            <a:ln>
              <a:noFill/>
            </a:ln>
          </p:spPr>
          <p:txBody>
            <a:bodyPr spcFirstLastPara="1" wrap="square" lIns="91425" tIns="45700" rIns="91425" bIns="45700" anchor="t" anchorCtr="0">
              <a:noAutofit/>
            </a:bodyPr>
            <a:lstStyle/>
            <a:p>
              <a:pPr>
                <a:defRPr/>
              </a:pPr>
              <a:endParaRPr lang="en-US" sz="1000">
                <a:solidFill>
                  <a:schemeClr val="tx2">
                    <a:lumMod val="10000"/>
                    <a:lumOff val="90000"/>
                  </a:schemeClr>
                </a:solidFill>
                <a:latin typeface="Poppins" panose="00000500000000000000" pitchFamily="2" charset="0"/>
                <a:ea typeface="Calibri"/>
                <a:cs typeface="Poppins" panose="00000500000000000000" pitchFamily="2" charset="0"/>
              </a:endParaRPr>
            </a:p>
          </p:txBody>
        </p:sp>
        <p:sp>
          <p:nvSpPr>
            <p:cNvPr id="18" name="Google Shape;2712;p115">
              <a:extLst>
                <a:ext uri="{FF2B5EF4-FFF2-40B4-BE49-F238E27FC236}">
                  <a16:creationId xmlns:a16="http://schemas.microsoft.com/office/drawing/2014/main" id="{C51897FD-28E5-B729-B05E-3202E292BD99}"/>
                </a:ext>
              </a:extLst>
            </p:cNvPr>
            <p:cNvSpPr/>
            <p:nvPr/>
          </p:nvSpPr>
          <p:spPr>
            <a:xfrm>
              <a:off x="6667397" y="2783745"/>
              <a:ext cx="1064942" cy="1135836"/>
            </a:xfrm>
            <a:custGeom>
              <a:avLst/>
              <a:gdLst/>
              <a:ahLst/>
              <a:cxnLst/>
              <a:rect l="l" t="t" r="r" b="b"/>
              <a:pathLst>
                <a:path w="354" h="367" extrusionOk="0">
                  <a:moveTo>
                    <a:pt x="182" y="9"/>
                  </a:moveTo>
                  <a:cubicBezTo>
                    <a:pt x="8" y="183"/>
                    <a:pt x="8" y="183"/>
                    <a:pt x="8" y="183"/>
                  </a:cubicBezTo>
                  <a:cubicBezTo>
                    <a:pt x="2" y="189"/>
                    <a:pt x="0" y="199"/>
                    <a:pt x="3" y="208"/>
                  </a:cubicBezTo>
                  <a:cubicBezTo>
                    <a:pt x="63" y="353"/>
                    <a:pt x="63" y="353"/>
                    <a:pt x="63" y="353"/>
                  </a:cubicBezTo>
                  <a:cubicBezTo>
                    <a:pt x="67" y="361"/>
                    <a:pt x="75" y="367"/>
                    <a:pt x="84" y="367"/>
                  </a:cubicBezTo>
                  <a:cubicBezTo>
                    <a:pt x="330" y="367"/>
                    <a:pt x="330" y="367"/>
                    <a:pt x="330" y="367"/>
                  </a:cubicBezTo>
                  <a:cubicBezTo>
                    <a:pt x="343" y="367"/>
                    <a:pt x="354" y="356"/>
                    <a:pt x="353" y="342"/>
                  </a:cubicBezTo>
                  <a:cubicBezTo>
                    <a:pt x="349" y="282"/>
                    <a:pt x="334" y="222"/>
                    <a:pt x="311" y="165"/>
                  </a:cubicBezTo>
                  <a:cubicBezTo>
                    <a:pt x="287" y="108"/>
                    <a:pt x="255" y="56"/>
                    <a:pt x="215" y="10"/>
                  </a:cubicBezTo>
                  <a:cubicBezTo>
                    <a:pt x="206" y="0"/>
                    <a:pt x="191" y="0"/>
                    <a:pt x="182" y="9"/>
                  </a:cubicBezTo>
                  <a:close/>
                </a:path>
              </a:pathLst>
            </a:custGeom>
            <a:solidFill>
              <a:schemeClr val="bg1">
                <a:lumMod val="75000"/>
              </a:schemeClr>
            </a:solidFill>
            <a:ln>
              <a:noFill/>
            </a:ln>
          </p:spPr>
          <p:txBody>
            <a:bodyPr spcFirstLastPara="1" wrap="square" lIns="91425" tIns="45700" rIns="91425" bIns="45700" anchor="t" anchorCtr="0">
              <a:noAutofit/>
            </a:bodyPr>
            <a:lstStyle/>
            <a:p>
              <a:pPr>
                <a:defRPr/>
              </a:pPr>
              <a:endParaRPr lang="en-US" sz="1000">
                <a:solidFill>
                  <a:schemeClr val="tx2">
                    <a:lumMod val="10000"/>
                    <a:lumOff val="90000"/>
                  </a:schemeClr>
                </a:solidFill>
                <a:latin typeface="Poppins" panose="00000500000000000000" pitchFamily="2" charset="0"/>
                <a:ea typeface="Calibri"/>
                <a:cs typeface="Poppins" panose="00000500000000000000" pitchFamily="2" charset="0"/>
              </a:endParaRPr>
            </a:p>
          </p:txBody>
        </p:sp>
        <p:sp>
          <p:nvSpPr>
            <p:cNvPr id="19" name="Google Shape;2711;p115">
              <a:extLst>
                <a:ext uri="{FF2B5EF4-FFF2-40B4-BE49-F238E27FC236}">
                  <a16:creationId xmlns:a16="http://schemas.microsoft.com/office/drawing/2014/main" id="{39EA32CA-291A-B3F6-12D2-C0BA8AB2F192}"/>
                </a:ext>
              </a:extLst>
            </p:cNvPr>
            <p:cNvSpPr/>
            <p:nvPr/>
          </p:nvSpPr>
          <p:spPr>
            <a:xfrm>
              <a:off x="6667397" y="4014591"/>
              <a:ext cx="1064942" cy="1132633"/>
            </a:xfrm>
            <a:custGeom>
              <a:avLst/>
              <a:gdLst/>
              <a:ahLst/>
              <a:cxnLst/>
              <a:rect l="l" t="t" r="r" b="b"/>
              <a:pathLst>
                <a:path w="354" h="366" extrusionOk="0">
                  <a:moveTo>
                    <a:pt x="215" y="356"/>
                  </a:moveTo>
                  <a:cubicBezTo>
                    <a:pt x="295" y="264"/>
                    <a:pt x="344" y="145"/>
                    <a:pt x="353" y="24"/>
                  </a:cubicBezTo>
                  <a:cubicBezTo>
                    <a:pt x="354" y="11"/>
                    <a:pt x="343" y="0"/>
                    <a:pt x="330" y="0"/>
                  </a:cubicBezTo>
                  <a:cubicBezTo>
                    <a:pt x="84" y="0"/>
                    <a:pt x="84" y="0"/>
                    <a:pt x="84" y="0"/>
                  </a:cubicBezTo>
                  <a:cubicBezTo>
                    <a:pt x="75" y="0"/>
                    <a:pt x="67" y="5"/>
                    <a:pt x="63" y="14"/>
                  </a:cubicBezTo>
                  <a:cubicBezTo>
                    <a:pt x="3" y="159"/>
                    <a:pt x="3" y="159"/>
                    <a:pt x="3" y="159"/>
                  </a:cubicBezTo>
                  <a:cubicBezTo>
                    <a:pt x="0" y="167"/>
                    <a:pt x="2" y="177"/>
                    <a:pt x="8" y="184"/>
                  </a:cubicBezTo>
                  <a:cubicBezTo>
                    <a:pt x="182" y="357"/>
                    <a:pt x="182" y="357"/>
                    <a:pt x="182" y="357"/>
                  </a:cubicBezTo>
                  <a:cubicBezTo>
                    <a:pt x="191" y="366"/>
                    <a:pt x="206" y="366"/>
                    <a:pt x="215" y="356"/>
                  </a:cubicBezTo>
                  <a:close/>
                </a:path>
              </a:pathLst>
            </a:custGeom>
            <a:solidFill>
              <a:schemeClr val="bg1">
                <a:lumMod val="75000"/>
              </a:schemeClr>
            </a:solidFill>
            <a:ln>
              <a:noFill/>
            </a:ln>
          </p:spPr>
          <p:txBody>
            <a:bodyPr spcFirstLastPara="1" wrap="square" lIns="91425" tIns="45700" rIns="91425" bIns="45700" anchor="t" anchorCtr="0">
              <a:noAutofit/>
            </a:bodyPr>
            <a:lstStyle/>
            <a:p>
              <a:pPr>
                <a:defRPr/>
              </a:pPr>
              <a:endParaRPr lang="en-US" sz="1000">
                <a:solidFill>
                  <a:schemeClr val="tx2">
                    <a:lumMod val="10000"/>
                    <a:lumOff val="90000"/>
                  </a:schemeClr>
                </a:solidFill>
                <a:latin typeface="Poppins" panose="00000500000000000000" pitchFamily="2" charset="0"/>
                <a:ea typeface="Calibri"/>
                <a:cs typeface="Poppins" panose="00000500000000000000" pitchFamily="2" charset="0"/>
              </a:endParaRPr>
            </a:p>
          </p:txBody>
        </p:sp>
        <p:sp>
          <p:nvSpPr>
            <p:cNvPr id="20" name="Title 16">
              <a:extLst>
                <a:ext uri="{FF2B5EF4-FFF2-40B4-BE49-F238E27FC236}">
                  <a16:creationId xmlns:a16="http://schemas.microsoft.com/office/drawing/2014/main" id="{57598F4C-C6CE-0A7D-87C2-2CA1AB14C8FD}"/>
                </a:ext>
              </a:extLst>
            </p:cNvPr>
            <p:cNvSpPr txBox="1">
              <a:spLocks/>
            </p:cNvSpPr>
            <p:nvPr/>
          </p:nvSpPr>
          <p:spPr>
            <a:xfrm>
              <a:off x="5278318" y="3468735"/>
              <a:ext cx="1584257" cy="53774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500" b="0" i="0" kern="1200">
                  <a:solidFill>
                    <a:srgbClr val="D43900"/>
                  </a:solidFill>
                  <a:latin typeface="HelveticaNeueLT Pro 55 Roman" panose="020B0604020202020204" pitchFamily="34" charset="77"/>
                  <a:ea typeface="Helvetica Neue Condensed" panose="02000503000000020004" pitchFamily="2" charset="0"/>
                  <a:cs typeface="Helvetica Neue Condensed" panose="02000503000000020004" pitchFamily="2" charset="0"/>
                </a:defRPr>
              </a:lvl1pPr>
            </a:lstStyle>
            <a:p>
              <a:pPr algn="ctr">
                <a:defRPr/>
              </a:pPr>
              <a:r>
                <a:rPr lang="en-GB" sz="1000" b="1">
                  <a:solidFill>
                    <a:schemeClr val="tx2">
                      <a:lumMod val="10000"/>
                      <a:lumOff val="90000"/>
                    </a:schemeClr>
                  </a:solidFill>
                  <a:latin typeface="Poppins" panose="00000500000000000000" pitchFamily="2" charset="0"/>
                  <a:cs typeface="Poppins" panose="00000500000000000000" pitchFamily="2" charset="0"/>
                </a:rPr>
                <a:t>REVEAL</a:t>
              </a:r>
              <a:br>
                <a:rPr lang="en-GB" sz="1000" b="1">
                  <a:solidFill>
                    <a:schemeClr val="tx2">
                      <a:lumMod val="10000"/>
                      <a:lumOff val="90000"/>
                    </a:schemeClr>
                  </a:solidFill>
                  <a:latin typeface="Poppins" panose="00000500000000000000" pitchFamily="2" charset="0"/>
                  <a:cs typeface="Poppins" panose="00000500000000000000" pitchFamily="2" charset="0"/>
                </a:rPr>
              </a:br>
              <a:r>
                <a:rPr lang="en-GB" sz="1000" b="1">
                  <a:solidFill>
                    <a:schemeClr val="tx2">
                      <a:lumMod val="10000"/>
                      <a:lumOff val="90000"/>
                    </a:schemeClr>
                  </a:solidFill>
                  <a:latin typeface="Poppins" panose="00000500000000000000" pitchFamily="2" charset="0"/>
                  <a:cs typeface="Poppins" panose="00000500000000000000" pitchFamily="2" charset="0"/>
                </a:rPr>
                <a:t>Capabilities</a:t>
              </a:r>
            </a:p>
          </p:txBody>
        </p:sp>
        <p:cxnSp>
          <p:nvCxnSpPr>
            <p:cNvPr id="21" name="Straight Connector 20">
              <a:extLst>
                <a:ext uri="{FF2B5EF4-FFF2-40B4-BE49-F238E27FC236}">
                  <a16:creationId xmlns:a16="http://schemas.microsoft.com/office/drawing/2014/main" id="{18E6006E-F302-0B16-EBAF-0E07A1FF2A6F}"/>
                </a:ext>
              </a:extLst>
            </p:cNvPr>
            <p:cNvCxnSpPr>
              <a:cxnSpLocks/>
            </p:cNvCxnSpPr>
            <p:nvPr/>
          </p:nvCxnSpPr>
          <p:spPr>
            <a:xfrm>
              <a:off x="7760217" y="4306491"/>
              <a:ext cx="461012" cy="0"/>
            </a:xfrm>
            <a:prstGeom prst="line">
              <a:avLst/>
            </a:prstGeom>
            <a:ln>
              <a:solidFill>
                <a:schemeClr val="bg1">
                  <a:lumMod val="75000"/>
                </a:schemeClr>
              </a:solidFill>
            </a:ln>
          </p:spPr>
          <p:style>
            <a:lnRef idx="3">
              <a:schemeClr val="accent5"/>
            </a:lnRef>
            <a:fillRef idx="0">
              <a:schemeClr val="accent5"/>
            </a:fillRef>
            <a:effectRef idx="2">
              <a:schemeClr val="accent5"/>
            </a:effectRef>
            <a:fontRef idx="minor">
              <a:schemeClr val="tx1"/>
            </a:fontRef>
          </p:style>
        </p:cxnSp>
        <p:cxnSp>
          <p:nvCxnSpPr>
            <p:cNvPr id="22" name="Straight Connector 21">
              <a:extLst>
                <a:ext uri="{FF2B5EF4-FFF2-40B4-BE49-F238E27FC236}">
                  <a16:creationId xmlns:a16="http://schemas.microsoft.com/office/drawing/2014/main" id="{C63DACDD-D6AA-D1BD-E185-F494278F0E0D}"/>
                </a:ext>
              </a:extLst>
            </p:cNvPr>
            <p:cNvCxnSpPr>
              <a:cxnSpLocks/>
            </p:cNvCxnSpPr>
            <p:nvPr/>
          </p:nvCxnSpPr>
          <p:spPr>
            <a:xfrm>
              <a:off x="7100147" y="2032381"/>
              <a:ext cx="461012" cy="0"/>
            </a:xfrm>
            <a:prstGeom prst="line">
              <a:avLst/>
            </a:prstGeom>
            <a:ln>
              <a:solidFill>
                <a:schemeClr val="bg1">
                  <a:lumMod val="75000"/>
                </a:schemeClr>
              </a:solidFill>
            </a:ln>
          </p:spPr>
          <p:style>
            <a:lnRef idx="3">
              <a:schemeClr val="accent5"/>
            </a:lnRef>
            <a:fillRef idx="0">
              <a:schemeClr val="accent5"/>
            </a:fillRef>
            <a:effectRef idx="2">
              <a:schemeClr val="accent5"/>
            </a:effectRef>
            <a:fontRef idx="minor">
              <a:schemeClr val="tx1"/>
            </a:fontRef>
          </p:style>
        </p:cxnSp>
        <p:cxnSp>
          <p:nvCxnSpPr>
            <p:cNvPr id="35" name="Straight Connector 34">
              <a:extLst>
                <a:ext uri="{FF2B5EF4-FFF2-40B4-BE49-F238E27FC236}">
                  <a16:creationId xmlns:a16="http://schemas.microsoft.com/office/drawing/2014/main" id="{E1AEF699-5E75-4281-3E4E-A91FA9E9BB30}"/>
                </a:ext>
              </a:extLst>
            </p:cNvPr>
            <p:cNvCxnSpPr>
              <a:cxnSpLocks/>
            </p:cNvCxnSpPr>
            <p:nvPr/>
          </p:nvCxnSpPr>
          <p:spPr>
            <a:xfrm>
              <a:off x="7760217" y="3104725"/>
              <a:ext cx="461012" cy="0"/>
            </a:xfrm>
            <a:prstGeom prst="line">
              <a:avLst/>
            </a:prstGeom>
            <a:ln>
              <a:solidFill>
                <a:schemeClr val="bg1">
                  <a:lumMod val="75000"/>
                </a:schemeClr>
              </a:solidFill>
            </a:ln>
          </p:spPr>
          <p:style>
            <a:lnRef idx="3">
              <a:schemeClr val="accent5"/>
            </a:lnRef>
            <a:fillRef idx="0">
              <a:schemeClr val="accent5"/>
            </a:fillRef>
            <a:effectRef idx="2">
              <a:schemeClr val="accent5"/>
            </a:effectRef>
            <a:fontRef idx="minor">
              <a:schemeClr val="tx1"/>
            </a:fontRef>
          </p:style>
        </p:cxnSp>
        <p:cxnSp>
          <p:nvCxnSpPr>
            <p:cNvPr id="37" name="Straight Connector 36">
              <a:extLst>
                <a:ext uri="{FF2B5EF4-FFF2-40B4-BE49-F238E27FC236}">
                  <a16:creationId xmlns:a16="http://schemas.microsoft.com/office/drawing/2014/main" id="{67EC026F-05C0-E9F1-7D34-81BEF264CC71}"/>
                </a:ext>
              </a:extLst>
            </p:cNvPr>
            <p:cNvCxnSpPr>
              <a:cxnSpLocks/>
            </p:cNvCxnSpPr>
            <p:nvPr/>
          </p:nvCxnSpPr>
          <p:spPr>
            <a:xfrm>
              <a:off x="6827486" y="5602320"/>
              <a:ext cx="461012" cy="0"/>
            </a:xfrm>
            <a:prstGeom prst="line">
              <a:avLst/>
            </a:prstGeom>
            <a:ln>
              <a:solidFill>
                <a:schemeClr val="bg1">
                  <a:lumMod val="75000"/>
                </a:schemeClr>
              </a:solidFill>
            </a:ln>
          </p:spPr>
          <p:style>
            <a:lnRef idx="3">
              <a:schemeClr val="accent2"/>
            </a:lnRef>
            <a:fillRef idx="0">
              <a:schemeClr val="accent2"/>
            </a:fillRef>
            <a:effectRef idx="2">
              <a:schemeClr val="accent2"/>
            </a:effectRef>
            <a:fontRef idx="minor">
              <a:schemeClr val="tx1"/>
            </a:fontRef>
          </p:style>
        </p:cxnSp>
        <p:cxnSp>
          <p:nvCxnSpPr>
            <p:cNvPr id="38" name="Straight Connector 37">
              <a:extLst>
                <a:ext uri="{FF2B5EF4-FFF2-40B4-BE49-F238E27FC236}">
                  <a16:creationId xmlns:a16="http://schemas.microsoft.com/office/drawing/2014/main" id="{3D9C9935-2FB3-21E5-62BF-BD157C1AE8A5}"/>
                </a:ext>
              </a:extLst>
            </p:cNvPr>
            <p:cNvCxnSpPr>
              <a:cxnSpLocks/>
            </p:cNvCxnSpPr>
            <p:nvPr/>
          </p:nvCxnSpPr>
          <p:spPr>
            <a:xfrm>
              <a:off x="4526972" y="2032381"/>
              <a:ext cx="440954" cy="0"/>
            </a:xfrm>
            <a:prstGeom prst="line">
              <a:avLst/>
            </a:prstGeom>
            <a:ln>
              <a:solidFill>
                <a:schemeClr val="bg1">
                  <a:lumMod val="75000"/>
                </a:schemeClr>
              </a:solidFill>
            </a:ln>
          </p:spPr>
          <p:style>
            <a:lnRef idx="3">
              <a:schemeClr val="accent6"/>
            </a:lnRef>
            <a:fillRef idx="0">
              <a:schemeClr val="accent6"/>
            </a:fillRef>
            <a:effectRef idx="2">
              <a:schemeClr val="accent6"/>
            </a:effectRef>
            <a:fontRef idx="minor">
              <a:schemeClr val="tx1"/>
            </a:fontRef>
          </p:style>
        </p:cxnSp>
        <p:cxnSp>
          <p:nvCxnSpPr>
            <p:cNvPr id="39" name="Straight Connector 38">
              <a:extLst>
                <a:ext uri="{FF2B5EF4-FFF2-40B4-BE49-F238E27FC236}">
                  <a16:creationId xmlns:a16="http://schemas.microsoft.com/office/drawing/2014/main" id="{4004DDC9-EF43-7016-61E0-C231486C8D57}"/>
                </a:ext>
              </a:extLst>
            </p:cNvPr>
            <p:cNvCxnSpPr>
              <a:cxnSpLocks/>
            </p:cNvCxnSpPr>
            <p:nvPr/>
          </p:nvCxnSpPr>
          <p:spPr>
            <a:xfrm>
              <a:off x="3837953" y="3144215"/>
              <a:ext cx="461012" cy="0"/>
            </a:xfrm>
            <a:prstGeom prst="line">
              <a:avLst/>
            </a:prstGeom>
            <a:ln>
              <a:solidFill>
                <a:schemeClr val="bg1">
                  <a:lumMod val="75000"/>
                </a:schemeClr>
              </a:solidFill>
            </a:ln>
          </p:spPr>
          <p:style>
            <a:lnRef idx="3">
              <a:schemeClr val="accent6"/>
            </a:lnRef>
            <a:fillRef idx="0">
              <a:schemeClr val="accent6"/>
            </a:fillRef>
            <a:effectRef idx="2">
              <a:schemeClr val="accent6"/>
            </a:effectRef>
            <a:fontRef idx="minor">
              <a:schemeClr val="tx1"/>
            </a:fontRef>
          </p:style>
        </p:cxnSp>
        <p:sp>
          <p:nvSpPr>
            <p:cNvPr id="42" name="TextBox 41">
              <a:extLst>
                <a:ext uri="{FF2B5EF4-FFF2-40B4-BE49-F238E27FC236}">
                  <a16:creationId xmlns:a16="http://schemas.microsoft.com/office/drawing/2014/main" id="{E7B3496D-E3B0-6405-A066-3C18F127CCAA}"/>
                </a:ext>
              </a:extLst>
            </p:cNvPr>
            <p:cNvSpPr txBox="1"/>
            <p:nvPr/>
          </p:nvSpPr>
          <p:spPr>
            <a:xfrm>
              <a:off x="6739920" y="5619116"/>
              <a:ext cx="2617693" cy="3041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sz="1000" b="1">
                  <a:solidFill>
                    <a:schemeClr val="tx2">
                      <a:lumMod val="10000"/>
                      <a:lumOff val="90000"/>
                    </a:schemeClr>
                  </a:solidFill>
                  <a:latin typeface="Poppins" panose="00000500000000000000" pitchFamily="2" charset="0"/>
                  <a:ea typeface="12 pt. Helvetica* 45 Light   02" panose="02000403000000020004" pitchFamily="2" charset="0"/>
                  <a:cs typeface="Poppins" panose="00000500000000000000" pitchFamily="2" charset="0"/>
                </a:rPr>
                <a:t>Market &amp; Grid Simulation</a:t>
              </a:r>
            </a:p>
          </p:txBody>
        </p:sp>
        <p:sp>
          <p:nvSpPr>
            <p:cNvPr id="43" name="TextBox 42">
              <a:extLst>
                <a:ext uri="{FF2B5EF4-FFF2-40B4-BE49-F238E27FC236}">
                  <a16:creationId xmlns:a16="http://schemas.microsoft.com/office/drawing/2014/main" id="{CA2CD176-B421-37F8-D4B6-682CCC4261C2}"/>
                </a:ext>
              </a:extLst>
            </p:cNvPr>
            <p:cNvSpPr txBox="1"/>
            <p:nvPr/>
          </p:nvSpPr>
          <p:spPr>
            <a:xfrm>
              <a:off x="3036815" y="3124499"/>
              <a:ext cx="1351163" cy="4942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defRPr/>
              </a:pPr>
              <a:r>
                <a:rPr lang="en-US" sz="1000" b="1">
                  <a:solidFill>
                    <a:schemeClr val="tx2">
                      <a:lumMod val="10000"/>
                      <a:lumOff val="90000"/>
                    </a:schemeClr>
                  </a:solidFill>
                  <a:latin typeface="Poppins" panose="00000500000000000000" pitchFamily="2" charset="0"/>
                  <a:ea typeface="12 pt. Helvetica* 45 Light   02" panose="02000403000000020004" pitchFamily="2" charset="0"/>
                  <a:cs typeface="Poppins" panose="00000500000000000000" pitchFamily="2" charset="0"/>
                </a:rPr>
                <a:t>Open Collaboration</a:t>
              </a:r>
            </a:p>
          </p:txBody>
        </p:sp>
        <p:sp>
          <p:nvSpPr>
            <p:cNvPr id="44" name="TextBox 43">
              <a:extLst>
                <a:ext uri="{FF2B5EF4-FFF2-40B4-BE49-F238E27FC236}">
                  <a16:creationId xmlns:a16="http://schemas.microsoft.com/office/drawing/2014/main" id="{BBF1F7C2-B163-74A2-09BB-61B1119D89AA}"/>
                </a:ext>
              </a:extLst>
            </p:cNvPr>
            <p:cNvSpPr txBox="1"/>
            <p:nvPr/>
          </p:nvSpPr>
          <p:spPr>
            <a:xfrm>
              <a:off x="2590352" y="2044399"/>
              <a:ext cx="2459299" cy="3041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defRPr/>
              </a:pPr>
              <a:r>
                <a:rPr lang="en-US" sz="1000" b="1">
                  <a:solidFill>
                    <a:schemeClr val="tx2">
                      <a:lumMod val="10000"/>
                      <a:lumOff val="90000"/>
                    </a:schemeClr>
                  </a:solidFill>
                  <a:latin typeface="Poppins" panose="00000500000000000000" pitchFamily="2" charset="0"/>
                  <a:ea typeface="12 pt. Helvetica* 45 Light   02" panose="02000403000000020004" pitchFamily="2" charset="0"/>
                  <a:cs typeface="Poppins" panose="00000500000000000000" pitchFamily="2" charset="0"/>
                </a:rPr>
                <a:t>Balancing Trials TOM</a:t>
              </a:r>
            </a:p>
          </p:txBody>
        </p:sp>
        <p:sp>
          <p:nvSpPr>
            <p:cNvPr id="45" name="TextBox 44">
              <a:extLst>
                <a:ext uri="{FF2B5EF4-FFF2-40B4-BE49-F238E27FC236}">
                  <a16:creationId xmlns:a16="http://schemas.microsoft.com/office/drawing/2014/main" id="{25B73C25-23E2-8FFA-4FD3-C34C8A47EFE5}"/>
                </a:ext>
              </a:extLst>
            </p:cNvPr>
            <p:cNvSpPr txBox="1"/>
            <p:nvPr/>
          </p:nvSpPr>
          <p:spPr>
            <a:xfrm>
              <a:off x="7011125" y="2044399"/>
              <a:ext cx="2459299" cy="3041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sz="1000" b="1">
                  <a:solidFill>
                    <a:schemeClr val="tx2">
                      <a:lumMod val="10000"/>
                      <a:lumOff val="90000"/>
                    </a:schemeClr>
                  </a:solidFill>
                  <a:latin typeface="Poppins" panose="00000500000000000000" pitchFamily="2" charset="0"/>
                  <a:ea typeface="12 pt. Helvetica* 45 Light   02" panose="02000403000000020004" pitchFamily="2" charset="0"/>
                  <a:cs typeface="Poppins" panose="00000500000000000000" pitchFamily="2" charset="0"/>
                </a:rPr>
                <a:t>Trials Environment</a:t>
              </a:r>
            </a:p>
          </p:txBody>
        </p:sp>
        <p:sp>
          <p:nvSpPr>
            <p:cNvPr id="46" name="TextBox 45">
              <a:extLst>
                <a:ext uri="{FF2B5EF4-FFF2-40B4-BE49-F238E27FC236}">
                  <a16:creationId xmlns:a16="http://schemas.microsoft.com/office/drawing/2014/main" id="{E6183896-63F8-580E-9AEE-DB88F3DA5A1D}"/>
                </a:ext>
              </a:extLst>
            </p:cNvPr>
            <p:cNvSpPr txBox="1"/>
            <p:nvPr/>
          </p:nvSpPr>
          <p:spPr>
            <a:xfrm>
              <a:off x="7668849" y="3124499"/>
              <a:ext cx="1801575" cy="4942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sz="1000" b="1">
                  <a:solidFill>
                    <a:schemeClr val="tx2">
                      <a:lumMod val="10000"/>
                      <a:lumOff val="90000"/>
                    </a:schemeClr>
                  </a:solidFill>
                  <a:latin typeface="Poppins" panose="00000500000000000000" pitchFamily="2" charset="0"/>
                  <a:ea typeface="12 pt. Helvetica* 45 Light   02" panose="02000403000000020004" pitchFamily="2" charset="0"/>
                  <a:cs typeface="Poppins" panose="00000500000000000000" pitchFamily="2" charset="0"/>
                </a:rPr>
                <a:t>Protocol Integration &amp; Modification</a:t>
              </a:r>
            </a:p>
          </p:txBody>
        </p:sp>
        <p:sp>
          <p:nvSpPr>
            <p:cNvPr id="47" name="TextBox 46">
              <a:extLst>
                <a:ext uri="{FF2B5EF4-FFF2-40B4-BE49-F238E27FC236}">
                  <a16:creationId xmlns:a16="http://schemas.microsoft.com/office/drawing/2014/main" id="{D069EC23-E5C6-A2D8-8DAC-9328701B89D5}"/>
                </a:ext>
              </a:extLst>
            </p:cNvPr>
            <p:cNvSpPr txBox="1"/>
            <p:nvPr/>
          </p:nvSpPr>
          <p:spPr>
            <a:xfrm>
              <a:off x="7668849" y="4328585"/>
              <a:ext cx="1535273" cy="4942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sz="1000" b="1">
                  <a:solidFill>
                    <a:schemeClr val="tx2">
                      <a:lumMod val="10000"/>
                      <a:lumOff val="90000"/>
                    </a:schemeClr>
                  </a:solidFill>
                  <a:latin typeface="Poppins" panose="00000500000000000000" pitchFamily="2" charset="0"/>
                  <a:ea typeface="12 pt. Helvetica* 45 Light   02" panose="02000403000000020004" pitchFamily="2" charset="0"/>
                  <a:cs typeface="Poppins" panose="00000500000000000000" pitchFamily="2" charset="0"/>
                </a:rPr>
                <a:t>Trial User Interfaces</a:t>
              </a:r>
            </a:p>
          </p:txBody>
        </p:sp>
        <p:sp>
          <p:nvSpPr>
            <p:cNvPr id="48" name="TextBox 47">
              <a:extLst>
                <a:ext uri="{FF2B5EF4-FFF2-40B4-BE49-F238E27FC236}">
                  <a16:creationId xmlns:a16="http://schemas.microsoft.com/office/drawing/2014/main" id="{214320A4-8E21-5D31-A536-522C9636884C}"/>
                </a:ext>
              </a:extLst>
            </p:cNvPr>
            <p:cNvSpPr txBox="1"/>
            <p:nvPr/>
          </p:nvSpPr>
          <p:spPr>
            <a:xfrm>
              <a:off x="2977601" y="5629898"/>
              <a:ext cx="2343493" cy="3041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defRPr/>
              </a:pPr>
              <a:r>
                <a:rPr lang="en-US" sz="1000" b="1">
                  <a:solidFill>
                    <a:schemeClr val="tx2">
                      <a:lumMod val="10000"/>
                      <a:lumOff val="90000"/>
                    </a:schemeClr>
                  </a:solidFill>
                  <a:latin typeface="Poppins" panose="00000500000000000000" pitchFamily="2" charset="0"/>
                  <a:ea typeface="12 pt. Helvetica* 45 Light   02" panose="02000403000000020004" pitchFamily="2" charset="0"/>
                  <a:cs typeface="Poppins" panose="00000500000000000000" pitchFamily="2" charset="0"/>
                </a:rPr>
                <a:t>Trial Management</a:t>
              </a:r>
            </a:p>
          </p:txBody>
        </p:sp>
        <p:pic>
          <p:nvPicPr>
            <p:cNvPr id="49" name="Picture 48" descr="A white line drawing of a gear and squares&#10;&#10;Description automatically generated">
              <a:extLst>
                <a:ext uri="{FF2B5EF4-FFF2-40B4-BE49-F238E27FC236}">
                  <a16:creationId xmlns:a16="http://schemas.microsoft.com/office/drawing/2014/main" id="{DDE47435-21C1-4537-2147-BA50F2E70CC3}"/>
                </a:ext>
              </a:extLst>
            </p:cNvPr>
            <p:cNvPicPr>
              <a:picLocks noChangeAspect="1"/>
            </p:cNvPicPr>
            <p:nvPr/>
          </p:nvPicPr>
          <p:blipFill>
            <a:blip r:embed="rId6"/>
            <a:stretch>
              <a:fillRect/>
            </a:stretch>
          </p:blipFill>
          <p:spPr>
            <a:xfrm>
              <a:off x="6189367" y="2441696"/>
              <a:ext cx="589088" cy="589088"/>
            </a:xfrm>
            <a:prstGeom prst="rect">
              <a:avLst/>
            </a:prstGeom>
          </p:spPr>
        </p:pic>
        <p:pic>
          <p:nvPicPr>
            <p:cNvPr id="55" name="Picture 54" descr="A white line drawing of a server&#10;&#10;Description automatically generated">
              <a:extLst>
                <a:ext uri="{FF2B5EF4-FFF2-40B4-BE49-F238E27FC236}">
                  <a16:creationId xmlns:a16="http://schemas.microsoft.com/office/drawing/2014/main" id="{C4A2BDFB-82BA-EB3D-2C29-72FA965F7F43}"/>
                </a:ext>
              </a:extLst>
            </p:cNvPr>
            <p:cNvPicPr>
              <a:picLocks noChangeAspect="1"/>
            </p:cNvPicPr>
            <p:nvPr/>
          </p:nvPicPr>
          <p:blipFill>
            <a:blip r:embed="rId7"/>
            <a:stretch>
              <a:fillRect/>
            </a:stretch>
          </p:blipFill>
          <p:spPr>
            <a:xfrm>
              <a:off x="6917530" y="3219124"/>
              <a:ext cx="564675" cy="564675"/>
            </a:xfrm>
            <a:prstGeom prst="rect">
              <a:avLst/>
            </a:prstGeom>
          </p:spPr>
        </p:pic>
        <p:pic>
          <p:nvPicPr>
            <p:cNvPr id="56" name="Picture 55" descr="A white line drawing of a graph and a pie chart&#10;&#10;Description automatically generated">
              <a:extLst>
                <a:ext uri="{FF2B5EF4-FFF2-40B4-BE49-F238E27FC236}">
                  <a16:creationId xmlns:a16="http://schemas.microsoft.com/office/drawing/2014/main" id="{A9C8748A-F7C7-DCDC-CF97-F586D1EF958E}"/>
                </a:ext>
              </a:extLst>
            </p:cNvPr>
            <p:cNvPicPr>
              <a:picLocks noChangeAspect="1"/>
            </p:cNvPicPr>
            <p:nvPr/>
          </p:nvPicPr>
          <p:blipFill>
            <a:blip r:embed="rId8"/>
            <a:stretch>
              <a:fillRect/>
            </a:stretch>
          </p:blipFill>
          <p:spPr>
            <a:xfrm>
              <a:off x="6906120" y="4154516"/>
              <a:ext cx="626875" cy="626875"/>
            </a:xfrm>
            <a:prstGeom prst="rect">
              <a:avLst/>
            </a:prstGeom>
          </p:spPr>
        </p:pic>
        <p:pic>
          <p:nvPicPr>
            <p:cNvPr id="57" name="Picture 56" descr="A white line drawing of a paper and a scale&#10;&#10;Description automatically generated">
              <a:extLst>
                <a:ext uri="{FF2B5EF4-FFF2-40B4-BE49-F238E27FC236}">
                  <a16:creationId xmlns:a16="http://schemas.microsoft.com/office/drawing/2014/main" id="{86CD1A5C-343E-9963-9E02-5CDC4078EAE5}"/>
                </a:ext>
              </a:extLst>
            </p:cNvPr>
            <p:cNvPicPr>
              <a:picLocks noChangeAspect="1"/>
            </p:cNvPicPr>
            <p:nvPr/>
          </p:nvPicPr>
          <p:blipFill>
            <a:blip r:embed="rId9"/>
            <a:stretch>
              <a:fillRect/>
            </a:stretch>
          </p:blipFill>
          <p:spPr>
            <a:xfrm>
              <a:off x="6222043" y="4886087"/>
              <a:ext cx="574513" cy="574513"/>
            </a:xfrm>
            <a:prstGeom prst="rect">
              <a:avLst/>
            </a:prstGeom>
          </p:spPr>
        </p:pic>
        <p:pic>
          <p:nvPicPr>
            <p:cNvPr id="58" name="Picture 57" descr="A white line drawing of a paper and clock&#10;&#10;Description automatically generated">
              <a:extLst>
                <a:ext uri="{FF2B5EF4-FFF2-40B4-BE49-F238E27FC236}">
                  <a16:creationId xmlns:a16="http://schemas.microsoft.com/office/drawing/2014/main" id="{415C7C37-828B-EE0E-E9BB-01F6D0F57C95}"/>
                </a:ext>
              </a:extLst>
            </p:cNvPr>
            <p:cNvPicPr>
              <a:picLocks noChangeAspect="1"/>
            </p:cNvPicPr>
            <p:nvPr/>
          </p:nvPicPr>
          <p:blipFill>
            <a:blip r:embed="rId10"/>
            <a:stretch>
              <a:fillRect/>
            </a:stretch>
          </p:blipFill>
          <p:spPr>
            <a:xfrm>
              <a:off x="4524369" y="4154516"/>
              <a:ext cx="626102" cy="626102"/>
            </a:xfrm>
            <a:prstGeom prst="rect">
              <a:avLst/>
            </a:prstGeom>
          </p:spPr>
        </p:pic>
        <p:pic>
          <p:nvPicPr>
            <p:cNvPr id="59" name="Picture 58" descr="A white icon with a person and a gear&#10;&#10;Description automatically generated">
              <a:extLst>
                <a:ext uri="{FF2B5EF4-FFF2-40B4-BE49-F238E27FC236}">
                  <a16:creationId xmlns:a16="http://schemas.microsoft.com/office/drawing/2014/main" id="{EA50A4E0-359C-7965-3EA0-B40B882581A0}"/>
                </a:ext>
              </a:extLst>
            </p:cNvPr>
            <p:cNvPicPr>
              <a:picLocks noChangeAspect="1"/>
            </p:cNvPicPr>
            <p:nvPr/>
          </p:nvPicPr>
          <p:blipFill>
            <a:blip r:embed="rId11"/>
            <a:stretch>
              <a:fillRect/>
            </a:stretch>
          </p:blipFill>
          <p:spPr>
            <a:xfrm>
              <a:off x="5230547" y="4828462"/>
              <a:ext cx="599905" cy="599905"/>
            </a:xfrm>
            <a:prstGeom prst="rect">
              <a:avLst/>
            </a:prstGeom>
          </p:spPr>
        </p:pic>
        <p:pic>
          <p:nvPicPr>
            <p:cNvPr id="60" name="Picture 59" descr="A white outline of handshake with people around it&#10;&#10;Description automatically generated">
              <a:extLst>
                <a:ext uri="{FF2B5EF4-FFF2-40B4-BE49-F238E27FC236}">
                  <a16:creationId xmlns:a16="http://schemas.microsoft.com/office/drawing/2014/main" id="{1893F096-7C8A-0072-5492-F17C99D653C2}"/>
                </a:ext>
              </a:extLst>
            </p:cNvPr>
            <p:cNvPicPr>
              <a:picLocks noChangeAspect="1"/>
            </p:cNvPicPr>
            <p:nvPr/>
          </p:nvPicPr>
          <p:blipFill>
            <a:blip r:embed="rId12"/>
            <a:stretch>
              <a:fillRect/>
            </a:stretch>
          </p:blipFill>
          <p:spPr>
            <a:xfrm>
              <a:off x="4519731" y="3191533"/>
              <a:ext cx="592266" cy="592266"/>
            </a:xfrm>
            <a:prstGeom prst="rect">
              <a:avLst/>
            </a:prstGeom>
          </p:spPr>
        </p:pic>
        <p:pic>
          <p:nvPicPr>
            <p:cNvPr id="61" name="Picture 60" descr="A white line drawing of people and graph&#10;&#10;Description automatically generated">
              <a:extLst>
                <a:ext uri="{FF2B5EF4-FFF2-40B4-BE49-F238E27FC236}">
                  <a16:creationId xmlns:a16="http://schemas.microsoft.com/office/drawing/2014/main" id="{7CC07E81-C277-185C-DAD3-D6F5B291B973}"/>
                </a:ext>
              </a:extLst>
            </p:cNvPr>
            <p:cNvPicPr>
              <a:picLocks noChangeAspect="1"/>
            </p:cNvPicPr>
            <p:nvPr/>
          </p:nvPicPr>
          <p:blipFill>
            <a:blip r:embed="rId13"/>
            <a:stretch>
              <a:fillRect/>
            </a:stretch>
          </p:blipFill>
          <p:spPr>
            <a:xfrm>
              <a:off x="5240543" y="2436475"/>
              <a:ext cx="632794" cy="632794"/>
            </a:xfrm>
            <a:prstGeom prst="rect">
              <a:avLst/>
            </a:prstGeom>
          </p:spPr>
        </p:pic>
      </p:grpSp>
      <p:pic>
        <p:nvPicPr>
          <p:cNvPr id="5" name="Picture 4">
            <a:extLst>
              <a:ext uri="{FF2B5EF4-FFF2-40B4-BE49-F238E27FC236}">
                <a16:creationId xmlns:a16="http://schemas.microsoft.com/office/drawing/2014/main" id="{8E74CEF7-B50F-B052-BEF7-129D70D115BD}"/>
              </a:ext>
            </a:extLst>
          </p:cNvPr>
          <p:cNvPicPr>
            <a:picLocks noChangeAspect="1"/>
          </p:cNvPicPr>
          <p:nvPr/>
        </p:nvPicPr>
        <p:blipFill>
          <a:blip r:embed="rId14"/>
          <a:stretch>
            <a:fillRect/>
          </a:stretch>
        </p:blipFill>
        <p:spPr>
          <a:xfrm>
            <a:off x="592435" y="0"/>
            <a:ext cx="1838582" cy="447737"/>
          </a:xfrm>
          <a:prstGeom prst="rect">
            <a:avLst/>
          </a:prstGeom>
        </p:spPr>
      </p:pic>
    </p:spTree>
    <p:extLst>
      <p:ext uri="{BB962C8B-B14F-4D97-AF65-F5344CB8AC3E}">
        <p14:creationId xmlns:p14="http://schemas.microsoft.com/office/powerpoint/2010/main" val="16850196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8262CD19-7DF7-DF75-6A43-41803B05085F}"/>
              </a:ext>
            </a:extLst>
          </p:cNvPr>
          <p:cNvSpPr txBox="1">
            <a:spLocks/>
          </p:cNvSpPr>
          <p:nvPr/>
        </p:nvSpPr>
        <p:spPr>
          <a:xfrm>
            <a:off x="552017" y="1000799"/>
            <a:ext cx="10754158" cy="1829595"/>
          </a:xfrm>
          <a:prstGeom prst="rect">
            <a:avLst/>
          </a:prstGeom>
          <a:ln>
            <a:noFill/>
          </a:ln>
        </p:spPr>
        <p:txBody>
          <a:bodyPr numCol="1"/>
          <a:lstStyle>
            <a:defPPr>
              <a:defRPr lang="en-US"/>
            </a:defPPr>
            <a:lvl1pPr marR="0" lvl="0" indent="0" defTabSz="914377" fontAlgn="auto">
              <a:lnSpc>
                <a:spcPct val="90000"/>
              </a:lnSpc>
              <a:spcBef>
                <a:spcPts val="1000"/>
              </a:spcBef>
              <a:spcAft>
                <a:spcPts val="0"/>
              </a:spcAft>
              <a:buClr>
                <a:srgbClr val="0070C0"/>
              </a:buClr>
              <a:buSzTx/>
              <a:buFont typeface="Arial" panose="020B0604020202020204" pitchFamily="34" charset="0"/>
              <a:buNone/>
              <a:tabLst/>
              <a:defRPr kumimoji="0" sz="1400" b="0" i="0" u="none" strike="noStrike" cap="none" spc="0" normalizeH="0" baseline="0">
                <a:ln>
                  <a:noFill/>
                </a:ln>
                <a:solidFill>
                  <a:srgbClr val="000000"/>
                </a:solidFill>
                <a:effectLst/>
                <a:uLnTx/>
                <a:uFillTx/>
                <a:latin typeface="Poppins" panose="00000500000000000000" pitchFamily="2" charset="0"/>
                <a:cs typeface="Poppins" panose="00000500000000000000" pitchFamily="2" charset="0"/>
              </a:defRPr>
            </a:lvl1pPr>
            <a:lvl2pPr marL="457189" indent="0" defTabSz="914377">
              <a:lnSpc>
                <a:spcPct val="90000"/>
              </a:lnSpc>
              <a:spcBef>
                <a:spcPts val="500"/>
              </a:spcBef>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77" indent="0" defTabSz="914377">
              <a:lnSpc>
                <a:spcPct val="90000"/>
              </a:lnSpc>
              <a:spcBef>
                <a:spcPts val="500"/>
              </a:spcBef>
              <a:buFont typeface="Arial" panose="020B0604020202020204" pitchFamily="34" charset="0"/>
              <a:buNone/>
              <a:defRPr sz="1400" b="0" i="0">
                <a:solidFill>
                  <a:srgbClr val="E8BC28"/>
                </a:solidFill>
                <a:latin typeface="HelveticaNeueLT Std Lt" panose="020B0403020202020204" pitchFamily="34" charset="0"/>
              </a:defRPr>
            </a:lvl3pPr>
            <a:lvl4pPr marL="1371566" indent="0" defTabSz="914377">
              <a:lnSpc>
                <a:spcPct val="90000"/>
              </a:lnSpc>
              <a:spcBef>
                <a:spcPts val="500"/>
              </a:spcBef>
              <a:buFont typeface="Arial" panose="020B0604020202020204" pitchFamily="34" charset="0"/>
              <a:buNone/>
              <a:defRPr sz="1400" b="0" i="0">
                <a:solidFill>
                  <a:srgbClr val="E8BC28"/>
                </a:solidFill>
                <a:latin typeface="HelveticaNeueLT Std Lt" panose="020B0403020202020204" pitchFamily="34" charset="0"/>
              </a:defRPr>
            </a:lvl4pPr>
            <a:lvl5pPr marL="1828755" indent="0" defTabSz="914377">
              <a:lnSpc>
                <a:spcPct val="90000"/>
              </a:lnSpc>
              <a:spcBef>
                <a:spcPts val="500"/>
              </a:spcBef>
              <a:buFont typeface="Arial" panose="020B0604020202020204" pitchFamily="34" charset="0"/>
              <a:buNone/>
              <a:defRPr b="0" i="0">
                <a:latin typeface="HelveticaNeueLT Std Thin" panose="020B0403020202020204" pitchFamily="34" charset="0"/>
              </a:defRPr>
            </a:lvl5pPr>
            <a:lvl6pPr marL="2514537" indent="-228594" defTabSz="914377">
              <a:lnSpc>
                <a:spcPct val="90000"/>
              </a:lnSpc>
              <a:spcBef>
                <a:spcPts val="500"/>
              </a:spcBef>
              <a:buFont typeface="Arial" panose="020B0604020202020204" pitchFamily="34" charset="0"/>
              <a:buChar char="•"/>
            </a:lvl6pPr>
            <a:lvl7pPr marL="2971726" indent="-228594" defTabSz="914377">
              <a:lnSpc>
                <a:spcPct val="90000"/>
              </a:lnSpc>
              <a:spcBef>
                <a:spcPts val="500"/>
              </a:spcBef>
              <a:buFont typeface="Arial" panose="020B0604020202020204" pitchFamily="34" charset="0"/>
              <a:buChar char="•"/>
            </a:lvl7pPr>
            <a:lvl8pPr marL="3428914" indent="-228594" defTabSz="914377">
              <a:lnSpc>
                <a:spcPct val="90000"/>
              </a:lnSpc>
              <a:spcBef>
                <a:spcPts val="500"/>
              </a:spcBef>
              <a:buFont typeface="Arial" panose="020B0604020202020204" pitchFamily="34" charset="0"/>
              <a:buChar char="•"/>
            </a:lvl8pPr>
            <a:lvl9pPr marL="3886103" indent="-228594" defTabSz="914377">
              <a:lnSpc>
                <a:spcPct val="90000"/>
              </a:lnSpc>
              <a:spcBef>
                <a:spcPts val="500"/>
              </a:spcBef>
              <a:buFont typeface="Arial" panose="020B0604020202020204" pitchFamily="34" charset="0"/>
              <a:buChar char="•"/>
            </a:lvl9pPr>
          </a:lstStyle>
          <a:p>
            <a:r>
              <a:rPr lang="en-GB"/>
              <a:t>A Live Trial Environment will enable a more reliable and cost-effective management of the UK’s energy grid by enabling NESO and market participants to trial new technologies, processes and test the impact of future energy assets on the Balancing Mechanism.</a:t>
            </a:r>
          </a:p>
        </p:txBody>
      </p:sp>
      <p:grpSp>
        <p:nvGrpSpPr>
          <p:cNvPr id="77" name="Group 76">
            <a:extLst>
              <a:ext uri="{FF2B5EF4-FFF2-40B4-BE49-F238E27FC236}">
                <a16:creationId xmlns:a16="http://schemas.microsoft.com/office/drawing/2014/main" id="{91699EDB-B0FF-B01F-20D3-67F437D32182}"/>
              </a:ext>
            </a:extLst>
          </p:cNvPr>
          <p:cNvGrpSpPr/>
          <p:nvPr/>
        </p:nvGrpSpPr>
        <p:grpSpPr>
          <a:xfrm>
            <a:off x="5845143" y="2543895"/>
            <a:ext cx="6527035" cy="896213"/>
            <a:chOff x="6446519" y="2942686"/>
            <a:chExt cx="5738917" cy="896213"/>
          </a:xfrm>
        </p:grpSpPr>
        <p:sp>
          <p:nvSpPr>
            <p:cNvPr id="6" name="TextBox 5">
              <a:extLst>
                <a:ext uri="{FF2B5EF4-FFF2-40B4-BE49-F238E27FC236}">
                  <a16:creationId xmlns:a16="http://schemas.microsoft.com/office/drawing/2014/main" id="{35FCD5C0-460F-B7EC-8792-3E0FE9787F49}"/>
                </a:ext>
              </a:extLst>
            </p:cNvPr>
            <p:cNvSpPr txBox="1"/>
            <p:nvPr/>
          </p:nvSpPr>
          <p:spPr>
            <a:xfrm>
              <a:off x="6451191" y="3239944"/>
              <a:ext cx="5164920" cy="461665"/>
            </a:xfrm>
            <a:prstGeom prst="rect">
              <a:avLst/>
            </a:prstGeom>
            <a:noFill/>
          </p:spPr>
          <p:txBody>
            <a:bodyPr wrap="square" rtlCol="0">
              <a:spAutoFit/>
            </a:bodyPr>
            <a:lstStyle/>
            <a:p>
              <a:r>
                <a:rPr lang="en-GB" sz="1200">
                  <a:latin typeface="Poppins" panose="00000500000000000000" pitchFamily="2" charset="0"/>
                  <a:cs typeface="Poppins" panose="00000500000000000000" pitchFamily="2" charset="0"/>
                </a:rPr>
                <a:t>The Live Trial Environment will ingest, modify and instruct data via the same protocols and formats as used in the real Balancing Mechanism. </a:t>
              </a:r>
            </a:p>
          </p:txBody>
        </p:sp>
        <p:grpSp>
          <p:nvGrpSpPr>
            <p:cNvPr id="72" name="Group 71">
              <a:extLst>
                <a:ext uri="{FF2B5EF4-FFF2-40B4-BE49-F238E27FC236}">
                  <a16:creationId xmlns:a16="http://schemas.microsoft.com/office/drawing/2014/main" id="{5DD22D31-9D20-9198-1803-4FFB10DE84BF}"/>
                </a:ext>
              </a:extLst>
            </p:cNvPr>
            <p:cNvGrpSpPr/>
            <p:nvPr/>
          </p:nvGrpSpPr>
          <p:grpSpPr>
            <a:xfrm>
              <a:off x="6446519" y="2942686"/>
              <a:ext cx="5738917" cy="896213"/>
              <a:chOff x="6446519" y="2942686"/>
              <a:chExt cx="5738917" cy="896213"/>
            </a:xfrm>
          </p:grpSpPr>
          <p:sp>
            <p:nvSpPr>
              <p:cNvPr id="3" name="Text Placeholder 2">
                <a:extLst>
                  <a:ext uri="{FF2B5EF4-FFF2-40B4-BE49-F238E27FC236}">
                    <a16:creationId xmlns:a16="http://schemas.microsoft.com/office/drawing/2014/main" id="{5010828F-EF7A-D1FB-523B-3DE117ECABA5}"/>
                  </a:ext>
                </a:extLst>
              </p:cNvPr>
              <p:cNvSpPr txBox="1">
                <a:spLocks/>
              </p:cNvSpPr>
              <p:nvPr/>
            </p:nvSpPr>
            <p:spPr>
              <a:xfrm>
                <a:off x="6446519" y="2942686"/>
                <a:ext cx="5738917" cy="896213"/>
              </a:xfrm>
              <a:prstGeom prst="rect">
                <a:avLst/>
              </a:prstGeom>
              <a:ln>
                <a:noFill/>
              </a:ln>
            </p:spPr>
            <p:txBody>
              <a:bodyPr numCol="1"/>
              <a:lstStyle>
                <a:lvl1pPr marL="285750" indent="-285750" defTabSz="914377">
                  <a:lnSpc>
                    <a:spcPct val="90000"/>
                  </a:lnSpc>
                  <a:spcBef>
                    <a:spcPts val="1000"/>
                  </a:spcBef>
                  <a:buClr>
                    <a:srgbClr val="0070C0"/>
                  </a:buClr>
                  <a:buFont typeface="Arial" panose="020B0604020202020204" pitchFamily="34" charset="0"/>
                  <a:buChar char="•"/>
                  <a:defRPr sz="1600" b="1" i="0">
                    <a:solidFill>
                      <a:srgbClr val="FEBE23"/>
                    </a:solidFill>
                    <a:latin typeface="HelveticaNeueLT Pro 55 Roman" panose="020B0604020202020204" pitchFamily="34" charset="77"/>
                  </a:defRPr>
                </a:lvl1pPr>
                <a:lvl2pPr marL="457189" indent="0" defTabSz="914377">
                  <a:lnSpc>
                    <a:spcPct val="90000"/>
                  </a:lnSpc>
                  <a:spcBef>
                    <a:spcPts val="500"/>
                  </a:spcBef>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77" indent="0" defTabSz="914377">
                  <a:lnSpc>
                    <a:spcPct val="90000"/>
                  </a:lnSpc>
                  <a:spcBef>
                    <a:spcPts val="500"/>
                  </a:spcBef>
                  <a:buFont typeface="Arial" panose="020B0604020202020204" pitchFamily="34" charset="0"/>
                  <a:buNone/>
                  <a:defRPr sz="1400" b="0" i="0">
                    <a:solidFill>
                      <a:srgbClr val="E8BC28"/>
                    </a:solidFill>
                    <a:latin typeface="HelveticaNeueLT Std Lt" panose="020B0403020202020204" pitchFamily="34" charset="0"/>
                  </a:defRPr>
                </a:lvl3pPr>
                <a:lvl4pPr marL="1371566" indent="0" defTabSz="914377">
                  <a:lnSpc>
                    <a:spcPct val="90000"/>
                  </a:lnSpc>
                  <a:spcBef>
                    <a:spcPts val="500"/>
                  </a:spcBef>
                  <a:buFont typeface="Arial" panose="020B0604020202020204" pitchFamily="34" charset="0"/>
                  <a:buNone/>
                  <a:defRPr sz="1400" b="0" i="0">
                    <a:solidFill>
                      <a:srgbClr val="E8BC28"/>
                    </a:solidFill>
                    <a:latin typeface="HelveticaNeueLT Std Lt" panose="020B0403020202020204" pitchFamily="34" charset="0"/>
                  </a:defRPr>
                </a:lvl4pPr>
                <a:lvl5pPr marL="1828755" indent="0" defTabSz="914377">
                  <a:lnSpc>
                    <a:spcPct val="90000"/>
                  </a:lnSpc>
                  <a:spcBef>
                    <a:spcPts val="500"/>
                  </a:spcBef>
                  <a:buFont typeface="Arial" panose="020B0604020202020204" pitchFamily="34" charset="0"/>
                  <a:buNone/>
                  <a:defRPr b="0" i="0">
                    <a:latin typeface="HelveticaNeueLT Std Thin" panose="020B0403020202020204" pitchFamily="34" charset="0"/>
                  </a:defRPr>
                </a:lvl5pPr>
                <a:lvl6pPr marL="2514537" indent="-228594" defTabSz="914377">
                  <a:lnSpc>
                    <a:spcPct val="90000"/>
                  </a:lnSpc>
                  <a:spcBef>
                    <a:spcPts val="500"/>
                  </a:spcBef>
                  <a:buFont typeface="Arial" panose="020B0604020202020204" pitchFamily="34" charset="0"/>
                  <a:buChar char="•"/>
                </a:lvl6pPr>
                <a:lvl7pPr marL="2971726" indent="-228594" defTabSz="914377">
                  <a:lnSpc>
                    <a:spcPct val="90000"/>
                  </a:lnSpc>
                  <a:spcBef>
                    <a:spcPts val="500"/>
                  </a:spcBef>
                  <a:buFont typeface="Arial" panose="020B0604020202020204" pitchFamily="34" charset="0"/>
                  <a:buChar char="•"/>
                </a:lvl7pPr>
                <a:lvl8pPr marL="3428914" indent="-228594" defTabSz="914377">
                  <a:lnSpc>
                    <a:spcPct val="90000"/>
                  </a:lnSpc>
                  <a:spcBef>
                    <a:spcPts val="500"/>
                  </a:spcBef>
                  <a:buFont typeface="Arial" panose="020B0604020202020204" pitchFamily="34" charset="0"/>
                  <a:buChar char="•"/>
                </a:lvl8pPr>
                <a:lvl9pPr marL="3886103" indent="-228594" defTabSz="914377">
                  <a:lnSpc>
                    <a:spcPct val="90000"/>
                  </a:lnSpc>
                  <a:spcBef>
                    <a:spcPts val="500"/>
                  </a:spcBef>
                  <a:buFont typeface="Arial" panose="020B0604020202020204" pitchFamily="34" charset="0"/>
                  <a:buChar char="•"/>
                </a:lvl9pPr>
              </a:lstStyle>
              <a:p>
                <a:pPr marL="0" marR="0" lvl="0" indent="0" algn="l" defTabSz="914377" rtl="0" eaLnBrk="1" fontAlgn="auto" latinLnBrk="0" hangingPunct="1">
                  <a:lnSpc>
                    <a:spcPct val="90000"/>
                  </a:lnSpc>
                  <a:spcBef>
                    <a:spcPts val="1000"/>
                  </a:spcBef>
                  <a:spcAft>
                    <a:spcPts val="0"/>
                  </a:spcAft>
                  <a:buClr>
                    <a:srgbClr val="0070C0"/>
                  </a:buClr>
                  <a:buSzTx/>
                  <a:buFont typeface="Arial" panose="020B0604020202020204" pitchFamily="34" charset="0"/>
                  <a:buNone/>
                  <a:tabLst/>
                  <a:defRPr/>
                </a:pPr>
                <a:r>
                  <a:rPr lang="en-GB" sz="1400">
                    <a:solidFill>
                      <a:schemeClr val="accent1"/>
                    </a:solidFill>
                    <a:latin typeface="Poppins" panose="00000500000000000000" pitchFamily="2" charset="0"/>
                    <a:cs typeface="Poppins" panose="00000500000000000000" pitchFamily="2" charset="0"/>
                  </a:rPr>
                  <a:t>Protocol Integration &amp; Modification</a:t>
                </a:r>
              </a:p>
            </p:txBody>
          </p:sp>
          <p:cxnSp>
            <p:nvCxnSpPr>
              <p:cNvPr id="8" name="Straight Connector 7">
                <a:extLst>
                  <a:ext uri="{FF2B5EF4-FFF2-40B4-BE49-F238E27FC236}">
                    <a16:creationId xmlns:a16="http://schemas.microsoft.com/office/drawing/2014/main" id="{196D7C67-31D9-2E08-118F-4E88225EAB19}"/>
                  </a:ext>
                </a:extLst>
              </p:cNvPr>
              <p:cNvCxnSpPr/>
              <p:nvPr/>
            </p:nvCxnSpPr>
            <p:spPr>
              <a:xfrm flipV="1">
                <a:off x="6523065" y="3200622"/>
                <a:ext cx="5004994" cy="14424"/>
              </a:xfrm>
              <a:prstGeom prst="line">
                <a:avLst/>
              </a:prstGeom>
              <a:ln>
                <a:solidFill>
                  <a:srgbClr val="670B50"/>
                </a:solidFill>
              </a:ln>
            </p:spPr>
            <p:style>
              <a:lnRef idx="2">
                <a:schemeClr val="accent1"/>
              </a:lnRef>
              <a:fillRef idx="0">
                <a:schemeClr val="accent1"/>
              </a:fillRef>
              <a:effectRef idx="1">
                <a:schemeClr val="accent1"/>
              </a:effectRef>
              <a:fontRef idx="minor">
                <a:schemeClr val="tx1"/>
              </a:fontRef>
            </p:style>
          </p:cxnSp>
        </p:grpSp>
      </p:grpSp>
      <p:grpSp>
        <p:nvGrpSpPr>
          <p:cNvPr id="76" name="Group 75">
            <a:extLst>
              <a:ext uri="{FF2B5EF4-FFF2-40B4-BE49-F238E27FC236}">
                <a16:creationId xmlns:a16="http://schemas.microsoft.com/office/drawing/2014/main" id="{15B594EB-7583-1ADF-68C3-5274C76086E3}"/>
              </a:ext>
            </a:extLst>
          </p:cNvPr>
          <p:cNvGrpSpPr/>
          <p:nvPr/>
        </p:nvGrpSpPr>
        <p:grpSpPr>
          <a:xfrm>
            <a:off x="5845142" y="1592262"/>
            <a:ext cx="6527035" cy="917778"/>
            <a:chOff x="6446518" y="4301308"/>
            <a:chExt cx="5745482" cy="917778"/>
          </a:xfrm>
        </p:grpSpPr>
        <p:sp>
          <p:nvSpPr>
            <p:cNvPr id="71" name="TextBox 70">
              <a:extLst>
                <a:ext uri="{FF2B5EF4-FFF2-40B4-BE49-F238E27FC236}">
                  <a16:creationId xmlns:a16="http://schemas.microsoft.com/office/drawing/2014/main" id="{5232E306-BBA6-36F1-F9C9-559B6F77166F}"/>
                </a:ext>
              </a:extLst>
            </p:cNvPr>
            <p:cNvSpPr txBox="1"/>
            <p:nvPr/>
          </p:nvSpPr>
          <p:spPr>
            <a:xfrm>
              <a:off x="6446518" y="4572755"/>
              <a:ext cx="5523437" cy="646331"/>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n-GB" sz="1200" b="0" i="0" u="none" strike="noStrike" kern="1200" cap="none" spc="0" normalizeH="0" baseline="0" noProof="0">
                  <a:ln>
                    <a:noFill/>
                  </a:ln>
                  <a:solidFill>
                    <a:prstClr val="black"/>
                  </a:solidFill>
                  <a:effectLst/>
                  <a:uLnTx/>
                  <a:uFillTx/>
                  <a:latin typeface="Poppins" panose="00000500000000000000" pitchFamily="2" charset="0"/>
                  <a:cs typeface="Poppins" panose="00000500000000000000" pitchFamily="2" charset="0"/>
                </a:rPr>
                <a:t>REVEAL has developed a dedicated Live Trial Environment to execute balancing trials; this sits outside of Critical National infrastructure and will not result in any real power exchange, only simulations of the Balancing Mechanism.</a:t>
              </a:r>
            </a:p>
          </p:txBody>
        </p:sp>
        <p:grpSp>
          <p:nvGrpSpPr>
            <p:cNvPr id="73" name="Group 72">
              <a:extLst>
                <a:ext uri="{FF2B5EF4-FFF2-40B4-BE49-F238E27FC236}">
                  <a16:creationId xmlns:a16="http://schemas.microsoft.com/office/drawing/2014/main" id="{984E95EA-3AB0-C57E-8B21-92AE183A7F8F}"/>
                </a:ext>
              </a:extLst>
            </p:cNvPr>
            <p:cNvGrpSpPr/>
            <p:nvPr/>
          </p:nvGrpSpPr>
          <p:grpSpPr>
            <a:xfrm>
              <a:off x="6453083" y="4301308"/>
              <a:ext cx="5738917" cy="896213"/>
              <a:chOff x="6446519" y="2923636"/>
              <a:chExt cx="5738917" cy="896213"/>
            </a:xfrm>
          </p:grpSpPr>
          <p:sp>
            <p:nvSpPr>
              <p:cNvPr id="74" name="Text Placeholder 2">
                <a:extLst>
                  <a:ext uri="{FF2B5EF4-FFF2-40B4-BE49-F238E27FC236}">
                    <a16:creationId xmlns:a16="http://schemas.microsoft.com/office/drawing/2014/main" id="{7E30A2A9-BA22-0BDB-B2BB-475983517EA9}"/>
                  </a:ext>
                </a:extLst>
              </p:cNvPr>
              <p:cNvSpPr txBox="1">
                <a:spLocks/>
              </p:cNvSpPr>
              <p:nvPr/>
            </p:nvSpPr>
            <p:spPr>
              <a:xfrm>
                <a:off x="6446519" y="2923636"/>
                <a:ext cx="5738917" cy="896213"/>
              </a:xfrm>
              <a:prstGeom prst="rect">
                <a:avLst/>
              </a:prstGeom>
              <a:ln>
                <a:noFill/>
              </a:ln>
            </p:spPr>
            <p:txBody>
              <a:bodyPr numCol="1"/>
              <a:lstStyle>
                <a:lvl1pPr marL="285750" indent="-285750" defTabSz="914377">
                  <a:lnSpc>
                    <a:spcPct val="90000"/>
                  </a:lnSpc>
                  <a:spcBef>
                    <a:spcPts val="1000"/>
                  </a:spcBef>
                  <a:buClr>
                    <a:srgbClr val="0070C0"/>
                  </a:buClr>
                  <a:buFont typeface="Arial" panose="020B0604020202020204" pitchFamily="34" charset="0"/>
                  <a:buChar char="•"/>
                  <a:defRPr sz="1600" b="1" i="0">
                    <a:solidFill>
                      <a:srgbClr val="FEBE23"/>
                    </a:solidFill>
                    <a:latin typeface="HelveticaNeueLT Pro 55 Roman" panose="020B0604020202020204" pitchFamily="34" charset="77"/>
                  </a:defRPr>
                </a:lvl1pPr>
                <a:lvl2pPr marL="457189" indent="0" defTabSz="914377">
                  <a:lnSpc>
                    <a:spcPct val="90000"/>
                  </a:lnSpc>
                  <a:spcBef>
                    <a:spcPts val="500"/>
                  </a:spcBef>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77" indent="0" defTabSz="914377">
                  <a:lnSpc>
                    <a:spcPct val="90000"/>
                  </a:lnSpc>
                  <a:spcBef>
                    <a:spcPts val="500"/>
                  </a:spcBef>
                  <a:buFont typeface="Arial" panose="020B0604020202020204" pitchFamily="34" charset="0"/>
                  <a:buNone/>
                  <a:defRPr sz="1400" b="0" i="0">
                    <a:solidFill>
                      <a:srgbClr val="E8BC28"/>
                    </a:solidFill>
                    <a:latin typeface="HelveticaNeueLT Std Lt" panose="020B0403020202020204" pitchFamily="34" charset="0"/>
                  </a:defRPr>
                </a:lvl3pPr>
                <a:lvl4pPr marL="1371566" indent="0" defTabSz="914377">
                  <a:lnSpc>
                    <a:spcPct val="90000"/>
                  </a:lnSpc>
                  <a:spcBef>
                    <a:spcPts val="500"/>
                  </a:spcBef>
                  <a:buFont typeface="Arial" panose="020B0604020202020204" pitchFamily="34" charset="0"/>
                  <a:buNone/>
                  <a:defRPr sz="1400" b="0" i="0">
                    <a:solidFill>
                      <a:srgbClr val="E8BC28"/>
                    </a:solidFill>
                    <a:latin typeface="HelveticaNeueLT Std Lt" panose="020B0403020202020204" pitchFamily="34" charset="0"/>
                  </a:defRPr>
                </a:lvl4pPr>
                <a:lvl5pPr marL="1828755" indent="0" defTabSz="914377">
                  <a:lnSpc>
                    <a:spcPct val="90000"/>
                  </a:lnSpc>
                  <a:spcBef>
                    <a:spcPts val="500"/>
                  </a:spcBef>
                  <a:buFont typeface="Arial" panose="020B0604020202020204" pitchFamily="34" charset="0"/>
                  <a:buNone/>
                  <a:defRPr b="0" i="0">
                    <a:latin typeface="HelveticaNeueLT Std Thin" panose="020B0403020202020204" pitchFamily="34" charset="0"/>
                  </a:defRPr>
                </a:lvl5pPr>
                <a:lvl6pPr marL="2514537" indent="-228594" defTabSz="914377">
                  <a:lnSpc>
                    <a:spcPct val="90000"/>
                  </a:lnSpc>
                  <a:spcBef>
                    <a:spcPts val="500"/>
                  </a:spcBef>
                  <a:buFont typeface="Arial" panose="020B0604020202020204" pitchFamily="34" charset="0"/>
                  <a:buChar char="•"/>
                </a:lvl6pPr>
                <a:lvl7pPr marL="2971726" indent="-228594" defTabSz="914377">
                  <a:lnSpc>
                    <a:spcPct val="90000"/>
                  </a:lnSpc>
                  <a:spcBef>
                    <a:spcPts val="500"/>
                  </a:spcBef>
                  <a:buFont typeface="Arial" panose="020B0604020202020204" pitchFamily="34" charset="0"/>
                  <a:buChar char="•"/>
                </a:lvl7pPr>
                <a:lvl8pPr marL="3428914" indent="-228594" defTabSz="914377">
                  <a:lnSpc>
                    <a:spcPct val="90000"/>
                  </a:lnSpc>
                  <a:spcBef>
                    <a:spcPts val="500"/>
                  </a:spcBef>
                  <a:buFont typeface="Arial" panose="020B0604020202020204" pitchFamily="34" charset="0"/>
                  <a:buChar char="•"/>
                </a:lvl8pPr>
                <a:lvl9pPr marL="3886103" indent="-228594" defTabSz="914377">
                  <a:lnSpc>
                    <a:spcPct val="90000"/>
                  </a:lnSpc>
                  <a:spcBef>
                    <a:spcPts val="500"/>
                  </a:spcBef>
                  <a:buFont typeface="Arial" panose="020B0604020202020204" pitchFamily="34" charset="0"/>
                  <a:buChar char="•"/>
                </a:lvl9pPr>
              </a:lstStyle>
              <a:p>
                <a:pPr marL="0" marR="0" lvl="0" indent="0" algn="l" defTabSz="914377" rtl="0" eaLnBrk="1" fontAlgn="auto" latinLnBrk="0" hangingPunct="1">
                  <a:lnSpc>
                    <a:spcPct val="90000"/>
                  </a:lnSpc>
                  <a:spcBef>
                    <a:spcPts val="1000"/>
                  </a:spcBef>
                  <a:spcAft>
                    <a:spcPts val="0"/>
                  </a:spcAft>
                  <a:buClr>
                    <a:srgbClr val="0070C0"/>
                  </a:buClr>
                  <a:buSzTx/>
                  <a:buFont typeface="Arial" panose="020B0604020202020204" pitchFamily="34" charset="0"/>
                  <a:buNone/>
                  <a:tabLst/>
                  <a:defRPr/>
                </a:pPr>
                <a:r>
                  <a:rPr lang="en-GB" sz="1400">
                    <a:solidFill>
                      <a:schemeClr val="accent1"/>
                    </a:solidFill>
                    <a:latin typeface="Poppins" panose="00000500000000000000" pitchFamily="2" charset="0"/>
                    <a:cs typeface="Poppins" panose="00000500000000000000" pitchFamily="2" charset="0"/>
                  </a:rPr>
                  <a:t>Trials Environment</a:t>
                </a:r>
              </a:p>
            </p:txBody>
          </p:sp>
          <p:cxnSp>
            <p:nvCxnSpPr>
              <p:cNvPr id="75" name="Straight Connector 74">
                <a:extLst>
                  <a:ext uri="{FF2B5EF4-FFF2-40B4-BE49-F238E27FC236}">
                    <a16:creationId xmlns:a16="http://schemas.microsoft.com/office/drawing/2014/main" id="{EF35D7AD-8ED4-AC4C-BBF7-B712C5BD3077}"/>
                  </a:ext>
                </a:extLst>
              </p:cNvPr>
              <p:cNvCxnSpPr/>
              <p:nvPr/>
            </p:nvCxnSpPr>
            <p:spPr>
              <a:xfrm flipV="1">
                <a:off x="6523065" y="3200622"/>
                <a:ext cx="5004994" cy="14424"/>
              </a:xfrm>
              <a:prstGeom prst="line">
                <a:avLst/>
              </a:prstGeom>
              <a:ln>
                <a:solidFill>
                  <a:srgbClr val="670B50"/>
                </a:solidFill>
              </a:ln>
            </p:spPr>
            <p:style>
              <a:lnRef idx="2">
                <a:schemeClr val="accent1"/>
              </a:lnRef>
              <a:fillRef idx="0">
                <a:schemeClr val="accent1"/>
              </a:fillRef>
              <a:effectRef idx="1">
                <a:schemeClr val="accent1"/>
              </a:effectRef>
              <a:fontRef idx="minor">
                <a:schemeClr val="tx1"/>
              </a:fontRef>
            </p:style>
          </p:cxnSp>
        </p:grpSp>
      </p:grpSp>
      <p:sp>
        <p:nvSpPr>
          <p:cNvPr id="9" name="Title 1">
            <a:extLst>
              <a:ext uri="{FF2B5EF4-FFF2-40B4-BE49-F238E27FC236}">
                <a16:creationId xmlns:a16="http://schemas.microsoft.com/office/drawing/2014/main" id="{25E850E9-7BBA-A645-ED14-6C4759FB2F62}"/>
              </a:ext>
            </a:extLst>
          </p:cNvPr>
          <p:cNvSpPr txBox="1">
            <a:spLocks/>
          </p:cNvSpPr>
          <p:nvPr/>
        </p:nvSpPr>
        <p:spPr>
          <a:xfrm>
            <a:off x="592435" y="617052"/>
            <a:ext cx="10515600" cy="468130"/>
          </a:xfrm>
          <a:prstGeom prst="rect">
            <a:avLst/>
          </a:prstGeom>
        </p:spPr>
        <p:txBody>
          <a:bodyPr vert="horz" lIns="0" tIns="45720" rIns="91440" bIns="45720" rtlCol="0" anchor="t">
            <a:normAutofit/>
          </a:bodyPr>
          <a:lstStyle>
            <a:lvl1pPr algn="l" defTabSz="914400" rtl="0" eaLnBrk="1" latinLnBrk="0" hangingPunct="1">
              <a:lnSpc>
                <a:spcPct val="90000"/>
              </a:lnSpc>
              <a:spcBef>
                <a:spcPct val="0"/>
              </a:spcBef>
              <a:buNone/>
              <a:defRPr sz="4400" b="1" i="0" kern="1200">
                <a:solidFill>
                  <a:schemeClr val="accent1"/>
                </a:solidFill>
                <a:latin typeface="Arial" panose="020B0604020202020204" pitchFamily="34" charset="0"/>
                <a:ea typeface="+mj-ea"/>
                <a:cs typeface="Arial" panose="020B0604020202020204" pitchFamily="34" charset="0"/>
              </a:defRPr>
            </a:lvl1pPr>
          </a:lstStyle>
          <a:p>
            <a:r>
              <a:rPr lang="en-GB" sz="2400">
                <a:latin typeface="Poppins" panose="00000500000000000000" pitchFamily="2" charset="0"/>
                <a:cs typeface="Poppins" panose="00000500000000000000" pitchFamily="2" charset="0"/>
              </a:rPr>
              <a:t>Technology</a:t>
            </a:r>
            <a:r>
              <a:rPr lang="en-GB" sz="2400">
                <a:solidFill>
                  <a:schemeClr val="tx2">
                    <a:lumMod val="90000"/>
                    <a:lumOff val="10000"/>
                  </a:schemeClr>
                </a:solidFill>
                <a:latin typeface="Poppins" panose="00000500000000000000" pitchFamily="2" charset="0"/>
                <a:cs typeface="Poppins" panose="00000500000000000000" pitchFamily="2" charset="0"/>
              </a:rPr>
              <a:t> capabilities for the wider REVEAL programme </a:t>
            </a:r>
          </a:p>
        </p:txBody>
      </p:sp>
      <p:grpSp>
        <p:nvGrpSpPr>
          <p:cNvPr id="19" name="Group 18">
            <a:extLst>
              <a:ext uri="{FF2B5EF4-FFF2-40B4-BE49-F238E27FC236}">
                <a16:creationId xmlns:a16="http://schemas.microsoft.com/office/drawing/2014/main" id="{F095B63B-C00F-ED71-B3D9-1AB9C4FA7161}"/>
              </a:ext>
            </a:extLst>
          </p:cNvPr>
          <p:cNvGrpSpPr/>
          <p:nvPr/>
        </p:nvGrpSpPr>
        <p:grpSpPr>
          <a:xfrm>
            <a:off x="5845143" y="3359663"/>
            <a:ext cx="6281962" cy="896213"/>
            <a:chOff x="6446519" y="4310833"/>
            <a:chExt cx="5745481" cy="896213"/>
          </a:xfrm>
        </p:grpSpPr>
        <p:sp>
          <p:nvSpPr>
            <p:cNvPr id="20" name="TextBox 19">
              <a:extLst>
                <a:ext uri="{FF2B5EF4-FFF2-40B4-BE49-F238E27FC236}">
                  <a16:creationId xmlns:a16="http://schemas.microsoft.com/office/drawing/2014/main" id="{659B703A-1B47-DD17-3945-26E704DB2F63}"/>
                </a:ext>
              </a:extLst>
            </p:cNvPr>
            <p:cNvSpPr txBox="1"/>
            <p:nvPr/>
          </p:nvSpPr>
          <p:spPr>
            <a:xfrm>
              <a:off x="6446519" y="4572755"/>
              <a:ext cx="5434243" cy="461665"/>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lang="en-GB" sz="1200">
                  <a:solidFill>
                    <a:prstClr val="black"/>
                  </a:solidFill>
                  <a:latin typeface="Poppins" panose="00000500000000000000" pitchFamily="2" charset="0"/>
                  <a:cs typeface="Poppins" panose="00000500000000000000" pitchFamily="2" charset="0"/>
                </a:rPr>
                <a:t>To ensure accessibility and uptake, the Live Trial Environment  will develop a front-end to the tool replicating existing NESO user interfaces.</a:t>
              </a:r>
              <a:endParaRPr kumimoji="0" lang="en-GB" sz="1200" b="0" i="0" u="none" strike="noStrike" kern="1200" cap="none" spc="0" normalizeH="0" baseline="0" noProof="0">
                <a:ln>
                  <a:noFill/>
                </a:ln>
                <a:solidFill>
                  <a:prstClr val="black"/>
                </a:solidFill>
                <a:effectLst/>
                <a:uLnTx/>
                <a:uFillTx/>
                <a:latin typeface="Poppins" panose="00000500000000000000" pitchFamily="2" charset="0"/>
                <a:cs typeface="Poppins" panose="00000500000000000000" pitchFamily="2" charset="0"/>
              </a:endParaRPr>
            </a:p>
          </p:txBody>
        </p:sp>
        <p:grpSp>
          <p:nvGrpSpPr>
            <p:cNvPr id="21" name="Group 20">
              <a:extLst>
                <a:ext uri="{FF2B5EF4-FFF2-40B4-BE49-F238E27FC236}">
                  <a16:creationId xmlns:a16="http://schemas.microsoft.com/office/drawing/2014/main" id="{3A49A94A-ADD2-CAC7-A706-9D1FC59CAB86}"/>
                </a:ext>
              </a:extLst>
            </p:cNvPr>
            <p:cNvGrpSpPr/>
            <p:nvPr/>
          </p:nvGrpSpPr>
          <p:grpSpPr>
            <a:xfrm>
              <a:off x="6453083" y="4310833"/>
              <a:ext cx="5738917" cy="896213"/>
              <a:chOff x="6446519" y="2933161"/>
              <a:chExt cx="5738917" cy="896213"/>
            </a:xfrm>
          </p:grpSpPr>
          <p:sp>
            <p:nvSpPr>
              <p:cNvPr id="22" name="Text Placeholder 2">
                <a:extLst>
                  <a:ext uri="{FF2B5EF4-FFF2-40B4-BE49-F238E27FC236}">
                    <a16:creationId xmlns:a16="http://schemas.microsoft.com/office/drawing/2014/main" id="{3F200106-96D2-7527-23A6-C6F9FC9EAE99}"/>
                  </a:ext>
                </a:extLst>
              </p:cNvPr>
              <p:cNvSpPr txBox="1">
                <a:spLocks/>
              </p:cNvSpPr>
              <p:nvPr/>
            </p:nvSpPr>
            <p:spPr>
              <a:xfrm>
                <a:off x="6446519" y="2933161"/>
                <a:ext cx="5738917" cy="896213"/>
              </a:xfrm>
              <a:prstGeom prst="rect">
                <a:avLst/>
              </a:prstGeom>
              <a:ln>
                <a:noFill/>
              </a:ln>
            </p:spPr>
            <p:txBody>
              <a:bodyPr numCol="1"/>
              <a:lstStyle>
                <a:lvl1pPr marL="285750" indent="-285750" defTabSz="914377">
                  <a:lnSpc>
                    <a:spcPct val="90000"/>
                  </a:lnSpc>
                  <a:spcBef>
                    <a:spcPts val="1000"/>
                  </a:spcBef>
                  <a:buClr>
                    <a:srgbClr val="0070C0"/>
                  </a:buClr>
                  <a:buFont typeface="Arial" panose="020B0604020202020204" pitchFamily="34" charset="0"/>
                  <a:buChar char="•"/>
                  <a:defRPr sz="1600" b="1" i="0">
                    <a:solidFill>
                      <a:srgbClr val="FEBE23"/>
                    </a:solidFill>
                    <a:latin typeface="HelveticaNeueLT Pro 55 Roman" panose="020B0604020202020204" pitchFamily="34" charset="77"/>
                  </a:defRPr>
                </a:lvl1pPr>
                <a:lvl2pPr marL="457189" indent="0" defTabSz="914377">
                  <a:lnSpc>
                    <a:spcPct val="90000"/>
                  </a:lnSpc>
                  <a:spcBef>
                    <a:spcPts val="500"/>
                  </a:spcBef>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77" indent="0" defTabSz="914377">
                  <a:lnSpc>
                    <a:spcPct val="90000"/>
                  </a:lnSpc>
                  <a:spcBef>
                    <a:spcPts val="500"/>
                  </a:spcBef>
                  <a:buFont typeface="Arial" panose="020B0604020202020204" pitchFamily="34" charset="0"/>
                  <a:buNone/>
                  <a:defRPr sz="1400" b="0" i="0">
                    <a:solidFill>
                      <a:srgbClr val="E8BC28"/>
                    </a:solidFill>
                    <a:latin typeface="HelveticaNeueLT Std Lt" panose="020B0403020202020204" pitchFamily="34" charset="0"/>
                  </a:defRPr>
                </a:lvl3pPr>
                <a:lvl4pPr marL="1371566" indent="0" defTabSz="914377">
                  <a:lnSpc>
                    <a:spcPct val="90000"/>
                  </a:lnSpc>
                  <a:spcBef>
                    <a:spcPts val="500"/>
                  </a:spcBef>
                  <a:buFont typeface="Arial" panose="020B0604020202020204" pitchFamily="34" charset="0"/>
                  <a:buNone/>
                  <a:defRPr sz="1400" b="0" i="0">
                    <a:solidFill>
                      <a:srgbClr val="E8BC28"/>
                    </a:solidFill>
                    <a:latin typeface="HelveticaNeueLT Std Lt" panose="020B0403020202020204" pitchFamily="34" charset="0"/>
                  </a:defRPr>
                </a:lvl4pPr>
                <a:lvl5pPr marL="1828755" indent="0" defTabSz="914377">
                  <a:lnSpc>
                    <a:spcPct val="90000"/>
                  </a:lnSpc>
                  <a:spcBef>
                    <a:spcPts val="500"/>
                  </a:spcBef>
                  <a:buFont typeface="Arial" panose="020B0604020202020204" pitchFamily="34" charset="0"/>
                  <a:buNone/>
                  <a:defRPr b="0" i="0">
                    <a:latin typeface="HelveticaNeueLT Std Thin" panose="020B0403020202020204" pitchFamily="34" charset="0"/>
                  </a:defRPr>
                </a:lvl5pPr>
                <a:lvl6pPr marL="2514537" indent="-228594" defTabSz="914377">
                  <a:lnSpc>
                    <a:spcPct val="90000"/>
                  </a:lnSpc>
                  <a:spcBef>
                    <a:spcPts val="500"/>
                  </a:spcBef>
                  <a:buFont typeface="Arial" panose="020B0604020202020204" pitchFamily="34" charset="0"/>
                  <a:buChar char="•"/>
                </a:lvl6pPr>
                <a:lvl7pPr marL="2971726" indent="-228594" defTabSz="914377">
                  <a:lnSpc>
                    <a:spcPct val="90000"/>
                  </a:lnSpc>
                  <a:spcBef>
                    <a:spcPts val="500"/>
                  </a:spcBef>
                  <a:buFont typeface="Arial" panose="020B0604020202020204" pitchFamily="34" charset="0"/>
                  <a:buChar char="•"/>
                </a:lvl7pPr>
                <a:lvl8pPr marL="3428914" indent="-228594" defTabSz="914377">
                  <a:lnSpc>
                    <a:spcPct val="90000"/>
                  </a:lnSpc>
                  <a:spcBef>
                    <a:spcPts val="500"/>
                  </a:spcBef>
                  <a:buFont typeface="Arial" panose="020B0604020202020204" pitchFamily="34" charset="0"/>
                  <a:buChar char="•"/>
                </a:lvl8pPr>
                <a:lvl9pPr marL="3886103" indent="-228594" defTabSz="914377">
                  <a:lnSpc>
                    <a:spcPct val="90000"/>
                  </a:lnSpc>
                  <a:spcBef>
                    <a:spcPts val="500"/>
                  </a:spcBef>
                  <a:buFont typeface="Arial" panose="020B0604020202020204" pitchFamily="34" charset="0"/>
                  <a:buChar char="•"/>
                </a:lvl9pPr>
              </a:lstStyle>
              <a:p>
                <a:pPr marL="0" marR="0" lvl="0" indent="0" algn="l" defTabSz="914377" rtl="0" eaLnBrk="1" fontAlgn="auto" latinLnBrk="0" hangingPunct="1">
                  <a:lnSpc>
                    <a:spcPct val="90000"/>
                  </a:lnSpc>
                  <a:spcBef>
                    <a:spcPts val="1000"/>
                  </a:spcBef>
                  <a:spcAft>
                    <a:spcPts val="0"/>
                  </a:spcAft>
                  <a:buClr>
                    <a:srgbClr val="0070C0"/>
                  </a:buClr>
                  <a:buSzTx/>
                  <a:buFont typeface="Arial" panose="020B0604020202020204" pitchFamily="34" charset="0"/>
                  <a:buNone/>
                  <a:tabLst/>
                  <a:defRPr/>
                </a:pPr>
                <a:r>
                  <a:rPr lang="en-GB" sz="1400">
                    <a:solidFill>
                      <a:schemeClr val="accent1"/>
                    </a:solidFill>
                    <a:latin typeface="Poppins" panose="00000500000000000000" pitchFamily="2" charset="0"/>
                    <a:cs typeface="Poppins" panose="00000500000000000000" pitchFamily="2" charset="0"/>
                  </a:rPr>
                  <a:t>Trial User Interfaces</a:t>
                </a:r>
              </a:p>
            </p:txBody>
          </p:sp>
          <p:cxnSp>
            <p:nvCxnSpPr>
              <p:cNvPr id="23" name="Straight Connector 22">
                <a:extLst>
                  <a:ext uri="{FF2B5EF4-FFF2-40B4-BE49-F238E27FC236}">
                    <a16:creationId xmlns:a16="http://schemas.microsoft.com/office/drawing/2014/main" id="{59F3B806-C653-2960-FDBC-DB9528867459}"/>
                  </a:ext>
                </a:extLst>
              </p:cNvPr>
              <p:cNvCxnSpPr/>
              <p:nvPr/>
            </p:nvCxnSpPr>
            <p:spPr>
              <a:xfrm flipV="1">
                <a:off x="6523065" y="3200622"/>
                <a:ext cx="5004994" cy="14424"/>
              </a:xfrm>
              <a:prstGeom prst="line">
                <a:avLst/>
              </a:prstGeom>
              <a:ln>
                <a:solidFill>
                  <a:srgbClr val="670B50"/>
                </a:solidFill>
              </a:ln>
            </p:spPr>
            <p:style>
              <a:lnRef idx="2">
                <a:schemeClr val="accent1"/>
              </a:lnRef>
              <a:fillRef idx="0">
                <a:schemeClr val="accent1"/>
              </a:fillRef>
              <a:effectRef idx="1">
                <a:schemeClr val="accent1"/>
              </a:effectRef>
              <a:fontRef idx="minor">
                <a:schemeClr val="tx1"/>
              </a:fontRef>
            </p:style>
          </p:cxnSp>
        </p:grpSp>
      </p:grpSp>
      <p:grpSp>
        <p:nvGrpSpPr>
          <p:cNvPr id="24" name="Group 23">
            <a:extLst>
              <a:ext uri="{FF2B5EF4-FFF2-40B4-BE49-F238E27FC236}">
                <a16:creationId xmlns:a16="http://schemas.microsoft.com/office/drawing/2014/main" id="{4846C1ED-40BD-ED2B-840E-DF547E5F912C}"/>
              </a:ext>
            </a:extLst>
          </p:cNvPr>
          <p:cNvGrpSpPr/>
          <p:nvPr/>
        </p:nvGrpSpPr>
        <p:grpSpPr>
          <a:xfrm>
            <a:off x="5845143" y="4175431"/>
            <a:ext cx="6527034" cy="896213"/>
            <a:chOff x="6446519" y="4301308"/>
            <a:chExt cx="5745481" cy="896213"/>
          </a:xfrm>
        </p:grpSpPr>
        <p:sp>
          <p:nvSpPr>
            <p:cNvPr id="25" name="TextBox 24">
              <a:extLst>
                <a:ext uri="{FF2B5EF4-FFF2-40B4-BE49-F238E27FC236}">
                  <a16:creationId xmlns:a16="http://schemas.microsoft.com/office/drawing/2014/main" id="{C59B5965-BD65-AAD5-CCC2-64415C7C7B22}"/>
                </a:ext>
              </a:extLst>
            </p:cNvPr>
            <p:cNvSpPr txBox="1"/>
            <p:nvPr/>
          </p:nvSpPr>
          <p:spPr>
            <a:xfrm>
              <a:off x="6446519" y="4572755"/>
              <a:ext cx="5175505" cy="461665"/>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n-GB" sz="1200" b="0" i="0" u="none" strike="noStrike" kern="1200" cap="none" spc="0" normalizeH="0" baseline="0" noProof="0">
                  <a:ln>
                    <a:noFill/>
                  </a:ln>
                  <a:solidFill>
                    <a:prstClr val="black"/>
                  </a:solidFill>
                  <a:effectLst/>
                  <a:uLnTx/>
                  <a:uFillTx/>
                  <a:latin typeface="Poppins" panose="00000500000000000000" pitchFamily="2" charset="0"/>
                  <a:cs typeface="Poppins" panose="00000500000000000000" pitchFamily="2" charset="0"/>
                </a:rPr>
                <a:t>All possible trials will be defined and documented so that NESO and industry are able to efficiently select and run pre-configured trial types.</a:t>
              </a:r>
            </a:p>
          </p:txBody>
        </p:sp>
        <p:grpSp>
          <p:nvGrpSpPr>
            <p:cNvPr id="26" name="Group 25">
              <a:extLst>
                <a:ext uri="{FF2B5EF4-FFF2-40B4-BE49-F238E27FC236}">
                  <a16:creationId xmlns:a16="http://schemas.microsoft.com/office/drawing/2014/main" id="{DC7788A3-5908-F845-A33E-CE49BA254CCC}"/>
                </a:ext>
              </a:extLst>
            </p:cNvPr>
            <p:cNvGrpSpPr/>
            <p:nvPr/>
          </p:nvGrpSpPr>
          <p:grpSpPr>
            <a:xfrm>
              <a:off x="6453083" y="4301308"/>
              <a:ext cx="5738917" cy="896213"/>
              <a:chOff x="6446519" y="2923636"/>
              <a:chExt cx="5738917" cy="896213"/>
            </a:xfrm>
          </p:grpSpPr>
          <p:sp>
            <p:nvSpPr>
              <p:cNvPr id="27" name="Text Placeholder 2">
                <a:extLst>
                  <a:ext uri="{FF2B5EF4-FFF2-40B4-BE49-F238E27FC236}">
                    <a16:creationId xmlns:a16="http://schemas.microsoft.com/office/drawing/2014/main" id="{278C933B-7690-312B-F82B-4B92D56E5AE9}"/>
                  </a:ext>
                </a:extLst>
              </p:cNvPr>
              <p:cNvSpPr txBox="1">
                <a:spLocks/>
              </p:cNvSpPr>
              <p:nvPr/>
            </p:nvSpPr>
            <p:spPr>
              <a:xfrm>
                <a:off x="6446519" y="2923636"/>
                <a:ext cx="5738917" cy="896213"/>
              </a:xfrm>
              <a:prstGeom prst="rect">
                <a:avLst/>
              </a:prstGeom>
              <a:ln>
                <a:noFill/>
              </a:ln>
            </p:spPr>
            <p:txBody>
              <a:bodyPr numCol="1"/>
              <a:lstStyle>
                <a:lvl1pPr marL="285750" indent="-285750" defTabSz="914377">
                  <a:lnSpc>
                    <a:spcPct val="90000"/>
                  </a:lnSpc>
                  <a:spcBef>
                    <a:spcPts val="1000"/>
                  </a:spcBef>
                  <a:buClr>
                    <a:srgbClr val="0070C0"/>
                  </a:buClr>
                  <a:buFont typeface="Arial" panose="020B0604020202020204" pitchFamily="34" charset="0"/>
                  <a:buChar char="•"/>
                  <a:defRPr sz="1600" b="1" i="0">
                    <a:solidFill>
                      <a:srgbClr val="FEBE23"/>
                    </a:solidFill>
                    <a:latin typeface="HelveticaNeueLT Pro 55 Roman" panose="020B0604020202020204" pitchFamily="34" charset="77"/>
                  </a:defRPr>
                </a:lvl1pPr>
                <a:lvl2pPr marL="457189" indent="0" defTabSz="914377">
                  <a:lnSpc>
                    <a:spcPct val="90000"/>
                  </a:lnSpc>
                  <a:spcBef>
                    <a:spcPts val="500"/>
                  </a:spcBef>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77" indent="0" defTabSz="914377">
                  <a:lnSpc>
                    <a:spcPct val="90000"/>
                  </a:lnSpc>
                  <a:spcBef>
                    <a:spcPts val="500"/>
                  </a:spcBef>
                  <a:buFont typeface="Arial" panose="020B0604020202020204" pitchFamily="34" charset="0"/>
                  <a:buNone/>
                  <a:defRPr sz="1400" b="0" i="0">
                    <a:solidFill>
                      <a:srgbClr val="E8BC28"/>
                    </a:solidFill>
                    <a:latin typeface="HelveticaNeueLT Std Lt" panose="020B0403020202020204" pitchFamily="34" charset="0"/>
                  </a:defRPr>
                </a:lvl3pPr>
                <a:lvl4pPr marL="1371566" indent="0" defTabSz="914377">
                  <a:lnSpc>
                    <a:spcPct val="90000"/>
                  </a:lnSpc>
                  <a:spcBef>
                    <a:spcPts val="500"/>
                  </a:spcBef>
                  <a:buFont typeface="Arial" panose="020B0604020202020204" pitchFamily="34" charset="0"/>
                  <a:buNone/>
                  <a:defRPr sz="1400" b="0" i="0">
                    <a:solidFill>
                      <a:srgbClr val="E8BC28"/>
                    </a:solidFill>
                    <a:latin typeface="HelveticaNeueLT Std Lt" panose="020B0403020202020204" pitchFamily="34" charset="0"/>
                  </a:defRPr>
                </a:lvl4pPr>
                <a:lvl5pPr marL="1828755" indent="0" defTabSz="914377">
                  <a:lnSpc>
                    <a:spcPct val="90000"/>
                  </a:lnSpc>
                  <a:spcBef>
                    <a:spcPts val="500"/>
                  </a:spcBef>
                  <a:buFont typeface="Arial" panose="020B0604020202020204" pitchFamily="34" charset="0"/>
                  <a:buNone/>
                  <a:defRPr b="0" i="0">
                    <a:latin typeface="HelveticaNeueLT Std Thin" panose="020B0403020202020204" pitchFamily="34" charset="0"/>
                  </a:defRPr>
                </a:lvl5pPr>
                <a:lvl6pPr marL="2514537" indent="-228594" defTabSz="914377">
                  <a:lnSpc>
                    <a:spcPct val="90000"/>
                  </a:lnSpc>
                  <a:spcBef>
                    <a:spcPts val="500"/>
                  </a:spcBef>
                  <a:buFont typeface="Arial" panose="020B0604020202020204" pitchFamily="34" charset="0"/>
                  <a:buChar char="•"/>
                </a:lvl6pPr>
                <a:lvl7pPr marL="2971726" indent="-228594" defTabSz="914377">
                  <a:lnSpc>
                    <a:spcPct val="90000"/>
                  </a:lnSpc>
                  <a:spcBef>
                    <a:spcPts val="500"/>
                  </a:spcBef>
                  <a:buFont typeface="Arial" panose="020B0604020202020204" pitchFamily="34" charset="0"/>
                  <a:buChar char="•"/>
                </a:lvl7pPr>
                <a:lvl8pPr marL="3428914" indent="-228594" defTabSz="914377">
                  <a:lnSpc>
                    <a:spcPct val="90000"/>
                  </a:lnSpc>
                  <a:spcBef>
                    <a:spcPts val="500"/>
                  </a:spcBef>
                  <a:buFont typeface="Arial" panose="020B0604020202020204" pitchFamily="34" charset="0"/>
                  <a:buChar char="•"/>
                </a:lvl8pPr>
                <a:lvl9pPr marL="3886103" indent="-228594" defTabSz="914377">
                  <a:lnSpc>
                    <a:spcPct val="90000"/>
                  </a:lnSpc>
                  <a:spcBef>
                    <a:spcPts val="500"/>
                  </a:spcBef>
                  <a:buFont typeface="Arial" panose="020B0604020202020204" pitchFamily="34" charset="0"/>
                  <a:buChar char="•"/>
                </a:lvl9pPr>
              </a:lstStyle>
              <a:p>
                <a:pPr marL="0" marR="0" lvl="0" indent="0" algn="l" defTabSz="914377" rtl="0" eaLnBrk="1" fontAlgn="auto" latinLnBrk="0" hangingPunct="1">
                  <a:lnSpc>
                    <a:spcPct val="90000"/>
                  </a:lnSpc>
                  <a:spcBef>
                    <a:spcPts val="1000"/>
                  </a:spcBef>
                  <a:spcAft>
                    <a:spcPts val="0"/>
                  </a:spcAft>
                  <a:buClr>
                    <a:srgbClr val="0070C0"/>
                  </a:buClr>
                  <a:buSzTx/>
                  <a:buFont typeface="Arial" panose="020B0604020202020204" pitchFamily="34" charset="0"/>
                  <a:buNone/>
                  <a:tabLst/>
                  <a:defRPr/>
                </a:pPr>
                <a:r>
                  <a:rPr lang="en-GB" sz="1400">
                    <a:solidFill>
                      <a:schemeClr val="accent1"/>
                    </a:solidFill>
                    <a:latin typeface="Poppins" panose="00000500000000000000" pitchFamily="2" charset="0"/>
                    <a:cs typeface="Poppins" panose="00000500000000000000" pitchFamily="2" charset="0"/>
                  </a:rPr>
                  <a:t>Market &amp; Grid Simulation </a:t>
                </a:r>
              </a:p>
            </p:txBody>
          </p:sp>
          <p:cxnSp>
            <p:nvCxnSpPr>
              <p:cNvPr id="28" name="Straight Connector 27">
                <a:extLst>
                  <a:ext uri="{FF2B5EF4-FFF2-40B4-BE49-F238E27FC236}">
                    <a16:creationId xmlns:a16="http://schemas.microsoft.com/office/drawing/2014/main" id="{1E4CA951-549D-9959-6E99-75A1CAA393DF}"/>
                  </a:ext>
                </a:extLst>
              </p:cNvPr>
              <p:cNvCxnSpPr/>
              <p:nvPr/>
            </p:nvCxnSpPr>
            <p:spPr>
              <a:xfrm flipV="1">
                <a:off x="6523065" y="3200622"/>
                <a:ext cx="5004994" cy="14424"/>
              </a:xfrm>
              <a:prstGeom prst="line">
                <a:avLst/>
              </a:prstGeom>
              <a:ln>
                <a:solidFill>
                  <a:srgbClr val="670B50"/>
                </a:solidFill>
              </a:ln>
            </p:spPr>
            <p:style>
              <a:lnRef idx="2">
                <a:schemeClr val="accent1"/>
              </a:lnRef>
              <a:fillRef idx="0">
                <a:schemeClr val="accent1"/>
              </a:fillRef>
              <a:effectRef idx="1">
                <a:schemeClr val="accent1"/>
              </a:effectRef>
              <a:fontRef idx="minor">
                <a:schemeClr val="tx1"/>
              </a:fontRef>
            </p:style>
          </p:cxnSp>
        </p:grpSp>
      </p:grpSp>
      <p:sp>
        <p:nvSpPr>
          <p:cNvPr id="32" name="Text Placeholder 2">
            <a:extLst>
              <a:ext uri="{FF2B5EF4-FFF2-40B4-BE49-F238E27FC236}">
                <a16:creationId xmlns:a16="http://schemas.microsoft.com/office/drawing/2014/main" id="{756CC6A7-5EA3-9933-0E21-780E1FEC8BFA}"/>
              </a:ext>
            </a:extLst>
          </p:cNvPr>
          <p:cNvSpPr txBox="1">
            <a:spLocks/>
          </p:cNvSpPr>
          <p:nvPr/>
        </p:nvSpPr>
        <p:spPr>
          <a:xfrm>
            <a:off x="517356" y="1702330"/>
            <a:ext cx="5021181" cy="910744"/>
          </a:xfrm>
          <a:prstGeom prst="rect">
            <a:avLst/>
          </a:prstGeom>
          <a:ln>
            <a:noFill/>
          </a:ln>
        </p:spPr>
        <p:txBody>
          <a:bodyPr numCol="1"/>
          <a:lstStyle>
            <a:lvl1pPr marL="285750" indent="-285750" defTabSz="914377">
              <a:lnSpc>
                <a:spcPct val="90000"/>
              </a:lnSpc>
              <a:spcBef>
                <a:spcPts val="1000"/>
              </a:spcBef>
              <a:buClr>
                <a:srgbClr val="0070C0"/>
              </a:buClr>
              <a:buFont typeface="Arial" panose="020B0604020202020204" pitchFamily="34" charset="0"/>
              <a:buChar char="•"/>
              <a:defRPr sz="1600" b="1" i="0">
                <a:solidFill>
                  <a:srgbClr val="FEBE23"/>
                </a:solidFill>
                <a:latin typeface="HelveticaNeueLT Pro 55 Roman" panose="020B0604020202020204" pitchFamily="34" charset="77"/>
              </a:defRPr>
            </a:lvl1pPr>
            <a:lvl2pPr marL="457189" indent="0" defTabSz="914377">
              <a:lnSpc>
                <a:spcPct val="90000"/>
              </a:lnSpc>
              <a:spcBef>
                <a:spcPts val="500"/>
              </a:spcBef>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77" indent="0" defTabSz="914377">
              <a:lnSpc>
                <a:spcPct val="90000"/>
              </a:lnSpc>
              <a:spcBef>
                <a:spcPts val="500"/>
              </a:spcBef>
              <a:buFont typeface="Arial" panose="020B0604020202020204" pitchFamily="34" charset="0"/>
              <a:buNone/>
              <a:defRPr sz="1400" b="0" i="0">
                <a:solidFill>
                  <a:srgbClr val="E8BC28"/>
                </a:solidFill>
                <a:latin typeface="HelveticaNeueLT Std Lt" panose="020B0403020202020204" pitchFamily="34" charset="0"/>
              </a:defRPr>
            </a:lvl3pPr>
            <a:lvl4pPr marL="1371566" indent="0" defTabSz="914377">
              <a:lnSpc>
                <a:spcPct val="90000"/>
              </a:lnSpc>
              <a:spcBef>
                <a:spcPts val="500"/>
              </a:spcBef>
              <a:buFont typeface="Arial" panose="020B0604020202020204" pitchFamily="34" charset="0"/>
              <a:buNone/>
              <a:defRPr sz="1400" b="0" i="0">
                <a:solidFill>
                  <a:srgbClr val="E8BC28"/>
                </a:solidFill>
                <a:latin typeface="HelveticaNeueLT Std Lt" panose="020B0403020202020204" pitchFamily="34" charset="0"/>
              </a:defRPr>
            </a:lvl4pPr>
            <a:lvl5pPr marL="1828755" indent="0" defTabSz="914377">
              <a:lnSpc>
                <a:spcPct val="90000"/>
              </a:lnSpc>
              <a:spcBef>
                <a:spcPts val="500"/>
              </a:spcBef>
              <a:buFont typeface="Arial" panose="020B0604020202020204" pitchFamily="34" charset="0"/>
              <a:buNone/>
              <a:defRPr b="0" i="0">
                <a:latin typeface="HelveticaNeueLT Std Thin" panose="020B0403020202020204" pitchFamily="34" charset="0"/>
              </a:defRPr>
            </a:lvl5pPr>
            <a:lvl6pPr marL="2514537" indent="-228594" defTabSz="914377">
              <a:lnSpc>
                <a:spcPct val="90000"/>
              </a:lnSpc>
              <a:spcBef>
                <a:spcPts val="500"/>
              </a:spcBef>
              <a:buFont typeface="Arial" panose="020B0604020202020204" pitchFamily="34" charset="0"/>
              <a:buChar char="•"/>
            </a:lvl6pPr>
            <a:lvl7pPr marL="2971726" indent="-228594" defTabSz="914377">
              <a:lnSpc>
                <a:spcPct val="90000"/>
              </a:lnSpc>
              <a:spcBef>
                <a:spcPts val="500"/>
              </a:spcBef>
              <a:buFont typeface="Arial" panose="020B0604020202020204" pitchFamily="34" charset="0"/>
              <a:buChar char="•"/>
            </a:lvl7pPr>
            <a:lvl8pPr marL="3428914" indent="-228594" defTabSz="914377">
              <a:lnSpc>
                <a:spcPct val="90000"/>
              </a:lnSpc>
              <a:spcBef>
                <a:spcPts val="500"/>
              </a:spcBef>
              <a:buFont typeface="Arial" panose="020B0604020202020204" pitchFamily="34" charset="0"/>
              <a:buChar char="•"/>
            </a:lvl8pPr>
            <a:lvl9pPr marL="3886103" indent="-228594" defTabSz="914377">
              <a:lnSpc>
                <a:spcPct val="90000"/>
              </a:lnSpc>
              <a:spcBef>
                <a:spcPts val="500"/>
              </a:spcBef>
              <a:buFont typeface="Arial" panose="020B0604020202020204" pitchFamily="34" charset="0"/>
              <a:buChar char="•"/>
            </a:lvl9pPr>
          </a:lstStyle>
          <a:p>
            <a:pPr marL="0" marR="0" lvl="0" indent="0" algn="l" defTabSz="914377" rtl="0" eaLnBrk="1" fontAlgn="auto" latinLnBrk="0" hangingPunct="1">
              <a:lnSpc>
                <a:spcPct val="90000"/>
              </a:lnSpc>
              <a:spcBef>
                <a:spcPts val="1000"/>
              </a:spcBef>
              <a:spcAft>
                <a:spcPts val="0"/>
              </a:spcAft>
              <a:buClr>
                <a:srgbClr val="0070C0"/>
              </a:buClr>
              <a:buSzTx/>
              <a:buFont typeface="Arial" panose="020B0604020202020204" pitchFamily="34" charset="0"/>
              <a:buNone/>
              <a:tabLst/>
              <a:defRPr/>
            </a:pPr>
            <a:r>
              <a:rPr kumimoji="0" lang="en-GB" sz="1400" b="0" i="0" u="none" strike="noStrike" kern="1200" cap="none" spc="0" normalizeH="0" baseline="0" noProof="0">
                <a:ln>
                  <a:noFill/>
                </a:ln>
                <a:solidFill>
                  <a:srgbClr val="000000"/>
                </a:solidFill>
                <a:effectLst/>
                <a:uLnTx/>
                <a:uFillTx/>
                <a:latin typeface="Poppins" panose="00000500000000000000" pitchFamily="2" charset="0"/>
                <a:cs typeface="Poppins" panose="00000500000000000000" pitchFamily="2" charset="0"/>
              </a:rPr>
              <a:t>REVEAL will build a robust, secure testing environment, an intuitive user interface and enable market simulation to help NESO and industry run realistic balancing trials.</a:t>
            </a:r>
          </a:p>
        </p:txBody>
      </p:sp>
      <p:grpSp>
        <p:nvGrpSpPr>
          <p:cNvPr id="36" name="Group 35">
            <a:extLst>
              <a:ext uri="{FF2B5EF4-FFF2-40B4-BE49-F238E27FC236}">
                <a16:creationId xmlns:a16="http://schemas.microsoft.com/office/drawing/2014/main" id="{2388FF29-5F81-4673-AB72-716D9106E69D}"/>
              </a:ext>
            </a:extLst>
          </p:cNvPr>
          <p:cNvGrpSpPr/>
          <p:nvPr>
            <p:custDataLst>
              <p:tags r:id="rId1"/>
            </p:custDataLst>
          </p:nvPr>
        </p:nvGrpSpPr>
        <p:grpSpPr>
          <a:xfrm>
            <a:off x="3663739" y="3196634"/>
            <a:ext cx="828333" cy="68400"/>
            <a:chOff x="5334000" y="3429000"/>
            <a:chExt cx="1524000" cy="152400"/>
          </a:xfrm>
        </p:grpSpPr>
        <p:sp>
          <p:nvSpPr>
            <p:cNvPr id="33" name="background">
              <a:extLst>
                <a:ext uri="{FF2B5EF4-FFF2-40B4-BE49-F238E27FC236}">
                  <a16:creationId xmlns:a16="http://schemas.microsoft.com/office/drawing/2014/main" id="{649F06B8-23F8-43CC-9817-A87906FB6E13}"/>
                </a:ext>
              </a:extLst>
            </p:cNvPr>
            <p:cNvSpPr/>
            <p:nvPr/>
          </p:nvSpPr>
          <p:spPr>
            <a:xfrm>
              <a:off x="5334000" y="3429000"/>
              <a:ext cx="1524000" cy="152400"/>
            </a:xfrm>
            <a:prstGeom prst="rect">
              <a:avLst/>
            </a:prstGeom>
            <a:solidFill>
              <a:srgbClr val="D9D9D9"/>
            </a:solidFill>
            <a:ln w="19050" cap="flat" cmpd="sng" algn="ctr">
              <a:noFill/>
              <a:prstDash val="solid"/>
              <a:miter lim="800000"/>
            </a:ln>
            <a:effectLst/>
            <a:extLst>
              <a:ext uri="{91240B29-F687-4F45-9708-019B960494DF}">
                <a14:hiddenLine xmlns:a14="http://schemas.microsoft.com/office/drawing/2010/main" w="1905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accent5"/>
                </a:solidFill>
                <a:latin typeface="Poppins" panose="00000500000000000000" pitchFamily="2" charset="0"/>
                <a:cs typeface="Poppins" panose="00000500000000000000" pitchFamily="2" charset="0"/>
              </a:endParaRPr>
            </a:p>
          </p:txBody>
        </p:sp>
        <p:sp>
          <p:nvSpPr>
            <p:cNvPr id="34" name="bar">
              <a:extLst>
                <a:ext uri="{FF2B5EF4-FFF2-40B4-BE49-F238E27FC236}">
                  <a16:creationId xmlns:a16="http://schemas.microsoft.com/office/drawing/2014/main" id="{94C1FD18-0DB8-4D8F-244B-D515FDDFAA7E}"/>
                </a:ext>
              </a:extLst>
            </p:cNvPr>
            <p:cNvSpPr/>
            <p:nvPr/>
          </p:nvSpPr>
          <p:spPr>
            <a:xfrm>
              <a:off x="5334000" y="3429000"/>
              <a:ext cx="1524000" cy="152400"/>
            </a:xfrm>
            <a:prstGeom prst="rect">
              <a:avLst/>
            </a:prstGeom>
            <a:solidFill>
              <a:schemeClr val="accent5"/>
            </a:solidFill>
            <a:ln w="19050" cap="flat" cmpd="sng" algn="ctr">
              <a:noFill/>
              <a:prstDash val="solid"/>
              <a:miter lim="800000"/>
            </a:ln>
            <a:effectLst/>
            <a:extLst>
              <a:ext uri="{91240B29-F687-4F45-9708-019B960494DF}">
                <a14:hiddenLine xmlns:a14="http://schemas.microsoft.com/office/drawing/2010/main" w="1905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wrap="none" lIns="0" rIns="49659" rtlCol="0" anchor="ctr">
              <a:noAutofit/>
            </a:bodyPr>
            <a:lstStyle/>
            <a:p>
              <a:pPr algn="r"/>
              <a:endParaRPr lang="en-GB" sz="782">
                <a:solidFill>
                  <a:srgbClr val="D9D9D9"/>
                </a:solidFill>
                <a:latin typeface="Poppins" panose="00000500000000000000" pitchFamily="2" charset="0"/>
                <a:cs typeface="Poppins" panose="00000500000000000000" pitchFamily="2" charset="0"/>
              </a:endParaRPr>
            </a:p>
          </p:txBody>
        </p:sp>
        <p:sp>
          <p:nvSpPr>
            <p:cNvPr id="35" name="foreground">
              <a:extLst>
                <a:ext uri="{FF2B5EF4-FFF2-40B4-BE49-F238E27FC236}">
                  <a16:creationId xmlns:a16="http://schemas.microsoft.com/office/drawing/2014/main" id="{728F3D72-3714-A948-D4F1-AD89E50CF6BA}"/>
                </a:ext>
              </a:extLst>
            </p:cNvPr>
            <p:cNvSpPr/>
            <p:nvPr/>
          </p:nvSpPr>
          <p:spPr>
            <a:xfrm>
              <a:off x="5334000" y="3429000"/>
              <a:ext cx="1524000" cy="152400"/>
            </a:xfrm>
            <a:prstGeom prst="rect">
              <a:avLst/>
            </a:prstGeom>
            <a:noFill/>
            <a:ln w="1905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GB">
                <a:latin typeface="Poppins" panose="00000500000000000000" pitchFamily="2" charset="0"/>
                <a:cs typeface="Poppins" panose="00000500000000000000" pitchFamily="2" charset="0"/>
              </a:endParaRPr>
            </a:p>
          </p:txBody>
        </p:sp>
      </p:grpSp>
      <p:grpSp>
        <p:nvGrpSpPr>
          <p:cNvPr id="37" name="Group 36">
            <a:extLst>
              <a:ext uri="{FF2B5EF4-FFF2-40B4-BE49-F238E27FC236}">
                <a16:creationId xmlns:a16="http://schemas.microsoft.com/office/drawing/2014/main" id="{AEF86936-2421-DB1F-4CEB-C190A496FA7A}"/>
              </a:ext>
            </a:extLst>
          </p:cNvPr>
          <p:cNvGrpSpPr/>
          <p:nvPr>
            <p:custDataLst>
              <p:tags r:id="rId2"/>
            </p:custDataLst>
          </p:nvPr>
        </p:nvGrpSpPr>
        <p:grpSpPr>
          <a:xfrm>
            <a:off x="4220110" y="4080763"/>
            <a:ext cx="828333" cy="68400"/>
            <a:chOff x="5334000" y="3429000"/>
            <a:chExt cx="1524000" cy="152400"/>
          </a:xfrm>
        </p:grpSpPr>
        <p:sp>
          <p:nvSpPr>
            <p:cNvPr id="38" name="background">
              <a:extLst>
                <a:ext uri="{FF2B5EF4-FFF2-40B4-BE49-F238E27FC236}">
                  <a16:creationId xmlns:a16="http://schemas.microsoft.com/office/drawing/2014/main" id="{3B1D187A-0012-1E4B-F65A-E7C72F3459BD}"/>
                </a:ext>
              </a:extLst>
            </p:cNvPr>
            <p:cNvSpPr/>
            <p:nvPr/>
          </p:nvSpPr>
          <p:spPr>
            <a:xfrm>
              <a:off x="5334000" y="3429000"/>
              <a:ext cx="1524000" cy="152400"/>
            </a:xfrm>
            <a:prstGeom prst="rect">
              <a:avLst/>
            </a:prstGeom>
            <a:solidFill>
              <a:srgbClr val="D9D9D9"/>
            </a:solidFill>
            <a:ln w="19050" cap="flat" cmpd="sng" algn="ctr">
              <a:noFill/>
              <a:prstDash val="solid"/>
              <a:miter lim="800000"/>
            </a:ln>
            <a:effectLst/>
            <a:extLst>
              <a:ext uri="{91240B29-F687-4F45-9708-019B960494DF}">
                <a14:hiddenLine xmlns:a14="http://schemas.microsoft.com/office/drawing/2010/main" w="1905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accent5"/>
                </a:solidFill>
                <a:latin typeface="Poppins" panose="00000500000000000000" pitchFamily="2" charset="0"/>
                <a:cs typeface="Poppins" panose="00000500000000000000" pitchFamily="2" charset="0"/>
              </a:endParaRPr>
            </a:p>
          </p:txBody>
        </p:sp>
        <p:sp>
          <p:nvSpPr>
            <p:cNvPr id="39" name="bar">
              <a:extLst>
                <a:ext uri="{FF2B5EF4-FFF2-40B4-BE49-F238E27FC236}">
                  <a16:creationId xmlns:a16="http://schemas.microsoft.com/office/drawing/2014/main" id="{1C9ED079-AC39-8D9B-9EA5-739537AB2A0B}"/>
                </a:ext>
              </a:extLst>
            </p:cNvPr>
            <p:cNvSpPr/>
            <p:nvPr/>
          </p:nvSpPr>
          <p:spPr>
            <a:xfrm>
              <a:off x="5334000" y="3429000"/>
              <a:ext cx="1143001" cy="152400"/>
            </a:xfrm>
            <a:prstGeom prst="rect">
              <a:avLst/>
            </a:prstGeom>
            <a:solidFill>
              <a:schemeClr val="accent5"/>
            </a:solidFill>
            <a:ln w="19050" cap="flat" cmpd="sng" algn="ctr">
              <a:noFill/>
              <a:prstDash val="solid"/>
              <a:miter lim="800000"/>
            </a:ln>
            <a:effectLst/>
            <a:extLst>
              <a:ext uri="{91240B29-F687-4F45-9708-019B960494DF}">
                <a14:hiddenLine xmlns:a14="http://schemas.microsoft.com/office/drawing/2010/main" w="1905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wrap="none" lIns="0" rIns="49659" rtlCol="0" anchor="ctr">
              <a:noAutofit/>
            </a:bodyPr>
            <a:lstStyle/>
            <a:p>
              <a:pPr algn="r"/>
              <a:endParaRPr lang="en-GB" sz="782">
                <a:solidFill>
                  <a:srgbClr val="D9D9D9"/>
                </a:solidFill>
                <a:latin typeface="Poppins" panose="00000500000000000000" pitchFamily="2" charset="0"/>
                <a:cs typeface="Poppins" panose="00000500000000000000" pitchFamily="2" charset="0"/>
              </a:endParaRPr>
            </a:p>
          </p:txBody>
        </p:sp>
        <p:sp>
          <p:nvSpPr>
            <p:cNvPr id="40" name="foreground">
              <a:extLst>
                <a:ext uri="{FF2B5EF4-FFF2-40B4-BE49-F238E27FC236}">
                  <a16:creationId xmlns:a16="http://schemas.microsoft.com/office/drawing/2014/main" id="{B694893E-97E0-BBA7-2D98-B62B32AF0629}"/>
                </a:ext>
              </a:extLst>
            </p:cNvPr>
            <p:cNvSpPr/>
            <p:nvPr/>
          </p:nvSpPr>
          <p:spPr>
            <a:xfrm>
              <a:off x="5334000" y="3429000"/>
              <a:ext cx="1524000" cy="152400"/>
            </a:xfrm>
            <a:prstGeom prst="rect">
              <a:avLst/>
            </a:prstGeom>
            <a:noFill/>
            <a:ln w="1905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GB">
                <a:latin typeface="Poppins" panose="00000500000000000000" pitchFamily="2" charset="0"/>
                <a:cs typeface="Poppins" panose="00000500000000000000" pitchFamily="2" charset="0"/>
              </a:endParaRPr>
            </a:p>
          </p:txBody>
        </p:sp>
      </p:grpSp>
      <p:grpSp>
        <p:nvGrpSpPr>
          <p:cNvPr id="41" name="Group 40">
            <a:extLst>
              <a:ext uri="{FF2B5EF4-FFF2-40B4-BE49-F238E27FC236}">
                <a16:creationId xmlns:a16="http://schemas.microsoft.com/office/drawing/2014/main" id="{42BC8766-83D0-5CFB-33E3-3AA184B690DC}"/>
              </a:ext>
            </a:extLst>
          </p:cNvPr>
          <p:cNvGrpSpPr/>
          <p:nvPr>
            <p:custDataLst>
              <p:tags r:id="rId3"/>
            </p:custDataLst>
          </p:nvPr>
        </p:nvGrpSpPr>
        <p:grpSpPr>
          <a:xfrm>
            <a:off x="4219146" y="5039487"/>
            <a:ext cx="828333" cy="68400"/>
            <a:chOff x="5334000" y="3429000"/>
            <a:chExt cx="1524000" cy="152400"/>
          </a:xfrm>
        </p:grpSpPr>
        <p:sp>
          <p:nvSpPr>
            <p:cNvPr id="42" name="background">
              <a:extLst>
                <a:ext uri="{FF2B5EF4-FFF2-40B4-BE49-F238E27FC236}">
                  <a16:creationId xmlns:a16="http://schemas.microsoft.com/office/drawing/2014/main" id="{545DF248-A508-CAB1-EFF5-3075323C5F20}"/>
                </a:ext>
              </a:extLst>
            </p:cNvPr>
            <p:cNvSpPr/>
            <p:nvPr/>
          </p:nvSpPr>
          <p:spPr>
            <a:xfrm>
              <a:off x="5334000" y="3429000"/>
              <a:ext cx="1524000" cy="152400"/>
            </a:xfrm>
            <a:prstGeom prst="rect">
              <a:avLst/>
            </a:prstGeom>
            <a:solidFill>
              <a:srgbClr val="D9D9D9"/>
            </a:solidFill>
            <a:ln w="19050" cap="flat" cmpd="sng" algn="ctr">
              <a:noFill/>
              <a:prstDash val="solid"/>
              <a:miter lim="800000"/>
            </a:ln>
            <a:effectLst/>
            <a:extLst>
              <a:ext uri="{91240B29-F687-4F45-9708-019B960494DF}">
                <a14:hiddenLine xmlns:a14="http://schemas.microsoft.com/office/drawing/2010/main" w="1905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accent5"/>
                </a:solidFill>
                <a:latin typeface="Poppins" panose="00000500000000000000" pitchFamily="2" charset="0"/>
                <a:cs typeface="Poppins" panose="00000500000000000000" pitchFamily="2" charset="0"/>
              </a:endParaRPr>
            </a:p>
          </p:txBody>
        </p:sp>
        <p:sp>
          <p:nvSpPr>
            <p:cNvPr id="43" name="bar">
              <a:extLst>
                <a:ext uri="{FF2B5EF4-FFF2-40B4-BE49-F238E27FC236}">
                  <a16:creationId xmlns:a16="http://schemas.microsoft.com/office/drawing/2014/main" id="{76F621A5-CD31-204D-58F9-A09D54BAA05C}"/>
                </a:ext>
              </a:extLst>
            </p:cNvPr>
            <p:cNvSpPr/>
            <p:nvPr/>
          </p:nvSpPr>
          <p:spPr>
            <a:xfrm>
              <a:off x="5334000" y="3429000"/>
              <a:ext cx="381000" cy="152400"/>
            </a:xfrm>
            <a:prstGeom prst="rect">
              <a:avLst/>
            </a:prstGeom>
            <a:solidFill>
              <a:schemeClr val="accent5"/>
            </a:solidFill>
            <a:ln w="19050" cap="flat" cmpd="sng" algn="ctr">
              <a:noFill/>
              <a:prstDash val="solid"/>
              <a:miter lim="800000"/>
            </a:ln>
            <a:effectLst/>
            <a:extLst>
              <a:ext uri="{91240B29-F687-4F45-9708-019B960494DF}">
                <a14:hiddenLine xmlns:a14="http://schemas.microsoft.com/office/drawing/2010/main" w="1905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wrap="none" lIns="0" rIns="49659" rtlCol="0" anchor="ctr">
              <a:noAutofit/>
            </a:bodyPr>
            <a:lstStyle/>
            <a:p>
              <a:pPr algn="r"/>
              <a:endParaRPr lang="en-GB" sz="782">
                <a:solidFill>
                  <a:srgbClr val="D9D9D9"/>
                </a:solidFill>
                <a:latin typeface="Poppins" panose="00000500000000000000" pitchFamily="2" charset="0"/>
                <a:cs typeface="Poppins" panose="00000500000000000000" pitchFamily="2" charset="0"/>
              </a:endParaRPr>
            </a:p>
          </p:txBody>
        </p:sp>
        <p:sp>
          <p:nvSpPr>
            <p:cNvPr id="44" name="foreground">
              <a:extLst>
                <a:ext uri="{FF2B5EF4-FFF2-40B4-BE49-F238E27FC236}">
                  <a16:creationId xmlns:a16="http://schemas.microsoft.com/office/drawing/2014/main" id="{26C65696-4576-5F30-27EF-CD58021B778A}"/>
                </a:ext>
              </a:extLst>
            </p:cNvPr>
            <p:cNvSpPr/>
            <p:nvPr/>
          </p:nvSpPr>
          <p:spPr>
            <a:xfrm>
              <a:off x="5334000" y="3429000"/>
              <a:ext cx="1524000" cy="152400"/>
            </a:xfrm>
            <a:prstGeom prst="rect">
              <a:avLst/>
            </a:prstGeom>
            <a:noFill/>
            <a:ln w="1905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GB">
                <a:latin typeface="Poppins" panose="00000500000000000000" pitchFamily="2" charset="0"/>
                <a:cs typeface="Poppins" panose="00000500000000000000" pitchFamily="2" charset="0"/>
              </a:endParaRPr>
            </a:p>
          </p:txBody>
        </p:sp>
      </p:grpSp>
      <p:grpSp>
        <p:nvGrpSpPr>
          <p:cNvPr id="45" name="Group 44">
            <a:extLst>
              <a:ext uri="{FF2B5EF4-FFF2-40B4-BE49-F238E27FC236}">
                <a16:creationId xmlns:a16="http://schemas.microsoft.com/office/drawing/2014/main" id="{BB8C560A-CC9D-CCD0-F4C1-57E7B573AF51}"/>
              </a:ext>
            </a:extLst>
          </p:cNvPr>
          <p:cNvGrpSpPr/>
          <p:nvPr>
            <p:custDataLst>
              <p:tags r:id="rId4"/>
            </p:custDataLst>
          </p:nvPr>
        </p:nvGrpSpPr>
        <p:grpSpPr>
          <a:xfrm>
            <a:off x="3478210" y="6094020"/>
            <a:ext cx="828333" cy="68400"/>
            <a:chOff x="5334000" y="3429000"/>
            <a:chExt cx="1524000" cy="152400"/>
          </a:xfrm>
        </p:grpSpPr>
        <p:sp>
          <p:nvSpPr>
            <p:cNvPr id="46" name="background">
              <a:extLst>
                <a:ext uri="{FF2B5EF4-FFF2-40B4-BE49-F238E27FC236}">
                  <a16:creationId xmlns:a16="http://schemas.microsoft.com/office/drawing/2014/main" id="{50C07990-8EDD-D3B5-02DA-6E35CF314E6E}"/>
                </a:ext>
              </a:extLst>
            </p:cNvPr>
            <p:cNvSpPr/>
            <p:nvPr/>
          </p:nvSpPr>
          <p:spPr>
            <a:xfrm>
              <a:off x="5334000" y="3429000"/>
              <a:ext cx="1524000" cy="152400"/>
            </a:xfrm>
            <a:prstGeom prst="rect">
              <a:avLst/>
            </a:prstGeom>
            <a:solidFill>
              <a:srgbClr val="D9D9D9"/>
            </a:solidFill>
            <a:ln w="19050" cap="flat" cmpd="sng" algn="ctr">
              <a:noFill/>
              <a:prstDash val="solid"/>
              <a:miter lim="800000"/>
            </a:ln>
            <a:effectLst/>
            <a:extLst>
              <a:ext uri="{91240B29-F687-4F45-9708-019B960494DF}">
                <a14:hiddenLine xmlns:a14="http://schemas.microsoft.com/office/drawing/2010/main" w="1905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accent5"/>
                </a:solidFill>
                <a:latin typeface="Poppins" panose="00000500000000000000" pitchFamily="2" charset="0"/>
                <a:cs typeface="Poppins" panose="00000500000000000000" pitchFamily="2" charset="0"/>
              </a:endParaRPr>
            </a:p>
          </p:txBody>
        </p:sp>
        <p:sp>
          <p:nvSpPr>
            <p:cNvPr id="47" name="bar">
              <a:extLst>
                <a:ext uri="{FF2B5EF4-FFF2-40B4-BE49-F238E27FC236}">
                  <a16:creationId xmlns:a16="http://schemas.microsoft.com/office/drawing/2014/main" id="{D0DCE2EC-9360-9810-24C0-5A15C5C9A4F7}"/>
                </a:ext>
              </a:extLst>
            </p:cNvPr>
            <p:cNvSpPr/>
            <p:nvPr/>
          </p:nvSpPr>
          <p:spPr>
            <a:xfrm>
              <a:off x="5334000" y="3429000"/>
              <a:ext cx="381000" cy="152400"/>
            </a:xfrm>
            <a:prstGeom prst="rect">
              <a:avLst/>
            </a:prstGeom>
            <a:solidFill>
              <a:schemeClr val="accent5"/>
            </a:solidFill>
            <a:ln w="19050" cap="flat" cmpd="sng" algn="ctr">
              <a:noFill/>
              <a:prstDash val="solid"/>
              <a:miter lim="800000"/>
            </a:ln>
            <a:effectLst/>
            <a:extLst>
              <a:ext uri="{91240B29-F687-4F45-9708-019B960494DF}">
                <a14:hiddenLine xmlns:a14="http://schemas.microsoft.com/office/drawing/2010/main" w="1905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wrap="none" lIns="0" rIns="49659" rtlCol="0" anchor="ctr">
              <a:noAutofit/>
            </a:bodyPr>
            <a:lstStyle/>
            <a:p>
              <a:pPr algn="r"/>
              <a:endParaRPr lang="en-GB" sz="782">
                <a:solidFill>
                  <a:srgbClr val="D9D9D9"/>
                </a:solidFill>
                <a:latin typeface="Poppins" panose="00000500000000000000" pitchFamily="2" charset="0"/>
                <a:cs typeface="Poppins" panose="00000500000000000000" pitchFamily="2" charset="0"/>
              </a:endParaRPr>
            </a:p>
          </p:txBody>
        </p:sp>
        <p:sp>
          <p:nvSpPr>
            <p:cNvPr id="48" name="foreground">
              <a:extLst>
                <a:ext uri="{FF2B5EF4-FFF2-40B4-BE49-F238E27FC236}">
                  <a16:creationId xmlns:a16="http://schemas.microsoft.com/office/drawing/2014/main" id="{D7CE447B-8A9C-AD03-EEE6-67E0C7AE1167}"/>
                </a:ext>
              </a:extLst>
            </p:cNvPr>
            <p:cNvSpPr/>
            <p:nvPr/>
          </p:nvSpPr>
          <p:spPr>
            <a:xfrm>
              <a:off x="5334000" y="3429000"/>
              <a:ext cx="1524000" cy="152400"/>
            </a:xfrm>
            <a:prstGeom prst="rect">
              <a:avLst/>
            </a:prstGeom>
            <a:noFill/>
            <a:ln w="1905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GB">
                <a:latin typeface="Poppins" panose="00000500000000000000" pitchFamily="2" charset="0"/>
                <a:cs typeface="Poppins" panose="00000500000000000000" pitchFamily="2" charset="0"/>
              </a:endParaRPr>
            </a:p>
          </p:txBody>
        </p:sp>
      </p:grpSp>
      <p:grpSp>
        <p:nvGrpSpPr>
          <p:cNvPr id="54" name="Group 53">
            <a:extLst>
              <a:ext uri="{FF2B5EF4-FFF2-40B4-BE49-F238E27FC236}">
                <a16:creationId xmlns:a16="http://schemas.microsoft.com/office/drawing/2014/main" id="{679A38D7-E4C3-F851-76A4-55D51269CE2C}"/>
              </a:ext>
            </a:extLst>
          </p:cNvPr>
          <p:cNvGrpSpPr/>
          <p:nvPr>
            <p:custDataLst>
              <p:tags r:id="rId5"/>
            </p:custDataLst>
          </p:nvPr>
        </p:nvGrpSpPr>
        <p:grpSpPr>
          <a:xfrm>
            <a:off x="2486781" y="5126935"/>
            <a:ext cx="510780" cy="80932"/>
            <a:chOff x="5334000" y="3429000"/>
            <a:chExt cx="1524000" cy="152400"/>
          </a:xfrm>
        </p:grpSpPr>
        <p:sp>
          <p:nvSpPr>
            <p:cNvPr id="55" name="background">
              <a:extLst>
                <a:ext uri="{FF2B5EF4-FFF2-40B4-BE49-F238E27FC236}">
                  <a16:creationId xmlns:a16="http://schemas.microsoft.com/office/drawing/2014/main" id="{C68F9191-A89D-91C8-9822-A8846316B3EA}"/>
                </a:ext>
              </a:extLst>
            </p:cNvPr>
            <p:cNvSpPr/>
            <p:nvPr/>
          </p:nvSpPr>
          <p:spPr>
            <a:xfrm>
              <a:off x="5334000" y="3429000"/>
              <a:ext cx="1524000" cy="152400"/>
            </a:xfrm>
            <a:prstGeom prst="rect">
              <a:avLst/>
            </a:prstGeom>
            <a:solidFill>
              <a:srgbClr val="D9D9D9"/>
            </a:solidFill>
            <a:ln w="19050" cap="flat" cmpd="sng" algn="ctr">
              <a:noFill/>
              <a:prstDash val="solid"/>
              <a:miter lim="800000"/>
            </a:ln>
            <a:effectLst/>
            <a:extLst>
              <a:ext uri="{91240B29-F687-4F45-9708-019B960494DF}">
                <a14:hiddenLine xmlns:a14="http://schemas.microsoft.com/office/drawing/2010/main" w="1905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accent5"/>
                </a:solidFill>
                <a:latin typeface="Poppins" panose="00000500000000000000" pitchFamily="2" charset="0"/>
                <a:cs typeface="Poppins" panose="00000500000000000000" pitchFamily="2" charset="0"/>
              </a:endParaRPr>
            </a:p>
          </p:txBody>
        </p:sp>
        <p:sp>
          <p:nvSpPr>
            <p:cNvPr id="56" name="bar">
              <a:extLst>
                <a:ext uri="{FF2B5EF4-FFF2-40B4-BE49-F238E27FC236}">
                  <a16:creationId xmlns:a16="http://schemas.microsoft.com/office/drawing/2014/main" id="{2ADF6DCD-0D6E-69A3-CB5F-DB53030D5B8A}"/>
                </a:ext>
              </a:extLst>
            </p:cNvPr>
            <p:cNvSpPr/>
            <p:nvPr/>
          </p:nvSpPr>
          <p:spPr>
            <a:xfrm>
              <a:off x="5334000" y="3429000"/>
              <a:ext cx="761999" cy="152400"/>
            </a:xfrm>
            <a:prstGeom prst="rect">
              <a:avLst/>
            </a:prstGeom>
            <a:solidFill>
              <a:schemeClr val="accent5"/>
            </a:solidFill>
            <a:ln w="19050" cap="flat" cmpd="sng" algn="ctr">
              <a:noFill/>
              <a:prstDash val="solid"/>
              <a:miter lim="800000"/>
            </a:ln>
            <a:effectLst/>
            <a:extLst>
              <a:ext uri="{91240B29-F687-4F45-9708-019B960494DF}">
                <a14:hiddenLine xmlns:a14="http://schemas.microsoft.com/office/drawing/2010/main" w="1905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wrap="none" lIns="0" rIns="49659" rtlCol="0" anchor="ctr">
              <a:noAutofit/>
            </a:bodyPr>
            <a:lstStyle/>
            <a:p>
              <a:pPr algn="r"/>
              <a:endParaRPr lang="en-GB" sz="782">
                <a:solidFill>
                  <a:srgbClr val="D9D9D9"/>
                </a:solidFill>
                <a:latin typeface="Poppins" panose="00000500000000000000" pitchFamily="2" charset="0"/>
                <a:cs typeface="Poppins" panose="00000500000000000000" pitchFamily="2" charset="0"/>
              </a:endParaRPr>
            </a:p>
          </p:txBody>
        </p:sp>
        <p:sp>
          <p:nvSpPr>
            <p:cNvPr id="57" name="foreground">
              <a:extLst>
                <a:ext uri="{FF2B5EF4-FFF2-40B4-BE49-F238E27FC236}">
                  <a16:creationId xmlns:a16="http://schemas.microsoft.com/office/drawing/2014/main" id="{E92B58E0-307D-8435-5BCD-5251593C0BF5}"/>
                </a:ext>
              </a:extLst>
            </p:cNvPr>
            <p:cNvSpPr/>
            <p:nvPr/>
          </p:nvSpPr>
          <p:spPr>
            <a:xfrm>
              <a:off x="5334000" y="3429000"/>
              <a:ext cx="1524000" cy="152400"/>
            </a:xfrm>
            <a:prstGeom prst="rect">
              <a:avLst/>
            </a:prstGeom>
            <a:noFill/>
            <a:ln w="1905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GB">
                <a:latin typeface="Poppins" panose="00000500000000000000" pitchFamily="2" charset="0"/>
                <a:cs typeface="Poppins" panose="00000500000000000000" pitchFamily="2" charset="0"/>
              </a:endParaRPr>
            </a:p>
          </p:txBody>
        </p:sp>
      </p:grpSp>
      <p:sp>
        <p:nvSpPr>
          <p:cNvPr id="58" name="TextBox 57">
            <a:extLst>
              <a:ext uri="{FF2B5EF4-FFF2-40B4-BE49-F238E27FC236}">
                <a16:creationId xmlns:a16="http://schemas.microsoft.com/office/drawing/2014/main" id="{DFD80803-9384-1A1B-065E-1A5256792F8A}"/>
              </a:ext>
            </a:extLst>
          </p:cNvPr>
          <p:cNvSpPr txBox="1"/>
          <p:nvPr/>
        </p:nvSpPr>
        <p:spPr>
          <a:xfrm>
            <a:off x="1867827" y="4923221"/>
            <a:ext cx="181690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defRPr/>
            </a:pPr>
            <a:r>
              <a:rPr lang="en-US" sz="900" b="1">
                <a:solidFill>
                  <a:schemeClr val="tx2">
                    <a:lumMod val="10000"/>
                    <a:lumOff val="90000"/>
                  </a:schemeClr>
                </a:solidFill>
                <a:latin typeface="Poppins" panose="00000500000000000000" pitchFamily="2" charset="0"/>
                <a:ea typeface="12 pt. Helvetica* 45 Light   02" panose="02000403000000020004" pitchFamily="2" charset="0"/>
                <a:cs typeface="Poppins" panose="00000500000000000000" pitchFamily="2" charset="0"/>
              </a:rPr>
              <a:t>Capability Progress</a:t>
            </a:r>
          </a:p>
          <a:p>
            <a:pPr>
              <a:defRPr/>
            </a:pPr>
            <a:r>
              <a:rPr lang="en-US" sz="900" b="1">
                <a:solidFill>
                  <a:schemeClr val="tx2">
                    <a:lumMod val="10000"/>
                    <a:lumOff val="90000"/>
                  </a:schemeClr>
                </a:solidFill>
                <a:latin typeface="Poppins" panose="00000500000000000000" pitchFamily="2" charset="0"/>
                <a:ea typeface="12 pt. Helvetica* 45 Light   02" panose="02000403000000020004" pitchFamily="2" charset="0"/>
                <a:cs typeface="Poppins" panose="00000500000000000000" pitchFamily="2" charset="0"/>
              </a:rPr>
              <a:t>            =</a:t>
            </a:r>
          </a:p>
        </p:txBody>
      </p:sp>
      <p:grpSp>
        <p:nvGrpSpPr>
          <p:cNvPr id="7" name="Group 6">
            <a:extLst>
              <a:ext uri="{FF2B5EF4-FFF2-40B4-BE49-F238E27FC236}">
                <a16:creationId xmlns:a16="http://schemas.microsoft.com/office/drawing/2014/main" id="{7E38C882-7837-256E-AEBC-F44827BCE50E}"/>
              </a:ext>
            </a:extLst>
          </p:cNvPr>
          <p:cNvGrpSpPr/>
          <p:nvPr/>
        </p:nvGrpSpPr>
        <p:grpSpPr>
          <a:xfrm>
            <a:off x="5845143" y="4962626"/>
            <a:ext cx="6519577" cy="1194895"/>
            <a:chOff x="5850235" y="4946913"/>
            <a:chExt cx="6274785" cy="1194895"/>
          </a:xfrm>
        </p:grpSpPr>
        <p:grpSp>
          <p:nvGrpSpPr>
            <p:cNvPr id="10" name="Group 9">
              <a:extLst>
                <a:ext uri="{FF2B5EF4-FFF2-40B4-BE49-F238E27FC236}">
                  <a16:creationId xmlns:a16="http://schemas.microsoft.com/office/drawing/2014/main" id="{F05934E0-E5F5-9424-EB69-801834EAB131}"/>
                </a:ext>
              </a:extLst>
            </p:cNvPr>
            <p:cNvGrpSpPr/>
            <p:nvPr/>
          </p:nvGrpSpPr>
          <p:grpSpPr>
            <a:xfrm>
              <a:off x="5850235" y="4946913"/>
              <a:ext cx="6274785" cy="1194895"/>
              <a:chOff x="5850235" y="4946913"/>
              <a:chExt cx="6274785" cy="1194895"/>
            </a:xfrm>
          </p:grpSpPr>
          <p:sp>
            <p:nvSpPr>
              <p:cNvPr id="12" name="TextBox 11">
                <a:extLst>
                  <a:ext uri="{FF2B5EF4-FFF2-40B4-BE49-F238E27FC236}">
                    <a16:creationId xmlns:a16="http://schemas.microsoft.com/office/drawing/2014/main" id="{3CDA840D-3CBB-00F6-FF26-018554228CD7}"/>
                  </a:ext>
                </a:extLst>
              </p:cNvPr>
              <p:cNvSpPr txBox="1"/>
              <p:nvPr/>
            </p:nvSpPr>
            <p:spPr>
              <a:xfrm>
                <a:off x="5850235" y="5310811"/>
                <a:ext cx="5718569" cy="830997"/>
              </a:xfrm>
              <a:prstGeom prst="rect">
                <a:avLst/>
              </a:prstGeom>
              <a:noFill/>
            </p:spPr>
            <p:txBody>
              <a:bodyPr wrap="square">
                <a:spAutoFit/>
              </a:bodyPr>
              <a:lstStyle/>
              <a:p>
                <a:r>
                  <a:rPr lang="en-GB" sz="1200">
                    <a:latin typeface="Poppins" panose="00000500000000000000" pitchFamily="2" charset="0"/>
                    <a:cs typeface="Poppins" panose="00000500000000000000" pitchFamily="2" charset="0"/>
                  </a:rPr>
                  <a:t>The Live Trial Environment build has been completed as a proof of concept, and EDL/EDT commands have been tested from end-end. In future phases, the test environment will be migrated to a NESO-hosted Azure tenancy, whilst the UI is refined, and more simulation capabilities are implemented.  </a:t>
                </a:r>
              </a:p>
            </p:txBody>
          </p:sp>
          <p:sp>
            <p:nvSpPr>
              <p:cNvPr id="13" name="Text Placeholder 2">
                <a:extLst>
                  <a:ext uri="{FF2B5EF4-FFF2-40B4-BE49-F238E27FC236}">
                    <a16:creationId xmlns:a16="http://schemas.microsoft.com/office/drawing/2014/main" id="{DFFB0D7C-B241-0590-9148-38D5D86138B6}"/>
                  </a:ext>
                </a:extLst>
              </p:cNvPr>
              <p:cNvSpPr txBox="1">
                <a:spLocks/>
              </p:cNvSpPr>
              <p:nvPr/>
            </p:nvSpPr>
            <p:spPr>
              <a:xfrm>
                <a:off x="5850235" y="4946913"/>
                <a:ext cx="6274785" cy="896213"/>
              </a:xfrm>
              <a:prstGeom prst="rect">
                <a:avLst/>
              </a:prstGeom>
              <a:ln>
                <a:noFill/>
              </a:ln>
            </p:spPr>
            <p:txBody>
              <a:bodyPr numCol="1"/>
              <a:lstStyle>
                <a:lvl1pPr marL="285750" indent="-285750" defTabSz="914377">
                  <a:lnSpc>
                    <a:spcPct val="90000"/>
                  </a:lnSpc>
                  <a:spcBef>
                    <a:spcPts val="1000"/>
                  </a:spcBef>
                  <a:buClr>
                    <a:srgbClr val="0070C0"/>
                  </a:buClr>
                  <a:buFont typeface="Arial" panose="020B0604020202020204" pitchFamily="34" charset="0"/>
                  <a:buChar char="•"/>
                  <a:defRPr sz="1600" b="1" i="0">
                    <a:solidFill>
                      <a:srgbClr val="FEBE23"/>
                    </a:solidFill>
                    <a:latin typeface="HelveticaNeueLT Pro 55 Roman" panose="020B0604020202020204" pitchFamily="34" charset="77"/>
                  </a:defRPr>
                </a:lvl1pPr>
                <a:lvl2pPr marL="457189" indent="0" defTabSz="914377">
                  <a:lnSpc>
                    <a:spcPct val="90000"/>
                  </a:lnSpc>
                  <a:spcBef>
                    <a:spcPts val="500"/>
                  </a:spcBef>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77" indent="0" defTabSz="914377">
                  <a:lnSpc>
                    <a:spcPct val="90000"/>
                  </a:lnSpc>
                  <a:spcBef>
                    <a:spcPts val="500"/>
                  </a:spcBef>
                  <a:buFont typeface="Arial" panose="020B0604020202020204" pitchFamily="34" charset="0"/>
                  <a:buNone/>
                  <a:defRPr sz="1400" b="0" i="0">
                    <a:solidFill>
                      <a:srgbClr val="E8BC28"/>
                    </a:solidFill>
                    <a:latin typeface="HelveticaNeueLT Std Lt" panose="020B0403020202020204" pitchFamily="34" charset="0"/>
                  </a:defRPr>
                </a:lvl3pPr>
                <a:lvl4pPr marL="1371566" indent="0" defTabSz="914377">
                  <a:lnSpc>
                    <a:spcPct val="90000"/>
                  </a:lnSpc>
                  <a:spcBef>
                    <a:spcPts val="500"/>
                  </a:spcBef>
                  <a:buFont typeface="Arial" panose="020B0604020202020204" pitchFamily="34" charset="0"/>
                  <a:buNone/>
                  <a:defRPr sz="1400" b="0" i="0">
                    <a:solidFill>
                      <a:srgbClr val="E8BC28"/>
                    </a:solidFill>
                    <a:latin typeface="HelveticaNeueLT Std Lt" panose="020B0403020202020204" pitchFamily="34" charset="0"/>
                  </a:defRPr>
                </a:lvl4pPr>
                <a:lvl5pPr marL="1828755" indent="0" defTabSz="914377">
                  <a:lnSpc>
                    <a:spcPct val="90000"/>
                  </a:lnSpc>
                  <a:spcBef>
                    <a:spcPts val="500"/>
                  </a:spcBef>
                  <a:buFont typeface="Arial" panose="020B0604020202020204" pitchFamily="34" charset="0"/>
                  <a:buNone/>
                  <a:defRPr b="0" i="0">
                    <a:latin typeface="HelveticaNeueLT Std Thin" panose="020B0403020202020204" pitchFamily="34" charset="0"/>
                  </a:defRPr>
                </a:lvl5pPr>
                <a:lvl6pPr marL="2514537" indent="-228594" defTabSz="914377">
                  <a:lnSpc>
                    <a:spcPct val="90000"/>
                  </a:lnSpc>
                  <a:spcBef>
                    <a:spcPts val="500"/>
                  </a:spcBef>
                  <a:buFont typeface="Arial" panose="020B0604020202020204" pitchFamily="34" charset="0"/>
                  <a:buChar char="•"/>
                </a:lvl6pPr>
                <a:lvl7pPr marL="2971726" indent="-228594" defTabSz="914377">
                  <a:lnSpc>
                    <a:spcPct val="90000"/>
                  </a:lnSpc>
                  <a:spcBef>
                    <a:spcPts val="500"/>
                  </a:spcBef>
                  <a:buFont typeface="Arial" panose="020B0604020202020204" pitchFamily="34" charset="0"/>
                  <a:buChar char="•"/>
                </a:lvl7pPr>
                <a:lvl8pPr marL="3428914" indent="-228594" defTabSz="914377">
                  <a:lnSpc>
                    <a:spcPct val="90000"/>
                  </a:lnSpc>
                  <a:spcBef>
                    <a:spcPts val="500"/>
                  </a:spcBef>
                  <a:buFont typeface="Arial" panose="020B0604020202020204" pitchFamily="34" charset="0"/>
                  <a:buChar char="•"/>
                </a:lvl8pPr>
                <a:lvl9pPr marL="3886103" indent="-228594" defTabSz="914377">
                  <a:lnSpc>
                    <a:spcPct val="90000"/>
                  </a:lnSpc>
                  <a:spcBef>
                    <a:spcPts val="500"/>
                  </a:spcBef>
                  <a:buFont typeface="Arial" panose="020B0604020202020204" pitchFamily="34" charset="0"/>
                  <a:buChar char="•"/>
                </a:lvl9pPr>
              </a:lstStyle>
              <a:p>
                <a:pPr marL="0" marR="0" lvl="0" indent="0" algn="l" defTabSz="914377" rtl="0" eaLnBrk="1" fontAlgn="auto" latinLnBrk="0" hangingPunct="1">
                  <a:lnSpc>
                    <a:spcPct val="90000"/>
                  </a:lnSpc>
                  <a:spcBef>
                    <a:spcPts val="1000"/>
                  </a:spcBef>
                  <a:spcAft>
                    <a:spcPts val="0"/>
                  </a:spcAft>
                  <a:buClr>
                    <a:srgbClr val="0070C0"/>
                  </a:buClr>
                  <a:buSzTx/>
                  <a:buFont typeface="Arial" panose="020B0604020202020204" pitchFamily="34" charset="0"/>
                  <a:buNone/>
                  <a:tabLst/>
                  <a:defRPr/>
                </a:pPr>
                <a:r>
                  <a:rPr lang="en-GB" sz="1400">
                    <a:solidFill>
                      <a:srgbClr val="460033"/>
                    </a:solidFill>
                    <a:latin typeface="Poppins" panose="00000500000000000000" pitchFamily="2" charset="0"/>
                    <a:cs typeface="Poppins" panose="00000500000000000000" pitchFamily="2" charset="0"/>
                  </a:rPr>
                  <a:t>Technology: REVEAL Progress to date</a:t>
                </a:r>
              </a:p>
            </p:txBody>
          </p:sp>
        </p:grpSp>
        <p:cxnSp>
          <p:nvCxnSpPr>
            <p:cNvPr id="11" name="Straight Connector 10">
              <a:extLst>
                <a:ext uri="{FF2B5EF4-FFF2-40B4-BE49-F238E27FC236}">
                  <a16:creationId xmlns:a16="http://schemas.microsoft.com/office/drawing/2014/main" id="{0DF2D617-9959-D2AB-D948-06C9A402993F}"/>
                </a:ext>
              </a:extLst>
            </p:cNvPr>
            <p:cNvCxnSpPr/>
            <p:nvPr/>
          </p:nvCxnSpPr>
          <p:spPr>
            <a:xfrm flipV="1">
              <a:off x="5933928" y="5281049"/>
              <a:ext cx="5472332" cy="14424"/>
            </a:xfrm>
            <a:prstGeom prst="line">
              <a:avLst/>
            </a:prstGeom>
            <a:ln>
              <a:solidFill>
                <a:srgbClr val="670B50"/>
              </a:solidFill>
            </a:ln>
          </p:spPr>
          <p:style>
            <a:lnRef idx="2">
              <a:schemeClr val="accent1"/>
            </a:lnRef>
            <a:fillRef idx="0">
              <a:schemeClr val="accent1"/>
            </a:fillRef>
            <a:effectRef idx="1">
              <a:schemeClr val="accent1"/>
            </a:effectRef>
            <a:fontRef idx="minor">
              <a:schemeClr val="tx1"/>
            </a:fontRef>
          </p:style>
        </p:cxnSp>
      </p:grpSp>
      <p:grpSp>
        <p:nvGrpSpPr>
          <p:cNvPr id="14" name="Group 13">
            <a:extLst>
              <a:ext uri="{FF2B5EF4-FFF2-40B4-BE49-F238E27FC236}">
                <a16:creationId xmlns:a16="http://schemas.microsoft.com/office/drawing/2014/main" id="{6F9601A8-299C-FFC4-762F-33C175A755BF}"/>
              </a:ext>
            </a:extLst>
          </p:cNvPr>
          <p:cNvGrpSpPr/>
          <p:nvPr/>
        </p:nvGrpSpPr>
        <p:grpSpPr>
          <a:xfrm>
            <a:off x="-631936" y="3241300"/>
            <a:ext cx="6232193" cy="3158767"/>
            <a:chOff x="1970330" y="2032381"/>
            <a:chExt cx="7500094" cy="3901644"/>
          </a:xfrm>
        </p:grpSpPr>
        <p:sp>
          <p:nvSpPr>
            <p:cNvPr id="16" name="TextBox 15">
              <a:extLst>
                <a:ext uri="{FF2B5EF4-FFF2-40B4-BE49-F238E27FC236}">
                  <a16:creationId xmlns:a16="http://schemas.microsoft.com/office/drawing/2014/main" id="{D9305CAA-BD77-6696-0BE0-C7444D70F3F0}"/>
                </a:ext>
              </a:extLst>
            </p:cNvPr>
            <p:cNvSpPr txBox="1"/>
            <p:nvPr/>
          </p:nvSpPr>
          <p:spPr>
            <a:xfrm>
              <a:off x="1970330" y="4328584"/>
              <a:ext cx="2418631" cy="3041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defRPr/>
              </a:pPr>
              <a:r>
                <a:rPr lang="en-GB" sz="1000" b="1">
                  <a:solidFill>
                    <a:schemeClr val="tx2">
                      <a:lumMod val="10000"/>
                      <a:lumOff val="90000"/>
                    </a:schemeClr>
                  </a:solidFill>
                  <a:latin typeface="Poppins" panose="00000500000000000000" pitchFamily="2" charset="0"/>
                  <a:ea typeface="12 pt. Helvetica* 45 Light   02" panose="02000403000000020004" pitchFamily="2" charset="0"/>
                  <a:cs typeface="Poppins" panose="00000500000000000000" pitchFamily="2" charset="0"/>
                </a:rPr>
                <a:t>Trial Planning</a:t>
              </a:r>
            </a:p>
          </p:txBody>
        </p:sp>
        <p:sp>
          <p:nvSpPr>
            <p:cNvPr id="17" name="Google Shape;2714;p115">
              <a:extLst>
                <a:ext uri="{FF2B5EF4-FFF2-40B4-BE49-F238E27FC236}">
                  <a16:creationId xmlns:a16="http://schemas.microsoft.com/office/drawing/2014/main" id="{4AD4C8F6-E5B3-C80C-A3D7-16B6DEC8BB49}"/>
                </a:ext>
              </a:extLst>
            </p:cNvPr>
            <p:cNvSpPr/>
            <p:nvPr/>
          </p:nvSpPr>
          <p:spPr>
            <a:xfrm>
              <a:off x="4884087" y="2220241"/>
              <a:ext cx="1105501" cy="1094203"/>
            </a:xfrm>
            <a:custGeom>
              <a:avLst/>
              <a:gdLst/>
              <a:ahLst/>
              <a:cxnLst/>
              <a:rect l="l" t="t" r="r" b="b"/>
              <a:pathLst>
                <a:path w="367" h="354" extrusionOk="0">
                  <a:moveTo>
                    <a:pt x="165" y="43"/>
                  </a:moveTo>
                  <a:cubicBezTo>
                    <a:pt x="108" y="67"/>
                    <a:pt x="56" y="99"/>
                    <a:pt x="10" y="139"/>
                  </a:cubicBezTo>
                  <a:cubicBezTo>
                    <a:pt x="0" y="148"/>
                    <a:pt x="0" y="163"/>
                    <a:pt x="9" y="172"/>
                  </a:cubicBezTo>
                  <a:cubicBezTo>
                    <a:pt x="183" y="346"/>
                    <a:pt x="183" y="346"/>
                    <a:pt x="183" y="346"/>
                  </a:cubicBezTo>
                  <a:cubicBezTo>
                    <a:pt x="189" y="352"/>
                    <a:pt x="199" y="354"/>
                    <a:pt x="207" y="351"/>
                  </a:cubicBezTo>
                  <a:cubicBezTo>
                    <a:pt x="353" y="291"/>
                    <a:pt x="353" y="291"/>
                    <a:pt x="353" y="291"/>
                  </a:cubicBezTo>
                  <a:cubicBezTo>
                    <a:pt x="361" y="287"/>
                    <a:pt x="367" y="279"/>
                    <a:pt x="367" y="270"/>
                  </a:cubicBezTo>
                  <a:cubicBezTo>
                    <a:pt x="367" y="24"/>
                    <a:pt x="367" y="24"/>
                    <a:pt x="367" y="24"/>
                  </a:cubicBezTo>
                  <a:cubicBezTo>
                    <a:pt x="367" y="11"/>
                    <a:pt x="355" y="0"/>
                    <a:pt x="342" y="1"/>
                  </a:cubicBezTo>
                  <a:cubicBezTo>
                    <a:pt x="282" y="6"/>
                    <a:pt x="222" y="20"/>
                    <a:pt x="165" y="43"/>
                  </a:cubicBezTo>
                  <a:close/>
                </a:path>
              </a:pathLst>
            </a:custGeom>
            <a:solidFill>
              <a:schemeClr val="bg1">
                <a:lumMod val="75000"/>
              </a:schemeClr>
            </a:solidFill>
            <a:ln>
              <a:noFill/>
            </a:ln>
          </p:spPr>
          <p:txBody>
            <a:bodyPr spcFirstLastPara="1" wrap="square" lIns="91425" tIns="45700" rIns="91425" bIns="45700" anchor="t" anchorCtr="0">
              <a:noAutofit/>
            </a:bodyPr>
            <a:lstStyle/>
            <a:p>
              <a:pPr>
                <a:defRPr/>
              </a:pPr>
              <a:endParaRPr lang="en-US" sz="1000">
                <a:solidFill>
                  <a:schemeClr val="tx2">
                    <a:lumMod val="10000"/>
                    <a:lumOff val="90000"/>
                  </a:schemeClr>
                </a:solidFill>
                <a:latin typeface="Poppins" panose="00000500000000000000" pitchFamily="2" charset="0"/>
                <a:ea typeface="Calibri"/>
                <a:cs typeface="Poppins" panose="00000500000000000000" pitchFamily="2" charset="0"/>
              </a:endParaRPr>
            </a:p>
          </p:txBody>
        </p:sp>
        <p:sp>
          <p:nvSpPr>
            <p:cNvPr id="18" name="Google Shape;2715;p115">
              <a:extLst>
                <a:ext uri="{FF2B5EF4-FFF2-40B4-BE49-F238E27FC236}">
                  <a16:creationId xmlns:a16="http://schemas.microsoft.com/office/drawing/2014/main" id="{1FB292DA-2825-D424-EC15-9BB0D10EC99C}"/>
                </a:ext>
              </a:extLst>
            </p:cNvPr>
            <p:cNvSpPr/>
            <p:nvPr/>
          </p:nvSpPr>
          <p:spPr>
            <a:xfrm>
              <a:off x="4319116" y="2783745"/>
              <a:ext cx="1065982" cy="1135836"/>
            </a:xfrm>
            <a:custGeom>
              <a:avLst/>
              <a:gdLst/>
              <a:ahLst/>
              <a:cxnLst/>
              <a:rect l="l" t="t" r="r" b="b"/>
              <a:pathLst>
                <a:path w="354" h="367" extrusionOk="0">
                  <a:moveTo>
                    <a:pt x="139" y="10"/>
                  </a:moveTo>
                  <a:cubicBezTo>
                    <a:pt x="59" y="102"/>
                    <a:pt x="10" y="221"/>
                    <a:pt x="1" y="342"/>
                  </a:cubicBezTo>
                  <a:cubicBezTo>
                    <a:pt x="0" y="356"/>
                    <a:pt x="11" y="367"/>
                    <a:pt x="24" y="367"/>
                  </a:cubicBezTo>
                  <a:cubicBezTo>
                    <a:pt x="270" y="367"/>
                    <a:pt x="270" y="367"/>
                    <a:pt x="270" y="367"/>
                  </a:cubicBezTo>
                  <a:cubicBezTo>
                    <a:pt x="279" y="367"/>
                    <a:pt x="287" y="361"/>
                    <a:pt x="291" y="353"/>
                  </a:cubicBezTo>
                  <a:cubicBezTo>
                    <a:pt x="351" y="208"/>
                    <a:pt x="351" y="208"/>
                    <a:pt x="351" y="208"/>
                  </a:cubicBezTo>
                  <a:cubicBezTo>
                    <a:pt x="354" y="199"/>
                    <a:pt x="352" y="189"/>
                    <a:pt x="346" y="183"/>
                  </a:cubicBezTo>
                  <a:cubicBezTo>
                    <a:pt x="172" y="9"/>
                    <a:pt x="172" y="9"/>
                    <a:pt x="172" y="9"/>
                  </a:cubicBezTo>
                  <a:cubicBezTo>
                    <a:pt x="163" y="0"/>
                    <a:pt x="148" y="0"/>
                    <a:pt x="139" y="10"/>
                  </a:cubicBezTo>
                  <a:close/>
                </a:path>
              </a:pathLst>
            </a:custGeom>
            <a:solidFill>
              <a:schemeClr val="bg1">
                <a:lumMod val="75000"/>
              </a:schemeClr>
            </a:solidFill>
            <a:ln>
              <a:noFill/>
            </a:ln>
          </p:spPr>
          <p:txBody>
            <a:bodyPr spcFirstLastPara="1" wrap="square" lIns="91425" tIns="45700" rIns="91425" bIns="45700" anchor="t" anchorCtr="0">
              <a:noAutofit/>
            </a:bodyPr>
            <a:lstStyle/>
            <a:p>
              <a:pPr>
                <a:defRPr/>
              </a:pPr>
              <a:endParaRPr lang="en-US" sz="1000">
                <a:solidFill>
                  <a:schemeClr val="tx2">
                    <a:lumMod val="10000"/>
                    <a:lumOff val="90000"/>
                  </a:schemeClr>
                </a:solidFill>
                <a:latin typeface="Poppins" panose="00000500000000000000" pitchFamily="2" charset="0"/>
                <a:ea typeface="Calibri"/>
                <a:cs typeface="Poppins" panose="00000500000000000000" pitchFamily="2" charset="0"/>
              </a:endParaRPr>
            </a:p>
          </p:txBody>
        </p:sp>
        <p:sp>
          <p:nvSpPr>
            <p:cNvPr id="29" name="Google Shape;2709;p115">
              <a:extLst>
                <a:ext uri="{FF2B5EF4-FFF2-40B4-BE49-F238E27FC236}">
                  <a16:creationId xmlns:a16="http://schemas.microsoft.com/office/drawing/2014/main" id="{6E836DFF-CABD-4B8A-5DB5-52231228AEF4}"/>
                </a:ext>
              </a:extLst>
            </p:cNvPr>
            <p:cNvSpPr/>
            <p:nvPr/>
          </p:nvSpPr>
          <p:spPr>
            <a:xfrm>
              <a:off x="6070447" y="4624142"/>
              <a:ext cx="1105501" cy="1095270"/>
            </a:xfrm>
            <a:custGeom>
              <a:avLst/>
              <a:gdLst/>
              <a:ahLst/>
              <a:cxnLst/>
              <a:rect l="l" t="t" r="r" b="b"/>
              <a:pathLst>
                <a:path w="367" h="354" extrusionOk="0">
                  <a:moveTo>
                    <a:pt x="0" y="85"/>
                  </a:moveTo>
                  <a:cubicBezTo>
                    <a:pt x="0" y="330"/>
                    <a:pt x="0" y="330"/>
                    <a:pt x="0" y="330"/>
                  </a:cubicBezTo>
                  <a:cubicBezTo>
                    <a:pt x="0" y="343"/>
                    <a:pt x="12" y="354"/>
                    <a:pt x="25" y="353"/>
                  </a:cubicBezTo>
                  <a:cubicBezTo>
                    <a:pt x="85" y="349"/>
                    <a:pt x="145" y="335"/>
                    <a:pt x="202" y="311"/>
                  </a:cubicBezTo>
                  <a:cubicBezTo>
                    <a:pt x="259" y="287"/>
                    <a:pt x="311" y="255"/>
                    <a:pt x="357" y="215"/>
                  </a:cubicBezTo>
                  <a:cubicBezTo>
                    <a:pt x="367" y="207"/>
                    <a:pt x="367" y="191"/>
                    <a:pt x="358" y="182"/>
                  </a:cubicBezTo>
                  <a:cubicBezTo>
                    <a:pt x="184" y="8"/>
                    <a:pt x="184" y="8"/>
                    <a:pt x="184" y="8"/>
                  </a:cubicBezTo>
                  <a:cubicBezTo>
                    <a:pt x="178" y="2"/>
                    <a:pt x="168" y="0"/>
                    <a:pt x="160" y="3"/>
                  </a:cubicBezTo>
                  <a:cubicBezTo>
                    <a:pt x="14" y="64"/>
                    <a:pt x="14" y="64"/>
                    <a:pt x="14" y="64"/>
                  </a:cubicBezTo>
                  <a:cubicBezTo>
                    <a:pt x="6" y="67"/>
                    <a:pt x="0" y="75"/>
                    <a:pt x="0" y="85"/>
                  </a:cubicBezTo>
                  <a:close/>
                </a:path>
              </a:pathLst>
            </a:custGeom>
            <a:solidFill>
              <a:schemeClr val="accent5"/>
            </a:solidFill>
            <a:ln>
              <a:noFill/>
            </a:ln>
          </p:spPr>
          <p:txBody>
            <a:bodyPr spcFirstLastPara="1" wrap="square" lIns="91425" tIns="45700" rIns="91425" bIns="45700" anchor="t" anchorCtr="0">
              <a:noAutofit/>
            </a:bodyPr>
            <a:lstStyle/>
            <a:p>
              <a:pPr>
                <a:defRPr/>
              </a:pPr>
              <a:endParaRPr lang="en-US" sz="1000">
                <a:solidFill>
                  <a:schemeClr val="tx2">
                    <a:lumMod val="10000"/>
                    <a:lumOff val="90000"/>
                  </a:schemeClr>
                </a:solidFill>
                <a:latin typeface="Poppins" panose="00000500000000000000" pitchFamily="2" charset="0"/>
                <a:ea typeface="Calibri"/>
                <a:cs typeface="Poppins" panose="00000500000000000000" pitchFamily="2" charset="0"/>
              </a:endParaRPr>
            </a:p>
          </p:txBody>
        </p:sp>
        <p:sp>
          <p:nvSpPr>
            <p:cNvPr id="30" name="Google Shape;2716;p115">
              <a:extLst>
                <a:ext uri="{FF2B5EF4-FFF2-40B4-BE49-F238E27FC236}">
                  <a16:creationId xmlns:a16="http://schemas.microsoft.com/office/drawing/2014/main" id="{BF412BF1-1A4C-E67E-1242-53938C31C271}"/>
                </a:ext>
              </a:extLst>
            </p:cNvPr>
            <p:cNvSpPr/>
            <p:nvPr/>
          </p:nvSpPr>
          <p:spPr>
            <a:xfrm>
              <a:off x="4319116" y="4014591"/>
              <a:ext cx="1065982" cy="1135836"/>
            </a:xfrm>
            <a:custGeom>
              <a:avLst/>
              <a:gdLst/>
              <a:ahLst/>
              <a:cxnLst/>
              <a:rect l="l" t="t" r="r" b="b"/>
              <a:pathLst>
                <a:path w="354" h="367" extrusionOk="0">
                  <a:moveTo>
                    <a:pt x="24" y="0"/>
                  </a:moveTo>
                  <a:cubicBezTo>
                    <a:pt x="11" y="0"/>
                    <a:pt x="0" y="11"/>
                    <a:pt x="1" y="24"/>
                  </a:cubicBezTo>
                  <a:cubicBezTo>
                    <a:pt x="5" y="85"/>
                    <a:pt x="20" y="144"/>
                    <a:pt x="43" y="201"/>
                  </a:cubicBezTo>
                  <a:cubicBezTo>
                    <a:pt x="67" y="258"/>
                    <a:pt x="99" y="310"/>
                    <a:pt x="139" y="356"/>
                  </a:cubicBezTo>
                  <a:cubicBezTo>
                    <a:pt x="148" y="366"/>
                    <a:pt x="163" y="367"/>
                    <a:pt x="172" y="357"/>
                  </a:cubicBezTo>
                  <a:cubicBezTo>
                    <a:pt x="346" y="184"/>
                    <a:pt x="346" y="184"/>
                    <a:pt x="346" y="184"/>
                  </a:cubicBezTo>
                  <a:cubicBezTo>
                    <a:pt x="352" y="177"/>
                    <a:pt x="354" y="167"/>
                    <a:pt x="351" y="159"/>
                  </a:cubicBezTo>
                  <a:cubicBezTo>
                    <a:pt x="291" y="14"/>
                    <a:pt x="291" y="14"/>
                    <a:pt x="291" y="14"/>
                  </a:cubicBezTo>
                  <a:cubicBezTo>
                    <a:pt x="287" y="5"/>
                    <a:pt x="279" y="0"/>
                    <a:pt x="270" y="0"/>
                  </a:cubicBezTo>
                  <a:lnTo>
                    <a:pt x="24" y="0"/>
                  </a:lnTo>
                  <a:close/>
                </a:path>
              </a:pathLst>
            </a:custGeom>
            <a:solidFill>
              <a:schemeClr val="bg1">
                <a:lumMod val="75000"/>
              </a:schemeClr>
            </a:solidFill>
            <a:ln>
              <a:noFill/>
            </a:ln>
          </p:spPr>
          <p:txBody>
            <a:bodyPr spcFirstLastPara="1" wrap="square" lIns="91425" tIns="45700" rIns="91425" bIns="45700" anchor="t" anchorCtr="0">
              <a:noAutofit/>
            </a:bodyPr>
            <a:lstStyle/>
            <a:p>
              <a:pPr>
                <a:defRPr/>
              </a:pPr>
              <a:endParaRPr lang="en-US" sz="1000">
                <a:solidFill>
                  <a:schemeClr val="tx2">
                    <a:lumMod val="10000"/>
                    <a:lumOff val="90000"/>
                  </a:schemeClr>
                </a:solidFill>
                <a:latin typeface="Poppins" panose="00000500000000000000" pitchFamily="2" charset="0"/>
                <a:ea typeface="Calibri"/>
                <a:cs typeface="Poppins" panose="00000500000000000000" pitchFamily="2" charset="0"/>
              </a:endParaRPr>
            </a:p>
          </p:txBody>
        </p:sp>
        <p:sp>
          <p:nvSpPr>
            <p:cNvPr id="31" name="Google Shape;2710;p115">
              <a:extLst>
                <a:ext uri="{FF2B5EF4-FFF2-40B4-BE49-F238E27FC236}">
                  <a16:creationId xmlns:a16="http://schemas.microsoft.com/office/drawing/2014/main" id="{D9835371-F12C-95B3-4275-8FA602CF2906}"/>
                </a:ext>
              </a:extLst>
            </p:cNvPr>
            <p:cNvSpPr/>
            <p:nvPr/>
          </p:nvSpPr>
          <p:spPr>
            <a:xfrm>
              <a:off x="4875507" y="4624142"/>
              <a:ext cx="1105501" cy="1095270"/>
            </a:xfrm>
            <a:custGeom>
              <a:avLst/>
              <a:gdLst/>
              <a:ahLst/>
              <a:cxnLst/>
              <a:rect l="l" t="t" r="r" b="b"/>
              <a:pathLst>
                <a:path w="367" h="354" extrusionOk="0">
                  <a:moveTo>
                    <a:pt x="367" y="330"/>
                  </a:moveTo>
                  <a:cubicBezTo>
                    <a:pt x="367" y="85"/>
                    <a:pt x="367" y="85"/>
                    <a:pt x="367" y="85"/>
                  </a:cubicBezTo>
                  <a:cubicBezTo>
                    <a:pt x="367" y="75"/>
                    <a:pt x="361" y="67"/>
                    <a:pt x="353" y="64"/>
                  </a:cubicBezTo>
                  <a:cubicBezTo>
                    <a:pt x="207" y="3"/>
                    <a:pt x="207" y="3"/>
                    <a:pt x="207" y="3"/>
                  </a:cubicBezTo>
                  <a:cubicBezTo>
                    <a:pt x="199" y="0"/>
                    <a:pt x="189" y="2"/>
                    <a:pt x="183" y="8"/>
                  </a:cubicBezTo>
                  <a:cubicBezTo>
                    <a:pt x="9" y="182"/>
                    <a:pt x="9" y="182"/>
                    <a:pt x="9" y="182"/>
                  </a:cubicBezTo>
                  <a:cubicBezTo>
                    <a:pt x="0" y="191"/>
                    <a:pt x="0" y="207"/>
                    <a:pt x="10" y="215"/>
                  </a:cubicBezTo>
                  <a:cubicBezTo>
                    <a:pt x="102" y="295"/>
                    <a:pt x="221" y="344"/>
                    <a:pt x="342" y="353"/>
                  </a:cubicBezTo>
                  <a:cubicBezTo>
                    <a:pt x="355" y="354"/>
                    <a:pt x="367" y="343"/>
                    <a:pt x="367" y="330"/>
                  </a:cubicBezTo>
                  <a:close/>
                </a:path>
              </a:pathLst>
            </a:custGeom>
            <a:solidFill>
              <a:schemeClr val="bg1">
                <a:lumMod val="75000"/>
              </a:schemeClr>
            </a:solidFill>
            <a:ln>
              <a:noFill/>
            </a:ln>
          </p:spPr>
          <p:txBody>
            <a:bodyPr spcFirstLastPara="1" wrap="square" lIns="91425" tIns="45700" rIns="91425" bIns="45700" anchor="t" anchorCtr="0">
              <a:noAutofit/>
            </a:bodyPr>
            <a:lstStyle/>
            <a:p>
              <a:pPr>
                <a:defRPr/>
              </a:pPr>
              <a:endParaRPr lang="en-US" sz="1000">
                <a:solidFill>
                  <a:schemeClr val="tx2">
                    <a:lumMod val="10000"/>
                    <a:lumOff val="90000"/>
                  </a:schemeClr>
                </a:solidFill>
                <a:latin typeface="Poppins" panose="00000500000000000000" pitchFamily="2" charset="0"/>
                <a:ea typeface="Calibri"/>
                <a:cs typeface="Poppins" panose="00000500000000000000" pitchFamily="2" charset="0"/>
              </a:endParaRPr>
            </a:p>
          </p:txBody>
        </p:sp>
        <p:sp>
          <p:nvSpPr>
            <p:cNvPr id="49" name="Google Shape;2713;p115">
              <a:extLst>
                <a:ext uri="{FF2B5EF4-FFF2-40B4-BE49-F238E27FC236}">
                  <a16:creationId xmlns:a16="http://schemas.microsoft.com/office/drawing/2014/main" id="{1A7531C8-6D1E-189A-3EDF-AF983D6EFCBE}"/>
                </a:ext>
              </a:extLst>
            </p:cNvPr>
            <p:cNvSpPr/>
            <p:nvPr/>
          </p:nvSpPr>
          <p:spPr>
            <a:xfrm>
              <a:off x="6070446" y="2212625"/>
              <a:ext cx="1105501" cy="1094203"/>
            </a:xfrm>
            <a:custGeom>
              <a:avLst/>
              <a:gdLst/>
              <a:ahLst/>
              <a:cxnLst/>
              <a:rect l="l" t="t" r="r" b="b"/>
              <a:pathLst>
                <a:path w="367" h="354" extrusionOk="0">
                  <a:moveTo>
                    <a:pt x="0" y="24"/>
                  </a:moveTo>
                  <a:cubicBezTo>
                    <a:pt x="0" y="270"/>
                    <a:pt x="0" y="270"/>
                    <a:pt x="0" y="270"/>
                  </a:cubicBezTo>
                  <a:cubicBezTo>
                    <a:pt x="0" y="279"/>
                    <a:pt x="6" y="287"/>
                    <a:pt x="14" y="291"/>
                  </a:cubicBezTo>
                  <a:cubicBezTo>
                    <a:pt x="160" y="351"/>
                    <a:pt x="160" y="351"/>
                    <a:pt x="160" y="351"/>
                  </a:cubicBezTo>
                  <a:cubicBezTo>
                    <a:pt x="168" y="354"/>
                    <a:pt x="178" y="352"/>
                    <a:pt x="184" y="346"/>
                  </a:cubicBezTo>
                  <a:cubicBezTo>
                    <a:pt x="358" y="172"/>
                    <a:pt x="358" y="172"/>
                    <a:pt x="358" y="172"/>
                  </a:cubicBezTo>
                  <a:cubicBezTo>
                    <a:pt x="367" y="163"/>
                    <a:pt x="367" y="148"/>
                    <a:pt x="357" y="139"/>
                  </a:cubicBezTo>
                  <a:cubicBezTo>
                    <a:pt x="265" y="59"/>
                    <a:pt x="146" y="10"/>
                    <a:pt x="25" y="1"/>
                  </a:cubicBezTo>
                  <a:cubicBezTo>
                    <a:pt x="12" y="0"/>
                    <a:pt x="0" y="11"/>
                    <a:pt x="0" y="24"/>
                  </a:cubicBezTo>
                  <a:close/>
                </a:path>
              </a:pathLst>
            </a:custGeom>
            <a:solidFill>
              <a:schemeClr val="accent5"/>
            </a:solidFill>
            <a:ln>
              <a:noFill/>
            </a:ln>
          </p:spPr>
          <p:txBody>
            <a:bodyPr spcFirstLastPara="1" wrap="square" lIns="91425" tIns="45700" rIns="91425" bIns="45700" anchor="t" anchorCtr="0">
              <a:noAutofit/>
            </a:bodyPr>
            <a:lstStyle/>
            <a:p>
              <a:pPr>
                <a:defRPr/>
              </a:pPr>
              <a:endParaRPr lang="en-US" sz="1000">
                <a:solidFill>
                  <a:schemeClr val="tx2">
                    <a:lumMod val="10000"/>
                    <a:lumOff val="90000"/>
                  </a:schemeClr>
                </a:solidFill>
                <a:latin typeface="Poppins" panose="00000500000000000000" pitchFamily="2" charset="0"/>
                <a:ea typeface="Calibri"/>
                <a:cs typeface="Poppins" panose="00000500000000000000" pitchFamily="2" charset="0"/>
              </a:endParaRPr>
            </a:p>
          </p:txBody>
        </p:sp>
        <p:sp>
          <p:nvSpPr>
            <p:cNvPr id="50" name="Google Shape;2712;p115">
              <a:extLst>
                <a:ext uri="{FF2B5EF4-FFF2-40B4-BE49-F238E27FC236}">
                  <a16:creationId xmlns:a16="http://schemas.microsoft.com/office/drawing/2014/main" id="{6CE59D5A-102A-AFA5-CA75-30C5C69FE24B}"/>
                </a:ext>
              </a:extLst>
            </p:cNvPr>
            <p:cNvSpPr/>
            <p:nvPr/>
          </p:nvSpPr>
          <p:spPr>
            <a:xfrm>
              <a:off x="6667397" y="2783745"/>
              <a:ext cx="1064942" cy="1135836"/>
            </a:xfrm>
            <a:custGeom>
              <a:avLst/>
              <a:gdLst/>
              <a:ahLst/>
              <a:cxnLst/>
              <a:rect l="l" t="t" r="r" b="b"/>
              <a:pathLst>
                <a:path w="354" h="367" extrusionOk="0">
                  <a:moveTo>
                    <a:pt x="182" y="9"/>
                  </a:moveTo>
                  <a:cubicBezTo>
                    <a:pt x="8" y="183"/>
                    <a:pt x="8" y="183"/>
                    <a:pt x="8" y="183"/>
                  </a:cubicBezTo>
                  <a:cubicBezTo>
                    <a:pt x="2" y="189"/>
                    <a:pt x="0" y="199"/>
                    <a:pt x="3" y="208"/>
                  </a:cubicBezTo>
                  <a:cubicBezTo>
                    <a:pt x="63" y="353"/>
                    <a:pt x="63" y="353"/>
                    <a:pt x="63" y="353"/>
                  </a:cubicBezTo>
                  <a:cubicBezTo>
                    <a:pt x="67" y="361"/>
                    <a:pt x="75" y="367"/>
                    <a:pt x="84" y="367"/>
                  </a:cubicBezTo>
                  <a:cubicBezTo>
                    <a:pt x="330" y="367"/>
                    <a:pt x="330" y="367"/>
                    <a:pt x="330" y="367"/>
                  </a:cubicBezTo>
                  <a:cubicBezTo>
                    <a:pt x="343" y="367"/>
                    <a:pt x="354" y="356"/>
                    <a:pt x="353" y="342"/>
                  </a:cubicBezTo>
                  <a:cubicBezTo>
                    <a:pt x="349" y="282"/>
                    <a:pt x="334" y="222"/>
                    <a:pt x="311" y="165"/>
                  </a:cubicBezTo>
                  <a:cubicBezTo>
                    <a:pt x="287" y="108"/>
                    <a:pt x="255" y="56"/>
                    <a:pt x="215" y="10"/>
                  </a:cubicBezTo>
                  <a:cubicBezTo>
                    <a:pt x="206" y="0"/>
                    <a:pt x="191" y="0"/>
                    <a:pt x="182" y="9"/>
                  </a:cubicBezTo>
                  <a:close/>
                </a:path>
              </a:pathLst>
            </a:custGeom>
            <a:solidFill>
              <a:schemeClr val="accent5"/>
            </a:solidFill>
            <a:ln>
              <a:noFill/>
            </a:ln>
          </p:spPr>
          <p:txBody>
            <a:bodyPr spcFirstLastPara="1" wrap="square" lIns="91425" tIns="45700" rIns="91425" bIns="45700" anchor="t" anchorCtr="0">
              <a:noAutofit/>
            </a:bodyPr>
            <a:lstStyle/>
            <a:p>
              <a:pPr>
                <a:defRPr/>
              </a:pPr>
              <a:endParaRPr lang="en-US" sz="1000">
                <a:solidFill>
                  <a:schemeClr val="tx2">
                    <a:lumMod val="10000"/>
                    <a:lumOff val="90000"/>
                  </a:schemeClr>
                </a:solidFill>
                <a:latin typeface="Poppins" panose="00000500000000000000" pitchFamily="2" charset="0"/>
                <a:ea typeface="Calibri"/>
                <a:cs typeface="Poppins" panose="00000500000000000000" pitchFamily="2" charset="0"/>
              </a:endParaRPr>
            </a:p>
          </p:txBody>
        </p:sp>
        <p:sp>
          <p:nvSpPr>
            <p:cNvPr id="51" name="Google Shape;2711;p115">
              <a:extLst>
                <a:ext uri="{FF2B5EF4-FFF2-40B4-BE49-F238E27FC236}">
                  <a16:creationId xmlns:a16="http://schemas.microsoft.com/office/drawing/2014/main" id="{041E9B51-ED41-A601-7111-A2CCED0D4F10}"/>
                </a:ext>
              </a:extLst>
            </p:cNvPr>
            <p:cNvSpPr/>
            <p:nvPr/>
          </p:nvSpPr>
          <p:spPr>
            <a:xfrm>
              <a:off x="6667397" y="4014591"/>
              <a:ext cx="1064942" cy="1132633"/>
            </a:xfrm>
            <a:custGeom>
              <a:avLst/>
              <a:gdLst/>
              <a:ahLst/>
              <a:cxnLst/>
              <a:rect l="l" t="t" r="r" b="b"/>
              <a:pathLst>
                <a:path w="354" h="366" extrusionOk="0">
                  <a:moveTo>
                    <a:pt x="215" y="356"/>
                  </a:moveTo>
                  <a:cubicBezTo>
                    <a:pt x="295" y="264"/>
                    <a:pt x="344" y="145"/>
                    <a:pt x="353" y="24"/>
                  </a:cubicBezTo>
                  <a:cubicBezTo>
                    <a:pt x="354" y="11"/>
                    <a:pt x="343" y="0"/>
                    <a:pt x="330" y="0"/>
                  </a:cubicBezTo>
                  <a:cubicBezTo>
                    <a:pt x="84" y="0"/>
                    <a:pt x="84" y="0"/>
                    <a:pt x="84" y="0"/>
                  </a:cubicBezTo>
                  <a:cubicBezTo>
                    <a:pt x="75" y="0"/>
                    <a:pt x="67" y="5"/>
                    <a:pt x="63" y="14"/>
                  </a:cubicBezTo>
                  <a:cubicBezTo>
                    <a:pt x="3" y="159"/>
                    <a:pt x="3" y="159"/>
                    <a:pt x="3" y="159"/>
                  </a:cubicBezTo>
                  <a:cubicBezTo>
                    <a:pt x="0" y="167"/>
                    <a:pt x="2" y="177"/>
                    <a:pt x="8" y="184"/>
                  </a:cubicBezTo>
                  <a:cubicBezTo>
                    <a:pt x="182" y="357"/>
                    <a:pt x="182" y="357"/>
                    <a:pt x="182" y="357"/>
                  </a:cubicBezTo>
                  <a:cubicBezTo>
                    <a:pt x="191" y="366"/>
                    <a:pt x="206" y="366"/>
                    <a:pt x="215" y="356"/>
                  </a:cubicBezTo>
                  <a:close/>
                </a:path>
              </a:pathLst>
            </a:custGeom>
            <a:solidFill>
              <a:schemeClr val="accent5"/>
            </a:solidFill>
            <a:ln>
              <a:noFill/>
            </a:ln>
          </p:spPr>
          <p:txBody>
            <a:bodyPr spcFirstLastPara="1" wrap="square" lIns="91425" tIns="45700" rIns="91425" bIns="45700" anchor="t" anchorCtr="0">
              <a:noAutofit/>
            </a:bodyPr>
            <a:lstStyle/>
            <a:p>
              <a:pPr>
                <a:defRPr/>
              </a:pPr>
              <a:endParaRPr lang="en-US" sz="1000">
                <a:solidFill>
                  <a:schemeClr val="tx2">
                    <a:lumMod val="10000"/>
                    <a:lumOff val="90000"/>
                  </a:schemeClr>
                </a:solidFill>
                <a:latin typeface="Poppins" panose="00000500000000000000" pitchFamily="2" charset="0"/>
                <a:ea typeface="Calibri"/>
                <a:cs typeface="Poppins" panose="00000500000000000000" pitchFamily="2" charset="0"/>
              </a:endParaRPr>
            </a:p>
          </p:txBody>
        </p:sp>
        <p:sp>
          <p:nvSpPr>
            <p:cNvPr id="52" name="Title 16">
              <a:extLst>
                <a:ext uri="{FF2B5EF4-FFF2-40B4-BE49-F238E27FC236}">
                  <a16:creationId xmlns:a16="http://schemas.microsoft.com/office/drawing/2014/main" id="{6AD0D395-97B4-E336-E935-CE8D0EB60957}"/>
                </a:ext>
              </a:extLst>
            </p:cNvPr>
            <p:cNvSpPr txBox="1">
              <a:spLocks/>
            </p:cNvSpPr>
            <p:nvPr/>
          </p:nvSpPr>
          <p:spPr>
            <a:xfrm>
              <a:off x="5278318" y="3468735"/>
              <a:ext cx="1584257" cy="53774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500" b="0" i="0" kern="1200">
                  <a:solidFill>
                    <a:srgbClr val="D43900"/>
                  </a:solidFill>
                  <a:latin typeface="HelveticaNeueLT Pro 55 Roman" panose="020B0604020202020204" pitchFamily="34" charset="77"/>
                  <a:ea typeface="Helvetica Neue Condensed" panose="02000503000000020004" pitchFamily="2" charset="0"/>
                  <a:cs typeface="Helvetica Neue Condensed" panose="02000503000000020004" pitchFamily="2" charset="0"/>
                </a:defRPr>
              </a:lvl1pPr>
            </a:lstStyle>
            <a:p>
              <a:pPr algn="ctr">
                <a:defRPr/>
              </a:pPr>
              <a:r>
                <a:rPr lang="en-GB" sz="1000" b="1">
                  <a:solidFill>
                    <a:schemeClr val="tx2">
                      <a:lumMod val="10000"/>
                      <a:lumOff val="90000"/>
                    </a:schemeClr>
                  </a:solidFill>
                  <a:latin typeface="Poppins" panose="00000500000000000000" pitchFamily="2" charset="0"/>
                  <a:cs typeface="Poppins" panose="00000500000000000000" pitchFamily="2" charset="0"/>
                </a:rPr>
                <a:t>REVEAL</a:t>
              </a:r>
              <a:br>
                <a:rPr lang="en-GB" sz="1000" b="1">
                  <a:solidFill>
                    <a:schemeClr val="tx2">
                      <a:lumMod val="10000"/>
                      <a:lumOff val="90000"/>
                    </a:schemeClr>
                  </a:solidFill>
                  <a:latin typeface="Poppins" panose="00000500000000000000" pitchFamily="2" charset="0"/>
                  <a:cs typeface="Poppins" panose="00000500000000000000" pitchFamily="2" charset="0"/>
                </a:rPr>
              </a:br>
              <a:r>
                <a:rPr lang="en-GB" sz="1000" b="1">
                  <a:solidFill>
                    <a:schemeClr val="tx2">
                      <a:lumMod val="10000"/>
                      <a:lumOff val="90000"/>
                    </a:schemeClr>
                  </a:solidFill>
                  <a:latin typeface="Poppins" panose="00000500000000000000" pitchFamily="2" charset="0"/>
                  <a:cs typeface="Poppins" panose="00000500000000000000" pitchFamily="2" charset="0"/>
                </a:rPr>
                <a:t>Capabilities</a:t>
              </a:r>
            </a:p>
          </p:txBody>
        </p:sp>
        <p:cxnSp>
          <p:nvCxnSpPr>
            <p:cNvPr id="62" name="Straight Connector 61">
              <a:extLst>
                <a:ext uri="{FF2B5EF4-FFF2-40B4-BE49-F238E27FC236}">
                  <a16:creationId xmlns:a16="http://schemas.microsoft.com/office/drawing/2014/main" id="{BEA58195-A658-F5FF-6936-580C2C1D0F4C}"/>
                </a:ext>
              </a:extLst>
            </p:cNvPr>
            <p:cNvCxnSpPr>
              <a:cxnSpLocks/>
            </p:cNvCxnSpPr>
            <p:nvPr/>
          </p:nvCxnSpPr>
          <p:spPr>
            <a:xfrm>
              <a:off x="4526972" y="2032381"/>
              <a:ext cx="440954" cy="0"/>
            </a:xfrm>
            <a:prstGeom prst="line">
              <a:avLst/>
            </a:prstGeom>
            <a:ln>
              <a:solidFill>
                <a:schemeClr val="bg1">
                  <a:lumMod val="75000"/>
                </a:schemeClr>
              </a:solidFill>
            </a:ln>
          </p:spPr>
          <p:style>
            <a:lnRef idx="3">
              <a:schemeClr val="accent6"/>
            </a:lnRef>
            <a:fillRef idx="0">
              <a:schemeClr val="accent6"/>
            </a:fillRef>
            <a:effectRef idx="2">
              <a:schemeClr val="accent6"/>
            </a:effectRef>
            <a:fontRef idx="minor">
              <a:schemeClr val="tx1"/>
            </a:fontRef>
          </p:style>
        </p:cxnSp>
        <p:cxnSp>
          <p:nvCxnSpPr>
            <p:cNvPr id="63" name="Straight Connector 62">
              <a:extLst>
                <a:ext uri="{FF2B5EF4-FFF2-40B4-BE49-F238E27FC236}">
                  <a16:creationId xmlns:a16="http://schemas.microsoft.com/office/drawing/2014/main" id="{C13DC68F-1031-6FCF-5799-8AA4ECF3148D}"/>
                </a:ext>
              </a:extLst>
            </p:cNvPr>
            <p:cNvCxnSpPr>
              <a:cxnSpLocks/>
            </p:cNvCxnSpPr>
            <p:nvPr/>
          </p:nvCxnSpPr>
          <p:spPr>
            <a:xfrm>
              <a:off x="3837953" y="3144215"/>
              <a:ext cx="461012" cy="0"/>
            </a:xfrm>
            <a:prstGeom prst="line">
              <a:avLst/>
            </a:prstGeom>
            <a:ln>
              <a:solidFill>
                <a:schemeClr val="bg1">
                  <a:lumMod val="75000"/>
                </a:schemeClr>
              </a:solidFill>
            </a:ln>
          </p:spPr>
          <p:style>
            <a:lnRef idx="3">
              <a:schemeClr val="accent6"/>
            </a:lnRef>
            <a:fillRef idx="0">
              <a:schemeClr val="accent6"/>
            </a:fillRef>
            <a:effectRef idx="2">
              <a:schemeClr val="accent6"/>
            </a:effectRef>
            <a:fontRef idx="minor">
              <a:schemeClr val="tx1"/>
            </a:fontRef>
          </p:style>
        </p:cxnSp>
        <p:sp>
          <p:nvSpPr>
            <p:cNvPr id="64" name="TextBox 63">
              <a:extLst>
                <a:ext uri="{FF2B5EF4-FFF2-40B4-BE49-F238E27FC236}">
                  <a16:creationId xmlns:a16="http://schemas.microsoft.com/office/drawing/2014/main" id="{62D80B5C-D7CC-392B-D62E-D0FBEB9B3246}"/>
                </a:ext>
              </a:extLst>
            </p:cNvPr>
            <p:cNvSpPr txBox="1"/>
            <p:nvPr/>
          </p:nvSpPr>
          <p:spPr>
            <a:xfrm>
              <a:off x="6778455" y="5629484"/>
              <a:ext cx="2617693" cy="3041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sz="1000" b="1">
                  <a:solidFill>
                    <a:schemeClr val="tx2">
                      <a:lumMod val="10000"/>
                      <a:lumOff val="90000"/>
                    </a:schemeClr>
                  </a:solidFill>
                  <a:latin typeface="Poppins" panose="00000500000000000000" pitchFamily="2" charset="0"/>
                  <a:ea typeface="12 pt. Helvetica* 45 Light   02" panose="02000403000000020004" pitchFamily="2" charset="0"/>
                  <a:cs typeface="Poppins" panose="00000500000000000000" pitchFamily="2" charset="0"/>
                </a:rPr>
                <a:t>Market &amp; Grid Simulation</a:t>
              </a:r>
            </a:p>
          </p:txBody>
        </p:sp>
        <p:sp>
          <p:nvSpPr>
            <p:cNvPr id="65" name="TextBox 64">
              <a:extLst>
                <a:ext uri="{FF2B5EF4-FFF2-40B4-BE49-F238E27FC236}">
                  <a16:creationId xmlns:a16="http://schemas.microsoft.com/office/drawing/2014/main" id="{9A31C846-5C85-70D7-364A-13F3545B0BF7}"/>
                </a:ext>
              </a:extLst>
            </p:cNvPr>
            <p:cNvSpPr txBox="1"/>
            <p:nvPr/>
          </p:nvSpPr>
          <p:spPr>
            <a:xfrm>
              <a:off x="3036817" y="3124499"/>
              <a:ext cx="1351162" cy="4942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defRPr/>
              </a:pPr>
              <a:r>
                <a:rPr lang="en-US" sz="1000" b="1">
                  <a:solidFill>
                    <a:schemeClr val="tx2">
                      <a:lumMod val="10000"/>
                      <a:lumOff val="90000"/>
                    </a:schemeClr>
                  </a:solidFill>
                  <a:latin typeface="Poppins" panose="00000500000000000000" pitchFamily="2" charset="0"/>
                  <a:ea typeface="12 pt. Helvetica* 45 Light   02" panose="02000403000000020004" pitchFamily="2" charset="0"/>
                  <a:cs typeface="Poppins" panose="00000500000000000000" pitchFamily="2" charset="0"/>
                </a:rPr>
                <a:t>Open Collaboration</a:t>
              </a:r>
            </a:p>
          </p:txBody>
        </p:sp>
        <p:sp>
          <p:nvSpPr>
            <p:cNvPr id="66" name="TextBox 65">
              <a:extLst>
                <a:ext uri="{FF2B5EF4-FFF2-40B4-BE49-F238E27FC236}">
                  <a16:creationId xmlns:a16="http://schemas.microsoft.com/office/drawing/2014/main" id="{A16CB2C0-2AE4-EA0D-7896-0012A186CFC6}"/>
                </a:ext>
              </a:extLst>
            </p:cNvPr>
            <p:cNvSpPr txBox="1"/>
            <p:nvPr/>
          </p:nvSpPr>
          <p:spPr>
            <a:xfrm>
              <a:off x="2590352" y="2044399"/>
              <a:ext cx="2459299" cy="3041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defRPr/>
              </a:pPr>
              <a:r>
                <a:rPr lang="en-US" sz="1000" b="1">
                  <a:solidFill>
                    <a:schemeClr val="tx2">
                      <a:lumMod val="10000"/>
                      <a:lumOff val="90000"/>
                    </a:schemeClr>
                  </a:solidFill>
                  <a:latin typeface="Poppins" panose="00000500000000000000" pitchFamily="2" charset="0"/>
                  <a:ea typeface="12 pt. Helvetica* 45 Light   02" panose="02000403000000020004" pitchFamily="2" charset="0"/>
                  <a:cs typeface="Poppins" panose="00000500000000000000" pitchFamily="2" charset="0"/>
                </a:rPr>
                <a:t>Balancing Trials TOM</a:t>
              </a:r>
            </a:p>
          </p:txBody>
        </p:sp>
        <p:sp>
          <p:nvSpPr>
            <p:cNvPr id="67" name="TextBox 66">
              <a:extLst>
                <a:ext uri="{FF2B5EF4-FFF2-40B4-BE49-F238E27FC236}">
                  <a16:creationId xmlns:a16="http://schemas.microsoft.com/office/drawing/2014/main" id="{CF5E6EC9-6F9B-A584-49F0-986D449DEFBB}"/>
                </a:ext>
              </a:extLst>
            </p:cNvPr>
            <p:cNvSpPr txBox="1"/>
            <p:nvPr/>
          </p:nvSpPr>
          <p:spPr>
            <a:xfrm>
              <a:off x="7011125" y="2044399"/>
              <a:ext cx="2459299" cy="3041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sz="1000" b="1">
                  <a:solidFill>
                    <a:schemeClr val="tx2">
                      <a:lumMod val="10000"/>
                      <a:lumOff val="90000"/>
                    </a:schemeClr>
                  </a:solidFill>
                  <a:latin typeface="Poppins" panose="00000500000000000000" pitchFamily="2" charset="0"/>
                  <a:ea typeface="12 pt. Helvetica* 45 Light   02" panose="02000403000000020004" pitchFamily="2" charset="0"/>
                  <a:cs typeface="Poppins" panose="00000500000000000000" pitchFamily="2" charset="0"/>
                </a:rPr>
                <a:t>Trials Environment</a:t>
              </a:r>
            </a:p>
          </p:txBody>
        </p:sp>
        <p:sp>
          <p:nvSpPr>
            <p:cNvPr id="68" name="TextBox 67">
              <a:extLst>
                <a:ext uri="{FF2B5EF4-FFF2-40B4-BE49-F238E27FC236}">
                  <a16:creationId xmlns:a16="http://schemas.microsoft.com/office/drawing/2014/main" id="{FEB02BA4-412C-AC6B-035D-C7FA5F0CF876}"/>
                </a:ext>
              </a:extLst>
            </p:cNvPr>
            <p:cNvSpPr txBox="1"/>
            <p:nvPr/>
          </p:nvSpPr>
          <p:spPr>
            <a:xfrm>
              <a:off x="7668849" y="3124499"/>
              <a:ext cx="1801575" cy="4942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sz="1000" b="1">
                  <a:solidFill>
                    <a:schemeClr val="tx2">
                      <a:lumMod val="10000"/>
                      <a:lumOff val="90000"/>
                    </a:schemeClr>
                  </a:solidFill>
                  <a:latin typeface="Poppins" panose="00000500000000000000" pitchFamily="2" charset="0"/>
                  <a:ea typeface="12 pt. Helvetica* 45 Light   02" panose="02000403000000020004" pitchFamily="2" charset="0"/>
                  <a:cs typeface="Poppins" panose="00000500000000000000" pitchFamily="2" charset="0"/>
                </a:rPr>
                <a:t>Protocol Integration &amp; Modification</a:t>
              </a:r>
            </a:p>
          </p:txBody>
        </p:sp>
        <p:sp>
          <p:nvSpPr>
            <p:cNvPr id="69" name="TextBox 68">
              <a:extLst>
                <a:ext uri="{FF2B5EF4-FFF2-40B4-BE49-F238E27FC236}">
                  <a16:creationId xmlns:a16="http://schemas.microsoft.com/office/drawing/2014/main" id="{AA076BD4-6E0E-DA61-5E11-72060FBB5EF5}"/>
                </a:ext>
              </a:extLst>
            </p:cNvPr>
            <p:cNvSpPr txBox="1"/>
            <p:nvPr/>
          </p:nvSpPr>
          <p:spPr>
            <a:xfrm>
              <a:off x="7668849" y="4328585"/>
              <a:ext cx="1345789" cy="4942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sz="1000" b="1">
                  <a:solidFill>
                    <a:schemeClr val="tx2">
                      <a:lumMod val="10000"/>
                      <a:lumOff val="90000"/>
                    </a:schemeClr>
                  </a:solidFill>
                  <a:latin typeface="Poppins" panose="00000500000000000000" pitchFamily="2" charset="0"/>
                  <a:ea typeface="12 pt. Helvetica* 45 Light   02" panose="02000403000000020004" pitchFamily="2" charset="0"/>
                  <a:cs typeface="Poppins" panose="00000500000000000000" pitchFamily="2" charset="0"/>
                </a:rPr>
                <a:t>Trial User Interfaces</a:t>
              </a:r>
            </a:p>
          </p:txBody>
        </p:sp>
        <p:sp>
          <p:nvSpPr>
            <p:cNvPr id="70" name="TextBox 69">
              <a:extLst>
                <a:ext uri="{FF2B5EF4-FFF2-40B4-BE49-F238E27FC236}">
                  <a16:creationId xmlns:a16="http://schemas.microsoft.com/office/drawing/2014/main" id="{F8FA7707-D6EB-4144-0BC8-E028D8A6BAA1}"/>
                </a:ext>
              </a:extLst>
            </p:cNvPr>
            <p:cNvSpPr txBox="1"/>
            <p:nvPr/>
          </p:nvSpPr>
          <p:spPr>
            <a:xfrm>
              <a:off x="2977601" y="5629898"/>
              <a:ext cx="2343493" cy="3041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defRPr/>
              </a:pPr>
              <a:r>
                <a:rPr lang="en-US" sz="1000" b="1">
                  <a:solidFill>
                    <a:schemeClr val="tx2">
                      <a:lumMod val="10000"/>
                      <a:lumOff val="90000"/>
                    </a:schemeClr>
                  </a:solidFill>
                  <a:latin typeface="Poppins" panose="00000500000000000000" pitchFamily="2" charset="0"/>
                  <a:ea typeface="12 pt. Helvetica* 45 Light   02" panose="02000403000000020004" pitchFamily="2" charset="0"/>
                  <a:cs typeface="Poppins" panose="00000500000000000000" pitchFamily="2" charset="0"/>
                </a:rPr>
                <a:t>Trial Management</a:t>
              </a:r>
            </a:p>
          </p:txBody>
        </p:sp>
        <p:pic>
          <p:nvPicPr>
            <p:cNvPr id="78" name="Picture 77" descr="A white line drawing of a gear and squares&#10;&#10;Description automatically generated">
              <a:extLst>
                <a:ext uri="{FF2B5EF4-FFF2-40B4-BE49-F238E27FC236}">
                  <a16:creationId xmlns:a16="http://schemas.microsoft.com/office/drawing/2014/main" id="{3B9E8FB9-9CBA-FFDE-D9DB-2BB45C06A268}"/>
                </a:ext>
              </a:extLst>
            </p:cNvPr>
            <p:cNvPicPr>
              <a:picLocks noChangeAspect="1"/>
            </p:cNvPicPr>
            <p:nvPr/>
          </p:nvPicPr>
          <p:blipFill>
            <a:blip r:embed="rId8"/>
            <a:stretch>
              <a:fillRect/>
            </a:stretch>
          </p:blipFill>
          <p:spPr>
            <a:xfrm>
              <a:off x="6189367" y="2441696"/>
              <a:ext cx="589088" cy="589088"/>
            </a:xfrm>
            <a:prstGeom prst="rect">
              <a:avLst/>
            </a:prstGeom>
          </p:spPr>
        </p:pic>
        <p:pic>
          <p:nvPicPr>
            <p:cNvPr id="79" name="Picture 78" descr="A white line drawing of a server&#10;&#10;Description automatically generated">
              <a:extLst>
                <a:ext uri="{FF2B5EF4-FFF2-40B4-BE49-F238E27FC236}">
                  <a16:creationId xmlns:a16="http://schemas.microsoft.com/office/drawing/2014/main" id="{AD3BDF65-F2C8-4EE6-4F4E-C4AAB6E0B65A}"/>
                </a:ext>
              </a:extLst>
            </p:cNvPr>
            <p:cNvPicPr>
              <a:picLocks noChangeAspect="1"/>
            </p:cNvPicPr>
            <p:nvPr/>
          </p:nvPicPr>
          <p:blipFill>
            <a:blip r:embed="rId9"/>
            <a:stretch>
              <a:fillRect/>
            </a:stretch>
          </p:blipFill>
          <p:spPr>
            <a:xfrm>
              <a:off x="6917530" y="3219124"/>
              <a:ext cx="564675" cy="564675"/>
            </a:xfrm>
            <a:prstGeom prst="rect">
              <a:avLst/>
            </a:prstGeom>
          </p:spPr>
        </p:pic>
        <p:pic>
          <p:nvPicPr>
            <p:cNvPr id="80" name="Picture 79" descr="A white line drawing of a graph and a pie chart&#10;&#10;Description automatically generated">
              <a:extLst>
                <a:ext uri="{FF2B5EF4-FFF2-40B4-BE49-F238E27FC236}">
                  <a16:creationId xmlns:a16="http://schemas.microsoft.com/office/drawing/2014/main" id="{226CF658-59C8-2B1E-337A-995184582B01}"/>
                </a:ext>
              </a:extLst>
            </p:cNvPr>
            <p:cNvPicPr>
              <a:picLocks noChangeAspect="1"/>
            </p:cNvPicPr>
            <p:nvPr/>
          </p:nvPicPr>
          <p:blipFill>
            <a:blip r:embed="rId10"/>
            <a:stretch>
              <a:fillRect/>
            </a:stretch>
          </p:blipFill>
          <p:spPr>
            <a:xfrm>
              <a:off x="6906120" y="4154516"/>
              <a:ext cx="626875" cy="626875"/>
            </a:xfrm>
            <a:prstGeom prst="rect">
              <a:avLst/>
            </a:prstGeom>
          </p:spPr>
        </p:pic>
        <p:pic>
          <p:nvPicPr>
            <p:cNvPr id="81" name="Picture 80" descr="A white line drawing of a paper and a scale&#10;&#10;Description automatically generated">
              <a:extLst>
                <a:ext uri="{FF2B5EF4-FFF2-40B4-BE49-F238E27FC236}">
                  <a16:creationId xmlns:a16="http://schemas.microsoft.com/office/drawing/2014/main" id="{DDB4F6E6-04E8-886E-7306-7A144B503098}"/>
                </a:ext>
              </a:extLst>
            </p:cNvPr>
            <p:cNvPicPr>
              <a:picLocks noChangeAspect="1"/>
            </p:cNvPicPr>
            <p:nvPr/>
          </p:nvPicPr>
          <p:blipFill>
            <a:blip r:embed="rId11"/>
            <a:stretch>
              <a:fillRect/>
            </a:stretch>
          </p:blipFill>
          <p:spPr>
            <a:xfrm>
              <a:off x="6222043" y="4886087"/>
              <a:ext cx="574513" cy="574513"/>
            </a:xfrm>
            <a:prstGeom prst="rect">
              <a:avLst/>
            </a:prstGeom>
          </p:spPr>
        </p:pic>
        <p:pic>
          <p:nvPicPr>
            <p:cNvPr id="82" name="Picture 81" descr="A white line drawing of a paper and clock&#10;&#10;Description automatically generated">
              <a:extLst>
                <a:ext uri="{FF2B5EF4-FFF2-40B4-BE49-F238E27FC236}">
                  <a16:creationId xmlns:a16="http://schemas.microsoft.com/office/drawing/2014/main" id="{A8D9B5BC-57F9-AF20-9756-0DE1ABA1A779}"/>
                </a:ext>
              </a:extLst>
            </p:cNvPr>
            <p:cNvPicPr>
              <a:picLocks noChangeAspect="1"/>
            </p:cNvPicPr>
            <p:nvPr/>
          </p:nvPicPr>
          <p:blipFill>
            <a:blip r:embed="rId12"/>
            <a:stretch>
              <a:fillRect/>
            </a:stretch>
          </p:blipFill>
          <p:spPr>
            <a:xfrm>
              <a:off x="4524369" y="4154516"/>
              <a:ext cx="626102" cy="626102"/>
            </a:xfrm>
            <a:prstGeom prst="rect">
              <a:avLst/>
            </a:prstGeom>
          </p:spPr>
        </p:pic>
        <p:pic>
          <p:nvPicPr>
            <p:cNvPr id="83" name="Picture 82" descr="A white icon with a person and a gear&#10;&#10;Description automatically generated">
              <a:extLst>
                <a:ext uri="{FF2B5EF4-FFF2-40B4-BE49-F238E27FC236}">
                  <a16:creationId xmlns:a16="http://schemas.microsoft.com/office/drawing/2014/main" id="{136FE4D7-AC14-FBA1-5539-8526F9DB19A6}"/>
                </a:ext>
              </a:extLst>
            </p:cNvPr>
            <p:cNvPicPr>
              <a:picLocks noChangeAspect="1"/>
            </p:cNvPicPr>
            <p:nvPr/>
          </p:nvPicPr>
          <p:blipFill>
            <a:blip r:embed="rId13"/>
            <a:stretch>
              <a:fillRect/>
            </a:stretch>
          </p:blipFill>
          <p:spPr>
            <a:xfrm>
              <a:off x="5230547" y="4828462"/>
              <a:ext cx="599905" cy="599905"/>
            </a:xfrm>
            <a:prstGeom prst="rect">
              <a:avLst/>
            </a:prstGeom>
          </p:spPr>
        </p:pic>
        <p:pic>
          <p:nvPicPr>
            <p:cNvPr id="84" name="Picture 83" descr="A white outline of handshake with people around it&#10;&#10;Description automatically generated">
              <a:extLst>
                <a:ext uri="{FF2B5EF4-FFF2-40B4-BE49-F238E27FC236}">
                  <a16:creationId xmlns:a16="http://schemas.microsoft.com/office/drawing/2014/main" id="{C1A98CC3-AC49-ED70-541C-339F57F2B1F5}"/>
                </a:ext>
              </a:extLst>
            </p:cNvPr>
            <p:cNvPicPr>
              <a:picLocks noChangeAspect="1"/>
            </p:cNvPicPr>
            <p:nvPr/>
          </p:nvPicPr>
          <p:blipFill>
            <a:blip r:embed="rId14"/>
            <a:stretch>
              <a:fillRect/>
            </a:stretch>
          </p:blipFill>
          <p:spPr>
            <a:xfrm>
              <a:off x="4519731" y="3191533"/>
              <a:ext cx="592266" cy="592266"/>
            </a:xfrm>
            <a:prstGeom prst="rect">
              <a:avLst/>
            </a:prstGeom>
          </p:spPr>
        </p:pic>
        <p:pic>
          <p:nvPicPr>
            <p:cNvPr id="85" name="Picture 84" descr="A white line drawing of people and graph&#10;&#10;Description automatically generated">
              <a:extLst>
                <a:ext uri="{FF2B5EF4-FFF2-40B4-BE49-F238E27FC236}">
                  <a16:creationId xmlns:a16="http://schemas.microsoft.com/office/drawing/2014/main" id="{0EAA3456-FB4F-1E4D-C5CB-6A81648A276A}"/>
                </a:ext>
              </a:extLst>
            </p:cNvPr>
            <p:cNvPicPr>
              <a:picLocks noChangeAspect="1"/>
            </p:cNvPicPr>
            <p:nvPr/>
          </p:nvPicPr>
          <p:blipFill>
            <a:blip r:embed="rId15"/>
            <a:stretch>
              <a:fillRect/>
            </a:stretch>
          </p:blipFill>
          <p:spPr>
            <a:xfrm>
              <a:off x="5240543" y="2436475"/>
              <a:ext cx="632794" cy="632794"/>
            </a:xfrm>
            <a:prstGeom prst="rect">
              <a:avLst/>
            </a:prstGeom>
          </p:spPr>
        </p:pic>
      </p:grpSp>
      <p:cxnSp>
        <p:nvCxnSpPr>
          <p:cNvPr id="88" name="Straight Connector 87">
            <a:extLst>
              <a:ext uri="{FF2B5EF4-FFF2-40B4-BE49-F238E27FC236}">
                <a16:creationId xmlns:a16="http://schemas.microsoft.com/office/drawing/2014/main" id="{E257EC69-16EF-6FFC-0590-8F7809D19B0D}"/>
              </a:ext>
            </a:extLst>
          </p:cNvPr>
          <p:cNvCxnSpPr>
            <a:cxnSpLocks/>
          </p:cNvCxnSpPr>
          <p:nvPr/>
        </p:nvCxnSpPr>
        <p:spPr>
          <a:xfrm>
            <a:off x="919962" y="5082418"/>
            <a:ext cx="383077" cy="0"/>
          </a:xfrm>
          <a:prstGeom prst="line">
            <a:avLst/>
          </a:prstGeom>
          <a:ln>
            <a:solidFill>
              <a:schemeClr val="bg1">
                <a:lumMod val="75000"/>
              </a:schemeClr>
            </a:solidFill>
          </a:ln>
        </p:spPr>
        <p:style>
          <a:lnRef idx="3">
            <a:schemeClr val="accent2"/>
          </a:lnRef>
          <a:fillRef idx="0">
            <a:schemeClr val="accent2"/>
          </a:fillRef>
          <a:effectRef idx="2">
            <a:schemeClr val="accent2"/>
          </a:effectRef>
          <a:fontRef idx="minor">
            <a:schemeClr val="tx1"/>
          </a:fontRef>
        </p:style>
      </p:cxnSp>
      <p:cxnSp>
        <p:nvCxnSpPr>
          <p:cNvPr id="89" name="Straight Connector 88">
            <a:extLst>
              <a:ext uri="{FF2B5EF4-FFF2-40B4-BE49-F238E27FC236}">
                <a16:creationId xmlns:a16="http://schemas.microsoft.com/office/drawing/2014/main" id="{6CC5E53D-0B83-B026-73B6-1AEB279F33CD}"/>
              </a:ext>
            </a:extLst>
          </p:cNvPr>
          <p:cNvCxnSpPr>
            <a:cxnSpLocks/>
          </p:cNvCxnSpPr>
          <p:nvPr/>
        </p:nvCxnSpPr>
        <p:spPr>
          <a:xfrm>
            <a:off x="1702365" y="6131520"/>
            <a:ext cx="383077" cy="0"/>
          </a:xfrm>
          <a:prstGeom prst="line">
            <a:avLst/>
          </a:prstGeom>
          <a:ln>
            <a:solidFill>
              <a:schemeClr val="bg1">
                <a:lumMod val="75000"/>
              </a:schemeClr>
            </a:solidFill>
          </a:ln>
        </p:spPr>
        <p:style>
          <a:lnRef idx="3">
            <a:schemeClr val="accent2"/>
          </a:lnRef>
          <a:fillRef idx="0">
            <a:schemeClr val="accent2"/>
          </a:fillRef>
          <a:effectRef idx="2">
            <a:schemeClr val="accent2"/>
          </a:effectRef>
          <a:fontRef idx="minor">
            <a:schemeClr val="tx1"/>
          </a:fontRef>
        </p:style>
      </p:cxnSp>
      <p:pic>
        <p:nvPicPr>
          <p:cNvPr id="5" name="Picture 4">
            <a:extLst>
              <a:ext uri="{FF2B5EF4-FFF2-40B4-BE49-F238E27FC236}">
                <a16:creationId xmlns:a16="http://schemas.microsoft.com/office/drawing/2014/main" id="{00B84194-EC2E-247A-7E5A-DFE832015EF4}"/>
              </a:ext>
            </a:extLst>
          </p:cNvPr>
          <p:cNvPicPr>
            <a:picLocks noChangeAspect="1"/>
          </p:cNvPicPr>
          <p:nvPr/>
        </p:nvPicPr>
        <p:blipFill>
          <a:blip r:embed="rId16"/>
          <a:stretch>
            <a:fillRect/>
          </a:stretch>
        </p:blipFill>
        <p:spPr>
          <a:xfrm>
            <a:off x="592435" y="-96"/>
            <a:ext cx="1838582" cy="447737"/>
          </a:xfrm>
          <a:prstGeom prst="rect">
            <a:avLst/>
          </a:prstGeom>
        </p:spPr>
      </p:pic>
    </p:spTree>
    <p:extLst>
      <p:ext uri="{BB962C8B-B14F-4D97-AF65-F5344CB8AC3E}">
        <p14:creationId xmlns:p14="http://schemas.microsoft.com/office/powerpoint/2010/main" val="4817147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Oval 91">
            <a:extLst>
              <a:ext uri="{FF2B5EF4-FFF2-40B4-BE49-F238E27FC236}">
                <a16:creationId xmlns:a16="http://schemas.microsoft.com/office/drawing/2014/main" id="{177221CB-E39A-3567-EB1E-0EE7464078CC}"/>
              </a:ext>
            </a:extLst>
          </p:cNvPr>
          <p:cNvSpPr/>
          <p:nvPr/>
        </p:nvSpPr>
        <p:spPr>
          <a:xfrm>
            <a:off x="3711423" y="2058012"/>
            <a:ext cx="4509312" cy="3809385"/>
          </a:xfrm>
          <a:prstGeom prst="ellipse">
            <a:avLst/>
          </a:prstGeom>
          <a:solidFill>
            <a:schemeClr val="bg1">
              <a:alpha val="94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Poppins" panose="00000500000000000000" pitchFamily="2" charset="0"/>
              <a:cs typeface="Poppins" panose="00000500000000000000" pitchFamily="2" charset="0"/>
            </a:endParaRPr>
          </a:p>
        </p:txBody>
      </p:sp>
      <p:pic>
        <p:nvPicPr>
          <p:cNvPr id="3" name="Picture 2">
            <a:extLst>
              <a:ext uri="{FF2B5EF4-FFF2-40B4-BE49-F238E27FC236}">
                <a16:creationId xmlns:a16="http://schemas.microsoft.com/office/drawing/2014/main" id="{AAF23B76-F951-25F6-3950-17A1817C4CD7}"/>
              </a:ext>
            </a:extLst>
          </p:cNvPr>
          <p:cNvPicPr>
            <a:picLocks noChangeAspect="1"/>
          </p:cNvPicPr>
          <p:nvPr/>
        </p:nvPicPr>
        <p:blipFill>
          <a:blip r:embed="rId3"/>
          <a:stretch>
            <a:fillRect/>
          </a:stretch>
        </p:blipFill>
        <p:spPr>
          <a:xfrm>
            <a:off x="714672" y="1814540"/>
            <a:ext cx="5332999" cy="4586909"/>
          </a:xfrm>
          <a:prstGeom prst="rect">
            <a:avLst/>
          </a:prstGeom>
          <a:ln>
            <a:noFill/>
          </a:ln>
          <a:effectLst>
            <a:softEdge rad="112500"/>
          </a:effectLst>
        </p:spPr>
      </p:pic>
      <p:pic>
        <p:nvPicPr>
          <p:cNvPr id="4" name="Picture 3">
            <a:extLst>
              <a:ext uri="{FF2B5EF4-FFF2-40B4-BE49-F238E27FC236}">
                <a16:creationId xmlns:a16="http://schemas.microsoft.com/office/drawing/2014/main" id="{CE4BC56D-C049-7783-D015-50379B82882E}"/>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5919674" y="1825292"/>
            <a:ext cx="5421412" cy="4586909"/>
          </a:xfrm>
          <a:prstGeom prst="rect">
            <a:avLst/>
          </a:prstGeom>
          <a:ln>
            <a:noFill/>
          </a:ln>
          <a:effectLst>
            <a:softEdge rad="112500"/>
          </a:effectLst>
        </p:spPr>
      </p:pic>
      <p:pic>
        <p:nvPicPr>
          <p:cNvPr id="100" name="Picture 99">
            <a:extLst>
              <a:ext uri="{FF2B5EF4-FFF2-40B4-BE49-F238E27FC236}">
                <a16:creationId xmlns:a16="http://schemas.microsoft.com/office/drawing/2014/main" id="{FA6117E2-E555-1299-6658-7BBA40E2BA62}"/>
              </a:ext>
            </a:extLst>
          </p:cNvPr>
          <p:cNvPicPr>
            <a:picLocks noChangeAspect="1"/>
          </p:cNvPicPr>
          <p:nvPr/>
        </p:nvPicPr>
        <p:blipFill>
          <a:blip r:embed="rId6">
            <a:alphaModFix amt="60000"/>
          </a:blip>
          <a:stretch>
            <a:fillRect/>
          </a:stretch>
        </p:blipFill>
        <p:spPr>
          <a:xfrm>
            <a:off x="3698757" y="2187569"/>
            <a:ext cx="4560203" cy="3584759"/>
          </a:xfrm>
          <a:prstGeom prst="rect">
            <a:avLst/>
          </a:prstGeom>
        </p:spPr>
      </p:pic>
      <p:sp>
        <p:nvSpPr>
          <p:cNvPr id="25" name="Google Shape;2714;p115">
            <a:extLst>
              <a:ext uri="{FF2B5EF4-FFF2-40B4-BE49-F238E27FC236}">
                <a16:creationId xmlns:a16="http://schemas.microsoft.com/office/drawing/2014/main" id="{1C2E7B2A-13A7-A3E0-50A3-459FD566384C}"/>
              </a:ext>
            </a:extLst>
          </p:cNvPr>
          <p:cNvSpPr/>
          <p:nvPr/>
        </p:nvSpPr>
        <p:spPr>
          <a:xfrm>
            <a:off x="4296545" y="2220241"/>
            <a:ext cx="1105501" cy="1094203"/>
          </a:xfrm>
          <a:custGeom>
            <a:avLst/>
            <a:gdLst/>
            <a:ahLst/>
            <a:cxnLst/>
            <a:rect l="l" t="t" r="r" b="b"/>
            <a:pathLst>
              <a:path w="367" h="354" extrusionOk="0">
                <a:moveTo>
                  <a:pt x="165" y="43"/>
                </a:moveTo>
                <a:cubicBezTo>
                  <a:pt x="108" y="67"/>
                  <a:pt x="56" y="99"/>
                  <a:pt x="10" y="139"/>
                </a:cubicBezTo>
                <a:cubicBezTo>
                  <a:pt x="0" y="148"/>
                  <a:pt x="0" y="163"/>
                  <a:pt x="9" y="172"/>
                </a:cubicBezTo>
                <a:cubicBezTo>
                  <a:pt x="183" y="346"/>
                  <a:pt x="183" y="346"/>
                  <a:pt x="183" y="346"/>
                </a:cubicBezTo>
                <a:cubicBezTo>
                  <a:pt x="189" y="352"/>
                  <a:pt x="199" y="354"/>
                  <a:pt x="207" y="351"/>
                </a:cubicBezTo>
                <a:cubicBezTo>
                  <a:pt x="353" y="291"/>
                  <a:pt x="353" y="291"/>
                  <a:pt x="353" y="291"/>
                </a:cubicBezTo>
                <a:cubicBezTo>
                  <a:pt x="361" y="287"/>
                  <a:pt x="367" y="279"/>
                  <a:pt x="367" y="270"/>
                </a:cubicBezTo>
                <a:cubicBezTo>
                  <a:pt x="367" y="24"/>
                  <a:pt x="367" y="24"/>
                  <a:pt x="367" y="24"/>
                </a:cubicBezTo>
                <a:cubicBezTo>
                  <a:pt x="367" y="11"/>
                  <a:pt x="355" y="0"/>
                  <a:pt x="342" y="1"/>
                </a:cubicBezTo>
                <a:cubicBezTo>
                  <a:pt x="282" y="6"/>
                  <a:pt x="222" y="20"/>
                  <a:pt x="165" y="43"/>
                </a:cubicBezTo>
                <a:close/>
              </a:path>
            </a:pathLst>
          </a:custGeom>
          <a:solidFill>
            <a:schemeClr val="accent6"/>
          </a:solidFill>
          <a:ln>
            <a:noFill/>
          </a:ln>
          <a:effectLst>
            <a:outerShdw blurRad="50800" dist="38100" dir="2700000" algn="tl" rotWithShape="0">
              <a:prstClr val="black">
                <a:alpha val="40000"/>
              </a:prstClr>
            </a:outerShdw>
          </a:effectLst>
        </p:spPr>
        <p:txBody>
          <a:bodyPr spcFirstLastPara="1" wrap="square" lIns="91425" tIns="45700" rIns="91425" bIns="45700" anchor="t" anchorCtr="0">
            <a:noAutofit/>
          </a:bodyPr>
          <a:lstStyle/>
          <a:p>
            <a:pPr>
              <a:defRPr/>
            </a:pPr>
            <a:endParaRPr lang="en-US" sz="1600">
              <a:solidFill>
                <a:srgbClr val="000000"/>
              </a:solidFill>
              <a:latin typeface="Poppins" panose="00000500000000000000" pitchFamily="2" charset="0"/>
              <a:ea typeface="Calibri"/>
              <a:cs typeface="Poppins" panose="00000500000000000000" pitchFamily="2" charset="0"/>
            </a:endParaRPr>
          </a:p>
        </p:txBody>
      </p:sp>
      <p:sp>
        <p:nvSpPr>
          <p:cNvPr id="26" name="Google Shape;2715;p115">
            <a:extLst>
              <a:ext uri="{FF2B5EF4-FFF2-40B4-BE49-F238E27FC236}">
                <a16:creationId xmlns:a16="http://schemas.microsoft.com/office/drawing/2014/main" id="{FCDEAE8E-50C6-E6A1-82D4-B18BEF8565B7}"/>
              </a:ext>
            </a:extLst>
          </p:cNvPr>
          <p:cNvSpPr/>
          <p:nvPr/>
        </p:nvSpPr>
        <p:spPr>
          <a:xfrm>
            <a:off x="3731574" y="2783745"/>
            <a:ext cx="1065982" cy="1135836"/>
          </a:xfrm>
          <a:custGeom>
            <a:avLst/>
            <a:gdLst/>
            <a:ahLst/>
            <a:cxnLst/>
            <a:rect l="l" t="t" r="r" b="b"/>
            <a:pathLst>
              <a:path w="354" h="367" extrusionOk="0">
                <a:moveTo>
                  <a:pt x="139" y="10"/>
                </a:moveTo>
                <a:cubicBezTo>
                  <a:pt x="59" y="102"/>
                  <a:pt x="10" y="221"/>
                  <a:pt x="1" y="342"/>
                </a:cubicBezTo>
                <a:cubicBezTo>
                  <a:pt x="0" y="356"/>
                  <a:pt x="11" y="367"/>
                  <a:pt x="24" y="367"/>
                </a:cubicBezTo>
                <a:cubicBezTo>
                  <a:pt x="270" y="367"/>
                  <a:pt x="270" y="367"/>
                  <a:pt x="270" y="367"/>
                </a:cubicBezTo>
                <a:cubicBezTo>
                  <a:pt x="279" y="367"/>
                  <a:pt x="287" y="361"/>
                  <a:pt x="291" y="353"/>
                </a:cubicBezTo>
                <a:cubicBezTo>
                  <a:pt x="351" y="208"/>
                  <a:pt x="351" y="208"/>
                  <a:pt x="351" y="208"/>
                </a:cubicBezTo>
                <a:cubicBezTo>
                  <a:pt x="354" y="199"/>
                  <a:pt x="352" y="189"/>
                  <a:pt x="346" y="183"/>
                </a:cubicBezTo>
                <a:cubicBezTo>
                  <a:pt x="172" y="9"/>
                  <a:pt x="172" y="9"/>
                  <a:pt x="172" y="9"/>
                </a:cubicBezTo>
                <a:cubicBezTo>
                  <a:pt x="163" y="0"/>
                  <a:pt x="148" y="0"/>
                  <a:pt x="139" y="10"/>
                </a:cubicBezTo>
                <a:close/>
              </a:path>
            </a:pathLst>
          </a:custGeom>
          <a:solidFill>
            <a:schemeClr val="accent6"/>
          </a:solidFill>
          <a:ln>
            <a:noFill/>
          </a:ln>
          <a:effectLst>
            <a:outerShdw blurRad="50800" dist="38100" dir="2700000" algn="tl" rotWithShape="0">
              <a:prstClr val="black">
                <a:alpha val="40000"/>
              </a:prstClr>
            </a:outerShdw>
          </a:effectLst>
        </p:spPr>
        <p:txBody>
          <a:bodyPr spcFirstLastPara="1" wrap="square" lIns="91425" tIns="45700" rIns="91425" bIns="45700" anchor="t" anchorCtr="0">
            <a:noAutofit/>
          </a:bodyPr>
          <a:lstStyle/>
          <a:p>
            <a:pPr>
              <a:defRPr/>
            </a:pPr>
            <a:endParaRPr lang="en-US" sz="1600">
              <a:solidFill>
                <a:srgbClr val="000000"/>
              </a:solidFill>
              <a:latin typeface="Poppins" panose="00000500000000000000" pitchFamily="2" charset="0"/>
              <a:ea typeface="Calibri"/>
              <a:cs typeface="Poppins" panose="00000500000000000000" pitchFamily="2" charset="0"/>
            </a:endParaRPr>
          </a:p>
        </p:txBody>
      </p:sp>
      <p:sp>
        <p:nvSpPr>
          <p:cNvPr id="27" name="Google Shape;2709;p115">
            <a:extLst>
              <a:ext uri="{FF2B5EF4-FFF2-40B4-BE49-F238E27FC236}">
                <a16:creationId xmlns:a16="http://schemas.microsoft.com/office/drawing/2014/main" id="{0F8D0830-6B25-BF51-F024-4891840C55E9}"/>
              </a:ext>
            </a:extLst>
          </p:cNvPr>
          <p:cNvSpPr/>
          <p:nvPr/>
        </p:nvSpPr>
        <p:spPr>
          <a:xfrm>
            <a:off x="6530965" y="4624142"/>
            <a:ext cx="1105501" cy="1095270"/>
          </a:xfrm>
          <a:custGeom>
            <a:avLst/>
            <a:gdLst/>
            <a:ahLst/>
            <a:cxnLst/>
            <a:rect l="l" t="t" r="r" b="b"/>
            <a:pathLst>
              <a:path w="367" h="354" extrusionOk="0">
                <a:moveTo>
                  <a:pt x="0" y="85"/>
                </a:moveTo>
                <a:cubicBezTo>
                  <a:pt x="0" y="330"/>
                  <a:pt x="0" y="330"/>
                  <a:pt x="0" y="330"/>
                </a:cubicBezTo>
                <a:cubicBezTo>
                  <a:pt x="0" y="343"/>
                  <a:pt x="12" y="354"/>
                  <a:pt x="25" y="353"/>
                </a:cubicBezTo>
                <a:cubicBezTo>
                  <a:pt x="85" y="349"/>
                  <a:pt x="145" y="335"/>
                  <a:pt x="202" y="311"/>
                </a:cubicBezTo>
                <a:cubicBezTo>
                  <a:pt x="259" y="287"/>
                  <a:pt x="311" y="255"/>
                  <a:pt x="357" y="215"/>
                </a:cubicBezTo>
                <a:cubicBezTo>
                  <a:pt x="367" y="207"/>
                  <a:pt x="367" y="191"/>
                  <a:pt x="358" y="182"/>
                </a:cubicBezTo>
                <a:cubicBezTo>
                  <a:pt x="184" y="8"/>
                  <a:pt x="184" y="8"/>
                  <a:pt x="184" y="8"/>
                </a:cubicBezTo>
                <a:cubicBezTo>
                  <a:pt x="178" y="2"/>
                  <a:pt x="168" y="0"/>
                  <a:pt x="160" y="3"/>
                </a:cubicBezTo>
                <a:cubicBezTo>
                  <a:pt x="14" y="64"/>
                  <a:pt x="14" y="64"/>
                  <a:pt x="14" y="64"/>
                </a:cubicBezTo>
                <a:cubicBezTo>
                  <a:pt x="6" y="67"/>
                  <a:pt x="0" y="75"/>
                  <a:pt x="0" y="85"/>
                </a:cubicBezTo>
                <a:close/>
              </a:path>
            </a:pathLst>
          </a:custGeom>
          <a:solidFill>
            <a:schemeClr val="accent5">
              <a:lumMod val="75000"/>
            </a:schemeClr>
          </a:solidFill>
          <a:ln>
            <a:noFill/>
          </a:ln>
          <a:effectLst>
            <a:outerShdw blurRad="50800" dist="38100" dir="2700000" algn="tl" rotWithShape="0">
              <a:prstClr val="black">
                <a:alpha val="40000"/>
              </a:prstClr>
            </a:outerShdw>
          </a:effectLst>
        </p:spPr>
        <p:txBody>
          <a:bodyPr spcFirstLastPara="1" wrap="square" lIns="91425" tIns="45700" rIns="91425" bIns="45700" anchor="t" anchorCtr="0">
            <a:noAutofit/>
          </a:bodyPr>
          <a:lstStyle/>
          <a:p>
            <a:pPr>
              <a:defRPr/>
            </a:pPr>
            <a:endParaRPr lang="en-US" sz="1600">
              <a:solidFill>
                <a:srgbClr val="000000"/>
              </a:solidFill>
              <a:latin typeface="Poppins" panose="00000500000000000000" pitchFamily="2" charset="0"/>
              <a:ea typeface="Calibri"/>
              <a:cs typeface="Poppins" panose="00000500000000000000" pitchFamily="2" charset="0"/>
            </a:endParaRPr>
          </a:p>
        </p:txBody>
      </p:sp>
      <p:sp>
        <p:nvSpPr>
          <p:cNvPr id="28" name="Google Shape;2716;p115">
            <a:extLst>
              <a:ext uri="{FF2B5EF4-FFF2-40B4-BE49-F238E27FC236}">
                <a16:creationId xmlns:a16="http://schemas.microsoft.com/office/drawing/2014/main" id="{DF4DDF4B-35A5-958A-3C62-F33292962217}"/>
              </a:ext>
            </a:extLst>
          </p:cNvPr>
          <p:cNvSpPr/>
          <p:nvPr/>
        </p:nvSpPr>
        <p:spPr>
          <a:xfrm>
            <a:off x="3731574" y="4014591"/>
            <a:ext cx="1065982" cy="1135836"/>
          </a:xfrm>
          <a:custGeom>
            <a:avLst/>
            <a:gdLst/>
            <a:ahLst/>
            <a:cxnLst/>
            <a:rect l="l" t="t" r="r" b="b"/>
            <a:pathLst>
              <a:path w="354" h="367" extrusionOk="0">
                <a:moveTo>
                  <a:pt x="24" y="0"/>
                </a:moveTo>
                <a:cubicBezTo>
                  <a:pt x="11" y="0"/>
                  <a:pt x="0" y="11"/>
                  <a:pt x="1" y="24"/>
                </a:cubicBezTo>
                <a:cubicBezTo>
                  <a:pt x="5" y="85"/>
                  <a:pt x="20" y="144"/>
                  <a:pt x="43" y="201"/>
                </a:cubicBezTo>
                <a:cubicBezTo>
                  <a:pt x="67" y="258"/>
                  <a:pt x="99" y="310"/>
                  <a:pt x="139" y="356"/>
                </a:cubicBezTo>
                <a:cubicBezTo>
                  <a:pt x="148" y="366"/>
                  <a:pt x="163" y="367"/>
                  <a:pt x="172" y="357"/>
                </a:cubicBezTo>
                <a:cubicBezTo>
                  <a:pt x="346" y="184"/>
                  <a:pt x="346" y="184"/>
                  <a:pt x="346" y="184"/>
                </a:cubicBezTo>
                <a:cubicBezTo>
                  <a:pt x="352" y="177"/>
                  <a:pt x="354" y="167"/>
                  <a:pt x="351" y="159"/>
                </a:cubicBezTo>
                <a:cubicBezTo>
                  <a:pt x="291" y="14"/>
                  <a:pt x="291" y="14"/>
                  <a:pt x="291" y="14"/>
                </a:cubicBezTo>
                <a:cubicBezTo>
                  <a:pt x="287" y="5"/>
                  <a:pt x="279" y="0"/>
                  <a:pt x="270" y="0"/>
                </a:cubicBezTo>
                <a:lnTo>
                  <a:pt x="24" y="0"/>
                </a:lnTo>
                <a:close/>
              </a:path>
            </a:pathLst>
          </a:custGeom>
          <a:solidFill>
            <a:schemeClr val="accent2">
              <a:lumMod val="60000"/>
              <a:lumOff val="40000"/>
            </a:schemeClr>
          </a:solidFill>
          <a:ln>
            <a:noFill/>
          </a:ln>
          <a:effectLst>
            <a:outerShdw blurRad="50800" dist="38100" dir="2700000" algn="tl" rotWithShape="0">
              <a:prstClr val="black">
                <a:alpha val="40000"/>
              </a:prstClr>
            </a:outerShdw>
          </a:effectLst>
        </p:spPr>
        <p:txBody>
          <a:bodyPr spcFirstLastPara="1" wrap="square" lIns="91425" tIns="45700" rIns="91425" bIns="45700" anchor="t" anchorCtr="0">
            <a:noAutofit/>
          </a:bodyPr>
          <a:lstStyle/>
          <a:p>
            <a:pPr>
              <a:defRPr/>
            </a:pPr>
            <a:endParaRPr lang="en-US" sz="1600">
              <a:solidFill>
                <a:srgbClr val="000000"/>
              </a:solidFill>
              <a:latin typeface="Poppins" panose="00000500000000000000" pitchFamily="2" charset="0"/>
              <a:ea typeface="Calibri"/>
              <a:cs typeface="Poppins" panose="00000500000000000000" pitchFamily="2" charset="0"/>
            </a:endParaRPr>
          </a:p>
        </p:txBody>
      </p:sp>
      <p:sp>
        <p:nvSpPr>
          <p:cNvPr id="29" name="Google Shape;2710;p115">
            <a:extLst>
              <a:ext uri="{FF2B5EF4-FFF2-40B4-BE49-F238E27FC236}">
                <a16:creationId xmlns:a16="http://schemas.microsoft.com/office/drawing/2014/main" id="{6C824EBE-976C-61FE-C447-480C2523AFC2}"/>
              </a:ext>
            </a:extLst>
          </p:cNvPr>
          <p:cNvSpPr/>
          <p:nvPr/>
        </p:nvSpPr>
        <p:spPr>
          <a:xfrm>
            <a:off x="4287965" y="4624142"/>
            <a:ext cx="1105501" cy="1095270"/>
          </a:xfrm>
          <a:custGeom>
            <a:avLst/>
            <a:gdLst/>
            <a:ahLst/>
            <a:cxnLst/>
            <a:rect l="l" t="t" r="r" b="b"/>
            <a:pathLst>
              <a:path w="367" h="354" extrusionOk="0">
                <a:moveTo>
                  <a:pt x="367" y="330"/>
                </a:moveTo>
                <a:cubicBezTo>
                  <a:pt x="367" y="85"/>
                  <a:pt x="367" y="85"/>
                  <a:pt x="367" y="85"/>
                </a:cubicBezTo>
                <a:cubicBezTo>
                  <a:pt x="367" y="75"/>
                  <a:pt x="361" y="67"/>
                  <a:pt x="353" y="64"/>
                </a:cubicBezTo>
                <a:cubicBezTo>
                  <a:pt x="207" y="3"/>
                  <a:pt x="207" y="3"/>
                  <a:pt x="207" y="3"/>
                </a:cubicBezTo>
                <a:cubicBezTo>
                  <a:pt x="199" y="0"/>
                  <a:pt x="189" y="2"/>
                  <a:pt x="183" y="8"/>
                </a:cubicBezTo>
                <a:cubicBezTo>
                  <a:pt x="9" y="182"/>
                  <a:pt x="9" y="182"/>
                  <a:pt x="9" y="182"/>
                </a:cubicBezTo>
                <a:cubicBezTo>
                  <a:pt x="0" y="191"/>
                  <a:pt x="0" y="207"/>
                  <a:pt x="10" y="215"/>
                </a:cubicBezTo>
                <a:cubicBezTo>
                  <a:pt x="102" y="295"/>
                  <a:pt x="221" y="344"/>
                  <a:pt x="342" y="353"/>
                </a:cubicBezTo>
                <a:cubicBezTo>
                  <a:pt x="355" y="354"/>
                  <a:pt x="367" y="343"/>
                  <a:pt x="367" y="330"/>
                </a:cubicBezTo>
                <a:close/>
              </a:path>
            </a:pathLst>
          </a:custGeom>
          <a:solidFill>
            <a:schemeClr val="accent2">
              <a:lumMod val="60000"/>
              <a:lumOff val="40000"/>
            </a:schemeClr>
          </a:solidFill>
          <a:ln>
            <a:noFill/>
          </a:ln>
          <a:effectLst>
            <a:outerShdw blurRad="50800" dist="38100" dir="2700000" algn="tl" rotWithShape="0">
              <a:prstClr val="black">
                <a:alpha val="40000"/>
              </a:prstClr>
            </a:outerShdw>
          </a:effectLst>
        </p:spPr>
        <p:txBody>
          <a:bodyPr spcFirstLastPara="1" wrap="square" lIns="91425" tIns="45700" rIns="91425" bIns="45700" anchor="t" anchorCtr="0">
            <a:noAutofit/>
          </a:bodyPr>
          <a:lstStyle/>
          <a:p>
            <a:pPr>
              <a:defRPr/>
            </a:pPr>
            <a:endParaRPr lang="en-US" sz="1600">
              <a:solidFill>
                <a:srgbClr val="000000"/>
              </a:solidFill>
              <a:latin typeface="Poppins" panose="00000500000000000000" pitchFamily="2" charset="0"/>
              <a:ea typeface="Calibri"/>
              <a:cs typeface="Poppins" panose="00000500000000000000" pitchFamily="2" charset="0"/>
            </a:endParaRPr>
          </a:p>
        </p:txBody>
      </p:sp>
      <p:sp>
        <p:nvSpPr>
          <p:cNvPr id="30" name="Google Shape;2713;p115">
            <a:extLst>
              <a:ext uri="{FF2B5EF4-FFF2-40B4-BE49-F238E27FC236}">
                <a16:creationId xmlns:a16="http://schemas.microsoft.com/office/drawing/2014/main" id="{49414923-0CD7-08F7-14FB-362A0294B01B}"/>
              </a:ext>
            </a:extLst>
          </p:cNvPr>
          <p:cNvSpPr/>
          <p:nvPr/>
        </p:nvSpPr>
        <p:spPr>
          <a:xfrm>
            <a:off x="6530964" y="2212625"/>
            <a:ext cx="1105501" cy="1094203"/>
          </a:xfrm>
          <a:custGeom>
            <a:avLst/>
            <a:gdLst/>
            <a:ahLst/>
            <a:cxnLst/>
            <a:rect l="l" t="t" r="r" b="b"/>
            <a:pathLst>
              <a:path w="367" h="354" extrusionOk="0">
                <a:moveTo>
                  <a:pt x="0" y="24"/>
                </a:moveTo>
                <a:cubicBezTo>
                  <a:pt x="0" y="270"/>
                  <a:pt x="0" y="270"/>
                  <a:pt x="0" y="270"/>
                </a:cubicBezTo>
                <a:cubicBezTo>
                  <a:pt x="0" y="279"/>
                  <a:pt x="6" y="287"/>
                  <a:pt x="14" y="291"/>
                </a:cubicBezTo>
                <a:cubicBezTo>
                  <a:pt x="160" y="351"/>
                  <a:pt x="160" y="351"/>
                  <a:pt x="160" y="351"/>
                </a:cubicBezTo>
                <a:cubicBezTo>
                  <a:pt x="168" y="354"/>
                  <a:pt x="178" y="352"/>
                  <a:pt x="184" y="346"/>
                </a:cubicBezTo>
                <a:cubicBezTo>
                  <a:pt x="358" y="172"/>
                  <a:pt x="358" y="172"/>
                  <a:pt x="358" y="172"/>
                </a:cubicBezTo>
                <a:cubicBezTo>
                  <a:pt x="367" y="163"/>
                  <a:pt x="367" y="148"/>
                  <a:pt x="357" y="139"/>
                </a:cubicBezTo>
                <a:cubicBezTo>
                  <a:pt x="265" y="59"/>
                  <a:pt x="146" y="10"/>
                  <a:pt x="25" y="1"/>
                </a:cubicBezTo>
                <a:cubicBezTo>
                  <a:pt x="12" y="0"/>
                  <a:pt x="0" y="11"/>
                  <a:pt x="0" y="24"/>
                </a:cubicBezTo>
                <a:close/>
              </a:path>
            </a:pathLst>
          </a:custGeom>
          <a:solidFill>
            <a:schemeClr val="accent5">
              <a:lumMod val="75000"/>
            </a:schemeClr>
          </a:solidFill>
          <a:ln>
            <a:noFill/>
          </a:ln>
          <a:effectLst>
            <a:outerShdw blurRad="50800" dist="38100" dir="2700000" algn="tl" rotWithShape="0">
              <a:prstClr val="black">
                <a:alpha val="40000"/>
              </a:prstClr>
            </a:outerShdw>
          </a:effectLst>
        </p:spPr>
        <p:txBody>
          <a:bodyPr spcFirstLastPara="1" wrap="square" lIns="91425" tIns="45700" rIns="91425" bIns="45700" anchor="t" anchorCtr="0">
            <a:noAutofit/>
          </a:bodyPr>
          <a:lstStyle/>
          <a:p>
            <a:pPr>
              <a:defRPr/>
            </a:pPr>
            <a:endParaRPr lang="en-US" sz="1600">
              <a:solidFill>
                <a:srgbClr val="000000"/>
              </a:solidFill>
              <a:latin typeface="Poppins" panose="00000500000000000000" pitchFamily="2" charset="0"/>
              <a:ea typeface="Calibri"/>
              <a:cs typeface="Poppins" panose="00000500000000000000" pitchFamily="2" charset="0"/>
            </a:endParaRPr>
          </a:p>
        </p:txBody>
      </p:sp>
      <p:sp>
        <p:nvSpPr>
          <p:cNvPr id="33" name="Google Shape;2712;p115">
            <a:extLst>
              <a:ext uri="{FF2B5EF4-FFF2-40B4-BE49-F238E27FC236}">
                <a16:creationId xmlns:a16="http://schemas.microsoft.com/office/drawing/2014/main" id="{B44C8E03-704A-E9B2-1E6F-890C4654123B}"/>
              </a:ext>
            </a:extLst>
          </p:cNvPr>
          <p:cNvSpPr/>
          <p:nvPr/>
        </p:nvSpPr>
        <p:spPr>
          <a:xfrm>
            <a:off x="7127915" y="2783745"/>
            <a:ext cx="1064942" cy="1135836"/>
          </a:xfrm>
          <a:custGeom>
            <a:avLst/>
            <a:gdLst/>
            <a:ahLst/>
            <a:cxnLst/>
            <a:rect l="l" t="t" r="r" b="b"/>
            <a:pathLst>
              <a:path w="354" h="367" extrusionOk="0">
                <a:moveTo>
                  <a:pt x="182" y="9"/>
                </a:moveTo>
                <a:cubicBezTo>
                  <a:pt x="8" y="183"/>
                  <a:pt x="8" y="183"/>
                  <a:pt x="8" y="183"/>
                </a:cubicBezTo>
                <a:cubicBezTo>
                  <a:pt x="2" y="189"/>
                  <a:pt x="0" y="199"/>
                  <a:pt x="3" y="208"/>
                </a:cubicBezTo>
                <a:cubicBezTo>
                  <a:pt x="63" y="353"/>
                  <a:pt x="63" y="353"/>
                  <a:pt x="63" y="353"/>
                </a:cubicBezTo>
                <a:cubicBezTo>
                  <a:pt x="67" y="361"/>
                  <a:pt x="75" y="367"/>
                  <a:pt x="84" y="367"/>
                </a:cubicBezTo>
                <a:cubicBezTo>
                  <a:pt x="330" y="367"/>
                  <a:pt x="330" y="367"/>
                  <a:pt x="330" y="367"/>
                </a:cubicBezTo>
                <a:cubicBezTo>
                  <a:pt x="343" y="367"/>
                  <a:pt x="354" y="356"/>
                  <a:pt x="353" y="342"/>
                </a:cubicBezTo>
                <a:cubicBezTo>
                  <a:pt x="349" y="282"/>
                  <a:pt x="334" y="222"/>
                  <a:pt x="311" y="165"/>
                </a:cubicBezTo>
                <a:cubicBezTo>
                  <a:pt x="287" y="108"/>
                  <a:pt x="255" y="56"/>
                  <a:pt x="215" y="10"/>
                </a:cubicBezTo>
                <a:cubicBezTo>
                  <a:pt x="206" y="0"/>
                  <a:pt x="191" y="0"/>
                  <a:pt x="182" y="9"/>
                </a:cubicBezTo>
                <a:close/>
              </a:path>
            </a:pathLst>
          </a:custGeom>
          <a:solidFill>
            <a:schemeClr val="accent5">
              <a:lumMod val="75000"/>
            </a:schemeClr>
          </a:solidFill>
          <a:ln>
            <a:noFill/>
          </a:ln>
          <a:effectLst>
            <a:outerShdw blurRad="50800" dist="38100" dir="2700000" algn="tl" rotWithShape="0">
              <a:prstClr val="black">
                <a:alpha val="40000"/>
              </a:prstClr>
            </a:outerShdw>
          </a:effectLst>
        </p:spPr>
        <p:txBody>
          <a:bodyPr spcFirstLastPara="1" wrap="square" lIns="91425" tIns="45700" rIns="91425" bIns="45700" anchor="t" anchorCtr="0">
            <a:noAutofit/>
          </a:bodyPr>
          <a:lstStyle/>
          <a:p>
            <a:pPr>
              <a:defRPr/>
            </a:pPr>
            <a:endParaRPr lang="en-US" sz="1600">
              <a:solidFill>
                <a:srgbClr val="000000"/>
              </a:solidFill>
              <a:latin typeface="Poppins" panose="00000500000000000000" pitchFamily="2" charset="0"/>
              <a:ea typeface="Calibri"/>
              <a:cs typeface="Poppins" panose="00000500000000000000" pitchFamily="2" charset="0"/>
            </a:endParaRPr>
          </a:p>
        </p:txBody>
      </p:sp>
      <p:sp>
        <p:nvSpPr>
          <p:cNvPr id="35" name="Google Shape;2711;p115">
            <a:extLst>
              <a:ext uri="{FF2B5EF4-FFF2-40B4-BE49-F238E27FC236}">
                <a16:creationId xmlns:a16="http://schemas.microsoft.com/office/drawing/2014/main" id="{0DA76D99-E434-3C97-D56C-4525C36FA230}"/>
              </a:ext>
            </a:extLst>
          </p:cNvPr>
          <p:cNvSpPr/>
          <p:nvPr/>
        </p:nvSpPr>
        <p:spPr>
          <a:xfrm>
            <a:off x="7127915" y="4014591"/>
            <a:ext cx="1064942" cy="1132633"/>
          </a:xfrm>
          <a:custGeom>
            <a:avLst/>
            <a:gdLst/>
            <a:ahLst/>
            <a:cxnLst/>
            <a:rect l="l" t="t" r="r" b="b"/>
            <a:pathLst>
              <a:path w="354" h="366" extrusionOk="0">
                <a:moveTo>
                  <a:pt x="215" y="356"/>
                </a:moveTo>
                <a:cubicBezTo>
                  <a:pt x="295" y="264"/>
                  <a:pt x="344" y="145"/>
                  <a:pt x="353" y="24"/>
                </a:cubicBezTo>
                <a:cubicBezTo>
                  <a:pt x="354" y="11"/>
                  <a:pt x="343" y="0"/>
                  <a:pt x="330" y="0"/>
                </a:cubicBezTo>
                <a:cubicBezTo>
                  <a:pt x="84" y="0"/>
                  <a:pt x="84" y="0"/>
                  <a:pt x="84" y="0"/>
                </a:cubicBezTo>
                <a:cubicBezTo>
                  <a:pt x="75" y="0"/>
                  <a:pt x="67" y="5"/>
                  <a:pt x="63" y="14"/>
                </a:cubicBezTo>
                <a:cubicBezTo>
                  <a:pt x="3" y="159"/>
                  <a:pt x="3" y="159"/>
                  <a:pt x="3" y="159"/>
                </a:cubicBezTo>
                <a:cubicBezTo>
                  <a:pt x="0" y="167"/>
                  <a:pt x="2" y="177"/>
                  <a:pt x="8" y="184"/>
                </a:cubicBezTo>
                <a:cubicBezTo>
                  <a:pt x="182" y="357"/>
                  <a:pt x="182" y="357"/>
                  <a:pt x="182" y="357"/>
                </a:cubicBezTo>
                <a:cubicBezTo>
                  <a:pt x="191" y="366"/>
                  <a:pt x="206" y="366"/>
                  <a:pt x="215" y="356"/>
                </a:cubicBezTo>
                <a:close/>
              </a:path>
            </a:pathLst>
          </a:custGeom>
          <a:solidFill>
            <a:schemeClr val="accent5">
              <a:lumMod val="75000"/>
            </a:schemeClr>
          </a:solidFill>
          <a:ln>
            <a:noFill/>
          </a:ln>
          <a:effectLst>
            <a:outerShdw blurRad="50800" dist="38100" dir="2700000" algn="tl" rotWithShape="0">
              <a:prstClr val="black">
                <a:alpha val="40000"/>
              </a:prstClr>
            </a:outerShdw>
          </a:effectLst>
        </p:spPr>
        <p:txBody>
          <a:bodyPr spcFirstLastPara="1" wrap="square" lIns="91425" tIns="45700" rIns="91425" bIns="45700" anchor="t" anchorCtr="0">
            <a:noAutofit/>
          </a:bodyPr>
          <a:lstStyle/>
          <a:p>
            <a:pPr>
              <a:defRPr/>
            </a:pPr>
            <a:endParaRPr lang="en-US" sz="1600">
              <a:solidFill>
                <a:srgbClr val="000000"/>
              </a:solidFill>
              <a:latin typeface="Poppins" panose="00000500000000000000" pitchFamily="2" charset="0"/>
              <a:ea typeface="Calibri"/>
              <a:cs typeface="Poppins" panose="00000500000000000000" pitchFamily="2" charset="0"/>
            </a:endParaRPr>
          </a:p>
        </p:txBody>
      </p:sp>
      <p:sp>
        <p:nvSpPr>
          <p:cNvPr id="43" name="Title 16">
            <a:extLst>
              <a:ext uri="{FF2B5EF4-FFF2-40B4-BE49-F238E27FC236}">
                <a16:creationId xmlns:a16="http://schemas.microsoft.com/office/drawing/2014/main" id="{7B134958-29CD-F322-23A4-7716D557C263}"/>
              </a:ext>
            </a:extLst>
          </p:cNvPr>
          <p:cNvSpPr txBox="1">
            <a:spLocks/>
          </p:cNvSpPr>
          <p:nvPr/>
        </p:nvSpPr>
        <p:spPr>
          <a:xfrm>
            <a:off x="5187230" y="2845864"/>
            <a:ext cx="1584257" cy="53774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500" b="0" i="0" kern="1200">
                <a:solidFill>
                  <a:srgbClr val="D43900"/>
                </a:solidFill>
                <a:latin typeface="HelveticaNeueLT Pro 55 Roman" panose="020B0604020202020204" pitchFamily="34" charset="77"/>
                <a:ea typeface="Helvetica Neue Condensed" panose="02000503000000020004" pitchFamily="2" charset="0"/>
                <a:cs typeface="Helvetica Neue Condensed" panose="02000503000000020004" pitchFamily="2" charset="0"/>
              </a:defRPr>
            </a:lvl1pPr>
          </a:lstStyle>
          <a:p>
            <a:pPr algn="ctr">
              <a:defRPr/>
            </a:pPr>
            <a:r>
              <a:rPr lang="en-GB" sz="1600" b="1">
                <a:solidFill>
                  <a:schemeClr val="tx2">
                    <a:lumMod val="75000"/>
                    <a:lumOff val="25000"/>
                  </a:schemeClr>
                </a:solidFill>
                <a:latin typeface="Poppins" panose="00000500000000000000" pitchFamily="2" charset="0"/>
                <a:cs typeface="Poppins" panose="00000500000000000000" pitchFamily="2" charset="0"/>
              </a:rPr>
              <a:t>REVEAL</a:t>
            </a:r>
            <a:br>
              <a:rPr lang="en-GB" sz="1600" b="1">
                <a:solidFill>
                  <a:schemeClr val="tx2">
                    <a:lumMod val="75000"/>
                    <a:lumOff val="25000"/>
                  </a:schemeClr>
                </a:solidFill>
                <a:latin typeface="Poppins" panose="00000500000000000000" pitchFamily="2" charset="0"/>
                <a:cs typeface="Poppins" panose="00000500000000000000" pitchFamily="2" charset="0"/>
              </a:rPr>
            </a:br>
            <a:r>
              <a:rPr lang="en-GB" sz="1600" b="1">
                <a:solidFill>
                  <a:schemeClr val="tx2">
                    <a:lumMod val="75000"/>
                    <a:lumOff val="25000"/>
                  </a:schemeClr>
                </a:solidFill>
                <a:latin typeface="Poppins" panose="00000500000000000000" pitchFamily="2" charset="0"/>
                <a:cs typeface="Poppins" panose="00000500000000000000" pitchFamily="2" charset="0"/>
              </a:rPr>
              <a:t>Capabilities</a:t>
            </a:r>
          </a:p>
        </p:txBody>
      </p:sp>
      <p:cxnSp>
        <p:nvCxnSpPr>
          <p:cNvPr id="46" name="Straight Connector 45">
            <a:extLst>
              <a:ext uri="{FF2B5EF4-FFF2-40B4-BE49-F238E27FC236}">
                <a16:creationId xmlns:a16="http://schemas.microsoft.com/office/drawing/2014/main" id="{7FE1FCD6-177B-941B-6451-41BB21F59C10}"/>
              </a:ext>
            </a:extLst>
          </p:cNvPr>
          <p:cNvCxnSpPr>
            <a:cxnSpLocks/>
          </p:cNvCxnSpPr>
          <p:nvPr/>
        </p:nvCxnSpPr>
        <p:spPr>
          <a:xfrm>
            <a:off x="8220735" y="4306491"/>
            <a:ext cx="461012" cy="0"/>
          </a:xfrm>
          <a:prstGeom prst="line">
            <a:avLst/>
          </a:prstGeom>
          <a:ln/>
        </p:spPr>
        <p:style>
          <a:lnRef idx="3">
            <a:schemeClr val="accent5"/>
          </a:lnRef>
          <a:fillRef idx="0">
            <a:schemeClr val="accent5"/>
          </a:fillRef>
          <a:effectRef idx="2">
            <a:schemeClr val="accent5"/>
          </a:effectRef>
          <a:fontRef idx="minor">
            <a:schemeClr val="tx1"/>
          </a:fontRef>
        </p:style>
      </p:cxnSp>
      <p:cxnSp>
        <p:nvCxnSpPr>
          <p:cNvPr id="48" name="Straight Connector 47">
            <a:extLst>
              <a:ext uri="{FF2B5EF4-FFF2-40B4-BE49-F238E27FC236}">
                <a16:creationId xmlns:a16="http://schemas.microsoft.com/office/drawing/2014/main" id="{0A658406-B187-4ADF-42E2-CF2936D7A00E}"/>
              </a:ext>
            </a:extLst>
          </p:cNvPr>
          <p:cNvCxnSpPr>
            <a:cxnSpLocks/>
          </p:cNvCxnSpPr>
          <p:nvPr/>
        </p:nvCxnSpPr>
        <p:spPr>
          <a:xfrm>
            <a:off x="8220735" y="2928512"/>
            <a:ext cx="483535" cy="0"/>
          </a:xfrm>
          <a:prstGeom prst="line">
            <a:avLst/>
          </a:prstGeom>
          <a:ln/>
        </p:spPr>
        <p:style>
          <a:lnRef idx="3">
            <a:schemeClr val="accent5"/>
          </a:lnRef>
          <a:fillRef idx="0">
            <a:schemeClr val="accent5"/>
          </a:fillRef>
          <a:effectRef idx="2">
            <a:schemeClr val="accent5"/>
          </a:effectRef>
          <a:fontRef idx="minor">
            <a:schemeClr val="tx1"/>
          </a:fontRef>
        </p:style>
      </p:cxnSp>
      <p:cxnSp>
        <p:nvCxnSpPr>
          <p:cNvPr id="49" name="Straight Connector 48">
            <a:extLst>
              <a:ext uri="{FF2B5EF4-FFF2-40B4-BE49-F238E27FC236}">
                <a16:creationId xmlns:a16="http://schemas.microsoft.com/office/drawing/2014/main" id="{ACCA153C-4803-AE66-73FA-DFA08FE238BA}"/>
              </a:ext>
            </a:extLst>
          </p:cNvPr>
          <p:cNvCxnSpPr>
            <a:cxnSpLocks/>
          </p:cNvCxnSpPr>
          <p:nvPr/>
        </p:nvCxnSpPr>
        <p:spPr>
          <a:xfrm>
            <a:off x="7288004" y="5602320"/>
            <a:ext cx="461012" cy="0"/>
          </a:xfrm>
          <a:prstGeom prst="line">
            <a:avLst/>
          </a:prstGeom>
          <a:ln>
            <a:solidFill>
              <a:schemeClr val="accent5"/>
            </a:solidFill>
          </a:ln>
        </p:spPr>
        <p:style>
          <a:lnRef idx="3">
            <a:schemeClr val="accent2"/>
          </a:lnRef>
          <a:fillRef idx="0">
            <a:schemeClr val="accent2"/>
          </a:fillRef>
          <a:effectRef idx="2">
            <a:schemeClr val="accent2"/>
          </a:effectRef>
          <a:fontRef idx="minor">
            <a:schemeClr val="tx1"/>
          </a:fontRef>
        </p:style>
      </p:cxnSp>
      <p:cxnSp>
        <p:nvCxnSpPr>
          <p:cNvPr id="50" name="Straight Connector 49">
            <a:extLst>
              <a:ext uri="{FF2B5EF4-FFF2-40B4-BE49-F238E27FC236}">
                <a16:creationId xmlns:a16="http://schemas.microsoft.com/office/drawing/2014/main" id="{21C8311D-AD72-C028-B7C2-436A6DDC6A5B}"/>
              </a:ext>
            </a:extLst>
          </p:cNvPr>
          <p:cNvCxnSpPr>
            <a:cxnSpLocks/>
          </p:cNvCxnSpPr>
          <p:nvPr/>
        </p:nvCxnSpPr>
        <p:spPr>
          <a:xfrm>
            <a:off x="4028965" y="2142871"/>
            <a:ext cx="440954" cy="0"/>
          </a:xfrm>
          <a:prstGeom prst="line">
            <a:avLst/>
          </a:prstGeom>
          <a:ln/>
        </p:spPr>
        <p:style>
          <a:lnRef idx="3">
            <a:schemeClr val="accent6"/>
          </a:lnRef>
          <a:fillRef idx="0">
            <a:schemeClr val="accent6"/>
          </a:fillRef>
          <a:effectRef idx="2">
            <a:schemeClr val="accent6"/>
          </a:effectRef>
          <a:fontRef idx="minor">
            <a:schemeClr val="tx1"/>
          </a:fontRef>
        </p:style>
      </p:cxnSp>
      <p:cxnSp>
        <p:nvCxnSpPr>
          <p:cNvPr id="51" name="Straight Connector 50">
            <a:extLst>
              <a:ext uri="{FF2B5EF4-FFF2-40B4-BE49-F238E27FC236}">
                <a16:creationId xmlns:a16="http://schemas.microsoft.com/office/drawing/2014/main" id="{E441C512-F9E6-1457-3309-A87995F89C43}"/>
              </a:ext>
            </a:extLst>
          </p:cNvPr>
          <p:cNvCxnSpPr>
            <a:cxnSpLocks/>
          </p:cNvCxnSpPr>
          <p:nvPr/>
        </p:nvCxnSpPr>
        <p:spPr>
          <a:xfrm>
            <a:off x="3339305" y="2918789"/>
            <a:ext cx="461012" cy="0"/>
          </a:xfrm>
          <a:prstGeom prst="line">
            <a:avLst/>
          </a:prstGeom>
          <a:ln/>
        </p:spPr>
        <p:style>
          <a:lnRef idx="3">
            <a:schemeClr val="accent6"/>
          </a:lnRef>
          <a:fillRef idx="0">
            <a:schemeClr val="accent6"/>
          </a:fillRef>
          <a:effectRef idx="2">
            <a:schemeClr val="accent6"/>
          </a:effectRef>
          <a:fontRef idx="minor">
            <a:schemeClr val="tx1"/>
          </a:fontRef>
        </p:style>
      </p:cxnSp>
      <p:cxnSp>
        <p:nvCxnSpPr>
          <p:cNvPr id="52" name="Straight Connector 51">
            <a:extLst>
              <a:ext uri="{FF2B5EF4-FFF2-40B4-BE49-F238E27FC236}">
                <a16:creationId xmlns:a16="http://schemas.microsoft.com/office/drawing/2014/main" id="{B0E2ADC2-2597-ACE0-255F-A5072346690D}"/>
              </a:ext>
            </a:extLst>
          </p:cNvPr>
          <p:cNvCxnSpPr>
            <a:cxnSpLocks/>
          </p:cNvCxnSpPr>
          <p:nvPr/>
        </p:nvCxnSpPr>
        <p:spPr>
          <a:xfrm>
            <a:off x="3250411" y="4306491"/>
            <a:ext cx="461012" cy="0"/>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53" name="Straight Connector 52">
            <a:extLst>
              <a:ext uri="{FF2B5EF4-FFF2-40B4-BE49-F238E27FC236}">
                <a16:creationId xmlns:a16="http://schemas.microsoft.com/office/drawing/2014/main" id="{AD8B0B3E-6566-2F82-A1E9-48A04016C10A}"/>
              </a:ext>
            </a:extLst>
          </p:cNvPr>
          <p:cNvCxnSpPr>
            <a:cxnSpLocks/>
          </p:cNvCxnSpPr>
          <p:nvPr/>
        </p:nvCxnSpPr>
        <p:spPr>
          <a:xfrm>
            <a:off x="4191989" y="5602320"/>
            <a:ext cx="461012" cy="0"/>
          </a:xfrm>
          <a:prstGeom prst="line">
            <a:avLst/>
          </a:prstGeom>
          <a:ln/>
        </p:spPr>
        <p:style>
          <a:lnRef idx="3">
            <a:schemeClr val="accent2"/>
          </a:lnRef>
          <a:fillRef idx="0">
            <a:schemeClr val="accent2"/>
          </a:fillRef>
          <a:effectRef idx="2">
            <a:schemeClr val="accent2"/>
          </a:effectRef>
          <a:fontRef idx="minor">
            <a:schemeClr val="tx1"/>
          </a:fontRef>
        </p:style>
      </p:cxnSp>
      <p:sp>
        <p:nvSpPr>
          <p:cNvPr id="54" name="TextBox 53">
            <a:extLst>
              <a:ext uri="{FF2B5EF4-FFF2-40B4-BE49-F238E27FC236}">
                <a16:creationId xmlns:a16="http://schemas.microsoft.com/office/drawing/2014/main" id="{B299D051-B317-96DB-C361-72B44101C306}"/>
              </a:ext>
            </a:extLst>
          </p:cNvPr>
          <p:cNvSpPr txBox="1"/>
          <p:nvPr/>
        </p:nvSpPr>
        <p:spPr>
          <a:xfrm>
            <a:off x="7200438" y="5619116"/>
            <a:ext cx="3648353"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sz="1100" b="1">
                <a:solidFill>
                  <a:srgbClr val="454546"/>
                </a:solidFill>
                <a:latin typeface="Poppins" panose="00000500000000000000" pitchFamily="2" charset="0"/>
                <a:ea typeface="12 pt. Helvetica* 45 Light   02" panose="02000403000000020004" pitchFamily="2" charset="0"/>
                <a:cs typeface="Poppins" panose="00000500000000000000" pitchFamily="2" charset="0"/>
              </a:rPr>
              <a:t>Market &amp; Grid Simulation</a:t>
            </a:r>
          </a:p>
          <a:p>
            <a:pPr>
              <a:defRPr/>
            </a:pPr>
            <a:r>
              <a:rPr lang="en-US" sz="1100">
                <a:solidFill>
                  <a:srgbClr val="454546"/>
                </a:solidFill>
                <a:latin typeface="Poppins" panose="00000500000000000000" pitchFamily="2" charset="0"/>
                <a:ea typeface="12 pt. Helvetica* 45 Light   02" panose="02000403000000020004" pitchFamily="2" charset="0"/>
                <a:cs typeface="Poppins" panose="00000500000000000000" pitchFamily="2" charset="0"/>
              </a:rPr>
              <a:t>Realistic trial scenarios to enable the testing of new balancing capabilities</a:t>
            </a:r>
          </a:p>
        </p:txBody>
      </p:sp>
      <p:sp>
        <p:nvSpPr>
          <p:cNvPr id="55" name="TextBox 54">
            <a:extLst>
              <a:ext uri="{FF2B5EF4-FFF2-40B4-BE49-F238E27FC236}">
                <a16:creationId xmlns:a16="http://schemas.microsoft.com/office/drawing/2014/main" id="{36D8E2B6-2610-AA3D-0B1E-F573A7B3EB0C}"/>
              </a:ext>
            </a:extLst>
          </p:cNvPr>
          <p:cNvSpPr txBox="1"/>
          <p:nvPr/>
        </p:nvSpPr>
        <p:spPr>
          <a:xfrm>
            <a:off x="1368299" y="2917492"/>
            <a:ext cx="2496304"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defRPr/>
            </a:pPr>
            <a:r>
              <a:rPr lang="en-US" sz="1100" b="1">
                <a:solidFill>
                  <a:srgbClr val="454546"/>
                </a:solidFill>
                <a:latin typeface="Poppins" panose="00000500000000000000" pitchFamily="2" charset="0"/>
                <a:ea typeface="12 pt. Helvetica* 45 Light   02" panose="02000403000000020004" pitchFamily="2" charset="0"/>
                <a:cs typeface="Poppins" panose="00000500000000000000" pitchFamily="2" charset="0"/>
              </a:rPr>
              <a:t>Open Collaboration</a:t>
            </a:r>
          </a:p>
          <a:p>
            <a:pPr algn="r">
              <a:defRPr/>
            </a:pPr>
            <a:r>
              <a:rPr lang="en-US" sz="1100">
                <a:solidFill>
                  <a:srgbClr val="454546"/>
                </a:solidFill>
                <a:latin typeface="Poppins" panose="00000500000000000000" pitchFamily="2" charset="0"/>
                <a:ea typeface="12 pt. Helvetica* 45 Light   02" panose="02000403000000020004" pitchFamily="2" charset="0"/>
                <a:cs typeface="Poppins" panose="00000500000000000000" pitchFamily="2" charset="0"/>
              </a:rPr>
              <a:t>Enabling market innovation by reducing barriers to participation</a:t>
            </a:r>
          </a:p>
        </p:txBody>
      </p:sp>
      <p:sp>
        <p:nvSpPr>
          <p:cNvPr id="56" name="TextBox 55">
            <a:extLst>
              <a:ext uri="{FF2B5EF4-FFF2-40B4-BE49-F238E27FC236}">
                <a16:creationId xmlns:a16="http://schemas.microsoft.com/office/drawing/2014/main" id="{8B0AC32E-666B-95B9-2D3C-775872155B1F}"/>
              </a:ext>
            </a:extLst>
          </p:cNvPr>
          <p:cNvSpPr txBox="1"/>
          <p:nvPr/>
        </p:nvSpPr>
        <p:spPr>
          <a:xfrm>
            <a:off x="1477930" y="2132887"/>
            <a:ext cx="3086395"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defRPr/>
            </a:pPr>
            <a:r>
              <a:rPr lang="en-GB" sz="1100" b="1">
                <a:solidFill>
                  <a:srgbClr val="454546"/>
                </a:solidFill>
                <a:latin typeface="Poppins" panose="00000500000000000000" pitchFamily="2" charset="0"/>
                <a:ea typeface="12 pt. Helvetica* 45 Light   02" panose="02000403000000020004" pitchFamily="2" charset="0"/>
                <a:cs typeface="Poppins" panose="00000500000000000000" pitchFamily="2" charset="0"/>
              </a:rPr>
              <a:t>Balancing Trials Target Operating Model</a:t>
            </a:r>
          </a:p>
          <a:p>
            <a:pPr algn="r">
              <a:defRPr/>
            </a:pPr>
            <a:r>
              <a:rPr lang="en-US" sz="1100">
                <a:solidFill>
                  <a:srgbClr val="454546"/>
                </a:solidFill>
                <a:latin typeface="Poppins" panose="00000500000000000000" pitchFamily="2" charset="0"/>
                <a:ea typeface="12 pt. Helvetica* 45 Light   02" panose="02000403000000020004" pitchFamily="2" charset="0"/>
                <a:cs typeface="Poppins" panose="00000500000000000000" pitchFamily="2" charset="0"/>
              </a:rPr>
              <a:t>Enabling NESO to scale up trials</a:t>
            </a:r>
          </a:p>
        </p:txBody>
      </p:sp>
      <p:sp>
        <p:nvSpPr>
          <p:cNvPr id="58" name="TextBox 57">
            <a:extLst>
              <a:ext uri="{FF2B5EF4-FFF2-40B4-BE49-F238E27FC236}">
                <a16:creationId xmlns:a16="http://schemas.microsoft.com/office/drawing/2014/main" id="{D2BA81AA-DA1C-5928-C0FF-2DE17A343789}"/>
              </a:ext>
            </a:extLst>
          </p:cNvPr>
          <p:cNvSpPr txBox="1"/>
          <p:nvPr/>
        </p:nvSpPr>
        <p:spPr>
          <a:xfrm>
            <a:off x="7643701" y="2151415"/>
            <a:ext cx="2906969"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sz="1100" b="1">
                <a:solidFill>
                  <a:srgbClr val="454546"/>
                </a:solidFill>
                <a:latin typeface="Poppins" panose="00000500000000000000" pitchFamily="2" charset="0"/>
                <a:ea typeface="12 pt. Helvetica* 45 Light   02" panose="02000403000000020004" pitchFamily="2" charset="0"/>
                <a:cs typeface="Poppins" panose="00000500000000000000" pitchFamily="2" charset="0"/>
              </a:rPr>
              <a:t>Trials Environment</a:t>
            </a:r>
          </a:p>
          <a:p>
            <a:pPr>
              <a:defRPr/>
            </a:pPr>
            <a:r>
              <a:rPr lang="en-US" sz="1100">
                <a:solidFill>
                  <a:srgbClr val="454546"/>
                </a:solidFill>
                <a:latin typeface="Poppins" panose="00000500000000000000" pitchFamily="2" charset="0"/>
                <a:ea typeface="12 pt. Helvetica* 45 Light   02" panose="02000403000000020004" pitchFamily="2" charset="0"/>
                <a:cs typeface="Poppins" panose="00000500000000000000" pitchFamily="2" charset="0"/>
              </a:rPr>
              <a:t>Dedicated platform &amp; infrastructure for use in Balancing trials</a:t>
            </a:r>
          </a:p>
        </p:txBody>
      </p:sp>
      <p:sp>
        <p:nvSpPr>
          <p:cNvPr id="59" name="TextBox 58">
            <a:extLst>
              <a:ext uri="{FF2B5EF4-FFF2-40B4-BE49-F238E27FC236}">
                <a16:creationId xmlns:a16="http://schemas.microsoft.com/office/drawing/2014/main" id="{5B4E7CCE-1B8A-DE8F-5DA4-E116D005F3AD}"/>
              </a:ext>
            </a:extLst>
          </p:cNvPr>
          <p:cNvSpPr txBox="1"/>
          <p:nvPr/>
        </p:nvSpPr>
        <p:spPr>
          <a:xfrm>
            <a:off x="8129366" y="2948287"/>
            <a:ext cx="3088119"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sz="1100" b="1">
                <a:solidFill>
                  <a:srgbClr val="454546"/>
                </a:solidFill>
                <a:latin typeface="Poppins" panose="00000500000000000000" pitchFamily="2" charset="0"/>
                <a:ea typeface="12 pt. Helvetica* 45 Light   02" panose="02000403000000020004" pitchFamily="2" charset="0"/>
                <a:cs typeface="Poppins" panose="00000500000000000000" pitchFamily="2" charset="0"/>
              </a:rPr>
              <a:t>Protocol Integration &amp; Modification</a:t>
            </a:r>
          </a:p>
          <a:p>
            <a:pPr>
              <a:defRPr/>
            </a:pPr>
            <a:r>
              <a:rPr lang="en-US" sz="1100">
                <a:solidFill>
                  <a:srgbClr val="454546"/>
                </a:solidFill>
                <a:latin typeface="Poppins" panose="00000500000000000000" pitchFamily="2" charset="0"/>
                <a:ea typeface="12 pt. Helvetica* 45 Light   02" panose="02000403000000020004" pitchFamily="2" charset="0"/>
                <a:cs typeface="Poppins" panose="00000500000000000000" pitchFamily="2" charset="0"/>
              </a:rPr>
              <a:t>Ability to ingest and modify submission, instruction and metering data</a:t>
            </a:r>
          </a:p>
        </p:txBody>
      </p:sp>
      <p:sp>
        <p:nvSpPr>
          <p:cNvPr id="60" name="TextBox 59">
            <a:extLst>
              <a:ext uri="{FF2B5EF4-FFF2-40B4-BE49-F238E27FC236}">
                <a16:creationId xmlns:a16="http://schemas.microsoft.com/office/drawing/2014/main" id="{F33E2341-4F8D-CE56-6D9E-B55C739D57A2}"/>
              </a:ext>
            </a:extLst>
          </p:cNvPr>
          <p:cNvSpPr txBox="1"/>
          <p:nvPr/>
        </p:nvSpPr>
        <p:spPr>
          <a:xfrm>
            <a:off x="8129367" y="4332979"/>
            <a:ext cx="2948208"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sz="1100" b="1">
                <a:solidFill>
                  <a:srgbClr val="454546"/>
                </a:solidFill>
                <a:latin typeface="Poppins" panose="00000500000000000000" pitchFamily="2" charset="0"/>
                <a:ea typeface="12 pt. Helvetica* 45 Light   02" panose="02000403000000020004" pitchFamily="2" charset="0"/>
                <a:cs typeface="Poppins" panose="00000500000000000000" pitchFamily="2" charset="0"/>
              </a:rPr>
              <a:t>Trial User Interfaces</a:t>
            </a:r>
          </a:p>
          <a:p>
            <a:pPr>
              <a:defRPr/>
            </a:pPr>
            <a:r>
              <a:rPr lang="en-US" sz="1100">
                <a:solidFill>
                  <a:srgbClr val="454546"/>
                </a:solidFill>
                <a:latin typeface="Poppins" panose="00000500000000000000" pitchFamily="2" charset="0"/>
                <a:ea typeface="12 pt. Helvetica* 45 Light   02" panose="02000403000000020004" pitchFamily="2" charset="0"/>
                <a:cs typeface="Poppins" panose="00000500000000000000" pitchFamily="2" charset="0"/>
              </a:rPr>
              <a:t>Real-time, BM-representative analysis and data science capabilities</a:t>
            </a:r>
          </a:p>
        </p:txBody>
      </p:sp>
      <p:grpSp>
        <p:nvGrpSpPr>
          <p:cNvPr id="61" name="Group 60">
            <a:extLst>
              <a:ext uri="{FF2B5EF4-FFF2-40B4-BE49-F238E27FC236}">
                <a16:creationId xmlns:a16="http://schemas.microsoft.com/office/drawing/2014/main" id="{DEA8506D-DC3F-C9A0-0B1E-00C0711E332E}"/>
              </a:ext>
            </a:extLst>
          </p:cNvPr>
          <p:cNvGrpSpPr/>
          <p:nvPr/>
        </p:nvGrpSpPr>
        <p:grpSpPr>
          <a:xfrm>
            <a:off x="5427728" y="4332979"/>
            <a:ext cx="1175801" cy="649235"/>
            <a:chOff x="3139965" y="4119480"/>
            <a:chExt cx="989531" cy="649235"/>
          </a:xfrm>
        </p:grpSpPr>
        <p:cxnSp>
          <p:nvCxnSpPr>
            <p:cNvPr id="62" name="Straight Connector 61">
              <a:extLst>
                <a:ext uri="{FF2B5EF4-FFF2-40B4-BE49-F238E27FC236}">
                  <a16:creationId xmlns:a16="http://schemas.microsoft.com/office/drawing/2014/main" id="{D1248C78-8A82-0F54-955B-1B38E226B3D4}"/>
                </a:ext>
              </a:extLst>
            </p:cNvPr>
            <p:cNvCxnSpPr>
              <a:cxnSpLocks/>
            </p:cNvCxnSpPr>
            <p:nvPr/>
          </p:nvCxnSpPr>
          <p:spPr>
            <a:xfrm>
              <a:off x="3139965" y="4423631"/>
              <a:ext cx="195001" cy="0"/>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63" name="Straight Connector 62">
              <a:extLst>
                <a:ext uri="{FF2B5EF4-FFF2-40B4-BE49-F238E27FC236}">
                  <a16:creationId xmlns:a16="http://schemas.microsoft.com/office/drawing/2014/main" id="{042ABF64-381F-FD18-1713-BD20580C9321}"/>
                </a:ext>
              </a:extLst>
            </p:cNvPr>
            <p:cNvCxnSpPr>
              <a:cxnSpLocks/>
            </p:cNvCxnSpPr>
            <p:nvPr/>
          </p:nvCxnSpPr>
          <p:spPr>
            <a:xfrm>
              <a:off x="3139965" y="4218966"/>
              <a:ext cx="195001" cy="0"/>
            </a:xfrm>
            <a:prstGeom prst="line">
              <a:avLst/>
            </a:prstGeom>
            <a:ln/>
          </p:spPr>
          <p:style>
            <a:lnRef idx="3">
              <a:schemeClr val="accent6"/>
            </a:lnRef>
            <a:fillRef idx="0">
              <a:schemeClr val="accent6"/>
            </a:fillRef>
            <a:effectRef idx="2">
              <a:schemeClr val="accent6"/>
            </a:effectRef>
            <a:fontRef idx="minor">
              <a:schemeClr val="tx1"/>
            </a:fontRef>
          </p:style>
        </p:cxnSp>
        <p:cxnSp>
          <p:nvCxnSpPr>
            <p:cNvPr id="64" name="Straight Connector 63">
              <a:extLst>
                <a:ext uri="{FF2B5EF4-FFF2-40B4-BE49-F238E27FC236}">
                  <a16:creationId xmlns:a16="http://schemas.microsoft.com/office/drawing/2014/main" id="{87959CC1-4811-06B2-5073-A7FEF3793979}"/>
                </a:ext>
              </a:extLst>
            </p:cNvPr>
            <p:cNvCxnSpPr>
              <a:cxnSpLocks/>
            </p:cNvCxnSpPr>
            <p:nvPr/>
          </p:nvCxnSpPr>
          <p:spPr>
            <a:xfrm>
              <a:off x="3139965" y="4628296"/>
              <a:ext cx="195001" cy="0"/>
            </a:xfrm>
            <a:prstGeom prst="line">
              <a:avLst/>
            </a:prstGeom>
            <a:ln/>
          </p:spPr>
          <p:style>
            <a:lnRef idx="3">
              <a:schemeClr val="accent5"/>
            </a:lnRef>
            <a:fillRef idx="0">
              <a:schemeClr val="accent5"/>
            </a:fillRef>
            <a:effectRef idx="2">
              <a:schemeClr val="accent5"/>
            </a:effectRef>
            <a:fontRef idx="minor">
              <a:schemeClr val="tx1"/>
            </a:fontRef>
          </p:style>
        </p:cxnSp>
        <p:sp>
          <p:nvSpPr>
            <p:cNvPr id="65" name="TextBox 64">
              <a:extLst>
                <a:ext uri="{FF2B5EF4-FFF2-40B4-BE49-F238E27FC236}">
                  <a16:creationId xmlns:a16="http://schemas.microsoft.com/office/drawing/2014/main" id="{AAB71FD8-37EC-1504-19AD-8F123B8DFEAD}"/>
                </a:ext>
              </a:extLst>
            </p:cNvPr>
            <p:cNvSpPr txBox="1"/>
            <p:nvPr/>
          </p:nvSpPr>
          <p:spPr>
            <a:xfrm>
              <a:off x="3356198" y="4119480"/>
              <a:ext cx="66850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sz="1000">
                  <a:solidFill>
                    <a:srgbClr val="454546"/>
                  </a:solidFill>
                  <a:latin typeface="Poppins" panose="00000500000000000000" pitchFamily="2" charset="0"/>
                  <a:ea typeface="12 pt. Helvetica* 45 Light   02" panose="02000403000000020004" pitchFamily="2" charset="0"/>
                  <a:cs typeface="Poppins" panose="00000500000000000000" pitchFamily="2" charset="0"/>
                </a:rPr>
                <a:t>People</a:t>
              </a:r>
            </a:p>
          </p:txBody>
        </p:sp>
        <p:sp>
          <p:nvSpPr>
            <p:cNvPr id="66" name="TextBox 65">
              <a:extLst>
                <a:ext uri="{FF2B5EF4-FFF2-40B4-BE49-F238E27FC236}">
                  <a16:creationId xmlns:a16="http://schemas.microsoft.com/office/drawing/2014/main" id="{A848A252-E14D-8DAA-694D-015857EF22B0}"/>
                </a:ext>
              </a:extLst>
            </p:cNvPr>
            <p:cNvSpPr txBox="1"/>
            <p:nvPr/>
          </p:nvSpPr>
          <p:spPr>
            <a:xfrm>
              <a:off x="3356198" y="4327078"/>
              <a:ext cx="60952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sz="1000">
                  <a:solidFill>
                    <a:srgbClr val="454546"/>
                  </a:solidFill>
                  <a:latin typeface="Poppins" panose="00000500000000000000" pitchFamily="2" charset="0"/>
                  <a:ea typeface="12 pt. Helvetica* 45 Light   02" panose="02000403000000020004" pitchFamily="2" charset="0"/>
                  <a:cs typeface="Poppins" panose="00000500000000000000" pitchFamily="2" charset="0"/>
                </a:rPr>
                <a:t>Process</a:t>
              </a:r>
            </a:p>
          </p:txBody>
        </p:sp>
        <p:sp>
          <p:nvSpPr>
            <p:cNvPr id="67" name="TextBox 66">
              <a:extLst>
                <a:ext uri="{FF2B5EF4-FFF2-40B4-BE49-F238E27FC236}">
                  <a16:creationId xmlns:a16="http://schemas.microsoft.com/office/drawing/2014/main" id="{E299949D-D70B-6CAF-9692-330F89D9542E}"/>
                </a:ext>
              </a:extLst>
            </p:cNvPr>
            <p:cNvSpPr txBox="1"/>
            <p:nvPr/>
          </p:nvSpPr>
          <p:spPr>
            <a:xfrm>
              <a:off x="3346991" y="4522494"/>
              <a:ext cx="78250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sz="1000">
                  <a:solidFill>
                    <a:srgbClr val="454546"/>
                  </a:solidFill>
                  <a:latin typeface="Poppins" panose="00000500000000000000" pitchFamily="2" charset="0"/>
                  <a:ea typeface="12 pt. Helvetica* 45 Light   02" panose="02000403000000020004" pitchFamily="2" charset="0"/>
                  <a:cs typeface="Poppins" panose="00000500000000000000" pitchFamily="2" charset="0"/>
                </a:rPr>
                <a:t>Technology</a:t>
              </a:r>
            </a:p>
          </p:txBody>
        </p:sp>
      </p:grpSp>
      <p:sp>
        <p:nvSpPr>
          <p:cNvPr id="68" name="TextBox 67">
            <a:extLst>
              <a:ext uri="{FF2B5EF4-FFF2-40B4-BE49-F238E27FC236}">
                <a16:creationId xmlns:a16="http://schemas.microsoft.com/office/drawing/2014/main" id="{4C3A34C5-6054-B4D0-D9CB-B3EACC13259C}"/>
              </a:ext>
            </a:extLst>
          </p:cNvPr>
          <p:cNvSpPr txBox="1"/>
          <p:nvPr/>
        </p:nvSpPr>
        <p:spPr>
          <a:xfrm>
            <a:off x="2105025" y="5629898"/>
            <a:ext cx="2623433"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defRPr/>
            </a:pPr>
            <a:r>
              <a:rPr lang="en-US" sz="1100" b="1">
                <a:solidFill>
                  <a:srgbClr val="454546"/>
                </a:solidFill>
                <a:latin typeface="Poppins" panose="00000500000000000000" pitchFamily="2" charset="0"/>
                <a:ea typeface="12 pt. Helvetica* 45 Light   02" panose="02000403000000020004" pitchFamily="2" charset="0"/>
                <a:cs typeface="Poppins" panose="00000500000000000000" pitchFamily="2" charset="0"/>
              </a:rPr>
              <a:t>Trial Management</a:t>
            </a:r>
          </a:p>
          <a:p>
            <a:pPr algn="r">
              <a:defRPr/>
            </a:pPr>
            <a:r>
              <a:rPr lang="en-US" sz="1100">
                <a:solidFill>
                  <a:srgbClr val="454546"/>
                </a:solidFill>
                <a:latin typeface="Poppins" panose="00000500000000000000" pitchFamily="2" charset="0"/>
                <a:ea typeface="12 pt. Helvetica* 45 Light   02" panose="02000403000000020004" pitchFamily="2" charset="0"/>
                <a:cs typeface="Poppins" panose="00000500000000000000" pitchFamily="2" charset="0"/>
              </a:rPr>
              <a:t>Trial execution, reporting and pipeline management</a:t>
            </a:r>
          </a:p>
        </p:txBody>
      </p:sp>
      <p:pic>
        <p:nvPicPr>
          <p:cNvPr id="69" name="Picture 68" descr="A white line drawing of a gear and squares&#10;&#10;Description automatically generated">
            <a:extLst>
              <a:ext uri="{FF2B5EF4-FFF2-40B4-BE49-F238E27FC236}">
                <a16:creationId xmlns:a16="http://schemas.microsoft.com/office/drawing/2014/main" id="{CE87607C-D309-7F40-D9CF-04C1297DDCF2}"/>
              </a:ext>
            </a:extLst>
          </p:cNvPr>
          <p:cNvPicPr>
            <a:picLocks noChangeAspect="1"/>
          </p:cNvPicPr>
          <p:nvPr/>
        </p:nvPicPr>
        <p:blipFill>
          <a:blip r:embed="rId7"/>
          <a:stretch>
            <a:fillRect/>
          </a:stretch>
        </p:blipFill>
        <p:spPr>
          <a:xfrm>
            <a:off x="6649885" y="2441696"/>
            <a:ext cx="589088" cy="589088"/>
          </a:xfrm>
          <a:prstGeom prst="rect">
            <a:avLst/>
          </a:prstGeom>
        </p:spPr>
      </p:pic>
      <p:pic>
        <p:nvPicPr>
          <p:cNvPr id="70" name="Picture 69" descr="A white line drawing of a server&#10;&#10;Description automatically generated">
            <a:extLst>
              <a:ext uri="{FF2B5EF4-FFF2-40B4-BE49-F238E27FC236}">
                <a16:creationId xmlns:a16="http://schemas.microsoft.com/office/drawing/2014/main" id="{039611A8-EF80-6EA3-8B4C-4B00DB0A0205}"/>
              </a:ext>
            </a:extLst>
          </p:cNvPr>
          <p:cNvPicPr>
            <a:picLocks noChangeAspect="1"/>
          </p:cNvPicPr>
          <p:nvPr/>
        </p:nvPicPr>
        <p:blipFill>
          <a:blip r:embed="rId8"/>
          <a:stretch>
            <a:fillRect/>
          </a:stretch>
        </p:blipFill>
        <p:spPr>
          <a:xfrm>
            <a:off x="7378048" y="3219124"/>
            <a:ext cx="564675" cy="564675"/>
          </a:xfrm>
          <a:prstGeom prst="rect">
            <a:avLst/>
          </a:prstGeom>
        </p:spPr>
      </p:pic>
      <p:pic>
        <p:nvPicPr>
          <p:cNvPr id="71" name="Picture 70" descr="A white line drawing of a graph and a pie chart&#10;&#10;Description automatically generated">
            <a:extLst>
              <a:ext uri="{FF2B5EF4-FFF2-40B4-BE49-F238E27FC236}">
                <a16:creationId xmlns:a16="http://schemas.microsoft.com/office/drawing/2014/main" id="{41E23729-EF55-7C57-892E-EB14CA0B0190}"/>
              </a:ext>
            </a:extLst>
          </p:cNvPr>
          <p:cNvPicPr>
            <a:picLocks noChangeAspect="1"/>
          </p:cNvPicPr>
          <p:nvPr/>
        </p:nvPicPr>
        <p:blipFill>
          <a:blip r:embed="rId9"/>
          <a:stretch>
            <a:fillRect/>
          </a:stretch>
        </p:blipFill>
        <p:spPr>
          <a:xfrm>
            <a:off x="7366638" y="4154516"/>
            <a:ext cx="626875" cy="626875"/>
          </a:xfrm>
          <a:prstGeom prst="rect">
            <a:avLst/>
          </a:prstGeom>
        </p:spPr>
      </p:pic>
      <p:pic>
        <p:nvPicPr>
          <p:cNvPr id="72" name="Picture 71" descr="A white line drawing of a paper and a scale&#10;&#10;Description automatically generated">
            <a:extLst>
              <a:ext uri="{FF2B5EF4-FFF2-40B4-BE49-F238E27FC236}">
                <a16:creationId xmlns:a16="http://schemas.microsoft.com/office/drawing/2014/main" id="{7F357402-D25A-B41A-7E1B-5971978B762D}"/>
              </a:ext>
            </a:extLst>
          </p:cNvPr>
          <p:cNvPicPr>
            <a:picLocks noChangeAspect="1"/>
          </p:cNvPicPr>
          <p:nvPr/>
        </p:nvPicPr>
        <p:blipFill>
          <a:blip r:embed="rId10"/>
          <a:stretch>
            <a:fillRect/>
          </a:stretch>
        </p:blipFill>
        <p:spPr>
          <a:xfrm>
            <a:off x="6682561" y="4886087"/>
            <a:ext cx="574513" cy="574513"/>
          </a:xfrm>
          <a:prstGeom prst="rect">
            <a:avLst/>
          </a:prstGeom>
        </p:spPr>
      </p:pic>
      <p:pic>
        <p:nvPicPr>
          <p:cNvPr id="73" name="Picture 72" descr="A white line drawing of a paper and clock&#10;&#10;Description automatically generated">
            <a:extLst>
              <a:ext uri="{FF2B5EF4-FFF2-40B4-BE49-F238E27FC236}">
                <a16:creationId xmlns:a16="http://schemas.microsoft.com/office/drawing/2014/main" id="{46980B4A-8367-B753-F887-305F25AEE2C3}"/>
              </a:ext>
            </a:extLst>
          </p:cNvPr>
          <p:cNvPicPr>
            <a:picLocks noChangeAspect="1"/>
          </p:cNvPicPr>
          <p:nvPr/>
        </p:nvPicPr>
        <p:blipFill>
          <a:blip r:embed="rId11"/>
          <a:stretch>
            <a:fillRect/>
          </a:stretch>
        </p:blipFill>
        <p:spPr>
          <a:xfrm>
            <a:off x="3936827" y="4154516"/>
            <a:ext cx="626102" cy="626102"/>
          </a:xfrm>
          <a:prstGeom prst="rect">
            <a:avLst/>
          </a:prstGeom>
        </p:spPr>
      </p:pic>
      <p:pic>
        <p:nvPicPr>
          <p:cNvPr id="74" name="Picture 73" descr="A white icon with a person and a gear&#10;&#10;Description automatically generated">
            <a:extLst>
              <a:ext uri="{FF2B5EF4-FFF2-40B4-BE49-F238E27FC236}">
                <a16:creationId xmlns:a16="http://schemas.microsoft.com/office/drawing/2014/main" id="{98ED1DCA-42CD-5824-EE73-15789BEC73E2}"/>
              </a:ext>
            </a:extLst>
          </p:cNvPr>
          <p:cNvPicPr>
            <a:picLocks noChangeAspect="1"/>
          </p:cNvPicPr>
          <p:nvPr/>
        </p:nvPicPr>
        <p:blipFill>
          <a:blip r:embed="rId12"/>
          <a:stretch>
            <a:fillRect/>
          </a:stretch>
        </p:blipFill>
        <p:spPr>
          <a:xfrm>
            <a:off x="4643005" y="4828462"/>
            <a:ext cx="599905" cy="599905"/>
          </a:xfrm>
          <a:prstGeom prst="rect">
            <a:avLst/>
          </a:prstGeom>
        </p:spPr>
      </p:pic>
      <p:pic>
        <p:nvPicPr>
          <p:cNvPr id="75" name="Picture 74" descr="A white outline of handshake with people around it&#10;&#10;Description automatically generated">
            <a:extLst>
              <a:ext uri="{FF2B5EF4-FFF2-40B4-BE49-F238E27FC236}">
                <a16:creationId xmlns:a16="http://schemas.microsoft.com/office/drawing/2014/main" id="{4C8E26AE-EB87-237B-CF77-95BB2A1592E4}"/>
              </a:ext>
            </a:extLst>
          </p:cNvPr>
          <p:cNvPicPr>
            <a:picLocks noChangeAspect="1"/>
          </p:cNvPicPr>
          <p:nvPr/>
        </p:nvPicPr>
        <p:blipFill>
          <a:blip r:embed="rId13"/>
          <a:stretch>
            <a:fillRect/>
          </a:stretch>
        </p:blipFill>
        <p:spPr>
          <a:xfrm>
            <a:off x="3932189" y="3191533"/>
            <a:ext cx="592266" cy="592266"/>
          </a:xfrm>
          <a:prstGeom prst="rect">
            <a:avLst/>
          </a:prstGeom>
        </p:spPr>
      </p:pic>
      <p:pic>
        <p:nvPicPr>
          <p:cNvPr id="76" name="Picture 75" descr="A white line drawing of people and graph&#10;&#10;Description automatically generated">
            <a:extLst>
              <a:ext uri="{FF2B5EF4-FFF2-40B4-BE49-F238E27FC236}">
                <a16:creationId xmlns:a16="http://schemas.microsoft.com/office/drawing/2014/main" id="{26D5C61F-29C3-3825-6235-688945B0070D}"/>
              </a:ext>
            </a:extLst>
          </p:cNvPr>
          <p:cNvPicPr>
            <a:picLocks noChangeAspect="1"/>
          </p:cNvPicPr>
          <p:nvPr/>
        </p:nvPicPr>
        <p:blipFill>
          <a:blip r:embed="rId14"/>
          <a:stretch>
            <a:fillRect/>
          </a:stretch>
        </p:blipFill>
        <p:spPr>
          <a:xfrm>
            <a:off x="4653001" y="2436475"/>
            <a:ext cx="632794" cy="632794"/>
          </a:xfrm>
          <a:prstGeom prst="rect">
            <a:avLst/>
          </a:prstGeom>
        </p:spPr>
      </p:pic>
      <p:sp>
        <p:nvSpPr>
          <p:cNvPr id="77" name="TextBox 76">
            <a:extLst>
              <a:ext uri="{FF2B5EF4-FFF2-40B4-BE49-F238E27FC236}">
                <a16:creationId xmlns:a16="http://schemas.microsoft.com/office/drawing/2014/main" id="{87CED72C-607D-05C5-545D-BC4B034604F8}"/>
              </a:ext>
            </a:extLst>
          </p:cNvPr>
          <p:cNvSpPr txBox="1"/>
          <p:nvPr/>
        </p:nvSpPr>
        <p:spPr>
          <a:xfrm>
            <a:off x="1141743" y="4332979"/>
            <a:ext cx="2683935"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defRPr/>
            </a:pPr>
            <a:r>
              <a:rPr lang="en-GB" sz="1100" b="1">
                <a:solidFill>
                  <a:srgbClr val="454546"/>
                </a:solidFill>
                <a:latin typeface="Poppins" panose="00000500000000000000" pitchFamily="2" charset="0"/>
                <a:ea typeface="12 pt. Helvetica* 45 Light   02" panose="02000403000000020004" pitchFamily="2" charset="0"/>
                <a:cs typeface="Poppins" panose="00000500000000000000" pitchFamily="2" charset="0"/>
              </a:rPr>
              <a:t>Trial Planning</a:t>
            </a:r>
          </a:p>
          <a:p>
            <a:pPr algn="r">
              <a:defRPr/>
            </a:pPr>
            <a:r>
              <a:rPr lang="en-GB" sz="1100">
                <a:solidFill>
                  <a:srgbClr val="454546"/>
                </a:solidFill>
                <a:latin typeface="Poppins" panose="00000500000000000000" pitchFamily="2" charset="0"/>
                <a:ea typeface="12 pt. Helvetica* 45 Light   02" panose="02000403000000020004" pitchFamily="2" charset="0"/>
                <a:cs typeface="Poppins" panose="00000500000000000000" pitchFamily="2" charset="0"/>
              </a:rPr>
              <a:t>Participant selection, scheduling and standardised process</a:t>
            </a:r>
          </a:p>
        </p:txBody>
      </p:sp>
      <p:grpSp>
        <p:nvGrpSpPr>
          <p:cNvPr id="22" name="Group 21">
            <a:extLst>
              <a:ext uri="{FF2B5EF4-FFF2-40B4-BE49-F238E27FC236}">
                <a16:creationId xmlns:a16="http://schemas.microsoft.com/office/drawing/2014/main" id="{E93F893A-76FD-314D-4D13-C5280DFD2C46}"/>
              </a:ext>
            </a:extLst>
          </p:cNvPr>
          <p:cNvGrpSpPr/>
          <p:nvPr/>
        </p:nvGrpSpPr>
        <p:grpSpPr>
          <a:xfrm>
            <a:off x="4969762" y="3575469"/>
            <a:ext cx="750348" cy="731022"/>
            <a:chOff x="4279232" y="3603782"/>
            <a:chExt cx="750348" cy="731022"/>
          </a:xfrm>
        </p:grpSpPr>
        <p:sp>
          <p:nvSpPr>
            <p:cNvPr id="23" name="Oval 22">
              <a:extLst>
                <a:ext uri="{FF2B5EF4-FFF2-40B4-BE49-F238E27FC236}">
                  <a16:creationId xmlns:a16="http://schemas.microsoft.com/office/drawing/2014/main" id="{F8F341DD-C8C5-BC02-85BF-5091FBC0EECF}"/>
                </a:ext>
              </a:extLst>
            </p:cNvPr>
            <p:cNvSpPr/>
            <p:nvPr/>
          </p:nvSpPr>
          <p:spPr>
            <a:xfrm>
              <a:off x="4279232" y="3603782"/>
              <a:ext cx="750348" cy="731022"/>
            </a:xfrm>
            <a:prstGeom prst="ellipse">
              <a:avLst/>
            </a:prstGeom>
            <a:solidFill>
              <a:srgbClr val="670B5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Poppins" panose="00000500000000000000" pitchFamily="2" charset="0"/>
                <a:cs typeface="Poppins" panose="00000500000000000000" pitchFamily="2" charset="0"/>
              </a:endParaRPr>
            </a:p>
          </p:txBody>
        </p:sp>
        <p:pic>
          <p:nvPicPr>
            <p:cNvPr id="24" name="Picture 23" descr="A white line drawing of people and a black background&#10;&#10;Description automatically generated">
              <a:extLst>
                <a:ext uri="{FF2B5EF4-FFF2-40B4-BE49-F238E27FC236}">
                  <a16:creationId xmlns:a16="http://schemas.microsoft.com/office/drawing/2014/main" id="{0D8A489B-009C-29CA-C00E-30D0D61B3367}"/>
                </a:ext>
              </a:extLst>
            </p:cNvPr>
            <p:cNvPicPr>
              <a:picLocks noChangeAspect="1"/>
            </p:cNvPicPr>
            <p:nvPr/>
          </p:nvPicPr>
          <p:blipFill>
            <a:blip r:embed="rId15"/>
            <a:stretch>
              <a:fillRect/>
            </a:stretch>
          </p:blipFill>
          <p:spPr>
            <a:xfrm>
              <a:off x="4428891" y="3743778"/>
              <a:ext cx="451030" cy="451030"/>
            </a:xfrm>
            <a:prstGeom prst="rect">
              <a:avLst/>
            </a:prstGeom>
          </p:spPr>
        </p:pic>
      </p:grpSp>
      <p:grpSp>
        <p:nvGrpSpPr>
          <p:cNvPr id="31" name="Group 30">
            <a:extLst>
              <a:ext uri="{FF2B5EF4-FFF2-40B4-BE49-F238E27FC236}">
                <a16:creationId xmlns:a16="http://schemas.microsoft.com/office/drawing/2014/main" id="{D2CC2AFD-55EF-6657-E159-1BA87C96DBDF}"/>
              </a:ext>
            </a:extLst>
          </p:cNvPr>
          <p:cNvGrpSpPr/>
          <p:nvPr/>
        </p:nvGrpSpPr>
        <p:grpSpPr>
          <a:xfrm>
            <a:off x="6237208" y="3579904"/>
            <a:ext cx="750348" cy="731022"/>
            <a:chOff x="7100710" y="3622422"/>
            <a:chExt cx="750348" cy="731022"/>
          </a:xfrm>
        </p:grpSpPr>
        <p:sp>
          <p:nvSpPr>
            <p:cNvPr id="32" name="Oval 31">
              <a:extLst>
                <a:ext uri="{FF2B5EF4-FFF2-40B4-BE49-F238E27FC236}">
                  <a16:creationId xmlns:a16="http://schemas.microsoft.com/office/drawing/2014/main" id="{CD534850-4E31-41EF-6173-10DCA3F390D3}"/>
                </a:ext>
              </a:extLst>
            </p:cNvPr>
            <p:cNvSpPr/>
            <p:nvPr/>
          </p:nvSpPr>
          <p:spPr>
            <a:xfrm>
              <a:off x="7100710" y="3622422"/>
              <a:ext cx="750348" cy="731022"/>
            </a:xfrm>
            <a:prstGeom prst="ellipse">
              <a:avLst/>
            </a:prstGeom>
            <a:solidFill>
              <a:srgbClr val="670B5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Poppins" panose="00000500000000000000" pitchFamily="2" charset="0"/>
                <a:cs typeface="Poppins" panose="00000500000000000000" pitchFamily="2" charset="0"/>
              </a:endParaRPr>
            </a:p>
          </p:txBody>
        </p:sp>
        <p:pic>
          <p:nvPicPr>
            <p:cNvPr id="36" name="Picture 35" descr="A white and black logo&#10;&#10;Description automatically generated">
              <a:extLst>
                <a:ext uri="{FF2B5EF4-FFF2-40B4-BE49-F238E27FC236}">
                  <a16:creationId xmlns:a16="http://schemas.microsoft.com/office/drawing/2014/main" id="{B00263FD-48C3-D6CE-697B-279EEE950B5F}"/>
                </a:ext>
              </a:extLst>
            </p:cNvPr>
            <p:cNvPicPr>
              <a:picLocks noChangeAspect="1"/>
            </p:cNvPicPr>
            <p:nvPr/>
          </p:nvPicPr>
          <p:blipFill>
            <a:blip r:embed="rId16"/>
            <a:stretch>
              <a:fillRect/>
            </a:stretch>
          </p:blipFill>
          <p:spPr>
            <a:xfrm>
              <a:off x="7222185" y="3734234"/>
              <a:ext cx="507399" cy="507399"/>
            </a:xfrm>
            <a:prstGeom prst="rect">
              <a:avLst/>
            </a:prstGeom>
          </p:spPr>
        </p:pic>
      </p:grpSp>
      <p:grpSp>
        <p:nvGrpSpPr>
          <p:cNvPr id="41" name="Group 40">
            <a:extLst>
              <a:ext uri="{FF2B5EF4-FFF2-40B4-BE49-F238E27FC236}">
                <a16:creationId xmlns:a16="http://schemas.microsoft.com/office/drawing/2014/main" id="{74B4C10B-D5B4-8F5D-6079-7D435EB50EA9}"/>
              </a:ext>
            </a:extLst>
          </p:cNvPr>
          <p:cNvGrpSpPr/>
          <p:nvPr/>
        </p:nvGrpSpPr>
        <p:grpSpPr>
          <a:xfrm>
            <a:off x="4800165" y="3424582"/>
            <a:ext cx="492164" cy="1110108"/>
            <a:chOff x="4511407" y="3424582"/>
            <a:chExt cx="492164" cy="1110108"/>
          </a:xfrm>
        </p:grpSpPr>
        <p:sp>
          <p:nvSpPr>
            <p:cNvPr id="37" name="Arrow: Up 36">
              <a:extLst>
                <a:ext uri="{FF2B5EF4-FFF2-40B4-BE49-F238E27FC236}">
                  <a16:creationId xmlns:a16="http://schemas.microsoft.com/office/drawing/2014/main" id="{5CA19908-33B3-67E7-D707-2C288E23BFD8}"/>
                </a:ext>
              </a:extLst>
            </p:cNvPr>
            <p:cNvSpPr/>
            <p:nvPr/>
          </p:nvSpPr>
          <p:spPr>
            <a:xfrm rot="20198905">
              <a:off x="4830663" y="3424582"/>
              <a:ext cx="172908" cy="101088"/>
            </a:xfrm>
            <a:prstGeom prst="upArrow">
              <a:avLst>
                <a:gd name="adj1" fmla="val 50000"/>
                <a:gd name="adj2" fmla="val 50000"/>
              </a:avLst>
            </a:prstGeom>
            <a:ln w="9525">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Poppins" panose="00000500000000000000" pitchFamily="2" charset="0"/>
                <a:cs typeface="Poppins" panose="00000500000000000000" pitchFamily="2" charset="0"/>
              </a:endParaRPr>
            </a:p>
          </p:txBody>
        </p:sp>
        <p:sp>
          <p:nvSpPr>
            <p:cNvPr id="38" name="Arrow: Up 37">
              <a:extLst>
                <a:ext uri="{FF2B5EF4-FFF2-40B4-BE49-F238E27FC236}">
                  <a16:creationId xmlns:a16="http://schemas.microsoft.com/office/drawing/2014/main" id="{41A1C7C7-B109-1116-B71F-E23D5E2063A1}"/>
                </a:ext>
              </a:extLst>
            </p:cNvPr>
            <p:cNvSpPr/>
            <p:nvPr/>
          </p:nvSpPr>
          <p:spPr>
            <a:xfrm rot="17880558">
              <a:off x="4475497" y="3682438"/>
              <a:ext cx="172908" cy="101088"/>
            </a:xfrm>
            <a:prstGeom prst="upArrow">
              <a:avLst>
                <a:gd name="adj1" fmla="val 50000"/>
                <a:gd name="adj2" fmla="val 50000"/>
              </a:avLst>
            </a:prstGeom>
            <a:ln w="9525">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Poppins" panose="00000500000000000000" pitchFamily="2" charset="0"/>
                <a:cs typeface="Poppins" panose="00000500000000000000" pitchFamily="2" charset="0"/>
              </a:endParaRPr>
            </a:p>
          </p:txBody>
        </p:sp>
        <p:sp>
          <p:nvSpPr>
            <p:cNvPr id="39" name="Arrow: Up 38">
              <a:extLst>
                <a:ext uri="{FF2B5EF4-FFF2-40B4-BE49-F238E27FC236}">
                  <a16:creationId xmlns:a16="http://schemas.microsoft.com/office/drawing/2014/main" id="{39B7B66C-62E3-C6E2-A9EF-86FE3C65389B}"/>
                </a:ext>
              </a:extLst>
            </p:cNvPr>
            <p:cNvSpPr/>
            <p:nvPr/>
          </p:nvSpPr>
          <p:spPr>
            <a:xfrm rot="14418183">
              <a:off x="4499251" y="4121253"/>
              <a:ext cx="172908" cy="101088"/>
            </a:xfrm>
            <a:prstGeom prst="upArrow">
              <a:avLst>
                <a:gd name="adj1" fmla="val 50000"/>
                <a:gd name="adj2" fmla="val 50000"/>
              </a:avLst>
            </a:prstGeom>
            <a:ln w="9525">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Poppins" panose="00000500000000000000" pitchFamily="2" charset="0"/>
                <a:cs typeface="Poppins" panose="00000500000000000000" pitchFamily="2" charset="0"/>
              </a:endParaRPr>
            </a:p>
          </p:txBody>
        </p:sp>
        <p:sp>
          <p:nvSpPr>
            <p:cNvPr id="40" name="Arrow: Up 39">
              <a:extLst>
                <a:ext uri="{FF2B5EF4-FFF2-40B4-BE49-F238E27FC236}">
                  <a16:creationId xmlns:a16="http://schemas.microsoft.com/office/drawing/2014/main" id="{E7498A85-3228-0513-F108-35C66FC9EA74}"/>
                </a:ext>
              </a:extLst>
            </p:cNvPr>
            <p:cNvSpPr/>
            <p:nvPr/>
          </p:nvSpPr>
          <p:spPr>
            <a:xfrm rot="12021626">
              <a:off x="4829804" y="4433602"/>
              <a:ext cx="172908" cy="101088"/>
            </a:xfrm>
            <a:prstGeom prst="upArrow">
              <a:avLst>
                <a:gd name="adj1" fmla="val 50000"/>
                <a:gd name="adj2" fmla="val 50000"/>
              </a:avLst>
            </a:prstGeom>
            <a:ln w="9525">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Poppins" panose="00000500000000000000" pitchFamily="2" charset="0"/>
                <a:cs typeface="Poppins" panose="00000500000000000000" pitchFamily="2" charset="0"/>
              </a:endParaRPr>
            </a:p>
          </p:txBody>
        </p:sp>
      </p:grpSp>
      <p:grpSp>
        <p:nvGrpSpPr>
          <p:cNvPr id="42" name="Group 41">
            <a:extLst>
              <a:ext uri="{FF2B5EF4-FFF2-40B4-BE49-F238E27FC236}">
                <a16:creationId xmlns:a16="http://schemas.microsoft.com/office/drawing/2014/main" id="{4AE7B3D5-DF06-0AFC-2432-A9335D61B871}"/>
              </a:ext>
            </a:extLst>
          </p:cNvPr>
          <p:cNvGrpSpPr/>
          <p:nvPr/>
        </p:nvGrpSpPr>
        <p:grpSpPr>
          <a:xfrm rot="10800000">
            <a:off x="6682093" y="3417103"/>
            <a:ext cx="492164" cy="1110108"/>
            <a:chOff x="4511407" y="3424582"/>
            <a:chExt cx="492164" cy="1110108"/>
          </a:xfrm>
          <a:solidFill>
            <a:schemeClr val="bg1">
              <a:lumMod val="75000"/>
            </a:schemeClr>
          </a:solidFill>
        </p:grpSpPr>
        <p:sp>
          <p:nvSpPr>
            <p:cNvPr id="44" name="Arrow: Up 43">
              <a:extLst>
                <a:ext uri="{FF2B5EF4-FFF2-40B4-BE49-F238E27FC236}">
                  <a16:creationId xmlns:a16="http://schemas.microsoft.com/office/drawing/2014/main" id="{64D150C4-DFF3-FD75-A62F-F40B744C6E19}"/>
                </a:ext>
              </a:extLst>
            </p:cNvPr>
            <p:cNvSpPr/>
            <p:nvPr/>
          </p:nvSpPr>
          <p:spPr>
            <a:xfrm rot="20198905">
              <a:off x="4830663" y="3424582"/>
              <a:ext cx="172908" cy="101088"/>
            </a:xfrm>
            <a:prstGeom prst="upArrow">
              <a:avLst>
                <a:gd name="adj1" fmla="val 50000"/>
                <a:gd name="adj2" fmla="val 50000"/>
              </a:avLst>
            </a:prstGeom>
            <a:grpFill/>
            <a:ln w="952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Poppins" panose="00000500000000000000" pitchFamily="2" charset="0"/>
                <a:cs typeface="Poppins" panose="00000500000000000000" pitchFamily="2" charset="0"/>
              </a:endParaRPr>
            </a:p>
          </p:txBody>
        </p:sp>
        <p:sp>
          <p:nvSpPr>
            <p:cNvPr id="45" name="Arrow: Up 44">
              <a:extLst>
                <a:ext uri="{FF2B5EF4-FFF2-40B4-BE49-F238E27FC236}">
                  <a16:creationId xmlns:a16="http://schemas.microsoft.com/office/drawing/2014/main" id="{C56011F1-827E-00BA-6478-50D6551CEE9A}"/>
                </a:ext>
              </a:extLst>
            </p:cNvPr>
            <p:cNvSpPr/>
            <p:nvPr/>
          </p:nvSpPr>
          <p:spPr>
            <a:xfrm rot="17880558">
              <a:off x="4475497" y="3682438"/>
              <a:ext cx="172908" cy="101088"/>
            </a:xfrm>
            <a:prstGeom prst="upArrow">
              <a:avLst>
                <a:gd name="adj1" fmla="val 50000"/>
                <a:gd name="adj2" fmla="val 50000"/>
              </a:avLst>
            </a:prstGeom>
            <a:grpFill/>
            <a:ln w="952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Poppins" panose="00000500000000000000" pitchFamily="2" charset="0"/>
                <a:cs typeface="Poppins" panose="00000500000000000000" pitchFamily="2" charset="0"/>
              </a:endParaRPr>
            </a:p>
          </p:txBody>
        </p:sp>
        <p:sp>
          <p:nvSpPr>
            <p:cNvPr id="57" name="Arrow: Up 56">
              <a:extLst>
                <a:ext uri="{FF2B5EF4-FFF2-40B4-BE49-F238E27FC236}">
                  <a16:creationId xmlns:a16="http://schemas.microsoft.com/office/drawing/2014/main" id="{A48A0B86-E680-2C99-2BDE-E2A18DD486C9}"/>
                </a:ext>
              </a:extLst>
            </p:cNvPr>
            <p:cNvSpPr/>
            <p:nvPr/>
          </p:nvSpPr>
          <p:spPr>
            <a:xfrm rot="14418183">
              <a:off x="4499251" y="4121253"/>
              <a:ext cx="172908" cy="101088"/>
            </a:xfrm>
            <a:prstGeom prst="upArrow">
              <a:avLst>
                <a:gd name="adj1" fmla="val 50000"/>
                <a:gd name="adj2" fmla="val 50000"/>
              </a:avLst>
            </a:prstGeom>
            <a:grpFill/>
            <a:ln w="952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Poppins" panose="00000500000000000000" pitchFamily="2" charset="0"/>
                <a:cs typeface="Poppins" panose="00000500000000000000" pitchFamily="2" charset="0"/>
              </a:endParaRPr>
            </a:p>
          </p:txBody>
        </p:sp>
        <p:sp>
          <p:nvSpPr>
            <p:cNvPr id="78" name="Arrow: Up 77">
              <a:extLst>
                <a:ext uri="{FF2B5EF4-FFF2-40B4-BE49-F238E27FC236}">
                  <a16:creationId xmlns:a16="http://schemas.microsoft.com/office/drawing/2014/main" id="{F48D84CC-412C-D970-1300-91EB81008752}"/>
                </a:ext>
              </a:extLst>
            </p:cNvPr>
            <p:cNvSpPr/>
            <p:nvPr/>
          </p:nvSpPr>
          <p:spPr>
            <a:xfrm rot="12021626">
              <a:off x="4829804" y="4433602"/>
              <a:ext cx="172908" cy="101088"/>
            </a:xfrm>
            <a:prstGeom prst="upArrow">
              <a:avLst>
                <a:gd name="adj1" fmla="val 50000"/>
                <a:gd name="adj2" fmla="val 50000"/>
              </a:avLst>
            </a:prstGeom>
            <a:grpFill/>
            <a:ln w="952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Poppins" panose="00000500000000000000" pitchFamily="2" charset="0"/>
                <a:cs typeface="Poppins" panose="00000500000000000000" pitchFamily="2" charset="0"/>
              </a:endParaRPr>
            </a:p>
          </p:txBody>
        </p:sp>
      </p:grpSp>
      <p:sp>
        <p:nvSpPr>
          <p:cNvPr id="5" name="Title 16">
            <a:extLst>
              <a:ext uri="{FF2B5EF4-FFF2-40B4-BE49-F238E27FC236}">
                <a16:creationId xmlns:a16="http://schemas.microsoft.com/office/drawing/2014/main" id="{58FAA087-4268-C76A-DCE9-7590E1CDC7A6}"/>
              </a:ext>
            </a:extLst>
          </p:cNvPr>
          <p:cNvSpPr txBox="1">
            <a:spLocks/>
          </p:cNvSpPr>
          <p:nvPr/>
        </p:nvSpPr>
        <p:spPr>
          <a:xfrm>
            <a:off x="1062917" y="1400301"/>
            <a:ext cx="3518302" cy="53774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500" b="0" i="0" kern="1200">
                <a:solidFill>
                  <a:srgbClr val="D43900"/>
                </a:solidFill>
                <a:latin typeface="HelveticaNeueLT Pro 55 Roman" panose="020B0604020202020204" pitchFamily="34" charset="77"/>
                <a:ea typeface="Helvetica Neue Condensed" panose="02000503000000020004" pitchFamily="2" charset="0"/>
                <a:cs typeface="Helvetica Neue Condensed" panose="02000503000000020004" pitchFamily="2" charset="0"/>
              </a:defRPr>
            </a:lvl1pPr>
          </a:lstStyle>
          <a:p>
            <a:pPr>
              <a:defRPr/>
            </a:pPr>
            <a:r>
              <a:rPr lang="en-GB" sz="1600" b="1">
                <a:solidFill>
                  <a:schemeClr val="tx2">
                    <a:lumMod val="75000"/>
                    <a:lumOff val="25000"/>
                  </a:schemeClr>
                </a:solidFill>
                <a:latin typeface="Poppins" panose="00000500000000000000" pitchFamily="2" charset="0"/>
                <a:cs typeface="Poppins" panose="00000500000000000000" pitchFamily="2" charset="0"/>
              </a:rPr>
              <a:t>Trial Management Platform</a:t>
            </a:r>
          </a:p>
          <a:p>
            <a:pPr>
              <a:defRPr/>
            </a:pPr>
            <a:r>
              <a:rPr lang="en-GB" sz="1100">
                <a:solidFill>
                  <a:schemeClr val="tx1"/>
                </a:solidFill>
                <a:latin typeface="Poppins" panose="00000500000000000000" pitchFamily="2" charset="0"/>
                <a:cs typeface="Poppins" panose="00000500000000000000" pitchFamily="2" charset="0"/>
              </a:rPr>
              <a:t>Designed to ensure that NESO can optimise the uptake and efficiency of future trial workflows.</a:t>
            </a:r>
          </a:p>
        </p:txBody>
      </p:sp>
      <p:grpSp>
        <p:nvGrpSpPr>
          <p:cNvPr id="79" name="Group 78">
            <a:extLst>
              <a:ext uri="{FF2B5EF4-FFF2-40B4-BE49-F238E27FC236}">
                <a16:creationId xmlns:a16="http://schemas.microsoft.com/office/drawing/2014/main" id="{C926BA86-FFCF-AA53-C36A-A8A0B5BAD83C}"/>
              </a:ext>
            </a:extLst>
          </p:cNvPr>
          <p:cNvGrpSpPr/>
          <p:nvPr/>
        </p:nvGrpSpPr>
        <p:grpSpPr>
          <a:xfrm>
            <a:off x="495548" y="1378888"/>
            <a:ext cx="568399" cy="537742"/>
            <a:chOff x="4279232" y="3603782"/>
            <a:chExt cx="750348" cy="731022"/>
          </a:xfrm>
        </p:grpSpPr>
        <p:sp>
          <p:nvSpPr>
            <p:cNvPr id="80" name="Oval 79">
              <a:extLst>
                <a:ext uri="{FF2B5EF4-FFF2-40B4-BE49-F238E27FC236}">
                  <a16:creationId xmlns:a16="http://schemas.microsoft.com/office/drawing/2014/main" id="{3FB49ED9-02A3-CD79-4A2B-AF3CAD978E2E}"/>
                </a:ext>
              </a:extLst>
            </p:cNvPr>
            <p:cNvSpPr/>
            <p:nvPr/>
          </p:nvSpPr>
          <p:spPr>
            <a:xfrm>
              <a:off x="4279232" y="3603782"/>
              <a:ext cx="750348" cy="731022"/>
            </a:xfrm>
            <a:prstGeom prst="ellipse">
              <a:avLst/>
            </a:prstGeom>
            <a:solidFill>
              <a:srgbClr val="670B5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Poppins" panose="00000500000000000000" pitchFamily="2" charset="0"/>
                <a:cs typeface="Poppins" panose="00000500000000000000" pitchFamily="2" charset="0"/>
              </a:endParaRPr>
            </a:p>
          </p:txBody>
        </p:sp>
        <p:pic>
          <p:nvPicPr>
            <p:cNvPr id="81" name="Picture 80" descr="A white line drawing of people and a black background&#10;&#10;Description automatically generated">
              <a:extLst>
                <a:ext uri="{FF2B5EF4-FFF2-40B4-BE49-F238E27FC236}">
                  <a16:creationId xmlns:a16="http://schemas.microsoft.com/office/drawing/2014/main" id="{910999BC-CC16-36CC-8345-55F26C1C2AA8}"/>
                </a:ext>
              </a:extLst>
            </p:cNvPr>
            <p:cNvPicPr>
              <a:picLocks noChangeAspect="1"/>
            </p:cNvPicPr>
            <p:nvPr/>
          </p:nvPicPr>
          <p:blipFill>
            <a:blip r:embed="rId15"/>
            <a:stretch>
              <a:fillRect/>
            </a:stretch>
          </p:blipFill>
          <p:spPr>
            <a:xfrm>
              <a:off x="4428891" y="3743778"/>
              <a:ext cx="451030" cy="451030"/>
            </a:xfrm>
            <a:prstGeom prst="rect">
              <a:avLst/>
            </a:prstGeom>
          </p:spPr>
        </p:pic>
      </p:grpSp>
      <p:cxnSp>
        <p:nvCxnSpPr>
          <p:cNvPr id="47" name="Straight Connector 46">
            <a:extLst>
              <a:ext uri="{FF2B5EF4-FFF2-40B4-BE49-F238E27FC236}">
                <a16:creationId xmlns:a16="http://schemas.microsoft.com/office/drawing/2014/main" id="{5246A526-03EB-0F08-F8EA-75C97E790FC9}"/>
              </a:ext>
            </a:extLst>
          </p:cNvPr>
          <p:cNvCxnSpPr>
            <a:cxnSpLocks/>
          </p:cNvCxnSpPr>
          <p:nvPr/>
        </p:nvCxnSpPr>
        <p:spPr>
          <a:xfrm>
            <a:off x="7771582" y="2140683"/>
            <a:ext cx="461012" cy="0"/>
          </a:xfrm>
          <a:prstGeom prst="line">
            <a:avLst/>
          </a:prstGeom>
          <a:ln/>
        </p:spPr>
        <p:style>
          <a:lnRef idx="3">
            <a:schemeClr val="accent5"/>
          </a:lnRef>
          <a:fillRef idx="0">
            <a:schemeClr val="accent5"/>
          </a:fillRef>
          <a:effectRef idx="2">
            <a:schemeClr val="accent5"/>
          </a:effectRef>
          <a:fontRef idx="minor">
            <a:schemeClr val="tx1"/>
          </a:fontRef>
        </p:style>
      </p:cxnSp>
      <p:sp>
        <p:nvSpPr>
          <p:cNvPr id="6" name="Title 16">
            <a:extLst>
              <a:ext uri="{FF2B5EF4-FFF2-40B4-BE49-F238E27FC236}">
                <a16:creationId xmlns:a16="http://schemas.microsoft.com/office/drawing/2014/main" id="{634518C9-BE54-3C0A-1040-196A71B7CF4F}"/>
              </a:ext>
            </a:extLst>
          </p:cNvPr>
          <p:cNvSpPr txBox="1">
            <a:spLocks/>
          </p:cNvSpPr>
          <p:nvPr/>
        </p:nvSpPr>
        <p:spPr>
          <a:xfrm>
            <a:off x="7235782" y="1400301"/>
            <a:ext cx="3753663" cy="53774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500" b="0" i="0" kern="1200">
                <a:solidFill>
                  <a:srgbClr val="D43900"/>
                </a:solidFill>
                <a:latin typeface="HelveticaNeueLT Pro 55 Roman" panose="020B0604020202020204" pitchFamily="34" charset="77"/>
                <a:ea typeface="Helvetica Neue Condensed" panose="02000503000000020004" pitchFamily="2" charset="0"/>
                <a:cs typeface="Helvetica Neue Condensed" panose="02000503000000020004" pitchFamily="2" charset="0"/>
              </a:defRPr>
            </a:lvl1pPr>
          </a:lstStyle>
          <a:p>
            <a:pPr algn="r">
              <a:defRPr/>
            </a:pPr>
            <a:r>
              <a:rPr lang="en-GB" sz="1600" b="1">
                <a:solidFill>
                  <a:schemeClr val="bg1">
                    <a:lumMod val="50000"/>
                  </a:schemeClr>
                </a:solidFill>
                <a:latin typeface="Poppins" panose="00000500000000000000" pitchFamily="2" charset="0"/>
                <a:cs typeface="Poppins" panose="00000500000000000000" pitchFamily="2" charset="0"/>
              </a:rPr>
              <a:t>Live Trial Environment</a:t>
            </a:r>
          </a:p>
          <a:p>
            <a:pPr algn="r">
              <a:defRPr/>
            </a:pPr>
            <a:r>
              <a:rPr lang="en-GB" sz="1100">
                <a:solidFill>
                  <a:schemeClr val="tx1"/>
                </a:solidFill>
                <a:latin typeface="Poppins" panose="00000500000000000000" pitchFamily="2" charset="0"/>
                <a:cs typeface="Poppins" panose="00000500000000000000" pitchFamily="2" charset="0"/>
              </a:rPr>
              <a:t>Designed to enable NESO and the industry to simulate grid balancing.</a:t>
            </a:r>
          </a:p>
        </p:txBody>
      </p:sp>
      <p:grpSp>
        <p:nvGrpSpPr>
          <p:cNvPr id="82" name="Group 81">
            <a:extLst>
              <a:ext uri="{FF2B5EF4-FFF2-40B4-BE49-F238E27FC236}">
                <a16:creationId xmlns:a16="http://schemas.microsoft.com/office/drawing/2014/main" id="{F0749923-1726-A484-AB52-1E42E2F3EB52}"/>
              </a:ext>
            </a:extLst>
          </p:cNvPr>
          <p:cNvGrpSpPr/>
          <p:nvPr/>
        </p:nvGrpSpPr>
        <p:grpSpPr>
          <a:xfrm>
            <a:off x="10954745" y="1432904"/>
            <a:ext cx="568399" cy="537742"/>
            <a:chOff x="7100710" y="3622422"/>
            <a:chExt cx="750348" cy="731022"/>
          </a:xfrm>
        </p:grpSpPr>
        <p:sp>
          <p:nvSpPr>
            <p:cNvPr id="83" name="Oval 82">
              <a:extLst>
                <a:ext uri="{FF2B5EF4-FFF2-40B4-BE49-F238E27FC236}">
                  <a16:creationId xmlns:a16="http://schemas.microsoft.com/office/drawing/2014/main" id="{E2EB942C-7A1E-6FBD-3D4A-9AA91FBDD3DE}"/>
                </a:ext>
              </a:extLst>
            </p:cNvPr>
            <p:cNvSpPr/>
            <p:nvPr/>
          </p:nvSpPr>
          <p:spPr>
            <a:xfrm>
              <a:off x="7100710" y="3622422"/>
              <a:ext cx="750348" cy="731022"/>
            </a:xfrm>
            <a:prstGeom prst="ellipse">
              <a:avLst/>
            </a:prstGeom>
            <a:solidFill>
              <a:srgbClr val="670B5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Poppins" panose="00000500000000000000" pitchFamily="2" charset="0"/>
                <a:cs typeface="Poppins" panose="00000500000000000000" pitchFamily="2" charset="0"/>
              </a:endParaRPr>
            </a:p>
          </p:txBody>
        </p:sp>
        <p:pic>
          <p:nvPicPr>
            <p:cNvPr id="84" name="Picture 83" descr="A white and black logo&#10;&#10;Description automatically generated">
              <a:extLst>
                <a:ext uri="{FF2B5EF4-FFF2-40B4-BE49-F238E27FC236}">
                  <a16:creationId xmlns:a16="http://schemas.microsoft.com/office/drawing/2014/main" id="{36F7C6DD-8D14-8C8E-F336-C529EC5BB3AF}"/>
                </a:ext>
              </a:extLst>
            </p:cNvPr>
            <p:cNvPicPr>
              <a:picLocks noChangeAspect="1"/>
            </p:cNvPicPr>
            <p:nvPr/>
          </p:nvPicPr>
          <p:blipFill>
            <a:blip r:embed="rId16"/>
            <a:stretch>
              <a:fillRect/>
            </a:stretch>
          </p:blipFill>
          <p:spPr>
            <a:xfrm>
              <a:off x="7222185" y="3734234"/>
              <a:ext cx="507399" cy="507399"/>
            </a:xfrm>
            <a:prstGeom prst="rect">
              <a:avLst/>
            </a:prstGeom>
          </p:spPr>
        </p:pic>
      </p:grpSp>
      <p:sp>
        <p:nvSpPr>
          <p:cNvPr id="8" name="Title 1">
            <a:extLst>
              <a:ext uri="{FF2B5EF4-FFF2-40B4-BE49-F238E27FC236}">
                <a16:creationId xmlns:a16="http://schemas.microsoft.com/office/drawing/2014/main" id="{F66F16D5-0F95-225A-CBF2-CB101E3CAD5E}"/>
              </a:ext>
            </a:extLst>
          </p:cNvPr>
          <p:cNvSpPr txBox="1">
            <a:spLocks/>
          </p:cNvSpPr>
          <p:nvPr/>
        </p:nvSpPr>
        <p:spPr>
          <a:xfrm>
            <a:off x="592435" y="617052"/>
            <a:ext cx="10485140" cy="734122"/>
          </a:xfrm>
          <a:prstGeom prst="rect">
            <a:avLst/>
          </a:prstGeom>
        </p:spPr>
        <p:txBody>
          <a:bodyPr vert="horz" lIns="0" tIns="45720" rIns="91440" bIns="45720" rtlCol="0" anchor="t">
            <a:noAutofit/>
          </a:bodyPr>
          <a:lstStyle>
            <a:lvl1pPr algn="l" defTabSz="914400" rtl="0" eaLnBrk="1" latinLnBrk="0" hangingPunct="1">
              <a:lnSpc>
                <a:spcPct val="90000"/>
              </a:lnSpc>
              <a:spcBef>
                <a:spcPct val="0"/>
              </a:spcBef>
              <a:buNone/>
              <a:defRPr sz="4400" b="1" i="0" kern="1200">
                <a:solidFill>
                  <a:schemeClr val="accent1"/>
                </a:solidFill>
                <a:latin typeface="Arial" panose="020B0604020202020204" pitchFamily="34" charset="0"/>
                <a:ea typeface="+mj-ea"/>
                <a:cs typeface="Arial" panose="020B0604020202020204" pitchFamily="34" charset="0"/>
              </a:defRPr>
            </a:lvl1pPr>
          </a:lstStyle>
          <a:p>
            <a:r>
              <a:rPr lang="en-GB" sz="2200">
                <a:solidFill>
                  <a:schemeClr val="tx2">
                    <a:lumMod val="90000"/>
                    <a:lumOff val="10000"/>
                  </a:schemeClr>
                </a:solidFill>
                <a:latin typeface="Poppins" panose="00000500000000000000" pitchFamily="2" charset="0"/>
                <a:cs typeface="Poppins" panose="00000500000000000000" pitchFamily="2" charset="0"/>
              </a:rPr>
              <a:t>The Live Trial Environment and Trial Management Platform will </a:t>
            </a:r>
          </a:p>
          <a:p>
            <a:r>
              <a:rPr lang="en-GB" sz="2200">
                <a:solidFill>
                  <a:schemeClr val="tx2">
                    <a:lumMod val="90000"/>
                    <a:lumOff val="10000"/>
                  </a:schemeClr>
                </a:solidFill>
                <a:latin typeface="Poppins" panose="00000500000000000000" pitchFamily="2" charset="0"/>
                <a:cs typeface="Poppins" panose="00000500000000000000" pitchFamily="2" charset="0"/>
              </a:rPr>
              <a:t>deliver value across People, Process and Technology </a:t>
            </a:r>
          </a:p>
        </p:txBody>
      </p:sp>
      <p:pic>
        <p:nvPicPr>
          <p:cNvPr id="7" name="Picture 6">
            <a:extLst>
              <a:ext uri="{FF2B5EF4-FFF2-40B4-BE49-F238E27FC236}">
                <a16:creationId xmlns:a16="http://schemas.microsoft.com/office/drawing/2014/main" id="{172CC7BA-1C98-1E63-AC13-BAFE125D315F}"/>
              </a:ext>
            </a:extLst>
          </p:cNvPr>
          <p:cNvPicPr>
            <a:picLocks noChangeAspect="1"/>
          </p:cNvPicPr>
          <p:nvPr/>
        </p:nvPicPr>
        <p:blipFill>
          <a:blip r:embed="rId17"/>
          <a:stretch>
            <a:fillRect/>
          </a:stretch>
        </p:blipFill>
        <p:spPr>
          <a:xfrm>
            <a:off x="592435" y="0"/>
            <a:ext cx="1838582" cy="447737"/>
          </a:xfrm>
          <a:prstGeom prst="rect">
            <a:avLst/>
          </a:prstGeom>
        </p:spPr>
      </p:pic>
    </p:spTree>
    <p:extLst>
      <p:ext uri="{BB962C8B-B14F-4D97-AF65-F5344CB8AC3E}">
        <p14:creationId xmlns:p14="http://schemas.microsoft.com/office/powerpoint/2010/main" val="6911552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892D09A-F913-2C89-6D9C-053F50F7034B}"/>
              </a:ext>
            </a:extLst>
          </p:cNvPr>
          <p:cNvSpPr>
            <a:spLocks noGrp="1"/>
          </p:cNvSpPr>
          <p:nvPr>
            <p:ph idx="1"/>
          </p:nvPr>
        </p:nvSpPr>
        <p:spPr/>
        <p:txBody>
          <a:bodyPr>
            <a:normAutofit/>
          </a:bodyPr>
          <a:lstStyle/>
          <a:p>
            <a:r>
              <a:rPr lang="en-GB" sz="2400" dirty="0">
                <a:latin typeface="Poppins" panose="00000500000000000000" pitchFamily="2" charset="0"/>
                <a:cs typeface="Poppins" panose="00000500000000000000" pitchFamily="2" charset="0"/>
              </a:rPr>
              <a:t>Executive Summary</a:t>
            </a:r>
          </a:p>
          <a:p>
            <a:r>
              <a:rPr lang="en-GB" sz="2400" dirty="0">
                <a:latin typeface="Poppins" panose="00000500000000000000" pitchFamily="2" charset="0"/>
                <a:cs typeface="Poppins" panose="00000500000000000000" pitchFamily="2" charset="0"/>
              </a:rPr>
              <a:t>Introducing REVEAL</a:t>
            </a:r>
          </a:p>
          <a:p>
            <a:r>
              <a:rPr lang="en-GB" sz="2400" dirty="0">
                <a:latin typeface="Poppins" panose="00000500000000000000" pitchFamily="2" charset="0"/>
                <a:cs typeface="Poppins" panose="00000500000000000000" pitchFamily="2" charset="0"/>
              </a:rPr>
              <a:t>REVEAL Capabilities </a:t>
            </a:r>
          </a:p>
          <a:p>
            <a:r>
              <a:rPr lang="en-GB" sz="2400" dirty="0">
                <a:latin typeface="Poppins" panose="00000500000000000000" pitchFamily="2" charset="0"/>
                <a:cs typeface="Poppins" panose="00000500000000000000" pitchFamily="2" charset="0"/>
              </a:rPr>
              <a:t>Phases 1-3 Recap</a:t>
            </a:r>
          </a:p>
          <a:p>
            <a:r>
              <a:rPr lang="en-GB" sz="2400" dirty="0">
                <a:latin typeface="Poppins" panose="00000500000000000000" pitchFamily="2" charset="0"/>
                <a:cs typeface="Poppins" panose="00000500000000000000" pitchFamily="2" charset="0"/>
              </a:rPr>
              <a:t>Phase 4: Live Trial Environment Proof of Concept (POC)</a:t>
            </a:r>
          </a:p>
          <a:p>
            <a:r>
              <a:rPr lang="en-GB" sz="2400" dirty="0">
                <a:latin typeface="Poppins" panose="00000500000000000000" pitchFamily="2" charset="0"/>
                <a:cs typeface="Poppins" panose="00000500000000000000" pitchFamily="2" charset="0"/>
              </a:rPr>
              <a:t>Future Look &amp; Next Steps</a:t>
            </a:r>
          </a:p>
        </p:txBody>
      </p:sp>
      <p:sp>
        <p:nvSpPr>
          <p:cNvPr id="6" name="Title 1">
            <a:extLst>
              <a:ext uri="{FF2B5EF4-FFF2-40B4-BE49-F238E27FC236}">
                <a16:creationId xmlns:a16="http://schemas.microsoft.com/office/drawing/2014/main" id="{601ABD3E-F5F1-4733-A27F-B779F2F2C138}"/>
              </a:ext>
            </a:extLst>
          </p:cNvPr>
          <p:cNvSpPr txBox="1">
            <a:spLocks/>
          </p:cNvSpPr>
          <p:nvPr/>
        </p:nvSpPr>
        <p:spPr>
          <a:xfrm>
            <a:off x="592435" y="617051"/>
            <a:ext cx="10515600" cy="782269"/>
          </a:xfrm>
          <a:prstGeom prst="rect">
            <a:avLst/>
          </a:prstGeom>
        </p:spPr>
        <p:txBody>
          <a:bodyPr vert="horz" lIns="0" tIns="45720" rIns="91440" bIns="45720" rtlCol="0" anchor="t">
            <a:noAutofit/>
          </a:bodyPr>
          <a:lstStyle>
            <a:lvl1pPr algn="l" defTabSz="914400" rtl="0" eaLnBrk="1" latinLnBrk="0" hangingPunct="1">
              <a:lnSpc>
                <a:spcPct val="90000"/>
              </a:lnSpc>
              <a:spcBef>
                <a:spcPct val="0"/>
              </a:spcBef>
              <a:buNone/>
              <a:defRPr sz="4400" b="1" i="0" kern="1200">
                <a:solidFill>
                  <a:schemeClr val="accent1"/>
                </a:solidFill>
                <a:latin typeface="Arial" panose="020B0604020202020204" pitchFamily="34" charset="0"/>
                <a:ea typeface="+mj-ea"/>
                <a:cs typeface="Arial" panose="020B0604020202020204" pitchFamily="34" charset="0"/>
              </a:defRPr>
            </a:lvl1pPr>
          </a:lstStyle>
          <a:p>
            <a:r>
              <a:rPr lang="en-GB" sz="2400" dirty="0">
                <a:solidFill>
                  <a:schemeClr val="tx2">
                    <a:lumMod val="90000"/>
                    <a:lumOff val="10000"/>
                  </a:schemeClr>
                </a:solidFill>
                <a:latin typeface="Poppins" panose="00000500000000000000" pitchFamily="2" charset="0"/>
                <a:cs typeface="Poppins" panose="00000500000000000000" pitchFamily="2" charset="0"/>
              </a:rPr>
              <a:t>Content Page</a:t>
            </a:r>
          </a:p>
        </p:txBody>
      </p:sp>
      <p:pic>
        <p:nvPicPr>
          <p:cNvPr id="5" name="Picture 4">
            <a:extLst>
              <a:ext uri="{FF2B5EF4-FFF2-40B4-BE49-F238E27FC236}">
                <a16:creationId xmlns:a16="http://schemas.microsoft.com/office/drawing/2014/main" id="{FDD846E9-76C7-DBC1-E459-53B6D692693D}"/>
              </a:ext>
            </a:extLst>
          </p:cNvPr>
          <p:cNvPicPr>
            <a:picLocks noChangeAspect="1"/>
          </p:cNvPicPr>
          <p:nvPr/>
        </p:nvPicPr>
        <p:blipFill>
          <a:blip r:embed="rId3"/>
          <a:stretch>
            <a:fillRect/>
          </a:stretch>
        </p:blipFill>
        <p:spPr>
          <a:xfrm>
            <a:off x="592435" y="0"/>
            <a:ext cx="1838582" cy="447737"/>
          </a:xfrm>
          <a:prstGeom prst="rect">
            <a:avLst/>
          </a:prstGeom>
        </p:spPr>
      </p:pic>
    </p:spTree>
    <p:extLst>
      <p:ext uri="{BB962C8B-B14F-4D97-AF65-F5344CB8AC3E}">
        <p14:creationId xmlns:p14="http://schemas.microsoft.com/office/powerpoint/2010/main" val="35034204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5E72A62-834B-91D1-5B4D-1B1ADF5B69FA}"/>
              </a:ext>
            </a:extLst>
          </p:cNvPr>
          <p:cNvSpPr>
            <a:spLocks noGrp="1"/>
          </p:cNvSpPr>
          <p:nvPr>
            <p:ph type="ctrTitle"/>
          </p:nvPr>
        </p:nvSpPr>
        <p:spPr/>
        <p:txBody>
          <a:bodyPr>
            <a:normAutofit fontScale="90000"/>
          </a:bodyPr>
          <a:lstStyle/>
          <a:p>
            <a:r>
              <a:rPr lang="en-US">
                <a:latin typeface="Poppins" panose="00000500000000000000" pitchFamily="2" charset="0"/>
                <a:cs typeface="Poppins" panose="00000500000000000000" pitchFamily="2" charset="0"/>
              </a:rPr>
              <a:t>REVEAL Phases 1-3 Recap</a:t>
            </a:r>
            <a:endParaRPr lang="en-GB">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8705559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CC3C4083-4007-3570-708E-AE5C03D53BBB}"/>
              </a:ext>
            </a:extLst>
          </p:cNvPr>
          <p:cNvSpPr txBox="1">
            <a:spLocks/>
          </p:cNvSpPr>
          <p:nvPr/>
        </p:nvSpPr>
        <p:spPr>
          <a:xfrm>
            <a:off x="592434" y="617052"/>
            <a:ext cx="11396366" cy="917908"/>
          </a:xfrm>
          <a:prstGeom prst="rect">
            <a:avLst/>
          </a:prstGeom>
        </p:spPr>
        <p:txBody>
          <a:bodyPr vert="horz" lIns="0" tIns="45720" rIns="91440" bIns="45720" rtlCol="0" anchor="t">
            <a:noAutofit/>
          </a:bodyPr>
          <a:lstStyle>
            <a:lvl1pPr algn="l" defTabSz="914400" rtl="0" eaLnBrk="1" latinLnBrk="0" hangingPunct="1">
              <a:lnSpc>
                <a:spcPct val="90000"/>
              </a:lnSpc>
              <a:spcBef>
                <a:spcPct val="0"/>
              </a:spcBef>
              <a:buNone/>
              <a:defRPr sz="4400" b="1" i="0" kern="1200">
                <a:solidFill>
                  <a:schemeClr val="accent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0" normalizeH="0" baseline="0" noProof="0">
                <a:ln>
                  <a:noFill/>
                </a:ln>
                <a:solidFill>
                  <a:srgbClr val="3F0731">
                    <a:lumMod val="90000"/>
                    <a:lumOff val="10000"/>
                  </a:srgbClr>
                </a:solidFill>
                <a:effectLst/>
                <a:uLnTx/>
                <a:uFillTx/>
                <a:latin typeface="Poppins" panose="00000500000000000000" pitchFamily="2" charset="0"/>
                <a:ea typeface="+mj-ea"/>
                <a:cs typeface="Poppins" panose="00000500000000000000" pitchFamily="2" charset="0"/>
              </a:rPr>
              <a:t>Prior to the POC Live Trial Environment delivered in Phase 4,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0" normalizeH="0" baseline="0" noProof="0">
                <a:ln>
                  <a:noFill/>
                </a:ln>
                <a:solidFill>
                  <a:srgbClr val="3F0731">
                    <a:lumMod val="90000"/>
                    <a:lumOff val="10000"/>
                  </a:srgbClr>
                </a:solidFill>
                <a:effectLst/>
                <a:uLnTx/>
                <a:uFillTx/>
                <a:latin typeface="Poppins" panose="00000500000000000000" pitchFamily="2" charset="0"/>
                <a:ea typeface="+mj-ea"/>
                <a:cs typeface="Poppins" panose="00000500000000000000" pitchFamily="2" charset="0"/>
              </a:rPr>
              <a:t>the  REVEAL solution moved through the inception </a:t>
            </a:r>
            <a:r>
              <a:rPr lang="en-GB" sz="2400">
                <a:solidFill>
                  <a:srgbClr val="3F0731">
                    <a:lumMod val="90000"/>
                    <a:lumOff val="10000"/>
                  </a:srgbClr>
                </a:solidFill>
                <a:latin typeface="Poppins" panose="00000500000000000000" pitchFamily="2" charset="0"/>
                <a:cs typeface="Poppins" panose="00000500000000000000" pitchFamily="2" charset="0"/>
              </a:rPr>
              <a:t>and</a:t>
            </a:r>
            <a:r>
              <a:rPr kumimoji="0" lang="en-GB" sz="2400" b="1" i="0" u="none" strike="noStrike" kern="1200" cap="none" spc="0" normalizeH="0" baseline="0" noProof="0">
                <a:ln>
                  <a:noFill/>
                </a:ln>
                <a:solidFill>
                  <a:srgbClr val="3F0731">
                    <a:lumMod val="90000"/>
                    <a:lumOff val="10000"/>
                  </a:srgbClr>
                </a:solidFill>
                <a:effectLst/>
                <a:uLnTx/>
                <a:uFillTx/>
                <a:latin typeface="Poppins" panose="00000500000000000000" pitchFamily="2" charset="0"/>
                <a:ea typeface="+mj-ea"/>
                <a:cs typeface="Poppins" panose="00000500000000000000" pitchFamily="2" charset="0"/>
              </a:rPr>
              <a:t> design phases</a:t>
            </a:r>
          </a:p>
        </p:txBody>
      </p:sp>
      <p:sp>
        <p:nvSpPr>
          <p:cNvPr id="13" name="Oval 12">
            <a:extLst>
              <a:ext uri="{FF2B5EF4-FFF2-40B4-BE49-F238E27FC236}">
                <a16:creationId xmlns:a16="http://schemas.microsoft.com/office/drawing/2014/main" id="{59FF7A1E-5CDC-AC82-B690-47B9D770FA04}"/>
              </a:ext>
            </a:extLst>
          </p:cNvPr>
          <p:cNvSpPr/>
          <p:nvPr/>
        </p:nvSpPr>
        <p:spPr>
          <a:xfrm>
            <a:off x="1097964" y="1885778"/>
            <a:ext cx="1446171" cy="1446171"/>
          </a:xfrm>
          <a:prstGeom prst="ellipse">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panose="00000500000000000000" pitchFamily="2" charset="0"/>
              <a:ea typeface="+mn-ea"/>
              <a:cs typeface="Poppins" panose="00000500000000000000" pitchFamily="2" charset="0"/>
            </a:endParaRPr>
          </a:p>
        </p:txBody>
      </p:sp>
      <p:sp>
        <p:nvSpPr>
          <p:cNvPr id="16" name="Rectangle 15">
            <a:extLst>
              <a:ext uri="{FF2B5EF4-FFF2-40B4-BE49-F238E27FC236}">
                <a16:creationId xmlns:a16="http://schemas.microsoft.com/office/drawing/2014/main" id="{B1837532-1201-CAC5-DEEF-2EED71441230}"/>
              </a:ext>
            </a:extLst>
          </p:cNvPr>
          <p:cNvSpPr/>
          <p:nvPr/>
        </p:nvSpPr>
        <p:spPr>
          <a:xfrm>
            <a:off x="592435" y="3907413"/>
            <a:ext cx="2457229" cy="20107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Poppins" panose="00000500000000000000" pitchFamily="2" charset="0"/>
                <a:ea typeface="+mn-ea"/>
                <a:cs typeface="Poppins" panose="00000500000000000000" pitchFamily="2" charset="0"/>
              </a:rPr>
              <a:t>Agreed future vision and purpose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Poppins" panose="00000500000000000000" pitchFamily="2" charset="0"/>
              <a:ea typeface="+mn-ea"/>
              <a:cs typeface="Poppins" panose="000005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Poppins" panose="00000500000000000000" pitchFamily="2" charset="0"/>
                <a:ea typeface="+mn-ea"/>
                <a:cs typeface="Poppins" panose="00000500000000000000" pitchFamily="2" charset="0"/>
              </a:rPr>
              <a:t>Gathered stakeholder views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Poppins" panose="00000500000000000000" pitchFamily="2" charset="0"/>
              <a:ea typeface="+mn-ea"/>
              <a:cs typeface="Poppins" panose="000005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Poppins" panose="00000500000000000000" pitchFamily="2" charset="0"/>
                <a:ea typeface="+mn-ea"/>
                <a:cs typeface="Poppins" panose="00000500000000000000" pitchFamily="2" charset="0"/>
              </a:rPr>
              <a:t>Identified regulatory impacts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Poppins" panose="00000500000000000000" pitchFamily="2" charset="0"/>
              <a:ea typeface="+mn-ea"/>
              <a:cs typeface="Poppins" panose="00000500000000000000" pitchFamily="2" charset="0"/>
            </a:endParaRPr>
          </a:p>
        </p:txBody>
      </p:sp>
      <p:cxnSp>
        <p:nvCxnSpPr>
          <p:cNvPr id="19" name="Straight Connector 18">
            <a:extLst>
              <a:ext uri="{FF2B5EF4-FFF2-40B4-BE49-F238E27FC236}">
                <a16:creationId xmlns:a16="http://schemas.microsoft.com/office/drawing/2014/main" id="{6E6ED7EA-52F4-FF7A-19DB-9F0AA17FC296}"/>
              </a:ext>
              <a:ext uri="{C183D7F6-B498-43B3-948B-1728B52AA6E4}">
                <adec:decorative xmlns:adec="http://schemas.microsoft.com/office/drawing/2017/decorative" val="1"/>
              </a:ext>
            </a:extLst>
          </p:cNvPr>
          <p:cNvCxnSpPr>
            <a:cxnSpLocks/>
          </p:cNvCxnSpPr>
          <p:nvPr/>
        </p:nvCxnSpPr>
        <p:spPr>
          <a:xfrm>
            <a:off x="592435" y="3851684"/>
            <a:ext cx="2457229" cy="0"/>
          </a:xfrm>
          <a:prstGeom prst="line">
            <a:avLst/>
          </a:prstGeom>
          <a:ln w="38100">
            <a:solidFill>
              <a:schemeClr val="tx2">
                <a:lumMod val="90000"/>
                <a:lumOff val="10000"/>
              </a:schemeClr>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CCD62FFA-8D87-E7F5-7E70-DC4ABC7223CE}"/>
              </a:ext>
            </a:extLst>
          </p:cNvPr>
          <p:cNvSpPr/>
          <p:nvPr/>
        </p:nvSpPr>
        <p:spPr>
          <a:xfrm>
            <a:off x="1123211" y="3214875"/>
            <a:ext cx="1446171" cy="6184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3F0731">
                    <a:lumMod val="90000"/>
                    <a:lumOff val="10000"/>
                  </a:srgbClr>
                </a:solidFill>
                <a:effectLst/>
                <a:uLnTx/>
                <a:uFillTx/>
                <a:latin typeface="Poppins" panose="00000500000000000000" pitchFamily="2" charset="0"/>
                <a:ea typeface="+mn-ea"/>
                <a:cs typeface="Poppins" panose="00000500000000000000" pitchFamily="2" charset="0"/>
              </a:rPr>
              <a:t>Phase 1</a:t>
            </a:r>
          </a:p>
        </p:txBody>
      </p:sp>
      <p:pic>
        <p:nvPicPr>
          <p:cNvPr id="24" name="Graphic 23" descr="Bullseye with solid fill">
            <a:extLst>
              <a:ext uri="{FF2B5EF4-FFF2-40B4-BE49-F238E27FC236}">
                <a16:creationId xmlns:a16="http://schemas.microsoft.com/office/drawing/2014/main" id="{C18CA264-45AC-DF29-0124-B65690CACE1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75954" y="2138301"/>
            <a:ext cx="940685" cy="940684"/>
          </a:xfrm>
          <a:prstGeom prst="rect">
            <a:avLst/>
          </a:prstGeom>
        </p:spPr>
      </p:pic>
      <p:sp>
        <p:nvSpPr>
          <p:cNvPr id="15" name="Oval 14">
            <a:extLst>
              <a:ext uri="{FF2B5EF4-FFF2-40B4-BE49-F238E27FC236}">
                <a16:creationId xmlns:a16="http://schemas.microsoft.com/office/drawing/2014/main" id="{E0FF45E1-F7CB-A297-D2DE-0C57E50B8192}"/>
              </a:ext>
            </a:extLst>
          </p:cNvPr>
          <p:cNvSpPr/>
          <p:nvPr/>
        </p:nvSpPr>
        <p:spPr>
          <a:xfrm>
            <a:off x="6739354" y="1885778"/>
            <a:ext cx="1446317" cy="1446317"/>
          </a:xfrm>
          <a:prstGeom prst="ellipse">
            <a:avLst/>
          </a:prstGeom>
          <a:solidFill>
            <a:srgbClr val="E939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panose="00000500000000000000" pitchFamily="2" charset="0"/>
              <a:ea typeface="+mn-ea"/>
              <a:cs typeface="Poppins" panose="00000500000000000000" pitchFamily="2" charset="0"/>
            </a:endParaRPr>
          </a:p>
        </p:txBody>
      </p:sp>
      <p:sp>
        <p:nvSpPr>
          <p:cNvPr id="18" name="Rectangle 17">
            <a:extLst>
              <a:ext uri="{FF2B5EF4-FFF2-40B4-BE49-F238E27FC236}">
                <a16:creationId xmlns:a16="http://schemas.microsoft.com/office/drawing/2014/main" id="{5D3577A3-1D8B-3ACD-848E-9323DFAD5452}"/>
              </a:ext>
            </a:extLst>
          </p:cNvPr>
          <p:cNvSpPr/>
          <p:nvPr/>
        </p:nvSpPr>
        <p:spPr>
          <a:xfrm>
            <a:off x="6096000" y="3907705"/>
            <a:ext cx="2755900" cy="17909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Poppins" panose="00000500000000000000" pitchFamily="2" charset="0"/>
                <a:ea typeface="+mn-ea"/>
                <a:cs typeface="Poppins" panose="00000500000000000000" pitchFamily="2" charset="0"/>
              </a:rPr>
              <a:t>Defined and designed two technical solutions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Poppins" panose="00000500000000000000" pitchFamily="2" charset="0"/>
              <a:ea typeface="+mn-ea"/>
              <a:cs typeface="Poppins" panose="000005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Poppins" panose="00000500000000000000" pitchFamily="2" charset="0"/>
                <a:ea typeface="+mn-ea"/>
                <a:cs typeface="Poppins" panose="00000500000000000000" pitchFamily="2" charset="0"/>
              </a:rPr>
              <a:t>Developed an operating and regulatory model to ensure organisational readiness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Poppins" panose="00000500000000000000" pitchFamily="2" charset="0"/>
              <a:ea typeface="+mn-ea"/>
              <a:cs typeface="Poppins" panose="000005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Poppins" panose="00000500000000000000" pitchFamily="2" charset="0"/>
                <a:ea typeface="+mn-ea"/>
                <a:cs typeface="Poppins" panose="00000500000000000000" pitchFamily="2" charset="0"/>
              </a:rPr>
              <a:t>Created a full business case and implementation roadmaps</a:t>
            </a:r>
          </a:p>
        </p:txBody>
      </p:sp>
      <p:sp>
        <p:nvSpPr>
          <p:cNvPr id="22" name="Rectangle 21">
            <a:extLst>
              <a:ext uri="{FF2B5EF4-FFF2-40B4-BE49-F238E27FC236}">
                <a16:creationId xmlns:a16="http://schemas.microsoft.com/office/drawing/2014/main" id="{0AA2C2ED-4889-62F7-A3DA-D8959C5BB3AD}"/>
              </a:ext>
            </a:extLst>
          </p:cNvPr>
          <p:cNvSpPr/>
          <p:nvPr/>
        </p:nvSpPr>
        <p:spPr>
          <a:xfrm>
            <a:off x="6692087" y="3215168"/>
            <a:ext cx="1580724" cy="6184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E939BD"/>
                </a:solidFill>
                <a:effectLst/>
                <a:uLnTx/>
                <a:uFillTx/>
                <a:latin typeface="Poppins" panose="00000500000000000000" pitchFamily="2" charset="0"/>
                <a:ea typeface="+mn-ea"/>
                <a:cs typeface="Poppins" panose="00000500000000000000" pitchFamily="2" charset="0"/>
              </a:rPr>
              <a:t>Phase 3</a:t>
            </a:r>
          </a:p>
        </p:txBody>
      </p:sp>
      <p:cxnSp>
        <p:nvCxnSpPr>
          <p:cNvPr id="23" name="Straight Connector 22">
            <a:extLst>
              <a:ext uri="{FF2B5EF4-FFF2-40B4-BE49-F238E27FC236}">
                <a16:creationId xmlns:a16="http://schemas.microsoft.com/office/drawing/2014/main" id="{4DEABE58-BA15-C2F7-1520-BEB5164FDF03}"/>
              </a:ext>
              <a:ext uri="{C183D7F6-B498-43B3-948B-1728B52AA6E4}">
                <adec:decorative xmlns:adec="http://schemas.microsoft.com/office/drawing/2017/decorative" val="1"/>
              </a:ext>
            </a:extLst>
          </p:cNvPr>
          <p:cNvCxnSpPr>
            <a:cxnSpLocks/>
          </p:cNvCxnSpPr>
          <p:nvPr/>
        </p:nvCxnSpPr>
        <p:spPr>
          <a:xfrm>
            <a:off x="6253834" y="3851977"/>
            <a:ext cx="2457228" cy="0"/>
          </a:xfrm>
          <a:prstGeom prst="line">
            <a:avLst/>
          </a:prstGeom>
          <a:ln w="38100">
            <a:solidFill>
              <a:srgbClr val="E939BD"/>
            </a:solidFill>
          </a:ln>
        </p:spPr>
        <p:style>
          <a:lnRef idx="1">
            <a:schemeClr val="accent1"/>
          </a:lnRef>
          <a:fillRef idx="0">
            <a:schemeClr val="accent1"/>
          </a:fillRef>
          <a:effectRef idx="0">
            <a:schemeClr val="accent1"/>
          </a:effectRef>
          <a:fontRef idx="minor">
            <a:schemeClr val="tx1"/>
          </a:fontRef>
        </p:style>
      </p:cxnSp>
      <p:pic>
        <p:nvPicPr>
          <p:cNvPr id="26" name="Picture 25" descr="A white line drawing of a light bulb and gears&#10;&#10;Description automatically generated with low confidence">
            <a:extLst>
              <a:ext uri="{FF2B5EF4-FFF2-40B4-BE49-F238E27FC236}">
                <a16:creationId xmlns:a16="http://schemas.microsoft.com/office/drawing/2014/main" id="{7AF2D8D1-945E-9F0D-B515-FB9113863D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55081" y="2138594"/>
            <a:ext cx="952599" cy="952600"/>
          </a:xfrm>
          <a:prstGeom prst="rect">
            <a:avLst/>
          </a:prstGeom>
        </p:spPr>
      </p:pic>
      <p:sp>
        <p:nvSpPr>
          <p:cNvPr id="31" name="Oval 30">
            <a:extLst>
              <a:ext uri="{FF2B5EF4-FFF2-40B4-BE49-F238E27FC236}">
                <a16:creationId xmlns:a16="http://schemas.microsoft.com/office/drawing/2014/main" id="{8571B64B-92FF-1C48-9E79-55E0E75B0099}"/>
              </a:ext>
            </a:extLst>
          </p:cNvPr>
          <p:cNvSpPr/>
          <p:nvPr/>
        </p:nvSpPr>
        <p:spPr>
          <a:xfrm>
            <a:off x="9570051" y="1885778"/>
            <a:ext cx="1446317" cy="1446317"/>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lumMod val="65000"/>
                </a:prstClr>
              </a:solidFill>
              <a:effectLst/>
              <a:uLnTx/>
              <a:uFillTx/>
              <a:latin typeface="Poppins" panose="00000500000000000000" pitchFamily="2" charset="0"/>
              <a:ea typeface="+mn-ea"/>
              <a:cs typeface="Poppins" panose="00000500000000000000" pitchFamily="2" charset="0"/>
            </a:endParaRPr>
          </a:p>
        </p:txBody>
      </p:sp>
      <p:sp>
        <p:nvSpPr>
          <p:cNvPr id="32" name="Rectangle 31">
            <a:extLst>
              <a:ext uri="{FF2B5EF4-FFF2-40B4-BE49-F238E27FC236}">
                <a16:creationId xmlns:a16="http://schemas.microsoft.com/office/drawing/2014/main" id="{F4439FFF-66EF-8613-66CE-0CBF6479D1E8}"/>
              </a:ext>
            </a:extLst>
          </p:cNvPr>
          <p:cNvSpPr/>
          <p:nvPr/>
        </p:nvSpPr>
        <p:spPr>
          <a:xfrm>
            <a:off x="9084531" y="3907705"/>
            <a:ext cx="2457228" cy="17909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chemeClr val="bg1">
                    <a:lumMod val="85000"/>
                  </a:schemeClr>
                </a:solidFill>
                <a:effectLst/>
                <a:uLnTx/>
                <a:uFillTx/>
                <a:latin typeface="Poppins" panose="00000500000000000000" pitchFamily="2" charset="0"/>
                <a:ea typeface="+mn-ea"/>
                <a:cs typeface="Poppins" panose="00000500000000000000" pitchFamily="2" charset="0"/>
              </a:rPr>
              <a:t>Built the Live Trial Environment POC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chemeClr val="bg1">
                  <a:lumMod val="85000"/>
                </a:schemeClr>
              </a:solidFill>
              <a:effectLst/>
              <a:uLnTx/>
              <a:uFillTx/>
              <a:latin typeface="Poppins" panose="00000500000000000000" pitchFamily="2" charset="0"/>
              <a:ea typeface="+mn-ea"/>
              <a:cs typeface="Poppins" panose="000005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chemeClr val="bg1">
                    <a:lumMod val="85000"/>
                  </a:schemeClr>
                </a:solidFill>
                <a:effectLst/>
                <a:uLnTx/>
                <a:uFillTx/>
                <a:latin typeface="Poppins" panose="00000500000000000000" pitchFamily="2" charset="0"/>
                <a:ea typeface="+mn-ea"/>
                <a:cs typeface="Poppins" panose="00000500000000000000" pitchFamily="2" charset="0"/>
              </a:rPr>
              <a:t>Demonstrated feasibility of establishing control and metering connectivity outside of CNI </a:t>
            </a:r>
          </a:p>
        </p:txBody>
      </p:sp>
      <p:sp>
        <p:nvSpPr>
          <p:cNvPr id="33" name="Rectangle 32">
            <a:extLst>
              <a:ext uri="{FF2B5EF4-FFF2-40B4-BE49-F238E27FC236}">
                <a16:creationId xmlns:a16="http://schemas.microsoft.com/office/drawing/2014/main" id="{9DEAD3C0-6261-FFD8-0898-0527DE6E5270}"/>
              </a:ext>
            </a:extLst>
          </p:cNvPr>
          <p:cNvSpPr/>
          <p:nvPr/>
        </p:nvSpPr>
        <p:spPr>
          <a:xfrm>
            <a:off x="9522784" y="3215168"/>
            <a:ext cx="1580724" cy="6184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chemeClr val="bg1">
                    <a:lumMod val="85000"/>
                  </a:schemeClr>
                </a:solidFill>
                <a:effectLst/>
                <a:uLnTx/>
                <a:uFillTx/>
                <a:latin typeface="Poppins" panose="00000500000000000000" pitchFamily="2" charset="0"/>
                <a:ea typeface="+mn-ea"/>
                <a:cs typeface="Poppins" panose="00000500000000000000" pitchFamily="2" charset="0"/>
              </a:rPr>
              <a:t>Phase 4</a:t>
            </a:r>
          </a:p>
        </p:txBody>
      </p:sp>
      <p:cxnSp>
        <p:nvCxnSpPr>
          <p:cNvPr id="34" name="Straight Connector 33">
            <a:extLst>
              <a:ext uri="{FF2B5EF4-FFF2-40B4-BE49-F238E27FC236}">
                <a16:creationId xmlns:a16="http://schemas.microsoft.com/office/drawing/2014/main" id="{F69F236D-385E-4CE9-DF7C-B4C91CB3B936}"/>
              </a:ext>
              <a:ext uri="{C183D7F6-B498-43B3-948B-1728B52AA6E4}">
                <adec:decorative xmlns:adec="http://schemas.microsoft.com/office/drawing/2017/decorative" val="1"/>
              </a:ext>
            </a:extLst>
          </p:cNvPr>
          <p:cNvCxnSpPr>
            <a:cxnSpLocks/>
          </p:cNvCxnSpPr>
          <p:nvPr/>
        </p:nvCxnSpPr>
        <p:spPr>
          <a:xfrm>
            <a:off x="9084531" y="3851977"/>
            <a:ext cx="2457228" cy="0"/>
          </a:xfrm>
          <a:prstGeom prst="line">
            <a:avLst/>
          </a:prstGeom>
          <a:ln w="381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pic>
        <p:nvPicPr>
          <p:cNvPr id="39" name="Graphic 38" descr="Building Brick Wall outline">
            <a:extLst>
              <a:ext uri="{FF2B5EF4-FFF2-40B4-BE49-F238E27FC236}">
                <a16:creationId xmlns:a16="http://schemas.microsoft.com/office/drawing/2014/main" id="{6F20C93A-876B-7BB3-81C6-B6F490A2E63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816909" y="2132637"/>
            <a:ext cx="952600" cy="952600"/>
          </a:xfrm>
          <a:prstGeom prst="rect">
            <a:avLst/>
          </a:prstGeom>
        </p:spPr>
      </p:pic>
      <p:cxnSp>
        <p:nvCxnSpPr>
          <p:cNvPr id="41" name="Straight Connector 40">
            <a:extLst>
              <a:ext uri="{FF2B5EF4-FFF2-40B4-BE49-F238E27FC236}">
                <a16:creationId xmlns:a16="http://schemas.microsoft.com/office/drawing/2014/main" id="{6B92E7E0-70EC-7EA4-58AA-00C9103299AA}"/>
              </a:ext>
              <a:ext uri="{C183D7F6-B498-43B3-948B-1728B52AA6E4}">
                <adec:decorative xmlns:adec="http://schemas.microsoft.com/office/drawing/2017/decorative" val="1"/>
              </a:ext>
            </a:extLst>
          </p:cNvPr>
          <p:cNvCxnSpPr>
            <a:cxnSpLocks/>
          </p:cNvCxnSpPr>
          <p:nvPr/>
        </p:nvCxnSpPr>
        <p:spPr>
          <a:xfrm>
            <a:off x="3423135" y="3851830"/>
            <a:ext cx="2457229" cy="0"/>
          </a:xfrm>
          <a:prstGeom prst="line">
            <a:avLst/>
          </a:prstGeom>
          <a:ln w="38100">
            <a:solidFill>
              <a:srgbClr val="A2127E"/>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B14387D5-9D5F-DF55-3F91-AF1F410517B8}"/>
              </a:ext>
            </a:extLst>
          </p:cNvPr>
          <p:cNvSpPr/>
          <p:nvPr/>
        </p:nvSpPr>
        <p:spPr>
          <a:xfrm>
            <a:off x="3928590" y="1885778"/>
            <a:ext cx="1446317" cy="1446317"/>
          </a:xfrm>
          <a:prstGeom prst="ellipse">
            <a:avLst/>
          </a:prstGeom>
          <a:solidFill>
            <a:srgbClr val="A212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panose="00000500000000000000" pitchFamily="2" charset="0"/>
              <a:ea typeface="+mn-ea"/>
              <a:cs typeface="Poppins" panose="00000500000000000000" pitchFamily="2" charset="0"/>
            </a:endParaRPr>
          </a:p>
        </p:txBody>
      </p:sp>
      <p:sp>
        <p:nvSpPr>
          <p:cNvPr id="43" name="Rectangle 42">
            <a:extLst>
              <a:ext uri="{FF2B5EF4-FFF2-40B4-BE49-F238E27FC236}">
                <a16:creationId xmlns:a16="http://schemas.microsoft.com/office/drawing/2014/main" id="{D1B4532F-9B9B-5569-E3B8-429EFAF557B2}"/>
              </a:ext>
            </a:extLst>
          </p:cNvPr>
          <p:cNvSpPr/>
          <p:nvPr/>
        </p:nvSpPr>
        <p:spPr>
          <a:xfrm>
            <a:off x="3423134" y="3907559"/>
            <a:ext cx="2457229" cy="15912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Poppins" panose="00000500000000000000" pitchFamily="2" charset="0"/>
                <a:ea typeface="+mn-ea"/>
                <a:cs typeface="Poppins" panose="00000500000000000000" pitchFamily="2" charset="0"/>
              </a:rPr>
              <a:t>Prioritised REVEAL designs based on feasibility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Poppins" panose="00000500000000000000" pitchFamily="2" charset="0"/>
              <a:ea typeface="+mn-ea"/>
              <a:cs typeface="Poppins" panose="000005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Poppins" panose="00000500000000000000" pitchFamily="2" charset="0"/>
                <a:ea typeface="+mn-ea"/>
                <a:cs typeface="Poppins" panose="00000500000000000000" pitchFamily="2" charset="0"/>
              </a:rPr>
              <a:t>Scoped four potential solutions at a high level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Poppins" panose="00000500000000000000" pitchFamily="2" charset="0"/>
              <a:ea typeface="+mn-ea"/>
              <a:cs typeface="Poppins" panose="000005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Poppins" panose="00000500000000000000" pitchFamily="2" charset="0"/>
                <a:ea typeface="+mn-ea"/>
                <a:cs typeface="Poppins" panose="00000500000000000000" pitchFamily="2" charset="0"/>
              </a:rPr>
              <a:t>Identified questions for further exploration</a:t>
            </a:r>
          </a:p>
        </p:txBody>
      </p:sp>
      <p:sp>
        <p:nvSpPr>
          <p:cNvPr id="44" name="Rectangle 43">
            <a:extLst>
              <a:ext uri="{FF2B5EF4-FFF2-40B4-BE49-F238E27FC236}">
                <a16:creationId xmlns:a16="http://schemas.microsoft.com/office/drawing/2014/main" id="{6DD80B60-15DF-C4B6-CF03-8E6B01F80C47}"/>
              </a:ext>
            </a:extLst>
          </p:cNvPr>
          <p:cNvSpPr/>
          <p:nvPr/>
        </p:nvSpPr>
        <p:spPr>
          <a:xfrm>
            <a:off x="3928663" y="3216396"/>
            <a:ext cx="1446171" cy="6184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A2127E"/>
                </a:solidFill>
                <a:effectLst/>
                <a:uLnTx/>
                <a:uFillTx/>
                <a:latin typeface="Poppins" panose="00000500000000000000" pitchFamily="2" charset="0"/>
                <a:ea typeface="+mn-ea"/>
                <a:cs typeface="Poppins" panose="00000500000000000000" pitchFamily="2" charset="0"/>
              </a:rPr>
              <a:t>Phase 2</a:t>
            </a:r>
          </a:p>
        </p:txBody>
      </p:sp>
      <p:pic>
        <p:nvPicPr>
          <p:cNvPr id="45" name="Picture 44" descr="A white line drawing of a document with a magnifying glass&#10;&#10;Description automatically generated with low confidence">
            <a:extLst>
              <a:ext uri="{FF2B5EF4-FFF2-40B4-BE49-F238E27FC236}">
                <a16:creationId xmlns:a16="http://schemas.microsoft.com/office/drawing/2014/main" id="{4AC1EE5A-7CA4-C1EB-B7E8-A21FE2EA59E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79532" y="2140936"/>
            <a:ext cx="938196" cy="938196"/>
          </a:xfrm>
          <a:prstGeom prst="rect">
            <a:avLst/>
          </a:prstGeom>
        </p:spPr>
      </p:pic>
      <p:pic>
        <p:nvPicPr>
          <p:cNvPr id="3" name="Picture 2">
            <a:extLst>
              <a:ext uri="{FF2B5EF4-FFF2-40B4-BE49-F238E27FC236}">
                <a16:creationId xmlns:a16="http://schemas.microsoft.com/office/drawing/2014/main" id="{B6A0E577-00F7-D646-4D37-57211A6052C2}"/>
              </a:ext>
            </a:extLst>
          </p:cNvPr>
          <p:cNvPicPr>
            <a:picLocks noChangeAspect="1"/>
          </p:cNvPicPr>
          <p:nvPr/>
        </p:nvPicPr>
        <p:blipFill>
          <a:blip r:embed="rId9"/>
          <a:stretch>
            <a:fillRect/>
          </a:stretch>
        </p:blipFill>
        <p:spPr>
          <a:xfrm>
            <a:off x="592434" y="0"/>
            <a:ext cx="1838582" cy="447737"/>
          </a:xfrm>
          <a:prstGeom prst="rect">
            <a:avLst/>
          </a:prstGeom>
        </p:spPr>
      </p:pic>
    </p:spTree>
    <p:extLst>
      <p:ext uri="{BB962C8B-B14F-4D97-AF65-F5344CB8AC3E}">
        <p14:creationId xmlns:p14="http://schemas.microsoft.com/office/powerpoint/2010/main" val="41036833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6EA2F-6397-24E0-B9C9-29342069AEB3}"/>
              </a:ext>
            </a:extLst>
          </p:cNvPr>
          <p:cNvSpPr txBox="1">
            <a:spLocks/>
          </p:cNvSpPr>
          <p:nvPr/>
        </p:nvSpPr>
        <p:spPr>
          <a:xfrm>
            <a:off x="592435" y="627938"/>
            <a:ext cx="9770765" cy="832566"/>
          </a:xfrm>
          <a:prstGeom prst="rect">
            <a:avLst/>
          </a:prstGeom>
        </p:spPr>
        <p:txBody>
          <a:bodyPr vert="horz" lIns="0" tIns="45720" rIns="91440" bIns="45720" rtlCol="0" anchor="t">
            <a:noAutofit/>
          </a:bodyPr>
          <a:lstStyle>
            <a:lvl1pPr algn="l" defTabSz="914400" rtl="0" eaLnBrk="1" latinLnBrk="0" hangingPunct="1">
              <a:lnSpc>
                <a:spcPct val="90000"/>
              </a:lnSpc>
              <a:spcBef>
                <a:spcPct val="0"/>
              </a:spcBef>
              <a:buNone/>
              <a:defRPr sz="4400" b="1" i="0" kern="1200">
                <a:solidFill>
                  <a:schemeClr val="accent1"/>
                </a:solidFill>
                <a:latin typeface="Arial" panose="020B0604020202020204" pitchFamily="34" charset="0"/>
                <a:ea typeface="+mj-ea"/>
                <a:cs typeface="Arial" panose="020B0604020202020204" pitchFamily="34" charset="0"/>
              </a:defRPr>
            </a:lvl1pPr>
          </a:lstStyle>
          <a:p>
            <a:r>
              <a:rPr lang="en-GB" sz="2400">
                <a:solidFill>
                  <a:schemeClr val="tx2">
                    <a:lumMod val="90000"/>
                    <a:lumOff val="10000"/>
                  </a:schemeClr>
                </a:solidFill>
                <a:latin typeface="Poppins" panose="00000500000000000000" pitchFamily="2" charset="0"/>
                <a:cs typeface="Poppins" panose="00000500000000000000" pitchFamily="2" charset="0"/>
              </a:rPr>
              <a:t>Phases 1-3 focused on scoping, defining and designing REVEAL </a:t>
            </a:r>
          </a:p>
        </p:txBody>
      </p:sp>
      <p:sp>
        <p:nvSpPr>
          <p:cNvPr id="3" name="Rectangle 2">
            <a:extLst>
              <a:ext uri="{FF2B5EF4-FFF2-40B4-BE49-F238E27FC236}">
                <a16:creationId xmlns:a16="http://schemas.microsoft.com/office/drawing/2014/main" id="{1A612D11-5743-B2CC-3A68-7A2FFE787829}"/>
              </a:ext>
            </a:extLst>
          </p:cNvPr>
          <p:cNvSpPr/>
          <p:nvPr/>
        </p:nvSpPr>
        <p:spPr>
          <a:xfrm rot="16200000">
            <a:off x="188260" y="3136425"/>
            <a:ext cx="1058574" cy="36763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b="1">
                <a:solidFill>
                  <a:schemeClr val="tx1"/>
                </a:solidFill>
                <a:latin typeface="Poppins" panose="00000500000000000000" pitchFamily="2" charset="0"/>
                <a:cs typeface="Poppins" panose="00000500000000000000" pitchFamily="2" charset="0"/>
              </a:rPr>
              <a:t>OBJECTIVE</a:t>
            </a:r>
          </a:p>
        </p:txBody>
      </p:sp>
      <p:sp>
        <p:nvSpPr>
          <p:cNvPr id="4" name="Rectangle 3">
            <a:extLst>
              <a:ext uri="{FF2B5EF4-FFF2-40B4-BE49-F238E27FC236}">
                <a16:creationId xmlns:a16="http://schemas.microsoft.com/office/drawing/2014/main" id="{CA77E967-E610-96DC-5336-E811854FE743}"/>
              </a:ext>
            </a:extLst>
          </p:cNvPr>
          <p:cNvSpPr/>
          <p:nvPr/>
        </p:nvSpPr>
        <p:spPr>
          <a:xfrm rot="16200000">
            <a:off x="36096" y="4871961"/>
            <a:ext cx="1362903" cy="36763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b="1">
                <a:solidFill>
                  <a:schemeClr val="tx1"/>
                </a:solidFill>
                <a:latin typeface="Poppins" panose="00000500000000000000" pitchFamily="2" charset="0"/>
                <a:cs typeface="Poppins" panose="00000500000000000000" pitchFamily="2" charset="0"/>
              </a:rPr>
              <a:t>OUTCOMES</a:t>
            </a:r>
          </a:p>
        </p:txBody>
      </p:sp>
      <p:sp>
        <p:nvSpPr>
          <p:cNvPr id="5" name="Rectangle 4">
            <a:extLst>
              <a:ext uri="{FF2B5EF4-FFF2-40B4-BE49-F238E27FC236}">
                <a16:creationId xmlns:a16="http://schemas.microsoft.com/office/drawing/2014/main" id="{790B620B-F571-92ED-7BB5-3F7FF62747AC}"/>
              </a:ext>
            </a:extLst>
          </p:cNvPr>
          <p:cNvSpPr/>
          <p:nvPr/>
        </p:nvSpPr>
        <p:spPr>
          <a:xfrm>
            <a:off x="991554" y="2235596"/>
            <a:ext cx="3465829" cy="493198"/>
          </a:xfrm>
          <a:prstGeom prst="rect">
            <a:avLst/>
          </a:prstGeom>
          <a:solidFill>
            <a:schemeClr val="tx2">
              <a:lumMod val="90000"/>
              <a:lumOff val="10000"/>
            </a:schemeClr>
          </a:solidFill>
          <a:ln>
            <a:solidFill>
              <a:schemeClr val="tx2">
                <a:lumMod val="90000"/>
                <a:lumOff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solidFill>
                  <a:schemeClr val="bg1"/>
                </a:solidFill>
                <a:latin typeface="Poppins" panose="00000500000000000000" pitchFamily="2" charset="0"/>
                <a:cs typeface="Poppins" panose="00000500000000000000" pitchFamily="2" charset="0"/>
              </a:rPr>
              <a:t>PHASE 1</a:t>
            </a:r>
          </a:p>
        </p:txBody>
      </p:sp>
      <p:sp>
        <p:nvSpPr>
          <p:cNvPr id="6" name="Rectangle 5">
            <a:extLst>
              <a:ext uri="{FF2B5EF4-FFF2-40B4-BE49-F238E27FC236}">
                <a16:creationId xmlns:a16="http://schemas.microsoft.com/office/drawing/2014/main" id="{A05338A1-ADA5-0B5C-C333-F45892FC8202}"/>
              </a:ext>
            </a:extLst>
          </p:cNvPr>
          <p:cNvSpPr/>
          <p:nvPr/>
        </p:nvSpPr>
        <p:spPr>
          <a:xfrm>
            <a:off x="4535013" y="2235596"/>
            <a:ext cx="3465829" cy="493198"/>
          </a:xfrm>
          <a:prstGeom prst="rect">
            <a:avLst/>
          </a:prstGeom>
          <a:solidFill>
            <a:schemeClr val="tx2">
              <a:lumMod val="75000"/>
              <a:lumOff val="25000"/>
            </a:schemeClr>
          </a:solidFill>
          <a:ln>
            <a:solidFill>
              <a:schemeClr val="tx2">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solidFill>
                  <a:schemeClr val="bg1"/>
                </a:solidFill>
                <a:latin typeface="Poppins" panose="00000500000000000000" pitchFamily="2" charset="0"/>
                <a:cs typeface="Poppins" panose="00000500000000000000" pitchFamily="2" charset="0"/>
              </a:rPr>
              <a:t>PHASE 2</a:t>
            </a:r>
          </a:p>
        </p:txBody>
      </p:sp>
      <p:sp>
        <p:nvSpPr>
          <p:cNvPr id="7" name="Rectangle 6">
            <a:extLst>
              <a:ext uri="{FF2B5EF4-FFF2-40B4-BE49-F238E27FC236}">
                <a16:creationId xmlns:a16="http://schemas.microsoft.com/office/drawing/2014/main" id="{2C8D8926-BCD7-B907-0E4E-6E2051DCF4EE}"/>
              </a:ext>
            </a:extLst>
          </p:cNvPr>
          <p:cNvSpPr/>
          <p:nvPr/>
        </p:nvSpPr>
        <p:spPr>
          <a:xfrm>
            <a:off x="8078471" y="2235596"/>
            <a:ext cx="3465829" cy="493198"/>
          </a:xfrm>
          <a:prstGeom prst="rect">
            <a:avLst/>
          </a:prstGeom>
          <a:solidFill>
            <a:schemeClr val="tx2">
              <a:lumMod val="50000"/>
              <a:lumOff val="50000"/>
            </a:schemeClr>
          </a:solidFill>
          <a:ln>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solidFill>
                  <a:schemeClr val="bg1"/>
                </a:solidFill>
                <a:latin typeface="Poppins" panose="00000500000000000000" pitchFamily="2" charset="0"/>
                <a:cs typeface="Poppins" panose="00000500000000000000" pitchFamily="2" charset="0"/>
              </a:rPr>
              <a:t>PHASE 3</a:t>
            </a:r>
          </a:p>
        </p:txBody>
      </p:sp>
      <p:sp>
        <p:nvSpPr>
          <p:cNvPr id="8" name="Rectangle 7">
            <a:extLst>
              <a:ext uri="{FF2B5EF4-FFF2-40B4-BE49-F238E27FC236}">
                <a16:creationId xmlns:a16="http://schemas.microsoft.com/office/drawing/2014/main" id="{F403F86A-ABF0-6FD9-02EC-98137E2E1E0B}"/>
              </a:ext>
            </a:extLst>
          </p:cNvPr>
          <p:cNvSpPr/>
          <p:nvPr/>
        </p:nvSpPr>
        <p:spPr>
          <a:xfrm>
            <a:off x="939799" y="2969789"/>
            <a:ext cx="3465829" cy="700909"/>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500" b="1">
                <a:solidFill>
                  <a:schemeClr val="tx2">
                    <a:lumMod val="90000"/>
                    <a:lumOff val="10000"/>
                  </a:schemeClr>
                </a:solidFill>
                <a:latin typeface="Poppins" panose="00000500000000000000" pitchFamily="2" charset="0"/>
                <a:cs typeface="Poppins" panose="00000500000000000000" pitchFamily="2" charset="0"/>
              </a:rPr>
              <a:t>Define the vision and purpose of REVEAL</a:t>
            </a:r>
          </a:p>
        </p:txBody>
      </p:sp>
      <p:sp>
        <p:nvSpPr>
          <p:cNvPr id="9" name="Rectangle 8">
            <a:extLst>
              <a:ext uri="{FF2B5EF4-FFF2-40B4-BE49-F238E27FC236}">
                <a16:creationId xmlns:a16="http://schemas.microsoft.com/office/drawing/2014/main" id="{87A1DA81-73C1-F7D9-2046-A28D2FBED418}"/>
              </a:ext>
            </a:extLst>
          </p:cNvPr>
          <p:cNvSpPr/>
          <p:nvPr/>
        </p:nvSpPr>
        <p:spPr>
          <a:xfrm>
            <a:off x="4509136" y="2969789"/>
            <a:ext cx="3465829" cy="700909"/>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500" b="1">
                <a:solidFill>
                  <a:srgbClr val="A2127E"/>
                </a:solidFill>
                <a:latin typeface="Poppins" panose="00000500000000000000" pitchFamily="2" charset="0"/>
                <a:cs typeface="Poppins" panose="00000500000000000000" pitchFamily="2" charset="0"/>
              </a:rPr>
              <a:t>Confirm the feasibility of REVEAL</a:t>
            </a:r>
          </a:p>
        </p:txBody>
      </p:sp>
      <p:sp>
        <p:nvSpPr>
          <p:cNvPr id="10" name="Rectangle 9">
            <a:extLst>
              <a:ext uri="{FF2B5EF4-FFF2-40B4-BE49-F238E27FC236}">
                <a16:creationId xmlns:a16="http://schemas.microsoft.com/office/drawing/2014/main" id="{7BF8CF23-9837-A05F-A680-D7DC68954C65}"/>
              </a:ext>
            </a:extLst>
          </p:cNvPr>
          <p:cNvSpPr/>
          <p:nvPr/>
        </p:nvSpPr>
        <p:spPr>
          <a:xfrm>
            <a:off x="8078473" y="2969789"/>
            <a:ext cx="3465829" cy="700909"/>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r>
              <a:rPr lang="en-GB" sz="1500" b="1">
                <a:solidFill>
                  <a:schemeClr val="tx2">
                    <a:lumMod val="50000"/>
                    <a:lumOff val="50000"/>
                  </a:schemeClr>
                </a:solidFill>
                <a:latin typeface="Poppins" panose="00000500000000000000" pitchFamily="2" charset="0"/>
                <a:cs typeface="Poppins" panose="00000500000000000000" pitchFamily="2" charset="0"/>
              </a:rPr>
              <a:t>Define and design technical solutions and ensure organisational readiness for future implementations</a:t>
            </a:r>
          </a:p>
        </p:txBody>
      </p:sp>
      <p:sp>
        <p:nvSpPr>
          <p:cNvPr id="11" name="Rectangle 10">
            <a:extLst>
              <a:ext uri="{FF2B5EF4-FFF2-40B4-BE49-F238E27FC236}">
                <a16:creationId xmlns:a16="http://schemas.microsoft.com/office/drawing/2014/main" id="{0FD3D389-9187-5F68-C552-8CC42F755429}"/>
              </a:ext>
            </a:extLst>
          </p:cNvPr>
          <p:cNvSpPr/>
          <p:nvPr/>
        </p:nvSpPr>
        <p:spPr>
          <a:xfrm>
            <a:off x="939798" y="3912626"/>
            <a:ext cx="3465829" cy="2684819"/>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285750" indent="-285750">
              <a:buFont typeface="Arial" panose="020B0604020202020204" pitchFamily="34" charset="0"/>
              <a:buChar char="•"/>
            </a:pPr>
            <a:r>
              <a:rPr lang="en-GB" sz="1400" dirty="0">
                <a:solidFill>
                  <a:schemeClr val="tx1"/>
                </a:solidFill>
                <a:latin typeface="Poppins" panose="00000500000000000000" pitchFamily="2" charset="0"/>
                <a:cs typeface="Poppins" panose="00000500000000000000" pitchFamily="2" charset="0"/>
              </a:rPr>
              <a:t>Identified </a:t>
            </a:r>
            <a:r>
              <a:rPr lang="en-GB" sz="1400" b="1" dirty="0">
                <a:solidFill>
                  <a:schemeClr val="tx2">
                    <a:lumMod val="90000"/>
                    <a:lumOff val="10000"/>
                  </a:schemeClr>
                </a:solidFill>
                <a:latin typeface="Poppins" panose="00000500000000000000" pitchFamily="2" charset="0"/>
                <a:cs typeface="Poppins" panose="00000500000000000000" pitchFamily="2" charset="0"/>
              </a:rPr>
              <a:t>key problem statements </a:t>
            </a:r>
            <a:r>
              <a:rPr lang="en-GB" sz="1400" dirty="0">
                <a:solidFill>
                  <a:schemeClr val="tx1"/>
                </a:solidFill>
                <a:latin typeface="Poppins" panose="00000500000000000000" pitchFamily="2" charset="0"/>
                <a:cs typeface="Poppins" panose="00000500000000000000" pitchFamily="2" charset="0"/>
              </a:rPr>
              <a:t>linked to wider energy sector challenges which supported the need for the REVEAL platform</a:t>
            </a:r>
          </a:p>
          <a:p>
            <a:pPr marL="285750" indent="-285750">
              <a:buFont typeface="Arial" panose="020B0604020202020204" pitchFamily="34" charset="0"/>
              <a:buChar char="•"/>
            </a:pPr>
            <a:r>
              <a:rPr lang="en-GB" sz="1400" dirty="0">
                <a:solidFill>
                  <a:schemeClr val="tx1"/>
                </a:solidFill>
                <a:latin typeface="Poppins" panose="00000500000000000000" pitchFamily="2" charset="0"/>
                <a:cs typeface="Poppins" panose="00000500000000000000" pitchFamily="2" charset="0"/>
              </a:rPr>
              <a:t>Secured </a:t>
            </a:r>
            <a:r>
              <a:rPr lang="en-GB" sz="1400" b="1" dirty="0">
                <a:solidFill>
                  <a:schemeClr val="tx2">
                    <a:lumMod val="90000"/>
                    <a:lumOff val="10000"/>
                  </a:schemeClr>
                </a:solidFill>
                <a:latin typeface="Poppins" panose="00000500000000000000" pitchFamily="2" charset="0"/>
                <a:cs typeface="Poppins" panose="00000500000000000000" pitchFamily="2" charset="0"/>
              </a:rPr>
              <a:t>buy-in</a:t>
            </a:r>
            <a:r>
              <a:rPr lang="en-GB" sz="1400" b="1" dirty="0">
                <a:solidFill>
                  <a:schemeClr val="tx1"/>
                </a:solidFill>
                <a:latin typeface="Poppins" panose="00000500000000000000" pitchFamily="2" charset="0"/>
                <a:cs typeface="Poppins" panose="00000500000000000000" pitchFamily="2" charset="0"/>
              </a:rPr>
              <a:t> </a:t>
            </a:r>
            <a:r>
              <a:rPr lang="en-GB" sz="1400" dirty="0">
                <a:solidFill>
                  <a:schemeClr val="tx1"/>
                </a:solidFill>
                <a:latin typeface="Poppins" panose="00000500000000000000" pitchFamily="2" charset="0"/>
                <a:cs typeface="Poppins" panose="00000500000000000000" pitchFamily="2" charset="0"/>
              </a:rPr>
              <a:t>from </a:t>
            </a:r>
            <a:r>
              <a:rPr lang="en-GB" sz="1400" b="1" dirty="0">
                <a:solidFill>
                  <a:schemeClr val="tx2">
                    <a:lumMod val="90000"/>
                    <a:lumOff val="10000"/>
                  </a:schemeClr>
                </a:solidFill>
                <a:latin typeface="Poppins" panose="00000500000000000000" pitchFamily="2" charset="0"/>
                <a:cs typeface="Poppins" panose="00000500000000000000" pitchFamily="2" charset="0"/>
              </a:rPr>
              <a:t>NESO</a:t>
            </a:r>
            <a:r>
              <a:rPr lang="en-GB" sz="1400" dirty="0">
                <a:solidFill>
                  <a:schemeClr val="tx2">
                    <a:lumMod val="90000"/>
                    <a:lumOff val="10000"/>
                  </a:schemeClr>
                </a:solidFill>
                <a:latin typeface="Poppins" panose="00000500000000000000" pitchFamily="2" charset="0"/>
                <a:cs typeface="Poppins" panose="00000500000000000000" pitchFamily="2" charset="0"/>
              </a:rPr>
              <a:t> </a:t>
            </a:r>
            <a:r>
              <a:rPr lang="en-GB" sz="1400" dirty="0">
                <a:solidFill>
                  <a:schemeClr val="tx1"/>
                </a:solidFill>
                <a:latin typeface="Poppins" panose="00000500000000000000" pitchFamily="2" charset="0"/>
                <a:cs typeface="Poppins" panose="00000500000000000000" pitchFamily="2" charset="0"/>
              </a:rPr>
              <a:t>and </a:t>
            </a:r>
            <a:r>
              <a:rPr lang="en-GB" sz="1400" b="1" dirty="0">
                <a:solidFill>
                  <a:schemeClr val="tx2">
                    <a:lumMod val="90000"/>
                    <a:lumOff val="10000"/>
                  </a:schemeClr>
                </a:solidFill>
                <a:latin typeface="Poppins" panose="00000500000000000000" pitchFamily="2" charset="0"/>
                <a:cs typeface="Poppins" panose="00000500000000000000" pitchFamily="2" charset="0"/>
              </a:rPr>
              <a:t>industry stakeholders</a:t>
            </a:r>
            <a:r>
              <a:rPr lang="en-GB" sz="1400" dirty="0">
                <a:solidFill>
                  <a:schemeClr val="tx1"/>
                </a:solidFill>
                <a:latin typeface="Poppins" panose="00000500000000000000" pitchFamily="2" charset="0"/>
                <a:cs typeface="Poppins" panose="00000500000000000000" pitchFamily="2" charset="0"/>
              </a:rPr>
              <a:t> on REVEAL</a:t>
            </a:r>
          </a:p>
          <a:p>
            <a:pPr marL="285750" indent="-285750">
              <a:buFont typeface="Arial" panose="020B0604020202020204" pitchFamily="34" charset="0"/>
              <a:buChar char="•"/>
            </a:pPr>
            <a:r>
              <a:rPr lang="en-GB" sz="1400" dirty="0">
                <a:solidFill>
                  <a:schemeClr val="tx1"/>
                </a:solidFill>
                <a:latin typeface="Poppins" panose="00000500000000000000" pitchFamily="2" charset="0"/>
                <a:cs typeface="Poppins" panose="00000500000000000000" pitchFamily="2" charset="0"/>
              </a:rPr>
              <a:t>Defined the </a:t>
            </a:r>
            <a:r>
              <a:rPr lang="en-GB" sz="1400" b="1" dirty="0">
                <a:solidFill>
                  <a:schemeClr val="tx2">
                    <a:lumMod val="90000"/>
                    <a:lumOff val="10000"/>
                  </a:schemeClr>
                </a:solidFill>
                <a:latin typeface="Poppins" panose="00000500000000000000" pitchFamily="2" charset="0"/>
                <a:cs typeface="Poppins" panose="00000500000000000000" pitchFamily="2" charset="0"/>
              </a:rPr>
              <a:t>future vision</a:t>
            </a:r>
            <a:r>
              <a:rPr lang="en-GB" sz="1400" dirty="0">
                <a:solidFill>
                  <a:schemeClr val="tx2">
                    <a:lumMod val="90000"/>
                    <a:lumOff val="10000"/>
                  </a:schemeClr>
                </a:solidFill>
                <a:latin typeface="Poppins" panose="00000500000000000000" pitchFamily="2" charset="0"/>
                <a:cs typeface="Poppins" panose="00000500000000000000" pitchFamily="2" charset="0"/>
              </a:rPr>
              <a:t> </a:t>
            </a:r>
            <a:r>
              <a:rPr lang="en-GB" sz="1400" dirty="0">
                <a:solidFill>
                  <a:schemeClr val="tx1"/>
                </a:solidFill>
                <a:latin typeface="Poppins" panose="00000500000000000000" pitchFamily="2" charset="0"/>
                <a:cs typeface="Poppins" panose="00000500000000000000" pitchFamily="2" charset="0"/>
              </a:rPr>
              <a:t>and </a:t>
            </a:r>
            <a:r>
              <a:rPr lang="en-GB" sz="1400" b="1" dirty="0">
                <a:solidFill>
                  <a:schemeClr val="tx2">
                    <a:lumMod val="90000"/>
                    <a:lumOff val="10000"/>
                  </a:schemeClr>
                </a:solidFill>
                <a:latin typeface="Poppins" panose="00000500000000000000" pitchFamily="2" charset="0"/>
                <a:cs typeface="Poppins" panose="00000500000000000000" pitchFamily="2" charset="0"/>
              </a:rPr>
              <a:t>purpose</a:t>
            </a:r>
          </a:p>
          <a:p>
            <a:pPr marL="285750" indent="-285750">
              <a:buFont typeface="Arial" panose="020B0604020202020204" pitchFamily="34" charset="0"/>
              <a:buChar char="•"/>
            </a:pPr>
            <a:r>
              <a:rPr lang="en-GB" sz="1400" dirty="0">
                <a:solidFill>
                  <a:schemeClr val="tx1"/>
                </a:solidFill>
                <a:latin typeface="Poppins" panose="00000500000000000000" pitchFamily="2" charset="0"/>
                <a:cs typeface="Poppins" panose="00000500000000000000" pitchFamily="2" charset="0"/>
              </a:rPr>
              <a:t>Began to define the </a:t>
            </a:r>
            <a:r>
              <a:rPr lang="en-GB" sz="1400" b="1" dirty="0">
                <a:solidFill>
                  <a:schemeClr val="tx2">
                    <a:lumMod val="90000"/>
                    <a:lumOff val="10000"/>
                  </a:schemeClr>
                </a:solidFill>
                <a:latin typeface="Poppins" panose="00000500000000000000" pitchFamily="2" charset="0"/>
                <a:cs typeface="Poppins" panose="00000500000000000000" pitchFamily="2" charset="0"/>
              </a:rPr>
              <a:t>core capabilities </a:t>
            </a:r>
            <a:r>
              <a:rPr lang="en-GB" sz="1400" dirty="0">
                <a:solidFill>
                  <a:schemeClr val="tx1"/>
                </a:solidFill>
                <a:latin typeface="Poppins" panose="00000500000000000000" pitchFamily="2" charset="0"/>
                <a:cs typeface="Poppins" panose="00000500000000000000" pitchFamily="2" charset="0"/>
              </a:rPr>
              <a:t>for the REVEAL solutions</a:t>
            </a:r>
          </a:p>
        </p:txBody>
      </p:sp>
      <p:sp>
        <p:nvSpPr>
          <p:cNvPr id="12" name="Rectangle 11">
            <a:extLst>
              <a:ext uri="{FF2B5EF4-FFF2-40B4-BE49-F238E27FC236}">
                <a16:creationId xmlns:a16="http://schemas.microsoft.com/office/drawing/2014/main" id="{6B1BC5BE-4170-25FB-D7C9-50E9D53B3AA3}"/>
              </a:ext>
            </a:extLst>
          </p:cNvPr>
          <p:cNvSpPr/>
          <p:nvPr/>
        </p:nvSpPr>
        <p:spPr>
          <a:xfrm>
            <a:off x="4363085" y="3911693"/>
            <a:ext cx="3465829" cy="2286307"/>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285750" indent="-285750">
              <a:buFont typeface="Arial" panose="020B0604020202020204" pitchFamily="34" charset="0"/>
              <a:buChar char="•"/>
            </a:pPr>
            <a:r>
              <a:rPr lang="en-GB" sz="1400">
                <a:solidFill>
                  <a:schemeClr val="tx1"/>
                </a:solidFill>
                <a:latin typeface="Poppins" panose="00000500000000000000" pitchFamily="2" charset="0"/>
                <a:cs typeface="Poppins" panose="00000500000000000000" pitchFamily="2" charset="0"/>
              </a:rPr>
              <a:t>Identified and scoped </a:t>
            </a:r>
            <a:r>
              <a:rPr lang="en-GB" sz="1400" b="1">
                <a:solidFill>
                  <a:srgbClr val="A2127E"/>
                </a:solidFill>
                <a:latin typeface="Poppins" panose="00000500000000000000" pitchFamily="2" charset="0"/>
                <a:cs typeface="Poppins" panose="00000500000000000000" pitchFamily="2" charset="0"/>
              </a:rPr>
              <a:t>four potential solution options</a:t>
            </a:r>
          </a:p>
          <a:p>
            <a:pPr marL="285750" indent="-285750">
              <a:buFont typeface="Arial" panose="020B0604020202020204" pitchFamily="34" charset="0"/>
              <a:buChar char="•"/>
            </a:pPr>
            <a:r>
              <a:rPr lang="en-GB" sz="1400" b="1">
                <a:solidFill>
                  <a:srgbClr val="A2127E"/>
                </a:solidFill>
                <a:latin typeface="Poppins" panose="00000500000000000000" pitchFamily="2" charset="0"/>
                <a:cs typeface="Poppins" panose="00000500000000000000" pitchFamily="2" charset="0"/>
              </a:rPr>
              <a:t>Prioritised</a:t>
            </a:r>
            <a:r>
              <a:rPr lang="en-GB" sz="1400">
                <a:solidFill>
                  <a:schemeClr val="tx1"/>
                </a:solidFill>
                <a:latin typeface="Poppins" panose="00000500000000000000" pitchFamily="2" charset="0"/>
                <a:cs typeface="Poppins" panose="00000500000000000000" pitchFamily="2" charset="0"/>
              </a:rPr>
              <a:t> designs based on </a:t>
            </a:r>
            <a:r>
              <a:rPr lang="en-GB" sz="1400" b="1">
                <a:solidFill>
                  <a:srgbClr val="A2127E"/>
                </a:solidFill>
                <a:latin typeface="Poppins" panose="00000500000000000000" pitchFamily="2" charset="0"/>
                <a:cs typeface="Poppins" panose="00000500000000000000" pitchFamily="2" charset="0"/>
              </a:rPr>
              <a:t>feasibility </a:t>
            </a:r>
          </a:p>
          <a:p>
            <a:pPr marL="285750" indent="-285750">
              <a:buFont typeface="Arial" panose="020B0604020202020204" pitchFamily="34" charset="0"/>
              <a:buChar char="•"/>
            </a:pPr>
            <a:r>
              <a:rPr lang="en-GB" sz="1400">
                <a:solidFill>
                  <a:schemeClr val="tx1"/>
                </a:solidFill>
                <a:latin typeface="Poppins" panose="00000500000000000000" pitchFamily="2" charset="0"/>
                <a:cs typeface="Poppins" panose="00000500000000000000" pitchFamily="2" charset="0"/>
              </a:rPr>
              <a:t>Defined our </a:t>
            </a:r>
            <a:r>
              <a:rPr lang="en-GB" sz="1400" b="1">
                <a:solidFill>
                  <a:srgbClr val="A2127E"/>
                </a:solidFill>
                <a:latin typeface="Poppins" panose="00000500000000000000" pitchFamily="2" charset="0"/>
                <a:cs typeface="Poppins" panose="00000500000000000000" pitchFamily="2" charset="0"/>
              </a:rPr>
              <a:t>value case </a:t>
            </a:r>
            <a:r>
              <a:rPr lang="en-GB" sz="1400">
                <a:solidFill>
                  <a:schemeClr val="tx1"/>
                </a:solidFill>
                <a:latin typeface="Poppins" panose="00000500000000000000" pitchFamily="2" charset="0"/>
                <a:cs typeface="Poppins" panose="00000500000000000000" pitchFamily="2" charset="0"/>
              </a:rPr>
              <a:t>for business and industry </a:t>
            </a:r>
          </a:p>
          <a:p>
            <a:pPr marL="285750" indent="-285750">
              <a:buFont typeface="Arial" panose="020B0604020202020204" pitchFamily="34" charset="0"/>
              <a:buChar char="•"/>
            </a:pPr>
            <a:r>
              <a:rPr lang="en-GB" sz="1400">
                <a:solidFill>
                  <a:schemeClr val="tx1"/>
                </a:solidFill>
                <a:latin typeface="Poppins" panose="00000500000000000000" pitchFamily="2" charset="0"/>
                <a:cs typeface="Poppins" panose="00000500000000000000" pitchFamily="2" charset="0"/>
              </a:rPr>
              <a:t>Identified </a:t>
            </a:r>
            <a:r>
              <a:rPr lang="en-GB" sz="1400" b="1">
                <a:solidFill>
                  <a:srgbClr val="A2127E"/>
                </a:solidFill>
                <a:latin typeface="Poppins" panose="00000500000000000000" pitchFamily="2" charset="0"/>
                <a:cs typeface="Poppins" panose="00000500000000000000" pitchFamily="2" charset="0"/>
              </a:rPr>
              <a:t>questions</a:t>
            </a:r>
            <a:r>
              <a:rPr lang="en-GB" sz="1400" b="1">
                <a:solidFill>
                  <a:schemeClr val="tx1"/>
                </a:solidFill>
                <a:latin typeface="Poppins" panose="00000500000000000000" pitchFamily="2" charset="0"/>
                <a:cs typeface="Poppins" panose="00000500000000000000" pitchFamily="2" charset="0"/>
              </a:rPr>
              <a:t> </a:t>
            </a:r>
            <a:r>
              <a:rPr lang="en-GB" sz="1400">
                <a:solidFill>
                  <a:schemeClr val="tx1"/>
                </a:solidFill>
                <a:latin typeface="Poppins" panose="00000500000000000000" pitchFamily="2" charset="0"/>
                <a:cs typeface="Poppins" panose="00000500000000000000" pitchFamily="2" charset="0"/>
              </a:rPr>
              <a:t>for </a:t>
            </a:r>
            <a:r>
              <a:rPr lang="en-GB" sz="1400" b="1">
                <a:solidFill>
                  <a:srgbClr val="A2127E"/>
                </a:solidFill>
                <a:latin typeface="Poppins" panose="00000500000000000000" pitchFamily="2" charset="0"/>
                <a:cs typeface="Poppins" panose="00000500000000000000" pitchFamily="2" charset="0"/>
              </a:rPr>
              <a:t>further exploration </a:t>
            </a:r>
          </a:p>
        </p:txBody>
      </p:sp>
      <p:sp>
        <p:nvSpPr>
          <p:cNvPr id="13" name="Rectangle 12">
            <a:extLst>
              <a:ext uri="{FF2B5EF4-FFF2-40B4-BE49-F238E27FC236}">
                <a16:creationId xmlns:a16="http://schemas.microsoft.com/office/drawing/2014/main" id="{C738F981-E8FC-6BC2-E998-1E49872D66FD}"/>
              </a:ext>
            </a:extLst>
          </p:cNvPr>
          <p:cNvSpPr/>
          <p:nvPr/>
        </p:nvSpPr>
        <p:spPr>
          <a:xfrm>
            <a:off x="8078470" y="3911693"/>
            <a:ext cx="3551555" cy="2286307"/>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285750" indent="-285750">
              <a:buFont typeface="Arial" panose="020B0604020202020204" pitchFamily="34" charset="0"/>
              <a:buChar char="•"/>
            </a:pPr>
            <a:r>
              <a:rPr lang="en-GB" sz="1400">
                <a:solidFill>
                  <a:schemeClr val="tx1"/>
                </a:solidFill>
                <a:latin typeface="Poppins" panose="00000500000000000000" pitchFamily="2" charset="0"/>
                <a:cs typeface="Poppins" panose="00000500000000000000" pitchFamily="2" charset="0"/>
              </a:rPr>
              <a:t>Refined potential options and defined and designed </a:t>
            </a:r>
            <a:r>
              <a:rPr lang="en-GB" sz="1400" b="1">
                <a:solidFill>
                  <a:schemeClr val="tx2">
                    <a:lumMod val="50000"/>
                    <a:lumOff val="50000"/>
                  </a:schemeClr>
                </a:solidFill>
                <a:latin typeface="Poppins" panose="00000500000000000000" pitchFamily="2" charset="0"/>
                <a:cs typeface="Poppins" panose="00000500000000000000" pitchFamily="2" charset="0"/>
              </a:rPr>
              <a:t>two technical solutions</a:t>
            </a:r>
          </a:p>
          <a:p>
            <a:pPr marL="285750" indent="-285750">
              <a:buFont typeface="Arial" panose="020B0604020202020204" pitchFamily="34" charset="0"/>
              <a:buChar char="•"/>
            </a:pPr>
            <a:r>
              <a:rPr lang="en-GB" sz="1400">
                <a:solidFill>
                  <a:schemeClr val="tx1"/>
                </a:solidFill>
                <a:latin typeface="Poppins" panose="00000500000000000000" pitchFamily="2" charset="0"/>
                <a:cs typeface="Poppins" panose="00000500000000000000" pitchFamily="2" charset="0"/>
              </a:rPr>
              <a:t>Developed an </a:t>
            </a:r>
            <a:r>
              <a:rPr lang="en-GB" sz="1400" b="1">
                <a:solidFill>
                  <a:schemeClr val="tx2">
                    <a:lumMod val="50000"/>
                    <a:lumOff val="50000"/>
                  </a:schemeClr>
                </a:solidFill>
                <a:latin typeface="Poppins" panose="00000500000000000000" pitchFamily="2" charset="0"/>
                <a:cs typeface="Poppins" panose="00000500000000000000" pitchFamily="2" charset="0"/>
              </a:rPr>
              <a:t>operating</a:t>
            </a:r>
            <a:r>
              <a:rPr lang="en-GB" sz="1400">
                <a:solidFill>
                  <a:schemeClr val="tx1"/>
                </a:solidFill>
                <a:latin typeface="Poppins" panose="00000500000000000000" pitchFamily="2" charset="0"/>
                <a:cs typeface="Poppins" panose="00000500000000000000" pitchFamily="2" charset="0"/>
              </a:rPr>
              <a:t> and </a:t>
            </a:r>
            <a:r>
              <a:rPr lang="en-GB" sz="1400" b="1">
                <a:solidFill>
                  <a:schemeClr val="tx2">
                    <a:lumMod val="50000"/>
                    <a:lumOff val="50000"/>
                  </a:schemeClr>
                </a:solidFill>
                <a:latin typeface="Poppins" panose="00000500000000000000" pitchFamily="2" charset="0"/>
                <a:cs typeface="Poppins" panose="00000500000000000000" pitchFamily="2" charset="0"/>
              </a:rPr>
              <a:t>regulatory model </a:t>
            </a:r>
            <a:r>
              <a:rPr lang="en-GB" sz="1400">
                <a:solidFill>
                  <a:schemeClr val="tx1"/>
                </a:solidFill>
                <a:latin typeface="Poppins" panose="00000500000000000000" pitchFamily="2" charset="0"/>
                <a:cs typeface="Poppins" panose="00000500000000000000" pitchFamily="2" charset="0"/>
              </a:rPr>
              <a:t>to ensure </a:t>
            </a:r>
            <a:r>
              <a:rPr lang="en-GB" sz="1400" b="1">
                <a:solidFill>
                  <a:schemeClr val="tx2">
                    <a:lumMod val="50000"/>
                    <a:lumOff val="50000"/>
                  </a:schemeClr>
                </a:solidFill>
                <a:latin typeface="Poppins" panose="00000500000000000000" pitchFamily="2" charset="0"/>
                <a:cs typeface="Poppins" panose="00000500000000000000" pitchFamily="2" charset="0"/>
              </a:rPr>
              <a:t>organisational readiness</a:t>
            </a:r>
          </a:p>
          <a:p>
            <a:pPr marL="285750" indent="-285750">
              <a:buFont typeface="Arial" panose="020B0604020202020204" pitchFamily="34" charset="0"/>
              <a:buChar char="•"/>
            </a:pPr>
            <a:r>
              <a:rPr lang="en-GB" sz="1400">
                <a:solidFill>
                  <a:schemeClr val="tx1"/>
                </a:solidFill>
                <a:latin typeface="Poppins" panose="00000500000000000000" pitchFamily="2" charset="0"/>
                <a:cs typeface="Poppins" panose="00000500000000000000" pitchFamily="2" charset="0"/>
              </a:rPr>
              <a:t>Created a full </a:t>
            </a:r>
            <a:r>
              <a:rPr lang="en-GB" sz="1400" b="1">
                <a:solidFill>
                  <a:schemeClr val="tx2">
                    <a:lumMod val="50000"/>
                    <a:lumOff val="50000"/>
                  </a:schemeClr>
                </a:solidFill>
                <a:latin typeface="Poppins" panose="00000500000000000000" pitchFamily="2" charset="0"/>
                <a:cs typeface="Poppins" panose="00000500000000000000" pitchFamily="2" charset="0"/>
              </a:rPr>
              <a:t>business case </a:t>
            </a:r>
            <a:r>
              <a:rPr lang="en-GB" sz="1400">
                <a:solidFill>
                  <a:schemeClr val="tx1"/>
                </a:solidFill>
                <a:latin typeface="Poppins" panose="00000500000000000000" pitchFamily="2" charset="0"/>
                <a:cs typeface="Poppins" panose="00000500000000000000" pitchFamily="2" charset="0"/>
              </a:rPr>
              <a:t>and </a:t>
            </a:r>
            <a:r>
              <a:rPr lang="en-GB" sz="1400" b="1">
                <a:solidFill>
                  <a:schemeClr val="tx2">
                    <a:lumMod val="50000"/>
                    <a:lumOff val="50000"/>
                  </a:schemeClr>
                </a:solidFill>
                <a:latin typeface="Poppins" panose="00000500000000000000" pitchFamily="2" charset="0"/>
                <a:cs typeface="Poppins" panose="00000500000000000000" pitchFamily="2" charset="0"/>
              </a:rPr>
              <a:t>implementation roadmaps</a:t>
            </a:r>
          </a:p>
        </p:txBody>
      </p:sp>
      <p:grpSp>
        <p:nvGrpSpPr>
          <p:cNvPr id="14" name="Group 13">
            <a:extLst>
              <a:ext uri="{FF2B5EF4-FFF2-40B4-BE49-F238E27FC236}">
                <a16:creationId xmlns:a16="http://schemas.microsoft.com/office/drawing/2014/main" id="{F134640F-AA36-D552-3303-255970F08FA5}"/>
              </a:ext>
            </a:extLst>
          </p:cNvPr>
          <p:cNvGrpSpPr/>
          <p:nvPr/>
        </p:nvGrpSpPr>
        <p:grpSpPr>
          <a:xfrm>
            <a:off x="5915502" y="1314306"/>
            <a:ext cx="705835" cy="736548"/>
            <a:chOff x="5915502" y="1428806"/>
            <a:chExt cx="705835" cy="736548"/>
          </a:xfrm>
        </p:grpSpPr>
        <p:sp>
          <p:nvSpPr>
            <p:cNvPr id="15" name="Oval 14">
              <a:extLst>
                <a:ext uri="{FF2B5EF4-FFF2-40B4-BE49-F238E27FC236}">
                  <a16:creationId xmlns:a16="http://schemas.microsoft.com/office/drawing/2014/main" id="{6B813A3E-0401-F500-741A-308A03342657}"/>
                </a:ext>
              </a:extLst>
            </p:cNvPr>
            <p:cNvSpPr/>
            <p:nvPr/>
          </p:nvSpPr>
          <p:spPr>
            <a:xfrm>
              <a:off x="5915502" y="1460504"/>
              <a:ext cx="704850" cy="704850"/>
            </a:xfrm>
            <a:prstGeom prst="ellipse">
              <a:avLst/>
            </a:prstGeom>
            <a:solidFill>
              <a:srgbClr val="A2127E"/>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Poppins" panose="00000500000000000000" pitchFamily="2" charset="0"/>
                <a:cs typeface="Poppins" panose="00000500000000000000" pitchFamily="2" charset="0"/>
              </a:endParaRPr>
            </a:p>
          </p:txBody>
        </p:sp>
        <p:pic>
          <p:nvPicPr>
            <p:cNvPr id="16" name="Graphic 15" descr="Clipboard Checked outline">
              <a:extLst>
                <a:ext uri="{FF2B5EF4-FFF2-40B4-BE49-F238E27FC236}">
                  <a16:creationId xmlns:a16="http://schemas.microsoft.com/office/drawing/2014/main" id="{DA61E9DC-5F6A-0FA3-1B7D-016808272CF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20428" y="1428806"/>
              <a:ext cx="700909" cy="700909"/>
            </a:xfrm>
            <a:prstGeom prst="rect">
              <a:avLst/>
            </a:prstGeom>
          </p:spPr>
        </p:pic>
      </p:grpSp>
      <p:grpSp>
        <p:nvGrpSpPr>
          <p:cNvPr id="17" name="Group 16">
            <a:extLst>
              <a:ext uri="{FF2B5EF4-FFF2-40B4-BE49-F238E27FC236}">
                <a16:creationId xmlns:a16="http://schemas.microsoft.com/office/drawing/2014/main" id="{6A93BCA5-5944-1A74-1A7E-62E833D660F9}"/>
              </a:ext>
            </a:extLst>
          </p:cNvPr>
          <p:cNvGrpSpPr/>
          <p:nvPr/>
        </p:nvGrpSpPr>
        <p:grpSpPr>
          <a:xfrm>
            <a:off x="9458961" y="1346004"/>
            <a:ext cx="704850" cy="704850"/>
            <a:chOff x="9458961" y="1460504"/>
            <a:chExt cx="704850" cy="704850"/>
          </a:xfrm>
        </p:grpSpPr>
        <p:sp>
          <p:nvSpPr>
            <p:cNvPr id="18" name="Oval 17">
              <a:extLst>
                <a:ext uri="{FF2B5EF4-FFF2-40B4-BE49-F238E27FC236}">
                  <a16:creationId xmlns:a16="http://schemas.microsoft.com/office/drawing/2014/main" id="{467916E0-CDAC-ABBB-FF18-D15FE404C1D3}"/>
                </a:ext>
              </a:extLst>
            </p:cNvPr>
            <p:cNvSpPr/>
            <p:nvPr/>
          </p:nvSpPr>
          <p:spPr>
            <a:xfrm>
              <a:off x="9458961" y="1460504"/>
              <a:ext cx="704850" cy="704850"/>
            </a:xfrm>
            <a:prstGeom prst="ellipse">
              <a:avLst/>
            </a:prstGeom>
            <a:solidFill>
              <a:srgbClr val="E939BD"/>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Poppins" panose="00000500000000000000" pitchFamily="2" charset="0"/>
                <a:cs typeface="Poppins" panose="00000500000000000000" pitchFamily="2" charset="0"/>
              </a:endParaRPr>
            </a:p>
          </p:txBody>
        </p:sp>
        <p:pic>
          <p:nvPicPr>
            <p:cNvPr id="19" name="Graphic 18" descr="Lightbulb and gear outline">
              <a:extLst>
                <a:ext uri="{FF2B5EF4-FFF2-40B4-BE49-F238E27FC236}">
                  <a16:creationId xmlns:a16="http://schemas.microsoft.com/office/drawing/2014/main" id="{48D8042E-F9D6-B7BD-9FBE-1D048179DB0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60931" y="1462474"/>
              <a:ext cx="700909" cy="700909"/>
            </a:xfrm>
            <a:prstGeom prst="rect">
              <a:avLst/>
            </a:prstGeom>
          </p:spPr>
        </p:pic>
      </p:grpSp>
      <p:grpSp>
        <p:nvGrpSpPr>
          <p:cNvPr id="20" name="Group 19">
            <a:extLst>
              <a:ext uri="{FF2B5EF4-FFF2-40B4-BE49-F238E27FC236}">
                <a16:creationId xmlns:a16="http://schemas.microsoft.com/office/drawing/2014/main" id="{25C871EC-EE97-F936-7E8B-C2B8D8D2A359}"/>
              </a:ext>
            </a:extLst>
          </p:cNvPr>
          <p:cNvGrpSpPr/>
          <p:nvPr/>
        </p:nvGrpSpPr>
        <p:grpSpPr>
          <a:xfrm>
            <a:off x="2371725" y="1346004"/>
            <a:ext cx="704850" cy="704850"/>
            <a:chOff x="2371725" y="1460504"/>
            <a:chExt cx="704850" cy="704850"/>
          </a:xfrm>
        </p:grpSpPr>
        <p:sp>
          <p:nvSpPr>
            <p:cNvPr id="21" name="Oval 20">
              <a:extLst>
                <a:ext uri="{FF2B5EF4-FFF2-40B4-BE49-F238E27FC236}">
                  <a16:creationId xmlns:a16="http://schemas.microsoft.com/office/drawing/2014/main" id="{2E3D287B-53D1-A803-606A-F0AD09F70EF6}"/>
                </a:ext>
              </a:extLst>
            </p:cNvPr>
            <p:cNvSpPr/>
            <p:nvPr/>
          </p:nvSpPr>
          <p:spPr>
            <a:xfrm>
              <a:off x="2371725" y="1460504"/>
              <a:ext cx="704850" cy="704850"/>
            </a:xfrm>
            <a:prstGeom prst="ellipse">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Poppins" panose="00000500000000000000" pitchFamily="2" charset="0"/>
                <a:cs typeface="Poppins" panose="00000500000000000000" pitchFamily="2" charset="0"/>
              </a:endParaRPr>
            </a:p>
          </p:txBody>
        </p:sp>
        <p:pic>
          <p:nvPicPr>
            <p:cNvPr id="22" name="Graphic 21" descr="Bullseye outline">
              <a:extLst>
                <a:ext uri="{FF2B5EF4-FFF2-40B4-BE49-F238E27FC236}">
                  <a16:creationId xmlns:a16="http://schemas.microsoft.com/office/drawing/2014/main" id="{F6FC765A-580A-BC68-8F0A-B8DAD15C03B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373695" y="1462474"/>
              <a:ext cx="700909" cy="700909"/>
            </a:xfrm>
            <a:prstGeom prst="rect">
              <a:avLst/>
            </a:prstGeom>
          </p:spPr>
        </p:pic>
      </p:grpSp>
      <p:pic>
        <p:nvPicPr>
          <p:cNvPr id="24" name="Picture 23">
            <a:extLst>
              <a:ext uri="{FF2B5EF4-FFF2-40B4-BE49-F238E27FC236}">
                <a16:creationId xmlns:a16="http://schemas.microsoft.com/office/drawing/2014/main" id="{00CA4D78-70D2-2EEF-2097-79FECDC07524}"/>
              </a:ext>
            </a:extLst>
          </p:cNvPr>
          <p:cNvPicPr>
            <a:picLocks noChangeAspect="1"/>
          </p:cNvPicPr>
          <p:nvPr/>
        </p:nvPicPr>
        <p:blipFill>
          <a:blip r:embed="rId9"/>
          <a:stretch>
            <a:fillRect/>
          </a:stretch>
        </p:blipFill>
        <p:spPr>
          <a:xfrm>
            <a:off x="592435" y="0"/>
            <a:ext cx="1838582" cy="447737"/>
          </a:xfrm>
          <a:prstGeom prst="rect">
            <a:avLst/>
          </a:prstGeom>
        </p:spPr>
      </p:pic>
    </p:spTree>
    <p:extLst>
      <p:ext uri="{BB962C8B-B14F-4D97-AF65-F5344CB8AC3E}">
        <p14:creationId xmlns:p14="http://schemas.microsoft.com/office/powerpoint/2010/main" val="3743758105"/>
      </p:ext>
    </p:extLst>
  </p:cSld>
  <p:clrMapOvr>
    <a:masterClrMapping/>
  </p:clrMapOvr>
  <p:extLst>
    <p:ext uri="{6950BFC3-D8DA-4A85-94F7-54DA5524770B}">
      <p188:commentRel xmlns:p188="http://schemas.microsoft.com/office/powerpoint/2018/8/main" r:id="rId2"/>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E4144668-4D56-474E-41D0-4C41D7314337}"/>
              </a:ext>
            </a:extLst>
          </p:cNvPr>
          <p:cNvCxnSpPr>
            <a:cxnSpLocks/>
          </p:cNvCxnSpPr>
          <p:nvPr/>
        </p:nvCxnSpPr>
        <p:spPr>
          <a:xfrm flipH="1">
            <a:off x="8191385" y="2162675"/>
            <a:ext cx="3240000" cy="0"/>
          </a:xfrm>
          <a:prstGeom prst="line">
            <a:avLst/>
          </a:prstGeom>
          <a:ln>
            <a:solidFill>
              <a:srgbClr val="E939BD"/>
            </a:solidFill>
          </a:ln>
        </p:spPr>
        <p:style>
          <a:lnRef idx="2">
            <a:schemeClr val="accent1"/>
          </a:lnRef>
          <a:fillRef idx="0">
            <a:schemeClr val="accent1"/>
          </a:fillRef>
          <a:effectRef idx="1">
            <a:schemeClr val="accent1"/>
          </a:effectRef>
          <a:fontRef idx="minor">
            <a:schemeClr val="tx1"/>
          </a:fontRef>
        </p:style>
      </p:cxnSp>
      <p:sp>
        <p:nvSpPr>
          <p:cNvPr id="3" name="Title 1">
            <a:extLst>
              <a:ext uri="{FF2B5EF4-FFF2-40B4-BE49-F238E27FC236}">
                <a16:creationId xmlns:a16="http://schemas.microsoft.com/office/drawing/2014/main" id="{28B42B74-C3C5-1A33-3295-9362A87A391C}"/>
              </a:ext>
            </a:extLst>
          </p:cNvPr>
          <p:cNvSpPr txBox="1">
            <a:spLocks/>
          </p:cNvSpPr>
          <p:nvPr/>
        </p:nvSpPr>
        <p:spPr>
          <a:xfrm>
            <a:off x="592435" y="617051"/>
            <a:ext cx="10838740" cy="829579"/>
          </a:xfrm>
          <a:prstGeom prst="rect">
            <a:avLst/>
          </a:prstGeom>
        </p:spPr>
        <p:txBody>
          <a:bodyPr vert="horz" lIns="0" tIns="45720" rIns="91440" bIns="45720" rtlCol="0" anchor="t">
            <a:normAutofit/>
          </a:bodyPr>
          <a:lstStyle>
            <a:lvl1pPr algn="l" defTabSz="914400" rtl="0" eaLnBrk="1" latinLnBrk="0" hangingPunct="1">
              <a:lnSpc>
                <a:spcPct val="90000"/>
              </a:lnSpc>
              <a:spcBef>
                <a:spcPct val="0"/>
              </a:spcBef>
              <a:buNone/>
              <a:defRPr sz="4400" b="1" i="0" kern="1200">
                <a:solidFill>
                  <a:schemeClr val="accent1"/>
                </a:solidFill>
                <a:latin typeface="Arial" panose="020B0604020202020204" pitchFamily="34" charset="0"/>
                <a:ea typeface="+mj-ea"/>
                <a:cs typeface="Arial" panose="020B0604020202020204" pitchFamily="34" charset="0"/>
              </a:defRPr>
            </a:lvl1pPr>
          </a:lstStyle>
          <a:p>
            <a:r>
              <a:rPr lang="en-GB" sz="2400" dirty="0">
                <a:solidFill>
                  <a:schemeClr val="tx2">
                    <a:lumMod val="90000"/>
                    <a:lumOff val="10000"/>
                  </a:schemeClr>
                </a:solidFill>
                <a:latin typeface="Poppins" panose="00000500000000000000" pitchFamily="2" charset="0"/>
                <a:cs typeface="Poppins" panose="00000500000000000000" pitchFamily="2" charset="0"/>
              </a:rPr>
              <a:t>The REVEAL programme engaged widely throughout NESO </a:t>
            </a:r>
          </a:p>
          <a:p>
            <a:r>
              <a:rPr lang="en-GB" sz="2400" dirty="0">
                <a:solidFill>
                  <a:schemeClr val="tx2">
                    <a:lumMod val="90000"/>
                    <a:lumOff val="10000"/>
                  </a:schemeClr>
                </a:solidFill>
                <a:latin typeface="Poppins" panose="00000500000000000000" pitchFamily="2" charset="0"/>
                <a:cs typeface="Poppins" panose="00000500000000000000" pitchFamily="2" charset="0"/>
              </a:rPr>
              <a:t>and industry to socialise the vision and solution design</a:t>
            </a:r>
          </a:p>
        </p:txBody>
      </p:sp>
      <p:sp>
        <p:nvSpPr>
          <p:cNvPr id="4" name="Rectangle 3">
            <a:extLst>
              <a:ext uri="{FF2B5EF4-FFF2-40B4-BE49-F238E27FC236}">
                <a16:creationId xmlns:a16="http://schemas.microsoft.com/office/drawing/2014/main" id="{B1491B0E-D623-53E4-0F58-20D2FCBFC915}"/>
              </a:ext>
            </a:extLst>
          </p:cNvPr>
          <p:cNvSpPr/>
          <p:nvPr/>
        </p:nvSpPr>
        <p:spPr>
          <a:xfrm>
            <a:off x="8776221" y="2231888"/>
            <a:ext cx="1663032" cy="711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b="1">
                <a:solidFill>
                  <a:srgbClr val="813366"/>
                </a:solidFill>
                <a:latin typeface="Poppins" panose="00000500000000000000" pitchFamily="2" charset="0"/>
                <a:cs typeface="Poppins" panose="00000500000000000000" pitchFamily="2" charset="0"/>
              </a:rPr>
              <a:t>Internal workshops</a:t>
            </a:r>
          </a:p>
        </p:txBody>
      </p:sp>
      <p:sp>
        <p:nvSpPr>
          <p:cNvPr id="5" name="Oval 4">
            <a:extLst>
              <a:ext uri="{FF2B5EF4-FFF2-40B4-BE49-F238E27FC236}">
                <a16:creationId xmlns:a16="http://schemas.microsoft.com/office/drawing/2014/main" id="{0B8F14B4-2B21-7ED9-1EA0-0BED38B81846}"/>
              </a:ext>
            </a:extLst>
          </p:cNvPr>
          <p:cNvSpPr/>
          <p:nvPr/>
        </p:nvSpPr>
        <p:spPr>
          <a:xfrm>
            <a:off x="8205595" y="2318178"/>
            <a:ext cx="570626" cy="538619"/>
          </a:xfrm>
          <a:prstGeom prst="ellipse">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b="1">
                <a:latin typeface="Poppins" panose="00000500000000000000" pitchFamily="2" charset="0"/>
                <a:cs typeface="Poppins" panose="00000500000000000000" pitchFamily="2" charset="0"/>
              </a:rPr>
              <a:t>90</a:t>
            </a:r>
          </a:p>
        </p:txBody>
      </p:sp>
      <p:sp>
        <p:nvSpPr>
          <p:cNvPr id="6" name="Rectangle 5">
            <a:extLst>
              <a:ext uri="{FF2B5EF4-FFF2-40B4-BE49-F238E27FC236}">
                <a16:creationId xmlns:a16="http://schemas.microsoft.com/office/drawing/2014/main" id="{2E01890A-00A3-DF6E-626D-C437C87B4241}"/>
              </a:ext>
            </a:extLst>
          </p:cNvPr>
          <p:cNvSpPr/>
          <p:nvPr/>
        </p:nvSpPr>
        <p:spPr>
          <a:xfrm>
            <a:off x="8205594" y="2978880"/>
            <a:ext cx="3373547" cy="11479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lstStyle/>
          <a:p>
            <a:r>
              <a:rPr lang="en-US" sz="1000">
                <a:solidFill>
                  <a:schemeClr val="tx1"/>
                </a:solidFill>
                <a:latin typeface="Poppins" panose="00000500000000000000" pitchFamily="2" charset="0"/>
                <a:cs typeface="Poppins" panose="00000500000000000000" pitchFamily="2" charset="0"/>
              </a:rPr>
              <a:t>Facilitated 90 calls and workshops with internal NESO stakeholder groups to:</a:t>
            </a:r>
          </a:p>
          <a:p>
            <a:pPr marL="171450" indent="-171450">
              <a:buFont typeface="Arial" panose="020B0604020202020204" pitchFamily="34" charset="0"/>
              <a:buChar char="•"/>
            </a:pPr>
            <a:r>
              <a:rPr lang="en-US" sz="1000">
                <a:solidFill>
                  <a:schemeClr val="tx1"/>
                </a:solidFill>
                <a:latin typeface="Poppins" panose="00000500000000000000" pitchFamily="2" charset="0"/>
                <a:cs typeface="Poppins" panose="00000500000000000000" pitchFamily="2" charset="0"/>
              </a:rPr>
              <a:t>Help further define REVEAL</a:t>
            </a:r>
          </a:p>
          <a:p>
            <a:pPr marL="171450" indent="-171450">
              <a:buFont typeface="Arial" panose="020B0604020202020204" pitchFamily="34" charset="0"/>
              <a:buChar char="•"/>
            </a:pPr>
            <a:r>
              <a:rPr lang="en-US" sz="1000">
                <a:solidFill>
                  <a:schemeClr val="tx1"/>
                </a:solidFill>
                <a:latin typeface="Poppins" panose="00000500000000000000" pitchFamily="2" charset="0"/>
                <a:cs typeface="Poppins" panose="00000500000000000000" pitchFamily="2" charset="0"/>
              </a:rPr>
              <a:t>Gather and validate use cases</a:t>
            </a:r>
          </a:p>
          <a:p>
            <a:pPr marL="171450" indent="-171450">
              <a:buFont typeface="Arial" panose="020B0604020202020204" pitchFamily="34" charset="0"/>
              <a:buChar char="•"/>
            </a:pPr>
            <a:r>
              <a:rPr lang="en-US" sz="1000">
                <a:solidFill>
                  <a:schemeClr val="tx1"/>
                </a:solidFill>
                <a:latin typeface="Poppins" panose="00000500000000000000" pitchFamily="2" charset="0"/>
                <a:cs typeface="Poppins" panose="00000500000000000000" pitchFamily="2" charset="0"/>
              </a:rPr>
              <a:t>Refine our solution design</a:t>
            </a:r>
          </a:p>
          <a:p>
            <a:pPr marL="171450" indent="-171450">
              <a:buFont typeface="Arial" panose="020B0604020202020204" pitchFamily="34" charset="0"/>
              <a:buChar char="•"/>
            </a:pPr>
            <a:r>
              <a:rPr lang="en-US" sz="1000">
                <a:solidFill>
                  <a:schemeClr val="tx1"/>
                </a:solidFill>
                <a:latin typeface="Poppins" panose="00000500000000000000" pitchFamily="2" charset="0"/>
                <a:cs typeface="Poppins" panose="00000500000000000000" pitchFamily="2" charset="0"/>
              </a:rPr>
              <a:t>Inform the to-be processes and operating model</a:t>
            </a:r>
            <a:endParaRPr lang="en-GB" sz="1000">
              <a:solidFill>
                <a:schemeClr val="tx1"/>
              </a:solidFill>
              <a:latin typeface="Poppins" panose="00000500000000000000" pitchFamily="2" charset="0"/>
              <a:cs typeface="Poppins" panose="00000500000000000000" pitchFamily="2" charset="0"/>
            </a:endParaRPr>
          </a:p>
        </p:txBody>
      </p:sp>
      <p:cxnSp>
        <p:nvCxnSpPr>
          <p:cNvPr id="7" name="Straight Connector 6">
            <a:extLst>
              <a:ext uri="{FF2B5EF4-FFF2-40B4-BE49-F238E27FC236}">
                <a16:creationId xmlns:a16="http://schemas.microsoft.com/office/drawing/2014/main" id="{4516BC93-F82E-3300-033C-332838015889}"/>
              </a:ext>
              <a:ext uri="{C183D7F6-B498-43B3-948B-1728B52AA6E4}">
                <adec:decorative xmlns:adec="http://schemas.microsoft.com/office/drawing/2017/decorative" val="1"/>
              </a:ext>
            </a:extLst>
          </p:cNvPr>
          <p:cNvCxnSpPr>
            <a:cxnSpLocks/>
          </p:cNvCxnSpPr>
          <p:nvPr/>
        </p:nvCxnSpPr>
        <p:spPr>
          <a:xfrm>
            <a:off x="8205594" y="2962612"/>
            <a:ext cx="3281556" cy="0"/>
          </a:xfrm>
          <a:prstGeom prst="line">
            <a:avLst/>
          </a:prstGeom>
          <a:ln w="38100">
            <a:solidFill>
              <a:srgbClr val="813366"/>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C1B1C54B-2AB2-A6DF-80AF-E0900542E52A}"/>
              </a:ext>
            </a:extLst>
          </p:cNvPr>
          <p:cNvSpPr/>
          <p:nvPr/>
        </p:nvSpPr>
        <p:spPr>
          <a:xfrm>
            <a:off x="8176381" y="4033992"/>
            <a:ext cx="570626" cy="538619"/>
          </a:xfrm>
          <a:prstGeom prst="ellipse">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b="1">
                <a:latin typeface="Poppins" panose="00000500000000000000" pitchFamily="2" charset="0"/>
                <a:cs typeface="Poppins" panose="00000500000000000000" pitchFamily="2" charset="0"/>
              </a:rPr>
              <a:t>20</a:t>
            </a:r>
          </a:p>
        </p:txBody>
      </p:sp>
      <p:sp>
        <p:nvSpPr>
          <p:cNvPr id="9" name="Rectangle 8">
            <a:extLst>
              <a:ext uri="{FF2B5EF4-FFF2-40B4-BE49-F238E27FC236}">
                <a16:creationId xmlns:a16="http://schemas.microsoft.com/office/drawing/2014/main" id="{D6BBA4C5-B15E-C3D1-21D8-E0DBC6E46DD1}"/>
              </a:ext>
            </a:extLst>
          </p:cNvPr>
          <p:cNvSpPr/>
          <p:nvPr/>
        </p:nvSpPr>
        <p:spPr>
          <a:xfrm>
            <a:off x="8176381" y="4695699"/>
            <a:ext cx="3281558" cy="11479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lstStyle/>
          <a:p>
            <a:r>
              <a:rPr lang="en-US" sz="1000">
                <a:solidFill>
                  <a:schemeClr val="tx1"/>
                </a:solidFill>
                <a:latin typeface="Poppins" panose="00000500000000000000" pitchFamily="2" charset="0"/>
                <a:cs typeface="Poppins" panose="00000500000000000000" pitchFamily="2" charset="0"/>
              </a:rPr>
              <a:t>Facilitated 20 external workshops and user research sessions with Ofgem and industry to:</a:t>
            </a:r>
          </a:p>
          <a:p>
            <a:pPr marL="171450" indent="-171450">
              <a:buFont typeface="Arial" panose="020B0604020202020204" pitchFamily="34" charset="0"/>
              <a:buChar char="•"/>
            </a:pPr>
            <a:r>
              <a:rPr lang="en-US" sz="1000">
                <a:solidFill>
                  <a:schemeClr val="tx1"/>
                </a:solidFill>
                <a:latin typeface="Poppins" panose="00000500000000000000" pitchFamily="2" charset="0"/>
                <a:cs typeface="Poppins" panose="00000500000000000000" pitchFamily="2" charset="0"/>
              </a:rPr>
              <a:t>Discuss regulatory processes</a:t>
            </a:r>
          </a:p>
          <a:p>
            <a:pPr marL="171450" indent="-171450">
              <a:buFont typeface="Arial" panose="020B0604020202020204" pitchFamily="34" charset="0"/>
              <a:buChar char="•"/>
            </a:pPr>
            <a:r>
              <a:rPr lang="en-US" sz="1000">
                <a:solidFill>
                  <a:schemeClr val="tx1"/>
                </a:solidFill>
                <a:latin typeface="Poppins" panose="00000500000000000000" pitchFamily="2" charset="0"/>
                <a:cs typeface="Poppins" panose="00000500000000000000" pitchFamily="2" charset="0"/>
              </a:rPr>
              <a:t>Understand historic trial experiences</a:t>
            </a:r>
          </a:p>
          <a:p>
            <a:pPr marL="171450" indent="-171450">
              <a:buFont typeface="Arial" panose="020B0604020202020204" pitchFamily="34" charset="0"/>
              <a:buChar char="•"/>
            </a:pPr>
            <a:r>
              <a:rPr lang="en-US" sz="1000">
                <a:solidFill>
                  <a:schemeClr val="tx1"/>
                </a:solidFill>
                <a:latin typeface="Poppins" panose="00000500000000000000" pitchFamily="2" charset="0"/>
                <a:cs typeface="Poppins" panose="00000500000000000000" pitchFamily="2" charset="0"/>
              </a:rPr>
              <a:t>Gather and validate use cases</a:t>
            </a:r>
          </a:p>
          <a:p>
            <a:pPr marL="171450" indent="-171450">
              <a:buFont typeface="Arial" panose="020B0604020202020204" pitchFamily="34" charset="0"/>
              <a:buChar char="•"/>
            </a:pPr>
            <a:r>
              <a:rPr lang="en-US" sz="1000">
                <a:solidFill>
                  <a:schemeClr val="tx1"/>
                </a:solidFill>
                <a:latin typeface="Poppins" panose="00000500000000000000" pitchFamily="2" charset="0"/>
                <a:cs typeface="Poppins" panose="00000500000000000000" pitchFamily="2" charset="0"/>
              </a:rPr>
              <a:t>Refine our solution design</a:t>
            </a:r>
            <a:endParaRPr lang="en-GB" sz="1000">
              <a:solidFill>
                <a:schemeClr val="tx1"/>
              </a:solidFill>
              <a:latin typeface="Poppins" panose="00000500000000000000" pitchFamily="2" charset="0"/>
              <a:cs typeface="Poppins" panose="00000500000000000000" pitchFamily="2" charset="0"/>
            </a:endParaRPr>
          </a:p>
        </p:txBody>
      </p:sp>
      <p:cxnSp>
        <p:nvCxnSpPr>
          <p:cNvPr id="10" name="Straight Connector 9">
            <a:extLst>
              <a:ext uri="{FF2B5EF4-FFF2-40B4-BE49-F238E27FC236}">
                <a16:creationId xmlns:a16="http://schemas.microsoft.com/office/drawing/2014/main" id="{BF583601-8166-4BB0-52C4-41EEF3A0C746}"/>
              </a:ext>
              <a:ext uri="{C183D7F6-B498-43B3-948B-1728B52AA6E4}">
                <adec:decorative xmlns:adec="http://schemas.microsoft.com/office/drawing/2017/decorative" val="1"/>
              </a:ext>
            </a:extLst>
          </p:cNvPr>
          <p:cNvCxnSpPr>
            <a:cxnSpLocks/>
          </p:cNvCxnSpPr>
          <p:nvPr/>
        </p:nvCxnSpPr>
        <p:spPr>
          <a:xfrm>
            <a:off x="8205592" y="4679431"/>
            <a:ext cx="3281558" cy="0"/>
          </a:xfrm>
          <a:prstGeom prst="line">
            <a:avLst/>
          </a:prstGeom>
          <a:ln w="38100">
            <a:solidFill>
              <a:srgbClr val="813366"/>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40148320-A329-E671-7A7A-5769B19DFFE8}"/>
              </a:ext>
            </a:extLst>
          </p:cNvPr>
          <p:cNvSpPr/>
          <p:nvPr/>
        </p:nvSpPr>
        <p:spPr>
          <a:xfrm>
            <a:off x="8776222" y="4033992"/>
            <a:ext cx="2654953" cy="5386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lang="en-US" sz="1200" b="1">
                <a:solidFill>
                  <a:srgbClr val="813366"/>
                </a:solidFill>
                <a:latin typeface="Poppins" panose="00000500000000000000" pitchFamily="2" charset="0"/>
                <a:cs typeface="Poppins" panose="00000500000000000000" pitchFamily="2" charset="0"/>
              </a:rPr>
              <a:t>External workshops and user research sessions</a:t>
            </a:r>
          </a:p>
        </p:txBody>
      </p:sp>
      <p:grpSp>
        <p:nvGrpSpPr>
          <p:cNvPr id="12" name="Group 11">
            <a:extLst>
              <a:ext uri="{FF2B5EF4-FFF2-40B4-BE49-F238E27FC236}">
                <a16:creationId xmlns:a16="http://schemas.microsoft.com/office/drawing/2014/main" id="{E678A1E3-4BCE-67F5-5383-75867BF8E3AD}"/>
              </a:ext>
            </a:extLst>
          </p:cNvPr>
          <p:cNvGrpSpPr/>
          <p:nvPr/>
        </p:nvGrpSpPr>
        <p:grpSpPr>
          <a:xfrm>
            <a:off x="5712302" y="1314306"/>
            <a:ext cx="705835" cy="736548"/>
            <a:chOff x="5915502" y="1428806"/>
            <a:chExt cx="705835" cy="736548"/>
          </a:xfrm>
        </p:grpSpPr>
        <p:sp>
          <p:nvSpPr>
            <p:cNvPr id="13" name="Oval 12">
              <a:extLst>
                <a:ext uri="{FF2B5EF4-FFF2-40B4-BE49-F238E27FC236}">
                  <a16:creationId xmlns:a16="http://schemas.microsoft.com/office/drawing/2014/main" id="{85C3834C-6AF5-DBED-0471-D00942ABD11D}"/>
                </a:ext>
              </a:extLst>
            </p:cNvPr>
            <p:cNvSpPr/>
            <p:nvPr/>
          </p:nvSpPr>
          <p:spPr>
            <a:xfrm>
              <a:off x="5915502" y="1460504"/>
              <a:ext cx="704850" cy="704850"/>
            </a:xfrm>
            <a:prstGeom prst="ellipse">
              <a:avLst/>
            </a:prstGeom>
            <a:solidFill>
              <a:srgbClr val="A2127E"/>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Poppins" panose="00000500000000000000" pitchFamily="2" charset="0"/>
                <a:cs typeface="Poppins" panose="00000500000000000000" pitchFamily="2" charset="0"/>
              </a:endParaRPr>
            </a:p>
          </p:txBody>
        </p:sp>
        <p:pic>
          <p:nvPicPr>
            <p:cNvPr id="14" name="Graphic 13" descr="Clipboard Checked outline">
              <a:extLst>
                <a:ext uri="{FF2B5EF4-FFF2-40B4-BE49-F238E27FC236}">
                  <a16:creationId xmlns:a16="http://schemas.microsoft.com/office/drawing/2014/main" id="{BC796224-8DA6-3CA5-F894-8DC3B1AE387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20428" y="1428806"/>
              <a:ext cx="700909" cy="700909"/>
            </a:xfrm>
            <a:prstGeom prst="rect">
              <a:avLst/>
            </a:prstGeom>
          </p:spPr>
        </p:pic>
      </p:grpSp>
      <p:grpSp>
        <p:nvGrpSpPr>
          <p:cNvPr id="15" name="Group 14">
            <a:extLst>
              <a:ext uri="{FF2B5EF4-FFF2-40B4-BE49-F238E27FC236}">
                <a16:creationId xmlns:a16="http://schemas.microsoft.com/office/drawing/2014/main" id="{A9BA045F-10C9-021A-5897-7A9FBEE55B3F}"/>
              </a:ext>
            </a:extLst>
          </p:cNvPr>
          <p:cNvGrpSpPr/>
          <p:nvPr/>
        </p:nvGrpSpPr>
        <p:grpSpPr>
          <a:xfrm>
            <a:off x="9458961" y="1346004"/>
            <a:ext cx="704850" cy="704850"/>
            <a:chOff x="9458961" y="1460504"/>
            <a:chExt cx="704850" cy="704850"/>
          </a:xfrm>
        </p:grpSpPr>
        <p:sp>
          <p:nvSpPr>
            <p:cNvPr id="16" name="Oval 15">
              <a:extLst>
                <a:ext uri="{FF2B5EF4-FFF2-40B4-BE49-F238E27FC236}">
                  <a16:creationId xmlns:a16="http://schemas.microsoft.com/office/drawing/2014/main" id="{F94280ED-508D-1BA4-F534-9637C50817BC}"/>
                </a:ext>
              </a:extLst>
            </p:cNvPr>
            <p:cNvSpPr/>
            <p:nvPr/>
          </p:nvSpPr>
          <p:spPr>
            <a:xfrm>
              <a:off x="9458961" y="1460504"/>
              <a:ext cx="704850" cy="704850"/>
            </a:xfrm>
            <a:prstGeom prst="ellipse">
              <a:avLst/>
            </a:prstGeom>
            <a:solidFill>
              <a:srgbClr val="E939BD"/>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Poppins" panose="00000500000000000000" pitchFamily="2" charset="0"/>
                <a:cs typeface="Poppins" panose="00000500000000000000" pitchFamily="2" charset="0"/>
              </a:endParaRPr>
            </a:p>
          </p:txBody>
        </p:sp>
        <p:pic>
          <p:nvPicPr>
            <p:cNvPr id="17" name="Graphic 16" descr="Lightbulb and gear outline">
              <a:extLst>
                <a:ext uri="{FF2B5EF4-FFF2-40B4-BE49-F238E27FC236}">
                  <a16:creationId xmlns:a16="http://schemas.microsoft.com/office/drawing/2014/main" id="{0C5CA9D7-86C4-6FAD-0FE7-1540100C41B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60931" y="1462474"/>
              <a:ext cx="700909" cy="700909"/>
            </a:xfrm>
            <a:prstGeom prst="rect">
              <a:avLst/>
            </a:prstGeom>
          </p:spPr>
        </p:pic>
      </p:grpSp>
      <p:grpSp>
        <p:nvGrpSpPr>
          <p:cNvPr id="18" name="Group 17">
            <a:extLst>
              <a:ext uri="{FF2B5EF4-FFF2-40B4-BE49-F238E27FC236}">
                <a16:creationId xmlns:a16="http://schemas.microsoft.com/office/drawing/2014/main" id="{04345048-22AA-06B3-B4BC-687794A94D03}"/>
              </a:ext>
            </a:extLst>
          </p:cNvPr>
          <p:cNvGrpSpPr/>
          <p:nvPr/>
        </p:nvGrpSpPr>
        <p:grpSpPr>
          <a:xfrm>
            <a:off x="2168525" y="1346004"/>
            <a:ext cx="704850" cy="704850"/>
            <a:chOff x="2371725" y="1460504"/>
            <a:chExt cx="704850" cy="704850"/>
          </a:xfrm>
        </p:grpSpPr>
        <p:sp>
          <p:nvSpPr>
            <p:cNvPr id="19" name="Oval 18">
              <a:extLst>
                <a:ext uri="{FF2B5EF4-FFF2-40B4-BE49-F238E27FC236}">
                  <a16:creationId xmlns:a16="http://schemas.microsoft.com/office/drawing/2014/main" id="{A353D397-8DF8-78B5-CB48-CFAED8B4960D}"/>
                </a:ext>
              </a:extLst>
            </p:cNvPr>
            <p:cNvSpPr/>
            <p:nvPr/>
          </p:nvSpPr>
          <p:spPr>
            <a:xfrm>
              <a:off x="2371725" y="1460504"/>
              <a:ext cx="704850" cy="704850"/>
            </a:xfrm>
            <a:prstGeom prst="ellipse">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Poppins" panose="00000500000000000000" pitchFamily="2" charset="0"/>
                <a:cs typeface="Poppins" panose="00000500000000000000" pitchFamily="2" charset="0"/>
              </a:endParaRPr>
            </a:p>
          </p:txBody>
        </p:sp>
        <p:pic>
          <p:nvPicPr>
            <p:cNvPr id="20" name="Graphic 19" descr="Bullseye outline">
              <a:extLst>
                <a:ext uri="{FF2B5EF4-FFF2-40B4-BE49-F238E27FC236}">
                  <a16:creationId xmlns:a16="http://schemas.microsoft.com/office/drawing/2014/main" id="{4709D6E7-AAE9-E1D6-C72B-9A474C1A078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373695" y="1462474"/>
              <a:ext cx="700909" cy="700909"/>
            </a:xfrm>
            <a:prstGeom prst="rect">
              <a:avLst/>
            </a:prstGeom>
          </p:spPr>
        </p:pic>
      </p:grpSp>
      <p:sp>
        <p:nvSpPr>
          <p:cNvPr id="21" name="Text Placeholder 2">
            <a:extLst>
              <a:ext uri="{FF2B5EF4-FFF2-40B4-BE49-F238E27FC236}">
                <a16:creationId xmlns:a16="http://schemas.microsoft.com/office/drawing/2014/main" id="{5576F2D1-4EEE-69B1-D6D2-D9482CD41FED}"/>
              </a:ext>
            </a:extLst>
          </p:cNvPr>
          <p:cNvSpPr txBox="1">
            <a:spLocks/>
          </p:cNvSpPr>
          <p:nvPr/>
        </p:nvSpPr>
        <p:spPr>
          <a:xfrm>
            <a:off x="893583" y="5880948"/>
            <a:ext cx="10685559" cy="279938"/>
          </a:xfrm>
          <a:prstGeom prst="rect">
            <a:avLst/>
          </a:prstGeom>
          <a:solidFill>
            <a:schemeClr val="bg1">
              <a:lumMod val="85000"/>
            </a:schemeClr>
          </a:solidFill>
          <a:ln>
            <a:noFill/>
          </a:ln>
        </p:spPr>
        <p:txBody>
          <a:bodyPr lIns="0" tIns="45720" rIns="91440" bIns="45720" numCol="1" anchor="t"/>
          <a:lstStyle>
            <a:lvl1pPr marL="285750" indent="-285750" defTabSz="914377">
              <a:lnSpc>
                <a:spcPct val="90000"/>
              </a:lnSpc>
              <a:spcBef>
                <a:spcPts val="1000"/>
              </a:spcBef>
              <a:buClr>
                <a:srgbClr val="0070C0"/>
              </a:buClr>
              <a:buFont typeface="Arial" panose="020B0604020202020204" pitchFamily="34" charset="0"/>
              <a:buChar char="•"/>
              <a:defRPr sz="1600" b="1" i="0">
                <a:solidFill>
                  <a:srgbClr val="FEBE23"/>
                </a:solidFill>
                <a:latin typeface="HelveticaNeueLT Pro 55 Roman" panose="020B0604020202020204" pitchFamily="34" charset="77"/>
              </a:defRPr>
            </a:lvl1pPr>
            <a:lvl2pPr marL="457189" indent="0" defTabSz="914377">
              <a:lnSpc>
                <a:spcPct val="90000"/>
              </a:lnSpc>
              <a:spcBef>
                <a:spcPts val="500"/>
              </a:spcBef>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77" indent="0" defTabSz="914377">
              <a:lnSpc>
                <a:spcPct val="90000"/>
              </a:lnSpc>
              <a:spcBef>
                <a:spcPts val="500"/>
              </a:spcBef>
              <a:buFont typeface="Arial" panose="020B0604020202020204" pitchFamily="34" charset="0"/>
              <a:buNone/>
              <a:defRPr sz="1400" b="0" i="0">
                <a:solidFill>
                  <a:srgbClr val="E8BC28"/>
                </a:solidFill>
                <a:latin typeface="HelveticaNeueLT Std Lt" panose="020B0403020202020204" pitchFamily="34" charset="0"/>
              </a:defRPr>
            </a:lvl3pPr>
            <a:lvl4pPr marL="1371566" indent="0" defTabSz="914377">
              <a:lnSpc>
                <a:spcPct val="90000"/>
              </a:lnSpc>
              <a:spcBef>
                <a:spcPts val="500"/>
              </a:spcBef>
              <a:buFont typeface="Arial" panose="020B0604020202020204" pitchFamily="34" charset="0"/>
              <a:buNone/>
              <a:defRPr sz="1400" b="0" i="0">
                <a:solidFill>
                  <a:srgbClr val="E8BC28"/>
                </a:solidFill>
                <a:latin typeface="HelveticaNeueLT Std Lt" panose="020B0403020202020204" pitchFamily="34" charset="0"/>
              </a:defRPr>
            </a:lvl4pPr>
            <a:lvl5pPr marL="1828755" indent="0" defTabSz="914377">
              <a:lnSpc>
                <a:spcPct val="90000"/>
              </a:lnSpc>
              <a:spcBef>
                <a:spcPts val="500"/>
              </a:spcBef>
              <a:buFont typeface="Arial" panose="020B0604020202020204" pitchFamily="34" charset="0"/>
              <a:buNone/>
              <a:defRPr b="0" i="0">
                <a:latin typeface="HelveticaNeueLT Std Thin" panose="020B0403020202020204" pitchFamily="34" charset="0"/>
              </a:defRPr>
            </a:lvl5pPr>
            <a:lvl6pPr marL="2514537" indent="-228594" defTabSz="914377">
              <a:lnSpc>
                <a:spcPct val="90000"/>
              </a:lnSpc>
              <a:spcBef>
                <a:spcPts val="500"/>
              </a:spcBef>
              <a:buFont typeface="Arial" panose="020B0604020202020204" pitchFamily="34" charset="0"/>
              <a:buChar char="•"/>
            </a:lvl6pPr>
            <a:lvl7pPr marL="2971726" indent="-228594" defTabSz="914377">
              <a:lnSpc>
                <a:spcPct val="90000"/>
              </a:lnSpc>
              <a:spcBef>
                <a:spcPts val="500"/>
              </a:spcBef>
              <a:buFont typeface="Arial" panose="020B0604020202020204" pitchFamily="34" charset="0"/>
              <a:buChar char="•"/>
            </a:lvl7pPr>
            <a:lvl8pPr marL="3428914" indent="-228594" defTabSz="914377">
              <a:lnSpc>
                <a:spcPct val="90000"/>
              </a:lnSpc>
              <a:spcBef>
                <a:spcPts val="500"/>
              </a:spcBef>
              <a:buFont typeface="Arial" panose="020B0604020202020204" pitchFamily="34" charset="0"/>
              <a:buChar char="•"/>
            </a:lvl8pPr>
            <a:lvl9pPr marL="3886103" indent="-228594" defTabSz="914377">
              <a:lnSpc>
                <a:spcPct val="90000"/>
              </a:lnSpc>
              <a:spcBef>
                <a:spcPts val="500"/>
              </a:spcBef>
              <a:buFont typeface="Arial" panose="020B0604020202020204" pitchFamily="34" charset="0"/>
              <a:buChar char="•"/>
            </a:lvl9pPr>
          </a:lstStyle>
          <a:p>
            <a:pPr marL="0" indent="0" algn="ctr">
              <a:buNone/>
            </a:pPr>
            <a:r>
              <a:rPr lang="en-GB" sz="1300">
                <a:solidFill>
                  <a:schemeClr val="tx1"/>
                </a:solidFill>
                <a:latin typeface="Poppins" panose="00000500000000000000" pitchFamily="2" charset="0"/>
                <a:cs typeface="Poppins" panose="00000500000000000000" pitchFamily="2" charset="0"/>
              </a:rPr>
              <a:t>By the end of Phase 3, 1-3 the REVEAL programme was able to proceed with a Live Trial Environment Proof of Concept </a:t>
            </a:r>
          </a:p>
        </p:txBody>
      </p:sp>
      <p:cxnSp>
        <p:nvCxnSpPr>
          <p:cNvPr id="22" name="Straight Connector 21">
            <a:extLst>
              <a:ext uri="{FF2B5EF4-FFF2-40B4-BE49-F238E27FC236}">
                <a16:creationId xmlns:a16="http://schemas.microsoft.com/office/drawing/2014/main" id="{41B54265-68A6-7834-C05C-C92D43B741A1}"/>
              </a:ext>
            </a:extLst>
          </p:cNvPr>
          <p:cNvCxnSpPr>
            <a:cxnSpLocks/>
          </p:cNvCxnSpPr>
          <p:nvPr/>
        </p:nvCxnSpPr>
        <p:spPr>
          <a:xfrm flipH="1">
            <a:off x="944049" y="2162676"/>
            <a:ext cx="6697579" cy="0"/>
          </a:xfrm>
          <a:prstGeom prst="line">
            <a:avLst/>
          </a:prstGeom>
          <a:ln>
            <a:solidFill>
              <a:srgbClr val="E939BD"/>
            </a:solidFill>
          </a:ln>
        </p:spPr>
        <p:style>
          <a:lnRef idx="2">
            <a:schemeClr val="accent1"/>
          </a:lnRef>
          <a:fillRef idx="0">
            <a:schemeClr val="accent1"/>
          </a:fillRef>
          <a:effectRef idx="1">
            <a:schemeClr val="accent1"/>
          </a:effectRef>
          <a:fontRef idx="minor">
            <a:schemeClr val="tx1"/>
          </a:fontRef>
        </p:style>
      </p:cxnSp>
      <p:sp>
        <p:nvSpPr>
          <p:cNvPr id="23" name="Rectangle 22">
            <a:extLst>
              <a:ext uri="{FF2B5EF4-FFF2-40B4-BE49-F238E27FC236}">
                <a16:creationId xmlns:a16="http://schemas.microsoft.com/office/drawing/2014/main" id="{4DA61602-0D68-A5E1-A82C-52089D0065B6}"/>
              </a:ext>
            </a:extLst>
          </p:cNvPr>
          <p:cNvSpPr/>
          <p:nvPr/>
        </p:nvSpPr>
        <p:spPr>
          <a:xfrm>
            <a:off x="3173042" y="2073196"/>
            <a:ext cx="2239593" cy="178958"/>
          </a:xfrm>
          <a:prstGeom prst="rect">
            <a:avLst/>
          </a:prstGeom>
          <a:solidFill>
            <a:srgbClr val="E939BD"/>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100" b="1">
                <a:latin typeface="Poppins" panose="00000500000000000000" pitchFamily="2" charset="0"/>
                <a:cs typeface="Poppins" panose="00000500000000000000" pitchFamily="2" charset="0"/>
              </a:rPr>
              <a:t>Phases 1 &amp; 2</a:t>
            </a:r>
          </a:p>
        </p:txBody>
      </p:sp>
      <p:sp>
        <p:nvSpPr>
          <p:cNvPr id="24" name="Rectangle 23">
            <a:extLst>
              <a:ext uri="{FF2B5EF4-FFF2-40B4-BE49-F238E27FC236}">
                <a16:creationId xmlns:a16="http://schemas.microsoft.com/office/drawing/2014/main" id="{BEE9BD65-109D-FD7D-1A85-885F97E533AA}"/>
              </a:ext>
            </a:extLst>
          </p:cNvPr>
          <p:cNvSpPr/>
          <p:nvPr/>
        </p:nvSpPr>
        <p:spPr>
          <a:xfrm>
            <a:off x="8691589" y="2073196"/>
            <a:ext cx="2239593" cy="178958"/>
          </a:xfrm>
          <a:prstGeom prst="rect">
            <a:avLst/>
          </a:prstGeom>
          <a:solidFill>
            <a:srgbClr val="E939BD"/>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100" b="1">
                <a:latin typeface="Poppins" panose="00000500000000000000" pitchFamily="2" charset="0"/>
                <a:cs typeface="Poppins" panose="00000500000000000000" pitchFamily="2" charset="0"/>
              </a:rPr>
              <a:t>Phase 3</a:t>
            </a:r>
          </a:p>
        </p:txBody>
      </p:sp>
      <p:sp>
        <p:nvSpPr>
          <p:cNvPr id="25" name="Rectangle 24">
            <a:extLst>
              <a:ext uri="{FF2B5EF4-FFF2-40B4-BE49-F238E27FC236}">
                <a16:creationId xmlns:a16="http://schemas.microsoft.com/office/drawing/2014/main" id="{E9C4657A-0A84-8C28-E49B-15878EB1497D}"/>
              </a:ext>
            </a:extLst>
          </p:cNvPr>
          <p:cNvSpPr/>
          <p:nvPr/>
        </p:nvSpPr>
        <p:spPr>
          <a:xfrm>
            <a:off x="945692" y="2468324"/>
            <a:ext cx="1955475" cy="3276028"/>
          </a:xfrm>
          <a:prstGeom prst="rect">
            <a:avLst/>
          </a:prstGeom>
          <a:solidFill>
            <a:schemeClr val="tx2">
              <a:lumMod val="10000"/>
              <a:lumOff val="90000"/>
              <a:alpha val="26000"/>
            </a:schemeClr>
          </a:solidFill>
          <a:ln w="12700" cap="flat" cmpd="sng" algn="ctr">
            <a:no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rgbClr val="FFFFFF"/>
              </a:solidFill>
              <a:effectLst/>
              <a:uLnTx/>
              <a:uFillTx/>
              <a:latin typeface="Poppins" panose="00000500000000000000" pitchFamily="2" charset="0"/>
              <a:ea typeface="Verdana" panose="020B0604030504040204" pitchFamily="34" charset="0"/>
              <a:cs typeface="Poppins" panose="00000500000000000000" pitchFamily="2" charset="0"/>
            </a:endParaRPr>
          </a:p>
        </p:txBody>
      </p:sp>
      <p:sp>
        <p:nvSpPr>
          <p:cNvPr id="26" name="TextBox 25">
            <a:extLst>
              <a:ext uri="{FF2B5EF4-FFF2-40B4-BE49-F238E27FC236}">
                <a16:creationId xmlns:a16="http://schemas.microsoft.com/office/drawing/2014/main" id="{36991B1F-C7FD-0489-BF34-783CC6A0A64C}"/>
              </a:ext>
            </a:extLst>
          </p:cNvPr>
          <p:cNvSpPr txBox="1"/>
          <p:nvPr/>
        </p:nvSpPr>
        <p:spPr>
          <a:xfrm>
            <a:off x="1899417" y="4774113"/>
            <a:ext cx="998638" cy="338554"/>
          </a:xfrm>
          <a:prstGeom prst="rect">
            <a:avLst/>
          </a:prstGeom>
          <a:noFill/>
        </p:spPr>
        <p:txBody>
          <a:bodyPr wrap="square" lIns="0" tIns="0" rIns="0" bIns="0" rtlCol="0">
            <a:spAutoFit/>
          </a:bodyPr>
          <a:lstStyle/>
          <a:p>
            <a:pPr marL="0" marR="0" lvl="0" indent="-94498" algn="l" defTabSz="914377"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a:ln>
                  <a:noFill/>
                </a:ln>
                <a:solidFill>
                  <a:srgbClr val="454545"/>
                </a:solidFill>
                <a:effectLst/>
                <a:uLnTx/>
                <a:uFillTx/>
                <a:latin typeface="Poppins" panose="00000500000000000000" pitchFamily="2" charset="0"/>
                <a:ea typeface="Georgia" charset="0"/>
                <a:cs typeface="Poppins" panose="00000500000000000000" pitchFamily="2" charset="0"/>
              </a:rPr>
              <a:t>Industry Participants</a:t>
            </a:r>
          </a:p>
        </p:txBody>
      </p:sp>
      <p:sp>
        <p:nvSpPr>
          <p:cNvPr id="27" name="TextBox 26">
            <a:extLst>
              <a:ext uri="{FF2B5EF4-FFF2-40B4-BE49-F238E27FC236}">
                <a16:creationId xmlns:a16="http://schemas.microsoft.com/office/drawing/2014/main" id="{AC978D40-2FB1-29B9-C1E2-D874A69074C6}"/>
              </a:ext>
            </a:extLst>
          </p:cNvPr>
          <p:cNvSpPr txBox="1"/>
          <p:nvPr/>
        </p:nvSpPr>
        <p:spPr>
          <a:xfrm>
            <a:off x="957009" y="3878885"/>
            <a:ext cx="1958765" cy="276999"/>
          </a:xfrm>
          <a:prstGeom prst="rect">
            <a:avLst/>
          </a:prstGeom>
          <a:solidFill>
            <a:schemeClr val="tx2">
              <a:lumMod val="90000"/>
              <a:lumOff val="10000"/>
            </a:schemeClr>
          </a:solid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prstClr val="white"/>
                </a:solidFill>
                <a:effectLst/>
                <a:uLnTx/>
                <a:uFillTx/>
                <a:latin typeface="Poppins" panose="00000500000000000000" pitchFamily="2" charset="0"/>
                <a:cs typeface="Poppins" panose="00000500000000000000" pitchFamily="2" charset="0"/>
              </a:rPr>
              <a:t>Workshop Figures</a:t>
            </a:r>
          </a:p>
        </p:txBody>
      </p:sp>
      <p:sp>
        <p:nvSpPr>
          <p:cNvPr id="28" name="TextBox 27">
            <a:extLst>
              <a:ext uri="{FF2B5EF4-FFF2-40B4-BE49-F238E27FC236}">
                <a16:creationId xmlns:a16="http://schemas.microsoft.com/office/drawing/2014/main" id="{D7A88D6D-B004-0808-426E-EB8AB6D1CF17}"/>
              </a:ext>
            </a:extLst>
          </p:cNvPr>
          <p:cNvSpPr txBox="1"/>
          <p:nvPr/>
        </p:nvSpPr>
        <p:spPr>
          <a:xfrm>
            <a:off x="944049" y="2274499"/>
            <a:ext cx="1957119" cy="276999"/>
          </a:xfrm>
          <a:prstGeom prst="rect">
            <a:avLst/>
          </a:prstGeom>
          <a:solidFill>
            <a:schemeClr val="tx2">
              <a:lumMod val="90000"/>
              <a:lumOff val="10000"/>
            </a:schemeClr>
          </a:solid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prstClr val="white"/>
                </a:solidFill>
                <a:effectLst/>
                <a:uLnTx/>
                <a:uFillTx/>
                <a:latin typeface="Poppins" panose="00000500000000000000" pitchFamily="2" charset="0"/>
                <a:cs typeface="Poppins" panose="00000500000000000000" pitchFamily="2" charset="0"/>
              </a:rPr>
              <a:t>Workshop Approach</a:t>
            </a:r>
          </a:p>
        </p:txBody>
      </p:sp>
      <p:sp>
        <p:nvSpPr>
          <p:cNvPr id="29" name="TextBox 28">
            <a:extLst>
              <a:ext uri="{FF2B5EF4-FFF2-40B4-BE49-F238E27FC236}">
                <a16:creationId xmlns:a16="http://schemas.microsoft.com/office/drawing/2014/main" id="{E9DB2328-9859-67A0-9658-DD61BC88345A}"/>
              </a:ext>
            </a:extLst>
          </p:cNvPr>
          <p:cNvSpPr txBox="1"/>
          <p:nvPr/>
        </p:nvSpPr>
        <p:spPr>
          <a:xfrm>
            <a:off x="945692" y="2595804"/>
            <a:ext cx="1955475" cy="1169551"/>
          </a:xfrm>
          <a:prstGeom prst="rect">
            <a:avLst/>
          </a:prstGeom>
          <a:noFill/>
        </p:spPr>
        <p:txBody>
          <a:bodyPr wrap="square" lIns="0" tIns="0" rIns="0" bIns="0" rtlCol="0">
            <a:spAutoFit/>
          </a:bodyPr>
          <a:lstStyle/>
          <a:p>
            <a:pPr marL="304792" marR="0" lvl="0" indent="-304792" algn="l" defTabSz="1219170" rtl="0" eaLnBrk="1" fontAlgn="auto" latinLnBrk="0" hangingPunct="1">
              <a:lnSpc>
                <a:spcPct val="100000"/>
              </a:lnSpc>
              <a:spcBef>
                <a:spcPts val="0"/>
              </a:spcBef>
              <a:spcAft>
                <a:spcPts val="600"/>
              </a:spcAft>
              <a:buClrTx/>
              <a:buSzTx/>
              <a:buFont typeface="+mj-lt"/>
              <a:buAutoNum type="arabicPeriod"/>
              <a:tabLst/>
              <a:defRPr/>
            </a:pPr>
            <a:r>
              <a:rPr kumimoji="0" lang="en-US" sz="1100" b="0" i="0" u="none" strike="noStrike" kern="1200" cap="none" spc="0" normalizeH="0" baseline="0" noProof="0">
                <a:ln>
                  <a:noFill/>
                </a:ln>
                <a:solidFill>
                  <a:srgbClr val="454545"/>
                </a:solidFill>
                <a:effectLst/>
                <a:uLnTx/>
                <a:uFillTx/>
                <a:latin typeface="Poppins" panose="00000500000000000000" pitchFamily="2" charset="0"/>
                <a:ea typeface="Georgia" charset="0"/>
                <a:cs typeface="Poppins" panose="00000500000000000000" pitchFamily="2" charset="0"/>
              </a:rPr>
              <a:t>Innovation and REVEAL Presentation</a:t>
            </a:r>
          </a:p>
          <a:p>
            <a:pPr marL="304792" marR="0" lvl="0" indent="-304792" algn="l" defTabSz="1219170" rtl="0" eaLnBrk="1" fontAlgn="auto" latinLnBrk="0" hangingPunct="1">
              <a:lnSpc>
                <a:spcPct val="100000"/>
              </a:lnSpc>
              <a:spcBef>
                <a:spcPts val="0"/>
              </a:spcBef>
              <a:spcAft>
                <a:spcPts val="600"/>
              </a:spcAft>
              <a:buClrTx/>
              <a:buSzTx/>
              <a:buFont typeface="+mj-lt"/>
              <a:buAutoNum type="arabicPeriod"/>
              <a:tabLst/>
              <a:defRPr/>
            </a:pPr>
            <a:r>
              <a:rPr kumimoji="0" lang="en-US" sz="1100" b="0" i="0" u="none" strike="noStrike" kern="1200" cap="none" spc="0" normalizeH="0" baseline="0" noProof="0">
                <a:ln>
                  <a:noFill/>
                </a:ln>
                <a:solidFill>
                  <a:srgbClr val="454545"/>
                </a:solidFill>
                <a:effectLst/>
                <a:uLnTx/>
                <a:uFillTx/>
                <a:latin typeface="Poppins" panose="00000500000000000000" pitchFamily="2" charset="0"/>
                <a:ea typeface="Georgia" charset="0"/>
                <a:cs typeface="Poppins" panose="00000500000000000000" pitchFamily="2" charset="0"/>
              </a:rPr>
              <a:t>Question and Answer Session</a:t>
            </a:r>
          </a:p>
          <a:p>
            <a:pPr marL="304792" marR="0" lvl="0" indent="-304792" algn="l" defTabSz="1219170" rtl="0" eaLnBrk="1" fontAlgn="auto" latinLnBrk="0" hangingPunct="1">
              <a:lnSpc>
                <a:spcPct val="100000"/>
              </a:lnSpc>
              <a:spcBef>
                <a:spcPts val="0"/>
              </a:spcBef>
              <a:spcAft>
                <a:spcPts val="600"/>
              </a:spcAft>
              <a:buClrTx/>
              <a:buSzTx/>
              <a:buFont typeface="+mj-lt"/>
              <a:buAutoNum type="arabicPeriod"/>
              <a:tabLst/>
              <a:defRPr/>
            </a:pPr>
            <a:r>
              <a:rPr kumimoji="0" lang="en-US" sz="1100" b="0" i="0" u="none" strike="noStrike" kern="1200" cap="none" spc="0" normalizeH="0" baseline="0" noProof="0">
                <a:ln>
                  <a:noFill/>
                </a:ln>
                <a:solidFill>
                  <a:srgbClr val="454545"/>
                </a:solidFill>
                <a:effectLst/>
                <a:uLnTx/>
                <a:uFillTx/>
                <a:latin typeface="Poppins" panose="00000500000000000000" pitchFamily="2" charset="0"/>
                <a:ea typeface="Georgia" charset="0"/>
                <a:cs typeface="Poppins" panose="00000500000000000000" pitchFamily="2" charset="0"/>
              </a:rPr>
              <a:t>Follow-Up Arrangements</a:t>
            </a:r>
          </a:p>
        </p:txBody>
      </p:sp>
      <p:sp>
        <p:nvSpPr>
          <p:cNvPr id="30" name="TextBox 29">
            <a:extLst>
              <a:ext uri="{FF2B5EF4-FFF2-40B4-BE49-F238E27FC236}">
                <a16:creationId xmlns:a16="http://schemas.microsoft.com/office/drawing/2014/main" id="{22049D86-5505-3178-9C0C-64D670325C44}"/>
              </a:ext>
            </a:extLst>
          </p:cNvPr>
          <p:cNvSpPr txBox="1"/>
          <p:nvPr/>
        </p:nvSpPr>
        <p:spPr>
          <a:xfrm>
            <a:off x="944049" y="4128289"/>
            <a:ext cx="846126" cy="584775"/>
          </a:xfrm>
          <a:prstGeom prst="rect">
            <a:avLst/>
          </a:prstGeom>
          <a:noFill/>
        </p:spPr>
        <p:txBody>
          <a:bodyPr wrap="square">
            <a:spAutoFit/>
          </a:bodyPr>
          <a:lstStyle/>
          <a:p>
            <a:pPr marL="0" marR="0" lvl="0" indent="0" algn="r" defTabSz="554478"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chemeClr val="tx2">
                    <a:lumMod val="90000"/>
                    <a:lumOff val="10000"/>
                  </a:schemeClr>
                </a:solidFill>
                <a:effectLst/>
                <a:uLnTx/>
                <a:uFillTx/>
                <a:latin typeface="Poppins" panose="00000500000000000000" pitchFamily="2" charset="0"/>
                <a:ea typeface="ＭＳ Ｐゴシック"/>
                <a:cs typeface="Poppins" panose="00000500000000000000" pitchFamily="2" charset="0"/>
              </a:rPr>
              <a:t>27</a:t>
            </a:r>
            <a:endParaRPr kumimoji="0" lang="en-GB" sz="3200" b="0" i="0" u="none" strike="noStrike" kern="1200" cap="none" spc="0" normalizeH="0" baseline="0" noProof="0">
              <a:ln>
                <a:noFill/>
              </a:ln>
              <a:solidFill>
                <a:schemeClr val="tx2">
                  <a:lumMod val="90000"/>
                  <a:lumOff val="10000"/>
                </a:schemeClr>
              </a:solidFill>
              <a:effectLst/>
              <a:uLnTx/>
              <a:uFillTx/>
              <a:latin typeface="Poppins" panose="00000500000000000000" pitchFamily="2" charset="0"/>
              <a:cs typeface="Poppins" panose="00000500000000000000" pitchFamily="2" charset="0"/>
            </a:endParaRPr>
          </a:p>
        </p:txBody>
      </p:sp>
      <p:sp>
        <p:nvSpPr>
          <p:cNvPr id="31" name="TextBox 30">
            <a:extLst>
              <a:ext uri="{FF2B5EF4-FFF2-40B4-BE49-F238E27FC236}">
                <a16:creationId xmlns:a16="http://schemas.microsoft.com/office/drawing/2014/main" id="{E63AF502-5259-0B94-093F-B864DE168642}"/>
              </a:ext>
            </a:extLst>
          </p:cNvPr>
          <p:cNvSpPr txBox="1"/>
          <p:nvPr/>
        </p:nvSpPr>
        <p:spPr>
          <a:xfrm>
            <a:off x="1914676" y="4245721"/>
            <a:ext cx="998638" cy="338554"/>
          </a:xfrm>
          <a:prstGeom prst="rect">
            <a:avLst/>
          </a:prstGeom>
          <a:noFill/>
        </p:spPr>
        <p:txBody>
          <a:bodyPr wrap="square" lIns="0" tIns="0" rIns="0" bIns="0" rtlCol="0">
            <a:spAutoFit/>
          </a:bodyPr>
          <a:lstStyle/>
          <a:p>
            <a:pPr marL="0" marR="0" lvl="0" indent="-94498" algn="l" defTabSz="914377"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a:ln>
                  <a:noFill/>
                </a:ln>
                <a:solidFill>
                  <a:srgbClr val="454545"/>
                </a:solidFill>
                <a:effectLst/>
                <a:uLnTx/>
                <a:uFillTx/>
                <a:latin typeface="Poppins" panose="00000500000000000000" pitchFamily="2" charset="0"/>
                <a:ea typeface="Georgia" charset="0"/>
                <a:cs typeface="Poppins" panose="00000500000000000000" pitchFamily="2" charset="0"/>
              </a:rPr>
              <a:t>SME Attendees</a:t>
            </a:r>
          </a:p>
        </p:txBody>
      </p:sp>
      <p:sp>
        <p:nvSpPr>
          <p:cNvPr id="32" name="TextBox 31">
            <a:extLst>
              <a:ext uri="{FF2B5EF4-FFF2-40B4-BE49-F238E27FC236}">
                <a16:creationId xmlns:a16="http://schemas.microsoft.com/office/drawing/2014/main" id="{C9090EFB-5D8A-C3F2-78E2-2938017F8F0A}"/>
              </a:ext>
            </a:extLst>
          </p:cNvPr>
          <p:cNvSpPr txBox="1"/>
          <p:nvPr/>
        </p:nvSpPr>
        <p:spPr>
          <a:xfrm>
            <a:off x="1881864" y="5302506"/>
            <a:ext cx="998638" cy="338554"/>
          </a:xfrm>
          <a:prstGeom prst="rect">
            <a:avLst/>
          </a:prstGeom>
          <a:noFill/>
        </p:spPr>
        <p:txBody>
          <a:bodyPr wrap="square" lIns="0" tIns="0" rIns="0" bIns="0" rtlCol="0">
            <a:spAutoFit/>
          </a:bodyPr>
          <a:lstStyle/>
          <a:p>
            <a:pPr marL="0" marR="0" lvl="0" indent="-94498" algn="l" defTabSz="914377"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a:ln>
                  <a:noFill/>
                </a:ln>
                <a:solidFill>
                  <a:srgbClr val="454545"/>
                </a:solidFill>
                <a:effectLst/>
                <a:uLnTx/>
                <a:uFillTx/>
                <a:latin typeface="Poppins" panose="00000500000000000000" pitchFamily="2" charset="0"/>
                <a:ea typeface="Georgia" charset="0"/>
                <a:cs typeface="Poppins" panose="00000500000000000000" pitchFamily="2" charset="0"/>
              </a:rPr>
              <a:t>Presentations Given</a:t>
            </a:r>
          </a:p>
        </p:txBody>
      </p:sp>
      <p:sp>
        <p:nvSpPr>
          <p:cNvPr id="33" name="TextBox 32">
            <a:extLst>
              <a:ext uri="{FF2B5EF4-FFF2-40B4-BE49-F238E27FC236}">
                <a16:creationId xmlns:a16="http://schemas.microsoft.com/office/drawing/2014/main" id="{3B3998E1-9F37-C0AA-A521-284A75242144}"/>
              </a:ext>
            </a:extLst>
          </p:cNvPr>
          <p:cNvSpPr txBox="1"/>
          <p:nvPr/>
        </p:nvSpPr>
        <p:spPr>
          <a:xfrm>
            <a:off x="944049" y="4656682"/>
            <a:ext cx="846126" cy="584775"/>
          </a:xfrm>
          <a:prstGeom prst="rect">
            <a:avLst/>
          </a:prstGeom>
          <a:noFill/>
        </p:spPr>
        <p:txBody>
          <a:bodyPr wrap="square">
            <a:spAutoFit/>
          </a:bodyPr>
          <a:lstStyle/>
          <a:p>
            <a:pPr marL="0" marR="0" lvl="0" indent="0" algn="r" defTabSz="554478"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chemeClr val="tx2">
                    <a:lumMod val="90000"/>
                    <a:lumOff val="10000"/>
                  </a:schemeClr>
                </a:solidFill>
                <a:effectLst/>
                <a:uLnTx/>
                <a:uFillTx/>
                <a:latin typeface="Poppins" panose="00000500000000000000" pitchFamily="2" charset="0"/>
                <a:ea typeface="ＭＳ Ｐゴシック"/>
                <a:cs typeface="Poppins" panose="00000500000000000000" pitchFamily="2" charset="0"/>
              </a:rPr>
              <a:t>23</a:t>
            </a:r>
            <a:endParaRPr kumimoji="0" lang="en-GB" sz="3200" b="0" i="0" u="none" strike="noStrike" kern="1200" cap="none" spc="0" normalizeH="0" baseline="0" noProof="0">
              <a:ln>
                <a:noFill/>
              </a:ln>
              <a:solidFill>
                <a:schemeClr val="tx2">
                  <a:lumMod val="90000"/>
                  <a:lumOff val="10000"/>
                </a:schemeClr>
              </a:solidFill>
              <a:effectLst/>
              <a:uLnTx/>
              <a:uFillTx/>
              <a:latin typeface="Poppins" panose="00000500000000000000" pitchFamily="2" charset="0"/>
              <a:cs typeface="Poppins" panose="00000500000000000000" pitchFamily="2" charset="0"/>
            </a:endParaRPr>
          </a:p>
        </p:txBody>
      </p:sp>
      <p:sp>
        <p:nvSpPr>
          <p:cNvPr id="34" name="TextBox 33">
            <a:extLst>
              <a:ext uri="{FF2B5EF4-FFF2-40B4-BE49-F238E27FC236}">
                <a16:creationId xmlns:a16="http://schemas.microsoft.com/office/drawing/2014/main" id="{78E1FF06-6EEA-88D5-1099-F04D896BABC5}"/>
              </a:ext>
            </a:extLst>
          </p:cNvPr>
          <p:cNvSpPr txBox="1"/>
          <p:nvPr/>
        </p:nvSpPr>
        <p:spPr>
          <a:xfrm>
            <a:off x="944049" y="5185075"/>
            <a:ext cx="846126" cy="584775"/>
          </a:xfrm>
          <a:prstGeom prst="rect">
            <a:avLst/>
          </a:prstGeom>
          <a:noFill/>
        </p:spPr>
        <p:txBody>
          <a:bodyPr wrap="square">
            <a:spAutoFit/>
          </a:bodyPr>
          <a:lstStyle/>
          <a:p>
            <a:pPr marL="0" marR="0" lvl="0" indent="0" algn="r" defTabSz="554478" rtl="0" eaLnBrk="1" fontAlgn="auto" latinLnBrk="0" hangingPunct="1">
              <a:lnSpc>
                <a:spcPct val="100000"/>
              </a:lnSpc>
              <a:spcBef>
                <a:spcPts val="0"/>
              </a:spcBef>
              <a:spcAft>
                <a:spcPts val="0"/>
              </a:spcAft>
              <a:buClrTx/>
              <a:buSzTx/>
              <a:buFontTx/>
              <a:buNone/>
              <a:tabLst/>
              <a:defRPr/>
            </a:pPr>
            <a:r>
              <a:rPr lang="en-US" sz="3200" b="1" kern="0">
                <a:solidFill>
                  <a:schemeClr val="tx2">
                    <a:lumMod val="90000"/>
                    <a:lumOff val="10000"/>
                  </a:schemeClr>
                </a:solidFill>
                <a:latin typeface="Poppins" panose="00000500000000000000" pitchFamily="2" charset="0"/>
                <a:ea typeface="ＭＳ Ｐゴシック"/>
                <a:cs typeface="Poppins" panose="00000500000000000000" pitchFamily="2" charset="0"/>
              </a:rPr>
              <a:t>5</a:t>
            </a:r>
            <a:endParaRPr kumimoji="0" lang="en-GB" sz="3200" b="0" i="0" u="none" strike="noStrike" kern="1200" cap="none" spc="0" normalizeH="0" baseline="0" noProof="0">
              <a:ln>
                <a:noFill/>
              </a:ln>
              <a:solidFill>
                <a:schemeClr val="tx2">
                  <a:lumMod val="90000"/>
                  <a:lumOff val="10000"/>
                </a:schemeClr>
              </a:solidFill>
              <a:effectLst/>
              <a:uLnTx/>
              <a:uFillTx/>
              <a:latin typeface="Poppins" panose="00000500000000000000" pitchFamily="2" charset="0"/>
              <a:cs typeface="Poppins" panose="00000500000000000000" pitchFamily="2" charset="0"/>
            </a:endParaRPr>
          </a:p>
        </p:txBody>
      </p:sp>
      <p:sp>
        <p:nvSpPr>
          <p:cNvPr id="35" name="Rectangle 34">
            <a:extLst>
              <a:ext uri="{FF2B5EF4-FFF2-40B4-BE49-F238E27FC236}">
                <a16:creationId xmlns:a16="http://schemas.microsoft.com/office/drawing/2014/main" id="{8AF7D83E-215B-A732-58BA-051FDE00ECC4}"/>
              </a:ext>
            </a:extLst>
          </p:cNvPr>
          <p:cNvSpPr/>
          <p:nvPr/>
        </p:nvSpPr>
        <p:spPr bwMode="auto">
          <a:xfrm>
            <a:off x="3119293" y="2468213"/>
            <a:ext cx="4961799" cy="3276028"/>
          </a:xfrm>
          <a:prstGeom prst="rect">
            <a:avLst/>
          </a:prstGeom>
          <a:solidFill>
            <a:sysClr val="window" lastClr="FFFFFF"/>
          </a:solidFill>
          <a:ln w="25400" cap="flat" cmpd="sng" algn="ctr">
            <a:solidFill>
              <a:schemeClr val="tx2">
                <a:lumMod val="90000"/>
                <a:lumOff val="10000"/>
              </a:schemeClr>
            </a:solidFill>
            <a:prstDash val="solid"/>
            <a:headEnd type="none" w="med" len="med"/>
            <a:tailEnd type="none" w="med" len="med"/>
          </a:ln>
          <a:effectLst/>
        </p:spPr>
        <p:txBody>
          <a:bodyPr vert="horz" wrap="square" lIns="91435" tIns="45719" rIns="91435" bIns="45719" numCol="1" rtlCol="0"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451"/>
              </a:spcAft>
              <a:buClrTx/>
              <a:buSzTx/>
              <a:buFontTx/>
              <a:buNone/>
              <a:tabLst/>
              <a:defRPr/>
            </a:pPr>
            <a:endParaRPr kumimoji="0" lang="en-GB" sz="1800" b="0" i="0" u="none" strike="noStrike" kern="0" cap="none" spc="0" normalizeH="0" baseline="0" noProof="0">
              <a:ln>
                <a:noFill/>
              </a:ln>
              <a:solidFill>
                <a:prstClr val="white"/>
              </a:solidFill>
              <a:effectLst/>
              <a:uLnTx/>
              <a:uFillTx/>
              <a:latin typeface="Poppins" panose="00000500000000000000" pitchFamily="2" charset="0"/>
              <a:cs typeface="Poppins" panose="00000500000000000000" pitchFamily="2" charset="0"/>
            </a:endParaRPr>
          </a:p>
        </p:txBody>
      </p:sp>
      <p:sp>
        <p:nvSpPr>
          <p:cNvPr id="36" name="TextBox 35">
            <a:extLst>
              <a:ext uri="{FF2B5EF4-FFF2-40B4-BE49-F238E27FC236}">
                <a16:creationId xmlns:a16="http://schemas.microsoft.com/office/drawing/2014/main" id="{9E40A8BD-BD76-CF42-F8E7-1186295ACD57}"/>
              </a:ext>
            </a:extLst>
          </p:cNvPr>
          <p:cNvSpPr txBox="1"/>
          <p:nvPr/>
        </p:nvSpPr>
        <p:spPr>
          <a:xfrm>
            <a:off x="3558062" y="2323475"/>
            <a:ext cx="3644796" cy="276999"/>
          </a:xfrm>
          <a:prstGeom prst="rect">
            <a:avLst/>
          </a:prstGeom>
          <a:solidFill>
            <a:schemeClr val="tx2">
              <a:lumMod val="90000"/>
              <a:lumOff val="10000"/>
            </a:schemeClr>
          </a:solid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prstClr val="white"/>
                </a:solidFill>
                <a:effectLst/>
                <a:uLnTx/>
                <a:uFillTx/>
                <a:latin typeface="Poppins" panose="00000500000000000000" pitchFamily="2" charset="0"/>
                <a:cs typeface="Poppins" panose="00000500000000000000" pitchFamily="2" charset="0"/>
              </a:rPr>
              <a:t>Key Take-Aways</a:t>
            </a:r>
          </a:p>
        </p:txBody>
      </p:sp>
      <p:sp>
        <p:nvSpPr>
          <p:cNvPr id="37" name="TextBox 36">
            <a:extLst>
              <a:ext uri="{FF2B5EF4-FFF2-40B4-BE49-F238E27FC236}">
                <a16:creationId xmlns:a16="http://schemas.microsoft.com/office/drawing/2014/main" id="{4DCC29B3-A499-3D53-3666-FC09799C056A}"/>
              </a:ext>
            </a:extLst>
          </p:cNvPr>
          <p:cNvSpPr txBox="1"/>
          <p:nvPr/>
        </p:nvSpPr>
        <p:spPr>
          <a:xfrm>
            <a:off x="3256196" y="2605855"/>
            <a:ext cx="4248531" cy="1149482"/>
          </a:xfrm>
          <a:prstGeom prst="rect">
            <a:avLst/>
          </a:prstGeom>
          <a:noFill/>
        </p:spPr>
        <p:txBody>
          <a:bodyPr wrap="square" lIns="0" tIns="0" rIns="0" bIns="0" rtlCol="0">
            <a:spAutoFit/>
          </a:bodyPr>
          <a:lstStyle/>
          <a:p>
            <a:pPr marR="0" lvl="0" algn="l" defTabSz="1219170" rtl="0" eaLnBrk="1" fontAlgn="auto" latinLnBrk="0" hangingPunct="1">
              <a:lnSpc>
                <a:spcPct val="100000"/>
              </a:lnSpc>
              <a:spcBef>
                <a:spcPts val="0"/>
              </a:spcBef>
              <a:spcAft>
                <a:spcPts val="0"/>
              </a:spcAft>
              <a:buClrTx/>
              <a:buSzTx/>
              <a:tabLst/>
              <a:defRPr/>
            </a:pPr>
            <a:r>
              <a:rPr kumimoji="0" lang="en-US" sz="1050" b="1" i="0" u="none" strike="noStrike" kern="1200" cap="none" spc="0" normalizeH="0" baseline="0" noProof="0">
                <a:ln>
                  <a:noFill/>
                </a:ln>
                <a:solidFill>
                  <a:schemeClr val="tx2">
                    <a:lumMod val="90000"/>
                    <a:lumOff val="10000"/>
                  </a:schemeClr>
                </a:solidFill>
                <a:effectLst/>
                <a:uLnTx/>
                <a:uFillTx/>
                <a:latin typeface="Poppins" panose="00000500000000000000" pitchFamily="2" charset="0"/>
                <a:ea typeface="Georgia" charset="0"/>
                <a:cs typeface="Poppins" panose="00000500000000000000" pitchFamily="2" charset="0"/>
              </a:rPr>
              <a:t>Problems</a:t>
            </a:r>
          </a:p>
          <a:p>
            <a:pPr marL="230400" marR="0" lvl="0" indent="-23040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454545"/>
                </a:solidFill>
                <a:effectLst/>
                <a:uLnTx/>
                <a:uFillTx/>
                <a:latin typeface="Poppins" panose="00000500000000000000" pitchFamily="2" charset="0"/>
                <a:ea typeface="Georgia" charset="0"/>
                <a:cs typeface="Poppins" panose="00000500000000000000" pitchFamily="2" charset="0"/>
              </a:rPr>
              <a:t>Previous trials have been perceived as being “closed-off and for larger industry players with deeper pockets”</a:t>
            </a:r>
          </a:p>
          <a:p>
            <a:pPr marL="230400" marR="0" lvl="0" indent="-23040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454545"/>
                </a:solidFill>
                <a:effectLst/>
                <a:uLnTx/>
                <a:uFillTx/>
                <a:latin typeface="Poppins" panose="00000500000000000000" pitchFamily="2" charset="0"/>
                <a:ea typeface="Georgia" charset="0"/>
                <a:cs typeface="Poppins" panose="00000500000000000000" pitchFamily="2" charset="0"/>
              </a:rPr>
              <a:t>Some Industry Members have excess capability in generation such as EVs, but they feel that there is a lack of services and options available to them</a:t>
            </a:r>
          </a:p>
          <a:p>
            <a:pPr marL="230400" marR="0" lvl="0" indent="-23040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454545"/>
                </a:solidFill>
                <a:effectLst/>
                <a:uLnTx/>
                <a:uFillTx/>
                <a:latin typeface="Poppins" panose="00000500000000000000" pitchFamily="2" charset="0"/>
                <a:ea typeface="Georgia" charset="0"/>
                <a:cs typeface="Poppins" panose="00000500000000000000" pitchFamily="2" charset="0"/>
              </a:rPr>
              <a:t>Trialing processes are not always </a:t>
            </a:r>
            <a:r>
              <a:rPr lang="en-US" sz="1050">
                <a:solidFill>
                  <a:srgbClr val="454545"/>
                </a:solidFill>
                <a:latin typeface="Poppins" panose="00000500000000000000" pitchFamily="2" charset="0"/>
                <a:ea typeface="Georgia" charset="0"/>
                <a:cs typeface="Poppins" panose="00000500000000000000" pitchFamily="2" charset="0"/>
              </a:rPr>
              <a:t>transparent</a:t>
            </a:r>
            <a:endParaRPr kumimoji="0" lang="en-US" sz="1050" b="0" i="0" u="none" strike="noStrike" kern="1200" cap="none" spc="0" normalizeH="0" baseline="0" noProof="0">
              <a:ln>
                <a:noFill/>
              </a:ln>
              <a:solidFill>
                <a:srgbClr val="454545"/>
              </a:solidFill>
              <a:effectLst/>
              <a:uLnTx/>
              <a:uFillTx/>
              <a:latin typeface="Poppins" panose="00000500000000000000" pitchFamily="2" charset="0"/>
              <a:ea typeface="Georgia" charset="0"/>
              <a:cs typeface="Poppins" panose="00000500000000000000" pitchFamily="2" charset="0"/>
            </a:endParaRPr>
          </a:p>
        </p:txBody>
      </p:sp>
      <p:sp>
        <p:nvSpPr>
          <p:cNvPr id="38" name="TextBox 37">
            <a:extLst>
              <a:ext uri="{FF2B5EF4-FFF2-40B4-BE49-F238E27FC236}">
                <a16:creationId xmlns:a16="http://schemas.microsoft.com/office/drawing/2014/main" id="{D11A5272-6392-0FE6-85FA-D186A97B368F}"/>
              </a:ext>
            </a:extLst>
          </p:cNvPr>
          <p:cNvSpPr txBox="1"/>
          <p:nvPr/>
        </p:nvSpPr>
        <p:spPr>
          <a:xfrm>
            <a:off x="3244866" y="3748562"/>
            <a:ext cx="4558014" cy="969496"/>
          </a:xfrm>
          <a:prstGeom prst="rect">
            <a:avLst/>
          </a:prstGeom>
          <a:noFill/>
        </p:spPr>
        <p:txBody>
          <a:bodyPr wrap="square" lIns="0" tIns="0" rIns="0" bIns="0" rtlCol="0">
            <a:spAutoFit/>
          </a:bodyPr>
          <a:lstStyle/>
          <a:p>
            <a:pPr marR="0" lvl="0" algn="l" defTabSz="1219170" rtl="0" eaLnBrk="1" fontAlgn="auto" latinLnBrk="0" hangingPunct="1">
              <a:lnSpc>
                <a:spcPct val="100000"/>
              </a:lnSpc>
              <a:spcBef>
                <a:spcPts val="0"/>
              </a:spcBef>
              <a:spcAft>
                <a:spcPts val="0"/>
              </a:spcAft>
              <a:buClrTx/>
              <a:buSzTx/>
              <a:tabLst/>
              <a:defRPr/>
            </a:pPr>
            <a:r>
              <a:rPr kumimoji="0" lang="en-US" sz="1050" b="1" i="0" u="none" strike="noStrike" kern="1200" cap="none" spc="0" normalizeH="0" baseline="0" noProof="0">
                <a:ln>
                  <a:noFill/>
                </a:ln>
                <a:solidFill>
                  <a:schemeClr val="tx2">
                    <a:lumMod val="90000"/>
                    <a:lumOff val="10000"/>
                  </a:schemeClr>
                </a:solidFill>
                <a:effectLst/>
                <a:uLnTx/>
                <a:uFillTx/>
                <a:latin typeface="Poppins" panose="00000500000000000000" pitchFamily="2" charset="0"/>
                <a:ea typeface="Georgia" charset="0"/>
                <a:cs typeface="Poppins" panose="00000500000000000000" pitchFamily="2" charset="0"/>
              </a:rPr>
              <a:t>Vision</a:t>
            </a:r>
          </a:p>
          <a:p>
            <a:pPr marL="230400" marR="0" lvl="0" indent="-23040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454545"/>
                </a:solidFill>
                <a:effectLst/>
                <a:uLnTx/>
                <a:uFillTx/>
                <a:latin typeface="Poppins" panose="00000500000000000000" pitchFamily="2" charset="0"/>
                <a:ea typeface="Georgia" charset="0"/>
                <a:cs typeface="Poppins" panose="00000500000000000000" pitchFamily="2" charset="0"/>
              </a:rPr>
              <a:t>An environment outside of the current regulatory framework that allows </a:t>
            </a:r>
            <a:r>
              <a:rPr lang="en-US" sz="1050">
                <a:solidFill>
                  <a:srgbClr val="454545"/>
                </a:solidFill>
                <a:latin typeface="Poppins" panose="00000500000000000000" pitchFamily="2" charset="0"/>
                <a:ea typeface="Georgia" charset="0"/>
                <a:cs typeface="Poppins" panose="00000500000000000000" pitchFamily="2" charset="0"/>
              </a:rPr>
              <a:t>participants</a:t>
            </a:r>
            <a:r>
              <a:rPr kumimoji="0" lang="en-US" sz="1050" b="0" i="0" u="none" strike="noStrike" kern="1200" cap="none" spc="0" normalizeH="0" baseline="0" noProof="0">
                <a:ln>
                  <a:noFill/>
                </a:ln>
                <a:solidFill>
                  <a:srgbClr val="454545"/>
                </a:solidFill>
                <a:effectLst/>
                <a:uLnTx/>
                <a:uFillTx/>
                <a:latin typeface="Poppins" panose="00000500000000000000" pitchFamily="2" charset="0"/>
                <a:ea typeface="Georgia" charset="0"/>
                <a:cs typeface="Poppins" panose="00000500000000000000" pitchFamily="2" charset="0"/>
              </a:rPr>
              <a:t> to test new ideas and existing concepts </a:t>
            </a:r>
          </a:p>
          <a:p>
            <a:pPr marL="230400" marR="0" lvl="0" indent="-23040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454545"/>
                </a:solidFill>
                <a:effectLst/>
                <a:uLnTx/>
                <a:uFillTx/>
                <a:latin typeface="Poppins" panose="00000500000000000000" pitchFamily="2" charset="0"/>
                <a:ea typeface="Georgia" charset="0"/>
                <a:cs typeface="Poppins" panose="00000500000000000000" pitchFamily="2" charset="0"/>
              </a:rPr>
              <a:t>An environment which could allow </a:t>
            </a:r>
            <a:r>
              <a:rPr lang="en-US" sz="1050">
                <a:solidFill>
                  <a:srgbClr val="454545"/>
                </a:solidFill>
                <a:latin typeface="Poppins" panose="00000500000000000000" pitchFamily="2" charset="0"/>
                <a:ea typeface="Georgia" charset="0"/>
                <a:cs typeface="Poppins" panose="00000500000000000000" pitchFamily="2" charset="0"/>
              </a:rPr>
              <a:t>participants </a:t>
            </a:r>
            <a:r>
              <a:rPr kumimoji="0" lang="en-US" sz="1050" b="0" i="0" u="none" strike="noStrike" kern="1200" cap="none" spc="0" normalizeH="0" baseline="0" noProof="0">
                <a:ln>
                  <a:noFill/>
                </a:ln>
                <a:solidFill>
                  <a:srgbClr val="454545"/>
                </a:solidFill>
                <a:effectLst/>
                <a:uLnTx/>
                <a:uFillTx/>
                <a:latin typeface="Poppins" panose="00000500000000000000" pitchFamily="2" charset="0"/>
                <a:ea typeface="Georgia" charset="0"/>
                <a:cs typeface="Poppins" panose="00000500000000000000" pitchFamily="2" charset="0"/>
              </a:rPr>
              <a:t>to test at low MWs outside of the live system </a:t>
            </a:r>
          </a:p>
          <a:p>
            <a:pPr marL="230400" marR="0" lvl="0" indent="-23040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454545"/>
                </a:solidFill>
                <a:effectLst/>
                <a:uLnTx/>
                <a:uFillTx/>
                <a:latin typeface="Poppins" panose="00000500000000000000" pitchFamily="2" charset="0"/>
                <a:ea typeface="Georgia" charset="0"/>
                <a:cs typeface="Poppins" panose="00000500000000000000" pitchFamily="2" charset="0"/>
              </a:rPr>
              <a:t>A two-way environment which provides a new framework</a:t>
            </a:r>
          </a:p>
        </p:txBody>
      </p:sp>
      <p:sp>
        <p:nvSpPr>
          <p:cNvPr id="39" name="TextBox 38">
            <a:extLst>
              <a:ext uri="{FF2B5EF4-FFF2-40B4-BE49-F238E27FC236}">
                <a16:creationId xmlns:a16="http://schemas.microsoft.com/office/drawing/2014/main" id="{B9DB2C54-D724-E42C-5B4E-74795EFA4607}"/>
              </a:ext>
            </a:extLst>
          </p:cNvPr>
          <p:cNvSpPr txBox="1"/>
          <p:nvPr/>
        </p:nvSpPr>
        <p:spPr>
          <a:xfrm>
            <a:off x="3256195" y="4727056"/>
            <a:ext cx="4764809" cy="969496"/>
          </a:xfrm>
          <a:prstGeom prst="rect">
            <a:avLst/>
          </a:prstGeom>
          <a:noFill/>
        </p:spPr>
        <p:txBody>
          <a:bodyPr wrap="square" lIns="0" tIns="0" rIns="0" bIns="0" rtlCol="0">
            <a:spAutoFit/>
          </a:bodyPr>
          <a:lstStyle/>
          <a:p>
            <a:pPr marR="0" lvl="0" algn="l" defTabSz="554478" rtl="0" eaLnBrk="1" fontAlgn="auto" latinLnBrk="0" hangingPunct="1">
              <a:lnSpc>
                <a:spcPct val="100000"/>
              </a:lnSpc>
              <a:spcBef>
                <a:spcPts val="0"/>
              </a:spcBef>
              <a:spcAft>
                <a:spcPts val="0"/>
              </a:spcAft>
              <a:buClrTx/>
              <a:buSzTx/>
              <a:tabLst/>
              <a:defRPr/>
            </a:pPr>
            <a:r>
              <a:rPr kumimoji="0" lang="en-US" sz="1050" b="1" i="0" u="none" strike="noStrike" kern="0" cap="none" spc="0" normalizeH="0" baseline="0" noProof="0">
                <a:ln>
                  <a:noFill/>
                </a:ln>
                <a:solidFill>
                  <a:schemeClr val="tx2">
                    <a:lumMod val="90000"/>
                    <a:lumOff val="10000"/>
                  </a:schemeClr>
                </a:solidFill>
                <a:effectLst/>
                <a:uLnTx/>
                <a:uFillTx/>
                <a:latin typeface="Poppins" panose="00000500000000000000" pitchFamily="2" charset="0"/>
                <a:cs typeface="Poppins" panose="00000500000000000000" pitchFamily="2" charset="0"/>
              </a:rPr>
              <a:t>Benefit</a:t>
            </a:r>
          </a:p>
          <a:p>
            <a:pPr marL="230400" marR="0" lvl="0" indent="-230400" algn="l" defTabSz="55447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0" cap="none" spc="0" normalizeH="0" baseline="0" noProof="0">
                <a:ln>
                  <a:noFill/>
                </a:ln>
                <a:solidFill>
                  <a:srgbClr val="454545"/>
                </a:solidFill>
                <a:effectLst/>
                <a:uLnTx/>
                <a:uFillTx/>
                <a:latin typeface="Poppins" panose="00000500000000000000" pitchFamily="2" charset="0"/>
                <a:cs typeface="Poppins" panose="00000500000000000000" pitchFamily="2" charset="0"/>
              </a:rPr>
              <a:t>Alignment of net-zero goals across the industry</a:t>
            </a:r>
          </a:p>
          <a:p>
            <a:pPr marL="230400" marR="0" lvl="0" indent="-230400" algn="l" defTabSz="55447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0" cap="none" spc="0" normalizeH="0" baseline="0" noProof="0">
                <a:ln>
                  <a:noFill/>
                </a:ln>
                <a:solidFill>
                  <a:srgbClr val="454545"/>
                </a:solidFill>
                <a:effectLst/>
                <a:uLnTx/>
                <a:uFillTx/>
                <a:latin typeface="Poppins" panose="00000500000000000000" pitchFamily="2" charset="0"/>
                <a:cs typeface="Poppins" panose="00000500000000000000" pitchFamily="2" charset="0"/>
              </a:rPr>
              <a:t>Improving the benefit to the end consumer</a:t>
            </a:r>
          </a:p>
          <a:p>
            <a:pPr marL="230400" marR="0" lvl="0" indent="-230400" algn="l" defTabSz="55447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0" cap="none" spc="0" normalizeH="0" baseline="0" noProof="0">
                <a:ln>
                  <a:noFill/>
                </a:ln>
                <a:solidFill>
                  <a:srgbClr val="454545"/>
                </a:solidFill>
                <a:effectLst/>
                <a:uLnTx/>
                <a:uFillTx/>
                <a:latin typeface="Poppins" panose="00000500000000000000" pitchFamily="2" charset="0"/>
                <a:cs typeface="Poppins" panose="00000500000000000000" pitchFamily="2" charset="0"/>
              </a:rPr>
              <a:t>Could allow participants to better understand NESO’s processes, improving market alignment</a:t>
            </a:r>
          </a:p>
          <a:p>
            <a:pPr marL="230400" marR="0" lvl="0" indent="-230400" algn="l" defTabSz="55447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0" cap="none" spc="0" normalizeH="0" baseline="0" noProof="0">
                <a:ln>
                  <a:noFill/>
                </a:ln>
                <a:solidFill>
                  <a:srgbClr val="454545"/>
                </a:solidFill>
                <a:effectLst/>
                <a:uLnTx/>
                <a:uFillTx/>
                <a:latin typeface="Poppins" panose="00000500000000000000" pitchFamily="2" charset="0"/>
                <a:cs typeface="Poppins" panose="00000500000000000000" pitchFamily="2" charset="0"/>
              </a:rPr>
              <a:t>Could lower the barriers to entry for smaller, innovative participants</a:t>
            </a:r>
          </a:p>
        </p:txBody>
      </p:sp>
      <p:pic>
        <p:nvPicPr>
          <p:cNvPr id="41" name="Picture 40">
            <a:extLst>
              <a:ext uri="{FF2B5EF4-FFF2-40B4-BE49-F238E27FC236}">
                <a16:creationId xmlns:a16="http://schemas.microsoft.com/office/drawing/2014/main" id="{5D3444CA-AA50-8291-6604-EA1390968310}"/>
              </a:ext>
            </a:extLst>
          </p:cNvPr>
          <p:cNvPicPr>
            <a:picLocks noChangeAspect="1"/>
          </p:cNvPicPr>
          <p:nvPr/>
        </p:nvPicPr>
        <p:blipFill>
          <a:blip r:embed="rId9"/>
          <a:stretch>
            <a:fillRect/>
          </a:stretch>
        </p:blipFill>
        <p:spPr>
          <a:xfrm>
            <a:off x="592435" y="0"/>
            <a:ext cx="1838582" cy="447737"/>
          </a:xfrm>
          <a:prstGeom prst="rect">
            <a:avLst/>
          </a:prstGeom>
        </p:spPr>
      </p:pic>
    </p:spTree>
    <p:extLst>
      <p:ext uri="{BB962C8B-B14F-4D97-AF65-F5344CB8AC3E}">
        <p14:creationId xmlns:p14="http://schemas.microsoft.com/office/powerpoint/2010/main" val="650642312"/>
      </p:ext>
    </p:extLst>
  </p:cSld>
  <p:clrMapOvr>
    <a:masterClrMapping/>
  </p:clrMapOvr>
  <p:extLst>
    <p:ext uri="{6950BFC3-D8DA-4A85-94F7-54DA5524770B}">
      <p188:commentRel xmlns:p188="http://schemas.microsoft.com/office/powerpoint/2018/8/main" r:id="rId2"/>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F0A8-324E-BDFD-834C-43B410DAE571}"/>
              </a:ext>
            </a:extLst>
          </p:cNvPr>
          <p:cNvSpPr txBox="1">
            <a:spLocks/>
          </p:cNvSpPr>
          <p:nvPr/>
        </p:nvSpPr>
        <p:spPr>
          <a:xfrm>
            <a:off x="592435" y="617051"/>
            <a:ext cx="11294765" cy="829579"/>
          </a:xfrm>
          <a:prstGeom prst="rect">
            <a:avLst/>
          </a:prstGeom>
        </p:spPr>
        <p:txBody>
          <a:bodyPr vert="horz" lIns="0" tIns="45720" rIns="91440" bIns="45720" rtlCol="0" anchor="t">
            <a:normAutofit/>
          </a:bodyPr>
          <a:lstStyle>
            <a:lvl1pPr algn="l" defTabSz="914400" rtl="0" eaLnBrk="1" latinLnBrk="0" hangingPunct="1">
              <a:lnSpc>
                <a:spcPct val="90000"/>
              </a:lnSpc>
              <a:spcBef>
                <a:spcPct val="0"/>
              </a:spcBef>
              <a:buNone/>
              <a:defRPr sz="4400" b="1" i="0" kern="1200">
                <a:solidFill>
                  <a:schemeClr val="accent1"/>
                </a:solidFill>
                <a:latin typeface="Arial" panose="020B0604020202020204" pitchFamily="34" charset="0"/>
                <a:ea typeface="+mj-ea"/>
                <a:cs typeface="Arial" panose="020B0604020202020204" pitchFamily="34" charset="0"/>
              </a:defRPr>
            </a:lvl1pPr>
          </a:lstStyle>
          <a:p>
            <a:r>
              <a:rPr lang="en-US" sz="2400">
                <a:solidFill>
                  <a:schemeClr val="tx2">
                    <a:lumMod val="90000"/>
                    <a:lumOff val="10000"/>
                  </a:schemeClr>
                </a:solidFill>
                <a:latin typeface="Poppins" panose="00000500000000000000" pitchFamily="2" charset="0"/>
                <a:cs typeface="Poppins" panose="00000500000000000000" pitchFamily="2" charset="0"/>
              </a:rPr>
              <a:t>At the end of Phase 3, the REVEAL programme had designed </a:t>
            </a:r>
          </a:p>
          <a:p>
            <a:r>
              <a:rPr lang="en-US" sz="2400">
                <a:solidFill>
                  <a:schemeClr val="tx2">
                    <a:lumMod val="90000"/>
                    <a:lumOff val="10000"/>
                  </a:schemeClr>
                </a:solidFill>
                <a:latin typeface="Poppins" panose="00000500000000000000" pitchFamily="2" charset="0"/>
                <a:cs typeface="Poppins" panose="00000500000000000000" pitchFamily="2" charset="0"/>
              </a:rPr>
              <a:t>the Live Trial Environment and Trial Management Platform</a:t>
            </a:r>
          </a:p>
        </p:txBody>
      </p:sp>
      <p:sp>
        <p:nvSpPr>
          <p:cNvPr id="3" name="Rectangle 2">
            <a:extLst>
              <a:ext uri="{FF2B5EF4-FFF2-40B4-BE49-F238E27FC236}">
                <a16:creationId xmlns:a16="http://schemas.microsoft.com/office/drawing/2014/main" id="{A78FFE56-287C-0F24-3BF3-188342D39AF5}"/>
              </a:ext>
            </a:extLst>
          </p:cNvPr>
          <p:cNvSpPr/>
          <p:nvPr/>
        </p:nvSpPr>
        <p:spPr>
          <a:xfrm>
            <a:off x="973518" y="5290356"/>
            <a:ext cx="10127115" cy="667398"/>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Poppins" panose="00000500000000000000" pitchFamily="2" charset="0"/>
              <a:cs typeface="Poppins" panose="00000500000000000000" pitchFamily="2" charset="0"/>
            </a:endParaRPr>
          </a:p>
        </p:txBody>
      </p:sp>
      <p:sp>
        <p:nvSpPr>
          <p:cNvPr id="4" name="Oval 3">
            <a:extLst>
              <a:ext uri="{FF2B5EF4-FFF2-40B4-BE49-F238E27FC236}">
                <a16:creationId xmlns:a16="http://schemas.microsoft.com/office/drawing/2014/main" id="{28518BBF-B161-F592-17D1-1242DCA7A93B}"/>
              </a:ext>
            </a:extLst>
          </p:cNvPr>
          <p:cNvSpPr/>
          <p:nvPr/>
        </p:nvSpPr>
        <p:spPr>
          <a:xfrm>
            <a:off x="585034" y="5254164"/>
            <a:ext cx="750348" cy="731022"/>
          </a:xfrm>
          <a:prstGeom prst="ellipse">
            <a:avLst/>
          </a:prstGeom>
          <a:solidFill>
            <a:srgbClr val="670B5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Poppins" panose="00000500000000000000" pitchFamily="2" charset="0"/>
              <a:cs typeface="Poppins" panose="00000500000000000000" pitchFamily="2" charset="0"/>
            </a:endParaRPr>
          </a:p>
        </p:txBody>
      </p:sp>
      <p:sp>
        <p:nvSpPr>
          <p:cNvPr id="5" name="TextBox 4">
            <a:extLst>
              <a:ext uri="{FF2B5EF4-FFF2-40B4-BE49-F238E27FC236}">
                <a16:creationId xmlns:a16="http://schemas.microsoft.com/office/drawing/2014/main" id="{BF3E6A2A-3B33-7C05-71BF-1954AAED6005}"/>
              </a:ext>
            </a:extLst>
          </p:cNvPr>
          <p:cNvSpPr txBox="1"/>
          <p:nvPr/>
        </p:nvSpPr>
        <p:spPr>
          <a:xfrm>
            <a:off x="1304867" y="5358065"/>
            <a:ext cx="2498053" cy="523220"/>
          </a:xfrm>
          <a:prstGeom prst="rect">
            <a:avLst/>
          </a:prstGeom>
          <a:noFill/>
        </p:spPr>
        <p:txBody>
          <a:bodyPr wrap="square" rtlCol="0">
            <a:spAutoFit/>
          </a:bodyPr>
          <a:lstStyle/>
          <a:p>
            <a:pPr algn="ctr"/>
            <a:r>
              <a:rPr lang="en-GB" sz="1400" b="1">
                <a:latin typeface="Poppins" panose="00000500000000000000" pitchFamily="2" charset="0"/>
                <a:cs typeface="Poppins" panose="00000500000000000000" pitchFamily="2" charset="0"/>
              </a:rPr>
              <a:t>Trial Management Platform Detailed Design </a:t>
            </a:r>
          </a:p>
        </p:txBody>
      </p:sp>
      <p:sp>
        <p:nvSpPr>
          <p:cNvPr id="6" name="TextBox 5">
            <a:extLst>
              <a:ext uri="{FF2B5EF4-FFF2-40B4-BE49-F238E27FC236}">
                <a16:creationId xmlns:a16="http://schemas.microsoft.com/office/drawing/2014/main" id="{A6BBD8A0-2A12-3D61-B518-E1087A49C64D}"/>
              </a:ext>
            </a:extLst>
          </p:cNvPr>
          <p:cNvSpPr txBox="1"/>
          <p:nvPr/>
        </p:nvSpPr>
        <p:spPr>
          <a:xfrm>
            <a:off x="3960694" y="5316830"/>
            <a:ext cx="7139938" cy="600164"/>
          </a:xfrm>
          <a:prstGeom prst="rect">
            <a:avLst/>
          </a:prstGeom>
          <a:noFill/>
        </p:spPr>
        <p:txBody>
          <a:bodyPr wrap="square">
            <a:spAutoFit/>
          </a:bodyPr>
          <a:lstStyle/>
          <a:p>
            <a:r>
              <a:rPr lang="en-GB" sz="1100">
                <a:latin typeface="Poppins" panose="00000500000000000000" pitchFamily="2" charset="0"/>
                <a:cs typeface="Poppins" panose="00000500000000000000" pitchFamily="2" charset="0"/>
              </a:rPr>
              <a:t>The vision for the Trial Management Platform was well-defined by the end of Phase 3. The design with functional architecture was captured with a detailed backlog of Epics and Requirements, detailed high-level design documentation, and User Research findings.</a:t>
            </a:r>
          </a:p>
        </p:txBody>
      </p:sp>
      <p:cxnSp>
        <p:nvCxnSpPr>
          <p:cNvPr id="7" name="Straight Connector 6">
            <a:extLst>
              <a:ext uri="{FF2B5EF4-FFF2-40B4-BE49-F238E27FC236}">
                <a16:creationId xmlns:a16="http://schemas.microsoft.com/office/drawing/2014/main" id="{2FD7B6DD-3183-F4A7-0E1A-03F82E55E7F8}"/>
              </a:ext>
            </a:extLst>
          </p:cNvPr>
          <p:cNvCxnSpPr>
            <a:cxnSpLocks/>
          </p:cNvCxnSpPr>
          <p:nvPr/>
        </p:nvCxnSpPr>
        <p:spPr>
          <a:xfrm>
            <a:off x="3877414" y="5343223"/>
            <a:ext cx="0" cy="552906"/>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9" name="Rectangle 8">
            <a:extLst>
              <a:ext uri="{FF2B5EF4-FFF2-40B4-BE49-F238E27FC236}">
                <a16:creationId xmlns:a16="http://schemas.microsoft.com/office/drawing/2014/main" id="{B9298351-FEE3-8F3A-BA72-50C60A24124B}"/>
              </a:ext>
            </a:extLst>
          </p:cNvPr>
          <p:cNvSpPr/>
          <p:nvPr/>
        </p:nvSpPr>
        <p:spPr>
          <a:xfrm>
            <a:off x="973518" y="4361390"/>
            <a:ext cx="10127115" cy="667398"/>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Poppins" panose="00000500000000000000" pitchFamily="2" charset="0"/>
              <a:cs typeface="Poppins" panose="00000500000000000000" pitchFamily="2" charset="0"/>
            </a:endParaRPr>
          </a:p>
        </p:txBody>
      </p:sp>
      <p:sp>
        <p:nvSpPr>
          <p:cNvPr id="10" name="Oval 9">
            <a:extLst>
              <a:ext uri="{FF2B5EF4-FFF2-40B4-BE49-F238E27FC236}">
                <a16:creationId xmlns:a16="http://schemas.microsoft.com/office/drawing/2014/main" id="{8F11DBF6-2E47-BE96-3AEF-EAB970164AFE}"/>
              </a:ext>
            </a:extLst>
          </p:cNvPr>
          <p:cNvSpPr/>
          <p:nvPr/>
        </p:nvSpPr>
        <p:spPr>
          <a:xfrm>
            <a:off x="585034" y="4325198"/>
            <a:ext cx="750348" cy="731022"/>
          </a:xfrm>
          <a:prstGeom prst="ellipse">
            <a:avLst/>
          </a:prstGeom>
          <a:solidFill>
            <a:srgbClr val="670B5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Poppins" panose="00000500000000000000" pitchFamily="2" charset="0"/>
              <a:cs typeface="Poppins" panose="00000500000000000000" pitchFamily="2" charset="0"/>
            </a:endParaRPr>
          </a:p>
        </p:txBody>
      </p:sp>
      <p:sp>
        <p:nvSpPr>
          <p:cNvPr id="11" name="TextBox 10">
            <a:extLst>
              <a:ext uri="{FF2B5EF4-FFF2-40B4-BE49-F238E27FC236}">
                <a16:creationId xmlns:a16="http://schemas.microsoft.com/office/drawing/2014/main" id="{CC9C2D09-E1D8-DB52-0E2C-933F5ED86C00}"/>
              </a:ext>
            </a:extLst>
          </p:cNvPr>
          <p:cNvSpPr txBox="1"/>
          <p:nvPr/>
        </p:nvSpPr>
        <p:spPr>
          <a:xfrm>
            <a:off x="1304867" y="4429099"/>
            <a:ext cx="2498053" cy="523220"/>
          </a:xfrm>
          <a:prstGeom prst="rect">
            <a:avLst/>
          </a:prstGeom>
          <a:noFill/>
        </p:spPr>
        <p:txBody>
          <a:bodyPr wrap="square" rtlCol="0">
            <a:spAutoFit/>
          </a:bodyPr>
          <a:lstStyle/>
          <a:p>
            <a:pPr algn="ctr"/>
            <a:r>
              <a:rPr lang="en-GB" sz="1400" b="1">
                <a:latin typeface="Poppins" panose="00000500000000000000" pitchFamily="2" charset="0"/>
                <a:cs typeface="Poppins" panose="00000500000000000000" pitchFamily="2" charset="0"/>
              </a:rPr>
              <a:t>Live Trial Environment Detailed Design </a:t>
            </a:r>
          </a:p>
        </p:txBody>
      </p:sp>
      <p:sp>
        <p:nvSpPr>
          <p:cNvPr id="12" name="TextBox 11">
            <a:extLst>
              <a:ext uri="{FF2B5EF4-FFF2-40B4-BE49-F238E27FC236}">
                <a16:creationId xmlns:a16="http://schemas.microsoft.com/office/drawing/2014/main" id="{808F7540-0DAE-B52B-3931-B69E21160505}"/>
              </a:ext>
            </a:extLst>
          </p:cNvPr>
          <p:cNvSpPr txBox="1"/>
          <p:nvPr/>
        </p:nvSpPr>
        <p:spPr>
          <a:xfrm>
            <a:off x="3960694" y="4390627"/>
            <a:ext cx="7139938" cy="600164"/>
          </a:xfrm>
          <a:prstGeom prst="rect">
            <a:avLst/>
          </a:prstGeom>
          <a:noFill/>
        </p:spPr>
        <p:txBody>
          <a:bodyPr wrap="square">
            <a:spAutoFit/>
          </a:bodyPr>
          <a:lstStyle/>
          <a:p>
            <a:r>
              <a:rPr lang="en-GB" sz="1100">
                <a:latin typeface="Poppins" panose="00000500000000000000" pitchFamily="2" charset="0"/>
                <a:cs typeface="Poppins" panose="00000500000000000000" pitchFamily="2" charset="0"/>
              </a:rPr>
              <a:t>The vision for the Live Trial Environment was well-defined by the end of Phase 3. The design and functional architecture was captured with a detailed backlog of Epics and Requirements, detailed high-level design documentation, and User Research findings.</a:t>
            </a:r>
          </a:p>
        </p:txBody>
      </p:sp>
      <p:cxnSp>
        <p:nvCxnSpPr>
          <p:cNvPr id="13" name="Straight Connector 12">
            <a:extLst>
              <a:ext uri="{FF2B5EF4-FFF2-40B4-BE49-F238E27FC236}">
                <a16:creationId xmlns:a16="http://schemas.microsoft.com/office/drawing/2014/main" id="{B50E9B62-0952-3E93-EB90-9538DF4F5517}"/>
              </a:ext>
            </a:extLst>
          </p:cNvPr>
          <p:cNvCxnSpPr>
            <a:cxnSpLocks/>
          </p:cNvCxnSpPr>
          <p:nvPr/>
        </p:nvCxnSpPr>
        <p:spPr>
          <a:xfrm>
            <a:off x="3877414" y="4414257"/>
            <a:ext cx="0" cy="552906"/>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15" name="Rectangle 14">
            <a:extLst>
              <a:ext uri="{FF2B5EF4-FFF2-40B4-BE49-F238E27FC236}">
                <a16:creationId xmlns:a16="http://schemas.microsoft.com/office/drawing/2014/main" id="{EC43C5C4-DD09-49D6-A978-ADD96816FCAC}"/>
              </a:ext>
            </a:extLst>
          </p:cNvPr>
          <p:cNvSpPr/>
          <p:nvPr/>
        </p:nvSpPr>
        <p:spPr>
          <a:xfrm>
            <a:off x="973518" y="3432424"/>
            <a:ext cx="10127115" cy="667398"/>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Poppins" panose="00000500000000000000" pitchFamily="2" charset="0"/>
              <a:cs typeface="Poppins" panose="00000500000000000000" pitchFamily="2" charset="0"/>
            </a:endParaRPr>
          </a:p>
        </p:txBody>
      </p:sp>
      <p:sp>
        <p:nvSpPr>
          <p:cNvPr id="16" name="Oval 15">
            <a:extLst>
              <a:ext uri="{FF2B5EF4-FFF2-40B4-BE49-F238E27FC236}">
                <a16:creationId xmlns:a16="http://schemas.microsoft.com/office/drawing/2014/main" id="{612D811C-626C-0547-A767-3398F2EF7CA0}"/>
              </a:ext>
            </a:extLst>
          </p:cNvPr>
          <p:cNvSpPr/>
          <p:nvPr/>
        </p:nvSpPr>
        <p:spPr>
          <a:xfrm>
            <a:off x="585034" y="3396232"/>
            <a:ext cx="750348" cy="731022"/>
          </a:xfrm>
          <a:prstGeom prst="ellipse">
            <a:avLst/>
          </a:prstGeom>
          <a:solidFill>
            <a:srgbClr val="670B5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Poppins" panose="00000500000000000000" pitchFamily="2" charset="0"/>
              <a:cs typeface="Poppins" panose="00000500000000000000" pitchFamily="2" charset="0"/>
            </a:endParaRPr>
          </a:p>
        </p:txBody>
      </p:sp>
      <p:sp>
        <p:nvSpPr>
          <p:cNvPr id="17" name="TextBox 16">
            <a:extLst>
              <a:ext uri="{FF2B5EF4-FFF2-40B4-BE49-F238E27FC236}">
                <a16:creationId xmlns:a16="http://schemas.microsoft.com/office/drawing/2014/main" id="{DE079164-9346-BC6A-5BBA-CF137144F989}"/>
              </a:ext>
            </a:extLst>
          </p:cNvPr>
          <p:cNvSpPr txBox="1"/>
          <p:nvPr/>
        </p:nvSpPr>
        <p:spPr>
          <a:xfrm>
            <a:off x="1304867" y="3607854"/>
            <a:ext cx="2498053" cy="307777"/>
          </a:xfrm>
          <a:prstGeom prst="rect">
            <a:avLst/>
          </a:prstGeom>
          <a:noFill/>
        </p:spPr>
        <p:txBody>
          <a:bodyPr wrap="square" rtlCol="0">
            <a:spAutoFit/>
          </a:bodyPr>
          <a:lstStyle/>
          <a:p>
            <a:pPr algn="ctr"/>
            <a:r>
              <a:rPr lang="en-GB" sz="1400" b="1">
                <a:latin typeface="Poppins" panose="00000500000000000000" pitchFamily="2" charset="0"/>
                <a:cs typeface="Poppins" panose="00000500000000000000" pitchFamily="2" charset="0"/>
              </a:rPr>
              <a:t>Regulatory Model </a:t>
            </a:r>
          </a:p>
        </p:txBody>
      </p:sp>
      <p:sp>
        <p:nvSpPr>
          <p:cNvPr id="18" name="TextBox 17">
            <a:extLst>
              <a:ext uri="{FF2B5EF4-FFF2-40B4-BE49-F238E27FC236}">
                <a16:creationId xmlns:a16="http://schemas.microsoft.com/office/drawing/2014/main" id="{FBC0B369-682F-B890-C9D5-B10F0D71C916}"/>
              </a:ext>
            </a:extLst>
          </p:cNvPr>
          <p:cNvSpPr txBox="1"/>
          <p:nvPr/>
        </p:nvSpPr>
        <p:spPr>
          <a:xfrm>
            <a:off x="3968096" y="3461660"/>
            <a:ext cx="7139937" cy="600164"/>
          </a:xfrm>
          <a:prstGeom prst="rect">
            <a:avLst/>
          </a:prstGeom>
          <a:noFill/>
        </p:spPr>
        <p:txBody>
          <a:bodyPr wrap="square">
            <a:spAutoFit/>
          </a:bodyPr>
          <a:lstStyle/>
          <a:p>
            <a:r>
              <a:rPr lang="en-US" sz="1100">
                <a:latin typeface="Poppins" panose="00000500000000000000" pitchFamily="2" charset="0"/>
                <a:cs typeface="Poppins" panose="00000500000000000000" pitchFamily="2" charset="0"/>
              </a:rPr>
              <a:t>The insights attained suggested that trials should be started outside of live markets and working groups should be developed to define environment boundaries. There was also an option to resurrect two code modifications (GC0140 and CMP341) to allow for a wider scope of trials</a:t>
            </a:r>
          </a:p>
        </p:txBody>
      </p:sp>
      <p:cxnSp>
        <p:nvCxnSpPr>
          <p:cNvPr id="19" name="Straight Connector 18">
            <a:extLst>
              <a:ext uri="{FF2B5EF4-FFF2-40B4-BE49-F238E27FC236}">
                <a16:creationId xmlns:a16="http://schemas.microsoft.com/office/drawing/2014/main" id="{26E8C6B0-C1A1-98A1-4EA7-C82CF1262051}"/>
              </a:ext>
            </a:extLst>
          </p:cNvPr>
          <p:cNvCxnSpPr>
            <a:cxnSpLocks/>
          </p:cNvCxnSpPr>
          <p:nvPr/>
        </p:nvCxnSpPr>
        <p:spPr>
          <a:xfrm>
            <a:off x="3877414" y="3485291"/>
            <a:ext cx="0" cy="552906"/>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21" name="Rectangle 20">
            <a:extLst>
              <a:ext uri="{FF2B5EF4-FFF2-40B4-BE49-F238E27FC236}">
                <a16:creationId xmlns:a16="http://schemas.microsoft.com/office/drawing/2014/main" id="{830AB254-2009-D874-A087-B280672641E7}"/>
              </a:ext>
            </a:extLst>
          </p:cNvPr>
          <p:cNvSpPr/>
          <p:nvPr/>
        </p:nvSpPr>
        <p:spPr>
          <a:xfrm>
            <a:off x="973518" y="2503458"/>
            <a:ext cx="10127115" cy="667398"/>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Poppins" panose="00000500000000000000" pitchFamily="2" charset="0"/>
              <a:cs typeface="Poppins" panose="00000500000000000000" pitchFamily="2" charset="0"/>
            </a:endParaRPr>
          </a:p>
        </p:txBody>
      </p:sp>
      <p:sp>
        <p:nvSpPr>
          <p:cNvPr id="22" name="Oval 21">
            <a:extLst>
              <a:ext uri="{FF2B5EF4-FFF2-40B4-BE49-F238E27FC236}">
                <a16:creationId xmlns:a16="http://schemas.microsoft.com/office/drawing/2014/main" id="{836D6266-E381-FE53-846C-5DE6F55AD468}"/>
              </a:ext>
            </a:extLst>
          </p:cNvPr>
          <p:cNvSpPr/>
          <p:nvPr/>
        </p:nvSpPr>
        <p:spPr>
          <a:xfrm>
            <a:off x="585034" y="2467266"/>
            <a:ext cx="750348" cy="731022"/>
          </a:xfrm>
          <a:prstGeom prst="ellipse">
            <a:avLst/>
          </a:prstGeom>
          <a:solidFill>
            <a:srgbClr val="670B5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Poppins" panose="00000500000000000000" pitchFamily="2" charset="0"/>
              <a:cs typeface="Poppins" panose="00000500000000000000" pitchFamily="2" charset="0"/>
            </a:endParaRPr>
          </a:p>
        </p:txBody>
      </p:sp>
      <p:sp>
        <p:nvSpPr>
          <p:cNvPr id="23" name="TextBox 22">
            <a:extLst>
              <a:ext uri="{FF2B5EF4-FFF2-40B4-BE49-F238E27FC236}">
                <a16:creationId xmlns:a16="http://schemas.microsoft.com/office/drawing/2014/main" id="{9C7E4611-7404-C911-C36F-DF3C3EB597E3}"/>
              </a:ext>
            </a:extLst>
          </p:cNvPr>
          <p:cNvSpPr txBox="1"/>
          <p:nvPr/>
        </p:nvSpPr>
        <p:spPr>
          <a:xfrm>
            <a:off x="1254067" y="2571167"/>
            <a:ext cx="2655827" cy="523220"/>
          </a:xfrm>
          <a:prstGeom prst="rect">
            <a:avLst/>
          </a:prstGeom>
          <a:noFill/>
        </p:spPr>
        <p:txBody>
          <a:bodyPr wrap="square" rtlCol="0">
            <a:spAutoFit/>
          </a:bodyPr>
          <a:lstStyle/>
          <a:p>
            <a:pPr algn="ctr"/>
            <a:r>
              <a:rPr lang="en-GB" sz="1400" b="1">
                <a:latin typeface="Poppins" panose="00000500000000000000" pitchFamily="2" charset="0"/>
                <a:cs typeface="Poppins" panose="00000500000000000000" pitchFamily="2" charset="0"/>
              </a:rPr>
              <a:t>Business Case and Implementation Roadmap</a:t>
            </a:r>
          </a:p>
        </p:txBody>
      </p:sp>
      <p:sp>
        <p:nvSpPr>
          <p:cNvPr id="24" name="TextBox 23">
            <a:extLst>
              <a:ext uri="{FF2B5EF4-FFF2-40B4-BE49-F238E27FC236}">
                <a16:creationId xmlns:a16="http://schemas.microsoft.com/office/drawing/2014/main" id="{C92768FC-2F54-2053-62BB-3163F48FA741}"/>
              </a:ext>
            </a:extLst>
          </p:cNvPr>
          <p:cNvSpPr txBox="1"/>
          <p:nvPr/>
        </p:nvSpPr>
        <p:spPr>
          <a:xfrm>
            <a:off x="3968096" y="2532695"/>
            <a:ext cx="7132537" cy="600164"/>
          </a:xfrm>
          <a:prstGeom prst="rect">
            <a:avLst/>
          </a:prstGeom>
          <a:noFill/>
        </p:spPr>
        <p:txBody>
          <a:bodyPr wrap="square">
            <a:spAutoFit/>
          </a:bodyPr>
          <a:lstStyle/>
          <a:p>
            <a:r>
              <a:rPr lang="en-US" sz="1100">
                <a:latin typeface="Poppins" panose="00000500000000000000" pitchFamily="2" charset="0"/>
                <a:cs typeface="Poppins" panose="00000500000000000000" pitchFamily="2" charset="0"/>
              </a:rPr>
              <a:t>The business case provided justifications for REVEAL to guide decision-making. The implementation roadmap explained step by step how to implement the REVEAL solutions through epic work packages in an agile manner.</a:t>
            </a:r>
          </a:p>
        </p:txBody>
      </p:sp>
      <p:cxnSp>
        <p:nvCxnSpPr>
          <p:cNvPr id="25" name="Straight Connector 24">
            <a:extLst>
              <a:ext uri="{FF2B5EF4-FFF2-40B4-BE49-F238E27FC236}">
                <a16:creationId xmlns:a16="http://schemas.microsoft.com/office/drawing/2014/main" id="{1DE3C5A1-F3C6-681C-6442-DDA77A7BEC7A}"/>
              </a:ext>
            </a:extLst>
          </p:cNvPr>
          <p:cNvCxnSpPr>
            <a:cxnSpLocks/>
          </p:cNvCxnSpPr>
          <p:nvPr/>
        </p:nvCxnSpPr>
        <p:spPr>
          <a:xfrm>
            <a:off x="3877414" y="2556325"/>
            <a:ext cx="0" cy="552906"/>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27" name="Rectangle 26">
            <a:extLst>
              <a:ext uri="{FF2B5EF4-FFF2-40B4-BE49-F238E27FC236}">
                <a16:creationId xmlns:a16="http://schemas.microsoft.com/office/drawing/2014/main" id="{F4B06147-EFD2-7725-DC5B-E5986E5CB3A5}"/>
              </a:ext>
            </a:extLst>
          </p:cNvPr>
          <p:cNvSpPr/>
          <p:nvPr/>
        </p:nvSpPr>
        <p:spPr>
          <a:xfrm>
            <a:off x="980919" y="1574492"/>
            <a:ext cx="10127115" cy="667398"/>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Poppins" panose="00000500000000000000" pitchFamily="2" charset="0"/>
              <a:cs typeface="Poppins" panose="00000500000000000000" pitchFamily="2" charset="0"/>
            </a:endParaRPr>
          </a:p>
        </p:txBody>
      </p:sp>
      <p:sp>
        <p:nvSpPr>
          <p:cNvPr id="28" name="TextBox 27">
            <a:extLst>
              <a:ext uri="{FF2B5EF4-FFF2-40B4-BE49-F238E27FC236}">
                <a16:creationId xmlns:a16="http://schemas.microsoft.com/office/drawing/2014/main" id="{8C4F29D7-267A-D5B7-E8C8-FF2DC62585CD}"/>
              </a:ext>
            </a:extLst>
          </p:cNvPr>
          <p:cNvSpPr txBox="1"/>
          <p:nvPr/>
        </p:nvSpPr>
        <p:spPr>
          <a:xfrm>
            <a:off x="1312268" y="1749922"/>
            <a:ext cx="2498053" cy="307777"/>
          </a:xfrm>
          <a:prstGeom prst="rect">
            <a:avLst/>
          </a:prstGeom>
          <a:noFill/>
        </p:spPr>
        <p:txBody>
          <a:bodyPr wrap="square" rtlCol="0">
            <a:spAutoFit/>
          </a:bodyPr>
          <a:lstStyle/>
          <a:p>
            <a:pPr algn="ctr"/>
            <a:r>
              <a:rPr lang="en-GB" sz="1400" b="1">
                <a:latin typeface="Poppins" panose="00000500000000000000" pitchFamily="2" charset="0"/>
                <a:cs typeface="Poppins" panose="00000500000000000000" pitchFamily="2" charset="0"/>
              </a:rPr>
              <a:t>Operating Model</a:t>
            </a:r>
          </a:p>
        </p:txBody>
      </p:sp>
      <p:sp>
        <p:nvSpPr>
          <p:cNvPr id="29" name="TextBox 28">
            <a:extLst>
              <a:ext uri="{FF2B5EF4-FFF2-40B4-BE49-F238E27FC236}">
                <a16:creationId xmlns:a16="http://schemas.microsoft.com/office/drawing/2014/main" id="{4E70FF3E-BE01-63F9-017E-35B0874588DF}"/>
              </a:ext>
            </a:extLst>
          </p:cNvPr>
          <p:cNvSpPr txBox="1"/>
          <p:nvPr/>
        </p:nvSpPr>
        <p:spPr>
          <a:xfrm>
            <a:off x="3968096" y="1603729"/>
            <a:ext cx="7132536" cy="600164"/>
          </a:xfrm>
          <a:prstGeom prst="rect">
            <a:avLst/>
          </a:prstGeom>
          <a:noFill/>
        </p:spPr>
        <p:txBody>
          <a:bodyPr wrap="square">
            <a:spAutoFit/>
          </a:bodyPr>
          <a:lstStyle/>
          <a:p>
            <a:r>
              <a:rPr lang="en-US" sz="1100">
                <a:latin typeface="Poppins" panose="00000500000000000000" pitchFamily="2" charset="0"/>
                <a:cs typeface="Poppins" panose="00000500000000000000" pitchFamily="2" charset="0"/>
              </a:rPr>
              <a:t>Provided new </a:t>
            </a:r>
            <a:r>
              <a:rPr lang="en-GB" sz="1100">
                <a:latin typeface="Poppins" panose="00000500000000000000" pitchFamily="2" charset="0"/>
                <a:cs typeface="Poppins" panose="00000500000000000000" pitchFamily="2" charset="0"/>
              </a:rPr>
              <a:t>to-be trialling </a:t>
            </a:r>
            <a:r>
              <a:rPr lang="en-US" sz="1100">
                <a:latin typeface="Poppins" panose="00000500000000000000" pitchFamily="2" charset="0"/>
                <a:cs typeface="Poppins" panose="00000500000000000000" pitchFamily="2" charset="0"/>
              </a:rPr>
              <a:t>processes and trial prioritisation approaches that can be implemented to improve future trials; as well as RACIs and personas to complement the proposed processes and to instruct how process steps should be conducted and by who.</a:t>
            </a:r>
          </a:p>
        </p:txBody>
      </p:sp>
      <p:cxnSp>
        <p:nvCxnSpPr>
          <p:cNvPr id="30" name="Straight Connector 29">
            <a:extLst>
              <a:ext uri="{FF2B5EF4-FFF2-40B4-BE49-F238E27FC236}">
                <a16:creationId xmlns:a16="http://schemas.microsoft.com/office/drawing/2014/main" id="{2DCE26A3-0BC4-9145-EBCF-B2EF1E1998C8}"/>
              </a:ext>
            </a:extLst>
          </p:cNvPr>
          <p:cNvCxnSpPr>
            <a:cxnSpLocks/>
          </p:cNvCxnSpPr>
          <p:nvPr/>
        </p:nvCxnSpPr>
        <p:spPr>
          <a:xfrm>
            <a:off x="3884815" y="1627359"/>
            <a:ext cx="0" cy="552906"/>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32" name="Oval 31">
            <a:extLst>
              <a:ext uri="{FF2B5EF4-FFF2-40B4-BE49-F238E27FC236}">
                <a16:creationId xmlns:a16="http://schemas.microsoft.com/office/drawing/2014/main" id="{505ECE84-166F-4D43-3F90-6997C020C88A}"/>
              </a:ext>
            </a:extLst>
          </p:cNvPr>
          <p:cNvSpPr/>
          <p:nvPr/>
        </p:nvSpPr>
        <p:spPr>
          <a:xfrm>
            <a:off x="592435" y="1538300"/>
            <a:ext cx="750348" cy="731022"/>
          </a:xfrm>
          <a:prstGeom prst="ellipse">
            <a:avLst/>
          </a:prstGeom>
          <a:solidFill>
            <a:srgbClr val="670B5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Poppins" panose="00000500000000000000" pitchFamily="2" charset="0"/>
              <a:cs typeface="Poppins" panose="00000500000000000000" pitchFamily="2" charset="0"/>
            </a:endParaRPr>
          </a:p>
        </p:txBody>
      </p:sp>
      <p:pic>
        <p:nvPicPr>
          <p:cNvPr id="33" name="Graphic 32" descr="Workflow outline">
            <a:extLst>
              <a:ext uri="{FF2B5EF4-FFF2-40B4-BE49-F238E27FC236}">
                <a16:creationId xmlns:a16="http://schemas.microsoft.com/office/drawing/2014/main" id="{ADC46F8D-341D-A5A1-D805-1603C7B66AA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22769" y="1658971"/>
            <a:ext cx="489680" cy="489680"/>
          </a:xfrm>
          <a:prstGeom prst="rect">
            <a:avLst/>
          </a:prstGeom>
        </p:spPr>
      </p:pic>
      <p:pic>
        <p:nvPicPr>
          <p:cNvPr id="34" name="Picture 33" descr="A white icon of a document with a shield&#10;&#10;Description automatically generated with low confidence">
            <a:extLst>
              <a:ext uri="{FF2B5EF4-FFF2-40B4-BE49-F238E27FC236}">
                <a16:creationId xmlns:a16="http://schemas.microsoft.com/office/drawing/2014/main" id="{1B3F8B28-D58B-BFD2-99A7-8992977163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368" y="3516903"/>
            <a:ext cx="489680" cy="489680"/>
          </a:xfrm>
          <a:prstGeom prst="rect">
            <a:avLst/>
          </a:prstGeom>
        </p:spPr>
      </p:pic>
      <p:pic>
        <p:nvPicPr>
          <p:cNvPr id="35" name="Picture 34" descr="A picture containing symbol, font, graphics, design&#10;&#10;Description automatically generated">
            <a:extLst>
              <a:ext uri="{FF2B5EF4-FFF2-40B4-BE49-F238E27FC236}">
                <a16:creationId xmlns:a16="http://schemas.microsoft.com/office/drawing/2014/main" id="{32810A08-22A5-F99F-27DA-A45BA4AC38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5368" y="2545986"/>
            <a:ext cx="489680" cy="573583"/>
          </a:xfrm>
          <a:prstGeom prst="rect">
            <a:avLst/>
          </a:prstGeom>
        </p:spPr>
      </p:pic>
      <p:pic>
        <p:nvPicPr>
          <p:cNvPr id="36" name="Graphic 35" descr="Users with solid fill">
            <a:extLst>
              <a:ext uri="{FF2B5EF4-FFF2-40B4-BE49-F238E27FC236}">
                <a16:creationId xmlns:a16="http://schemas.microsoft.com/office/drawing/2014/main" id="{FD307129-8567-3767-4063-553D7C4033E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15368" y="5374835"/>
            <a:ext cx="489680" cy="489680"/>
          </a:xfrm>
          <a:prstGeom prst="rect">
            <a:avLst/>
          </a:prstGeom>
        </p:spPr>
      </p:pic>
      <p:sp>
        <p:nvSpPr>
          <p:cNvPr id="37" name="Freeform: Shape 172">
            <a:extLst>
              <a:ext uri="{FF2B5EF4-FFF2-40B4-BE49-F238E27FC236}">
                <a16:creationId xmlns:a16="http://schemas.microsoft.com/office/drawing/2014/main" id="{FDA1B632-EA1C-6F40-426E-25980EDD5741}"/>
              </a:ext>
            </a:extLst>
          </p:cNvPr>
          <p:cNvSpPr/>
          <p:nvPr/>
        </p:nvSpPr>
        <p:spPr>
          <a:xfrm>
            <a:off x="715368" y="4445869"/>
            <a:ext cx="489680" cy="489680"/>
          </a:xfrm>
          <a:custGeom>
            <a:avLst/>
            <a:gdLst>
              <a:gd name="connsiteX0" fmla="*/ 533400 w 571500"/>
              <a:gd name="connsiteY0" fmla="*/ 552450 h 571500"/>
              <a:gd name="connsiteX1" fmla="*/ 552450 w 571500"/>
              <a:gd name="connsiteY1" fmla="*/ 552450 h 571500"/>
              <a:gd name="connsiteX2" fmla="*/ 552450 w 571500"/>
              <a:gd name="connsiteY2" fmla="*/ 571500 h 571500"/>
              <a:gd name="connsiteX3" fmla="*/ 533400 w 571500"/>
              <a:gd name="connsiteY3" fmla="*/ 571500 h 571500"/>
              <a:gd name="connsiteX4" fmla="*/ 19050 w 571500"/>
              <a:gd name="connsiteY4" fmla="*/ 552450 h 571500"/>
              <a:gd name="connsiteX5" fmla="*/ 38100 w 571500"/>
              <a:gd name="connsiteY5" fmla="*/ 552450 h 571500"/>
              <a:gd name="connsiteX6" fmla="*/ 38100 w 571500"/>
              <a:gd name="connsiteY6" fmla="*/ 571500 h 571500"/>
              <a:gd name="connsiteX7" fmla="*/ 19050 w 571500"/>
              <a:gd name="connsiteY7" fmla="*/ 571500 h 571500"/>
              <a:gd name="connsiteX8" fmla="*/ 552450 w 571500"/>
              <a:gd name="connsiteY8" fmla="*/ 533400 h 571500"/>
              <a:gd name="connsiteX9" fmla="*/ 571500 w 571500"/>
              <a:gd name="connsiteY9" fmla="*/ 533400 h 571500"/>
              <a:gd name="connsiteX10" fmla="*/ 571500 w 571500"/>
              <a:gd name="connsiteY10" fmla="*/ 552450 h 571500"/>
              <a:gd name="connsiteX11" fmla="*/ 552450 w 571500"/>
              <a:gd name="connsiteY11" fmla="*/ 552450 h 571500"/>
              <a:gd name="connsiteX12" fmla="*/ 514350 w 571500"/>
              <a:gd name="connsiteY12" fmla="*/ 533400 h 571500"/>
              <a:gd name="connsiteX13" fmla="*/ 533400 w 571500"/>
              <a:gd name="connsiteY13" fmla="*/ 533400 h 571500"/>
              <a:gd name="connsiteX14" fmla="*/ 533400 w 571500"/>
              <a:gd name="connsiteY14" fmla="*/ 552450 h 571500"/>
              <a:gd name="connsiteX15" fmla="*/ 514350 w 571500"/>
              <a:gd name="connsiteY15" fmla="*/ 552450 h 571500"/>
              <a:gd name="connsiteX16" fmla="*/ 38100 w 571500"/>
              <a:gd name="connsiteY16" fmla="*/ 533400 h 571500"/>
              <a:gd name="connsiteX17" fmla="*/ 57150 w 571500"/>
              <a:gd name="connsiteY17" fmla="*/ 533400 h 571500"/>
              <a:gd name="connsiteX18" fmla="*/ 57150 w 571500"/>
              <a:gd name="connsiteY18" fmla="*/ 552450 h 571500"/>
              <a:gd name="connsiteX19" fmla="*/ 38100 w 571500"/>
              <a:gd name="connsiteY19" fmla="*/ 552450 h 571500"/>
              <a:gd name="connsiteX20" fmla="*/ 0 w 571500"/>
              <a:gd name="connsiteY20" fmla="*/ 533400 h 571500"/>
              <a:gd name="connsiteX21" fmla="*/ 19050 w 571500"/>
              <a:gd name="connsiteY21" fmla="*/ 533400 h 571500"/>
              <a:gd name="connsiteX22" fmla="*/ 19050 w 571500"/>
              <a:gd name="connsiteY22" fmla="*/ 552450 h 571500"/>
              <a:gd name="connsiteX23" fmla="*/ 0 w 571500"/>
              <a:gd name="connsiteY23" fmla="*/ 552450 h 571500"/>
              <a:gd name="connsiteX24" fmla="*/ 533400 w 571500"/>
              <a:gd name="connsiteY24" fmla="*/ 514350 h 571500"/>
              <a:gd name="connsiteX25" fmla="*/ 552450 w 571500"/>
              <a:gd name="connsiteY25" fmla="*/ 514350 h 571500"/>
              <a:gd name="connsiteX26" fmla="*/ 552450 w 571500"/>
              <a:gd name="connsiteY26" fmla="*/ 533400 h 571500"/>
              <a:gd name="connsiteX27" fmla="*/ 533400 w 571500"/>
              <a:gd name="connsiteY27" fmla="*/ 533400 h 571500"/>
              <a:gd name="connsiteX28" fmla="*/ 247650 w 571500"/>
              <a:gd name="connsiteY28" fmla="*/ 514350 h 571500"/>
              <a:gd name="connsiteX29" fmla="*/ 323850 w 571500"/>
              <a:gd name="connsiteY29" fmla="*/ 514350 h 571500"/>
              <a:gd name="connsiteX30" fmla="*/ 323850 w 571500"/>
              <a:gd name="connsiteY30" fmla="*/ 561975 h 571500"/>
              <a:gd name="connsiteX31" fmla="*/ 247650 w 571500"/>
              <a:gd name="connsiteY31" fmla="*/ 561975 h 571500"/>
              <a:gd name="connsiteX32" fmla="*/ 19050 w 571500"/>
              <a:gd name="connsiteY32" fmla="*/ 514350 h 571500"/>
              <a:gd name="connsiteX33" fmla="*/ 38100 w 571500"/>
              <a:gd name="connsiteY33" fmla="*/ 514350 h 571500"/>
              <a:gd name="connsiteX34" fmla="*/ 38100 w 571500"/>
              <a:gd name="connsiteY34" fmla="*/ 533400 h 571500"/>
              <a:gd name="connsiteX35" fmla="*/ 19050 w 571500"/>
              <a:gd name="connsiteY35" fmla="*/ 533400 h 571500"/>
              <a:gd name="connsiteX36" fmla="*/ 276225 w 571500"/>
              <a:gd name="connsiteY36" fmla="*/ 266700 h 571500"/>
              <a:gd name="connsiteX37" fmla="*/ 295275 w 571500"/>
              <a:gd name="connsiteY37" fmla="*/ 266700 h 571500"/>
              <a:gd name="connsiteX38" fmla="*/ 295275 w 571500"/>
              <a:gd name="connsiteY38" fmla="*/ 285750 h 571500"/>
              <a:gd name="connsiteX39" fmla="*/ 276225 w 571500"/>
              <a:gd name="connsiteY39" fmla="*/ 285750 h 571500"/>
              <a:gd name="connsiteX40" fmla="*/ 276225 w 571500"/>
              <a:gd name="connsiteY40" fmla="*/ 190500 h 571500"/>
              <a:gd name="connsiteX41" fmla="*/ 295275 w 571500"/>
              <a:gd name="connsiteY41" fmla="*/ 190500 h 571500"/>
              <a:gd name="connsiteX42" fmla="*/ 295275 w 571500"/>
              <a:gd name="connsiteY42" fmla="*/ 247650 h 571500"/>
              <a:gd name="connsiteX43" fmla="*/ 276225 w 571500"/>
              <a:gd name="connsiteY43" fmla="*/ 247650 h 571500"/>
              <a:gd name="connsiteX44" fmla="*/ 285750 w 571500"/>
              <a:gd name="connsiteY44" fmla="*/ 161925 h 571500"/>
              <a:gd name="connsiteX45" fmla="*/ 209550 w 571500"/>
              <a:gd name="connsiteY45" fmla="*/ 238125 h 571500"/>
              <a:gd name="connsiteX46" fmla="*/ 285750 w 571500"/>
              <a:gd name="connsiteY46" fmla="*/ 314325 h 571500"/>
              <a:gd name="connsiteX47" fmla="*/ 361950 w 571500"/>
              <a:gd name="connsiteY47" fmla="*/ 238125 h 571500"/>
              <a:gd name="connsiteX48" fmla="*/ 285750 w 571500"/>
              <a:gd name="connsiteY48" fmla="*/ 161925 h 571500"/>
              <a:gd name="connsiteX49" fmla="*/ 261883 w 571500"/>
              <a:gd name="connsiteY49" fmla="*/ 95250 h 571500"/>
              <a:gd name="connsiteX50" fmla="*/ 309617 w 571500"/>
              <a:gd name="connsiteY50" fmla="*/ 95250 h 571500"/>
              <a:gd name="connsiteX51" fmla="*/ 319908 w 571500"/>
              <a:gd name="connsiteY51" fmla="*/ 126326 h 571500"/>
              <a:gd name="connsiteX52" fmla="*/ 340598 w 571500"/>
              <a:gd name="connsiteY52" fmla="*/ 134915 h 571500"/>
              <a:gd name="connsiteX53" fmla="*/ 368395 w 571500"/>
              <a:gd name="connsiteY53" fmla="*/ 121715 h 571500"/>
              <a:gd name="connsiteX54" fmla="*/ 402161 w 571500"/>
              <a:gd name="connsiteY54" fmla="*/ 155481 h 571500"/>
              <a:gd name="connsiteX55" fmla="*/ 388959 w 571500"/>
              <a:gd name="connsiteY55" fmla="*/ 183277 h 571500"/>
              <a:gd name="connsiteX56" fmla="*/ 397548 w 571500"/>
              <a:gd name="connsiteY56" fmla="*/ 203967 h 571500"/>
              <a:gd name="connsiteX57" fmla="*/ 428625 w 571500"/>
              <a:gd name="connsiteY57" fmla="*/ 214257 h 571500"/>
              <a:gd name="connsiteX58" fmla="*/ 428625 w 571500"/>
              <a:gd name="connsiteY58" fmla="*/ 261991 h 571500"/>
              <a:gd name="connsiteX59" fmla="*/ 397548 w 571500"/>
              <a:gd name="connsiteY59" fmla="*/ 272281 h 571500"/>
              <a:gd name="connsiteX60" fmla="*/ 388959 w 571500"/>
              <a:gd name="connsiteY60" fmla="*/ 292971 h 571500"/>
              <a:gd name="connsiteX61" fmla="*/ 402159 w 571500"/>
              <a:gd name="connsiteY61" fmla="*/ 320768 h 571500"/>
              <a:gd name="connsiteX62" fmla="*/ 368394 w 571500"/>
              <a:gd name="connsiteY62" fmla="*/ 354534 h 571500"/>
              <a:gd name="connsiteX63" fmla="*/ 340598 w 571500"/>
              <a:gd name="connsiteY63" fmla="*/ 341334 h 571500"/>
              <a:gd name="connsiteX64" fmla="*/ 319908 w 571500"/>
              <a:gd name="connsiteY64" fmla="*/ 349923 h 571500"/>
              <a:gd name="connsiteX65" fmla="*/ 309617 w 571500"/>
              <a:gd name="connsiteY65" fmla="*/ 381000 h 571500"/>
              <a:gd name="connsiteX66" fmla="*/ 261883 w 571500"/>
              <a:gd name="connsiteY66" fmla="*/ 381000 h 571500"/>
              <a:gd name="connsiteX67" fmla="*/ 251592 w 571500"/>
              <a:gd name="connsiteY67" fmla="*/ 349923 h 571500"/>
              <a:gd name="connsiteX68" fmla="*/ 230902 w 571500"/>
              <a:gd name="connsiteY68" fmla="*/ 341333 h 571500"/>
              <a:gd name="connsiteX69" fmla="*/ 203106 w 571500"/>
              <a:gd name="connsiteY69" fmla="*/ 354534 h 571500"/>
              <a:gd name="connsiteX70" fmla="*/ 169339 w 571500"/>
              <a:gd name="connsiteY70" fmla="*/ 320767 h 571500"/>
              <a:gd name="connsiteX71" fmla="*/ 182541 w 571500"/>
              <a:gd name="connsiteY71" fmla="*/ 292971 h 571500"/>
              <a:gd name="connsiteX72" fmla="*/ 173952 w 571500"/>
              <a:gd name="connsiteY72" fmla="*/ 272280 h 571500"/>
              <a:gd name="connsiteX73" fmla="*/ 142875 w 571500"/>
              <a:gd name="connsiteY73" fmla="*/ 261991 h 571500"/>
              <a:gd name="connsiteX74" fmla="*/ 142875 w 571500"/>
              <a:gd name="connsiteY74" fmla="*/ 214257 h 571500"/>
              <a:gd name="connsiteX75" fmla="*/ 173953 w 571500"/>
              <a:gd name="connsiteY75" fmla="*/ 203967 h 571500"/>
              <a:gd name="connsiteX76" fmla="*/ 182542 w 571500"/>
              <a:gd name="connsiteY76" fmla="*/ 183277 h 571500"/>
              <a:gd name="connsiteX77" fmla="*/ 169341 w 571500"/>
              <a:gd name="connsiteY77" fmla="*/ 155479 h 571500"/>
              <a:gd name="connsiteX78" fmla="*/ 203107 w 571500"/>
              <a:gd name="connsiteY78" fmla="*/ 121712 h 571500"/>
              <a:gd name="connsiteX79" fmla="*/ 230904 w 571500"/>
              <a:gd name="connsiteY79" fmla="*/ 134914 h 571500"/>
              <a:gd name="connsiteX80" fmla="*/ 251592 w 571500"/>
              <a:gd name="connsiteY80" fmla="*/ 126326 h 571500"/>
              <a:gd name="connsiteX81" fmla="*/ 285750 w 571500"/>
              <a:gd name="connsiteY81" fmla="*/ 47625 h 571500"/>
              <a:gd name="connsiteX82" fmla="*/ 95250 w 571500"/>
              <a:gd name="connsiteY82" fmla="*/ 238125 h 571500"/>
              <a:gd name="connsiteX83" fmla="*/ 285750 w 571500"/>
              <a:gd name="connsiteY83" fmla="*/ 428625 h 571500"/>
              <a:gd name="connsiteX84" fmla="*/ 476250 w 571500"/>
              <a:gd name="connsiteY84" fmla="*/ 238125 h 571500"/>
              <a:gd name="connsiteX85" fmla="*/ 285750 w 571500"/>
              <a:gd name="connsiteY85" fmla="*/ 47625 h 571500"/>
              <a:gd name="connsiteX86" fmla="*/ 533400 w 571500"/>
              <a:gd name="connsiteY86" fmla="*/ 38100 h 571500"/>
              <a:gd name="connsiteX87" fmla="*/ 552450 w 571500"/>
              <a:gd name="connsiteY87" fmla="*/ 38100 h 571500"/>
              <a:gd name="connsiteX88" fmla="*/ 552450 w 571500"/>
              <a:gd name="connsiteY88" fmla="*/ 57150 h 571500"/>
              <a:gd name="connsiteX89" fmla="*/ 533400 w 571500"/>
              <a:gd name="connsiteY89" fmla="*/ 57150 h 571500"/>
              <a:gd name="connsiteX90" fmla="*/ 19050 w 571500"/>
              <a:gd name="connsiteY90" fmla="*/ 38100 h 571500"/>
              <a:gd name="connsiteX91" fmla="*/ 38100 w 571500"/>
              <a:gd name="connsiteY91" fmla="*/ 38100 h 571500"/>
              <a:gd name="connsiteX92" fmla="*/ 38100 w 571500"/>
              <a:gd name="connsiteY92" fmla="*/ 57150 h 571500"/>
              <a:gd name="connsiteX93" fmla="*/ 19050 w 571500"/>
              <a:gd name="connsiteY93" fmla="*/ 57150 h 571500"/>
              <a:gd name="connsiteX94" fmla="*/ 552450 w 571500"/>
              <a:gd name="connsiteY94" fmla="*/ 19050 h 571500"/>
              <a:gd name="connsiteX95" fmla="*/ 571500 w 571500"/>
              <a:gd name="connsiteY95" fmla="*/ 19050 h 571500"/>
              <a:gd name="connsiteX96" fmla="*/ 571500 w 571500"/>
              <a:gd name="connsiteY96" fmla="*/ 38100 h 571500"/>
              <a:gd name="connsiteX97" fmla="*/ 552450 w 571500"/>
              <a:gd name="connsiteY97" fmla="*/ 38100 h 571500"/>
              <a:gd name="connsiteX98" fmla="*/ 514350 w 571500"/>
              <a:gd name="connsiteY98" fmla="*/ 19050 h 571500"/>
              <a:gd name="connsiteX99" fmla="*/ 533400 w 571500"/>
              <a:gd name="connsiteY99" fmla="*/ 19050 h 571500"/>
              <a:gd name="connsiteX100" fmla="*/ 533400 w 571500"/>
              <a:gd name="connsiteY100" fmla="*/ 38100 h 571500"/>
              <a:gd name="connsiteX101" fmla="*/ 514350 w 571500"/>
              <a:gd name="connsiteY101" fmla="*/ 38100 h 571500"/>
              <a:gd name="connsiteX102" fmla="*/ 38100 w 571500"/>
              <a:gd name="connsiteY102" fmla="*/ 19050 h 571500"/>
              <a:gd name="connsiteX103" fmla="*/ 57150 w 571500"/>
              <a:gd name="connsiteY103" fmla="*/ 19050 h 571500"/>
              <a:gd name="connsiteX104" fmla="*/ 57150 w 571500"/>
              <a:gd name="connsiteY104" fmla="*/ 38100 h 571500"/>
              <a:gd name="connsiteX105" fmla="*/ 38100 w 571500"/>
              <a:gd name="connsiteY105" fmla="*/ 38100 h 571500"/>
              <a:gd name="connsiteX106" fmla="*/ 0 w 571500"/>
              <a:gd name="connsiteY106" fmla="*/ 19050 h 571500"/>
              <a:gd name="connsiteX107" fmla="*/ 19050 w 571500"/>
              <a:gd name="connsiteY107" fmla="*/ 19050 h 571500"/>
              <a:gd name="connsiteX108" fmla="*/ 19050 w 571500"/>
              <a:gd name="connsiteY108" fmla="*/ 38100 h 571500"/>
              <a:gd name="connsiteX109" fmla="*/ 0 w 571500"/>
              <a:gd name="connsiteY109" fmla="*/ 38100 h 571500"/>
              <a:gd name="connsiteX110" fmla="*/ 274369 w 571500"/>
              <a:gd name="connsiteY110" fmla="*/ 9820 h 571500"/>
              <a:gd name="connsiteX111" fmla="*/ 507091 w 571500"/>
              <a:gd name="connsiteY111" fmla="*/ 181032 h 571500"/>
              <a:gd name="connsiteX112" fmla="*/ 342900 w 571500"/>
              <a:gd name="connsiteY112" fmla="*/ 459523 h 571500"/>
              <a:gd name="connsiteX113" fmla="*/ 342900 w 571500"/>
              <a:gd name="connsiteY113" fmla="*/ 504825 h 571500"/>
              <a:gd name="connsiteX114" fmla="*/ 228600 w 571500"/>
              <a:gd name="connsiteY114" fmla="*/ 504825 h 571500"/>
              <a:gd name="connsiteX115" fmla="*/ 228600 w 571500"/>
              <a:gd name="connsiteY115" fmla="*/ 459523 h 571500"/>
              <a:gd name="connsiteX116" fmla="*/ 64409 w 571500"/>
              <a:gd name="connsiteY116" fmla="*/ 295332 h 571500"/>
              <a:gd name="connsiteX117" fmla="*/ 228600 w 571500"/>
              <a:gd name="connsiteY117" fmla="*/ 16841 h 571500"/>
              <a:gd name="connsiteX118" fmla="*/ 274369 w 571500"/>
              <a:gd name="connsiteY118" fmla="*/ 9820 h 571500"/>
              <a:gd name="connsiteX119" fmla="*/ 533400 w 571500"/>
              <a:gd name="connsiteY119" fmla="*/ 0 h 571500"/>
              <a:gd name="connsiteX120" fmla="*/ 552450 w 571500"/>
              <a:gd name="connsiteY120" fmla="*/ 0 h 571500"/>
              <a:gd name="connsiteX121" fmla="*/ 552450 w 571500"/>
              <a:gd name="connsiteY121" fmla="*/ 19050 h 571500"/>
              <a:gd name="connsiteX122" fmla="*/ 533400 w 571500"/>
              <a:gd name="connsiteY122" fmla="*/ 19050 h 571500"/>
              <a:gd name="connsiteX123" fmla="*/ 19050 w 571500"/>
              <a:gd name="connsiteY123" fmla="*/ 0 h 571500"/>
              <a:gd name="connsiteX124" fmla="*/ 38100 w 571500"/>
              <a:gd name="connsiteY124" fmla="*/ 0 h 571500"/>
              <a:gd name="connsiteX125" fmla="*/ 38100 w 571500"/>
              <a:gd name="connsiteY125" fmla="*/ 19050 h 571500"/>
              <a:gd name="connsiteX126" fmla="*/ 19050 w 571500"/>
              <a:gd name="connsiteY126" fmla="*/ 19050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571500" h="571500">
                <a:moveTo>
                  <a:pt x="533400" y="552450"/>
                </a:moveTo>
                <a:lnTo>
                  <a:pt x="552450" y="552450"/>
                </a:lnTo>
                <a:lnTo>
                  <a:pt x="552450" y="571500"/>
                </a:lnTo>
                <a:lnTo>
                  <a:pt x="533400" y="571500"/>
                </a:lnTo>
                <a:close/>
                <a:moveTo>
                  <a:pt x="19050" y="552450"/>
                </a:moveTo>
                <a:lnTo>
                  <a:pt x="38100" y="552450"/>
                </a:lnTo>
                <a:lnTo>
                  <a:pt x="38100" y="571500"/>
                </a:lnTo>
                <a:lnTo>
                  <a:pt x="19050" y="571500"/>
                </a:lnTo>
                <a:close/>
                <a:moveTo>
                  <a:pt x="552450" y="533400"/>
                </a:moveTo>
                <a:lnTo>
                  <a:pt x="571500" y="533400"/>
                </a:lnTo>
                <a:lnTo>
                  <a:pt x="571500" y="552450"/>
                </a:lnTo>
                <a:lnTo>
                  <a:pt x="552450" y="552450"/>
                </a:lnTo>
                <a:close/>
                <a:moveTo>
                  <a:pt x="514350" y="533400"/>
                </a:moveTo>
                <a:lnTo>
                  <a:pt x="533400" y="533400"/>
                </a:lnTo>
                <a:lnTo>
                  <a:pt x="533400" y="552450"/>
                </a:lnTo>
                <a:lnTo>
                  <a:pt x="514350" y="552450"/>
                </a:lnTo>
                <a:close/>
                <a:moveTo>
                  <a:pt x="38100" y="533400"/>
                </a:moveTo>
                <a:lnTo>
                  <a:pt x="57150" y="533400"/>
                </a:lnTo>
                <a:lnTo>
                  <a:pt x="57150" y="552450"/>
                </a:lnTo>
                <a:lnTo>
                  <a:pt x="38100" y="552450"/>
                </a:lnTo>
                <a:close/>
                <a:moveTo>
                  <a:pt x="0" y="533400"/>
                </a:moveTo>
                <a:lnTo>
                  <a:pt x="19050" y="533400"/>
                </a:lnTo>
                <a:lnTo>
                  <a:pt x="19050" y="552450"/>
                </a:lnTo>
                <a:lnTo>
                  <a:pt x="0" y="552450"/>
                </a:lnTo>
                <a:close/>
                <a:moveTo>
                  <a:pt x="533400" y="514350"/>
                </a:moveTo>
                <a:lnTo>
                  <a:pt x="552450" y="514350"/>
                </a:lnTo>
                <a:lnTo>
                  <a:pt x="552450" y="533400"/>
                </a:lnTo>
                <a:lnTo>
                  <a:pt x="533400" y="533400"/>
                </a:lnTo>
                <a:close/>
                <a:moveTo>
                  <a:pt x="247650" y="514350"/>
                </a:moveTo>
                <a:lnTo>
                  <a:pt x="323850" y="514350"/>
                </a:lnTo>
                <a:lnTo>
                  <a:pt x="323850" y="561975"/>
                </a:lnTo>
                <a:lnTo>
                  <a:pt x="247650" y="561975"/>
                </a:lnTo>
                <a:close/>
                <a:moveTo>
                  <a:pt x="19050" y="514350"/>
                </a:moveTo>
                <a:lnTo>
                  <a:pt x="38100" y="514350"/>
                </a:lnTo>
                <a:lnTo>
                  <a:pt x="38100" y="533400"/>
                </a:lnTo>
                <a:lnTo>
                  <a:pt x="19050" y="533400"/>
                </a:lnTo>
                <a:close/>
                <a:moveTo>
                  <a:pt x="276225" y="266700"/>
                </a:moveTo>
                <a:lnTo>
                  <a:pt x="295275" y="266700"/>
                </a:lnTo>
                <a:lnTo>
                  <a:pt x="295275" y="285750"/>
                </a:lnTo>
                <a:lnTo>
                  <a:pt x="276225" y="285750"/>
                </a:lnTo>
                <a:close/>
                <a:moveTo>
                  <a:pt x="276225" y="190500"/>
                </a:moveTo>
                <a:lnTo>
                  <a:pt x="295275" y="190500"/>
                </a:lnTo>
                <a:lnTo>
                  <a:pt x="295275" y="247650"/>
                </a:lnTo>
                <a:lnTo>
                  <a:pt x="276225" y="247650"/>
                </a:lnTo>
                <a:close/>
                <a:moveTo>
                  <a:pt x="285750" y="161925"/>
                </a:moveTo>
                <a:cubicBezTo>
                  <a:pt x="243666" y="161925"/>
                  <a:pt x="209550" y="196041"/>
                  <a:pt x="209550" y="238125"/>
                </a:cubicBezTo>
                <a:cubicBezTo>
                  <a:pt x="209550" y="280209"/>
                  <a:pt x="243666" y="314325"/>
                  <a:pt x="285750" y="314325"/>
                </a:cubicBezTo>
                <a:cubicBezTo>
                  <a:pt x="327834" y="314325"/>
                  <a:pt x="361950" y="280209"/>
                  <a:pt x="361950" y="238125"/>
                </a:cubicBezTo>
                <a:cubicBezTo>
                  <a:pt x="361950" y="196041"/>
                  <a:pt x="327834" y="161925"/>
                  <a:pt x="285750" y="161925"/>
                </a:cubicBezTo>
                <a:close/>
                <a:moveTo>
                  <a:pt x="261883" y="95250"/>
                </a:moveTo>
                <a:lnTo>
                  <a:pt x="309617" y="95250"/>
                </a:lnTo>
                <a:lnTo>
                  <a:pt x="319908" y="126326"/>
                </a:lnTo>
                <a:cubicBezTo>
                  <a:pt x="327065" y="128516"/>
                  <a:pt x="333994" y="131393"/>
                  <a:pt x="340598" y="134915"/>
                </a:cubicBezTo>
                <a:lnTo>
                  <a:pt x="368395" y="121715"/>
                </a:lnTo>
                <a:cubicBezTo>
                  <a:pt x="381456" y="131006"/>
                  <a:pt x="392870" y="142419"/>
                  <a:pt x="402161" y="155481"/>
                </a:cubicBezTo>
                <a:lnTo>
                  <a:pt x="388959" y="183277"/>
                </a:lnTo>
                <a:cubicBezTo>
                  <a:pt x="392483" y="189881"/>
                  <a:pt x="395359" y="196809"/>
                  <a:pt x="397548" y="203967"/>
                </a:cubicBezTo>
                <a:lnTo>
                  <a:pt x="428625" y="214257"/>
                </a:lnTo>
                <a:lnTo>
                  <a:pt x="428625" y="261991"/>
                </a:lnTo>
                <a:lnTo>
                  <a:pt x="397548" y="272281"/>
                </a:lnTo>
                <a:cubicBezTo>
                  <a:pt x="395360" y="279439"/>
                  <a:pt x="392483" y="286368"/>
                  <a:pt x="388959" y="292971"/>
                </a:cubicBezTo>
                <a:lnTo>
                  <a:pt x="402159" y="320768"/>
                </a:lnTo>
                <a:cubicBezTo>
                  <a:pt x="392869" y="333830"/>
                  <a:pt x="381456" y="345244"/>
                  <a:pt x="368394" y="354534"/>
                </a:cubicBezTo>
                <a:lnTo>
                  <a:pt x="340598" y="341334"/>
                </a:lnTo>
                <a:cubicBezTo>
                  <a:pt x="333994" y="344856"/>
                  <a:pt x="327065" y="347733"/>
                  <a:pt x="319908" y="349923"/>
                </a:cubicBezTo>
                <a:lnTo>
                  <a:pt x="309617" y="381000"/>
                </a:lnTo>
                <a:lnTo>
                  <a:pt x="261883" y="381000"/>
                </a:lnTo>
                <a:lnTo>
                  <a:pt x="251592" y="349923"/>
                </a:lnTo>
                <a:lnTo>
                  <a:pt x="230902" y="341333"/>
                </a:lnTo>
                <a:lnTo>
                  <a:pt x="203106" y="354534"/>
                </a:lnTo>
                <a:cubicBezTo>
                  <a:pt x="190044" y="345243"/>
                  <a:pt x="178630" y="333829"/>
                  <a:pt x="169339" y="320767"/>
                </a:cubicBezTo>
                <a:lnTo>
                  <a:pt x="182541" y="292971"/>
                </a:lnTo>
                <a:lnTo>
                  <a:pt x="173952" y="272280"/>
                </a:lnTo>
                <a:lnTo>
                  <a:pt x="142875" y="261991"/>
                </a:lnTo>
                <a:lnTo>
                  <a:pt x="142875" y="214257"/>
                </a:lnTo>
                <a:lnTo>
                  <a:pt x="173953" y="203967"/>
                </a:lnTo>
                <a:lnTo>
                  <a:pt x="182542" y="183277"/>
                </a:lnTo>
                <a:lnTo>
                  <a:pt x="169341" y="155479"/>
                </a:lnTo>
                <a:cubicBezTo>
                  <a:pt x="178632" y="142418"/>
                  <a:pt x="190045" y="131004"/>
                  <a:pt x="203107" y="121712"/>
                </a:cubicBezTo>
                <a:lnTo>
                  <a:pt x="230904" y="134914"/>
                </a:lnTo>
                <a:lnTo>
                  <a:pt x="251592" y="126326"/>
                </a:lnTo>
                <a:close/>
                <a:moveTo>
                  <a:pt x="285750" y="47625"/>
                </a:moveTo>
                <a:cubicBezTo>
                  <a:pt x="180540" y="47625"/>
                  <a:pt x="95250" y="132915"/>
                  <a:pt x="95250" y="238125"/>
                </a:cubicBezTo>
                <a:cubicBezTo>
                  <a:pt x="95250" y="343336"/>
                  <a:pt x="180540" y="428625"/>
                  <a:pt x="285750" y="428625"/>
                </a:cubicBezTo>
                <a:cubicBezTo>
                  <a:pt x="390961" y="428625"/>
                  <a:pt x="476250" y="343336"/>
                  <a:pt x="476250" y="238125"/>
                </a:cubicBezTo>
                <a:cubicBezTo>
                  <a:pt x="476250" y="132915"/>
                  <a:pt x="390961" y="47625"/>
                  <a:pt x="285750" y="47625"/>
                </a:cubicBezTo>
                <a:close/>
                <a:moveTo>
                  <a:pt x="533400" y="38100"/>
                </a:moveTo>
                <a:lnTo>
                  <a:pt x="552450" y="38100"/>
                </a:lnTo>
                <a:lnTo>
                  <a:pt x="552450" y="57150"/>
                </a:lnTo>
                <a:lnTo>
                  <a:pt x="533400" y="57150"/>
                </a:lnTo>
                <a:close/>
                <a:moveTo>
                  <a:pt x="19050" y="38100"/>
                </a:moveTo>
                <a:lnTo>
                  <a:pt x="38100" y="38100"/>
                </a:lnTo>
                <a:lnTo>
                  <a:pt x="38100" y="57150"/>
                </a:lnTo>
                <a:lnTo>
                  <a:pt x="19050" y="57150"/>
                </a:lnTo>
                <a:close/>
                <a:moveTo>
                  <a:pt x="552450" y="19050"/>
                </a:moveTo>
                <a:lnTo>
                  <a:pt x="571500" y="19050"/>
                </a:lnTo>
                <a:lnTo>
                  <a:pt x="571500" y="38100"/>
                </a:lnTo>
                <a:lnTo>
                  <a:pt x="552450" y="38100"/>
                </a:lnTo>
                <a:close/>
                <a:moveTo>
                  <a:pt x="514350" y="19050"/>
                </a:moveTo>
                <a:lnTo>
                  <a:pt x="533400" y="19050"/>
                </a:lnTo>
                <a:lnTo>
                  <a:pt x="533400" y="38100"/>
                </a:lnTo>
                <a:lnTo>
                  <a:pt x="514350" y="38100"/>
                </a:lnTo>
                <a:close/>
                <a:moveTo>
                  <a:pt x="38100" y="19050"/>
                </a:moveTo>
                <a:lnTo>
                  <a:pt x="57150" y="19050"/>
                </a:lnTo>
                <a:lnTo>
                  <a:pt x="57150" y="38100"/>
                </a:lnTo>
                <a:lnTo>
                  <a:pt x="38100" y="38100"/>
                </a:lnTo>
                <a:close/>
                <a:moveTo>
                  <a:pt x="0" y="19050"/>
                </a:moveTo>
                <a:lnTo>
                  <a:pt x="19050" y="19050"/>
                </a:lnTo>
                <a:lnTo>
                  <a:pt x="19050" y="38100"/>
                </a:lnTo>
                <a:lnTo>
                  <a:pt x="0" y="38100"/>
                </a:lnTo>
                <a:close/>
                <a:moveTo>
                  <a:pt x="274369" y="9820"/>
                </a:moveTo>
                <a:cubicBezTo>
                  <a:pt x="380559" y="4417"/>
                  <a:pt x="479474" y="74069"/>
                  <a:pt x="507091" y="181032"/>
                </a:cubicBezTo>
                <a:cubicBezTo>
                  <a:pt x="538654" y="303275"/>
                  <a:pt x="465143" y="427960"/>
                  <a:pt x="342900" y="459523"/>
                </a:cubicBezTo>
                <a:lnTo>
                  <a:pt x="342900" y="504825"/>
                </a:lnTo>
                <a:lnTo>
                  <a:pt x="228600" y="504825"/>
                </a:lnTo>
                <a:lnTo>
                  <a:pt x="228600" y="459523"/>
                </a:lnTo>
                <a:cubicBezTo>
                  <a:pt x="148079" y="438733"/>
                  <a:pt x="85200" y="375854"/>
                  <a:pt x="64409" y="295332"/>
                </a:cubicBezTo>
                <a:cubicBezTo>
                  <a:pt x="32846" y="173089"/>
                  <a:pt x="106357" y="48404"/>
                  <a:pt x="228600" y="16841"/>
                </a:cubicBezTo>
                <a:cubicBezTo>
                  <a:pt x="243881" y="12896"/>
                  <a:pt x="259199" y="10592"/>
                  <a:pt x="274369" y="9820"/>
                </a:cubicBezTo>
                <a:close/>
                <a:moveTo>
                  <a:pt x="533400" y="0"/>
                </a:moveTo>
                <a:lnTo>
                  <a:pt x="552450" y="0"/>
                </a:lnTo>
                <a:lnTo>
                  <a:pt x="552450" y="19050"/>
                </a:lnTo>
                <a:lnTo>
                  <a:pt x="533400" y="19050"/>
                </a:lnTo>
                <a:close/>
                <a:moveTo>
                  <a:pt x="19050" y="0"/>
                </a:moveTo>
                <a:lnTo>
                  <a:pt x="38100" y="0"/>
                </a:lnTo>
                <a:lnTo>
                  <a:pt x="38100" y="19050"/>
                </a:lnTo>
                <a:lnTo>
                  <a:pt x="19050" y="19050"/>
                </a:lnTo>
                <a:close/>
              </a:path>
            </a:pathLst>
          </a:custGeom>
          <a:solidFill>
            <a:schemeClr val="bg1"/>
          </a:solidFill>
          <a:ln w="9525" cap="flat">
            <a:noFill/>
            <a:prstDash val="solid"/>
            <a:miter/>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IN">
              <a:latin typeface="Poppins" panose="00000500000000000000" pitchFamily="2" charset="0"/>
              <a:cs typeface="Poppins" panose="00000500000000000000" pitchFamily="2" charset="0"/>
            </a:endParaRPr>
          </a:p>
        </p:txBody>
      </p:sp>
      <p:grpSp>
        <p:nvGrpSpPr>
          <p:cNvPr id="43" name="Group 42">
            <a:extLst>
              <a:ext uri="{FF2B5EF4-FFF2-40B4-BE49-F238E27FC236}">
                <a16:creationId xmlns:a16="http://schemas.microsoft.com/office/drawing/2014/main" id="{930D810E-9A44-3DE1-2654-5DDAA2B0A11D}"/>
              </a:ext>
            </a:extLst>
          </p:cNvPr>
          <p:cNvGrpSpPr/>
          <p:nvPr/>
        </p:nvGrpSpPr>
        <p:grpSpPr>
          <a:xfrm>
            <a:off x="11200774" y="1695061"/>
            <a:ext cx="420190" cy="410953"/>
            <a:chOff x="11225646" y="1695061"/>
            <a:chExt cx="420190" cy="410953"/>
          </a:xfrm>
        </p:grpSpPr>
        <p:sp>
          <p:nvSpPr>
            <p:cNvPr id="39" name="Oval 38">
              <a:extLst>
                <a:ext uri="{FF2B5EF4-FFF2-40B4-BE49-F238E27FC236}">
                  <a16:creationId xmlns:a16="http://schemas.microsoft.com/office/drawing/2014/main" id="{6C41DB47-4B8C-D0A7-7E55-E8A1F9C7833B}"/>
                </a:ext>
              </a:extLst>
            </p:cNvPr>
            <p:cNvSpPr>
              <a:spLocks noChangeAspect="1"/>
            </p:cNvSpPr>
            <p:nvPr/>
          </p:nvSpPr>
          <p:spPr>
            <a:xfrm>
              <a:off x="11225646" y="1695061"/>
              <a:ext cx="420190" cy="410953"/>
            </a:xfrm>
            <a:prstGeom prst="ellipse">
              <a:avLst/>
            </a:prstGeom>
            <a:solidFill>
              <a:schemeClr val="tx2">
                <a:lumMod val="90000"/>
                <a:lumOff val="10000"/>
              </a:schemeClr>
            </a:solidFill>
            <a:ln w="25400" cap="flat" cmpd="sng" algn="ctr">
              <a:noFill/>
              <a:prstDash val="solid"/>
            </a:ln>
            <a:effectLst/>
          </p:spPr>
          <p:txBody>
            <a:bodyPr rtlCol="0" anchor="ctr"/>
            <a:lstStyle/>
            <a:p>
              <a:pPr marL="0" marR="0" lvl="0" indent="0" algn="ctr" defTabSz="411743" rtl="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srgbClr val="FFFFFF"/>
                </a:solidFill>
                <a:effectLst/>
                <a:uLnTx/>
                <a:uFillTx/>
                <a:latin typeface="Arial" panose="020B0604020202020204"/>
                <a:ea typeface="+mn-ea"/>
                <a:cs typeface="+mn-cs"/>
              </a:endParaRPr>
            </a:p>
          </p:txBody>
        </p:sp>
        <p:pic>
          <p:nvPicPr>
            <p:cNvPr id="40" name="Picture 39" descr="A white check mark in a circle&#10;&#10;Description automatically generated">
              <a:extLst>
                <a:ext uri="{FF2B5EF4-FFF2-40B4-BE49-F238E27FC236}">
                  <a16:creationId xmlns:a16="http://schemas.microsoft.com/office/drawing/2014/main" id="{ECD12DF4-E4C5-7FF4-EEBD-DAD663DF974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98335" y="1749922"/>
              <a:ext cx="301230" cy="301230"/>
            </a:xfrm>
            <a:prstGeom prst="rect">
              <a:avLst/>
            </a:prstGeom>
          </p:spPr>
        </p:pic>
      </p:grpSp>
      <p:grpSp>
        <p:nvGrpSpPr>
          <p:cNvPr id="44" name="Group 43">
            <a:extLst>
              <a:ext uri="{FF2B5EF4-FFF2-40B4-BE49-F238E27FC236}">
                <a16:creationId xmlns:a16="http://schemas.microsoft.com/office/drawing/2014/main" id="{B1FA9981-A256-0995-BECE-BC289C29C43F}"/>
              </a:ext>
            </a:extLst>
          </p:cNvPr>
          <p:cNvGrpSpPr/>
          <p:nvPr/>
        </p:nvGrpSpPr>
        <p:grpSpPr>
          <a:xfrm>
            <a:off x="11200774" y="2627300"/>
            <a:ext cx="420190" cy="410953"/>
            <a:chOff x="11225646" y="1695061"/>
            <a:chExt cx="420190" cy="410953"/>
          </a:xfrm>
        </p:grpSpPr>
        <p:sp>
          <p:nvSpPr>
            <p:cNvPr id="45" name="Oval 44">
              <a:extLst>
                <a:ext uri="{FF2B5EF4-FFF2-40B4-BE49-F238E27FC236}">
                  <a16:creationId xmlns:a16="http://schemas.microsoft.com/office/drawing/2014/main" id="{2FCA1368-7E14-0D06-EBE5-02092C4BDCEC}"/>
                </a:ext>
              </a:extLst>
            </p:cNvPr>
            <p:cNvSpPr>
              <a:spLocks noChangeAspect="1"/>
            </p:cNvSpPr>
            <p:nvPr/>
          </p:nvSpPr>
          <p:spPr>
            <a:xfrm>
              <a:off x="11225646" y="1695061"/>
              <a:ext cx="420190" cy="410953"/>
            </a:xfrm>
            <a:prstGeom prst="ellipse">
              <a:avLst/>
            </a:prstGeom>
            <a:solidFill>
              <a:schemeClr val="tx2">
                <a:lumMod val="90000"/>
                <a:lumOff val="10000"/>
              </a:schemeClr>
            </a:solidFill>
            <a:ln w="25400" cap="flat" cmpd="sng" algn="ctr">
              <a:noFill/>
              <a:prstDash val="solid"/>
            </a:ln>
            <a:effectLst/>
          </p:spPr>
          <p:txBody>
            <a:bodyPr rtlCol="0" anchor="ctr"/>
            <a:lstStyle/>
            <a:p>
              <a:pPr marL="0" marR="0" lvl="0" indent="0" algn="ctr" defTabSz="411743" rtl="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srgbClr val="FFFFFF"/>
                </a:solidFill>
                <a:effectLst/>
                <a:uLnTx/>
                <a:uFillTx/>
                <a:latin typeface="Arial" panose="020B0604020202020204"/>
                <a:ea typeface="+mn-ea"/>
                <a:cs typeface="+mn-cs"/>
              </a:endParaRPr>
            </a:p>
          </p:txBody>
        </p:sp>
        <p:pic>
          <p:nvPicPr>
            <p:cNvPr id="46" name="Picture 45" descr="A white check mark in a circle&#10;&#10;Description automatically generated">
              <a:extLst>
                <a:ext uri="{FF2B5EF4-FFF2-40B4-BE49-F238E27FC236}">
                  <a16:creationId xmlns:a16="http://schemas.microsoft.com/office/drawing/2014/main" id="{83B11560-1E8B-EB50-4C0D-1212B89468E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98335" y="1749922"/>
              <a:ext cx="301230" cy="301230"/>
            </a:xfrm>
            <a:prstGeom prst="rect">
              <a:avLst/>
            </a:prstGeom>
          </p:spPr>
        </p:pic>
      </p:grpSp>
      <p:grpSp>
        <p:nvGrpSpPr>
          <p:cNvPr id="47" name="Group 46">
            <a:extLst>
              <a:ext uri="{FF2B5EF4-FFF2-40B4-BE49-F238E27FC236}">
                <a16:creationId xmlns:a16="http://schemas.microsoft.com/office/drawing/2014/main" id="{0ADCF03D-75D5-1F7C-C301-89FEBEDB28AE}"/>
              </a:ext>
            </a:extLst>
          </p:cNvPr>
          <p:cNvGrpSpPr/>
          <p:nvPr/>
        </p:nvGrpSpPr>
        <p:grpSpPr>
          <a:xfrm>
            <a:off x="11200774" y="3559539"/>
            <a:ext cx="420190" cy="410953"/>
            <a:chOff x="11225646" y="1695061"/>
            <a:chExt cx="420190" cy="410953"/>
          </a:xfrm>
        </p:grpSpPr>
        <p:sp>
          <p:nvSpPr>
            <p:cNvPr id="48" name="Oval 47">
              <a:extLst>
                <a:ext uri="{FF2B5EF4-FFF2-40B4-BE49-F238E27FC236}">
                  <a16:creationId xmlns:a16="http://schemas.microsoft.com/office/drawing/2014/main" id="{043DF0BA-D57C-7D1A-90FE-E467B8AFB0B2}"/>
                </a:ext>
              </a:extLst>
            </p:cNvPr>
            <p:cNvSpPr>
              <a:spLocks noChangeAspect="1"/>
            </p:cNvSpPr>
            <p:nvPr/>
          </p:nvSpPr>
          <p:spPr>
            <a:xfrm>
              <a:off x="11225646" y="1695061"/>
              <a:ext cx="420190" cy="410953"/>
            </a:xfrm>
            <a:prstGeom prst="ellipse">
              <a:avLst/>
            </a:prstGeom>
            <a:solidFill>
              <a:schemeClr val="tx2">
                <a:lumMod val="90000"/>
                <a:lumOff val="10000"/>
              </a:schemeClr>
            </a:solidFill>
            <a:ln w="25400" cap="flat" cmpd="sng" algn="ctr">
              <a:noFill/>
              <a:prstDash val="solid"/>
            </a:ln>
            <a:effectLst/>
          </p:spPr>
          <p:txBody>
            <a:bodyPr rtlCol="0" anchor="ctr"/>
            <a:lstStyle/>
            <a:p>
              <a:pPr marL="0" marR="0" lvl="0" indent="0" algn="ctr" defTabSz="411743" rtl="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srgbClr val="FFFFFF"/>
                </a:solidFill>
                <a:effectLst/>
                <a:uLnTx/>
                <a:uFillTx/>
                <a:latin typeface="Arial" panose="020B0604020202020204"/>
                <a:ea typeface="+mn-ea"/>
                <a:cs typeface="+mn-cs"/>
              </a:endParaRPr>
            </a:p>
          </p:txBody>
        </p:sp>
        <p:pic>
          <p:nvPicPr>
            <p:cNvPr id="49" name="Picture 48" descr="A white check mark in a circle&#10;&#10;Description automatically generated">
              <a:extLst>
                <a:ext uri="{FF2B5EF4-FFF2-40B4-BE49-F238E27FC236}">
                  <a16:creationId xmlns:a16="http://schemas.microsoft.com/office/drawing/2014/main" id="{5BFB18E3-C277-4885-2E3E-A1BB6BAA403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98335" y="1749922"/>
              <a:ext cx="301230" cy="301230"/>
            </a:xfrm>
            <a:prstGeom prst="rect">
              <a:avLst/>
            </a:prstGeom>
          </p:spPr>
        </p:pic>
      </p:grpSp>
      <p:grpSp>
        <p:nvGrpSpPr>
          <p:cNvPr id="50" name="Group 49">
            <a:extLst>
              <a:ext uri="{FF2B5EF4-FFF2-40B4-BE49-F238E27FC236}">
                <a16:creationId xmlns:a16="http://schemas.microsoft.com/office/drawing/2014/main" id="{879C3689-F745-3D76-0E0D-CE866B2E850D}"/>
              </a:ext>
            </a:extLst>
          </p:cNvPr>
          <p:cNvGrpSpPr/>
          <p:nvPr/>
        </p:nvGrpSpPr>
        <p:grpSpPr>
          <a:xfrm>
            <a:off x="11200774" y="4491778"/>
            <a:ext cx="420190" cy="410953"/>
            <a:chOff x="11225646" y="1695061"/>
            <a:chExt cx="420190" cy="410953"/>
          </a:xfrm>
        </p:grpSpPr>
        <p:sp>
          <p:nvSpPr>
            <p:cNvPr id="51" name="Oval 50">
              <a:extLst>
                <a:ext uri="{FF2B5EF4-FFF2-40B4-BE49-F238E27FC236}">
                  <a16:creationId xmlns:a16="http://schemas.microsoft.com/office/drawing/2014/main" id="{053F5300-640A-ACDC-E495-88827ADF55C9}"/>
                </a:ext>
              </a:extLst>
            </p:cNvPr>
            <p:cNvSpPr>
              <a:spLocks noChangeAspect="1"/>
            </p:cNvSpPr>
            <p:nvPr/>
          </p:nvSpPr>
          <p:spPr>
            <a:xfrm>
              <a:off x="11225646" y="1695061"/>
              <a:ext cx="420190" cy="410953"/>
            </a:xfrm>
            <a:prstGeom prst="ellipse">
              <a:avLst/>
            </a:prstGeom>
            <a:solidFill>
              <a:schemeClr val="tx2">
                <a:lumMod val="90000"/>
                <a:lumOff val="10000"/>
              </a:schemeClr>
            </a:solidFill>
            <a:ln w="25400" cap="flat" cmpd="sng" algn="ctr">
              <a:noFill/>
              <a:prstDash val="solid"/>
            </a:ln>
            <a:effectLst/>
          </p:spPr>
          <p:txBody>
            <a:bodyPr rtlCol="0" anchor="ctr"/>
            <a:lstStyle/>
            <a:p>
              <a:pPr marL="0" marR="0" lvl="0" indent="0" algn="ctr" defTabSz="411743" rtl="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srgbClr val="FFFFFF"/>
                </a:solidFill>
                <a:effectLst/>
                <a:uLnTx/>
                <a:uFillTx/>
                <a:latin typeface="Arial" panose="020B0604020202020204"/>
                <a:ea typeface="+mn-ea"/>
                <a:cs typeface="+mn-cs"/>
              </a:endParaRPr>
            </a:p>
          </p:txBody>
        </p:sp>
        <p:pic>
          <p:nvPicPr>
            <p:cNvPr id="52" name="Picture 51" descr="A white check mark in a circle&#10;&#10;Description automatically generated">
              <a:extLst>
                <a:ext uri="{FF2B5EF4-FFF2-40B4-BE49-F238E27FC236}">
                  <a16:creationId xmlns:a16="http://schemas.microsoft.com/office/drawing/2014/main" id="{E2801B8D-55AB-7BF3-F425-2300A9AFA3B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98335" y="1749922"/>
              <a:ext cx="301230" cy="301230"/>
            </a:xfrm>
            <a:prstGeom prst="rect">
              <a:avLst/>
            </a:prstGeom>
          </p:spPr>
        </p:pic>
      </p:grpSp>
      <p:grpSp>
        <p:nvGrpSpPr>
          <p:cNvPr id="53" name="Group 52">
            <a:extLst>
              <a:ext uri="{FF2B5EF4-FFF2-40B4-BE49-F238E27FC236}">
                <a16:creationId xmlns:a16="http://schemas.microsoft.com/office/drawing/2014/main" id="{7986EAFB-CD3B-9EBC-A478-DD6B960F9E68}"/>
              </a:ext>
            </a:extLst>
          </p:cNvPr>
          <p:cNvGrpSpPr/>
          <p:nvPr/>
        </p:nvGrpSpPr>
        <p:grpSpPr>
          <a:xfrm>
            <a:off x="11200774" y="5414198"/>
            <a:ext cx="420190" cy="410953"/>
            <a:chOff x="11225646" y="1695061"/>
            <a:chExt cx="420190" cy="410953"/>
          </a:xfrm>
        </p:grpSpPr>
        <p:sp>
          <p:nvSpPr>
            <p:cNvPr id="54" name="Oval 53">
              <a:extLst>
                <a:ext uri="{FF2B5EF4-FFF2-40B4-BE49-F238E27FC236}">
                  <a16:creationId xmlns:a16="http://schemas.microsoft.com/office/drawing/2014/main" id="{440C9E9B-3899-9F1C-6CF9-A6DDDF74DCBD}"/>
                </a:ext>
              </a:extLst>
            </p:cNvPr>
            <p:cNvSpPr>
              <a:spLocks noChangeAspect="1"/>
            </p:cNvSpPr>
            <p:nvPr/>
          </p:nvSpPr>
          <p:spPr>
            <a:xfrm>
              <a:off x="11225646" y="1695061"/>
              <a:ext cx="420190" cy="410953"/>
            </a:xfrm>
            <a:prstGeom prst="ellipse">
              <a:avLst/>
            </a:prstGeom>
            <a:solidFill>
              <a:schemeClr val="tx2">
                <a:lumMod val="90000"/>
                <a:lumOff val="10000"/>
              </a:schemeClr>
            </a:solidFill>
            <a:ln w="25400" cap="flat" cmpd="sng" algn="ctr">
              <a:noFill/>
              <a:prstDash val="solid"/>
            </a:ln>
            <a:effectLst/>
          </p:spPr>
          <p:txBody>
            <a:bodyPr rtlCol="0" anchor="ctr"/>
            <a:lstStyle/>
            <a:p>
              <a:pPr marL="0" marR="0" lvl="0" indent="0" algn="ctr" defTabSz="411743" rtl="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srgbClr val="FFFFFF"/>
                </a:solidFill>
                <a:effectLst/>
                <a:uLnTx/>
                <a:uFillTx/>
                <a:latin typeface="Arial" panose="020B0604020202020204"/>
                <a:ea typeface="+mn-ea"/>
                <a:cs typeface="+mn-cs"/>
              </a:endParaRPr>
            </a:p>
          </p:txBody>
        </p:sp>
        <p:pic>
          <p:nvPicPr>
            <p:cNvPr id="55" name="Picture 54" descr="A white check mark in a circle&#10;&#10;Description automatically generated">
              <a:extLst>
                <a:ext uri="{FF2B5EF4-FFF2-40B4-BE49-F238E27FC236}">
                  <a16:creationId xmlns:a16="http://schemas.microsoft.com/office/drawing/2014/main" id="{7A5C2560-91F3-7DEC-E818-1B62B017B9F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98335" y="1749922"/>
              <a:ext cx="301230" cy="301230"/>
            </a:xfrm>
            <a:prstGeom prst="rect">
              <a:avLst/>
            </a:prstGeom>
          </p:spPr>
        </p:pic>
      </p:grpSp>
      <p:pic>
        <p:nvPicPr>
          <p:cNvPr id="14" name="Picture 13">
            <a:extLst>
              <a:ext uri="{FF2B5EF4-FFF2-40B4-BE49-F238E27FC236}">
                <a16:creationId xmlns:a16="http://schemas.microsoft.com/office/drawing/2014/main" id="{ED3FFFFB-0C51-344D-DC8B-304B912BE6D9}"/>
              </a:ext>
            </a:extLst>
          </p:cNvPr>
          <p:cNvPicPr>
            <a:picLocks noChangeAspect="1"/>
          </p:cNvPicPr>
          <p:nvPr/>
        </p:nvPicPr>
        <p:blipFill>
          <a:blip r:embed="rId9"/>
          <a:stretch>
            <a:fillRect/>
          </a:stretch>
        </p:blipFill>
        <p:spPr>
          <a:xfrm>
            <a:off x="592435" y="966"/>
            <a:ext cx="1838582" cy="447737"/>
          </a:xfrm>
          <a:prstGeom prst="rect">
            <a:avLst/>
          </a:prstGeom>
        </p:spPr>
      </p:pic>
    </p:spTree>
    <p:extLst>
      <p:ext uri="{BB962C8B-B14F-4D97-AF65-F5344CB8AC3E}">
        <p14:creationId xmlns:p14="http://schemas.microsoft.com/office/powerpoint/2010/main" val="40794359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5E72A62-834B-91D1-5B4D-1B1ADF5B69FA}"/>
              </a:ext>
            </a:extLst>
          </p:cNvPr>
          <p:cNvSpPr>
            <a:spLocks noGrp="1"/>
          </p:cNvSpPr>
          <p:nvPr>
            <p:ph type="ctrTitle"/>
          </p:nvPr>
        </p:nvSpPr>
        <p:spPr>
          <a:xfrm>
            <a:off x="290335" y="659044"/>
            <a:ext cx="4714861" cy="2378796"/>
          </a:xfrm>
        </p:spPr>
        <p:txBody>
          <a:bodyPr>
            <a:normAutofit fontScale="90000"/>
          </a:bodyPr>
          <a:lstStyle/>
          <a:p>
            <a:r>
              <a:rPr lang="en-GB">
                <a:latin typeface="Poppins" panose="00000500000000000000" pitchFamily="2" charset="0"/>
                <a:cs typeface="Poppins" panose="00000500000000000000" pitchFamily="2" charset="0"/>
              </a:rPr>
              <a:t>Phase 4: Developing the  Live Trial Environment POC</a:t>
            </a:r>
          </a:p>
        </p:txBody>
      </p:sp>
    </p:spTree>
    <p:extLst>
      <p:ext uri="{BB962C8B-B14F-4D97-AF65-F5344CB8AC3E}">
        <p14:creationId xmlns:p14="http://schemas.microsoft.com/office/powerpoint/2010/main" val="24693700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CC3C4083-4007-3570-708E-AE5C03D53BBB}"/>
              </a:ext>
            </a:extLst>
          </p:cNvPr>
          <p:cNvSpPr txBox="1">
            <a:spLocks/>
          </p:cNvSpPr>
          <p:nvPr/>
        </p:nvSpPr>
        <p:spPr>
          <a:xfrm>
            <a:off x="592434" y="617052"/>
            <a:ext cx="11396366" cy="917908"/>
          </a:xfrm>
          <a:prstGeom prst="rect">
            <a:avLst/>
          </a:prstGeom>
        </p:spPr>
        <p:txBody>
          <a:bodyPr vert="horz" lIns="0" tIns="45720" rIns="91440" bIns="45720" rtlCol="0" anchor="t">
            <a:noAutofit/>
          </a:bodyPr>
          <a:lstStyle>
            <a:lvl1pPr algn="l" defTabSz="914400" rtl="0" eaLnBrk="1" latinLnBrk="0" hangingPunct="1">
              <a:lnSpc>
                <a:spcPct val="90000"/>
              </a:lnSpc>
              <a:spcBef>
                <a:spcPct val="0"/>
              </a:spcBef>
              <a:buNone/>
              <a:defRPr sz="4400" b="1" i="0" kern="1200">
                <a:solidFill>
                  <a:schemeClr val="accent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0" normalizeH="0" baseline="0" noProof="0">
                <a:ln>
                  <a:noFill/>
                </a:ln>
                <a:solidFill>
                  <a:srgbClr val="3F0731">
                    <a:lumMod val="90000"/>
                    <a:lumOff val="10000"/>
                  </a:srgbClr>
                </a:solidFill>
                <a:effectLst/>
                <a:uLnTx/>
                <a:uFillTx/>
                <a:latin typeface="Poppins" panose="00000500000000000000" pitchFamily="2" charset="0"/>
                <a:ea typeface="+mj-ea"/>
                <a:cs typeface="Poppins" panose="00000500000000000000" pitchFamily="2" charset="0"/>
              </a:rPr>
              <a:t>Following the design of the REVEAL solutions in Phase 3, the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0" normalizeH="0" baseline="0" noProof="0">
                <a:ln>
                  <a:noFill/>
                </a:ln>
                <a:solidFill>
                  <a:srgbClr val="3F0731">
                    <a:lumMod val="90000"/>
                    <a:lumOff val="10000"/>
                  </a:srgbClr>
                </a:solidFill>
                <a:effectLst/>
                <a:uLnTx/>
                <a:uFillTx/>
                <a:latin typeface="Poppins" panose="00000500000000000000" pitchFamily="2" charset="0"/>
                <a:ea typeface="+mj-ea"/>
                <a:cs typeface="Poppins" panose="00000500000000000000" pitchFamily="2" charset="0"/>
              </a:rPr>
              <a:t>programme moved into it current POC Phase 4</a:t>
            </a:r>
          </a:p>
        </p:txBody>
      </p:sp>
      <p:sp>
        <p:nvSpPr>
          <p:cNvPr id="13" name="Oval 12">
            <a:extLst>
              <a:ext uri="{FF2B5EF4-FFF2-40B4-BE49-F238E27FC236}">
                <a16:creationId xmlns:a16="http://schemas.microsoft.com/office/drawing/2014/main" id="{59FF7A1E-5CDC-AC82-B690-47B9D770FA04}"/>
              </a:ext>
            </a:extLst>
          </p:cNvPr>
          <p:cNvSpPr/>
          <p:nvPr/>
        </p:nvSpPr>
        <p:spPr>
          <a:xfrm>
            <a:off x="1097964" y="1885778"/>
            <a:ext cx="1446171" cy="1446171"/>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panose="00000500000000000000" pitchFamily="2" charset="0"/>
              <a:ea typeface="+mn-ea"/>
              <a:cs typeface="Poppins" panose="00000500000000000000" pitchFamily="2" charset="0"/>
            </a:endParaRPr>
          </a:p>
        </p:txBody>
      </p:sp>
      <p:sp>
        <p:nvSpPr>
          <p:cNvPr id="16" name="Rectangle 15">
            <a:extLst>
              <a:ext uri="{FF2B5EF4-FFF2-40B4-BE49-F238E27FC236}">
                <a16:creationId xmlns:a16="http://schemas.microsoft.com/office/drawing/2014/main" id="{B1837532-1201-CAC5-DEEF-2EED71441230}"/>
              </a:ext>
            </a:extLst>
          </p:cNvPr>
          <p:cNvSpPr/>
          <p:nvPr/>
        </p:nvSpPr>
        <p:spPr>
          <a:xfrm>
            <a:off x="592435" y="3907413"/>
            <a:ext cx="2457229" cy="20107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chemeClr val="bg1">
                    <a:lumMod val="85000"/>
                  </a:schemeClr>
                </a:solidFill>
                <a:effectLst/>
                <a:uLnTx/>
                <a:uFillTx/>
                <a:latin typeface="Poppins" panose="00000500000000000000" pitchFamily="2" charset="0"/>
                <a:ea typeface="+mn-ea"/>
                <a:cs typeface="Poppins" panose="00000500000000000000" pitchFamily="2" charset="0"/>
              </a:rPr>
              <a:t>Agreed future vision and purpose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chemeClr val="bg1">
                  <a:lumMod val="85000"/>
                </a:schemeClr>
              </a:solidFill>
              <a:effectLst/>
              <a:uLnTx/>
              <a:uFillTx/>
              <a:latin typeface="Poppins" panose="00000500000000000000" pitchFamily="2" charset="0"/>
              <a:ea typeface="+mn-ea"/>
              <a:cs typeface="Poppins" panose="000005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chemeClr val="bg1">
                    <a:lumMod val="85000"/>
                  </a:schemeClr>
                </a:solidFill>
                <a:effectLst/>
                <a:uLnTx/>
                <a:uFillTx/>
                <a:latin typeface="Poppins" panose="00000500000000000000" pitchFamily="2" charset="0"/>
                <a:ea typeface="+mn-ea"/>
                <a:cs typeface="Poppins" panose="00000500000000000000" pitchFamily="2" charset="0"/>
              </a:rPr>
              <a:t>Gathered stakeholder views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chemeClr val="bg1">
                  <a:lumMod val="85000"/>
                </a:schemeClr>
              </a:solidFill>
              <a:effectLst/>
              <a:uLnTx/>
              <a:uFillTx/>
              <a:latin typeface="Poppins" panose="00000500000000000000" pitchFamily="2" charset="0"/>
              <a:ea typeface="+mn-ea"/>
              <a:cs typeface="Poppins" panose="000005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chemeClr val="bg1">
                    <a:lumMod val="85000"/>
                  </a:schemeClr>
                </a:solidFill>
                <a:effectLst/>
                <a:uLnTx/>
                <a:uFillTx/>
                <a:latin typeface="Poppins" panose="00000500000000000000" pitchFamily="2" charset="0"/>
                <a:ea typeface="+mn-ea"/>
                <a:cs typeface="Poppins" panose="00000500000000000000" pitchFamily="2" charset="0"/>
              </a:rPr>
              <a:t>Identified regulatory impacts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chemeClr val="bg1">
                  <a:lumMod val="85000"/>
                </a:schemeClr>
              </a:solidFill>
              <a:effectLst/>
              <a:uLnTx/>
              <a:uFillTx/>
              <a:latin typeface="Poppins" panose="00000500000000000000" pitchFamily="2" charset="0"/>
              <a:ea typeface="+mn-ea"/>
              <a:cs typeface="Poppins" panose="00000500000000000000" pitchFamily="2" charset="0"/>
            </a:endParaRPr>
          </a:p>
        </p:txBody>
      </p:sp>
      <p:cxnSp>
        <p:nvCxnSpPr>
          <p:cNvPr id="19" name="Straight Connector 18">
            <a:extLst>
              <a:ext uri="{FF2B5EF4-FFF2-40B4-BE49-F238E27FC236}">
                <a16:creationId xmlns:a16="http://schemas.microsoft.com/office/drawing/2014/main" id="{6E6ED7EA-52F4-FF7A-19DB-9F0AA17FC296}"/>
              </a:ext>
              <a:ext uri="{C183D7F6-B498-43B3-948B-1728B52AA6E4}">
                <adec:decorative xmlns:adec="http://schemas.microsoft.com/office/drawing/2017/decorative" val="1"/>
              </a:ext>
            </a:extLst>
          </p:cNvPr>
          <p:cNvCxnSpPr>
            <a:cxnSpLocks/>
          </p:cNvCxnSpPr>
          <p:nvPr/>
        </p:nvCxnSpPr>
        <p:spPr>
          <a:xfrm>
            <a:off x="592435" y="3851684"/>
            <a:ext cx="2457229"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CCD62FFA-8D87-E7F5-7E70-DC4ABC7223CE}"/>
              </a:ext>
            </a:extLst>
          </p:cNvPr>
          <p:cNvSpPr/>
          <p:nvPr/>
        </p:nvSpPr>
        <p:spPr>
          <a:xfrm>
            <a:off x="1123211" y="3214875"/>
            <a:ext cx="1446171" cy="6184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chemeClr val="bg1">
                    <a:lumMod val="85000"/>
                  </a:schemeClr>
                </a:solidFill>
                <a:effectLst/>
                <a:uLnTx/>
                <a:uFillTx/>
                <a:latin typeface="Poppins" panose="00000500000000000000" pitchFamily="2" charset="0"/>
                <a:ea typeface="+mn-ea"/>
                <a:cs typeface="Poppins" panose="00000500000000000000" pitchFamily="2" charset="0"/>
              </a:rPr>
              <a:t>Phase 1</a:t>
            </a:r>
          </a:p>
        </p:txBody>
      </p:sp>
      <p:pic>
        <p:nvPicPr>
          <p:cNvPr id="24" name="Graphic 23" descr="Bullseye with solid fill">
            <a:extLst>
              <a:ext uri="{FF2B5EF4-FFF2-40B4-BE49-F238E27FC236}">
                <a16:creationId xmlns:a16="http://schemas.microsoft.com/office/drawing/2014/main" id="{C18CA264-45AC-DF29-0124-B65690CACE1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75954" y="2138301"/>
            <a:ext cx="940685" cy="940684"/>
          </a:xfrm>
          <a:prstGeom prst="rect">
            <a:avLst/>
          </a:prstGeom>
        </p:spPr>
      </p:pic>
      <p:sp>
        <p:nvSpPr>
          <p:cNvPr id="15" name="Oval 14">
            <a:extLst>
              <a:ext uri="{FF2B5EF4-FFF2-40B4-BE49-F238E27FC236}">
                <a16:creationId xmlns:a16="http://schemas.microsoft.com/office/drawing/2014/main" id="{E0FF45E1-F7CB-A297-D2DE-0C57E50B8192}"/>
              </a:ext>
            </a:extLst>
          </p:cNvPr>
          <p:cNvSpPr/>
          <p:nvPr/>
        </p:nvSpPr>
        <p:spPr>
          <a:xfrm>
            <a:off x="6739354" y="1885778"/>
            <a:ext cx="1446317" cy="1446317"/>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panose="00000500000000000000" pitchFamily="2" charset="0"/>
              <a:ea typeface="+mn-ea"/>
              <a:cs typeface="Poppins" panose="00000500000000000000" pitchFamily="2" charset="0"/>
            </a:endParaRPr>
          </a:p>
        </p:txBody>
      </p:sp>
      <p:sp>
        <p:nvSpPr>
          <p:cNvPr id="18" name="Rectangle 17">
            <a:extLst>
              <a:ext uri="{FF2B5EF4-FFF2-40B4-BE49-F238E27FC236}">
                <a16:creationId xmlns:a16="http://schemas.microsoft.com/office/drawing/2014/main" id="{5D3577A3-1D8B-3ACD-848E-9323DFAD5452}"/>
              </a:ext>
            </a:extLst>
          </p:cNvPr>
          <p:cNvSpPr/>
          <p:nvPr/>
        </p:nvSpPr>
        <p:spPr>
          <a:xfrm>
            <a:off x="6096000" y="3907705"/>
            <a:ext cx="2755900" cy="17909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chemeClr val="bg1">
                    <a:lumMod val="85000"/>
                  </a:schemeClr>
                </a:solidFill>
                <a:effectLst/>
                <a:uLnTx/>
                <a:uFillTx/>
                <a:latin typeface="Poppins" panose="00000500000000000000" pitchFamily="2" charset="0"/>
                <a:ea typeface="+mn-ea"/>
                <a:cs typeface="Poppins" panose="00000500000000000000" pitchFamily="2" charset="0"/>
              </a:rPr>
              <a:t>Defined and designed two technical solutions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chemeClr val="bg1">
                  <a:lumMod val="85000"/>
                </a:schemeClr>
              </a:solidFill>
              <a:effectLst/>
              <a:uLnTx/>
              <a:uFillTx/>
              <a:latin typeface="Poppins" panose="00000500000000000000" pitchFamily="2" charset="0"/>
              <a:ea typeface="+mn-ea"/>
              <a:cs typeface="Poppins" panose="000005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chemeClr val="bg1">
                    <a:lumMod val="85000"/>
                  </a:schemeClr>
                </a:solidFill>
                <a:effectLst/>
                <a:uLnTx/>
                <a:uFillTx/>
                <a:latin typeface="Poppins" panose="00000500000000000000" pitchFamily="2" charset="0"/>
                <a:ea typeface="+mn-ea"/>
                <a:cs typeface="Poppins" panose="00000500000000000000" pitchFamily="2" charset="0"/>
              </a:rPr>
              <a:t>Developed an operating and regulatory model to ensure organisational readiness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chemeClr val="bg1">
                  <a:lumMod val="85000"/>
                </a:schemeClr>
              </a:solidFill>
              <a:effectLst/>
              <a:uLnTx/>
              <a:uFillTx/>
              <a:latin typeface="Poppins" panose="00000500000000000000" pitchFamily="2" charset="0"/>
              <a:ea typeface="+mn-ea"/>
              <a:cs typeface="Poppins" panose="000005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chemeClr val="bg1">
                    <a:lumMod val="85000"/>
                  </a:schemeClr>
                </a:solidFill>
                <a:effectLst/>
                <a:uLnTx/>
                <a:uFillTx/>
                <a:latin typeface="Poppins" panose="00000500000000000000" pitchFamily="2" charset="0"/>
                <a:ea typeface="+mn-ea"/>
                <a:cs typeface="Poppins" panose="00000500000000000000" pitchFamily="2" charset="0"/>
              </a:rPr>
              <a:t>Created a full business case and implementation roadmaps</a:t>
            </a:r>
          </a:p>
        </p:txBody>
      </p:sp>
      <p:sp>
        <p:nvSpPr>
          <p:cNvPr id="22" name="Rectangle 21">
            <a:extLst>
              <a:ext uri="{FF2B5EF4-FFF2-40B4-BE49-F238E27FC236}">
                <a16:creationId xmlns:a16="http://schemas.microsoft.com/office/drawing/2014/main" id="{0AA2C2ED-4889-62F7-A3DA-D8959C5BB3AD}"/>
              </a:ext>
            </a:extLst>
          </p:cNvPr>
          <p:cNvSpPr/>
          <p:nvPr/>
        </p:nvSpPr>
        <p:spPr>
          <a:xfrm>
            <a:off x="6692087" y="3215168"/>
            <a:ext cx="1580724" cy="6184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chemeClr val="bg1">
                    <a:lumMod val="85000"/>
                  </a:schemeClr>
                </a:solidFill>
                <a:effectLst/>
                <a:uLnTx/>
                <a:uFillTx/>
                <a:latin typeface="Poppins" panose="00000500000000000000" pitchFamily="2" charset="0"/>
                <a:ea typeface="+mn-ea"/>
                <a:cs typeface="Poppins" panose="00000500000000000000" pitchFamily="2" charset="0"/>
              </a:rPr>
              <a:t>Phase 3</a:t>
            </a:r>
          </a:p>
        </p:txBody>
      </p:sp>
      <p:cxnSp>
        <p:nvCxnSpPr>
          <p:cNvPr id="23" name="Straight Connector 22">
            <a:extLst>
              <a:ext uri="{FF2B5EF4-FFF2-40B4-BE49-F238E27FC236}">
                <a16:creationId xmlns:a16="http://schemas.microsoft.com/office/drawing/2014/main" id="{4DEABE58-BA15-C2F7-1520-BEB5164FDF03}"/>
              </a:ext>
              <a:ext uri="{C183D7F6-B498-43B3-948B-1728B52AA6E4}">
                <adec:decorative xmlns:adec="http://schemas.microsoft.com/office/drawing/2017/decorative" val="1"/>
              </a:ext>
            </a:extLst>
          </p:cNvPr>
          <p:cNvCxnSpPr>
            <a:cxnSpLocks/>
          </p:cNvCxnSpPr>
          <p:nvPr/>
        </p:nvCxnSpPr>
        <p:spPr>
          <a:xfrm>
            <a:off x="6253834" y="3851977"/>
            <a:ext cx="2457228"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26" name="Picture 25" descr="A white line drawing of a light bulb and gears&#10;&#10;Description automatically generated with low confidence">
            <a:extLst>
              <a:ext uri="{FF2B5EF4-FFF2-40B4-BE49-F238E27FC236}">
                <a16:creationId xmlns:a16="http://schemas.microsoft.com/office/drawing/2014/main" id="{7AF2D8D1-945E-9F0D-B515-FB9113863D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55081" y="2138594"/>
            <a:ext cx="952599" cy="952600"/>
          </a:xfrm>
          <a:prstGeom prst="rect">
            <a:avLst/>
          </a:prstGeom>
        </p:spPr>
      </p:pic>
      <p:sp>
        <p:nvSpPr>
          <p:cNvPr id="31" name="Oval 30">
            <a:extLst>
              <a:ext uri="{FF2B5EF4-FFF2-40B4-BE49-F238E27FC236}">
                <a16:creationId xmlns:a16="http://schemas.microsoft.com/office/drawing/2014/main" id="{8571B64B-92FF-1C48-9E79-55E0E75B0099}"/>
              </a:ext>
            </a:extLst>
          </p:cNvPr>
          <p:cNvSpPr/>
          <p:nvPr/>
        </p:nvSpPr>
        <p:spPr>
          <a:xfrm>
            <a:off x="9570051" y="1885778"/>
            <a:ext cx="1446317" cy="1446317"/>
          </a:xfrm>
          <a:prstGeom prst="ellipse">
            <a:avLst/>
          </a:prstGeom>
          <a:solidFill>
            <a:srgbClr val="A212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lumMod val="65000"/>
                </a:prstClr>
              </a:solidFill>
              <a:effectLst/>
              <a:uLnTx/>
              <a:uFillTx/>
              <a:latin typeface="Poppins" panose="00000500000000000000" pitchFamily="2" charset="0"/>
              <a:ea typeface="+mn-ea"/>
              <a:cs typeface="Poppins" panose="00000500000000000000" pitchFamily="2" charset="0"/>
            </a:endParaRPr>
          </a:p>
        </p:txBody>
      </p:sp>
      <p:sp>
        <p:nvSpPr>
          <p:cNvPr id="32" name="Rectangle 31">
            <a:extLst>
              <a:ext uri="{FF2B5EF4-FFF2-40B4-BE49-F238E27FC236}">
                <a16:creationId xmlns:a16="http://schemas.microsoft.com/office/drawing/2014/main" id="{F4439FFF-66EF-8613-66CE-0CBF6479D1E8}"/>
              </a:ext>
            </a:extLst>
          </p:cNvPr>
          <p:cNvSpPr/>
          <p:nvPr/>
        </p:nvSpPr>
        <p:spPr>
          <a:xfrm>
            <a:off x="9084531" y="3907705"/>
            <a:ext cx="2457228" cy="17909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A2127E"/>
                </a:solidFill>
                <a:effectLst/>
                <a:uLnTx/>
                <a:uFillTx/>
                <a:latin typeface="Poppins" panose="00000500000000000000" pitchFamily="2" charset="0"/>
                <a:ea typeface="+mn-ea"/>
                <a:cs typeface="Poppins" panose="00000500000000000000" pitchFamily="2" charset="0"/>
              </a:rPr>
              <a:t>Built the Live Trial Environment POC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A2127E"/>
              </a:solidFill>
              <a:effectLst/>
              <a:uLnTx/>
              <a:uFillTx/>
              <a:latin typeface="Poppins" panose="00000500000000000000" pitchFamily="2" charset="0"/>
              <a:ea typeface="+mn-ea"/>
              <a:cs typeface="Poppins" panose="000005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A2127E"/>
                </a:solidFill>
                <a:effectLst/>
                <a:uLnTx/>
                <a:uFillTx/>
                <a:latin typeface="Poppins" panose="00000500000000000000" pitchFamily="2" charset="0"/>
                <a:ea typeface="+mn-ea"/>
                <a:cs typeface="Poppins" panose="00000500000000000000" pitchFamily="2" charset="0"/>
              </a:rPr>
              <a:t>Demonstrated feasibility of establishing control and metering connectivity outside of CNI </a:t>
            </a:r>
          </a:p>
        </p:txBody>
      </p:sp>
      <p:sp>
        <p:nvSpPr>
          <p:cNvPr id="33" name="Rectangle 32">
            <a:extLst>
              <a:ext uri="{FF2B5EF4-FFF2-40B4-BE49-F238E27FC236}">
                <a16:creationId xmlns:a16="http://schemas.microsoft.com/office/drawing/2014/main" id="{9DEAD3C0-6261-FFD8-0898-0527DE6E5270}"/>
              </a:ext>
            </a:extLst>
          </p:cNvPr>
          <p:cNvSpPr/>
          <p:nvPr/>
        </p:nvSpPr>
        <p:spPr>
          <a:xfrm>
            <a:off x="9522784" y="3215168"/>
            <a:ext cx="1580724" cy="6184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A2127E"/>
                </a:solidFill>
                <a:effectLst/>
                <a:uLnTx/>
                <a:uFillTx/>
                <a:latin typeface="Poppins" panose="00000500000000000000" pitchFamily="2" charset="0"/>
                <a:ea typeface="+mn-ea"/>
                <a:cs typeface="Poppins" panose="00000500000000000000" pitchFamily="2" charset="0"/>
              </a:rPr>
              <a:t>Phase 4</a:t>
            </a:r>
          </a:p>
        </p:txBody>
      </p:sp>
      <p:cxnSp>
        <p:nvCxnSpPr>
          <p:cNvPr id="34" name="Straight Connector 33">
            <a:extLst>
              <a:ext uri="{FF2B5EF4-FFF2-40B4-BE49-F238E27FC236}">
                <a16:creationId xmlns:a16="http://schemas.microsoft.com/office/drawing/2014/main" id="{F69F236D-385E-4CE9-DF7C-B4C91CB3B936}"/>
              </a:ext>
              <a:ext uri="{C183D7F6-B498-43B3-948B-1728B52AA6E4}">
                <adec:decorative xmlns:adec="http://schemas.microsoft.com/office/drawing/2017/decorative" val="1"/>
              </a:ext>
            </a:extLst>
          </p:cNvPr>
          <p:cNvCxnSpPr>
            <a:cxnSpLocks/>
          </p:cNvCxnSpPr>
          <p:nvPr/>
        </p:nvCxnSpPr>
        <p:spPr>
          <a:xfrm>
            <a:off x="9084531" y="3851977"/>
            <a:ext cx="2457228" cy="0"/>
          </a:xfrm>
          <a:prstGeom prst="line">
            <a:avLst/>
          </a:prstGeom>
          <a:ln w="38100">
            <a:solidFill>
              <a:srgbClr val="A2127E"/>
            </a:solidFill>
          </a:ln>
        </p:spPr>
        <p:style>
          <a:lnRef idx="1">
            <a:schemeClr val="accent1"/>
          </a:lnRef>
          <a:fillRef idx="0">
            <a:schemeClr val="accent1"/>
          </a:fillRef>
          <a:effectRef idx="0">
            <a:schemeClr val="accent1"/>
          </a:effectRef>
          <a:fontRef idx="minor">
            <a:schemeClr val="tx1"/>
          </a:fontRef>
        </p:style>
      </p:cxnSp>
      <p:pic>
        <p:nvPicPr>
          <p:cNvPr id="39" name="Graphic 38" descr="Building Brick Wall outline">
            <a:extLst>
              <a:ext uri="{FF2B5EF4-FFF2-40B4-BE49-F238E27FC236}">
                <a16:creationId xmlns:a16="http://schemas.microsoft.com/office/drawing/2014/main" id="{6F20C93A-876B-7BB3-81C6-B6F490A2E63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816909" y="2132637"/>
            <a:ext cx="952600" cy="952600"/>
          </a:xfrm>
          <a:prstGeom prst="rect">
            <a:avLst/>
          </a:prstGeom>
        </p:spPr>
      </p:pic>
      <p:cxnSp>
        <p:nvCxnSpPr>
          <p:cNvPr id="41" name="Straight Connector 40">
            <a:extLst>
              <a:ext uri="{FF2B5EF4-FFF2-40B4-BE49-F238E27FC236}">
                <a16:creationId xmlns:a16="http://schemas.microsoft.com/office/drawing/2014/main" id="{6B92E7E0-70EC-7EA4-58AA-00C9103299AA}"/>
              </a:ext>
              <a:ext uri="{C183D7F6-B498-43B3-948B-1728B52AA6E4}">
                <adec:decorative xmlns:adec="http://schemas.microsoft.com/office/drawing/2017/decorative" val="1"/>
              </a:ext>
            </a:extLst>
          </p:cNvPr>
          <p:cNvCxnSpPr>
            <a:cxnSpLocks/>
          </p:cNvCxnSpPr>
          <p:nvPr/>
        </p:nvCxnSpPr>
        <p:spPr>
          <a:xfrm>
            <a:off x="3423135" y="3851830"/>
            <a:ext cx="2457229"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B14387D5-9D5F-DF55-3F91-AF1F410517B8}"/>
              </a:ext>
            </a:extLst>
          </p:cNvPr>
          <p:cNvSpPr/>
          <p:nvPr/>
        </p:nvSpPr>
        <p:spPr>
          <a:xfrm>
            <a:off x="3928590" y="1885778"/>
            <a:ext cx="1446317" cy="1446317"/>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panose="00000500000000000000" pitchFamily="2" charset="0"/>
              <a:ea typeface="+mn-ea"/>
              <a:cs typeface="Poppins" panose="00000500000000000000" pitchFamily="2" charset="0"/>
            </a:endParaRPr>
          </a:p>
        </p:txBody>
      </p:sp>
      <p:sp>
        <p:nvSpPr>
          <p:cNvPr id="43" name="Rectangle 42">
            <a:extLst>
              <a:ext uri="{FF2B5EF4-FFF2-40B4-BE49-F238E27FC236}">
                <a16:creationId xmlns:a16="http://schemas.microsoft.com/office/drawing/2014/main" id="{D1B4532F-9B9B-5569-E3B8-429EFAF557B2}"/>
              </a:ext>
            </a:extLst>
          </p:cNvPr>
          <p:cNvSpPr/>
          <p:nvPr/>
        </p:nvSpPr>
        <p:spPr>
          <a:xfrm>
            <a:off x="3423134" y="3907559"/>
            <a:ext cx="2457229" cy="15912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chemeClr val="bg1">
                    <a:lumMod val="85000"/>
                  </a:schemeClr>
                </a:solidFill>
                <a:effectLst/>
                <a:uLnTx/>
                <a:uFillTx/>
                <a:latin typeface="Poppins" panose="00000500000000000000" pitchFamily="2" charset="0"/>
                <a:ea typeface="+mn-ea"/>
                <a:cs typeface="Poppins" panose="00000500000000000000" pitchFamily="2" charset="0"/>
              </a:rPr>
              <a:t>Prioritised REVEAL designs based on feasibility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chemeClr val="bg1">
                  <a:lumMod val="85000"/>
                </a:schemeClr>
              </a:solidFill>
              <a:effectLst/>
              <a:uLnTx/>
              <a:uFillTx/>
              <a:latin typeface="Poppins" panose="00000500000000000000" pitchFamily="2" charset="0"/>
              <a:ea typeface="+mn-ea"/>
              <a:cs typeface="Poppins" panose="000005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chemeClr val="bg1">
                    <a:lumMod val="85000"/>
                  </a:schemeClr>
                </a:solidFill>
                <a:effectLst/>
                <a:uLnTx/>
                <a:uFillTx/>
                <a:latin typeface="Poppins" panose="00000500000000000000" pitchFamily="2" charset="0"/>
                <a:ea typeface="+mn-ea"/>
                <a:cs typeface="Poppins" panose="00000500000000000000" pitchFamily="2" charset="0"/>
              </a:rPr>
              <a:t>Scoped four potential solutions at a high level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chemeClr val="bg1">
                  <a:lumMod val="85000"/>
                </a:schemeClr>
              </a:solidFill>
              <a:effectLst/>
              <a:uLnTx/>
              <a:uFillTx/>
              <a:latin typeface="Poppins" panose="00000500000000000000" pitchFamily="2" charset="0"/>
              <a:ea typeface="+mn-ea"/>
              <a:cs typeface="Poppins" panose="000005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chemeClr val="bg1">
                    <a:lumMod val="85000"/>
                  </a:schemeClr>
                </a:solidFill>
                <a:effectLst/>
                <a:uLnTx/>
                <a:uFillTx/>
                <a:latin typeface="Poppins" panose="00000500000000000000" pitchFamily="2" charset="0"/>
                <a:ea typeface="+mn-ea"/>
                <a:cs typeface="Poppins" panose="00000500000000000000" pitchFamily="2" charset="0"/>
              </a:rPr>
              <a:t>Identified questions for further exploration</a:t>
            </a:r>
          </a:p>
        </p:txBody>
      </p:sp>
      <p:sp>
        <p:nvSpPr>
          <p:cNvPr id="44" name="Rectangle 43">
            <a:extLst>
              <a:ext uri="{FF2B5EF4-FFF2-40B4-BE49-F238E27FC236}">
                <a16:creationId xmlns:a16="http://schemas.microsoft.com/office/drawing/2014/main" id="{6DD80B60-15DF-C4B6-CF03-8E6B01F80C47}"/>
              </a:ext>
            </a:extLst>
          </p:cNvPr>
          <p:cNvSpPr/>
          <p:nvPr/>
        </p:nvSpPr>
        <p:spPr>
          <a:xfrm>
            <a:off x="3928663" y="3216396"/>
            <a:ext cx="1446171" cy="6184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chemeClr val="bg1">
                    <a:lumMod val="85000"/>
                  </a:schemeClr>
                </a:solidFill>
                <a:effectLst/>
                <a:uLnTx/>
                <a:uFillTx/>
                <a:latin typeface="Poppins" panose="00000500000000000000" pitchFamily="2" charset="0"/>
                <a:ea typeface="+mn-ea"/>
                <a:cs typeface="Poppins" panose="00000500000000000000" pitchFamily="2" charset="0"/>
              </a:rPr>
              <a:t>Phase 2</a:t>
            </a:r>
          </a:p>
        </p:txBody>
      </p:sp>
      <p:pic>
        <p:nvPicPr>
          <p:cNvPr id="45" name="Picture 44" descr="A white line drawing of a document with a magnifying glass&#10;&#10;Description automatically generated with low confidence">
            <a:extLst>
              <a:ext uri="{FF2B5EF4-FFF2-40B4-BE49-F238E27FC236}">
                <a16:creationId xmlns:a16="http://schemas.microsoft.com/office/drawing/2014/main" id="{4AC1EE5A-7CA4-C1EB-B7E8-A21FE2EA59E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79532" y="2140936"/>
            <a:ext cx="938196" cy="938196"/>
          </a:xfrm>
          <a:prstGeom prst="rect">
            <a:avLst/>
          </a:prstGeom>
        </p:spPr>
      </p:pic>
      <p:pic>
        <p:nvPicPr>
          <p:cNvPr id="3" name="Picture 2">
            <a:extLst>
              <a:ext uri="{FF2B5EF4-FFF2-40B4-BE49-F238E27FC236}">
                <a16:creationId xmlns:a16="http://schemas.microsoft.com/office/drawing/2014/main" id="{2B358959-46A5-64B7-72B9-C519DA6C2EAF}"/>
              </a:ext>
            </a:extLst>
          </p:cNvPr>
          <p:cNvPicPr>
            <a:picLocks noChangeAspect="1"/>
          </p:cNvPicPr>
          <p:nvPr/>
        </p:nvPicPr>
        <p:blipFill>
          <a:blip r:embed="rId10"/>
          <a:stretch>
            <a:fillRect/>
          </a:stretch>
        </p:blipFill>
        <p:spPr>
          <a:xfrm>
            <a:off x="1846296" y="-1064384"/>
            <a:ext cx="8259328" cy="657317"/>
          </a:xfrm>
          <a:prstGeom prst="rect">
            <a:avLst/>
          </a:prstGeom>
        </p:spPr>
      </p:pic>
      <p:pic>
        <p:nvPicPr>
          <p:cNvPr id="4" name="Picture 3">
            <a:extLst>
              <a:ext uri="{FF2B5EF4-FFF2-40B4-BE49-F238E27FC236}">
                <a16:creationId xmlns:a16="http://schemas.microsoft.com/office/drawing/2014/main" id="{AE53894C-3413-11DD-30F2-700E05D6186B}"/>
              </a:ext>
            </a:extLst>
          </p:cNvPr>
          <p:cNvPicPr>
            <a:picLocks noChangeAspect="1"/>
          </p:cNvPicPr>
          <p:nvPr/>
        </p:nvPicPr>
        <p:blipFill>
          <a:blip r:embed="rId11"/>
          <a:stretch>
            <a:fillRect/>
          </a:stretch>
        </p:blipFill>
        <p:spPr>
          <a:xfrm>
            <a:off x="592434" y="0"/>
            <a:ext cx="1838582" cy="447737"/>
          </a:xfrm>
          <a:prstGeom prst="rect">
            <a:avLst/>
          </a:prstGeom>
        </p:spPr>
      </p:pic>
    </p:spTree>
    <p:extLst>
      <p:ext uri="{BB962C8B-B14F-4D97-AF65-F5344CB8AC3E}">
        <p14:creationId xmlns:p14="http://schemas.microsoft.com/office/powerpoint/2010/main" val="4746491"/>
      </p:ext>
    </p:extLst>
  </p:cSld>
  <p:clrMapOvr>
    <a:masterClrMapping/>
  </p:clrMapOvr>
  <p:extLst>
    <p:ext uri="{6950BFC3-D8DA-4A85-94F7-54DA5524770B}">
      <p188:commentRel xmlns:p188="http://schemas.microsoft.com/office/powerpoint/2018/8/main" r:id="rId3"/>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68175299-A1DE-DDC0-6837-448C7DF46D9D}"/>
              </a:ext>
            </a:extLst>
          </p:cNvPr>
          <p:cNvSpPr txBox="1">
            <a:spLocks/>
          </p:cNvSpPr>
          <p:nvPr/>
        </p:nvSpPr>
        <p:spPr>
          <a:xfrm>
            <a:off x="592435" y="1378928"/>
            <a:ext cx="11121145" cy="742026"/>
          </a:xfrm>
          <a:prstGeom prst="rect">
            <a:avLst/>
          </a:prstGeom>
          <a:ln>
            <a:noFill/>
          </a:ln>
        </p:spPr>
        <p:txBody>
          <a:bodyPr lIns="0" numCol="1"/>
          <a:lstStyle>
            <a:lvl1pPr marL="285750" indent="-285750" defTabSz="914377">
              <a:lnSpc>
                <a:spcPct val="90000"/>
              </a:lnSpc>
              <a:spcBef>
                <a:spcPts val="1000"/>
              </a:spcBef>
              <a:buClr>
                <a:srgbClr val="0070C0"/>
              </a:buClr>
              <a:buFont typeface="Arial" panose="020B0604020202020204" pitchFamily="34" charset="0"/>
              <a:buChar char="•"/>
              <a:defRPr sz="1600" b="1" i="0">
                <a:solidFill>
                  <a:srgbClr val="FEBE23"/>
                </a:solidFill>
                <a:latin typeface="HelveticaNeueLT Pro 55 Roman" panose="020B0604020202020204" pitchFamily="34" charset="77"/>
              </a:defRPr>
            </a:lvl1pPr>
            <a:lvl2pPr marL="457189" indent="0" defTabSz="914377">
              <a:lnSpc>
                <a:spcPct val="90000"/>
              </a:lnSpc>
              <a:spcBef>
                <a:spcPts val="500"/>
              </a:spcBef>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77" indent="0" defTabSz="914377">
              <a:lnSpc>
                <a:spcPct val="90000"/>
              </a:lnSpc>
              <a:spcBef>
                <a:spcPts val="500"/>
              </a:spcBef>
              <a:buFont typeface="Arial" panose="020B0604020202020204" pitchFamily="34" charset="0"/>
              <a:buNone/>
              <a:defRPr sz="1400" b="0" i="0">
                <a:solidFill>
                  <a:srgbClr val="E8BC28"/>
                </a:solidFill>
                <a:latin typeface="HelveticaNeueLT Std Lt" panose="020B0403020202020204" pitchFamily="34" charset="0"/>
              </a:defRPr>
            </a:lvl3pPr>
            <a:lvl4pPr marL="1371566" indent="0" defTabSz="914377">
              <a:lnSpc>
                <a:spcPct val="90000"/>
              </a:lnSpc>
              <a:spcBef>
                <a:spcPts val="500"/>
              </a:spcBef>
              <a:buFont typeface="Arial" panose="020B0604020202020204" pitchFamily="34" charset="0"/>
              <a:buNone/>
              <a:defRPr sz="1400" b="0" i="0">
                <a:solidFill>
                  <a:srgbClr val="E8BC28"/>
                </a:solidFill>
                <a:latin typeface="HelveticaNeueLT Std Lt" panose="020B0403020202020204" pitchFamily="34" charset="0"/>
              </a:defRPr>
            </a:lvl4pPr>
            <a:lvl5pPr marL="1828755" indent="0" defTabSz="914377">
              <a:lnSpc>
                <a:spcPct val="90000"/>
              </a:lnSpc>
              <a:spcBef>
                <a:spcPts val="500"/>
              </a:spcBef>
              <a:buFont typeface="Arial" panose="020B0604020202020204" pitchFamily="34" charset="0"/>
              <a:buNone/>
              <a:defRPr b="0" i="0">
                <a:latin typeface="HelveticaNeueLT Std Thin" panose="020B0403020202020204" pitchFamily="34" charset="0"/>
              </a:defRPr>
            </a:lvl5pPr>
            <a:lvl6pPr marL="2514537" indent="-228594" defTabSz="914377">
              <a:lnSpc>
                <a:spcPct val="90000"/>
              </a:lnSpc>
              <a:spcBef>
                <a:spcPts val="500"/>
              </a:spcBef>
              <a:buFont typeface="Arial" panose="020B0604020202020204" pitchFamily="34" charset="0"/>
              <a:buChar char="•"/>
            </a:lvl6pPr>
            <a:lvl7pPr marL="2971726" indent="-228594" defTabSz="914377">
              <a:lnSpc>
                <a:spcPct val="90000"/>
              </a:lnSpc>
              <a:spcBef>
                <a:spcPts val="500"/>
              </a:spcBef>
              <a:buFont typeface="Arial" panose="020B0604020202020204" pitchFamily="34" charset="0"/>
              <a:buChar char="•"/>
            </a:lvl7pPr>
            <a:lvl8pPr marL="3428914" indent="-228594" defTabSz="914377">
              <a:lnSpc>
                <a:spcPct val="90000"/>
              </a:lnSpc>
              <a:spcBef>
                <a:spcPts val="500"/>
              </a:spcBef>
              <a:buFont typeface="Arial" panose="020B0604020202020204" pitchFamily="34" charset="0"/>
              <a:buChar char="•"/>
            </a:lvl8pPr>
            <a:lvl9pPr marL="3886103" indent="-228594" defTabSz="914377">
              <a:lnSpc>
                <a:spcPct val="90000"/>
              </a:lnSpc>
              <a:spcBef>
                <a:spcPts val="500"/>
              </a:spcBef>
              <a:buFont typeface="Arial" panose="020B0604020202020204" pitchFamily="34" charset="0"/>
              <a:buChar char="•"/>
            </a:lvl9pPr>
          </a:lstStyle>
          <a:p>
            <a:pPr marL="0" indent="0">
              <a:buNone/>
              <a:defRPr/>
            </a:pPr>
            <a:r>
              <a:rPr kumimoji="0" lang="en-GB" sz="1400" b="0" i="0" u="none" strike="noStrike" kern="1200" cap="none" spc="0" normalizeH="0" baseline="0" noProof="0">
                <a:ln>
                  <a:noFill/>
                </a:ln>
                <a:solidFill>
                  <a:schemeClr val="tx1"/>
                </a:solidFill>
                <a:effectLst/>
                <a:uLnTx/>
                <a:uFillTx/>
                <a:latin typeface="Poppins" panose="00000500000000000000" pitchFamily="2" charset="0"/>
                <a:cs typeface="Poppins" panose="00000500000000000000" pitchFamily="2" charset="0"/>
              </a:rPr>
              <a:t>The Live Trial Environment Proof of Concept enables connections with Market Participants, outside of </a:t>
            </a:r>
            <a:r>
              <a:rPr lang="en-GB" sz="1400" b="0">
                <a:solidFill>
                  <a:schemeClr val="tx1"/>
                </a:solidFill>
                <a:latin typeface="Poppins" panose="00000500000000000000" pitchFamily="2" charset="0"/>
                <a:cs typeface="Poppins" panose="00000500000000000000" pitchFamily="2" charset="0"/>
              </a:rPr>
              <a:t>Critical National Infrastructure (CNI)</a:t>
            </a:r>
            <a:r>
              <a:rPr kumimoji="0" lang="en-GB" sz="1400" b="0" i="0" u="none" strike="noStrike" kern="1200" cap="none" spc="0" normalizeH="0" baseline="0" noProof="0">
                <a:ln>
                  <a:noFill/>
                </a:ln>
                <a:solidFill>
                  <a:schemeClr val="tx1"/>
                </a:solidFill>
                <a:effectLst/>
                <a:uLnTx/>
                <a:uFillTx/>
                <a:latin typeface="Poppins" panose="00000500000000000000" pitchFamily="2" charset="0"/>
                <a:cs typeface="Poppins" panose="00000500000000000000" pitchFamily="2" charset="0"/>
              </a:rPr>
              <a:t>, to enable balancing trials. Of the full capabilities of the REVEAL programme, the Live Trial Environment fully meets the </a:t>
            </a:r>
            <a:r>
              <a:rPr kumimoji="0" lang="en-GB" sz="1400" b="0" i="1" u="none" strike="noStrike" kern="1200" cap="none" spc="0" normalizeH="0" baseline="0" noProof="0">
                <a:ln>
                  <a:noFill/>
                </a:ln>
                <a:solidFill>
                  <a:schemeClr val="tx1"/>
                </a:solidFill>
                <a:effectLst/>
                <a:uLnTx/>
                <a:uFillTx/>
                <a:latin typeface="Poppins" panose="00000500000000000000" pitchFamily="2" charset="0"/>
                <a:cs typeface="Poppins" panose="00000500000000000000" pitchFamily="2" charset="0"/>
              </a:rPr>
              <a:t>Trials Environment </a:t>
            </a:r>
            <a:r>
              <a:rPr kumimoji="0" lang="en-GB" sz="1400" b="0" i="0" u="none" strike="noStrike" kern="1200" cap="none" spc="0" normalizeH="0" baseline="0" noProof="0">
                <a:ln>
                  <a:noFill/>
                </a:ln>
                <a:solidFill>
                  <a:schemeClr val="tx1"/>
                </a:solidFill>
                <a:effectLst/>
                <a:uLnTx/>
                <a:uFillTx/>
                <a:latin typeface="Poppins" panose="00000500000000000000" pitchFamily="2" charset="0"/>
                <a:cs typeface="Poppins" panose="00000500000000000000" pitchFamily="2" charset="0"/>
              </a:rPr>
              <a:t>and the </a:t>
            </a:r>
            <a:r>
              <a:rPr kumimoji="0" lang="en-GB" sz="1400" b="0" i="1" u="none" strike="noStrike" kern="1200" cap="none" spc="0" normalizeH="0" baseline="0" noProof="0">
                <a:ln>
                  <a:noFill/>
                </a:ln>
                <a:solidFill>
                  <a:schemeClr val="tx1"/>
                </a:solidFill>
                <a:effectLst/>
                <a:uLnTx/>
                <a:uFillTx/>
                <a:latin typeface="Poppins" panose="00000500000000000000" pitchFamily="2" charset="0"/>
                <a:cs typeface="Poppins" panose="00000500000000000000" pitchFamily="2" charset="0"/>
              </a:rPr>
              <a:t>Protocol Integration &amp; Modification </a:t>
            </a:r>
            <a:r>
              <a:rPr kumimoji="0" lang="en-GB" sz="1400" b="0" i="0" u="none" strike="noStrike" kern="1200" cap="none" spc="0" normalizeH="0" baseline="0" noProof="0">
                <a:ln>
                  <a:noFill/>
                </a:ln>
                <a:solidFill>
                  <a:schemeClr val="tx1"/>
                </a:solidFill>
                <a:effectLst/>
                <a:uLnTx/>
                <a:uFillTx/>
                <a:latin typeface="Poppins" panose="00000500000000000000" pitchFamily="2" charset="0"/>
                <a:cs typeface="Poppins" panose="00000500000000000000" pitchFamily="2" charset="0"/>
              </a:rPr>
              <a:t>capabilities, as defined on the wheel below.</a:t>
            </a:r>
          </a:p>
        </p:txBody>
      </p:sp>
      <p:sp>
        <p:nvSpPr>
          <p:cNvPr id="3" name="Title 1">
            <a:extLst>
              <a:ext uri="{FF2B5EF4-FFF2-40B4-BE49-F238E27FC236}">
                <a16:creationId xmlns:a16="http://schemas.microsoft.com/office/drawing/2014/main" id="{3A097F88-6DB1-6AFA-2F72-EFDA069FA86F}"/>
              </a:ext>
            </a:extLst>
          </p:cNvPr>
          <p:cNvSpPr txBox="1">
            <a:spLocks/>
          </p:cNvSpPr>
          <p:nvPr/>
        </p:nvSpPr>
        <p:spPr>
          <a:xfrm>
            <a:off x="592435" y="617051"/>
            <a:ext cx="10515600" cy="829579"/>
          </a:xfrm>
          <a:prstGeom prst="rect">
            <a:avLst/>
          </a:prstGeom>
        </p:spPr>
        <p:txBody>
          <a:bodyPr vert="horz" lIns="0" tIns="45720" rIns="91440" bIns="45720" rtlCol="0" anchor="t">
            <a:normAutofit/>
          </a:bodyPr>
          <a:lstStyle>
            <a:lvl1pPr algn="l" defTabSz="914400" rtl="0" eaLnBrk="1" latinLnBrk="0" hangingPunct="1">
              <a:lnSpc>
                <a:spcPct val="90000"/>
              </a:lnSpc>
              <a:spcBef>
                <a:spcPct val="0"/>
              </a:spcBef>
              <a:buNone/>
              <a:defRPr sz="4400" b="1" i="0" kern="1200">
                <a:solidFill>
                  <a:schemeClr val="accent1"/>
                </a:solidFill>
                <a:latin typeface="Arial" panose="020B0604020202020204" pitchFamily="34" charset="0"/>
                <a:ea typeface="+mj-ea"/>
                <a:cs typeface="Arial" panose="020B0604020202020204" pitchFamily="34" charset="0"/>
              </a:defRPr>
            </a:lvl1pPr>
          </a:lstStyle>
          <a:p>
            <a:r>
              <a:rPr lang="en-GB" sz="2400">
                <a:solidFill>
                  <a:schemeClr val="tx2">
                    <a:lumMod val="90000"/>
                    <a:lumOff val="10000"/>
                  </a:schemeClr>
                </a:solidFill>
                <a:latin typeface="Poppins" panose="00000500000000000000" pitchFamily="2" charset="0"/>
                <a:cs typeface="Poppins" panose="00000500000000000000" pitchFamily="2" charset="0"/>
              </a:rPr>
              <a:t>Phase 4 of REVEAL programme delivered the Live Trial </a:t>
            </a:r>
          </a:p>
          <a:p>
            <a:r>
              <a:rPr lang="en-GB" sz="2400">
                <a:solidFill>
                  <a:schemeClr val="tx2">
                    <a:lumMod val="90000"/>
                    <a:lumOff val="10000"/>
                  </a:schemeClr>
                </a:solidFill>
                <a:latin typeface="Poppins" panose="00000500000000000000" pitchFamily="2" charset="0"/>
                <a:cs typeface="Poppins" panose="00000500000000000000" pitchFamily="2" charset="0"/>
              </a:rPr>
              <a:t>Environment Proof of Concept</a:t>
            </a:r>
          </a:p>
        </p:txBody>
      </p:sp>
      <p:sp>
        <p:nvSpPr>
          <p:cNvPr id="8" name="Text Placeholder 5">
            <a:extLst>
              <a:ext uri="{FF2B5EF4-FFF2-40B4-BE49-F238E27FC236}">
                <a16:creationId xmlns:a16="http://schemas.microsoft.com/office/drawing/2014/main" id="{CCA9B69A-01C2-13C7-D3F6-3659964B1D11}"/>
              </a:ext>
            </a:extLst>
          </p:cNvPr>
          <p:cNvSpPr txBox="1">
            <a:spLocks/>
          </p:cNvSpPr>
          <p:nvPr/>
        </p:nvSpPr>
        <p:spPr>
          <a:xfrm>
            <a:off x="599627" y="2157707"/>
            <a:ext cx="6443393" cy="4032442"/>
          </a:xfrm>
          <a:prstGeom prst="rect">
            <a:avLst/>
          </a:prstGeom>
        </p:spPr>
        <p:txBody>
          <a:bodyPr lIns="0">
            <a:noAutofit/>
          </a:bodyPr>
          <a:lstStyle>
            <a:lvl1pPr marL="0" indent="0" eaLnBrk="1" hangingPunct="1">
              <a:spcAft>
                <a:spcPts val="450"/>
              </a:spcAft>
              <a:buFont typeface="Wingdings 2" panose="05020102010507070707" pitchFamily="18" charset="2"/>
              <a:buNone/>
              <a:defRPr sz="1400" b="1">
                <a:solidFill>
                  <a:schemeClr val="accent1"/>
                </a:solidFill>
                <a:latin typeface="+mn-lt"/>
                <a:ea typeface="+mn-ea"/>
                <a:cs typeface="+mn-cs"/>
              </a:defRPr>
            </a:lvl1pPr>
            <a:lvl2pPr marL="0" indent="0" eaLnBrk="1" hangingPunct="1">
              <a:spcAft>
                <a:spcPts val="450"/>
              </a:spcAft>
              <a:buFont typeface="Wingdings 2" panose="05020102010507070707" pitchFamily="18" charset="2"/>
              <a:buNone/>
              <a:defRPr sz="1200">
                <a:solidFill>
                  <a:schemeClr val="tx1"/>
                </a:solidFill>
                <a:latin typeface="+mn-lt"/>
                <a:ea typeface="+mn-ea"/>
                <a:cs typeface="+mn-cs"/>
              </a:defRPr>
            </a:lvl2pPr>
            <a:lvl3pPr marL="134994" indent="-134994" eaLnBrk="1" hangingPunct="1">
              <a:spcAft>
                <a:spcPts val="450"/>
              </a:spcAft>
              <a:buClr>
                <a:schemeClr val="accent1"/>
              </a:buClr>
              <a:buFont typeface="Wingdings 2" panose="05020102010507070707" pitchFamily="18" charset="2"/>
              <a:buChar char=""/>
              <a:defRPr sz="1200">
                <a:solidFill>
                  <a:schemeClr val="tx1"/>
                </a:solidFill>
                <a:latin typeface="+mn-lt"/>
                <a:ea typeface="+mn-ea"/>
                <a:cs typeface="+mn-cs"/>
              </a:defRPr>
            </a:lvl3pPr>
            <a:lvl4pPr marL="269987" indent="-134994" eaLnBrk="1" hangingPunct="1">
              <a:spcAft>
                <a:spcPts val="450"/>
              </a:spcAft>
              <a:buClr>
                <a:schemeClr val="accent1"/>
              </a:buClr>
              <a:buFont typeface="Symbol" panose="05050102010706020507" pitchFamily="18" charset="2"/>
              <a:buChar char=""/>
              <a:defRPr sz="1200">
                <a:solidFill>
                  <a:schemeClr val="tx1"/>
                </a:solidFill>
                <a:latin typeface="+mn-lt"/>
                <a:ea typeface="+mn-ea"/>
                <a:cs typeface="+mn-cs"/>
              </a:defRPr>
            </a:lvl4pPr>
            <a:lvl5pPr marL="404981" indent="-134994" eaLnBrk="1" hangingPunct="1">
              <a:spcAft>
                <a:spcPts val="450"/>
              </a:spcAft>
              <a:buClr>
                <a:schemeClr val="accent1"/>
              </a:buClr>
              <a:buFont typeface="Symbol" panose="05050102010706020507" pitchFamily="18" charset="2"/>
              <a:buChar char=""/>
              <a:defRPr sz="1200">
                <a:solidFill>
                  <a:schemeClr val="tx1"/>
                </a:solidFill>
                <a:latin typeface="+mn-lt"/>
                <a:ea typeface="+mn-ea"/>
                <a:cs typeface="+mn-cs"/>
              </a:defRPr>
            </a:lvl5pPr>
            <a:lvl6pPr marL="134994" indent="-134994" eaLnBrk="1" hangingPunct="1">
              <a:spcAft>
                <a:spcPts val="450"/>
              </a:spcAft>
              <a:buFont typeface="+mj-lt"/>
              <a:buAutoNum type="arabicPeriod"/>
              <a:defRPr sz="1200">
                <a:solidFill>
                  <a:schemeClr val="tx1"/>
                </a:solidFill>
                <a:latin typeface="+mn-lt"/>
                <a:ea typeface="+mn-ea"/>
                <a:cs typeface="+mn-cs"/>
              </a:defRPr>
            </a:lvl6pPr>
            <a:lvl7pPr marL="269987" indent="-134994" eaLnBrk="1" hangingPunct="1">
              <a:spcAft>
                <a:spcPts val="450"/>
              </a:spcAft>
              <a:buFont typeface="+mj-lt"/>
              <a:buAutoNum type="alphaLcPeriod"/>
              <a:defRPr sz="1200">
                <a:solidFill>
                  <a:schemeClr val="tx1"/>
                </a:solidFill>
                <a:latin typeface="+mn-lt"/>
                <a:ea typeface="+mn-ea"/>
                <a:cs typeface="+mn-cs"/>
              </a:defRPr>
            </a:lvl7pPr>
            <a:lvl8pPr marL="404981" indent="-134994" eaLnBrk="1" hangingPunct="1">
              <a:spcAft>
                <a:spcPts val="450"/>
              </a:spcAft>
              <a:buFont typeface="+mj-lt"/>
              <a:buAutoNum type="romanLcPeriod"/>
              <a:defRPr sz="1200">
                <a:solidFill>
                  <a:schemeClr val="tx1"/>
                </a:solidFill>
                <a:latin typeface="+mn-lt"/>
                <a:ea typeface="+mn-ea"/>
                <a:cs typeface="+mn-cs"/>
              </a:defRPr>
            </a:lvl8pPr>
            <a:lvl9pPr marL="0" indent="0" eaLnBrk="1" hangingPunct="1">
              <a:spcAft>
                <a:spcPts val="450"/>
              </a:spcAft>
              <a:defRPr sz="1800">
                <a:solidFill>
                  <a:schemeClr val="accen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450"/>
              </a:spcAft>
              <a:buClrTx/>
              <a:buSzTx/>
              <a:buFont typeface="Wingdings 2" panose="05020102010507070707" pitchFamily="18" charset="2"/>
              <a:buNone/>
              <a:tabLst/>
              <a:defRPr/>
            </a:pPr>
            <a:r>
              <a:rPr kumimoji="0" lang="en-GB" sz="1400" i="0" u="none" strike="noStrike" kern="1200" cap="none" spc="0" normalizeH="0" baseline="0" noProof="0">
                <a:ln>
                  <a:noFill/>
                </a:ln>
                <a:solidFill>
                  <a:srgbClr val="CC3ABF"/>
                </a:solidFill>
                <a:effectLst/>
                <a:uLnTx/>
                <a:uFillTx/>
                <a:latin typeface="Poppins" panose="00000500000000000000" pitchFamily="2" charset="0"/>
                <a:cs typeface="Poppins" panose="00000500000000000000" pitchFamily="2" charset="0"/>
              </a:rPr>
              <a:t>Phase 4 delivered the first features </a:t>
            </a:r>
            <a:r>
              <a:rPr lang="en-GB">
                <a:solidFill>
                  <a:srgbClr val="CC3ABF"/>
                </a:solidFill>
                <a:latin typeface="Poppins" panose="00000500000000000000" pitchFamily="2" charset="0"/>
                <a:cs typeface="Poppins" panose="00000500000000000000" pitchFamily="2" charset="0"/>
              </a:rPr>
              <a:t>of the Live Trial Environment to </a:t>
            </a:r>
            <a:r>
              <a:rPr kumimoji="0" lang="en-GB" sz="1400" i="0" u="none" strike="noStrike" kern="1200" cap="none" spc="0" normalizeH="0" baseline="0" noProof="0">
                <a:ln>
                  <a:noFill/>
                </a:ln>
                <a:solidFill>
                  <a:srgbClr val="CC3ABF"/>
                </a:solidFill>
                <a:effectLst/>
                <a:uLnTx/>
                <a:uFillTx/>
                <a:latin typeface="Poppins" panose="00000500000000000000" pitchFamily="2" charset="0"/>
                <a:cs typeface="Poppins" panose="00000500000000000000" pitchFamily="2" charset="0"/>
              </a:rPr>
              <a:t>enable the instruction of assets which allows for simple trials to be completed. The POC has enabled</a:t>
            </a:r>
            <a:r>
              <a:rPr lang="en-GB">
                <a:solidFill>
                  <a:srgbClr val="CC3ABF"/>
                </a:solidFill>
                <a:latin typeface="Poppins" panose="00000500000000000000" pitchFamily="2" charset="0"/>
                <a:cs typeface="Poppins" panose="00000500000000000000" pitchFamily="2" charset="0"/>
              </a:rPr>
              <a:t>: </a:t>
            </a:r>
            <a:endParaRPr kumimoji="0" lang="en-GB" sz="1400" i="0" u="none" strike="noStrike" kern="1200" cap="none" spc="0" normalizeH="0" baseline="0" noProof="0">
              <a:ln>
                <a:noFill/>
              </a:ln>
              <a:solidFill>
                <a:srgbClr val="CC3ABF"/>
              </a:solidFill>
              <a:effectLst/>
              <a:uLnTx/>
              <a:uFillTx/>
              <a:latin typeface="Poppins" panose="00000500000000000000" pitchFamily="2" charset="0"/>
              <a:cs typeface="Poppins" panose="00000500000000000000" pitchFamily="2" charset="0"/>
            </a:endParaRPr>
          </a:p>
          <a:p>
            <a:pPr marL="285750" indent="-285750">
              <a:spcBef>
                <a:spcPts val="600"/>
              </a:spcBef>
              <a:buFont typeface="Wingdings" panose="05000000000000000000" pitchFamily="2" charset="2"/>
              <a:buChar char="ü"/>
              <a:defRPr/>
            </a:pPr>
            <a:r>
              <a:rPr lang="en-GB" b="0">
                <a:solidFill>
                  <a:schemeClr val="tx1"/>
                </a:solidFill>
                <a:latin typeface="Poppins" panose="00000500000000000000" pitchFamily="2" charset="0"/>
                <a:cs typeface="Poppins" panose="00000500000000000000" pitchFamily="2" charset="0"/>
              </a:rPr>
              <a:t>Testing National Control systems’ stability in a safe environment</a:t>
            </a:r>
          </a:p>
          <a:p>
            <a:pPr marL="285750" indent="-285750">
              <a:buFont typeface="Wingdings" panose="05000000000000000000" pitchFamily="2" charset="2"/>
              <a:buChar char="ü"/>
              <a:defRPr/>
            </a:pPr>
            <a:r>
              <a:rPr lang="en-GB" b="0">
                <a:solidFill>
                  <a:schemeClr val="tx1"/>
                </a:solidFill>
                <a:latin typeface="Poppins" panose="00000500000000000000" pitchFamily="2" charset="0"/>
                <a:cs typeface="Poppins" panose="00000500000000000000" pitchFamily="2" charset="0"/>
              </a:rPr>
              <a:t>Trialling of new capabilities, changing parameters and faster handover to live</a:t>
            </a:r>
          </a:p>
          <a:p>
            <a:pPr marL="285750" indent="-285750">
              <a:buFont typeface="Wingdings" panose="05000000000000000000" pitchFamily="2" charset="2"/>
              <a:buChar char="ü"/>
              <a:defRPr/>
            </a:pPr>
            <a:r>
              <a:rPr lang="en-GB" b="0">
                <a:solidFill>
                  <a:schemeClr val="tx1"/>
                </a:solidFill>
                <a:latin typeface="Poppins" panose="00000500000000000000" pitchFamily="2" charset="0"/>
                <a:cs typeface="Poppins" panose="00000500000000000000" pitchFamily="2" charset="0"/>
              </a:rPr>
              <a:t>Explore participation of aggregated assets in the BM, and payment processes</a:t>
            </a:r>
          </a:p>
          <a:p>
            <a:pPr marL="285750" indent="-285750">
              <a:buFont typeface="Wingdings" panose="05000000000000000000" pitchFamily="2" charset="2"/>
              <a:buChar char="ü"/>
              <a:defRPr/>
            </a:pPr>
            <a:r>
              <a:rPr lang="en-GB" b="0">
                <a:solidFill>
                  <a:schemeClr val="tx1"/>
                </a:solidFill>
                <a:latin typeface="Poppins" panose="00000500000000000000" pitchFamily="2" charset="0"/>
                <a:cs typeface="Poppins" panose="00000500000000000000" pitchFamily="2" charset="0"/>
              </a:rPr>
              <a:t>Analyse constraint management at a domestic level rather than at generators</a:t>
            </a:r>
            <a:endParaRPr lang="en-GB" b="0">
              <a:solidFill>
                <a:srgbClr val="FF0000"/>
              </a:solidFill>
              <a:latin typeface="Poppins" panose="00000500000000000000" pitchFamily="2" charset="0"/>
              <a:cs typeface="Poppins" panose="00000500000000000000" pitchFamily="2" charset="0"/>
            </a:endParaRPr>
          </a:p>
          <a:p>
            <a:pPr>
              <a:spcBef>
                <a:spcPts val="1200"/>
              </a:spcBef>
              <a:defRPr/>
            </a:pPr>
            <a:r>
              <a:rPr lang="en-GB" b="0">
                <a:solidFill>
                  <a:schemeClr val="tx1"/>
                </a:solidFill>
                <a:latin typeface="Poppins" panose="00000500000000000000" pitchFamily="2" charset="0"/>
                <a:cs typeface="Poppins" panose="00000500000000000000" pitchFamily="2" charset="0"/>
              </a:rPr>
              <a:t>Future iterations of the Live Trial Environment will build further capabilities to make the platform accessible to more Market Participants, and will includes features such as trial Interfaces, data analysis and business logic.</a:t>
            </a:r>
          </a:p>
        </p:txBody>
      </p:sp>
      <p:grpSp>
        <p:nvGrpSpPr>
          <p:cNvPr id="12" name="Group 11">
            <a:extLst>
              <a:ext uri="{FF2B5EF4-FFF2-40B4-BE49-F238E27FC236}">
                <a16:creationId xmlns:a16="http://schemas.microsoft.com/office/drawing/2014/main" id="{0B8FC2BF-6BD4-F105-CBDF-DDAAADEA4612}"/>
              </a:ext>
            </a:extLst>
          </p:cNvPr>
          <p:cNvGrpSpPr/>
          <p:nvPr/>
        </p:nvGrpSpPr>
        <p:grpSpPr>
          <a:xfrm>
            <a:off x="6528735" y="2428383"/>
            <a:ext cx="5663265" cy="3174154"/>
            <a:chOff x="2743447" y="2032381"/>
            <a:chExt cx="6815425" cy="3920653"/>
          </a:xfrm>
        </p:grpSpPr>
        <p:sp>
          <p:nvSpPr>
            <p:cNvPr id="14" name="TextBox 13">
              <a:extLst>
                <a:ext uri="{FF2B5EF4-FFF2-40B4-BE49-F238E27FC236}">
                  <a16:creationId xmlns:a16="http://schemas.microsoft.com/office/drawing/2014/main" id="{6659601B-4CA9-8BB9-374C-264D78085ABD}"/>
                </a:ext>
              </a:extLst>
            </p:cNvPr>
            <p:cNvSpPr txBox="1"/>
            <p:nvPr/>
          </p:nvSpPr>
          <p:spPr>
            <a:xfrm>
              <a:off x="3209885" y="4328585"/>
              <a:ext cx="1179076" cy="5322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defRPr/>
              </a:pPr>
              <a:r>
                <a:rPr lang="en-GB" sz="1100" b="1">
                  <a:solidFill>
                    <a:srgbClr val="454546"/>
                  </a:solidFill>
                  <a:latin typeface="Poppins" panose="00000500000000000000" pitchFamily="2" charset="0"/>
                  <a:ea typeface="12 pt. Helvetica* 45 Light   02" panose="02000403000000020004" pitchFamily="2" charset="0"/>
                  <a:cs typeface="Poppins" panose="00000500000000000000" pitchFamily="2" charset="0"/>
                </a:rPr>
                <a:t>Trial Planning</a:t>
              </a:r>
            </a:p>
          </p:txBody>
        </p:sp>
        <p:sp>
          <p:nvSpPr>
            <p:cNvPr id="15" name="Google Shape;2714;p115">
              <a:extLst>
                <a:ext uri="{FF2B5EF4-FFF2-40B4-BE49-F238E27FC236}">
                  <a16:creationId xmlns:a16="http://schemas.microsoft.com/office/drawing/2014/main" id="{82FAF369-0446-D475-D8BE-306AB3C2943F}"/>
                </a:ext>
              </a:extLst>
            </p:cNvPr>
            <p:cNvSpPr/>
            <p:nvPr/>
          </p:nvSpPr>
          <p:spPr>
            <a:xfrm>
              <a:off x="4884087" y="2220241"/>
              <a:ext cx="1105501" cy="1094203"/>
            </a:xfrm>
            <a:custGeom>
              <a:avLst/>
              <a:gdLst/>
              <a:ahLst/>
              <a:cxnLst/>
              <a:rect l="l" t="t" r="r" b="b"/>
              <a:pathLst>
                <a:path w="367" h="354" extrusionOk="0">
                  <a:moveTo>
                    <a:pt x="165" y="43"/>
                  </a:moveTo>
                  <a:cubicBezTo>
                    <a:pt x="108" y="67"/>
                    <a:pt x="56" y="99"/>
                    <a:pt x="10" y="139"/>
                  </a:cubicBezTo>
                  <a:cubicBezTo>
                    <a:pt x="0" y="148"/>
                    <a:pt x="0" y="163"/>
                    <a:pt x="9" y="172"/>
                  </a:cubicBezTo>
                  <a:cubicBezTo>
                    <a:pt x="183" y="346"/>
                    <a:pt x="183" y="346"/>
                    <a:pt x="183" y="346"/>
                  </a:cubicBezTo>
                  <a:cubicBezTo>
                    <a:pt x="189" y="352"/>
                    <a:pt x="199" y="354"/>
                    <a:pt x="207" y="351"/>
                  </a:cubicBezTo>
                  <a:cubicBezTo>
                    <a:pt x="353" y="291"/>
                    <a:pt x="353" y="291"/>
                    <a:pt x="353" y="291"/>
                  </a:cubicBezTo>
                  <a:cubicBezTo>
                    <a:pt x="361" y="287"/>
                    <a:pt x="367" y="279"/>
                    <a:pt x="367" y="270"/>
                  </a:cubicBezTo>
                  <a:cubicBezTo>
                    <a:pt x="367" y="24"/>
                    <a:pt x="367" y="24"/>
                    <a:pt x="367" y="24"/>
                  </a:cubicBezTo>
                  <a:cubicBezTo>
                    <a:pt x="367" y="11"/>
                    <a:pt x="355" y="0"/>
                    <a:pt x="342" y="1"/>
                  </a:cubicBezTo>
                  <a:cubicBezTo>
                    <a:pt x="282" y="6"/>
                    <a:pt x="222" y="20"/>
                    <a:pt x="165" y="43"/>
                  </a:cubicBezTo>
                  <a:close/>
                </a:path>
              </a:pathLst>
            </a:custGeom>
            <a:solidFill>
              <a:schemeClr val="bg1">
                <a:lumMod val="75000"/>
              </a:schemeClr>
            </a:solidFill>
            <a:ln>
              <a:noFill/>
            </a:ln>
          </p:spPr>
          <p:txBody>
            <a:bodyPr spcFirstLastPara="1" wrap="square" lIns="91425" tIns="45700" rIns="91425" bIns="45700" anchor="t" anchorCtr="0">
              <a:noAutofit/>
            </a:bodyPr>
            <a:lstStyle/>
            <a:p>
              <a:pPr>
                <a:defRPr/>
              </a:pPr>
              <a:endParaRPr lang="en-US" sz="1600">
                <a:solidFill>
                  <a:srgbClr val="000000"/>
                </a:solidFill>
                <a:latin typeface="Poppins" panose="00000500000000000000" pitchFamily="2" charset="0"/>
                <a:ea typeface="Calibri"/>
                <a:cs typeface="Poppins" panose="00000500000000000000" pitchFamily="2" charset="0"/>
              </a:endParaRPr>
            </a:p>
          </p:txBody>
        </p:sp>
        <p:sp>
          <p:nvSpPr>
            <p:cNvPr id="17" name="Google Shape;2715;p115">
              <a:extLst>
                <a:ext uri="{FF2B5EF4-FFF2-40B4-BE49-F238E27FC236}">
                  <a16:creationId xmlns:a16="http://schemas.microsoft.com/office/drawing/2014/main" id="{D4C8A925-94AE-E5C5-1EAF-48ABC39BBD5A}"/>
                </a:ext>
              </a:extLst>
            </p:cNvPr>
            <p:cNvSpPr/>
            <p:nvPr/>
          </p:nvSpPr>
          <p:spPr>
            <a:xfrm>
              <a:off x="4319116" y="2783745"/>
              <a:ext cx="1065982" cy="1135836"/>
            </a:xfrm>
            <a:custGeom>
              <a:avLst/>
              <a:gdLst/>
              <a:ahLst/>
              <a:cxnLst/>
              <a:rect l="l" t="t" r="r" b="b"/>
              <a:pathLst>
                <a:path w="354" h="367" extrusionOk="0">
                  <a:moveTo>
                    <a:pt x="139" y="10"/>
                  </a:moveTo>
                  <a:cubicBezTo>
                    <a:pt x="59" y="102"/>
                    <a:pt x="10" y="221"/>
                    <a:pt x="1" y="342"/>
                  </a:cubicBezTo>
                  <a:cubicBezTo>
                    <a:pt x="0" y="356"/>
                    <a:pt x="11" y="367"/>
                    <a:pt x="24" y="367"/>
                  </a:cubicBezTo>
                  <a:cubicBezTo>
                    <a:pt x="270" y="367"/>
                    <a:pt x="270" y="367"/>
                    <a:pt x="270" y="367"/>
                  </a:cubicBezTo>
                  <a:cubicBezTo>
                    <a:pt x="279" y="367"/>
                    <a:pt x="287" y="361"/>
                    <a:pt x="291" y="353"/>
                  </a:cubicBezTo>
                  <a:cubicBezTo>
                    <a:pt x="351" y="208"/>
                    <a:pt x="351" y="208"/>
                    <a:pt x="351" y="208"/>
                  </a:cubicBezTo>
                  <a:cubicBezTo>
                    <a:pt x="354" y="199"/>
                    <a:pt x="352" y="189"/>
                    <a:pt x="346" y="183"/>
                  </a:cubicBezTo>
                  <a:cubicBezTo>
                    <a:pt x="172" y="9"/>
                    <a:pt x="172" y="9"/>
                    <a:pt x="172" y="9"/>
                  </a:cubicBezTo>
                  <a:cubicBezTo>
                    <a:pt x="163" y="0"/>
                    <a:pt x="148" y="0"/>
                    <a:pt x="139" y="10"/>
                  </a:cubicBezTo>
                  <a:close/>
                </a:path>
              </a:pathLst>
            </a:custGeom>
            <a:solidFill>
              <a:schemeClr val="bg1">
                <a:lumMod val="75000"/>
              </a:schemeClr>
            </a:solidFill>
            <a:ln>
              <a:noFill/>
            </a:ln>
          </p:spPr>
          <p:txBody>
            <a:bodyPr spcFirstLastPara="1" wrap="square" lIns="91425" tIns="45700" rIns="91425" bIns="45700" anchor="t" anchorCtr="0">
              <a:noAutofit/>
            </a:bodyPr>
            <a:lstStyle/>
            <a:p>
              <a:pPr>
                <a:defRPr/>
              </a:pPr>
              <a:endParaRPr lang="en-US" sz="1600">
                <a:solidFill>
                  <a:srgbClr val="000000"/>
                </a:solidFill>
                <a:latin typeface="Poppins" panose="00000500000000000000" pitchFamily="2" charset="0"/>
                <a:ea typeface="Calibri"/>
                <a:cs typeface="Poppins" panose="00000500000000000000" pitchFamily="2" charset="0"/>
              </a:endParaRPr>
            </a:p>
          </p:txBody>
        </p:sp>
        <p:sp>
          <p:nvSpPr>
            <p:cNvPr id="45" name="Google Shape;2709;p115">
              <a:extLst>
                <a:ext uri="{FF2B5EF4-FFF2-40B4-BE49-F238E27FC236}">
                  <a16:creationId xmlns:a16="http://schemas.microsoft.com/office/drawing/2014/main" id="{007F56B0-0B81-D641-C4F3-A4C532149E0F}"/>
                </a:ext>
              </a:extLst>
            </p:cNvPr>
            <p:cNvSpPr/>
            <p:nvPr/>
          </p:nvSpPr>
          <p:spPr>
            <a:xfrm>
              <a:off x="6070447" y="4624142"/>
              <a:ext cx="1105501" cy="1095270"/>
            </a:xfrm>
            <a:custGeom>
              <a:avLst/>
              <a:gdLst/>
              <a:ahLst/>
              <a:cxnLst/>
              <a:rect l="l" t="t" r="r" b="b"/>
              <a:pathLst>
                <a:path w="367" h="354" extrusionOk="0">
                  <a:moveTo>
                    <a:pt x="0" y="85"/>
                  </a:moveTo>
                  <a:cubicBezTo>
                    <a:pt x="0" y="330"/>
                    <a:pt x="0" y="330"/>
                    <a:pt x="0" y="330"/>
                  </a:cubicBezTo>
                  <a:cubicBezTo>
                    <a:pt x="0" y="343"/>
                    <a:pt x="12" y="354"/>
                    <a:pt x="25" y="353"/>
                  </a:cubicBezTo>
                  <a:cubicBezTo>
                    <a:pt x="85" y="349"/>
                    <a:pt x="145" y="335"/>
                    <a:pt x="202" y="311"/>
                  </a:cubicBezTo>
                  <a:cubicBezTo>
                    <a:pt x="259" y="287"/>
                    <a:pt x="311" y="255"/>
                    <a:pt x="357" y="215"/>
                  </a:cubicBezTo>
                  <a:cubicBezTo>
                    <a:pt x="367" y="207"/>
                    <a:pt x="367" y="191"/>
                    <a:pt x="358" y="182"/>
                  </a:cubicBezTo>
                  <a:cubicBezTo>
                    <a:pt x="184" y="8"/>
                    <a:pt x="184" y="8"/>
                    <a:pt x="184" y="8"/>
                  </a:cubicBezTo>
                  <a:cubicBezTo>
                    <a:pt x="178" y="2"/>
                    <a:pt x="168" y="0"/>
                    <a:pt x="160" y="3"/>
                  </a:cubicBezTo>
                  <a:cubicBezTo>
                    <a:pt x="14" y="64"/>
                    <a:pt x="14" y="64"/>
                    <a:pt x="14" y="64"/>
                  </a:cubicBezTo>
                  <a:cubicBezTo>
                    <a:pt x="6" y="67"/>
                    <a:pt x="0" y="75"/>
                    <a:pt x="0" y="85"/>
                  </a:cubicBezTo>
                  <a:close/>
                </a:path>
              </a:pathLst>
            </a:custGeom>
            <a:solidFill>
              <a:schemeClr val="bg1">
                <a:lumMod val="75000"/>
              </a:schemeClr>
            </a:solidFill>
            <a:ln>
              <a:noFill/>
            </a:ln>
          </p:spPr>
          <p:txBody>
            <a:bodyPr spcFirstLastPara="1" wrap="square" lIns="91425" tIns="45700" rIns="91425" bIns="45700" anchor="t" anchorCtr="0">
              <a:noAutofit/>
            </a:bodyPr>
            <a:lstStyle/>
            <a:p>
              <a:pPr>
                <a:defRPr/>
              </a:pPr>
              <a:endParaRPr lang="en-US" sz="1600">
                <a:solidFill>
                  <a:srgbClr val="000000"/>
                </a:solidFill>
                <a:latin typeface="Poppins" panose="00000500000000000000" pitchFamily="2" charset="0"/>
                <a:ea typeface="Calibri"/>
                <a:cs typeface="Poppins" panose="00000500000000000000" pitchFamily="2" charset="0"/>
              </a:endParaRPr>
            </a:p>
          </p:txBody>
        </p:sp>
        <p:sp>
          <p:nvSpPr>
            <p:cNvPr id="46" name="Google Shape;2716;p115">
              <a:extLst>
                <a:ext uri="{FF2B5EF4-FFF2-40B4-BE49-F238E27FC236}">
                  <a16:creationId xmlns:a16="http://schemas.microsoft.com/office/drawing/2014/main" id="{9457BD02-AD0C-1AC1-294F-04B6C815E69C}"/>
                </a:ext>
              </a:extLst>
            </p:cNvPr>
            <p:cNvSpPr/>
            <p:nvPr/>
          </p:nvSpPr>
          <p:spPr>
            <a:xfrm>
              <a:off x="4319116" y="4014591"/>
              <a:ext cx="1065982" cy="1135836"/>
            </a:xfrm>
            <a:custGeom>
              <a:avLst/>
              <a:gdLst/>
              <a:ahLst/>
              <a:cxnLst/>
              <a:rect l="l" t="t" r="r" b="b"/>
              <a:pathLst>
                <a:path w="354" h="367" extrusionOk="0">
                  <a:moveTo>
                    <a:pt x="24" y="0"/>
                  </a:moveTo>
                  <a:cubicBezTo>
                    <a:pt x="11" y="0"/>
                    <a:pt x="0" y="11"/>
                    <a:pt x="1" y="24"/>
                  </a:cubicBezTo>
                  <a:cubicBezTo>
                    <a:pt x="5" y="85"/>
                    <a:pt x="20" y="144"/>
                    <a:pt x="43" y="201"/>
                  </a:cubicBezTo>
                  <a:cubicBezTo>
                    <a:pt x="67" y="258"/>
                    <a:pt x="99" y="310"/>
                    <a:pt x="139" y="356"/>
                  </a:cubicBezTo>
                  <a:cubicBezTo>
                    <a:pt x="148" y="366"/>
                    <a:pt x="163" y="367"/>
                    <a:pt x="172" y="357"/>
                  </a:cubicBezTo>
                  <a:cubicBezTo>
                    <a:pt x="346" y="184"/>
                    <a:pt x="346" y="184"/>
                    <a:pt x="346" y="184"/>
                  </a:cubicBezTo>
                  <a:cubicBezTo>
                    <a:pt x="352" y="177"/>
                    <a:pt x="354" y="167"/>
                    <a:pt x="351" y="159"/>
                  </a:cubicBezTo>
                  <a:cubicBezTo>
                    <a:pt x="291" y="14"/>
                    <a:pt x="291" y="14"/>
                    <a:pt x="291" y="14"/>
                  </a:cubicBezTo>
                  <a:cubicBezTo>
                    <a:pt x="287" y="5"/>
                    <a:pt x="279" y="0"/>
                    <a:pt x="270" y="0"/>
                  </a:cubicBezTo>
                  <a:lnTo>
                    <a:pt x="24" y="0"/>
                  </a:lnTo>
                  <a:close/>
                </a:path>
              </a:pathLst>
            </a:custGeom>
            <a:solidFill>
              <a:schemeClr val="bg1">
                <a:lumMod val="75000"/>
              </a:schemeClr>
            </a:solidFill>
            <a:ln>
              <a:noFill/>
            </a:ln>
          </p:spPr>
          <p:txBody>
            <a:bodyPr spcFirstLastPara="1" wrap="square" lIns="91425" tIns="45700" rIns="91425" bIns="45700" anchor="t" anchorCtr="0">
              <a:noAutofit/>
            </a:bodyPr>
            <a:lstStyle/>
            <a:p>
              <a:pPr>
                <a:defRPr/>
              </a:pPr>
              <a:endParaRPr lang="en-US" sz="1600">
                <a:solidFill>
                  <a:srgbClr val="000000"/>
                </a:solidFill>
                <a:latin typeface="Poppins" panose="00000500000000000000" pitchFamily="2" charset="0"/>
                <a:ea typeface="Calibri"/>
                <a:cs typeface="Poppins" panose="00000500000000000000" pitchFamily="2" charset="0"/>
              </a:endParaRPr>
            </a:p>
          </p:txBody>
        </p:sp>
        <p:sp>
          <p:nvSpPr>
            <p:cNvPr id="47" name="Google Shape;2710;p115">
              <a:extLst>
                <a:ext uri="{FF2B5EF4-FFF2-40B4-BE49-F238E27FC236}">
                  <a16:creationId xmlns:a16="http://schemas.microsoft.com/office/drawing/2014/main" id="{B46EA9C1-F52B-188B-AAE8-FF6223461FA5}"/>
                </a:ext>
              </a:extLst>
            </p:cNvPr>
            <p:cNvSpPr/>
            <p:nvPr/>
          </p:nvSpPr>
          <p:spPr>
            <a:xfrm>
              <a:off x="4875507" y="4624142"/>
              <a:ext cx="1105501" cy="1095270"/>
            </a:xfrm>
            <a:custGeom>
              <a:avLst/>
              <a:gdLst/>
              <a:ahLst/>
              <a:cxnLst/>
              <a:rect l="l" t="t" r="r" b="b"/>
              <a:pathLst>
                <a:path w="367" h="354" extrusionOk="0">
                  <a:moveTo>
                    <a:pt x="367" y="330"/>
                  </a:moveTo>
                  <a:cubicBezTo>
                    <a:pt x="367" y="85"/>
                    <a:pt x="367" y="85"/>
                    <a:pt x="367" y="85"/>
                  </a:cubicBezTo>
                  <a:cubicBezTo>
                    <a:pt x="367" y="75"/>
                    <a:pt x="361" y="67"/>
                    <a:pt x="353" y="64"/>
                  </a:cubicBezTo>
                  <a:cubicBezTo>
                    <a:pt x="207" y="3"/>
                    <a:pt x="207" y="3"/>
                    <a:pt x="207" y="3"/>
                  </a:cubicBezTo>
                  <a:cubicBezTo>
                    <a:pt x="199" y="0"/>
                    <a:pt x="189" y="2"/>
                    <a:pt x="183" y="8"/>
                  </a:cubicBezTo>
                  <a:cubicBezTo>
                    <a:pt x="9" y="182"/>
                    <a:pt x="9" y="182"/>
                    <a:pt x="9" y="182"/>
                  </a:cubicBezTo>
                  <a:cubicBezTo>
                    <a:pt x="0" y="191"/>
                    <a:pt x="0" y="207"/>
                    <a:pt x="10" y="215"/>
                  </a:cubicBezTo>
                  <a:cubicBezTo>
                    <a:pt x="102" y="295"/>
                    <a:pt x="221" y="344"/>
                    <a:pt x="342" y="353"/>
                  </a:cubicBezTo>
                  <a:cubicBezTo>
                    <a:pt x="355" y="354"/>
                    <a:pt x="367" y="343"/>
                    <a:pt x="367" y="330"/>
                  </a:cubicBezTo>
                  <a:close/>
                </a:path>
              </a:pathLst>
            </a:custGeom>
            <a:solidFill>
              <a:schemeClr val="bg1">
                <a:lumMod val="75000"/>
              </a:schemeClr>
            </a:solidFill>
            <a:ln>
              <a:noFill/>
            </a:ln>
          </p:spPr>
          <p:txBody>
            <a:bodyPr spcFirstLastPara="1" wrap="square" lIns="91425" tIns="45700" rIns="91425" bIns="45700" anchor="t" anchorCtr="0">
              <a:noAutofit/>
            </a:bodyPr>
            <a:lstStyle/>
            <a:p>
              <a:pPr>
                <a:defRPr/>
              </a:pPr>
              <a:endParaRPr lang="en-US" sz="1600">
                <a:solidFill>
                  <a:srgbClr val="000000"/>
                </a:solidFill>
                <a:latin typeface="Poppins" panose="00000500000000000000" pitchFamily="2" charset="0"/>
                <a:ea typeface="Calibri"/>
                <a:cs typeface="Poppins" panose="00000500000000000000" pitchFamily="2" charset="0"/>
              </a:endParaRPr>
            </a:p>
          </p:txBody>
        </p:sp>
        <p:sp>
          <p:nvSpPr>
            <p:cNvPr id="48" name="Google Shape;2713;p115">
              <a:extLst>
                <a:ext uri="{FF2B5EF4-FFF2-40B4-BE49-F238E27FC236}">
                  <a16:creationId xmlns:a16="http://schemas.microsoft.com/office/drawing/2014/main" id="{666AFA12-D0B3-91C2-F654-71163CA7FEE0}"/>
                </a:ext>
              </a:extLst>
            </p:cNvPr>
            <p:cNvSpPr/>
            <p:nvPr/>
          </p:nvSpPr>
          <p:spPr>
            <a:xfrm>
              <a:off x="6070446" y="2212625"/>
              <a:ext cx="1105501" cy="1094203"/>
            </a:xfrm>
            <a:custGeom>
              <a:avLst/>
              <a:gdLst/>
              <a:ahLst/>
              <a:cxnLst/>
              <a:rect l="l" t="t" r="r" b="b"/>
              <a:pathLst>
                <a:path w="367" h="354" extrusionOk="0">
                  <a:moveTo>
                    <a:pt x="0" y="24"/>
                  </a:moveTo>
                  <a:cubicBezTo>
                    <a:pt x="0" y="270"/>
                    <a:pt x="0" y="270"/>
                    <a:pt x="0" y="270"/>
                  </a:cubicBezTo>
                  <a:cubicBezTo>
                    <a:pt x="0" y="279"/>
                    <a:pt x="6" y="287"/>
                    <a:pt x="14" y="291"/>
                  </a:cubicBezTo>
                  <a:cubicBezTo>
                    <a:pt x="160" y="351"/>
                    <a:pt x="160" y="351"/>
                    <a:pt x="160" y="351"/>
                  </a:cubicBezTo>
                  <a:cubicBezTo>
                    <a:pt x="168" y="354"/>
                    <a:pt x="178" y="352"/>
                    <a:pt x="184" y="346"/>
                  </a:cubicBezTo>
                  <a:cubicBezTo>
                    <a:pt x="358" y="172"/>
                    <a:pt x="358" y="172"/>
                    <a:pt x="358" y="172"/>
                  </a:cubicBezTo>
                  <a:cubicBezTo>
                    <a:pt x="367" y="163"/>
                    <a:pt x="367" y="148"/>
                    <a:pt x="357" y="139"/>
                  </a:cubicBezTo>
                  <a:cubicBezTo>
                    <a:pt x="265" y="59"/>
                    <a:pt x="146" y="10"/>
                    <a:pt x="25" y="1"/>
                  </a:cubicBezTo>
                  <a:cubicBezTo>
                    <a:pt x="12" y="0"/>
                    <a:pt x="0" y="11"/>
                    <a:pt x="0" y="24"/>
                  </a:cubicBezTo>
                  <a:close/>
                </a:path>
              </a:pathLst>
            </a:custGeom>
            <a:solidFill>
              <a:schemeClr val="accent5">
                <a:lumMod val="75000"/>
              </a:schemeClr>
            </a:solidFill>
            <a:ln>
              <a:noFill/>
            </a:ln>
          </p:spPr>
          <p:txBody>
            <a:bodyPr spcFirstLastPara="1" wrap="square" lIns="91425" tIns="45700" rIns="91425" bIns="45700" anchor="t" anchorCtr="0">
              <a:noAutofit/>
            </a:bodyPr>
            <a:lstStyle/>
            <a:p>
              <a:pPr>
                <a:defRPr/>
              </a:pPr>
              <a:endParaRPr lang="en-US" sz="1600">
                <a:solidFill>
                  <a:srgbClr val="000000"/>
                </a:solidFill>
                <a:latin typeface="Poppins" panose="00000500000000000000" pitchFamily="2" charset="0"/>
                <a:ea typeface="Calibri"/>
                <a:cs typeface="Poppins" panose="00000500000000000000" pitchFamily="2" charset="0"/>
              </a:endParaRPr>
            </a:p>
          </p:txBody>
        </p:sp>
        <p:sp>
          <p:nvSpPr>
            <p:cNvPr id="49" name="Google Shape;2712;p115">
              <a:extLst>
                <a:ext uri="{FF2B5EF4-FFF2-40B4-BE49-F238E27FC236}">
                  <a16:creationId xmlns:a16="http://schemas.microsoft.com/office/drawing/2014/main" id="{5E2C8C3C-A05D-E2C8-F482-246B88E6A14D}"/>
                </a:ext>
              </a:extLst>
            </p:cNvPr>
            <p:cNvSpPr/>
            <p:nvPr/>
          </p:nvSpPr>
          <p:spPr>
            <a:xfrm>
              <a:off x="6667397" y="2783745"/>
              <a:ext cx="1064942" cy="1135836"/>
            </a:xfrm>
            <a:custGeom>
              <a:avLst/>
              <a:gdLst/>
              <a:ahLst/>
              <a:cxnLst/>
              <a:rect l="l" t="t" r="r" b="b"/>
              <a:pathLst>
                <a:path w="354" h="367" extrusionOk="0">
                  <a:moveTo>
                    <a:pt x="182" y="9"/>
                  </a:moveTo>
                  <a:cubicBezTo>
                    <a:pt x="8" y="183"/>
                    <a:pt x="8" y="183"/>
                    <a:pt x="8" y="183"/>
                  </a:cubicBezTo>
                  <a:cubicBezTo>
                    <a:pt x="2" y="189"/>
                    <a:pt x="0" y="199"/>
                    <a:pt x="3" y="208"/>
                  </a:cubicBezTo>
                  <a:cubicBezTo>
                    <a:pt x="63" y="353"/>
                    <a:pt x="63" y="353"/>
                    <a:pt x="63" y="353"/>
                  </a:cubicBezTo>
                  <a:cubicBezTo>
                    <a:pt x="67" y="361"/>
                    <a:pt x="75" y="367"/>
                    <a:pt x="84" y="367"/>
                  </a:cubicBezTo>
                  <a:cubicBezTo>
                    <a:pt x="330" y="367"/>
                    <a:pt x="330" y="367"/>
                    <a:pt x="330" y="367"/>
                  </a:cubicBezTo>
                  <a:cubicBezTo>
                    <a:pt x="343" y="367"/>
                    <a:pt x="354" y="356"/>
                    <a:pt x="353" y="342"/>
                  </a:cubicBezTo>
                  <a:cubicBezTo>
                    <a:pt x="349" y="282"/>
                    <a:pt x="334" y="222"/>
                    <a:pt x="311" y="165"/>
                  </a:cubicBezTo>
                  <a:cubicBezTo>
                    <a:pt x="287" y="108"/>
                    <a:pt x="255" y="56"/>
                    <a:pt x="215" y="10"/>
                  </a:cubicBezTo>
                  <a:cubicBezTo>
                    <a:pt x="206" y="0"/>
                    <a:pt x="191" y="0"/>
                    <a:pt x="182" y="9"/>
                  </a:cubicBezTo>
                  <a:close/>
                </a:path>
              </a:pathLst>
            </a:custGeom>
            <a:solidFill>
              <a:schemeClr val="accent5">
                <a:lumMod val="75000"/>
              </a:schemeClr>
            </a:solidFill>
            <a:ln>
              <a:noFill/>
            </a:ln>
          </p:spPr>
          <p:txBody>
            <a:bodyPr spcFirstLastPara="1" wrap="square" lIns="91425" tIns="45700" rIns="91425" bIns="45700" anchor="t" anchorCtr="0">
              <a:noAutofit/>
            </a:bodyPr>
            <a:lstStyle/>
            <a:p>
              <a:pPr>
                <a:defRPr/>
              </a:pPr>
              <a:endParaRPr lang="en-US" sz="1600">
                <a:solidFill>
                  <a:srgbClr val="000000"/>
                </a:solidFill>
                <a:latin typeface="Poppins" panose="00000500000000000000" pitchFamily="2" charset="0"/>
                <a:ea typeface="Calibri"/>
                <a:cs typeface="Poppins" panose="00000500000000000000" pitchFamily="2" charset="0"/>
              </a:endParaRPr>
            </a:p>
          </p:txBody>
        </p:sp>
        <p:sp>
          <p:nvSpPr>
            <p:cNvPr id="50" name="Google Shape;2711;p115">
              <a:extLst>
                <a:ext uri="{FF2B5EF4-FFF2-40B4-BE49-F238E27FC236}">
                  <a16:creationId xmlns:a16="http://schemas.microsoft.com/office/drawing/2014/main" id="{041A35D4-DB9E-7C45-0487-CB856F393228}"/>
                </a:ext>
              </a:extLst>
            </p:cNvPr>
            <p:cNvSpPr/>
            <p:nvPr/>
          </p:nvSpPr>
          <p:spPr>
            <a:xfrm>
              <a:off x="6667397" y="4014591"/>
              <a:ext cx="1064942" cy="1132633"/>
            </a:xfrm>
            <a:custGeom>
              <a:avLst/>
              <a:gdLst/>
              <a:ahLst/>
              <a:cxnLst/>
              <a:rect l="l" t="t" r="r" b="b"/>
              <a:pathLst>
                <a:path w="354" h="366" extrusionOk="0">
                  <a:moveTo>
                    <a:pt x="215" y="356"/>
                  </a:moveTo>
                  <a:cubicBezTo>
                    <a:pt x="295" y="264"/>
                    <a:pt x="344" y="145"/>
                    <a:pt x="353" y="24"/>
                  </a:cubicBezTo>
                  <a:cubicBezTo>
                    <a:pt x="354" y="11"/>
                    <a:pt x="343" y="0"/>
                    <a:pt x="330" y="0"/>
                  </a:cubicBezTo>
                  <a:cubicBezTo>
                    <a:pt x="84" y="0"/>
                    <a:pt x="84" y="0"/>
                    <a:pt x="84" y="0"/>
                  </a:cubicBezTo>
                  <a:cubicBezTo>
                    <a:pt x="75" y="0"/>
                    <a:pt x="67" y="5"/>
                    <a:pt x="63" y="14"/>
                  </a:cubicBezTo>
                  <a:cubicBezTo>
                    <a:pt x="3" y="159"/>
                    <a:pt x="3" y="159"/>
                    <a:pt x="3" y="159"/>
                  </a:cubicBezTo>
                  <a:cubicBezTo>
                    <a:pt x="0" y="167"/>
                    <a:pt x="2" y="177"/>
                    <a:pt x="8" y="184"/>
                  </a:cubicBezTo>
                  <a:cubicBezTo>
                    <a:pt x="182" y="357"/>
                    <a:pt x="182" y="357"/>
                    <a:pt x="182" y="357"/>
                  </a:cubicBezTo>
                  <a:cubicBezTo>
                    <a:pt x="191" y="366"/>
                    <a:pt x="206" y="366"/>
                    <a:pt x="215" y="356"/>
                  </a:cubicBezTo>
                  <a:close/>
                </a:path>
              </a:pathLst>
            </a:custGeom>
            <a:solidFill>
              <a:schemeClr val="bg1">
                <a:lumMod val="75000"/>
              </a:schemeClr>
            </a:solidFill>
            <a:ln>
              <a:noFill/>
            </a:ln>
          </p:spPr>
          <p:txBody>
            <a:bodyPr spcFirstLastPara="1" wrap="square" lIns="91425" tIns="45700" rIns="91425" bIns="45700" anchor="t" anchorCtr="0">
              <a:noAutofit/>
            </a:bodyPr>
            <a:lstStyle/>
            <a:p>
              <a:pPr>
                <a:defRPr/>
              </a:pPr>
              <a:endParaRPr lang="en-US" sz="1600">
                <a:solidFill>
                  <a:srgbClr val="000000"/>
                </a:solidFill>
                <a:latin typeface="Poppins" panose="00000500000000000000" pitchFamily="2" charset="0"/>
                <a:ea typeface="Calibri"/>
                <a:cs typeface="Poppins" panose="00000500000000000000" pitchFamily="2" charset="0"/>
              </a:endParaRPr>
            </a:p>
          </p:txBody>
        </p:sp>
        <p:sp>
          <p:nvSpPr>
            <p:cNvPr id="51" name="Title 16">
              <a:extLst>
                <a:ext uri="{FF2B5EF4-FFF2-40B4-BE49-F238E27FC236}">
                  <a16:creationId xmlns:a16="http://schemas.microsoft.com/office/drawing/2014/main" id="{EF65FAFF-434C-F273-FDAF-B6855400DFE1}"/>
                </a:ext>
              </a:extLst>
            </p:cNvPr>
            <p:cNvSpPr txBox="1">
              <a:spLocks/>
            </p:cNvSpPr>
            <p:nvPr/>
          </p:nvSpPr>
          <p:spPr>
            <a:xfrm>
              <a:off x="5169370" y="3686558"/>
              <a:ext cx="1694542" cy="53774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500" b="0" i="0" kern="1200">
                  <a:solidFill>
                    <a:srgbClr val="D43900"/>
                  </a:solidFill>
                  <a:latin typeface="HelveticaNeueLT Pro 55 Roman" panose="020B0604020202020204" pitchFamily="34" charset="77"/>
                  <a:ea typeface="Helvetica Neue Condensed" panose="02000503000000020004" pitchFamily="2" charset="0"/>
                  <a:cs typeface="Helvetica Neue Condensed" panose="02000503000000020004" pitchFamily="2" charset="0"/>
                </a:defRPr>
              </a:lvl1pPr>
            </a:lstStyle>
            <a:p>
              <a:pPr algn="ctr">
                <a:defRPr/>
              </a:pPr>
              <a:r>
                <a:rPr lang="en-GB" sz="1500" b="1">
                  <a:solidFill>
                    <a:schemeClr val="tx2">
                      <a:lumMod val="75000"/>
                      <a:lumOff val="25000"/>
                    </a:schemeClr>
                  </a:solidFill>
                  <a:latin typeface="Poppins" panose="00000500000000000000" pitchFamily="2" charset="0"/>
                  <a:cs typeface="Poppins" panose="00000500000000000000" pitchFamily="2" charset="0"/>
                </a:rPr>
                <a:t>REVEAL</a:t>
              </a:r>
              <a:br>
                <a:rPr lang="en-GB" sz="1500" b="1">
                  <a:solidFill>
                    <a:schemeClr val="tx2">
                      <a:lumMod val="75000"/>
                      <a:lumOff val="25000"/>
                    </a:schemeClr>
                  </a:solidFill>
                  <a:latin typeface="Poppins" panose="00000500000000000000" pitchFamily="2" charset="0"/>
                  <a:cs typeface="Poppins" panose="00000500000000000000" pitchFamily="2" charset="0"/>
                </a:rPr>
              </a:br>
              <a:r>
                <a:rPr lang="en-GB" sz="1500" b="1">
                  <a:solidFill>
                    <a:schemeClr val="tx2">
                      <a:lumMod val="75000"/>
                      <a:lumOff val="25000"/>
                    </a:schemeClr>
                  </a:solidFill>
                  <a:latin typeface="Poppins" panose="00000500000000000000" pitchFamily="2" charset="0"/>
                  <a:cs typeface="Poppins" panose="00000500000000000000" pitchFamily="2" charset="0"/>
                </a:rPr>
                <a:t>Capabilities</a:t>
              </a:r>
            </a:p>
          </p:txBody>
        </p:sp>
        <p:cxnSp>
          <p:nvCxnSpPr>
            <p:cNvPr id="52" name="Straight Connector 51">
              <a:extLst>
                <a:ext uri="{FF2B5EF4-FFF2-40B4-BE49-F238E27FC236}">
                  <a16:creationId xmlns:a16="http://schemas.microsoft.com/office/drawing/2014/main" id="{1E06CB4C-1ED8-178E-30AE-60E6BE3503B6}"/>
                </a:ext>
              </a:extLst>
            </p:cNvPr>
            <p:cNvCxnSpPr>
              <a:cxnSpLocks/>
            </p:cNvCxnSpPr>
            <p:nvPr/>
          </p:nvCxnSpPr>
          <p:spPr>
            <a:xfrm>
              <a:off x="7760217" y="4306491"/>
              <a:ext cx="461012" cy="0"/>
            </a:xfrm>
            <a:prstGeom prst="line">
              <a:avLst/>
            </a:prstGeom>
            <a:ln>
              <a:solidFill>
                <a:schemeClr val="bg1">
                  <a:lumMod val="75000"/>
                </a:schemeClr>
              </a:solidFill>
            </a:ln>
          </p:spPr>
          <p:style>
            <a:lnRef idx="3">
              <a:schemeClr val="accent5"/>
            </a:lnRef>
            <a:fillRef idx="0">
              <a:schemeClr val="accent5"/>
            </a:fillRef>
            <a:effectRef idx="2">
              <a:schemeClr val="accent5"/>
            </a:effectRef>
            <a:fontRef idx="minor">
              <a:schemeClr val="tx1"/>
            </a:fontRef>
          </p:style>
        </p:cxnSp>
        <p:cxnSp>
          <p:nvCxnSpPr>
            <p:cNvPr id="53" name="Straight Connector 52">
              <a:extLst>
                <a:ext uri="{FF2B5EF4-FFF2-40B4-BE49-F238E27FC236}">
                  <a16:creationId xmlns:a16="http://schemas.microsoft.com/office/drawing/2014/main" id="{07FB992D-3A7A-942E-FB7D-1C89B6BE98CC}"/>
                </a:ext>
              </a:extLst>
            </p:cNvPr>
            <p:cNvCxnSpPr>
              <a:cxnSpLocks/>
            </p:cNvCxnSpPr>
            <p:nvPr/>
          </p:nvCxnSpPr>
          <p:spPr>
            <a:xfrm>
              <a:off x="7100147" y="2032381"/>
              <a:ext cx="461012" cy="0"/>
            </a:xfrm>
            <a:prstGeom prst="line">
              <a:avLst/>
            </a:prstGeom>
            <a:ln>
              <a:solidFill>
                <a:schemeClr val="accent5"/>
              </a:solidFill>
            </a:ln>
          </p:spPr>
          <p:style>
            <a:lnRef idx="3">
              <a:schemeClr val="accent5"/>
            </a:lnRef>
            <a:fillRef idx="0">
              <a:schemeClr val="accent5"/>
            </a:fillRef>
            <a:effectRef idx="2">
              <a:schemeClr val="accent5"/>
            </a:effectRef>
            <a:fontRef idx="minor">
              <a:schemeClr val="tx1"/>
            </a:fontRef>
          </p:style>
        </p:cxnSp>
        <p:cxnSp>
          <p:nvCxnSpPr>
            <p:cNvPr id="54" name="Straight Connector 53">
              <a:extLst>
                <a:ext uri="{FF2B5EF4-FFF2-40B4-BE49-F238E27FC236}">
                  <a16:creationId xmlns:a16="http://schemas.microsoft.com/office/drawing/2014/main" id="{15E69BB1-301D-491A-93B7-EE22ACA71352}"/>
                </a:ext>
              </a:extLst>
            </p:cNvPr>
            <p:cNvCxnSpPr>
              <a:cxnSpLocks/>
            </p:cNvCxnSpPr>
            <p:nvPr/>
          </p:nvCxnSpPr>
          <p:spPr>
            <a:xfrm>
              <a:off x="7760217" y="3104725"/>
              <a:ext cx="461012" cy="0"/>
            </a:xfrm>
            <a:prstGeom prst="line">
              <a:avLst/>
            </a:prstGeom>
            <a:ln>
              <a:solidFill>
                <a:schemeClr val="accent5"/>
              </a:solidFill>
            </a:ln>
          </p:spPr>
          <p:style>
            <a:lnRef idx="3">
              <a:schemeClr val="accent5"/>
            </a:lnRef>
            <a:fillRef idx="0">
              <a:schemeClr val="accent5"/>
            </a:fillRef>
            <a:effectRef idx="2">
              <a:schemeClr val="accent5"/>
            </a:effectRef>
            <a:fontRef idx="minor">
              <a:schemeClr val="tx1"/>
            </a:fontRef>
          </p:style>
        </p:cxnSp>
        <p:cxnSp>
          <p:nvCxnSpPr>
            <p:cNvPr id="55" name="Straight Connector 54">
              <a:extLst>
                <a:ext uri="{FF2B5EF4-FFF2-40B4-BE49-F238E27FC236}">
                  <a16:creationId xmlns:a16="http://schemas.microsoft.com/office/drawing/2014/main" id="{2F705BB7-5995-2D89-5EC8-38341E0FE49C}"/>
                </a:ext>
              </a:extLst>
            </p:cNvPr>
            <p:cNvCxnSpPr>
              <a:cxnSpLocks/>
            </p:cNvCxnSpPr>
            <p:nvPr/>
          </p:nvCxnSpPr>
          <p:spPr>
            <a:xfrm>
              <a:off x="6827486" y="5602320"/>
              <a:ext cx="461012" cy="0"/>
            </a:xfrm>
            <a:prstGeom prst="line">
              <a:avLst/>
            </a:prstGeom>
            <a:ln>
              <a:solidFill>
                <a:schemeClr val="bg1">
                  <a:lumMod val="75000"/>
                </a:schemeClr>
              </a:solidFill>
            </a:ln>
          </p:spPr>
          <p:style>
            <a:lnRef idx="3">
              <a:schemeClr val="accent2"/>
            </a:lnRef>
            <a:fillRef idx="0">
              <a:schemeClr val="accent2"/>
            </a:fillRef>
            <a:effectRef idx="2">
              <a:schemeClr val="accent2"/>
            </a:effectRef>
            <a:fontRef idx="minor">
              <a:schemeClr val="tx1"/>
            </a:fontRef>
          </p:style>
        </p:cxnSp>
        <p:cxnSp>
          <p:nvCxnSpPr>
            <p:cNvPr id="56" name="Straight Connector 55">
              <a:extLst>
                <a:ext uri="{FF2B5EF4-FFF2-40B4-BE49-F238E27FC236}">
                  <a16:creationId xmlns:a16="http://schemas.microsoft.com/office/drawing/2014/main" id="{5A2A1BD8-B121-446A-D302-F3846F47CCBF}"/>
                </a:ext>
              </a:extLst>
            </p:cNvPr>
            <p:cNvCxnSpPr>
              <a:cxnSpLocks/>
            </p:cNvCxnSpPr>
            <p:nvPr/>
          </p:nvCxnSpPr>
          <p:spPr>
            <a:xfrm>
              <a:off x="4526972" y="2032381"/>
              <a:ext cx="440954" cy="0"/>
            </a:xfrm>
            <a:prstGeom prst="line">
              <a:avLst/>
            </a:prstGeom>
            <a:ln>
              <a:solidFill>
                <a:schemeClr val="bg1">
                  <a:lumMod val="75000"/>
                </a:schemeClr>
              </a:solidFill>
            </a:ln>
          </p:spPr>
          <p:style>
            <a:lnRef idx="3">
              <a:schemeClr val="accent6"/>
            </a:lnRef>
            <a:fillRef idx="0">
              <a:schemeClr val="accent6"/>
            </a:fillRef>
            <a:effectRef idx="2">
              <a:schemeClr val="accent6"/>
            </a:effectRef>
            <a:fontRef idx="minor">
              <a:schemeClr val="tx1"/>
            </a:fontRef>
          </p:style>
        </p:cxnSp>
        <p:cxnSp>
          <p:nvCxnSpPr>
            <p:cNvPr id="57" name="Straight Connector 56">
              <a:extLst>
                <a:ext uri="{FF2B5EF4-FFF2-40B4-BE49-F238E27FC236}">
                  <a16:creationId xmlns:a16="http://schemas.microsoft.com/office/drawing/2014/main" id="{333A7AD1-725F-2AFC-80BF-29D1BD87F9A2}"/>
                </a:ext>
              </a:extLst>
            </p:cNvPr>
            <p:cNvCxnSpPr>
              <a:cxnSpLocks/>
            </p:cNvCxnSpPr>
            <p:nvPr/>
          </p:nvCxnSpPr>
          <p:spPr>
            <a:xfrm>
              <a:off x="3837953" y="3144215"/>
              <a:ext cx="461012" cy="0"/>
            </a:xfrm>
            <a:prstGeom prst="line">
              <a:avLst/>
            </a:prstGeom>
            <a:ln>
              <a:solidFill>
                <a:schemeClr val="bg1">
                  <a:lumMod val="75000"/>
                </a:schemeClr>
              </a:solidFill>
            </a:ln>
          </p:spPr>
          <p:style>
            <a:lnRef idx="3">
              <a:schemeClr val="accent6"/>
            </a:lnRef>
            <a:fillRef idx="0">
              <a:schemeClr val="accent6"/>
            </a:fillRef>
            <a:effectRef idx="2">
              <a:schemeClr val="accent6"/>
            </a:effectRef>
            <a:fontRef idx="minor">
              <a:schemeClr val="tx1"/>
            </a:fontRef>
          </p:style>
        </p:cxnSp>
        <p:cxnSp>
          <p:nvCxnSpPr>
            <p:cNvPr id="58" name="Straight Connector 57">
              <a:extLst>
                <a:ext uri="{FF2B5EF4-FFF2-40B4-BE49-F238E27FC236}">
                  <a16:creationId xmlns:a16="http://schemas.microsoft.com/office/drawing/2014/main" id="{D63ED7ED-17A1-50AF-075E-1EDCFFF71F68}"/>
                </a:ext>
              </a:extLst>
            </p:cNvPr>
            <p:cNvCxnSpPr>
              <a:cxnSpLocks/>
            </p:cNvCxnSpPr>
            <p:nvPr/>
          </p:nvCxnSpPr>
          <p:spPr>
            <a:xfrm>
              <a:off x="3837953" y="4306491"/>
              <a:ext cx="461012" cy="0"/>
            </a:xfrm>
            <a:prstGeom prst="line">
              <a:avLst/>
            </a:prstGeom>
            <a:ln>
              <a:solidFill>
                <a:schemeClr val="bg1">
                  <a:lumMod val="75000"/>
                </a:schemeClr>
              </a:solidFill>
            </a:ln>
          </p:spPr>
          <p:style>
            <a:lnRef idx="3">
              <a:schemeClr val="accent2"/>
            </a:lnRef>
            <a:fillRef idx="0">
              <a:schemeClr val="accent2"/>
            </a:fillRef>
            <a:effectRef idx="2">
              <a:schemeClr val="accent2"/>
            </a:effectRef>
            <a:fontRef idx="minor">
              <a:schemeClr val="tx1"/>
            </a:fontRef>
          </p:style>
        </p:cxnSp>
        <p:cxnSp>
          <p:nvCxnSpPr>
            <p:cNvPr id="59" name="Straight Connector 58">
              <a:extLst>
                <a:ext uri="{FF2B5EF4-FFF2-40B4-BE49-F238E27FC236}">
                  <a16:creationId xmlns:a16="http://schemas.microsoft.com/office/drawing/2014/main" id="{5D583E4B-4013-69A4-102C-2FB125E15785}"/>
                </a:ext>
              </a:extLst>
            </p:cNvPr>
            <p:cNvCxnSpPr>
              <a:cxnSpLocks/>
            </p:cNvCxnSpPr>
            <p:nvPr/>
          </p:nvCxnSpPr>
          <p:spPr>
            <a:xfrm>
              <a:off x="4779531" y="5602320"/>
              <a:ext cx="461012" cy="0"/>
            </a:xfrm>
            <a:prstGeom prst="line">
              <a:avLst/>
            </a:prstGeom>
            <a:ln>
              <a:solidFill>
                <a:schemeClr val="bg1">
                  <a:lumMod val="75000"/>
                </a:schemeClr>
              </a:solidFill>
            </a:ln>
          </p:spPr>
          <p:style>
            <a:lnRef idx="3">
              <a:schemeClr val="accent2"/>
            </a:lnRef>
            <a:fillRef idx="0">
              <a:schemeClr val="accent2"/>
            </a:fillRef>
            <a:effectRef idx="2">
              <a:schemeClr val="accent2"/>
            </a:effectRef>
            <a:fontRef idx="minor">
              <a:schemeClr val="tx1"/>
            </a:fontRef>
          </p:style>
        </p:cxnSp>
        <p:sp>
          <p:nvSpPr>
            <p:cNvPr id="60" name="TextBox 59">
              <a:extLst>
                <a:ext uri="{FF2B5EF4-FFF2-40B4-BE49-F238E27FC236}">
                  <a16:creationId xmlns:a16="http://schemas.microsoft.com/office/drawing/2014/main" id="{BB8AE944-2AA7-D13A-2908-8C1A6C9E7A8D}"/>
                </a:ext>
              </a:extLst>
            </p:cNvPr>
            <p:cNvSpPr txBox="1"/>
            <p:nvPr/>
          </p:nvSpPr>
          <p:spPr>
            <a:xfrm>
              <a:off x="6739920" y="5619116"/>
              <a:ext cx="2617693" cy="32313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sz="1100" b="1">
                  <a:solidFill>
                    <a:srgbClr val="454546"/>
                  </a:solidFill>
                  <a:latin typeface="Poppins" panose="00000500000000000000" pitchFamily="2" charset="0"/>
                  <a:ea typeface="12 pt. Helvetica* 45 Light   02" panose="02000403000000020004" pitchFamily="2" charset="0"/>
                  <a:cs typeface="Poppins" panose="00000500000000000000" pitchFamily="2" charset="0"/>
                </a:rPr>
                <a:t>Market &amp; Grid Simulation</a:t>
              </a:r>
            </a:p>
          </p:txBody>
        </p:sp>
        <p:sp>
          <p:nvSpPr>
            <p:cNvPr id="61" name="TextBox 60">
              <a:extLst>
                <a:ext uri="{FF2B5EF4-FFF2-40B4-BE49-F238E27FC236}">
                  <a16:creationId xmlns:a16="http://schemas.microsoft.com/office/drawing/2014/main" id="{01D5EFE7-02DA-899F-9853-770D98215FA4}"/>
                </a:ext>
              </a:extLst>
            </p:cNvPr>
            <p:cNvSpPr txBox="1"/>
            <p:nvPr/>
          </p:nvSpPr>
          <p:spPr>
            <a:xfrm>
              <a:off x="2743447" y="3124500"/>
              <a:ext cx="1644532" cy="5322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defRPr/>
              </a:pPr>
              <a:r>
                <a:rPr lang="en-US" sz="1100" b="1">
                  <a:solidFill>
                    <a:srgbClr val="454546"/>
                  </a:solidFill>
                  <a:latin typeface="Poppins" panose="00000500000000000000" pitchFamily="2" charset="0"/>
                  <a:ea typeface="12 pt. Helvetica* 45 Light   02" panose="02000403000000020004" pitchFamily="2" charset="0"/>
                  <a:cs typeface="Poppins" panose="00000500000000000000" pitchFamily="2" charset="0"/>
                </a:rPr>
                <a:t>Open Collaboration</a:t>
              </a:r>
            </a:p>
          </p:txBody>
        </p:sp>
        <p:sp>
          <p:nvSpPr>
            <p:cNvPr id="62" name="TextBox 61">
              <a:extLst>
                <a:ext uri="{FF2B5EF4-FFF2-40B4-BE49-F238E27FC236}">
                  <a16:creationId xmlns:a16="http://schemas.microsoft.com/office/drawing/2014/main" id="{FC4A0B44-84AB-CEAC-8A02-0407AED1A864}"/>
                </a:ext>
              </a:extLst>
            </p:cNvPr>
            <p:cNvSpPr txBox="1"/>
            <p:nvPr/>
          </p:nvSpPr>
          <p:spPr>
            <a:xfrm>
              <a:off x="3405119" y="2044399"/>
              <a:ext cx="1644532" cy="5322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defRPr/>
              </a:pPr>
              <a:r>
                <a:rPr lang="en-US" sz="1100" b="1">
                  <a:solidFill>
                    <a:srgbClr val="454546"/>
                  </a:solidFill>
                  <a:latin typeface="Poppins" panose="00000500000000000000" pitchFamily="2" charset="0"/>
                  <a:ea typeface="12 pt. Helvetica* 45 Light   02" panose="02000403000000020004" pitchFamily="2" charset="0"/>
                  <a:cs typeface="Poppins" panose="00000500000000000000" pitchFamily="2" charset="0"/>
                </a:rPr>
                <a:t>Balancing Trials TOM</a:t>
              </a:r>
            </a:p>
          </p:txBody>
        </p:sp>
        <p:sp>
          <p:nvSpPr>
            <p:cNvPr id="63" name="TextBox 62">
              <a:extLst>
                <a:ext uri="{FF2B5EF4-FFF2-40B4-BE49-F238E27FC236}">
                  <a16:creationId xmlns:a16="http://schemas.microsoft.com/office/drawing/2014/main" id="{2F881787-7AB1-3290-A2E0-B73BA2AC4609}"/>
                </a:ext>
              </a:extLst>
            </p:cNvPr>
            <p:cNvSpPr txBox="1"/>
            <p:nvPr/>
          </p:nvSpPr>
          <p:spPr>
            <a:xfrm>
              <a:off x="7011126" y="2044399"/>
              <a:ext cx="2459300" cy="32313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sz="1100" b="1">
                  <a:solidFill>
                    <a:srgbClr val="454546"/>
                  </a:solidFill>
                  <a:latin typeface="Poppins" panose="00000500000000000000" pitchFamily="2" charset="0"/>
                  <a:ea typeface="12 pt. Helvetica* 45 Light   02" panose="02000403000000020004" pitchFamily="2" charset="0"/>
                  <a:cs typeface="Poppins" panose="00000500000000000000" pitchFamily="2" charset="0"/>
                </a:rPr>
                <a:t>Trials Environment</a:t>
              </a:r>
            </a:p>
          </p:txBody>
        </p:sp>
        <p:sp>
          <p:nvSpPr>
            <p:cNvPr id="64" name="TextBox 63">
              <a:extLst>
                <a:ext uri="{FF2B5EF4-FFF2-40B4-BE49-F238E27FC236}">
                  <a16:creationId xmlns:a16="http://schemas.microsoft.com/office/drawing/2014/main" id="{D999AEF3-2EC6-C4C1-F36B-8C359AB0FFA8}"/>
                </a:ext>
              </a:extLst>
            </p:cNvPr>
            <p:cNvSpPr txBox="1"/>
            <p:nvPr/>
          </p:nvSpPr>
          <p:spPr>
            <a:xfrm>
              <a:off x="7668849" y="3124500"/>
              <a:ext cx="1890023" cy="7413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sz="1100" b="1">
                  <a:solidFill>
                    <a:srgbClr val="454546"/>
                  </a:solidFill>
                  <a:latin typeface="Poppins" panose="00000500000000000000" pitchFamily="2" charset="0"/>
                  <a:ea typeface="12 pt. Helvetica* 45 Light   02" panose="02000403000000020004" pitchFamily="2" charset="0"/>
                  <a:cs typeface="Poppins" panose="00000500000000000000" pitchFamily="2" charset="0"/>
                </a:rPr>
                <a:t>Protocol Integration &amp; Modification</a:t>
              </a:r>
            </a:p>
          </p:txBody>
        </p:sp>
        <p:sp>
          <p:nvSpPr>
            <p:cNvPr id="65" name="TextBox 64">
              <a:extLst>
                <a:ext uri="{FF2B5EF4-FFF2-40B4-BE49-F238E27FC236}">
                  <a16:creationId xmlns:a16="http://schemas.microsoft.com/office/drawing/2014/main" id="{178A2B2A-F2CC-3669-BF69-178A7DEB1025}"/>
                </a:ext>
              </a:extLst>
            </p:cNvPr>
            <p:cNvSpPr txBox="1"/>
            <p:nvPr/>
          </p:nvSpPr>
          <p:spPr>
            <a:xfrm>
              <a:off x="7668851" y="4328584"/>
              <a:ext cx="1801578" cy="5322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sz="1100" b="1">
                  <a:solidFill>
                    <a:srgbClr val="454546"/>
                  </a:solidFill>
                  <a:latin typeface="Poppins" panose="00000500000000000000" pitchFamily="2" charset="0"/>
                  <a:ea typeface="12 pt. Helvetica* 45 Light   02" panose="02000403000000020004" pitchFamily="2" charset="0"/>
                  <a:cs typeface="Poppins" panose="00000500000000000000" pitchFamily="2" charset="0"/>
                </a:rPr>
                <a:t>Trial User Interfaces</a:t>
              </a:r>
            </a:p>
          </p:txBody>
        </p:sp>
        <p:sp>
          <p:nvSpPr>
            <p:cNvPr id="66" name="TextBox 65">
              <a:extLst>
                <a:ext uri="{FF2B5EF4-FFF2-40B4-BE49-F238E27FC236}">
                  <a16:creationId xmlns:a16="http://schemas.microsoft.com/office/drawing/2014/main" id="{858CB5F4-B203-A2D0-157E-A9F583196C06}"/>
                </a:ext>
              </a:extLst>
            </p:cNvPr>
            <p:cNvSpPr txBox="1"/>
            <p:nvPr/>
          </p:nvSpPr>
          <p:spPr>
            <a:xfrm>
              <a:off x="2972507" y="5629898"/>
              <a:ext cx="2343493" cy="32313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defRPr/>
              </a:pPr>
              <a:r>
                <a:rPr lang="en-US" sz="1100" b="1">
                  <a:solidFill>
                    <a:srgbClr val="454546"/>
                  </a:solidFill>
                  <a:latin typeface="Poppins" panose="00000500000000000000" pitchFamily="2" charset="0"/>
                  <a:ea typeface="12 pt. Helvetica* 45 Light   02" panose="02000403000000020004" pitchFamily="2" charset="0"/>
                  <a:cs typeface="Poppins" panose="00000500000000000000" pitchFamily="2" charset="0"/>
                </a:rPr>
                <a:t>Trial Management</a:t>
              </a:r>
            </a:p>
          </p:txBody>
        </p:sp>
        <p:pic>
          <p:nvPicPr>
            <p:cNvPr id="67" name="Picture 66" descr="A white line drawing of a gear and squares&#10;&#10;Description automatically generated">
              <a:extLst>
                <a:ext uri="{FF2B5EF4-FFF2-40B4-BE49-F238E27FC236}">
                  <a16:creationId xmlns:a16="http://schemas.microsoft.com/office/drawing/2014/main" id="{2F43915D-E746-0C6C-C683-0F372D3E7140}"/>
                </a:ext>
              </a:extLst>
            </p:cNvPr>
            <p:cNvPicPr>
              <a:picLocks noChangeAspect="1"/>
            </p:cNvPicPr>
            <p:nvPr/>
          </p:nvPicPr>
          <p:blipFill>
            <a:blip r:embed="rId3"/>
            <a:stretch>
              <a:fillRect/>
            </a:stretch>
          </p:blipFill>
          <p:spPr>
            <a:xfrm>
              <a:off x="6189367" y="2441696"/>
              <a:ext cx="589088" cy="589088"/>
            </a:xfrm>
            <a:prstGeom prst="rect">
              <a:avLst/>
            </a:prstGeom>
          </p:spPr>
        </p:pic>
        <p:pic>
          <p:nvPicPr>
            <p:cNvPr id="68" name="Picture 67" descr="A white line drawing of a server&#10;&#10;Description automatically generated">
              <a:extLst>
                <a:ext uri="{FF2B5EF4-FFF2-40B4-BE49-F238E27FC236}">
                  <a16:creationId xmlns:a16="http://schemas.microsoft.com/office/drawing/2014/main" id="{F3FD4CFC-F969-685B-3CAB-E47136BECC0D}"/>
                </a:ext>
              </a:extLst>
            </p:cNvPr>
            <p:cNvPicPr>
              <a:picLocks noChangeAspect="1"/>
            </p:cNvPicPr>
            <p:nvPr/>
          </p:nvPicPr>
          <p:blipFill>
            <a:blip r:embed="rId4"/>
            <a:stretch>
              <a:fillRect/>
            </a:stretch>
          </p:blipFill>
          <p:spPr>
            <a:xfrm>
              <a:off x="6917530" y="3219124"/>
              <a:ext cx="564675" cy="564675"/>
            </a:xfrm>
            <a:prstGeom prst="rect">
              <a:avLst/>
            </a:prstGeom>
          </p:spPr>
        </p:pic>
        <p:pic>
          <p:nvPicPr>
            <p:cNvPr id="69" name="Picture 68" descr="A white line drawing of a graph and a pie chart&#10;&#10;Description automatically generated">
              <a:extLst>
                <a:ext uri="{FF2B5EF4-FFF2-40B4-BE49-F238E27FC236}">
                  <a16:creationId xmlns:a16="http://schemas.microsoft.com/office/drawing/2014/main" id="{2DA77980-5CDD-572E-4F61-FA3B2CDAD7CE}"/>
                </a:ext>
              </a:extLst>
            </p:cNvPr>
            <p:cNvPicPr>
              <a:picLocks noChangeAspect="1"/>
            </p:cNvPicPr>
            <p:nvPr/>
          </p:nvPicPr>
          <p:blipFill>
            <a:blip r:embed="rId5"/>
            <a:stretch>
              <a:fillRect/>
            </a:stretch>
          </p:blipFill>
          <p:spPr>
            <a:xfrm>
              <a:off x="6906120" y="4154516"/>
              <a:ext cx="626875" cy="626875"/>
            </a:xfrm>
            <a:prstGeom prst="rect">
              <a:avLst/>
            </a:prstGeom>
          </p:spPr>
        </p:pic>
        <p:pic>
          <p:nvPicPr>
            <p:cNvPr id="70" name="Picture 69" descr="A white line drawing of a paper and a scale&#10;&#10;Description automatically generated">
              <a:extLst>
                <a:ext uri="{FF2B5EF4-FFF2-40B4-BE49-F238E27FC236}">
                  <a16:creationId xmlns:a16="http://schemas.microsoft.com/office/drawing/2014/main" id="{F149E39E-9DA2-12EC-1986-EDCDD05275D3}"/>
                </a:ext>
              </a:extLst>
            </p:cNvPr>
            <p:cNvPicPr>
              <a:picLocks noChangeAspect="1"/>
            </p:cNvPicPr>
            <p:nvPr/>
          </p:nvPicPr>
          <p:blipFill>
            <a:blip r:embed="rId6"/>
            <a:stretch>
              <a:fillRect/>
            </a:stretch>
          </p:blipFill>
          <p:spPr>
            <a:xfrm>
              <a:off x="6222043" y="4886087"/>
              <a:ext cx="574513" cy="574513"/>
            </a:xfrm>
            <a:prstGeom prst="rect">
              <a:avLst/>
            </a:prstGeom>
          </p:spPr>
        </p:pic>
        <p:pic>
          <p:nvPicPr>
            <p:cNvPr id="71" name="Picture 70" descr="A white line drawing of a paper and clock&#10;&#10;Description automatically generated">
              <a:extLst>
                <a:ext uri="{FF2B5EF4-FFF2-40B4-BE49-F238E27FC236}">
                  <a16:creationId xmlns:a16="http://schemas.microsoft.com/office/drawing/2014/main" id="{6CF799E3-29B7-9F64-546F-7C167FAD8946}"/>
                </a:ext>
              </a:extLst>
            </p:cNvPr>
            <p:cNvPicPr>
              <a:picLocks noChangeAspect="1"/>
            </p:cNvPicPr>
            <p:nvPr/>
          </p:nvPicPr>
          <p:blipFill>
            <a:blip r:embed="rId7"/>
            <a:stretch>
              <a:fillRect/>
            </a:stretch>
          </p:blipFill>
          <p:spPr>
            <a:xfrm>
              <a:off x="4524369" y="4154516"/>
              <a:ext cx="626102" cy="626102"/>
            </a:xfrm>
            <a:prstGeom prst="rect">
              <a:avLst/>
            </a:prstGeom>
          </p:spPr>
        </p:pic>
        <p:pic>
          <p:nvPicPr>
            <p:cNvPr id="72" name="Picture 71" descr="A white icon with a person and a gear&#10;&#10;Description automatically generated">
              <a:extLst>
                <a:ext uri="{FF2B5EF4-FFF2-40B4-BE49-F238E27FC236}">
                  <a16:creationId xmlns:a16="http://schemas.microsoft.com/office/drawing/2014/main" id="{699C77FB-16AE-306B-0521-EFA3A8DA3F22}"/>
                </a:ext>
              </a:extLst>
            </p:cNvPr>
            <p:cNvPicPr>
              <a:picLocks noChangeAspect="1"/>
            </p:cNvPicPr>
            <p:nvPr/>
          </p:nvPicPr>
          <p:blipFill>
            <a:blip r:embed="rId8"/>
            <a:stretch>
              <a:fillRect/>
            </a:stretch>
          </p:blipFill>
          <p:spPr>
            <a:xfrm>
              <a:off x="5230547" y="4828462"/>
              <a:ext cx="599905" cy="599905"/>
            </a:xfrm>
            <a:prstGeom prst="rect">
              <a:avLst/>
            </a:prstGeom>
          </p:spPr>
        </p:pic>
        <p:pic>
          <p:nvPicPr>
            <p:cNvPr id="73" name="Picture 72" descr="A white outline of handshake with people around it&#10;&#10;Description automatically generated">
              <a:extLst>
                <a:ext uri="{FF2B5EF4-FFF2-40B4-BE49-F238E27FC236}">
                  <a16:creationId xmlns:a16="http://schemas.microsoft.com/office/drawing/2014/main" id="{39F49AE0-EBFB-A8BE-F872-BF9E73886EE9}"/>
                </a:ext>
              </a:extLst>
            </p:cNvPr>
            <p:cNvPicPr>
              <a:picLocks noChangeAspect="1"/>
            </p:cNvPicPr>
            <p:nvPr/>
          </p:nvPicPr>
          <p:blipFill>
            <a:blip r:embed="rId9"/>
            <a:stretch>
              <a:fillRect/>
            </a:stretch>
          </p:blipFill>
          <p:spPr>
            <a:xfrm>
              <a:off x="4519731" y="3191533"/>
              <a:ext cx="592266" cy="592266"/>
            </a:xfrm>
            <a:prstGeom prst="rect">
              <a:avLst/>
            </a:prstGeom>
          </p:spPr>
        </p:pic>
        <p:pic>
          <p:nvPicPr>
            <p:cNvPr id="74" name="Picture 73" descr="A white line drawing of people and graph&#10;&#10;Description automatically generated">
              <a:extLst>
                <a:ext uri="{FF2B5EF4-FFF2-40B4-BE49-F238E27FC236}">
                  <a16:creationId xmlns:a16="http://schemas.microsoft.com/office/drawing/2014/main" id="{84FABB97-2CF4-26CA-D1E9-F169A343CD95}"/>
                </a:ext>
              </a:extLst>
            </p:cNvPr>
            <p:cNvPicPr>
              <a:picLocks noChangeAspect="1"/>
            </p:cNvPicPr>
            <p:nvPr/>
          </p:nvPicPr>
          <p:blipFill>
            <a:blip r:embed="rId10"/>
            <a:stretch>
              <a:fillRect/>
            </a:stretch>
          </p:blipFill>
          <p:spPr>
            <a:xfrm>
              <a:off x="5240543" y="2436475"/>
              <a:ext cx="632794" cy="632794"/>
            </a:xfrm>
            <a:prstGeom prst="rect">
              <a:avLst/>
            </a:prstGeom>
          </p:spPr>
        </p:pic>
      </p:grpSp>
      <p:pic>
        <p:nvPicPr>
          <p:cNvPr id="5" name="Picture 4">
            <a:extLst>
              <a:ext uri="{FF2B5EF4-FFF2-40B4-BE49-F238E27FC236}">
                <a16:creationId xmlns:a16="http://schemas.microsoft.com/office/drawing/2014/main" id="{98B059D5-6C8F-A1E5-BC8E-FAAA3C2510A9}"/>
              </a:ext>
            </a:extLst>
          </p:cNvPr>
          <p:cNvPicPr>
            <a:picLocks noChangeAspect="1"/>
          </p:cNvPicPr>
          <p:nvPr/>
        </p:nvPicPr>
        <p:blipFill>
          <a:blip r:embed="rId11"/>
          <a:stretch>
            <a:fillRect/>
          </a:stretch>
        </p:blipFill>
        <p:spPr>
          <a:xfrm>
            <a:off x="592435" y="0"/>
            <a:ext cx="1838582" cy="447737"/>
          </a:xfrm>
          <a:prstGeom prst="rect">
            <a:avLst/>
          </a:prstGeom>
        </p:spPr>
      </p:pic>
    </p:spTree>
    <p:extLst>
      <p:ext uri="{BB962C8B-B14F-4D97-AF65-F5344CB8AC3E}">
        <p14:creationId xmlns:p14="http://schemas.microsoft.com/office/powerpoint/2010/main" val="24718400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74FDB22A-17CD-2E57-7BE7-1F8CE8CE8FAD}"/>
              </a:ext>
            </a:extLst>
          </p:cNvPr>
          <p:cNvSpPr txBox="1">
            <a:spLocks/>
          </p:cNvSpPr>
          <p:nvPr/>
        </p:nvSpPr>
        <p:spPr>
          <a:xfrm>
            <a:off x="592435" y="1378928"/>
            <a:ext cx="10888365" cy="520873"/>
          </a:xfrm>
          <a:prstGeom prst="rect">
            <a:avLst/>
          </a:prstGeom>
          <a:ln>
            <a:noFill/>
          </a:ln>
        </p:spPr>
        <p:txBody>
          <a:bodyPr lIns="0" tIns="45720" rIns="91440" bIns="45720" numCol="1" anchor="t"/>
          <a:lstStyle>
            <a:lvl1pPr marL="285750" indent="-285750" defTabSz="914377">
              <a:lnSpc>
                <a:spcPct val="90000"/>
              </a:lnSpc>
              <a:spcBef>
                <a:spcPts val="1000"/>
              </a:spcBef>
              <a:buClr>
                <a:srgbClr val="0070C0"/>
              </a:buClr>
              <a:buFont typeface="Arial" panose="020B0604020202020204" pitchFamily="34" charset="0"/>
              <a:buChar char="•"/>
              <a:defRPr sz="1600" b="1" i="0">
                <a:solidFill>
                  <a:srgbClr val="FEBE23"/>
                </a:solidFill>
                <a:latin typeface="HelveticaNeueLT Pro 55 Roman" panose="020B0604020202020204" pitchFamily="34" charset="77"/>
              </a:defRPr>
            </a:lvl1pPr>
            <a:lvl2pPr marL="457189" indent="0" defTabSz="914377">
              <a:lnSpc>
                <a:spcPct val="90000"/>
              </a:lnSpc>
              <a:spcBef>
                <a:spcPts val="500"/>
              </a:spcBef>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77" indent="0" defTabSz="914377">
              <a:lnSpc>
                <a:spcPct val="90000"/>
              </a:lnSpc>
              <a:spcBef>
                <a:spcPts val="500"/>
              </a:spcBef>
              <a:buFont typeface="Arial" panose="020B0604020202020204" pitchFamily="34" charset="0"/>
              <a:buNone/>
              <a:defRPr sz="1400" b="0" i="0">
                <a:solidFill>
                  <a:srgbClr val="E8BC28"/>
                </a:solidFill>
                <a:latin typeface="HelveticaNeueLT Std Lt" panose="020B0403020202020204" pitchFamily="34" charset="0"/>
              </a:defRPr>
            </a:lvl3pPr>
            <a:lvl4pPr marL="1371566" indent="0" defTabSz="914377">
              <a:lnSpc>
                <a:spcPct val="90000"/>
              </a:lnSpc>
              <a:spcBef>
                <a:spcPts val="500"/>
              </a:spcBef>
              <a:buFont typeface="Arial" panose="020B0604020202020204" pitchFamily="34" charset="0"/>
              <a:buNone/>
              <a:defRPr sz="1400" b="0" i="0">
                <a:solidFill>
                  <a:srgbClr val="E8BC28"/>
                </a:solidFill>
                <a:latin typeface="HelveticaNeueLT Std Lt" panose="020B0403020202020204" pitchFamily="34" charset="0"/>
              </a:defRPr>
            </a:lvl4pPr>
            <a:lvl5pPr marL="1828755" indent="0" defTabSz="914377">
              <a:lnSpc>
                <a:spcPct val="90000"/>
              </a:lnSpc>
              <a:spcBef>
                <a:spcPts val="500"/>
              </a:spcBef>
              <a:buFont typeface="Arial" panose="020B0604020202020204" pitchFamily="34" charset="0"/>
              <a:buNone/>
              <a:defRPr b="0" i="0">
                <a:latin typeface="HelveticaNeueLT Std Thin" panose="020B0403020202020204" pitchFamily="34" charset="0"/>
              </a:defRPr>
            </a:lvl5pPr>
            <a:lvl6pPr marL="2514537" indent="-228594" defTabSz="914377">
              <a:lnSpc>
                <a:spcPct val="90000"/>
              </a:lnSpc>
              <a:spcBef>
                <a:spcPts val="500"/>
              </a:spcBef>
              <a:buFont typeface="Arial" panose="020B0604020202020204" pitchFamily="34" charset="0"/>
              <a:buChar char="•"/>
            </a:lvl6pPr>
            <a:lvl7pPr marL="2971726" indent="-228594" defTabSz="914377">
              <a:lnSpc>
                <a:spcPct val="90000"/>
              </a:lnSpc>
              <a:spcBef>
                <a:spcPts val="500"/>
              </a:spcBef>
              <a:buFont typeface="Arial" panose="020B0604020202020204" pitchFamily="34" charset="0"/>
              <a:buChar char="•"/>
            </a:lvl7pPr>
            <a:lvl8pPr marL="3428914" indent="-228594" defTabSz="914377">
              <a:lnSpc>
                <a:spcPct val="90000"/>
              </a:lnSpc>
              <a:spcBef>
                <a:spcPts val="500"/>
              </a:spcBef>
              <a:buFont typeface="Arial" panose="020B0604020202020204" pitchFamily="34" charset="0"/>
              <a:buChar char="•"/>
            </a:lvl8pPr>
            <a:lvl9pPr marL="3886103" indent="-228594" defTabSz="914377">
              <a:lnSpc>
                <a:spcPct val="90000"/>
              </a:lnSpc>
              <a:spcBef>
                <a:spcPts val="500"/>
              </a:spcBef>
              <a:buFont typeface="Arial" panose="020B0604020202020204" pitchFamily="34" charset="0"/>
              <a:buChar char="•"/>
            </a:lvl9pPr>
          </a:lstStyle>
          <a:p>
            <a:pPr marL="0" indent="0">
              <a:buNone/>
              <a:defRPr/>
            </a:pPr>
            <a:r>
              <a:rPr lang="en-GB" sz="1400" b="0">
                <a:solidFill>
                  <a:schemeClr val="tx1"/>
                </a:solidFill>
                <a:latin typeface="Poppins" panose="00000500000000000000" pitchFamily="2" charset="0"/>
                <a:cs typeface="Poppins" panose="00000500000000000000" pitchFamily="2" charset="0"/>
              </a:rPr>
              <a:t>The Live Trial Environment POC is an </a:t>
            </a:r>
            <a:r>
              <a:rPr lang="en-GB" sz="1400">
                <a:solidFill>
                  <a:schemeClr val="tx1"/>
                </a:solidFill>
                <a:latin typeface="Poppins" panose="00000500000000000000" pitchFamily="2" charset="0"/>
                <a:cs typeface="Poppins" panose="00000500000000000000" pitchFamily="2" charset="0"/>
              </a:rPr>
              <a:t>enduring solution </a:t>
            </a:r>
            <a:r>
              <a:rPr lang="en-GB" sz="1400" b="0">
                <a:solidFill>
                  <a:schemeClr val="tx1"/>
                </a:solidFill>
                <a:latin typeface="Poppins" panose="00000500000000000000" pitchFamily="2" charset="0"/>
                <a:cs typeface="Poppins" panose="00000500000000000000" pitchFamily="2" charset="0"/>
              </a:rPr>
              <a:t>based upon predominantly PaaS services, with custom components deployed to emulate Balancing Mechanism interfaces such as EDL and EDT, plus SCADA interfaces for Operational Metering data.</a:t>
            </a:r>
            <a:endParaRPr lang="en-US">
              <a:solidFill>
                <a:schemeClr val="tx1"/>
              </a:solidFill>
              <a:latin typeface="Poppins" panose="00000500000000000000" pitchFamily="2" charset="0"/>
              <a:cs typeface="Poppins" panose="00000500000000000000" pitchFamily="2" charset="0"/>
            </a:endParaRPr>
          </a:p>
        </p:txBody>
      </p:sp>
      <p:sp>
        <p:nvSpPr>
          <p:cNvPr id="3" name="Title 1">
            <a:extLst>
              <a:ext uri="{FF2B5EF4-FFF2-40B4-BE49-F238E27FC236}">
                <a16:creationId xmlns:a16="http://schemas.microsoft.com/office/drawing/2014/main" id="{DF5CDDB7-AF79-C2B7-81E3-CAAF604E8137}"/>
              </a:ext>
            </a:extLst>
          </p:cNvPr>
          <p:cNvSpPr txBox="1">
            <a:spLocks/>
          </p:cNvSpPr>
          <p:nvPr/>
        </p:nvSpPr>
        <p:spPr>
          <a:xfrm>
            <a:off x="592435" y="617051"/>
            <a:ext cx="10515600" cy="829579"/>
          </a:xfrm>
          <a:prstGeom prst="rect">
            <a:avLst/>
          </a:prstGeom>
        </p:spPr>
        <p:txBody>
          <a:bodyPr vert="horz" lIns="0" tIns="45720" rIns="91440" bIns="45720" rtlCol="0" anchor="t">
            <a:normAutofit/>
          </a:bodyPr>
          <a:lstStyle>
            <a:lvl1pPr algn="l" defTabSz="914400" rtl="0" eaLnBrk="1" latinLnBrk="0" hangingPunct="1">
              <a:lnSpc>
                <a:spcPct val="90000"/>
              </a:lnSpc>
              <a:spcBef>
                <a:spcPct val="0"/>
              </a:spcBef>
              <a:buNone/>
              <a:defRPr sz="4400" b="1" i="0" kern="1200">
                <a:solidFill>
                  <a:schemeClr val="accent1"/>
                </a:solidFill>
                <a:latin typeface="Arial" panose="020B0604020202020204" pitchFamily="34" charset="0"/>
                <a:ea typeface="+mj-ea"/>
                <a:cs typeface="Arial" panose="020B0604020202020204" pitchFamily="34" charset="0"/>
              </a:defRPr>
            </a:lvl1pPr>
          </a:lstStyle>
          <a:p>
            <a:r>
              <a:rPr lang="en-GB" sz="2400">
                <a:solidFill>
                  <a:schemeClr val="tx2">
                    <a:lumMod val="90000"/>
                    <a:lumOff val="10000"/>
                  </a:schemeClr>
                </a:solidFill>
                <a:latin typeface="Poppins" panose="00000500000000000000" pitchFamily="2" charset="0"/>
                <a:cs typeface="Poppins" panose="00000500000000000000" pitchFamily="2" charset="0"/>
              </a:rPr>
              <a:t>The Live Trial Environment POC is an Azure based solution </a:t>
            </a:r>
          </a:p>
        </p:txBody>
      </p:sp>
      <p:pic>
        <p:nvPicPr>
          <p:cNvPr id="4" name="Picture 3" descr="A diagram of a software process&#10;&#10;Description automatically generated">
            <a:extLst>
              <a:ext uri="{FF2B5EF4-FFF2-40B4-BE49-F238E27FC236}">
                <a16:creationId xmlns:a16="http://schemas.microsoft.com/office/drawing/2014/main" id="{24D8C04B-E97B-6766-E4F2-5AFEB05FCEF8}"/>
              </a:ext>
            </a:extLst>
          </p:cNvPr>
          <p:cNvPicPr>
            <a:picLocks noChangeAspect="1"/>
          </p:cNvPicPr>
          <p:nvPr/>
        </p:nvPicPr>
        <p:blipFill>
          <a:blip r:embed="rId3"/>
          <a:stretch>
            <a:fillRect/>
          </a:stretch>
        </p:blipFill>
        <p:spPr>
          <a:xfrm>
            <a:off x="1108648" y="2073935"/>
            <a:ext cx="9462052" cy="4019826"/>
          </a:xfrm>
          <a:prstGeom prst="rect">
            <a:avLst/>
          </a:prstGeom>
        </p:spPr>
      </p:pic>
      <p:pic>
        <p:nvPicPr>
          <p:cNvPr id="6" name="Picture 5">
            <a:extLst>
              <a:ext uri="{FF2B5EF4-FFF2-40B4-BE49-F238E27FC236}">
                <a16:creationId xmlns:a16="http://schemas.microsoft.com/office/drawing/2014/main" id="{D981E8DD-1AAA-2CBC-9E25-1FE3BE01B857}"/>
              </a:ext>
            </a:extLst>
          </p:cNvPr>
          <p:cNvPicPr>
            <a:picLocks noChangeAspect="1"/>
          </p:cNvPicPr>
          <p:nvPr/>
        </p:nvPicPr>
        <p:blipFill>
          <a:blip r:embed="rId4"/>
          <a:stretch>
            <a:fillRect/>
          </a:stretch>
        </p:blipFill>
        <p:spPr>
          <a:xfrm>
            <a:off x="592435" y="-4820"/>
            <a:ext cx="1838582" cy="447737"/>
          </a:xfrm>
          <a:prstGeom prst="rect">
            <a:avLst/>
          </a:prstGeom>
        </p:spPr>
      </p:pic>
    </p:spTree>
    <p:extLst>
      <p:ext uri="{BB962C8B-B14F-4D97-AF65-F5344CB8AC3E}">
        <p14:creationId xmlns:p14="http://schemas.microsoft.com/office/powerpoint/2010/main" val="11206920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0EADA312-4F48-7F5A-FC18-9257592F4CD8}"/>
              </a:ext>
            </a:extLst>
          </p:cNvPr>
          <p:cNvSpPr txBox="1">
            <a:spLocks/>
          </p:cNvSpPr>
          <p:nvPr/>
        </p:nvSpPr>
        <p:spPr>
          <a:xfrm>
            <a:off x="579743" y="1332100"/>
            <a:ext cx="10850258" cy="1141585"/>
          </a:xfrm>
          <a:prstGeom prst="rect">
            <a:avLst/>
          </a:prstGeom>
          <a:ln>
            <a:noFill/>
          </a:ln>
        </p:spPr>
        <p:txBody>
          <a:bodyPr lIns="0" tIns="45720" rIns="91440" bIns="45720" numCol="1" anchor="t"/>
          <a:lstStyle>
            <a:lvl1pPr marL="285750" indent="-285750" defTabSz="914377">
              <a:lnSpc>
                <a:spcPct val="90000"/>
              </a:lnSpc>
              <a:spcBef>
                <a:spcPts val="1000"/>
              </a:spcBef>
              <a:buClr>
                <a:srgbClr val="0070C0"/>
              </a:buClr>
              <a:buFont typeface="Arial" panose="020B0604020202020204" pitchFamily="34" charset="0"/>
              <a:buChar char="•"/>
              <a:defRPr sz="1600" b="1" i="0">
                <a:solidFill>
                  <a:srgbClr val="FEBE23"/>
                </a:solidFill>
                <a:latin typeface="HelveticaNeueLT Pro 55 Roman" panose="020B0604020202020204" pitchFamily="34" charset="77"/>
              </a:defRPr>
            </a:lvl1pPr>
            <a:lvl2pPr marL="457189" indent="0" defTabSz="914377">
              <a:lnSpc>
                <a:spcPct val="90000"/>
              </a:lnSpc>
              <a:spcBef>
                <a:spcPts val="500"/>
              </a:spcBef>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77" indent="0" defTabSz="914377">
              <a:lnSpc>
                <a:spcPct val="90000"/>
              </a:lnSpc>
              <a:spcBef>
                <a:spcPts val="500"/>
              </a:spcBef>
              <a:buFont typeface="Arial" panose="020B0604020202020204" pitchFamily="34" charset="0"/>
              <a:buNone/>
              <a:defRPr sz="1400" b="0" i="0">
                <a:solidFill>
                  <a:srgbClr val="E8BC28"/>
                </a:solidFill>
                <a:latin typeface="HelveticaNeueLT Std Lt" panose="020B0403020202020204" pitchFamily="34" charset="0"/>
              </a:defRPr>
            </a:lvl3pPr>
            <a:lvl4pPr marL="1371566" indent="0" defTabSz="914377">
              <a:lnSpc>
                <a:spcPct val="90000"/>
              </a:lnSpc>
              <a:spcBef>
                <a:spcPts val="500"/>
              </a:spcBef>
              <a:buFont typeface="Arial" panose="020B0604020202020204" pitchFamily="34" charset="0"/>
              <a:buNone/>
              <a:defRPr sz="1400" b="0" i="0">
                <a:solidFill>
                  <a:srgbClr val="E8BC28"/>
                </a:solidFill>
                <a:latin typeface="HelveticaNeueLT Std Lt" panose="020B0403020202020204" pitchFamily="34" charset="0"/>
              </a:defRPr>
            </a:lvl4pPr>
            <a:lvl5pPr marL="1828755" indent="0" defTabSz="914377">
              <a:lnSpc>
                <a:spcPct val="90000"/>
              </a:lnSpc>
              <a:spcBef>
                <a:spcPts val="500"/>
              </a:spcBef>
              <a:buFont typeface="Arial" panose="020B0604020202020204" pitchFamily="34" charset="0"/>
              <a:buNone/>
              <a:defRPr b="0" i="0">
                <a:latin typeface="HelveticaNeueLT Std Thin" panose="020B0403020202020204" pitchFamily="34" charset="0"/>
              </a:defRPr>
            </a:lvl5pPr>
            <a:lvl6pPr marL="2514537" indent="-228594" defTabSz="914377">
              <a:lnSpc>
                <a:spcPct val="90000"/>
              </a:lnSpc>
              <a:spcBef>
                <a:spcPts val="500"/>
              </a:spcBef>
              <a:buFont typeface="Arial" panose="020B0604020202020204" pitchFamily="34" charset="0"/>
              <a:buChar char="•"/>
            </a:lvl6pPr>
            <a:lvl7pPr marL="2971726" indent="-228594" defTabSz="914377">
              <a:lnSpc>
                <a:spcPct val="90000"/>
              </a:lnSpc>
              <a:spcBef>
                <a:spcPts val="500"/>
              </a:spcBef>
              <a:buFont typeface="Arial" panose="020B0604020202020204" pitchFamily="34" charset="0"/>
              <a:buChar char="•"/>
            </a:lvl7pPr>
            <a:lvl8pPr marL="3428914" indent="-228594" defTabSz="914377">
              <a:lnSpc>
                <a:spcPct val="90000"/>
              </a:lnSpc>
              <a:spcBef>
                <a:spcPts val="500"/>
              </a:spcBef>
              <a:buFont typeface="Arial" panose="020B0604020202020204" pitchFamily="34" charset="0"/>
              <a:buChar char="•"/>
            </a:lvl8pPr>
            <a:lvl9pPr marL="3886103" indent="-228594" defTabSz="914377">
              <a:lnSpc>
                <a:spcPct val="90000"/>
              </a:lnSpc>
              <a:spcBef>
                <a:spcPts val="500"/>
              </a:spcBef>
              <a:buFont typeface="Arial" panose="020B0604020202020204" pitchFamily="34" charset="0"/>
              <a:buChar char="•"/>
            </a:lvl9pPr>
          </a:lstStyle>
          <a:p>
            <a:pPr marL="0" indent="0">
              <a:buNone/>
              <a:defRPr/>
            </a:pPr>
            <a:r>
              <a:rPr lang="en-GB" sz="1400" b="0">
                <a:solidFill>
                  <a:schemeClr val="tx1"/>
                </a:solidFill>
                <a:latin typeface="Poppins"/>
                <a:cs typeface="Poppins"/>
              </a:rPr>
              <a:t>During Phase 3, use cases were defined to support building the scope and design of the solution. The use cases were captured as a description of how a member involved in the trialling process could interact or use REVEAL to address a business problem or opportunity. After initially identifying 43 use cases, these were then refined down to 15 after extensive engagement within NESO and with industry. The delivery of the Live Trial Environment POC meets the objectives set out by four of these use cases.</a:t>
            </a:r>
          </a:p>
        </p:txBody>
      </p:sp>
      <p:sp>
        <p:nvSpPr>
          <p:cNvPr id="5" name="Title 1">
            <a:extLst>
              <a:ext uri="{FF2B5EF4-FFF2-40B4-BE49-F238E27FC236}">
                <a16:creationId xmlns:a16="http://schemas.microsoft.com/office/drawing/2014/main" id="{C8BAF2EE-1AC0-DD77-14AE-E16D0C7D3C8A}"/>
              </a:ext>
            </a:extLst>
          </p:cNvPr>
          <p:cNvSpPr txBox="1">
            <a:spLocks/>
          </p:cNvSpPr>
          <p:nvPr/>
        </p:nvSpPr>
        <p:spPr>
          <a:xfrm>
            <a:off x="592435" y="617051"/>
            <a:ext cx="10515600" cy="829579"/>
          </a:xfrm>
          <a:prstGeom prst="rect">
            <a:avLst/>
          </a:prstGeom>
        </p:spPr>
        <p:txBody>
          <a:bodyPr vert="horz" lIns="0" tIns="45720" rIns="91440" bIns="45720" rtlCol="0" anchor="t">
            <a:normAutofit/>
          </a:bodyPr>
          <a:lstStyle>
            <a:lvl1pPr algn="l" defTabSz="914400" rtl="0" eaLnBrk="1" latinLnBrk="0" hangingPunct="1">
              <a:lnSpc>
                <a:spcPct val="90000"/>
              </a:lnSpc>
              <a:spcBef>
                <a:spcPct val="0"/>
              </a:spcBef>
              <a:buNone/>
              <a:defRPr sz="4400" b="1" i="0" kern="1200">
                <a:solidFill>
                  <a:schemeClr val="accent1"/>
                </a:solidFill>
                <a:latin typeface="Arial" panose="020B0604020202020204" pitchFamily="34" charset="0"/>
                <a:ea typeface="+mj-ea"/>
                <a:cs typeface="Arial" panose="020B0604020202020204" pitchFamily="34" charset="0"/>
              </a:defRPr>
            </a:lvl1pPr>
          </a:lstStyle>
          <a:p>
            <a:r>
              <a:rPr lang="en-GB" sz="2400">
                <a:solidFill>
                  <a:schemeClr val="tx2">
                    <a:lumMod val="90000"/>
                    <a:lumOff val="10000"/>
                  </a:schemeClr>
                </a:solidFill>
                <a:latin typeface="Poppins" panose="00000500000000000000" pitchFamily="2" charset="0"/>
                <a:cs typeface="Poppins" panose="00000500000000000000" pitchFamily="2" charset="0"/>
              </a:rPr>
              <a:t>The delivery of the Live Trial Environment POC fulfilled four </a:t>
            </a:r>
          </a:p>
          <a:p>
            <a:r>
              <a:rPr lang="en-GB" sz="2400">
                <a:solidFill>
                  <a:schemeClr val="tx2">
                    <a:lumMod val="90000"/>
                    <a:lumOff val="10000"/>
                  </a:schemeClr>
                </a:solidFill>
                <a:latin typeface="Poppins" panose="00000500000000000000" pitchFamily="2" charset="0"/>
                <a:cs typeface="Poppins" panose="00000500000000000000" pitchFamily="2" charset="0"/>
              </a:rPr>
              <a:t>of the REVEAL use cases defined in the design phase</a:t>
            </a:r>
          </a:p>
        </p:txBody>
      </p:sp>
      <p:sp>
        <p:nvSpPr>
          <p:cNvPr id="6" name="Text Placeholder 2">
            <a:extLst>
              <a:ext uri="{FF2B5EF4-FFF2-40B4-BE49-F238E27FC236}">
                <a16:creationId xmlns:a16="http://schemas.microsoft.com/office/drawing/2014/main" id="{04EB70B2-D702-8720-764E-297E9C3892E6}"/>
              </a:ext>
            </a:extLst>
          </p:cNvPr>
          <p:cNvSpPr txBox="1">
            <a:spLocks/>
          </p:cNvSpPr>
          <p:nvPr/>
        </p:nvSpPr>
        <p:spPr>
          <a:xfrm>
            <a:off x="1237175" y="5700612"/>
            <a:ext cx="9905786" cy="440080"/>
          </a:xfrm>
          <a:prstGeom prst="rect">
            <a:avLst/>
          </a:prstGeom>
          <a:solidFill>
            <a:schemeClr val="bg1">
              <a:lumMod val="85000"/>
            </a:schemeClr>
          </a:solidFill>
          <a:ln>
            <a:noFill/>
          </a:ln>
        </p:spPr>
        <p:txBody>
          <a:bodyPr lIns="0" tIns="45720" rIns="91440" bIns="45720" numCol="1" anchor="t"/>
          <a:lstStyle>
            <a:lvl1pPr marL="285750" indent="-285750" defTabSz="914377">
              <a:lnSpc>
                <a:spcPct val="90000"/>
              </a:lnSpc>
              <a:spcBef>
                <a:spcPts val="1000"/>
              </a:spcBef>
              <a:buClr>
                <a:srgbClr val="0070C0"/>
              </a:buClr>
              <a:buFont typeface="Arial" panose="020B0604020202020204" pitchFamily="34" charset="0"/>
              <a:buChar char="•"/>
              <a:defRPr sz="1600" b="1" i="0">
                <a:solidFill>
                  <a:srgbClr val="FEBE23"/>
                </a:solidFill>
                <a:latin typeface="HelveticaNeueLT Pro 55 Roman" panose="020B0604020202020204" pitchFamily="34" charset="77"/>
              </a:defRPr>
            </a:lvl1pPr>
            <a:lvl2pPr marL="457189" indent="0" defTabSz="914377">
              <a:lnSpc>
                <a:spcPct val="90000"/>
              </a:lnSpc>
              <a:spcBef>
                <a:spcPts val="500"/>
              </a:spcBef>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77" indent="0" defTabSz="914377">
              <a:lnSpc>
                <a:spcPct val="90000"/>
              </a:lnSpc>
              <a:spcBef>
                <a:spcPts val="500"/>
              </a:spcBef>
              <a:buFont typeface="Arial" panose="020B0604020202020204" pitchFamily="34" charset="0"/>
              <a:buNone/>
              <a:defRPr sz="1400" b="0" i="0">
                <a:solidFill>
                  <a:srgbClr val="E8BC28"/>
                </a:solidFill>
                <a:latin typeface="HelveticaNeueLT Std Lt" panose="020B0403020202020204" pitchFamily="34" charset="0"/>
              </a:defRPr>
            </a:lvl3pPr>
            <a:lvl4pPr marL="1371566" indent="0" defTabSz="914377">
              <a:lnSpc>
                <a:spcPct val="90000"/>
              </a:lnSpc>
              <a:spcBef>
                <a:spcPts val="500"/>
              </a:spcBef>
              <a:buFont typeface="Arial" panose="020B0604020202020204" pitchFamily="34" charset="0"/>
              <a:buNone/>
              <a:defRPr sz="1400" b="0" i="0">
                <a:solidFill>
                  <a:srgbClr val="E8BC28"/>
                </a:solidFill>
                <a:latin typeface="HelveticaNeueLT Std Lt" panose="020B0403020202020204" pitchFamily="34" charset="0"/>
              </a:defRPr>
            </a:lvl4pPr>
            <a:lvl5pPr marL="1828755" indent="0" defTabSz="914377">
              <a:lnSpc>
                <a:spcPct val="90000"/>
              </a:lnSpc>
              <a:spcBef>
                <a:spcPts val="500"/>
              </a:spcBef>
              <a:buFont typeface="Arial" panose="020B0604020202020204" pitchFamily="34" charset="0"/>
              <a:buNone/>
              <a:defRPr b="0" i="0">
                <a:latin typeface="HelveticaNeueLT Std Thin" panose="020B0403020202020204" pitchFamily="34" charset="0"/>
              </a:defRPr>
            </a:lvl5pPr>
            <a:lvl6pPr marL="2514537" indent="-228594" defTabSz="914377">
              <a:lnSpc>
                <a:spcPct val="90000"/>
              </a:lnSpc>
              <a:spcBef>
                <a:spcPts val="500"/>
              </a:spcBef>
              <a:buFont typeface="Arial" panose="020B0604020202020204" pitchFamily="34" charset="0"/>
              <a:buChar char="•"/>
            </a:lvl6pPr>
            <a:lvl7pPr marL="2971726" indent="-228594" defTabSz="914377">
              <a:lnSpc>
                <a:spcPct val="90000"/>
              </a:lnSpc>
              <a:spcBef>
                <a:spcPts val="500"/>
              </a:spcBef>
              <a:buFont typeface="Arial" panose="020B0604020202020204" pitchFamily="34" charset="0"/>
              <a:buChar char="•"/>
            </a:lvl7pPr>
            <a:lvl8pPr marL="3428914" indent="-228594" defTabSz="914377">
              <a:lnSpc>
                <a:spcPct val="90000"/>
              </a:lnSpc>
              <a:spcBef>
                <a:spcPts val="500"/>
              </a:spcBef>
              <a:buFont typeface="Arial" panose="020B0604020202020204" pitchFamily="34" charset="0"/>
              <a:buChar char="•"/>
            </a:lvl8pPr>
            <a:lvl9pPr marL="3886103" indent="-228594" defTabSz="914377">
              <a:lnSpc>
                <a:spcPct val="90000"/>
              </a:lnSpc>
              <a:spcBef>
                <a:spcPts val="500"/>
              </a:spcBef>
              <a:buFont typeface="Arial" panose="020B0604020202020204" pitchFamily="34" charset="0"/>
              <a:buChar char="•"/>
            </a:lvl9pPr>
          </a:lstStyle>
          <a:p>
            <a:pPr marL="0" indent="0" algn="ctr">
              <a:buNone/>
              <a:defRPr/>
            </a:pPr>
            <a:r>
              <a:rPr lang="en-GB" sz="1200">
                <a:solidFill>
                  <a:schemeClr val="tx1"/>
                </a:solidFill>
                <a:latin typeface="Poppins" panose="00000500000000000000" pitchFamily="2" charset="0"/>
                <a:cs typeface="Poppins" panose="00000500000000000000" pitchFamily="2" charset="0"/>
              </a:rPr>
              <a:t>Please note: </a:t>
            </a:r>
            <a:r>
              <a:rPr lang="en-US" sz="1200" b="0">
                <a:solidFill>
                  <a:schemeClr val="tx1"/>
                </a:solidFill>
                <a:latin typeface="Poppins" panose="00000500000000000000" pitchFamily="2" charset="0"/>
                <a:cs typeface="Poppins" panose="00000500000000000000" pitchFamily="2" charset="0"/>
              </a:rPr>
              <a:t>Despite the Live Trial Environment POC having successfully delivered against these use cases, this does not preclude future iterations of the Live Trial Environment from continuing to align with the same use cases</a:t>
            </a:r>
            <a:endParaRPr lang="en-GB" sz="1200" b="0">
              <a:solidFill>
                <a:schemeClr val="tx1"/>
              </a:solidFill>
              <a:latin typeface="Poppins" panose="00000500000000000000" pitchFamily="2" charset="0"/>
              <a:cs typeface="Poppins" panose="00000500000000000000" pitchFamily="2" charset="0"/>
            </a:endParaRPr>
          </a:p>
        </p:txBody>
      </p:sp>
      <p:grpSp>
        <p:nvGrpSpPr>
          <p:cNvPr id="9" name="Group 8">
            <a:extLst>
              <a:ext uri="{FF2B5EF4-FFF2-40B4-BE49-F238E27FC236}">
                <a16:creationId xmlns:a16="http://schemas.microsoft.com/office/drawing/2014/main" id="{7DD39F2D-9458-CCC9-3B0A-6BBED30FD3C9}"/>
              </a:ext>
            </a:extLst>
          </p:cNvPr>
          <p:cNvGrpSpPr/>
          <p:nvPr/>
        </p:nvGrpSpPr>
        <p:grpSpPr>
          <a:xfrm>
            <a:off x="994145" y="2496395"/>
            <a:ext cx="1432402" cy="1432402"/>
            <a:chOff x="8304933" y="3757125"/>
            <a:chExt cx="1079858" cy="1079858"/>
          </a:xfrm>
        </p:grpSpPr>
        <p:sp>
          <p:nvSpPr>
            <p:cNvPr id="38" name="Oval 13">
              <a:extLst>
                <a:ext uri="{FF2B5EF4-FFF2-40B4-BE49-F238E27FC236}">
                  <a16:creationId xmlns:a16="http://schemas.microsoft.com/office/drawing/2014/main" id="{2E8F639E-71E0-C1FF-FC82-ACD7C0FE4D1C}"/>
                </a:ext>
              </a:extLst>
            </p:cNvPr>
            <p:cNvSpPr>
              <a:spLocks noChangeArrowheads="1"/>
            </p:cNvSpPr>
            <p:nvPr/>
          </p:nvSpPr>
          <p:spPr bwMode="auto">
            <a:xfrm>
              <a:off x="8304933" y="3757125"/>
              <a:ext cx="1079858" cy="1079858"/>
            </a:xfrm>
            <a:prstGeom prst="ellipse">
              <a:avLst/>
            </a:prstGeom>
            <a:solidFill>
              <a:schemeClr val="tx2">
                <a:lumMod val="90000"/>
                <a:lumOff val="10000"/>
              </a:schemeClr>
            </a:solidFill>
            <a:ln>
              <a:noFill/>
            </a:ln>
          </p:spPr>
          <p:txBody>
            <a:bodyPr vert="horz" wrap="square" lIns="41174" tIns="20587" rIns="41174" bIns="20587" numCol="1" anchor="t" anchorCtr="0" compatLnSpc="1">
              <a:prstTxWarp prst="textNoShape">
                <a:avLst/>
              </a:prstTxWarp>
            </a:bodyPr>
            <a:lstStyle/>
            <a:p>
              <a:pPr defTabSz="823485"/>
              <a:endParaRPr lang="en-US" sz="1621">
                <a:solidFill>
                  <a:srgbClr val="FFFFFF"/>
                </a:solidFill>
                <a:latin typeface="Poppins" panose="00000500000000000000" pitchFamily="2" charset="0"/>
                <a:cs typeface="Poppins" panose="00000500000000000000" pitchFamily="2" charset="0"/>
              </a:endParaRPr>
            </a:p>
          </p:txBody>
        </p:sp>
        <p:grpSp>
          <p:nvGrpSpPr>
            <p:cNvPr id="39" name="Group 38">
              <a:extLst>
                <a:ext uri="{FF2B5EF4-FFF2-40B4-BE49-F238E27FC236}">
                  <a16:creationId xmlns:a16="http://schemas.microsoft.com/office/drawing/2014/main" id="{182005BE-037A-FA50-A531-FD893CB6C0A9}"/>
                </a:ext>
              </a:extLst>
            </p:cNvPr>
            <p:cNvGrpSpPr/>
            <p:nvPr/>
          </p:nvGrpSpPr>
          <p:grpSpPr>
            <a:xfrm>
              <a:off x="8488148" y="3983168"/>
              <a:ext cx="673100" cy="614363"/>
              <a:chOff x="11047413" y="6575425"/>
              <a:chExt cx="673100" cy="614363"/>
            </a:xfrm>
            <a:solidFill>
              <a:schemeClr val="bg1"/>
            </a:solidFill>
          </p:grpSpPr>
          <p:sp>
            <p:nvSpPr>
              <p:cNvPr id="40" name="Freeform 47">
                <a:extLst>
                  <a:ext uri="{FF2B5EF4-FFF2-40B4-BE49-F238E27FC236}">
                    <a16:creationId xmlns:a16="http://schemas.microsoft.com/office/drawing/2014/main" id="{9FCE9426-0A53-DE70-B1FF-1080BADE3A49}"/>
                  </a:ext>
                </a:extLst>
              </p:cNvPr>
              <p:cNvSpPr>
                <a:spLocks noEditPoints="1"/>
              </p:cNvSpPr>
              <p:nvPr/>
            </p:nvSpPr>
            <p:spPr bwMode="auto">
              <a:xfrm>
                <a:off x="11168063" y="6575425"/>
                <a:ext cx="549275" cy="107950"/>
              </a:xfrm>
              <a:custGeom>
                <a:avLst/>
                <a:gdLst>
                  <a:gd name="T0" fmla="*/ 4 w 146"/>
                  <a:gd name="T1" fmla="*/ 29 h 29"/>
                  <a:gd name="T2" fmla="*/ 142 w 146"/>
                  <a:gd name="T3" fmla="*/ 29 h 29"/>
                  <a:gd name="T4" fmla="*/ 142 w 146"/>
                  <a:gd name="T5" fmla="*/ 29 h 29"/>
                  <a:gd name="T6" fmla="*/ 146 w 146"/>
                  <a:gd name="T7" fmla="*/ 25 h 29"/>
                  <a:gd name="T8" fmla="*/ 144 w 146"/>
                  <a:gd name="T9" fmla="*/ 22 h 29"/>
                  <a:gd name="T10" fmla="*/ 122 w 146"/>
                  <a:gd name="T11" fmla="*/ 1 h 29"/>
                  <a:gd name="T12" fmla="*/ 120 w 146"/>
                  <a:gd name="T13" fmla="*/ 0 h 29"/>
                  <a:gd name="T14" fmla="*/ 26 w 146"/>
                  <a:gd name="T15" fmla="*/ 0 h 29"/>
                  <a:gd name="T16" fmla="*/ 24 w 146"/>
                  <a:gd name="T17" fmla="*/ 1 h 29"/>
                  <a:gd name="T18" fmla="*/ 1 w 146"/>
                  <a:gd name="T19" fmla="*/ 23 h 29"/>
                  <a:gd name="T20" fmla="*/ 0 w 146"/>
                  <a:gd name="T21" fmla="*/ 27 h 29"/>
                  <a:gd name="T22" fmla="*/ 4 w 146"/>
                  <a:gd name="T23" fmla="*/ 29 h 29"/>
                  <a:gd name="T24" fmla="*/ 28 w 146"/>
                  <a:gd name="T25" fmla="*/ 7 h 29"/>
                  <a:gd name="T26" fmla="*/ 118 w 146"/>
                  <a:gd name="T27" fmla="*/ 7 h 29"/>
                  <a:gd name="T28" fmla="*/ 133 w 146"/>
                  <a:gd name="T29" fmla="*/ 22 h 29"/>
                  <a:gd name="T30" fmla="*/ 13 w 146"/>
                  <a:gd name="T31" fmla="*/ 22 h 29"/>
                  <a:gd name="T32" fmla="*/ 28 w 146"/>
                  <a:gd name="T33" fmla="*/ 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6" h="29">
                    <a:moveTo>
                      <a:pt x="4" y="29"/>
                    </a:moveTo>
                    <a:cubicBezTo>
                      <a:pt x="142" y="29"/>
                      <a:pt x="142" y="29"/>
                      <a:pt x="142" y="29"/>
                    </a:cubicBezTo>
                    <a:cubicBezTo>
                      <a:pt x="142" y="29"/>
                      <a:pt x="142" y="29"/>
                      <a:pt x="142" y="29"/>
                    </a:cubicBezTo>
                    <a:cubicBezTo>
                      <a:pt x="144" y="29"/>
                      <a:pt x="146" y="28"/>
                      <a:pt x="146" y="25"/>
                    </a:cubicBezTo>
                    <a:cubicBezTo>
                      <a:pt x="146" y="24"/>
                      <a:pt x="145" y="23"/>
                      <a:pt x="144" y="22"/>
                    </a:cubicBezTo>
                    <a:cubicBezTo>
                      <a:pt x="122" y="1"/>
                      <a:pt x="122" y="1"/>
                      <a:pt x="122" y="1"/>
                    </a:cubicBezTo>
                    <a:cubicBezTo>
                      <a:pt x="122" y="0"/>
                      <a:pt x="121" y="0"/>
                      <a:pt x="120" y="0"/>
                    </a:cubicBezTo>
                    <a:cubicBezTo>
                      <a:pt x="26" y="0"/>
                      <a:pt x="26" y="0"/>
                      <a:pt x="26" y="0"/>
                    </a:cubicBezTo>
                    <a:cubicBezTo>
                      <a:pt x="25" y="0"/>
                      <a:pt x="25" y="0"/>
                      <a:pt x="24" y="1"/>
                    </a:cubicBezTo>
                    <a:cubicBezTo>
                      <a:pt x="1" y="23"/>
                      <a:pt x="1" y="23"/>
                      <a:pt x="1" y="23"/>
                    </a:cubicBezTo>
                    <a:cubicBezTo>
                      <a:pt x="0" y="24"/>
                      <a:pt x="0" y="25"/>
                      <a:pt x="0" y="27"/>
                    </a:cubicBezTo>
                    <a:cubicBezTo>
                      <a:pt x="1" y="28"/>
                      <a:pt x="2" y="29"/>
                      <a:pt x="4" y="29"/>
                    </a:cubicBezTo>
                    <a:close/>
                    <a:moveTo>
                      <a:pt x="28" y="7"/>
                    </a:moveTo>
                    <a:cubicBezTo>
                      <a:pt x="118" y="7"/>
                      <a:pt x="118" y="7"/>
                      <a:pt x="118" y="7"/>
                    </a:cubicBezTo>
                    <a:cubicBezTo>
                      <a:pt x="133" y="22"/>
                      <a:pt x="133" y="22"/>
                      <a:pt x="133" y="22"/>
                    </a:cubicBezTo>
                    <a:cubicBezTo>
                      <a:pt x="13" y="22"/>
                      <a:pt x="13" y="22"/>
                      <a:pt x="13" y="22"/>
                    </a:cubicBezTo>
                    <a:lnTo>
                      <a:pt x="28"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1174" tIns="20587" rIns="41174" bIns="20587" numCol="1" anchor="t" anchorCtr="0" compatLnSpc="1">
                <a:prstTxWarp prst="textNoShape">
                  <a:avLst/>
                </a:prstTxWarp>
              </a:bodyPr>
              <a:lstStyle/>
              <a:p>
                <a:pPr defTabSz="823485"/>
                <a:endParaRPr lang="en-US" sz="1621">
                  <a:solidFill>
                    <a:srgbClr val="FFFFFF"/>
                  </a:solidFill>
                  <a:latin typeface="Poppins" panose="00000500000000000000" pitchFamily="2" charset="0"/>
                  <a:cs typeface="Poppins" panose="00000500000000000000" pitchFamily="2" charset="0"/>
                </a:endParaRPr>
              </a:p>
            </p:txBody>
          </p:sp>
          <p:sp>
            <p:nvSpPr>
              <p:cNvPr id="41" name="Freeform 48">
                <a:extLst>
                  <a:ext uri="{FF2B5EF4-FFF2-40B4-BE49-F238E27FC236}">
                    <a16:creationId xmlns:a16="http://schemas.microsoft.com/office/drawing/2014/main" id="{FF117A8F-6081-17FE-5F73-6E1DECAC933A}"/>
                  </a:ext>
                </a:extLst>
              </p:cNvPr>
              <p:cNvSpPr>
                <a:spLocks noEditPoints="1"/>
              </p:cNvSpPr>
              <p:nvPr/>
            </p:nvSpPr>
            <p:spPr bwMode="auto">
              <a:xfrm>
                <a:off x="11047413" y="6964363"/>
                <a:ext cx="673100" cy="225425"/>
              </a:xfrm>
              <a:custGeom>
                <a:avLst/>
                <a:gdLst>
                  <a:gd name="T0" fmla="*/ 173 w 179"/>
                  <a:gd name="T1" fmla="*/ 13 h 60"/>
                  <a:gd name="T2" fmla="*/ 160 w 179"/>
                  <a:gd name="T3" fmla="*/ 12 h 60"/>
                  <a:gd name="T4" fmla="*/ 131 w 179"/>
                  <a:gd name="T5" fmla="*/ 25 h 60"/>
                  <a:gd name="T6" fmla="*/ 124 w 179"/>
                  <a:gd name="T7" fmla="*/ 21 h 60"/>
                  <a:gd name="T8" fmla="*/ 83 w 179"/>
                  <a:gd name="T9" fmla="*/ 9 h 60"/>
                  <a:gd name="T10" fmla="*/ 38 w 179"/>
                  <a:gd name="T11" fmla="*/ 9 h 60"/>
                  <a:gd name="T12" fmla="*/ 38 w 179"/>
                  <a:gd name="T13" fmla="*/ 4 h 60"/>
                  <a:gd name="T14" fmla="*/ 34 w 179"/>
                  <a:gd name="T15" fmla="*/ 0 h 60"/>
                  <a:gd name="T16" fmla="*/ 4 w 179"/>
                  <a:gd name="T17" fmla="*/ 0 h 60"/>
                  <a:gd name="T18" fmla="*/ 0 w 179"/>
                  <a:gd name="T19" fmla="*/ 4 h 60"/>
                  <a:gd name="T20" fmla="*/ 0 w 179"/>
                  <a:gd name="T21" fmla="*/ 57 h 60"/>
                  <a:gd name="T22" fmla="*/ 4 w 179"/>
                  <a:gd name="T23" fmla="*/ 60 h 60"/>
                  <a:gd name="T24" fmla="*/ 34 w 179"/>
                  <a:gd name="T25" fmla="*/ 60 h 60"/>
                  <a:gd name="T26" fmla="*/ 38 w 179"/>
                  <a:gd name="T27" fmla="*/ 57 h 60"/>
                  <a:gd name="T28" fmla="*/ 38 w 179"/>
                  <a:gd name="T29" fmla="*/ 49 h 60"/>
                  <a:gd name="T30" fmla="*/ 38 w 179"/>
                  <a:gd name="T31" fmla="*/ 49 h 60"/>
                  <a:gd name="T32" fmla="*/ 54 w 179"/>
                  <a:gd name="T33" fmla="*/ 47 h 60"/>
                  <a:gd name="T34" fmla="*/ 107 w 179"/>
                  <a:gd name="T35" fmla="*/ 59 h 60"/>
                  <a:gd name="T36" fmla="*/ 127 w 179"/>
                  <a:gd name="T37" fmla="*/ 56 h 60"/>
                  <a:gd name="T38" fmla="*/ 171 w 179"/>
                  <a:gd name="T39" fmla="*/ 36 h 60"/>
                  <a:gd name="T40" fmla="*/ 179 w 179"/>
                  <a:gd name="T41" fmla="*/ 25 h 60"/>
                  <a:gd name="T42" fmla="*/ 173 w 179"/>
                  <a:gd name="T43" fmla="*/ 13 h 60"/>
                  <a:gd name="T44" fmla="*/ 30 w 179"/>
                  <a:gd name="T45" fmla="*/ 53 h 60"/>
                  <a:gd name="T46" fmla="*/ 8 w 179"/>
                  <a:gd name="T47" fmla="*/ 53 h 60"/>
                  <a:gd name="T48" fmla="*/ 8 w 179"/>
                  <a:gd name="T49" fmla="*/ 8 h 60"/>
                  <a:gd name="T50" fmla="*/ 30 w 179"/>
                  <a:gd name="T51" fmla="*/ 8 h 60"/>
                  <a:gd name="T52" fmla="*/ 30 w 179"/>
                  <a:gd name="T53" fmla="*/ 53 h 60"/>
                  <a:gd name="T54" fmla="*/ 168 w 179"/>
                  <a:gd name="T55" fmla="*/ 29 h 60"/>
                  <a:gd name="T56" fmla="*/ 124 w 179"/>
                  <a:gd name="T57" fmla="*/ 49 h 60"/>
                  <a:gd name="T58" fmla="*/ 57 w 179"/>
                  <a:gd name="T59" fmla="*/ 40 h 60"/>
                  <a:gd name="T60" fmla="*/ 38 w 179"/>
                  <a:gd name="T61" fmla="*/ 41 h 60"/>
                  <a:gd name="T62" fmla="*/ 38 w 179"/>
                  <a:gd name="T63" fmla="*/ 16 h 60"/>
                  <a:gd name="T64" fmla="*/ 81 w 179"/>
                  <a:gd name="T65" fmla="*/ 16 h 60"/>
                  <a:gd name="T66" fmla="*/ 122 w 179"/>
                  <a:gd name="T67" fmla="*/ 28 h 60"/>
                  <a:gd name="T68" fmla="*/ 126 w 179"/>
                  <a:gd name="T69" fmla="*/ 31 h 60"/>
                  <a:gd name="T70" fmla="*/ 126 w 179"/>
                  <a:gd name="T71" fmla="*/ 32 h 60"/>
                  <a:gd name="T72" fmla="*/ 126 w 179"/>
                  <a:gd name="T73" fmla="*/ 32 h 60"/>
                  <a:gd name="T74" fmla="*/ 126 w 179"/>
                  <a:gd name="T75" fmla="*/ 35 h 60"/>
                  <a:gd name="T76" fmla="*/ 124 w 179"/>
                  <a:gd name="T77" fmla="*/ 39 h 60"/>
                  <a:gd name="T78" fmla="*/ 119 w 179"/>
                  <a:gd name="T79" fmla="*/ 39 h 60"/>
                  <a:gd name="T80" fmla="*/ 76 w 179"/>
                  <a:gd name="T81" fmla="*/ 26 h 60"/>
                  <a:gd name="T82" fmla="*/ 71 w 179"/>
                  <a:gd name="T83" fmla="*/ 29 h 60"/>
                  <a:gd name="T84" fmla="*/ 74 w 179"/>
                  <a:gd name="T85" fmla="*/ 34 h 60"/>
                  <a:gd name="T86" fmla="*/ 117 w 179"/>
                  <a:gd name="T87" fmla="*/ 46 h 60"/>
                  <a:gd name="T88" fmla="*/ 121 w 179"/>
                  <a:gd name="T89" fmla="*/ 47 h 60"/>
                  <a:gd name="T90" fmla="*/ 128 w 179"/>
                  <a:gd name="T91" fmla="*/ 45 h 60"/>
                  <a:gd name="T92" fmla="*/ 133 w 179"/>
                  <a:gd name="T93" fmla="*/ 38 h 60"/>
                  <a:gd name="T94" fmla="*/ 134 w 179"/>
                  <a:gd name="T95" fmla="*/ 32 h 60"/>
                  <a:gd name="T96" fmla="*/ 163 w 179"/>
                  <a:gd name="T97" fmla="*/ 19 h 60"/>
                  <a:gd name="T98" fmla="*/ 169 w 179"/>
                  <a:gd name="T99" fmla="*/ 19 h 60"/>
                  <a:gd name="T100" fmla="*/ 171 w 179"/>
                  <a:gd name="T101" fmla="*/ 25 h 60"/>
                  <a:gd name="T102" fmla="*/ 168 w 179"/>
                  <a:gd name="T103" fmla="*/ 2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9" h="60">
                    <a:moveTo>
                      <a:pt x="173" y="13"/>
                    </a:moveTo>
                    <a:cubicBezTo>
                      <a:pt x="169" y="10"/>
                      <a:pt x="165" y="10"/>
                      <a:pt x="160" y="12"/>
                    </a:cubicBezTo>
                    <a:cubicBezTo>
                      <a:pt x="131" y="25"/>
                      <a:pt x="131" y="25"/>
                      <a:pt x="131" y="25"/>
                    </a:cubicBezTo>
                    <a:cubicBezTo>
                      <a:pt x="129" y="24"/>
                      <a:pt x="127" y="22"/>
                      <a:pt x="124" y="21"/>
                    </a:cubicBezTo>
                    <a:cubicBezTo>
                      <a:pt x="83" y="9"/>
                      <a:pt x="83" y="9"/>
                      <a:pt x="83" y="9"/>
                    </a:cubicBezTo>
                    <a:cubicBezTo>
                      <a:pt x="76" y="7"/>
                      <a:pt x="57" y="6"/>
                      <a:pt x="38" y="9"/>
                    </a:cubicBezTo>
                    <a:cubicBezTo>
                      <a:pt x="38" y="4"/>
                      <a:pt x="38" y="4"/>
                      <a:pt x="38" y="4"/>
                    </a:cubicBezTo>
                    <a:cubicBezTo>
                      <a:pt x="38" y="2"/>
                      <a:pt x="36" y="0"/>
                      <a:pt x="34" y="0"/>
                    </a:cubicBezTo>
                    <a:cubicBezTo>
                      <a:pt x="4" y="0"/>
                      <a:pt x="4" y="0"/>
                      <a:pt x="4" y="0"/>
                    </a:cubicBezTo>
                    <a:cubicBezTo>
                      <a:pt x="2" y="0"/>
                      <a:pt x="0" y="2"/>
                      <a:pt x="0" y="4"/>
                    </a:cubicBezTo>
                    <a:cubicBezTo>
                      <a:pt x="0" y="57"/>
                      <a:pt x="0" y="57"/>
                      <a:pt x="0" y="57"/>
                    </a:cubicBezTo>
                    <a:cubicBezTo>
                      <a:pt x="0" y="59"/>
                      <a:pt x="2" y="60"/>
                      <a:pt x="4" y="60"/>
                    </a:cubicBezTo>
                    <a:cubicBezTo>
                      <a:pt x="34" y="60"/>
                      <a:pt x="34" y="60"/>
                      <a:pt x="34" y="60"/>
                    </a:cubicBezTo>
                    <a:cubicBezTo>
                      <a:pt x="36" y="60"/>
                      <a:pt x="38" y="59"/>
                      <a:pt x="38" y="57"/>
                    </a:cubicBezTo>
                    <a:cubicBezTo>
                      <a:pt x="38" y="49"/>
                      <a:pt x="38" y="49"/>
                      <a:pt x="38" y="49"/>
                    </a:cubicBezTo>
                    <a:cubicBezTo>
                      <a:pt x="38" y="49"/>
                      <a:pt x="38" y="49"/>
                      <a:pt x="38" y="49"/>
                    </a:cubicBezTo>
                    <a:cubicBezTo>
                      <a:pt x="43" y="47"/>
                      <a:pt x="50" y="45"/>
                      <a:pt x="54" y="47"/>
                    </a:cubicBezTo>
                    <a:cubicBezTo>
                      <a:pt x="74" y="56"/>
                      <a:pt x="93" y="59"/>
                      <a:pt x="107" y="59"/>
                    </a:cubicBezTo>
                    <a:cubicBezTo>
                      <a:pt x="116" y="59"/>
                      <a:pt x="124" y="57"/>
                      <a:pt x="127" y="56"/>
                    </a:cubicBezTo>
                    <a:cubicBezTo>
                      <a:pt x="171" y="36"/>
                      <a:pt x="171" y="36"/>
                      <a:pt x="171" y="36"/>
                    </a:cubicBezTo>
                    <a:cubicBezTo>
                      <a:pt x="175" y="34"/>
                      <a:pt x="178" y="30"/>
                      <a:pt x="179" y="25"/>
                    </a:cubicBezTo>
                    <a:cubicBezTo>
                      <a:pt x="179" y="21"/>
                      <a:pt x="177" y="16"/>
                      <a:pt x="173" y="13"/>
                    </a:cubicBezTo>
                    <a:close/>
                    <a:moveTo>
                      <a:pt x="30" y="53"/>
                    </a:moveTo>
                    <a:cubicBezTo>
                      <a:pt x="8" y="53"/>
                      <a:pt x="8" y="53"/>
                      <a:pt x="8" y="53"/>
                    </a:cubicBezTo>
                    <a:cubicBezTo>
                      <a:pt x="8" y="8"/>
                      <a:pt x="8" y="8"/>
                      <a:pt x="8" y="8"/>
                    </a:cubicBezTo>
                    <a:cubicBezTo>
                      <a:pt x="30" y="8"/>
                      <a:pt x="30" y="8"/>
                      <a:pt x="30" y="8"/>
                    </a:cubicBezTo>
                    <a:lnTo>
                      <a:pt x="30" y="53"/>
                    </a:lnTo>
                    <a:close/>
                    <a:moveTo>
                      <a:pt x="168" y="29"/>
                    </a:moveTo>
                    <a:cubicBezTo>
                      <a:pt x="124" y="49"/>
                      <a:pt x="124" y="49"/>
                      <a:pt x="124" y="49"/>
                    </a:cubicBezTo>
                    <a:cubicBezTo>
                      <a:pt x="118" y="52"/>
                      <a:pt x="90" y="55"/>
                      <a:pt x="57" y="40"/>
                    </a:cubicBezTo>
                    <a:cubicBezTo>
                      <a:pt x="52" y="37"/>
                      <a:pt x="44" y="39"/>
                      <a:pt x="38" y="41"/>
                    </a:cubicBezTo>
                    <a:cubicBezTo>
                      <a:pt x="38" y="16"/>
                      <a:pt x="38" y="16"/>
                      <a:pt x="38" y="16"/>
                    </a:cubicBezTo>
                    <a:cubicBezTo>
                      <a:pt x="57" y="13"/>
                      <a:pt x="75" y="15"/>
                      <a:pt x="81" y="16"/>
                    </a:cubicBezTo>
                    <a:cubicBezTo>
                      <a:pt x="122" y="28"/>
                      <a:pt x="122" y="28"/>
                      <a:pt x="122" y="28"/>
                    </a:cubicBezTo>
                    <a:cubicBezTo>
                      <a:pt x="124" y="29"/>
                      <a:pt x="125" y="30"/>
                      <a:pt x="126" y="31"/>
                    </a:cubicBezTo>
                    <a:cubicBezTo>
                      <a:pt x="126" y="31"/>
                      <a:pt x="126" y="32"/>
                      <a:pt x="126" y="32"/>
                    </a:cubicBezTo>
                    <a:cubicBezTo>
                      <a:pt x="126" y="32"/>
                      <a:pt x="126" y="32"/>
                      <a:pt x="126" y="32"/>
                    </a:cubicBezTo>
                    <a:cubicBezTo>
                      <a:pt x="126" y="33"/>
                      <a:pt x="126" y="34"/>
                      <a:pt x="126" y="35"/>
                    </a:cubicBezTo>
                    <a:cubicBezTo>
                      <a:pt x="126" y="37"/>
                      <a:pt x="125" y="38"/>
                      <a:pt x="124" y="39"/>
                    </a:cubicBezTo>
                    <a:cubicBezTo>
                      <a:pt x="122" y="40"/>
                      <a:pt x="121" y="40"/>
                      <a:pt x="119" y="39"/>
                    </a:cubicBezTo>
                    <a:cubicBezTo>
                      <a:pt x="76" y="26"/>
                      <a:pt x="76" y="26"/>
                      <a:pt x="76" y="26"/>
                    </a:cubicBezTo>
                    <a:cubicBezTo>
                      <a:pt x="74" y="26"/>
                      <a:pt x="72" y="27"/>
                      <a:pt x="71" y="29"/>
                    </a:cubicBezTo>
                    <a:cubicBezTo>
                      <a:pt x="71" y="31"/>
                      <a:pt x="72" y="33"/>
                      <a:pt x="74" y="34"/>
                    </a:cubicBezTo>
                    <a:cubicBezTo>
                      <a:pt x="117" y="46"/>
                      <a:pt x="117" y="46"/>
                      <a:pt x="117" y="46"/>
                    </a:cubicBezTo>
                    <a:cubicBezTo>
                      <a:pt x="118" y="47"/>
                      <a:pt x="120" y="47"/>
                      <a:pt x="121" y="47"/>
                    </a:cubicBezTo>
                    <a:cubicBezTo>
                      <a:pt x="123" y="47"/>
                      <a:pt x="126" y="46"/>
                      <a:pt x="128" y="45"/>
                    </a:cubicBezTo>
                    <a:cubicBezTo>
                      <a:pt x="130" y="43"/>
                      <a:pt x="132" y="41"/>
                      <a:pt x="133" y="38"/>
                    </a:cubicBezTo>
                    <a:cubicBezTo>
                      <a:pt x="134" y="36"/>
                      <a:pt x="134" y="34"/>
                      <a:pt x="134" y="32"/>
                    </a:cubicBezTo>
                    <a:cubicBezTo>
                      <a:pt x="163" y="19"/>
                      <a:pt x="163" y="19"/>
                      <a:pt x="163" y="19"/>
                    </a:cubicBezTo>
                    <a:cubicBezTo>
                      <a:pt x="165" y="18"/>
                      <a:pt x="167" y="18"/>
                      <a:pt x="169" y="19"/>
                    </a:cubicBezTo>
                    <a:cubicBezTo>
                      <a:pt x="170" y="20"/>
                      <a:pt x="171" y="23"/>
                      <a:pt x="171" y="25"/>
                    </a:cubicBezTo>
                    <a:cubicBezTo>
                      <a:pt x="171" y="27"/>
                      <a:pt x="170" y="28"/>
                      <a:pt x="168"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1174" tIns="20587" rIns="41174" bIns="20587" numCol="1" anchor="t" anchorCtr="0" compatLnSpc="1">
                <a:prstTxWarp prst="textNoShape">
                  <a:avLst/>
                </a:prstTxWarp>
              </a:bodyPr>
              <a:lstStyle/>
              <a:p>
                <a:pPr defTabSz="823485"/>
                <a:endParaRPr lang="en-US" sz="1621">
                  <a:solidFill>
                    <a:srgbClr val="FFFFFF"/>
                  </a:solidFill>
                  <a:latin typeface="Poppins" panose="00000500000000000000" pitchFamily="2" charset="0"/>
                  <a:cs typeface="Poppins" panose="00000500000000000000" pitchFamily="2" charset="0"/>
                </a:endParaRPr>
              </a:p>
            </p:txBody>
          </p:sp>
          <p:sp>
            <p:nvSpPr>
              <p:cNvPr id="42" name="Freeform 49">
                <a:extLst>
                  <a:ext uri="{FF2B5EF4-FFF2-40B4-BE49-F238E27FC236}">
                    <a16:creationId xmlns:a16="http://schemas.microsoft.com/office/drawing/2014/main" id="{8A80077D-B152-BD9C-58FC-D15A45D986AC}"/>
                  </a:ext>
                </a:extLst>
              </p:cNvPr>
              <p:cNvSpPr>
                <a:spLocks/>
              </p:cNvSpPr>
              <p:nvPr/>
            </p:nvSpPr>
            <p:spPr bwMode="auto">
              <a:xfrm>
                <a:off x="11168063" y="6710363"/>
                <a:ext cx="549275" cy="85725"/>
              </a:xfrm>
              <a:custGeom>
                <a:avLst/>
                <a:gdLst>
                  <a:gd name="T0" fmla="*/ 22 w 146"/>
                  <a:gd name="T1" fmla="*/ 2 h 23"/>
                  <a:gd name="T2" fmla="*/ 16 w 146"/>
                  <a:gd name="T3" fmla="*/ 2 h 23"/>
                  <a:gd name="T4" fmla="*/ 1 w 146"/>
                  <a:gd name="T5" fmla="*/ 17 h 23"/>
                  <a:gd name="T6" fmla="*/ 0 w 146"/>
                  <a:gd name="T7" fmla="*/ 21 h 23"/>
                  <a:gd name="T8" fmla="*/ 4 w 146"/>
                  <a:gd name="T9" fmla="*/ 23 h 23"/>
                  <a:gd name="T10" fmla="*/ 142 w 146"/>
                  <a:gd name="T11" fmla="*/ 23 h 23"/>
                  <a:gd name="T12" fmla="*/ 146 w 146"/>
                  <a:gd name="T13" fmla="*/ 21 h 23"/>
                  <a:gd name="T14" fmla="*/ 145 w 146"/>
                  <a:gd name="T15" fmla="*/ 17 h 23"/>
                  <a:gd name="T16" fmla="*/ 130 w 146"/>
                  <a:gd name="T17" fmla="*/ 2 h 23"/>
                  <a:gd name="T18" fmla="*/ 124 w 146"/>
                  <a:gd name="T19" fmla="*/ 2 h 23"/>
                  <a:gd name="T20" fmla="*/ 124 w 146"/>
                  <a:gd name="T21" fmla="*/ 7 h 23"/>
                  <a:gd name="T22" fmla="*/ 133 w 146"/>
                  <a:gd name="T23" fmla="*/ 16 h 23"/>
                  <a:gd name="T24" fmla="*/ 13 w 146"/>
                  <a:gd name="T25" fmla="*/ 16 h 23"/>
                  <a:gd name="T26" fmla="*/ 22 w 146"/>
                  <a:gd name="T27" fmla="*/ 7 h 23"/>
                  <a:gd name="T28" fmla="*/ 22 w 146"/>
                  <a:gd name="T29" fmla="*/ 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6" h="23">
                    <a:moveTo>
                      <a:pt x="22" y="2"/>
                    </a:moveTo>
                    <a:cubicBezTo>
                      <a:pt x="20" y="1"/>
                      <a:pt x="18" y="0"/>
                      <a:pt x="16" y="2"/>
                    </a:cubicBezTo>
                    <a:cubicBezTo>
                      <a:pt x="1" y="17"/>
                      <a:pt x="1" y="17"/>
                      <a:pt x="1" y="17"/>
                    </a:cubicBezTo>
                    <a:cubicBezTo>
                      <a:pt x="0" y="18"/>
                      <a:pt x="0" y="19"/>
                      <a:pt x="0" y="21"/>
                    </a:cubicBezTo>
                    <a:cubicBezTo>
                      <a:pt x="1" y="22"/>
                      <a:pt x="2" y="23"/>
                      <a:pt x="4" y="23"/>
                    </a:cubicBezTo>
                    <a:cubicBezTo>
                      <a:pt x="142" y="23"/>
                      <a:pt x="142" y="23"/>
                      <a:pt x="142" y="23"/>
                    </a:cubicBezTo>
                    <a:cubicBezTo>
                      <a:pt x="144" y="23"/>
                      <a:pt x="145" y="22"/>
                      <a:pt x="146" y="21"/>
                    </a:cubicBezTo>
                    <a:cubicBezTo>
                      <a:pt x="146" y="19"/>
                      <a:pt x="146" y="18"/>
                      <a:pt x="145" y="17"/>
                    </a:cubicBezTo>
                    <a:cubicBezTo>
                      <a:pt x="130" y="2"/>
                      <a:pt x="130" y="2"/>
                      <a:pt x="130" y="2"/>
                    </a:cubicBezTo>
                    <a:cubicBezTo>
                      <a:pt x="128" y="0"/>
                      <a:pt x="126" y="0"/>
                      <a:pt x="124" y="2"/>
                    </a:cubicBezTo>
                    <a:cubicBezTo>
                      <a:pt x="123" y="3"/>
                      <a:pt x="123" y="6"/>
                      <a:pt x="124" y="7"/>
                    </a:cubicBezTo>
                    <a:cubicBezTo>
                      <a:pt x="133" y="16"/>
                      <a:pt x="133" y="16"/>
                      <a:pt x="133" y="16"/>
                    </a:cubicBezTo>
                    <a:cubicBezTo>
                      <a:pt x="13" y="16"/>
                      <a:pt x="13" y="16"/>
                      <a:pt x="13" y="16"/>
                    </a:cubicBezTo>
                    <a:cubicBezTo>
                      <a:pt x="22" y="7"/>
                      <a:pt x="22" y="7"/>
                      <a:pt x="22" y="7"/>
                    </a:cubicBezTo>
                    <a:cubicBezTo>
                      <a:pt x="23" y="6"/>
                      <a:pt x="23" y="3"/>
                      <a:pt x="2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1174" tIns="20587" rIns="41174" bIns="20587" numCol="1" anchor="t" anchorCtr="0" compatLnSpc="1">
                <a:prstTxWarp prst="textNoShape">
                  <a:avLst/>
                </a:prstTxWarp>
              </a:bodyPr>
              <a:lstStyle/>
              <a:p>
                <a:pPr defTabSz="823485"/>
                <a:endParaRPr lang="en-US" sz="1621">
                  <a:solidFill>
                    <a:srgbClr val="FFFFFF"/>
                  </a:solidFill>
                  <a:latin typeface="Poppins" panose="00000500000000000000" pitchFamily="2" charset="0"/>
                  <a:cs typeface="Poppins" panose="00000500000000000000" pitchFamily="2" charset="0"/>
                </a:endParaRPr>
              </a:p>
            </p:txBody>
          </p:sp>
          <p:sp>
            <p:nvSpPr>
              <p:cNvPr id="43" name="Freeform 50">
                <a:extLst>
                  <a:ext uri="{FF2B5EF4-FFF2-40B4-BE49-F238E27FC236}">
                    <a16:creationId xmlns:a16="http://schemas.microsoft.com/office/drawing/2014/main" id="{752F2643-D4C2-9E0A-AA42-E65564062939}"/>
                  </a:ext>
                </a:extLst>
              </p:cNvPr>
              <p:cNvSpPr>
                <a:spLocks/>
              </p:cNvSpPr>
              <p:nvPr/>
            </p:nvSpPr>
            <p:spPr bwMode="auto">
              <a:xfrm>
                <a:off x="11168063" y="6823075"/>
                <a:ext cx="549275" cy="85725"/>
              </a:xfrm>
              <a:custGeom>
                <a:avLst/>
                <a:gdLst>
                  <a:gd name="T0" fmla="*/ 4 w 146"/>
                  <a:gd name="T1" fmla="*/ 23 h 23"/>
                  <a:gd name="T2" fmla="*/ 142 w 146"/>
                  <a:gd name="T3" fmla="*/ 23 h 23"/>
                  <a:gd name="T4" fmla="*/ 146 w 146"/>
                  <a:gd name="T5" fmla="*/ 21 h 23"/>
                  <a:gd name="T6" fmla="*/ 145 w 146"/>
                  <a:gd name="T7" fmla="*/ 17 h 23"/>
                  <a:gd name="T8" fmla="*/ 130 w 146"/>
                  <a:gd name="T9" fmla="*/ 2 h 23"/>
                  <a:gd name="T10" fmla="*/ 124 w 146"/>
                  <a:gd name="T11" fmla="*/ 2 h 23"/>
                  <a:gd name="T12" fmla="*/ 124 w 146"/>
                  <a:gd name="T13" fmla="*/ 7 h 23"/>
                  <a:gd name="T14" fmla="*/ 133 w 146"/>
                  <a:gd name="T15" fmla="*/ 16 h 23"/>
                  <a:gd name="T16" fmla="*/ 13 w 146"/>
                  <a:gd name="T17" fmla="*/ 16 h 23"/>
                  <a:gd name="T18" fmla="*/ 22 w 146"/>
                  <a:gd name="T19" fmla="*/ 7 h 23"/>
                  <a:gd name="T20" fmla="*/ 22 w 146"/>
                  <a:gd name="T21" fmla="*/ 2 h 23"/>
                  <a:gd name="T22" fmla="*/ 16 w 146"/>
                  <a:gd name="T23" fmla="*/ 2 h 23"/>
                  <a:gd name="T24" fmla="*/ 1 w 146"/>
                  <a:gd name="T25" fmla="*/ 17 h 23"/>
                  <a:gd name="T26" fmla="*/ 0 w 146"/>
                  <a:gd name="T27" fmla="*/ 21 h 23"/>
                  <a:gd name="T28" fmla="*/ 4 w 146"/>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6" h="23">
                    <a:moveTo>
                      <a:pt x="4" y="23"/>
                    </a:moveTo>
                    <a:cubicBezTo>
                      <a:pt x="142" y="23"/>
                      <a:pt x="142" y="23"/>
                      <a:pt x="142" y="23"/>
                    </a:cubicBezTo>
                    <a:cubicBezTo>
                      <a:pt x="144" y="23"/>
                      <a:pt x="145" y="22"/>
                      <a:pt x="146" y="21"/>
                    </a:cubicBezTo>
                    <a:cubicBezTo>
                      <a:pt x="146" y="19"/>
                      <a:pt x="146" y="18"/>
                      <a:pt x="145" y="17"/>
                    </a:cubicBezTo>
                    <a:cubicBezTo>
                      <a:pt x="130" y="2"/>
                      <a:pt x="130" y="2"/>
                      <a:pt x="130" y="2"/>
                    </a:cubicBezTo>
                    <a:cubicBezTo>
                      <a:pt x="128" y="0"/>
                      <a:pt x="126" y="0"/>
                      <a:pt x="124" y="2"/>
                    </a:cubicBezTo>
                    <a:cubicBezTo>
                      <a:pt x="123" y="3"/>
                      <a:pt x="123" y="6"/>
                      <a:pt x="124" y="7"/>
                    </a:cubicBezTo>
                    <a:cubicBezTo>
                      <a:pt x="133" y="16"/>
                      <a:pt x="133" y="16"/>
                      <a:pt x="133" y="16"/>
                    </a:cubicBezTo>
                    <a:cubicBezTo>
                      <a:pt x="13" y="16"/>
                      <a:pt x="13" y="16"/>
                      <a:pt x="13" y="16"/>
                    </a:cubicBezTo>
                    <a:cubicBezTo>
                      <a:pt x="22" y="7"/>
                      <a:pt x="22" y="7"/>
                      <a:pt x="22" y="7"/>
                    </a:cubicBezTo>
                    <a:cubicBezTo>
                      <a:pt x="23" y="6"/>
                      <a:pt x="23" y="3"/>
                      <a:pt x="22" y="2"/>
                    </a:cubicBezTo>
                    <a:cubicBezTo>
                      <a:pt x="20" y="0"/>
                      <a:pt x="18" y="0"/>
                      <a:pt x="16" y="2"/>
                    </a:cubicBezTo>
                    <a:cubicBezTo>
                      <a:pt x="1" y="17"/>
                      <a:pt x="1" y="17"/>
                      <a:pt x="1" y="17"/>
                    </a:cubicBezTo>
                    <a:cubicBezTo>
                      <a:pt x="0" y="18"/>
                      <a:pt x="0" y="19"/>
                      <a:pt x="0" y="21"/>
                    </a:cubicBezTo>
                    <a:cubicBezTo>
                      <a:pt x="1" y="22"/>
                      <a:pt x="2" y="23"/>
                      <a:pt x="4"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1174" tIns="20587" rIns="41174" bIns="20587" numCol="1" anchor="t" anchorCtr="0" compatLnSpc="1">
                <a:prstTxWarp prst="textNoShape">
                  <a:avLst/>
                </a:prstTxWarp>
              </a:bodyPr>
              <a:lstStyle/>
              <a:p>
                <a:pPr defTabSz="823485"/>
                <a:endParaRPr lang="en-US" sz="1621">
                  <a:solidFill>
                    <a:srgbClr val="FFFFFF"/>
                  </a:solidFill>
                  <a:latin typeface="Poppins" panose="00000500000000000000" pitchFamily="2" charset="0"/>
                  <a:cs typeface="Poppins" panose="00000500000000000000" pitchFamily="2" charset="0"/>
                </a:endParaRPr>
              </a:p>
            </p:txBody>
          </p:sp>
        </p:grpSp>
      </p:grpSp>
      <p:grpSp>
        <p:nvGrpSpPr>
          <p:cNvPr id="10" name="Group 9">
            <a:extLst>
              <a:ext uri="{FF2B5EF4-FFF2-40B4-BE49-F238E27FC236}">
                <a16:creationId xmlns:a16="http://schemas.microsoft.com/office/drawing/2014/main" id="{03B35A1B-D40C-A3EB-1B77-546C9909F039}"/>
              </a:ext>
            </a:extLst>
          </p:cNvPr>
          <p:cNvGrpSpPr/>
          <p:nvPr/>
        </p:nvGrpSpPr>
        <p:grpSpPr>
          <a:xfrm>
            <a:off x="6841683" y="2496395"/>
            <a:ext cx="1432402" cy="1432402"/>
            <a:chOff x="8304933" y="10438869"/>
            <a:chExt cx="1079858" cy="1079858"/>
          </a:xfrm>
        </p:grpSpPr>
        <p:sp>
          <p:nvSpPr>
            <p:cNvPr id="32" name="Oval 15">
              <a:extLst>
                <a:ext uri="{FF2B5EF4-FFF2-40B4-BE49-F238E27FC236}">
                  <a16:creationId xmlns:a16="http://schemas.microsoft.com/office/drawing/2014/main" id="{87188EAF-7287-DB93-57AB-320B7742DB1F}"/>
                </a:ext>
              </a:extLst>
            </p:cNvPr>
            <p:cNvSpPr>
              <a:spLocks noChangeArrowheads="1"/>
            </p:cNvSpPr>
            <p:nvPr/>
          </p:nvSpPr>
          <p:spPr bwMode="auto">
            <a:xfrm>
              <a:off x="8304933" y="10438869"/>
              <a:ext cx="1079858" cy="1079858"/>
            </a:xfrm>
            <a:prstGeom prst="ellipse">
              <a:avLst/>
            </a:prstGeom>
            <a:solidFill>
              <a:schemeClr val="bg2">
                <a:lumMod val="25000"/>
                <a:lumOff val="75000"/>
              </a:schemeClr>
            </a:solidFill>
            <a:ln>
              <a:noFill/>
            </a:ln>
          </p:spPr>
          <p:txBody>
            <a:bodyPr vert="horz" wrap="square" lIns="41174" tIns="20587" rIns="41174" bIns="20587" numCol="1" anchor="t" anchorCtr="0" compatLnSpc="1">
              <a:prstTxWarp prst="textNoShape">
                <a:avLst/>
              </a:prstTxWarp>
            </a:bodyPr>
            <a:lstStyle/>
            <a:p>
              <a:pPr defTabSz="823485"/>
              <a:endParaRPr lang="en-US" sz="1621">
                <a:solidFill>
                  <a:srgbClr val="FFFFFF"/>
                </a:solidFill>
                <a:latin typeface="Poppins" panose="00000500000000000000" pitchFamily="2" charset="0"/>
                <a:cs typeface="Poppins" panose="00000500000000000000" pitchFamily="2" charset="0"/>
              </a:endParaRPr>
            </a:p>
          </p:txBody>
        </p:sp>
        <p:grpSp>
          <p:nvGrpSpPr>
            <p:cNvPr id="33" name="Group 32">
              <a:extLst>
                <a:ext uri="{FF2B5EF4-FFF2-40B4-BE49-F238E27FC236}">
                  <a16:creationId xmlns:a16="http://schemas.microsoft.com/office/drawing/2014/main" id="{E0015A5A-45A7-643A-DB38-D6CB498241F9}"/>
                </a:ext>
              </a:extLst>
            </p:cNvPr>
            <p:cNvGrpSpPr/>
            <p:nvPr/>
          </p:nvGrpSpPr>
          <p:grpSpPr>
            <a:xfrm>
              <a:off x="8555942" y="10663974"/>
              <a:ext cx="546100" cy="671513"/>
              <a:chOff x="11245851" y="9561513"/>
              <a:chExt cx="546100" cy="671513"/>
            </a:xfrm>
            <a:solidFill>
              <a:schemeClr val="bg1"/>
            </a:solidFill>
          </p:grpSpPr>
          <p:sp>
            <p:nvSpPr>
              <p:cNvPr id="34" name="Freeform 17">
                <a:extLst>
                  <a:ext uri="{FF2B5EF4-FFF2-40B4-BE49-F238E27FC236}">
                    <a16:creationId xmlns:a16="http://schemas.microsoft.com/office/drawing/2014/main" id="{7E5D3D5F-B5AD-645D-32DA-850687648B4B}"/>
                  </a:ext>
                </a:extLst>
              </p:cNvPr>
              <p:cNvSpPr>
                <a:spLocks noEditPoints="1"/>
              </p:cNvSpPr>
              <p:nvPr/>
            </p:nvSpPr>
            <p:spPr bwMode="auto">
              <a:xfrm>
                <a:off x="11377613" y="10113963"/>
                <a:ext cx="73025" cy="71438"/>
              </a:xfrm>
              <a:custGeom>
                <a:avLst/>
                <a:gdLst>
                  <a:gd name="T0" fmla="*/ 9 w 19"/>
                  <a:gd name="T1" fmla="*/ 0 h 19"/>
                  <a:gd name="T2" fmla="*/ 3 w 19"/>
                  <a:gd name="T3" fmla="*/ 3 h 19"/>
                  <a:gd name="T4" fmla="*/ 0 w 19"/>
                  <a:gd name="T5" fmla="*/ 10 h 19"/>
                  <a:gd name="T6" fmla="*/ 9 w 19"/>
                  <a:gd name="T7" fmla="*/ 19 h 19"/>
                  <a:gd name="T8" fmla="*/ 19 w 19"/>
                  <a:gd name="T9" fmla="*/ 10 h 19"/>
                  <a:gd name="T10" fmla="*/ 9 w 19"/>
                  <a:gd name="T11" fmla="*/ 0 h 19"/>
                  <a:gd name="T12" fmla="*/ 7 w 19"/>
                  <a:gd name="T13" fmla="*/ 10 h 19"/>
                  <a:gd name="T14" fmla="*/ 8 w 19"/>
                  <a:gd name="T15" fmla="*/ 8 h 19"/>
                  <a:gd name="T16" fmla="*/ 9 w 19"/>
                  <a:gd name="T17" fmla="*/ 8 h 19"/>
                  <a:gd name="T18" fmla="*/ 11 w 19"/>
                  <a:gd name="T19" fmla="*/ 10 h 19"/>
                  <a:gd name="T20" fmla="*/ 7 w 19"/>
                  <a:gd name="T21" fmla="*/ 1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19">
                    <a:moveTo>
                      <a:pt x="9" y="0"/>
                    </a:moveTo>
                    <a:cubicBezTo>
                      <a:pt x="7" y="0"/>
                      <a:pt x="4" y="1"/>
                      <a:pt x="3" y="3"/>
                    </a:cubicBezTo>
                    <a:cubicBezTo>
                      <a:pt x="1" y="5"/>
                      <a:pt x="0" y="7"/>
                      <a:pt x="0" y="10"/>
                    </a:cubicBezTo>
                    <a:cubicBezTo>
                      <a:pt x="0" y="15"/>
                      <a:pt x="4" y="19"/>
                      <a:pt x="9" y="19"/>
                    </a:cubicBezTo>
                    <a:cubicBezTo>
                      <a:pt x="14" y="19"/>
                      <a:pt x="19" y="15"/>
                      <a:pt x="19" y="10"/>
                    </a:cubicBezTo>
                    <a:cubicBezTo>
                      <a:pt x="19" y="5"/>
                      <a:pt x="14" y="0"/>
                      <a:pt x="9" y="0"/>
                    </a:cubicBezTo>
                    <a:close/>
                    <a:moveTo>
                      <a:pt x="7" y="10"/>
                    </a:moveTo>
                    <a:cubicBezTo>
                      <a:pt x="7" y="9"/>
                      <a:pt x="8" y="9"/>
                      <a:pt x="8" y="8"/>
                    </a:cubicBezTo>
                    <a:cubicBezTo>
                      <a:pt x="8" y="8"/>
                      <a:pt x="9" y="8"/>
                      <a:pt x="9" y="8"/>
                    </a:cubicBezTo>
                    <a:cubicBezTo>
                      <a:pt x="10" y="8"/>
                      <a:pt x="11" y="9"/>
                      <a:pt x="11" y="10"/>
                    </a:cubicBezTo>
                    <a:cubicBezTo>
                      <a:pt x="11" y="12"/>
                      <a:pt x="7" y="12"/>
                      <a:pt x="7"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1174" tIns="20587" rIns="41174" bIns="20587" numCol="1" anchor="t" anchorCtr="0" compatLnSpc="1">
                <a:prstTxWarp prst="textNoShape">
                  <a:avLst/>
                </a:prstTxWarp>
              </a:bodyPr>
              <a:lstStyle/>
              <a:p>
                <a:pPr defTabSz="823485"/>
                <a:endParaRPr lang="en-US" sz="1621">
                  <a:solidFill>
                    <a:srgbClr val="FFFFFF"/>
                  </a:solidFill>
                  <a:latin typeface="Poppins" panose="00000500000000000000" pitchFamily="2" charset="0"/>
                  <a:cs typeface="Poppins" panose="00000500000000000000" pitchFamily="2" charset="0"/>
                </a:endParaRPr>
              </a:p>
            </p:txBody>
          </p:sp>
          <p:sp>
            <p:nvSpPr>
              <p:cNvPr id="35" name="Freeform 18">
                <a:extLst>
                  <a:ext uri="{FF2B5EF4-FFF2-40B4-BE49-F238E27FC236}">
                    <a16:creationId xmlns:a16="http://schemas.microsoft.com/office/drawing/2014/main" id="{66AF3AEF-4070-12A4-6753-85D31F5D911D}"/>
                  </a:ext>
                </a:extLst>
              </p:cNvPr>
              <p:cNvSpPr>
                <a:spLocks noEditPoints="1"/>
              </p:cNvSpPr>
              <p:nvPr/>
            </p:nvSpPr>
            <p:spPr bwMode="auto">
              <a:xfrm>
                <a:off x="11245851" y="9566275"/>
                <a:ext cx="331788" cy="666750"/>
              </a:xfrm>
              <a:custGeom>
                <a:avLst/>
                <a:gdLst>
                  <a:gd name="T0" fmla="*/ 68 w 88"/>
                  <a:gd name="T1" fmla="*/ 1 h 178"/>
                  <a:gd name="T2" fmla="*/ 64 w 88"/>
                  <a:gd name="T3" fmla="*/ 1 h 178"/>
                  <a:gd name="T4" fmla="*/ 63 w 88"/>
                  <a:gd name="T5" fmla="*/ 4 h 178"/>
                  <a:gd name="T6" fmla="*/ 63 w 88"/>
                  <a:gd name="T7" fmla="*/ 29 h 178"/>
                  <a:gd name="T8" fmla="*/ 54 w 88"/>
                  <a:gd name="T9" fmla="*/ 42 h 178"/>
                  <a:gd name="T10" fmla="*/ 34 w 88"/>
                  <a:gd name="T11" fmla="*/ 42 h 178"/>
                  <a:gd name="T12" fmla="*/ 25 w 88"/>
                  <a:gd name="T13" fmla="*/ 29 h 178"/>
                  <a:gd name="T14" fmla="*/ 25 w 88"/>
                  <a:gd name="T15" fmla="*/ 4 h 178"/>
                  <a:gd name="T16" fmla="*/ 23 w 88"/>
                  <a:gd name="T17" fmla="*/ 1 h 178"/>
                  <a:gd name="T18" fmla="*/ 20 w 88"/>
                  <a:gd name="T19" fmla="*/ 1 h 178"/>
                  <a:gd name="T20" fmla="*/ 0 w 88"/>
                  <a:gd name="T21" fmla="*/ 37 h 178"/>
                  <a:gd name="T22" fmla="*/ 24 w 88"/>
                  <a:gd name="T23" fmla="*/ 72 h 178"/>
                  <a:gd name="T24" fmla="*/ 19 w 88"/>
                  <a:gd name="T25" fmla="*/ 153 h 178"/>
                  <a:gd name="T26" fmla="*/ 44 w 88"/>
                  <a:gd name="T27" fmla="*/ 178 h 178"/>
                  <a:gd name="T28" fmla="*/ 69 w 88"/>
                  <a:gd name="T29" fmla="*/ 153 h 178"/>
                  <a:gd name="T30" fmla="*/ 63 w 88"/>
                  <a:gd name="T31" fmla="*/ 72 h 178"/>
                  <a:gd name="T32" fmla="*/ 88 w 88"/>
                  <a:gd name="T33" fmla="*/ 37 h 178"/>
                  <a:gd name="T34" fmla="*/ 68 w 88"/>
                  <a:gd name="T35" fmla="*/ 1 h 178"/>
                  <a:gd name="T36" fmla="*/ 58 w 88"/>
                  <a:gd name="T37" fmla="*/ 67 h 178"/>
                  <a:gd name="T38" fmla="*/ 56 w 88"/>
                  <a:gd name="T39" fmla="*/ 70 h 178"/>
                  <a:gd name="T40" fmla="*/ 62 w 88"/>
                  <a:gd name="T41" fmla="*/ 153 h 178"/>
                  <a:gd name="T42" fmla="*/ 44 w 88"/>
                  <a:gd name="T43" fmla="*/ 170 h 178"/>
                  <a:gd name="T44" fmla="*/ 26 w 88"/>
                  <a:gd name="T45" fmla="*/ 153 h 178"/>
                  <a:gd name="T46" fmla="*/ 32 w 88"/>
                  <a:gd name="T47" fmla="*/ 70 h 178"/>
                  <a:gd name="T48" fmla="*/ 30 w 88"/>
                  <a:gd name="T49" fmla="*/ 67 h 178"/>
                  <a:gd name="T50" fmla="*/ 8 w 88"/>
                  <a:gd name="T51" fmla="*/ 37 h 178"/>
                  <a:gd name="T52" fmla="*/ 18 w 88"/>
                  <a:gd name="T53" fmla="*/ 12 h 178"/>
                  <a:gd name="T54" fmla="*/ 18 w 88"/>
                  <a:gd name="T55" fmla="*/ 30 h 178"/>
                  <a:gd name="T56" fmla="*/ 19 w 88"/>
                  <a:gd name="T57" fmla="*/ 32 h 178"/>
                  <a:gd name="T58" fmla="*/ 29 w 88"/>
                  <a:gd name="T59" fmla="*/ 48 h 178"/>
                  <a:gd name="T60" fmla="*/ 32 w 88"/>
                  <a:gd name="T61" fmla="*/ 50 h 178"/>
                  <a:gd name="T62" fmla="*/ 56 w 88"/>
                  <a:gd name="T63" fmla="*/ 50 h 178"/>
                  <a:gd name="T64" fmla="*/ 59 w 88"/>
                  <a:gd name="T65" fmla="*/ 48 h 178"/>
                  <a:gd name="T66" fmla="*/ 69 w 88"/>
                  <a:gd name="T67" fmla="*/ 32 h 178"/>
                  <a:gd name="T68" fmla="*/ 70 w 88"/>
                  <a:gd name="T69" fmla="*/ 30 h 178"/>
                  <a:gd name="T70" fmla="*/ 70 w 88"/>
                  <a:gd name="T71" fmla="*/ 12 h 178"/>
                  <a:gd name="T72" fmla="*/ 80 w 88"/>
                  <a:gd name="T73" fmla="*/ 37 h 178"/>
                  <a:gd name="T74" fmla="*/ 58 w 88"/>
                  <a:gd name="T75" fmla="*/ 67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 h="178">
                    <a:moveTo>
                      <a:pt x="68" y="1"/>
                    </a:moveTo>
                    <a:cubicBezTo>
                      <a:pt x="67" y="0"/>
                      <a:pt x="66" y="0"/>
                      <a:pt x="64" y="1"/>
                    </a:cubicBezTo>
                    <a:cubicBezTo>
                      <a:pt x="63" y="2"/>
                      <a:pt x="63" y="3"/>
                      <a:pt x="63" y="4"/>
                    </a:cubicBezTo>
                    <a:cubicBezTo>
                      <a:pt x="63" y="29"/>
                      <a:pt x="63" y="29"/>
                      <a:pt x="63" y="29"/>
                    </a:cubicBezTo>
                    <a:cubicBezTo>
                      <a:pt x="54" y="42"/>
                      <a:pt x="54" y="42"/>
                      <a:pt x="54" y="42"/>
                    </a:cubicBezTo>
                    <a:cubicBezTo>
                      <a:pt x="34" y="42"/>
                      <a:pt x="34" y="42"/>
                      <a:pt x="34" y="42"/>
                    </a:cubicBezTo>
                    <a:cubicBezTo>
                      <a:pt x="25" y="29"/>
                      <a:pt x="25" y="29"/>
                      <a:pt x="25" y="29"/>
                    </a:cubicBezTo>
                    <a:cubicBezTo>
                      <a:pt x="25" y="4"/>
                      <a:pt x="25" y="4"/>
                      <a:pt x="25" y="4"/>
                    </a:cubicBezTo>
                    <a:cubicBezTo>
                      <a:pt x="25" y="3"/>
                      <a:pt x="25" y="2"/>
                      <a:pt x="23" y="1"/>
                    </a:cubicBezTo>
                    <a:cubicBezTo>
                      <a:pt x="22" y="0"/>
                      <a:pt x="21" y="0"/>
                      <a:pt x="20" y="1"/>
                    </a:cubicBezTo>
                    <a:cubicBezTo>
                      <a:pt x="7" y="9"/>
                      <a:pt x="0" y="23"/>
                      <a:pt x="0" y="37"/>
                    </a:cubicBezTo>
                    <a:cubicBezTo>
                      <a:pt x="0" y="54"/>
                      <a:pt x="17" y="67"/>
                      <a:pt x="24" y="72"/>
                    </a:cubicBezTo>
                    <a:cubicBezTo>
                      <a:pt x="19" y="153"/>
                      <a:pt x="19" y="153"/>
                      <a:pt x="19" y="153"/>
                    </a:cubicBezTo>
                    <a:cubicBezTo>
                      <a:pt x="19" y="167"/>
                      <a:pt x="30" y="178"/>
                      <a:pt x="44" y="178"/>
                    </a:cubicBezTo>
                    <a:cubicBezTo>
                      <a:pt x="58" y="178"/>
                      <a:pt x="69" y="167"/>
                      <a:pt x="69" y="153"/>
                    </a:cubicBezTo>
                    <a:cubicBezTo>
                      <a:pt x="63" y="72"/>
                      <a:pt x="63" y="72"/>
                      <a:pt x="63" y="72"/>
                    </a:cubicBezTo>
                    <a:cubicBezTo>
                      <a:pt x="71" y="67"/>
                      <a:pt x="88" y="54"/>
                      <a:pt x="88" y="37"/>
                    </a:cubicBezTo>
                    <a:cubicBezTo>
                      <a:pt x="88" y="23"/>
                      <a:pt x="81" y="9"/>
                      <a:pt x="68" y="1"/>
                    </a:cubicBezTo>
                    <a:close/>
                    <a:moveTo>
                      <a:pt x="58" y="67"/>
                    </a:moveTo>
                    <a:cubicBezTo>
                      <a:pt x="56" y="68"/>
                      <a:pt x="56" y="69"/>
                      <a:pt x="56" y="70"/>
                    </a:cubicBezTo>
                    <a:cubicBezTo>
                      <a:pt x="62" y="153"/>
                      <a:pt x="62" y="153"/>
                      <a:pt x="62" y="153"/>
                    </a:cubicBezTo>
                    <a:cubicBezTo>
                      <a:pt x="62" y="163"/>
                      <a:pt x="54" y="170"/>
                      <a:pt x="44" y="170"/>
                    </a:cubicBezTo>
                    <a:cubicBezTo>
                      <a:pt x="34" y="170"/>
                      <a:pt x="26" y="163"/>
                      <a:pt x="26" y="153"/>
                    </a:cubicBezTo>
                    <a:cubicBezTo>
                      <a:pt x="32" y="70"/>
                      <a:pt x="32" y="70"/>
                      <a:pt x="32" y="70"/>
                    </a:cubicBezTo>
                    <a:cubicBezTo>
                      <a:pt x="32" y="69"/>
                      <a:pt x="31" y="68"/>
                      <a:pt x="30" y="67"/>
                    </a:cubicBezTo>
                    <a:cubicBezTo>
                      <a:pt x="25" y="64"/>
                      <a:pt x="8" y="52"/>
                      <a:pt x="8" y="37"/>
                    </a:cubicBezTo>
                    <a:cubicBezTo>
                      <a:pt x="8" y="28"/>
                      <a:pt x="11" y="19"/>
                      <a:pt x="18" y="12"/>
                    </a:cubicBezTo>
                    <a:cubicBezTo>
                      <a:pt x="18" y="30"/>
                      <a:pt x="18" y="30"/>
                      <a:pt x="18" y="30"/>
                    </a:cubicBezTo>
                    <a:cubicBezTo>
                      <a:pt x="18" y="31"/>
                      <a:pt x="18" y="31"/>
                      <a:pt x="19" y="32"/>
                    </a:cubicBezTo>
                    <a:cubicBezTo>
                      <a:pt x="29" y="48"/>
                      <a:pt x="29" y="48"/>
                      <a:pt x="29" y="48"/>
                    </a:cubicBezTo>
                    <a:cubicBezTo>
                      <a:pt x="30" y="49"/>
                      <a:pt x="31" y="50"/>
                      <a:pt x="32" y="50"/>
                    </a:cubicBezTo>
                    <a:cubicBezTo>
                      <a:pt x="56" y="50"/>
                      <a:pt x="56" y="50"/>
                      <a:pt x="56" y="50"/>
                    </a:cubicBezTo>
                    <a:cubicBezTo>
                      <a:pt x="57" y="50"/>
                      <a:pt x="58" y="49"/>
                      <a:pt x="59" y="48"/>
                    </a:cubicBezTo>
                    <a:cubicBezTo>
                      <a:pt x="69" y="32"/>
                      <a:pt x="69" y="32"/>
                      <a:pt x="69" y="32"/>
                    </a:cubicBezTo>
                    <a:cubicBezTo>
                      <a:pt x="70" y="31"/>
                      <a:pt x="70" y="31"/>
                      <a:pt x="70" y="30"/>
                    </a:cubicBezTo>
                    <a:cubicBezTo>
                      <a:pt x="70" y="12"/>
                      <a:pt x="70" y="12"/>
                      <a:pt x="70" y="12"/>
                    </a:cubicBezTo>
                    <a:cubicBezTo>
                      <a:pt x="77" y="19"/>
                      <a:pt x="80" y="28"/>
                      <a:pt x="80" y="37"/>
                    </a:cubicBezTo>
                    <a:cubicBezTo>
                      <a:pt x="80" y="52"/>
                      <a:pt x="63" y="64"/>
                      <a:pt x="58" y="6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1174" tIns="20587" rIns="41174" bIns="20587" numCol="1" anchor="t" anchorCtr="0" compatLnSpc="1">
                <a:prstTxWarp prst="textNoShape">
                  <a:avLst/>
                </a:prstTxWarp>
              </a:bodyPr>
              <a:lstStyle/>
              <a:p>
                <a:pPr defTabSz="823485"/>
                <a:endParaRPr lang="en-US" sz="1621">
                  <a:solidFill>
                    <a:srgbClr val="FFFFFF"/>
                  </a:solidFill>
                  <a:latin typeface="Poppins" panose="00000500000000000000" pitchFamily="2" charset="0"/>
                  <a:cs typeface="Poppins" panose="00000500000000000000" pitchFamily="2" charset="0"/>
                </a:endParaRPr>
              </a:p>
            </p:txBody>
          </p:sp>
          <p:sp>
            <p:nvSpPr>
              <p:cNvPr id="36" name="Freeform 19">
                <a:extLst>
                  <a:ext uri="{FF2B5EF4-FFF2-40B4-BE49-F238E27FC236}">
                    <a16:creationId xmlns:a16="http://schemas.microsoft.com/office/drawing/2014/main" id="{79D077F2-543C-C9E2-B1D0-C4009D8CC756}"/>
                  </a:ext>
                </a:extLst>
              </p:cNvPr>
              <p:cNvSpPr>
                <a:spLocks noEditPoints="1"/>
              </p:cNvSpPr>
              <p:nvPr/>
            </p:nvSpPr>
            <p:spPr bwMode="auto">
              <a:xfrm>
                <a:off x="11596688" y="9561513"/>
                <a:ext cx="195263" cy="671513"/>
              </a:xfrm>
              <a:custGeom>
                <a:avLst/>
                <a:gdLst>
                  <a:gd name="T0" fmla="*/ 50 w 52"/>
                  <a:gd name="T1" fmla="*/ 100 h 179"/>
                  <a:gd name="T2" fmla="*/ 52 w 52"/>
                  <a:gd name="T3" fmla="*/ 97 h 179"/>
                  <a:gd name="T4" fmla="*/ 52 w 52"/>
                  <a:gd name="T5" fmla="*/ 81 h 179"/>
                  <a:gd name="T6" fmla="*/ 49 w 52"/>
                  <a:gd name="T7" fmla="*/ 78 h 179"/>
                  <a:gd name="T8" fmla="*/ 30 w 52"/>
                  <a:gd name="T9" fmla="*/ 78 h 179"/>
                  <a:gd name="T10" fmla="*/ 30 w 52"/>
                  <a:gd name="T11" fmla="*/ 27 h 179"/>
                  <a:gd name="T12" fmla="*/ 31 w 52"/>
                  <a:gd name="T13" fmla="*/ 27 h 179"/>
                  <a:gd name="T14" fmla="*/ 34 w 52"/>
                  <a:gd name="T15" fmla="*/ 25 h 179"/>
                  <a:gd name="T16" fmla="*/ 38 w 52"/>
                  <a:gd name="T17" fmla="*/ 14 h 179"/>
                  <a:gd name="T18" fmla="*/ 37 w 52"/>
                  <a:gd name="T19" fmla="*/ 11 h 179"/>
                  <a:gd name="T20" fmla="*/ 34 w 52"/>
                  <a:gd name="T21" fmla="*/ 3 h 179"/>
                  <a:gd name="T22" fmla="*/ 31 w 52"/>
                  <a:gd name="T23" fmla="*/ 0 h 179"/>
                  <a:gd name="T24" fmla="*/ 22 w 52"/>
                  <a:gd name="T25" fmla="*/ 0 h 179"/>
                  <a:gd name="T26" fmla="*/ 18 w 52"/>
                  <a:gd name="T27" fmla="*/ 3 h 179"/>
                  <a:gd name="T28" fmla="*/ 15 w 52"/>
                  <a:gd name="T29" fmla="*/ 11 h 179"/>
                  <a:gd name="T30" fmla="*/ 14 w 52"/>
                  <a:gd name="T31" fmla="*/ 14 h 179"/>
                  <a:gd name="T32" fmla="*/ 18 w 52"/>
                  <a:gd name="T33" fmla="*/ 25 h 179"/>
                  <a:gd name="T34" fmla="*/ 22 w 52"/>
                  <a:gd name="T35" fmla="*/ 27 h 179"/>
                  <a:gd name="T36" fmla="*/ 22 w 52"/>
                  <a:gd name="T37" fmla="*/ 27 h 179"/>
                  <a:gd name="T38" fmla="*/ 22 w 52"/>
                  <a:gd name="T39" fmla="*/ 78 h 179"/>
                  <a:gd name="T40" fmla="*/ 3 w 52"/>
                  <a:gd name="T41" fmla="*/ 78 h 179"/>
                  <a:gd name="T42" fmla="*/ 0 w 52"/>
                  <a:gd name="T43" fmla="*/ 81 h 179"/>
                  <a:gd name="T44" fmla="*/ 0 w 52"/>
                  <a:gd name="T45" fmla="*/ 97 h 179"/>
                  <a:gd name="T46" fmla="*/ 2 w 52"/>
                  <a:gd name="T47" fmla="*/ 100 h 179"/>
                  <a:gd name="T48" fmla="*/ 6 w 52"/>
                  <a:gd name="T49" fmla="*/ 106 h 179"/>
                  <a:gd name="T50" fmla="*/ 2 w 52"/>
                  <a:gd name="T51" fmla="*/ 112 h 179"/>
                  <a:gd name="T52" fmla="*/ 0 w 52"/>
                  <a:gd name="T53" fmla="*/ 115 h 179"/>
                  <a:gd name="T54" fmla="*/ 0 w 52"/>
                  <a:gd name="T55" fmla="*/ 157 h 179"/>
                  <a:gd name="T56" fmla="*/ 26 w 52"/>
                  <a:gd name="T57" fmla="*/ 179 h 179"/>
                  <a:gd name="T58" fmla="*/ 52 w 52"/>
                  <a:gd name="T59" fmla="*/ 157 h 179"/>
                  <a:gd name="T60" fmla="*/ 52 w 52"/>
                  <a:gd name="T61" fmla="*/ 115 h 179"/>
                  <a:gd name="T62" fmla="*/ 50 w 52"/>
                  <a:gd name="T63" fmla="*/ 112 h 179"/>
                  <a:gd name="T64" fmla="*/ 46 w 52"/>
                  <a:gd name="T65" fmla="*/ 106 h 179"/>
                  <a:gd name="T66" fmla="*/ 50 w 52"/>
                  <a:gd name="T67" fmla="*/ 100 h 179"/>
                  <a:gd name="T68" fmla="*/ 24 w 52"/>
                  <a:gd name="T69" fmla="*/ 8 h 179"/>
                  <a:gd name="T70" fmla="*/ 28 w 52"/>
                  <a:gd name="T71" fmla="*/ 8 h 179"/>
                  <a:gd name="T72" fmla="*/ 30 w 52"/>
                  <a:gd name="T73" fmla="*/ 13 h 179"/>
                  <a:gd name="T74" fmla="*/ 28 w 52"/>
                  <a:gd name="T75" fmla="*/ 20 h 179"/>
                  <a:gd name="T76" fmla="*/ 24 w 52"/>
                  <a:gd name="T77" fmla="*/ 20 h 179"/>
                  <a:gd name="T78" fmla="*/ 22 w 52"/>
                  <a:gd name="T79" fmla="*/ 13 h 179"/>
                  <a:gd name="T80" fmla="*/ 24 w 52"/>
                  <a:gd name="T81" fmla="*/ 8 h 179"/>
                  <a:gd name="T82" fmla="*/ 45 w 52"/>
                  <a:gd name="T83" fmla="*/ 95 h 179"/>
                  <a:gd name="T84" fmla="*/ 38 w 52"/>
                  <a:gd name="T85" fmla="*/ 106 h 179"/>
                  <a:gd name="T86" fmla="*/ 45 w 52"/>
                  <a:gd name="T87" fmla="*/ 117 h 179"/>
                  <a:gd name="T88" fmla="*/ 45 w 52"/>
                  <a:gd name="T89" fmla="*/ 157 h 179"/>
                  <a:gd name="T90" fmla="*/ 26 w 52"/>
                  <a:gd name="T91" fmla="*/ 172 h 179"/>
                  <a:gd name="T92" fmla="*/ 7 w 52"/>
                  <a:gd name="T93" fmla="*/ 157 h 179"/>
                  <a:gd name="T94" fmla="*/ 7 w 52"/>
                  <a:gd name="T95" fmla="*/ 117 h 179"/>
                  <a:gd name="T96" fmla="*/ 14 w 52"/>
                  <a:gd name="T97" fmla="*/ 106 h 179"/>
                  <a:gd name="T98" fmla="*/ 7 w 52"/>
                  <a:gd name="T99" fmla="*/ 95 h 179"/>
                  <a:gd name="T100" fmla="*/ 7 w 52"/>
                  <a:gd name="T101" fmla="*/ 85 h 179"/>
                  <a:gd name="T102" fmla="*/ 45 w 52"/>
                  <a:gd name="T103" fmla="*/ 85 h 179"/>
                  <a:gd name="T104" fmla="*/ 45 w 52"/>
                  <a:gd name="T105" fmla="*/ 95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2" h="179">
                    <a:moveTo>
                      <a:pt x="50" y="100"/>
                    </a:moveTo>
                    <a:cubicBezTo>
                      <a:pt x="52" y="100"/>
                      <a:pt x="52" y="98"/>
                      <a:pt x="52" y="97"/>
                    </a:cubicBezTo>
                    <a:cubicBezTo>
                      <a:pt x="52" y="81"/>
                      <a:pt x="52" y="81"/>
                      <a:pt x="52" y="81"/>
                    </a:cubicBezTo>
                    <a:cubicBezTo>
                      <a:pt x="52" y="79"/>
                      <a:pt x="51" y="78"/>
                      <a:pt x="49" y="78"/>
                    </a:cubicBezTo>
                    <a:cubicBezTo>
                      <a:pt x="30" y="78"/>
                      <a:pt x="30" y="78"/>
                      <a:pt x="30" y="78"/>
                    </a:cubicBezTo>
                    <a:cubicBezTo>
                      <a:pt x="30" y="27"/>
                      <a:pt x="30" y="27"/>
                      <a:pt x="30" y="27"/>
                    </a:cubicBezTo>
                    <a:cubicBezTo>
                      <a:pt x="31" y="27"/>
                      <a:pt x="31" y="27"/>
                      <a:pt x="31" y="27"/>
                    </a:cubicBezTo>
                    <a:cubicBezTo>
                      <a:pt x="32" y="27"/>
                      <a:pt x="34" y="26"/>
                      <a:pt x="34" y="25"/>
                    </a:cubicBezTo>
                    <a:cubicBezTo>
                      <a:pt x="38" y="14"/>
                      <a:pt x="38" y="14"/>
                      <a:pt x="38" y="14"/>
                    </a:cubicBezTo>
                    <a:cubicBezTo>
                      <a:pt x="38" y="13"/>
                      <a:pt x="38" y="12"/>
                      <a:pt x="37" y="11"/>
                    </a:cubicBezTo>
                    <a:cubicBezTo>
                      <a:pt x="34" y="3"/>
                      <a:pt x="34" y="3"/>
                      <a:pt x="34" y="3"/>
                    </a:cubicBezTo>
                    <a:cubicBezTo>
                      <a:pt x="33" y="1"/>
                      <a:pt x="32" y="0"/>
                      <a:pt x="31" y="0"/>
                    </a:cubicBezTo>
                    <a:cubicBezTo>
                      <a:pt x="22" y="0"/>
                      <a:pt x="22" y="0"/>
                      <a:pt x="22" y="0"/>
                    </a:cubicBezTo>
                    <a:cubicBezTo>
                      <a:pt x="20" y="0"/>
                      <a:pt x="19" y="1"/>
                      <a:pt x="18" y="3"/>
                    </a:cubicBezTo>
                    <a:cubicBezTo>
                      <a:pt x="15" y="11"/>
                      <a:pt x="15" y="11"/>
                      <a:pt x="15" y="11"/>
                    </a:cubicBezTo>
                    <a:cubicBezTo>
                      <a:pt x="14" y="12"/>
                      <a:pt x="14" y="13"/>
                      <a:pt x="14" y="14"/>
                    </a:cubicBezTo>
                    <a:cubicBezTo>
                      <a:pt x="18" y="25"/>
                      <a:pt x="18" y="25"/>
                      <a:pt x="18" y="25"/>
                    </a:cubicBezTo>
                    <a:cubicBezTo>
                      <a:pt x="18" y="26"/>
                      <a:pt x="20" y="27"/>
                      <a:pt x="22" y="27"/>
                    </a:cubicBezTo>
                    <a:cubicBezTo>
                      <a:pt x="22" y="27"/>
                      <a:pt x="22" y="27"/>
                      <a:pt x="22" y="27"/>
                    </a:cubicBezTo>
                    <a:cubicBezTo>
                      <a:pt x="22" y="78"/>
                      <a:pt x="22" y="78"/>
                      <a:pt x="22" y="78"/>
                    </a:cubicBezTo>
                    <a:cubicBezTo>
                      <a:pt x="3" y="78"/>
                      <a:pt x="3" y="78"/>
                      <a:pt x="3" y="78"/>
                    </a:cubicBezTo>
                    <a:cubicBezTo>
                      <a:pt x="1" y="78"/>
                      <a:pt x="0" y="79"/>
                      <a:pt x="0" y="81"/>
                    </a:cubicBezTo>
                    <a:cubicBezTo>
                      <a:pt x="0" y="97"/>
                      <a:pt x="0" y="97"/>
                      <a:pt x="0" y="97"/>
                    </a:cubicBezTo>
                    <a:cubicBezTo>
                      <a:pt x="0" y="98"/>
                      <a:pt x="0" y="100"/>
                      <a:pt x="2" y="100"/>
                    </a:cubicBezTo>
                    <a:cubicBezTo>
                      <a:pt x="4" y="101"/>
                      <a:pt x="6" y="104"/>
                      <a:pt x="6" y="106"/>
                    </a:cubicBezTo>
                    <a:cubicBezTo>
                      <a:pt x="6" y="108"/>
                      <a:pt x="4" y="110"/>
                      <a:pt x="2" y="112"/>
                    </a:cubicBezTo>
                    <a:cubicBezTo>
                      <a:pt x="0" y="112"/>
                      <a:pt x="0" y="114"/>
                      <a:pt x="0" y="115"/>
                    </a:cubicBezTo>
                    <a:cubicBezTo>
                      <a:pt x="0" y="157"/>
                      <a:pt x="0" y="157"/>
                      <a:pt x="0" y="157"/>
                    </a:cubicBezTo>
                    <a:cubicBezTo>
                      <a:pt x="0" y="169"/>
                      <a:pt x="11" y="179"/>
                      <a:pt x="26" y="179"/>
                    </a:cubicBezTo>
                    <a:cubicBezTo>
                      <a:pt x="41" y="179"/>
                      <a:pt x="52" y="169"/>
                      <a:pt x="52" y="157"/>
                    </a:cubicBezTo>
                    <a:cubicBezTo>
                      <a:pt x="52" y="115"/>
                      <a:pt x="52" y="115"/>
                      <a:pt x="52" y="115"/>
                    </a:cubicBezTo>
                    <a:cubicBezTo>
                      <a:pt x="52" y="114"/>
                      <a:pt x="52" y="112"/>
                      <a:pt x="50" y="112"/>
                    </a:cubicBezTo>
                    <a:cubicBezTo>
                      <a:pt x="48" y="110"/>
                      <a:pt x="46" y="108"/>
                      <a:pt x="46" y="106"/>
                    </a:cubicBezTo>
                    <a:cubicBezTo>
                      <a:pt x="46" y="104"/>
                      <a:pt x="48" y="101"/>
                      <a:pt x="50" y="100"/>
                    </a:cubicBezTo>
                    <a:close/>
                    <a:moveTo>
                      <a:pt x="24" y="8"/>
                    </a:moveTo>
                    <a:cubicBezTo>
                      <a:pt x="28" y="8"/>
                      <a:pt x="28" y="8"/>
                      <a:pt x="28" y="8"/>
                    </a:cubicBezTo>
                    <a:cubicBezTo>
                      <a:pt x="30" y="13"/>
                      <a:pt x="30" y="13"/>
                      <a:pt x="30" y="13"/>
                    </a:cubicBezTo>
                    <a:cubicBezTo>
                      <a:pt x="28" y="20"/>
                      <a:pt x="28" y="20"/>
                      <a:pt x="28" y="20"/>
                    </a:cubicBezTo>
                    <a:cubicBezTo>
                      <a:pt x="24" y="20"/>
                      <a:pt x="24" y="20"/>
                      <a:pt x="24" y="20"/>
                    </a:cubicBezTo>
                    <a:cubicBezTo>
                      <a:pt x="22" y="13"/>
                      <a:pt x="22" y="13"/>
                      <a:pt x="22" y="13"/>
                    </a:cubicBezTo>
                    <a:lnTo>
                      <a:pt x="24" y="8"/>
                    </a:lnTo>
                    <a:close/>
                    <a:moveTo>
                      <a:pt x="45" y="95"/>
                    </a:moveTo>
                    <a:cubicBezTo>
                      <a:pt x="41" y="97"/>
                      <a:pt x="38" y="101"/>
                      <a:pt x="38" y="106"/>
                    </a:cubicBezTo>
                    <a:cubicBezTo>
                      <a:pt x="38" y="110"/>
                      <a:pt x="41" y="115"/>
                      <a:pt x="45" y="117"/>
                    </a:cubicBezTo>
                    <a:cubicBezTo>
                      <a:pt x="45" y="157"/>
                      <a:pt x="45" y="157"/>
                      <a:pt x="45" y="157"/>
                    </a:cubicBezTo>
                    <a:cubicBezTo>
                      <a:pt x="45" y="165"/>
                      <a:pt x="36" y="172"/>
                      <a:pt x="26" y="172"/>
                    </a:cubicBezTo>
                    <a:cubicBezTo>
                      <a:pt x="16" y="172"/>
                      <a:pt x="7" y="165"/>
                      <a:pt x="7" y="157"/>
                    </a:cubicBezTo>
                    <a:cubicBezTo>
                      <a:pt x="7" y="117"/>
                      <a:pt x="7" y="117"/>
                      <a:pt x="7" y="117"/>
                    </a:cubicBezTo>
                    <a:cubicBezTo>
                      <a:pt x="11" y="115"/>
                      <a:pt x="14" y="110"/>
                      <a:pt x="14" y="106"/>
                    </a:cubicBezTo>
                    <a:cubicBezTo>
                      <a:pt x="14" y="101"/>
                      <a:pt x="11" y="97"/>
                      <a:pt x="7" y="95"/>
                    </a:cubicBezTo>
                    <a:cubicBezTo>
                      <a:pt x="7" y="85"/>
                      <a:pt x="7" y="85"/>
                      <a:pt x="7" y="85"/>
                    </a:cubicBezTo>
                    <a:cubicBezTo>
                      <a:pt x="45" y="85"/>
                      <a:pt x="45" y="85"/>
                      <a:pt x="45" y="85"/>
                    </a:cubicBezTo>
                    <a:lnTo>
                      <a:pt x="45"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1174" tIns="20587" rIns="41174" bIns="20587" numCol="1" anchor="t" anchorCtr="0" compatLnSpc="1">
                <a:prstTxWarp prst="textNoShape">
                  <a:avLst/>
                </a:prstTxWarp>
              </a:bodyPr>
              <a:lstStyle/>
              <a:p>
                <a:pPr defTabSz="823485"/>
                <a:endParaRPr lang="en-US" sz="1621">
                  <a:solidFill>
                    <a:srgbClr val="FFFFFF"/>
                  </a:solidFill>
                  <a:latin typeface="Poppins" panose="00000500000000000000" pitchFamily="2" charset="0"/>
                  <a:cs typeface="Poppins" panose="00000500000000000000" pitchFamily="2" charset="0"/>
                </a:endParaRPr>
              </a:p>
            </p:txBody>
          </p:sp>
          <p:sp>
            <p:nvSpPr>
              <p:cNvPr id="37" name="Freeform 20">
                <a:extLst>
                  <a:ext uri="{FF2B5EF4-FFF2-40B4-BE49-F238E27FC236}">
                    <a16:creationId xmlns:a16="http://schemas.microsoft.com/office/drawing/2014/main" id="{793BCE09-2333-DDAC-C190-C221133F93A1}"/>
                  </a:ext>
                </a:extLst>
              </p:cNvPr>
              <p:cNvSpPr>
                <a:spLocks/>
              </p:cNvSpPr>
              <p:nvPr/>
            </p:nvSpPr>
            <p:spPr bwMode="auto">
              <a:xfrm>
                <a:off x="11679238" y="10004425"/>
                <a:ext cx="30163" cy="158750"/>
              </a:xfrm>
              <a:custGeom>
                <a:avLst/>
                <a:gdLst>
                  <a:gd name="T0" fmla="*/ 0 w 8"/>
                  <a:gd name="T1" fmla="*/ 4 h 42"/>
                  <a:gd name="T2" fmla="*/ 0 w 8"/>
                  <a:gd name="T3" fmla="*/ 39 h 42"/>
                  <a:gd name="T4" fmla="*/ 4 w 8"/>
                  <a:gd name="T5" fmla="*/ 42 h 42"/>
                  <a:gd name="T6" fmla="*/ 8 w 8"/>
                  <a:gd name="T7" fmla="*/ 39 h 42"/>
                  <a:gd name="T8" fmla="*/ 8 w 8"/>
                  <a:gd name="T9" fmla="*/ 4 h 42"/>
                  <a:gd name="T10" fmla="*/ 4 w 8"/>
                  <a:gd name="T11" fmla="*/ 0 h 42"/>
                  <a:gd name="T12" fmla="*/ 0 w 8"/>
                  <a:gd name="T13" fmla="*/ 4 h 42"/>
                </a:gdLst>
                <a:ahLst/>
                <a:cxnLst>
                  <a:cxn ang="0">
                    <a:pos x="T0" y="T1"/>
                  </a:cxn>
                  <a:cxn ang="0">
                    <a:pos x="T2" y="T3"/>
                  </a:cxn>
                  <a:cxn ang="0">
                    <a:pos x="T4" y="T5"/>
                  </a:cxn>
                  <a:cxn ang="0">
                    <a:pos x="T6" y="T7"/>
                  </a:cxn>
                  <a:cxn ang="0">
                    <a:pos x="T8" y="T9"/>
                  </a:cxn>
                  <a:cxn ang="0">
                    <a:pos x="T10" y="T11"/>
                  </a:cxn>
                  <a:cxn ang="0">
                    <a:pos x="T12" y="T13"/>
                  </a:cxn>
                </a:cxnLst>
                <a:rect l="0" t="0" r="r" b="b"/>
                <a:pathLst>
                  <a:path w="8" h="42">
                    <a:moveTo>
                      <a:pt x="0" y="4"/>
                    </a:moveTo>
                    <a:cubicBezTo>
                      <a:pt x="0" y="39"/>
                      <a:pt x="0" y="39"/>
                      <a:pt x="0" y="39"/>
                    </a:cubicBezTo>
                    <a:cubicBezTo>
                      <a:pt x="0" y="41"/>
                      <a:pt x="2" y="42"/>
                      <a:pt x="4" y="42"/>
                    </a:cubicBezTo>
                    <a:cubicBezTo>
                      <a:pt x="6" y="42"/>
                      <a:pt x="8" y="41"/>
                      <a:pt x="8" y="39"/>
                    </a:cubicBezTo>
                    <a:cubicBezTo>
                      <a:pt x="8" y="4"/>
                      <a:pt x="8" y="4"/>
                      <a:pt x="8" y="4"/>
                    </a:cubicBezTo>
                    <a:cubicBezTo>
                      <a:pt x="8" y="2"/>
                      <a:pt x="6" y="0"/>
                      <a:pt x="4" y="0"/>
                    </a:cubicBezTo>
                    <a:cubicBezTo>
                      <a:pt x="2" y="0"/>
                      <a:pt x="0" y="2"/>
                      <a:pt x="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1174" tIns="20587" rIns="41174" bIns="20587" numCol="1" anchor="t" anchorCtr="0" compatLnSpc="1">
                <a:prstTxWarp prst="textNoShape">
                  <a:avLst/>
                </a:prstTxWarp>
              </a:bodyPr>
              <a:lstStyle/>
              <a:p>
                <a:pPr defTabSz="823485"/>
                <a:endParaRPr lang="en-US" sz="1621">
                  <a:solidFill>
                    <a:srgbClr val="FFFFFF"/>
                  </a:solidFill>
                  <a:latin typeface="Poppins" panose="00000500000000000000" pitchFamily="2" charset="0"/>
                  <a:cs typeface="Poppins" panose="00000500000000000000" pitchFamily="2" charset="0"/>
                </a:endParaRPr>
              </a:p>
            </p:txBody>
          </p:sp>
        </p:grpSp>
      </p:grpSp>
      <p:grpSp>
        <p:nvGrpSpPr>
          <p:cNvPr id="11" name="Group 10">
            <a:extLst>
              <a:ext uri="{FF2B5EF4-FFF2-40B4-BE49-F238E27FC236}">
                <a16:creationId xmlns:a16="http://schemas.microsoft.com/office/drawing/2014/main" id="{AA412F54-3FB9-5563-ECE2-C2438A0AEB7C}"/>
              </a:ext>
            </a:extLst>
          </p:cNvPr>
          <p:cNvGrpSpPr/>
          <p:nvPr/>
        </p:nvGrpSpPr>
        <p:grpSpPr>
          <a:xfrm>
            <a:off x="3917914" y="2496395"/>
            <a:ext cx="1432402" cy="1432402"/>
            <a:chOff x="14999209" y="3757125"/>
            <a:chExt cx="1079858" cy="1079858"/>
          </a:xfrm>
        </p:grpSpPr>
        <p:sp>
          <p:nvSpPr>
            <p:cNvPr id="27" name="Oval 16">
              <a:extLst>
                <a:ext uri="{FF2B5EF4-FFF2-40B4-BE49-F238E27FC236}">
                  <a16:creationId xmlns:a16="http://schemas.microsoft.com/office/drawing/2014/main" id="{19E8480D-A629-9ED1-C156-BAE41DD0F000}"/>
                </a:ext>
              </a:extLst>
            </p:cNvPr>
            <p:cNvSpPr>
              <a:spLocks noChangeArrowheads="1"/>
            </p:cNvSpPr>
            <p:nvPr/>
          </p:nvSpPr>
          <p:spPr bwMode="auto">
            <a:xfrm>
              <a:off x="14999209" y="3757125"/>
              <a:ext cx="1079858" cy="1079858"/>
            </a:xfrm>
            <a:prstGeom prst="ellipse">
              <a:avLst/>
            </a:prstGeom>
            <a:solidFill>
              <a:schemeClr val="tx2">
                <a:lumMod val="50000"/>
                <a:lumOff val="50000"/>
              </a:schemeClr>
            </a:solidFill>
            <a:ln>
              <a:noFill/>
            </a:ln>
          </p:spPr>
          <p:txBody>
            <a:bodyPr vert="horz" wrap="square" lIns="41174" tIns="20587" rIns="41174" bIns="20587" numCol="1" anchor="t" anchorCtr="0" compatLnSpc="1">
              <a:prstTxWarp prst="textNoShape">
                <a:avLst/>
              </a:prstTxWarp>
            </a:bodyPr>
            <a:lstStyle/>
            <a:p>
              <a:pPr defTabSz="823485"/>
              <a:endParaRPr lang="en-US" sz="1621">
                <a:solidFill>
                  <a:srgbClr val="FFFFFF"/>
                </a:solidFill>
                <a:latin typeface="Poppins" panose="00000500000000000000" pitchFamily="2" charset="0"/>
                <a:cs typeface="Poppins" panose="00000500000000000000" pitchFamily="2" charset="0"/>
              </a:endParaRPr>
            </a:p>
          </p:txBody>
        </p:sp>
        <p:grpSp>
          <p:nvGrpSpPr>
            <p:cNvPr id="28" name="Group 27">
              <a:extLst>
                <a:ext uri="{FF2B5EF4-FFF2-40B4-BE49-F238E27FC236}">
                  <a16:creationId xmlns:a16="http://schemas.microsoft.com/office/drawing/2014/main" id="{DC4DC922-079C-699F-2436-BD2725AF525B}"/>
                </a:ext>
              </a:extLst>
            </p:cNvPr>
            <p:cNvGrpSpPr/>
            <p:nvPr/>
          </p:nvGrpSpPr>
          <p:grpSpPr>
            <a:xfrm>
              <a:off x="15241803" y="3974020"/>
              <a:ext cx="635508" cy="638517"/>
              <a:chOff x="12606338" y="10871200"/>
              <a:chExt cx="669925" cy="673100"/>
            </a:xfrm>
            <a:solidFill>
              <a:schemeClr val="bg1"/>
            </a:solidFill>
          </p:grpSpPr>
          <p:sp>
            <p:nvSpPr>
              <p:cNvPr id="29" name="Freeform 42">
                <a:extLst>
                  <a:ext uri="{FF2B5EF4-FFF2-40B4-BE49-F238E27FC236}">
                    <a16:creationId xmlns:a16="http://schemas.microsoft.com/office/drawing/2014/main" id="{693EBBBE-D94C-DF0F-7863-99533326C5A5}"/>
                  </a:ext>
                </a:extLst>
              </p:cNvPr>
              <p:cNvSpPr>
                <a:spLocks noEditPoints="1"/>
              </p:cNvSpPr>
              <p:nvPr/>
            </p:nvSpPr>
            <p:spPr bwMode="auto">
              <a:xfrm>
                <a:off x="12606338" y="10875963"/>
                <a:ext cx="655638" cy="660400"/>
              </a:xfrm>
              <a:custGeom>
                <a:avLst/>
                <a:gdLst>
                  <a:gd name="T0" fmla="*/ 169 w 174"/>
                  <a:gd name="T1" fmla="*/ 50 h 176"/>
                  <a:gd name="T2" fmla="*/ 174 w 174"/>
                  <a:gd name="T3" fmla="*/ 37 h 176"/>
                  <a:gd name="T4" fmla="*/ 169 w 174"/>
                  <a:gd name="T5" fmla="*/ 24 h 176"/>
                  <a:gd name="T6" fmla="*/ 152 w 174"/>
                  <a:gd name="T7" fmla="*/ 7 h 176"/>
                  <a:gd name="T8" fmla="*/ 128 w 174"/>
                  <a:gd name="T9" fmla="*/ 7 h 176"/>
                  <a:gd name="T10" fmla="*/ 21 w 174"/>
                  <a:gd name="T11" fmla="*/ 113 h 176"/>
                  <a:gd name="T12" fmla="*/ 20 w 174"/>
                  <a:gd name="T13" fmla="*/ 115 h 176"/>
                  <a:gd name="T14" fmla="*/ 1 w 174"/>
                  <a:gd name="T15" fmla="*/ 163 h 176"/>
                  <a:gd name="T16" fmla="*/ 3 w 174"/>
                  <a:gd name="T17" fmla="*/ 173 h 176"/>
                  <a:gd name="T18" fmla="*/ 10 w 174"/>
                  <a:gd name="T19" fmla="*/ 176 h 176"/>
                  <a:gd name="T20" fmla="*/ 13 w 174"/>
                  <a:gd name="T21" fmla="*/ 175 h 176"/>
                  <a:gd name="T22" fmla="*/ 61 w 174"/>
                  <a:gd name="T23" fmla="*/ 156 h 176"/>
                  <a:gd name="T24" fmla="*/ 63 w 174"/>
                  <a:gd name="T25" fmla="*/ 155 h 176"/>
                  <a:gd name="T26" fmla="*/ 169 w 174"/>
                  <a:gd name="T27" fmla="*/ 50 h 176"/>
                  <a:gd name="T28" fmla="*/ 31 w 174"/>
                  <a:gd name="T29" fmla="*/ 160 h 176"/>
                  <a:gd name="T30" fmla="*/ 16 w 174"/>
                  <a:gd name="T31" fmla="*/ 145 h 176"/>
                  <a:gd name="T32" fmla="*/ 25 w 174"/>
                  <a:gd name="T33" fmla="*/ 123 h 176"/>
                  <a:gd name="T34" fmla="*/ 54 w 174"/>
                  <a:gd name="T35" fmla="*/ 151 h 176"/>
                  <a:gd name="T36" fmla="*/ 31 w 174"/>
                  <a:gd name="T37" fmla="*/ 160 h 176"/>
                  <a:gd name="T38" fmla="*/ 133 w 174"/>
                  <a:gd name="T39" fmla="*/ 12 h 176"/>
                  <a:gd name="T40" fmla="*/ 146 w 174"/>
                  <a:gd name="T41" fmla="*/ 12 h 176"/>
                  <a:gd name="T42" fmla="*/ 163 w 174"/>
                  <a:gd name="T43" fmla="*/ 29 h 176"/>
                  <a:gd name="T44" fmla="*/ 167 w 174"/>
                  <a:gd name="T45" fmla="*/ 37 h 176"/>
                  <a:gd name="T46" fmla="*/ 163 w 174"/>
                  <a:gd name="T47" fmla="*/ 45 h 176"/>
                  <a:gd name="T48" fmla="*/ 61 w 174"/>
                  <a:gd name="T49" fmla="*/ 147 h 176"/>
                  <a:gd name="T50" fmla="*/ 50 w 174"/>
                  <a:gd name="T51" fmla="*/ 137 h 176"/>
                  <a:gd name="T52" fmla="*/ 134 w 174"/>
                  <a:gd name="T53" fmla="*/ 53 h 176"/>
                  <a:gd name="T54" fmla="*/ 134 w 174"/>
                  <a:gd name="T55" fmla="*/ 47 h 176"/>
                  <a:gd name="T56" fmla="*/ 129 w 174"/>
                  <a:gd name="T57" fmla="*/ 47 h 176"/>
                  <a:gd name="T58" fmla="*/ 45 w 174"/>
                  <a:gd name="T59" fmla="*/ 132 h 176"/>
                  <a:gd name="T60" fmla="*/ 29 w 174"/>
                  <a:gd name="T61" fmla="*/ 116 h 176"/>
                  <a:gd name="T62" fmla="*/ 133 w 174"/>
                  <a:gd name="T63" fmla="*/ 12 h 176"/>
                  <a:gd name="T64" fmla="*/ 10 w 174"/>
                  <a:gd name="T65" fmla="*/ 168 h 176"/>
                  <a:gd name="T66" fmla="*/ 9 w 174"/>
                  <a:gd name="T67" fmla="*/ 168 h 176"/>
                  <a:gd name="T68" fmla="*/ 8 w 174"/>
                  <a:gd name="T69" fmla="*/ 166 h 176"/>
                  <a:gd name="T70" fmla="*/ 13 w 174"/>
                  <a:gd name="T71" fmla="*/ 153 h 176"/>
                  <a:gd name="T72" fmla="*/ 24 w 174"/>
                  <a:gd name="T73" fmla="*/ 163 h 176"/>
                  <a:gd name="T74" fmla="*/ 10 w 174"/>
                  <a:gd name="T75" fmla="*/ 16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4" h="176">
                    <a:moveTo>
                      <a:pt x="169" y="50"/>
                    </a:moveTo>
                    <a:cubicBezTo>
                      <a:pt x="172" y="47"/>
                      <a:pt x="174" y="42"/>
                      <a:pt x="174" y="37"/>
                    </a:cubicBezTo>
                    <a:cubicBezTo>
                      <a:pt x="174" y="32"/>
                      <a:pt x="172" y="27"/>
                      <a:pt x="169" y="24"/>
                    </a:cubicBezTo>
                    <a:cubicBezTo>
                      <a:pt x="152" y="7"/>
                      <a:pt x="152" y="7"/>
                      <a:pt x="152" y="7"/>
                    </a:cubicBezTo>
                    <a:cubicBezTo>
                      <a:pt x="145" y="0"/>
                      <a:pt x="134" y="0"/>
                      <a:pt x="128" y="7"/>
                    </a:cubicBezTo>
                    <a:cubicBezTo>
                      <a:pt x="21" y="113"/>
                      <a:pt x="21" y="113"/>
                      <a:pt x="21" y="113"/>
                    </a:cubicBezTo>
                    <a:cubicBezTo>
                      <a:pt x="21" y="114"/>
                      <a:pt x="20" y="115"/>
                      <a:pt x="20" y="115"/>
                    </a:cubicBezTo>
                    <a:cubicBezTo>
                      <a:pt x="19" y="119"/>
                      <a:pt x="14" y="130"/>
                      <a:pt x="1" y="163"/>
                    </a:cubicBezTo>
                    <a:cubicBezTo>
                      <a:pt x="0" y="166"/>
                      <a:pt x="1" y="170"/>
                      <a:pt x="3" y="173"/>
                    </a:cubicBezTo>
                    <a:cubicBezTo>
                      <a:pt x="5" y="175"/>
                      <a:pt x="8" y="176"/>
                      <a:pt x="10" y="176"/>
                    </a:cubicBezTo>
                    <a:cubicBezTo>
                      <a:pt x="11" y="176"/>
                      <a:pt x="12" y="176"/>
                      <a:pt x="13" y="175"/>
                    </a:cubicBezTo>
                    <a:cubicBezTo>
                      <a:pt x="47" y="162"/>
                      <a:pt x="57" y="158"/>
                      <a:pt x="61" y="156"/>
                    </a:cubicBezTo>
                    <a:cubicBezTo>
                      <a:pt x="62" y="156"/>
                      <a:pt x="63" y="156"/>
                      <a:pt x="63" y="155"/>
                    </a:cubicBezTo>
                    <a:lnTo>
                      <a:pt x="169" y="50"/>
                    </a:lnTo>
                    <a:close/>
                    <a:moveTo>
                      <a:pt x="31" y="160"/>
                    </a:moveTo>
                    <a:cubicBezTo>
                      <a:pt x="16" y="145"/>
                      <a:pt x="16" y="145"/>
                      <a:pt x="16" y="145"/>
                    </a:cubicBezTo>
                    <a:cubicBezTo>
                      <a:pt x="20" y="136"/>
                      <a:pt x="23" y="128"/>
                      <a:pt x="25" y="123"/>
                    </a:cubicBezTo>
                    <a:cubicBezTo>
                      <a:pt x="54" y="151"/>
                      <a:pt x="54" y="151"/>
                      <a:pt x="54" y="151"/>
                    </a:cubicBezTo>
                    <a:cubicBezTo>
                      <a:pt x="49" y="153"/>
                      <a:pt x="40" y="157"/>
                      <a:pt x="31" y="160"/>
                    </a:cubicBezTo>
                    <a:close/>
                    <a:moveTo>
                      <a:pt x="133" y="12"/>
                    </a:moveTo>
                    <a:cubicBezTo>
                      <a:pt x="137" y="8"/>
                      <a:pt x="143" y="8"/>
                      <a:pt x="146" y="12"/>
                    </a:cubicBezTo>
                    <a:cubicBezTo>
                      <a:pt x="163" y="29"/>
                      <a:pt x="163" y="29"/>
                      <a:pt x="163" y="29"/>
                    </a:cubicBezTo>
                    <a:cubicBezTo>
                      <a:pt x="165" y="31"/>
                      <a:pt x="167" y="34"/>
                      <a:pt x="167" y="37"/>
                    </a:cubicBezTo>
                    <a:cubicBezTo>
                      <a:pt x="167" y="40"/>
                      <a:pt x="165" y="43"/>
                      <a:pt x="163" y="45"/>
                    </a:cubicBezTo>
                    <a:cubicBezTo>
                      <a:pt x="61" y="147"/>
                      <a:pt x="61" y="147"/>
                      <a:pt x="61" y="147"/>
                    </a:cubicBezTo>
                    <a:cubicBezTo>
                      <a:pt x="50" y="137"/>
                      <a:pt x="50" y="137"/>
                      <a:pt x="50" y="137"/>
                    </a:cubicBezTo>
                    <a:cubicBezTo>
                      <a:pt x="134" y="53"/>
                      <a:pt x="134" y="53"/>
                      <a:pt x="134" y="53"/>
                    </a:cubicBezTo>
                    <a:cubicBezTo>
                      <a:pt x="136" y="51"/>
                      <a:pt x="136" y="49"/>
                      <a:pt x="134" y="47"/>
                    </a:cubicBezTo>
                    <a:cubicBezTo>
                      <a:pt x="133" y="46"/>
                      <a:pt x="131" y="46"/>
                      <a:pt x="129" y="47"/>
                    </a:cubicBezTo>
                    <a:cubicBezTo>
                      <a:pt x="45" y="132"/>
                      <a:pt x="45" y="132"/>
                      <a:pt x="45" y="132"/>
                    </a:cubicBezTo>
                    <a:cubicBezTo>
                      <a:pt x="29" y="116"/>
                      <a:pt x="29" y="116"/>
                      <a:pt x="29" y="116"/>
                    </a:cubicBezTo>
                    <a:lnTo>
                      <a:pt x="133" y="12"/>
                    </a:lnTo>
                    <a:close/>
                    <a:moveTo>
                      <a:pt x="10" y="168"/>
                    </a:moveTo>
                    <a:cubicBezTo>
                      <a:pt x="10" y="168"/>
                      <a:pt x="9" y="168"/>
                      <a:pt x="9" y="168"/>
                    </a:cubicBezTo>
                    <a:cubicBezTo>
                      <a:pt x="8" y="167"/>
                      <a:pt x="8" y="167"/>
                      <a:pt x="8" y="166"/>
                    </a:cubicBezTo>
                    <a:cubicBezTo>
                      <a:pt x="10" y="162"/>
                      <a:pt x="12" y="157"/>
                      <a:pt x="13" y="153"/>
                    </a:cubicBezTo>
                    <a:cubicBezTo>
                      <a:pt x="24" y="163"/>
                      <a:pt x="24" y="163"/>
                      <a:pt x="24" y="163"/>
                    </a:cubicBezTo>
                    <a:cubicBezTo>
                      <a:pt x="19" y="165"/>
                      <a:pt x="14" y="167"/>
                      <a:pt x="10" y="1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1174" tIns="20587" rIns="41174" bIns="20587" numCol="1" anchor="t" anchorCtr="0" compatLnSpc="1">
                <a:prstTxWarp prst="textNoShape">
                  <a:avLst/>
                </a:prstTxWarp>
              </a:bodyPr>
              <a:lstStyle/>
              <a:p>
                <a:pPr defTabSz="823485"/>
                <a:endParaRPr lang="en-US" sz="1621">
                  <a:solidFill>
                    <a:srgbClr val="FFFFFF"/>
                  </a:solidFill>
                  <a:latin typeface="Poppins" panose="00000500000000000000" pitchFamily="2" charset="0"/>
                  <a:cs typeface="Poppins" panose="00000500000000000000" pitchFamily="2" charset="0"/>
                </a:endParaRPr>
              </a:p>
            </p:txBody>
          </p:sp>
          <p:sp>
            <p:nvSpPr>
              <p:cNvPr id="30" name="Freeform 43">
                <a:extLst>
                  <a:ext uri="{FF2B5EF4-FFF2-40B4-BE49-F238E27FC236}">
                    <a16:creationId xmlns:a16="http://schemas.microsoft.com/office/drawing/2014/main" id="{1E85FBF5-050F-3710-57EE-4F82408268F4}"/>
                  </a:ext>
                </a:extLst>
              </p:cNvPr>
              <p:cNvSpPr>
                <a:spLocks/>
              </p:cNvSpPr>
              <p:nvPr/>
            </p:nvSpPr>
            <p:spPr bwMode="auto">
              <a:xfrm>
                <a:off x="12606338" y="10871200"/>
                <a:ext cx="327025" cy="327025"/>
              </a:xfrm>
              <a:custGeom>
                <a:avLst/>
                <a:gdLst>
                  <a:gd name="T0" fmla="*/ 36 w 87"/>
                  <a:gd name="T1" fmla="*/ 86 h 87"/>
                  <a:gd name="T2" fmla="*/ 39 w 87"/>
                  <a:gd name="T3" fmla="*/ 87 h 87"/>
                  <a:gd name="T4" fmla="*/ 41 w 87"/>
                  <a:gd name="T5" fmla="*/ 86 h 87"/>
                  <a:gd name="T6" fmla="*/ 41 w 87"/>
                  <a:gd name="T7" fmla="*/ 80 h 87"/>
                  <a:gd name="T8" fmla="*/ 36 w 87"/>
                  <a:gd name="T9" fmla="*/ 75 h 87"/>
                  <a:gd name="T10" fmla="*/ 43 w 87"/>
                  <a:gd name="T11" fmla="*/ 68 h 87"/>
                  <a:gd name="T12" fmla="*/ 43 w 87"/>
                  <a:gd name="T13" fmla="*/ 63 h 87"/>
                  <a:gd name="T14" fmla="*/ 38 w 87"/>
                  <a:gd name="T15" fmla="*/ 63 h 87"/>
                  <a:gd name="T16" fmla="*/ 31 w 87"/>
                  <a:gd name="T17" fmla="*/ 70 h 87"/>
                  <a:gd name="T18" fmla="*/ 23 w 87"/>
                  <a:gd name="T19" fmla="*/ 62 h 87"/>
                  <a:gd name="T20" fmla="*/ 45 w 87"/>
                  <a:gd name="T21" fmla="*/ 41 h 87"/>
                  <a:gd name="T22" fmla="*/ 45 w 87"/>
                  <a:gd name="T23" fmla="*/ 35 h 87"/>
                  <a:gd name="T24" fmla="*/ 39 w 87"/>
                  <a:gd name="T25" fmla="*/ 35 h 87"/>
                  <a:gd name="T26" fmla="*/ 18 w 87"/>
                  <a:gd name="T27" fmla="*/ 57 h 87"/>
                  <a:gd name="T28" fmla="*/ 9 w 87"/>
                  <a:gd name="T29" fmla="*/ 48 h 87"/>
                  <a:gd name="T30" fmla="*/ 48 w 87"/>
                  <a:gd name="T31" fmla="*/ 10 h 87"/>
                  <a:gd name="T32" fmla="*/ 80 w 87"/>
                  <a:gd name="T33" fmla="*/ 42 h 87"/>
                  <a:gd name="T34" fmla="*/ 85 w 87"/>
                  <a:gd name="T35" fmla="*/ 42 h 87"/>
                  <a:gd name="T36" fmla="*/ 85 w 87"/>
                  <a:gd name="T37" fmla="*/ 37 h 87"/>
                  <a:gd name="T38" fmla="*/ 50 w 87"/>
                  <a:gd name="T39" fmla="*/ 2 h 87"/>
                  <a:gd name="T40" fmla="*/ 48 w 87"/>
                  <a:gd name="T41" fmla="*/ 0 h 87"/>
                  <a:gd name="T42" fmla="*/ 45 w 87"/>
                  <a:gd name="T43" fmla="*/ 2 h 87"/>
                  <a:gd name="T44" fmla="*/ 1 w 87"/>
                  <a:gd name="T45" fmla="*/ 45 h 87"/>
                  <a:gd name="T46" fmla="*/ 1 w 87"/>
                  <a:gd name="T47" fmla="*/ 51 h 87"/>
                  <a:gd name="T48" fmla="*/ 36 w 87"/>
                  <a:gd name="T49" fmla="*/ 86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7" h="87">
                    <a:moveTo>
                      <a:pt x="36" y="86"/>
                    </a:moveTo>
                    <a:cubicBezTo>
                      <a:pt x="37" y="86"/>
                      <a:pt x="38" y="87"/>
                      <a:pt x="39" y="87"/>
                    </a:cubicBezTo>
                    <a:cubicBezTo>
                      <a:pt x="40" y="87"/>
                      <a:pt x="41" y="86"/>
                      <a:pt x="41" y="86"/>
                    </a:cubicBezTo>
                    <a:cubicBezTo>
                      <a:pt x="43" y="84"/>
                      <a:pt x="43" y="82"/>
                      <a:pt x="41" y="80"/>
                    </a:cubicBezTo>
                    <a:cubicBezTo>
                      <a:pt x="36" y="75"/>
                      <a:pt x="36" y="75"/>
                      <a:pt x="36" y="75"/>
                    </a:cubicBezTo>
                    <a:cubicBezTo>
                      <a:pt x="43" y="68"/>
                      <a:pt x="43" y="68"/>
                      <a:pt x="43" y="68"/>
                    </a:cubicBezTo>
                    <a:cubicBezTo>
                      <a:pt x="45" y="67"/>
                      <a:pt x="45" y="64"/>
                      <a:pt x="43" y="63"/>
                    </a:cubicBezTo>
                    <a:cubicBezTo>
                      <a:pt x="42" y="61"/>
                      <a:pt x="39" y="61"/>
                      <a:pt x="38" y="63"/>
                    </a:cubicBezTo>
                    <a:cubicBezTo>
                      <a:pt x="31" y="70"/>
                      <a:pt x="31" y="70"/>
                      <a:pt x="31" y="70"/>
                    </a:cubicBezTo>
                    <a:cubicBezTo>
                      <a:pt x="23" y="62"/>
                      <a:pt x="23" y="62"/>
                      <a:pt x="23" y="62"/>
                    </a:cubicBezTo>
                    <a:cubicBezTo>
                      <a:pt x="45" y="41"/>
                      <a:pt x="45" y="41"/>
                      <a:pt x="45" y="41"/>
                    </a:cubicBezTo>
                    <a:cubicBezTo>
                      <a:pt x="46" y="39"/>
                      <a:pt x="46" y="37"/>
                      <a:pt x="45" y="35"/>
                    </a:cubicBezTo>
                    <a:cubicBezTo>
                      <a:pt x="43" y="34"/>
                      <a:pt x="41" y="34"/>
                      <a:pt x="39" y="35"/>
                    </a:cubicBezTo>
                    <a:cubicBezTo>
                      <a:pt x="18" y="57"/>
                      <a:pt x="18" y="57"/>
                      <a:pt x="18" y="57"/>
                    </a:cubicBezTo>
                    <a:cubicBezTo>
                      <a:pt x="9" y="48"/>
                      <a:pt x="9" y="48"/>
                      <a:pt x="9" y="48"/>
                    </a:cubicBezTo>
                    <a:cubicBezTo>
                      <a:pt x="48" y="10"/>
                      <a:pt x="48" y="10"/>
                      <a:pt x="48" y="10"/>
                    </a:cubicBezTo>
                    <a:cubicBezTo>
                      <a:pt x="80" y="42"/>
                      <a:pt x="80" y="42"/>
                      <a:pt x="80" y="42"/>
                    </a:cubicBezTo>
                    <a:cubicBezTo>
                      <a:pt x="81" y="43"/>
                      <a:pt x="84" y="43"/>
                      <a:pt x="85" y="42"/>
                    </a:cubicBezTo>
                    <a:cubicBezTo>
                      <a:pt x="87" y="40"/>
                      <a:pt x="87" y="38"/>
                      <a:pt x="85" y="37"/>
                    </a:cubicBezTo>
                    <a:cubicBezTo>
                      <a:pt x="50" y="2"/>
                      <a:pt x="50" y="2"/>
                      <a:pt x="50" y="2"/>
                    </a:cubicBezTo>
                    <a:cubicBezTo>
                      <a:pt x="50" y="1"/>
                      <a:pt x="49" y="0"/>
                      <a:pt x="48" y="0"/>
                    </a:cubicBezTo>
                    <a:cubicBezTo>
                      <a:pt x="47" y="0"/>
                      <a:pt x="46" y="1"/>
                      <a:pt x="45" y="2"/>
                    </a:cubicBezTo>
                    <a:cubicBezTo>
                      <a:pt x="1" y="45"/>
                      <a:pt x="1" y="45"/>
                      <a:pt x="1" y="45"/>
                    </a:cubicBezTo>
                    <a:cubicBezTo>
                      <a:pt x="0" y="47"/>
                      <a:pt x="0" y="49"/>
                      <a:pt x="1" y="51"/>
                    </a:cubicBezTo>
                    <a:lnTo>
                      <a:pt x="36" y="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1174" tIns="20587" rIns="41174" bIns="20587" numCol="1" anchor="t" anchorCtr="0" compatLnSpc="1">
                <a:prstTxWarp prst="textNoShape">
                  <a:avLst/>
                </a:prstTxWarp>
              </a:bodyPr>
              <a:lstStyle/>
              <a:p>
                <a:pPr defTabSz="823485"/>
                <a:endParaRPr lang="en-US" sz="1621">
                  <a:solidFill>
                    <a:srgbClr val="FFFFFF"/>
                  </a:solidFill>
                  <a:latin typeface="Poppins" panose="00000500000000000000" pitchFamily="2" charset="0"/>
                  <a:cs typeface="Poppins" panose="00000500000000000000" pitchFamily="2" charset="0"/>
                </a:endParaRPr>
              </a:p>
            </p:txBody>
          </p:sp>
          <p:sp>
            <p:nvSpPr>
              <p:cNvPr id="31" name="Freeform 44">
                <a:extLst>
                  <a:ext uri="{FF2B5EF4-FFF2-40B4-BE49-F238E27FC236}">
                    <a16:creationId xmlns:a16="http://schemas.microsoft.com/office/drawing/2014/main" id="{7ED27449-0921-10CC-0F27-E29965E85B52}"/>
                  </a:ext>
                </a:extLst>
              </p:cNvPr>
              <p:cNvSpPr>
                <a:spLocks/>
              </p:cNvSpPr>
              <p:nvPr/>
            </p:nvSpPr>
            <p:spPr bwMode="auto">
              <a:xfrm>
                <a:off x="12949238" y="11214100"/>
                <a:ext cx="327025" cy="330200"/>
              </a:xfrm>
              <a:custGeom>
                <a:avLst/>
                <a:gdLst>
                  <a:gd name="T0" fmla="*/ 86 w 87"/>
                  <a:gd name="T1" fmla="*/ 38 h 88"/>
                  <a:gd name="T2" fmla="*/ 50 w 87"/>
                  <a:gd name="T3" fmla="*/ 2 h 88"/>
                  <a:gd name="T4" fmla="*/ 45 w 87"/>
                  <a:gd name="T5" fmla="*/ 2 h 88"/>
                  <a:gd name="T6" fmla="*/ 45 w 87"/>
                  <a:gd name="T7" fmla="*/ 7 h 88"/>
                  <a:gd name="T8" fmla="*/ 78 w 87"/>
                  <a:gd name="T9" fmla="*/ 40 h 88"/>
                  <a:gd name="T10" fmla="*/ 40 w 87"/>
                  <a:gd name="T11" fmla="*/ 79 h 88"/>
                  <a:gd name="T12" fmla="*/ 31 w 87"/>
                  <a:gd name="T13" fmla="*/ 70 h 88"/>
                  <a:gd name="T14" fmla="*/ 53 w 87"/>
                  <a:gd name="T15" fmla="*/ 49 h 88"/>
                  <a:gd name="T16" fmla="*/ 53 w 87"/>
                  <a:gd name="T17" fmla="*/ 44 h 88"/>
                  <a:gd name="T18" fmla="*/ 48 w 87"/>
                  <a:gd name="T19" fmla="*/ 44 h 88"/>
                  <a:gd name="T20" fmla="*/ 26 w 87"/>
                  <a:gd name="T21" fmla="*/ 65 h 88"/>
                  <a:gd name="T22" fmla="*/ 18 w 87"/>
                  <a:gd name="T23" fmla="*/ 57 h 88"/>
                  <a:gd name="T24" fmla="*/ 25 w 87"/>
                  <a:gd name="T25" fmla="*/ 50 h 88"/>
                  <a:gd name="T26" fmla="*/ 25 w 87"/>
                  <a:gd name="T27" fmla="*/ 44 h 88"/>
                  <a:gd name="T28" fmla="*/ 20 w 87"/>
                  <a:gd name="T29" fmla="*/ 44 h 88"/>
                  <a:gd name="T30" fmla="*/ 12 w 87"/>
                  <a:gd name="T31" fmla="*/ 51 h 88"/>
                  <a:gd name="T32" fmla="*/ 6 w 87"/>
                  <a:gd name="T33" fmla="*/ 45 h 88"/>
                  <a:gd name="T34" fmla="*/ 1 w 87"/>
                  <a:gd name="T35" fmla="*/ 45 h 88"/>
                  <a:gd name="T36" fmla="*/ 1 w 87"/>
                  <a:gd name="T37" fmla="*/ 51 h 88"/>
                  <a:gd name="T38" fmla="*/ 37 w 87"/>
                  <a:gd name="T39" fmla="*/ 87 h 88"/>
                  <a:gd name="T40" fmla="*/ 40 w 87"/>
                  <a:gd name="T41" fmla="*/ 88 h 88"/>
                  <a:gd name="T42" fmla="*/ 42 w 87"/>
                  <a:gd name="T43" fmla="*/ 87 h 88"/>
                  <a:gd name="T44" fmla="*/ 86 w 87"/>
                  <a:gd name="T45" fmla="*/ 43 h 88"/>
                  <a:gd name="T46" fmla="*/ 87 w 87"/>
                  <a:gd name="T47" fmla="*/ 40 h 88"/>
                  <a:gd name="T48" fmla="*/ 86 w 87"/>
                  <a:gd name="T49" fmla="*/ 3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7" h="88">
                    <a:moveTo>
                      <a:pt x="86" y="38"/>
                    </a:moveTo>
                    <a:cubicBezTo>
                      <a:pt x="50" y="2"/>
                      <a:pt x="50" y="2"/>
                      <a:pt x="50" y="2"/>
                    </a:cubicBezTo>
                    <a:cubicBezTo>
                      <a:pt x="49" y="0"/>
                      <a:pt x="46" y="0"/>
                      <a:pt x="45" y="2"/>
                    </a:cubicBezTo>
                    <a:cubicBezTo>
                      <a:pt x="43" y="3"/>
                      <a:pt x="43" y="5"/>
                      <a:pt x="45" y="7"/>
                    </a:cubicBezTo>
                    <a:cubicBezTo>
                      <a:pt x="78" y="40"/>
                      <a:pt x="78" y="40"/>
                      <a:pt x="78" y="40"/>
                    </a:cubicBezTo>
                    <a:cubicBezTo>
                      <a:pt x="40" y="79"/>
                      <a:pt x="40" y="79"/>
                      <a:pt x="40" y="79"/>
                    </a:cubicBezTo>
                    <a:cubicBezTo>
                      <a:pt x="31" y="70"/>
                      <a:pt x="31" y="70"/>
                      <a:pt x="31" y="70"/>
                    </a:cubicBezTo>
                    <a:cubicBezTo>
                      <a:pt x="53" y="49"/>
                      <a:pt x="53" y="49"/>
                      <a:pt x="53" y="49"/>
                    </a:cubicBezTo>
                    <a:cubicBezTo>
                      <a:pt x="54" y="47"/>
                      <a:pt x="54" y="45"/>
                      <a:pt x="53" y="44"/>
                    </a:cubicBezTo>
                    <a:cubicBezTo>
                      <a:pt x="51" y="42"/>
                      <a:pt x="49" y="42"/>
                      <a:pt x="48" y="44"/>
                    </a:cubicBezTo>
                    <a:cubicBezTo>
                      <a:pt x="26" y="65"/>
                      <a:pt x="26" y="65"/>
                      <a:pt x="26" y="65"/>
                    </a:cubicBezTo>
                    <a:cubicBezTo>
                      <a:pt x="18" y="57"/>
                      <a:pt x="18" y="57"/>
                      <a:pt x="18" y="57"/>
                    </a:cubicBezTo>
                    <a:cubicBezTo>
                      <a:pt x="25" y="50"/>
                      <a:pt x="25" y="50"/>
                      <a:pt x="25" y="50"/>
                    </a:cubicBezTo>
                    <a:cubicBezTo>
                      <a:pt x="26" y="48"/>
                      <a:pt x="26" y="46"/>
                      <a:pt x="25" y="44"/>
                    </a:cubicBezTo>
                    <a:cubicBezTo>
                      <a:pt x="23" y="43"/>
                      <a:pt x="21" y="43"/>
                      <a:pt x="20" y="44"/>
                    </a:cubicBezTo>
                    <a:cubicBezTo>
                      <a:pt x="12" y="51"/>
                      <a:pt x="12" y="51"/>
                      <a:pt x="12" y="51"/>
                    </a:cubicBezTo>
                    <a:cubicBezTo>
                      <a:pt x="6" y="45"/>
                      <a:pt x="6" y="45"/>
                      <a:pt x="6" y="45"/>
                    </a:cubicBezTo>
                    <a:cubicBezTo>
                      <a:pt x="5" y="44"/>
                      <a:pt x="3" y="44"/>
                      <a:pt x="1" y="45"/>
                    </a:cubicBezTo>
                    <a:cubicBezTo>
                      <a:pt x="0" y="47"/>
                      <a:pt x="0" y="49"/>
                      <a:pt x="1" y="51"/>
                    </a:cubicBezTo>
                    <a:cubicBezTo>
                      <a:pt x="37" y="87"/>
                      <a:pt x="37" y="87"/>
                      <a:pt x="37" y="87"/>
                    </a:cubicBezTo>
                    <a:cubicBezTo>
                      <a:pt x="38" y="87"/>
                      <a:pt x="39" y="88"/>
                      <a:pt x="40" y="88"/>
                    </a:cubicBezTo>
                    <a:cubicBezTo>
                      <a:pt x="41" y="88"/>
                      <a:pt x="42" y="87"/>
                      <a:pt x="42" y="87"/>
                    </a:cubicBezTo>
                    <a:cubicBezTo>
                      <a:pt x="86" y="43"/>
                      <a:pt x="86" y="43"/>
                      <a:pt x="86" y="43"/>
                    </a:cubicBezTo>
                    <a:cubicBezTo>
                      <a:pt x="87" y="42"/>
                      <a:pt x="87" y="41"/>
                      <a:pt x="87" y="40"/>
                    </a:cubicBezTo>
                    <a:cubicBezTo>
                      <a:pt x="87" y="39"/>
                      <a:pt x="87" y="38"/>
                      <a:pt x="86"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1174" tIns="20587" rIns="41174" bIns="20587" numCol="1" anchor="t" anchorCtr="0" compatLnSpc="1">
                <a:prstTxWarp prst="textNoShape">
                  <a:avLst/>
                </a:prstTxWarp>
              </a:bodyPr>
              <a:lstStyle/>
              <a:p>
                <a:pPr defTabSz="823485"/>
                <a:endParaRPr lang="en-US" sz="1621">
                  <a:solidFill>
                    <a:srgbClr val="FFFFFF"/>
                  </a:solidFill>
                  <a:latin typeface="Poppins" panose="00000500000000000000" pitchFamily="2" charset="0"/>
                  <a:cs typeface="Poppins" panose="00000500000000000000" pitchFamily="2" charset="0"/>
                </a:endParaRPr>
              </a:p>
            </p:txBody>
          </p:sp>
        </p:grpSp>
      </p:grpSp>
      <p:grpSp>
        <p:nvGrpSpPr>
          <p:cNvPr id="13" name="Group 12">
            <a:extLst>
              <a:ext uri="{FF2B5EF4-FFF2-40B4-BE49-F238E27FC236}">
                <a16:creationId xmlns:a16="http://schemas.microsoft.com/office/drawing/2014/main" id="{E8DC756C-C616-31DB-F4B5-F3C7D1DDCD76}"/>
              </a:ext>
            </a:extLst>
          </p:cNvPr>
          <p:cNvGrpSpPr/>
          <p:nvPr/>
        </p:nvGrpSpPr>
        <p:grpSpPr>
          <a:xfrm>
            <a:off x="9765453" y="2496395"/>
            <a:ext cx="1432402" cy="1432402"/>
            <a:chOff x="14999209" y="10438869"/>
            <a:chExt cx="1079858" cy="1079858"/>
          </a:xfrm>
        </p:grpSpPr>
        <p:sp>
          <p:nvSpPr>
            <p:cNvPr id="25" name="Oval 14">
              <a:extLst>
                <a:ext uri="{FF2B5EF4-FFF2-40B4-BE49-F238E27FC236}">
                  <a16:creationId xmlns:a16="http://schemas.microsoft.com/office/drawing/2014/main" id="{BDE2CD17-4A34-69CD-EEFC-5FF0B7802120}"/>
                </a:ext>
              </a:extLst>
            </p:cNvPr>
            <p:cNvSpPr>
              <a:spLocks noChangeArrowheads="1"/>
            </p:cNvSpPr>
            <p:nvPr/>
          </p:nvSpPr>
          <p:spPr bwMode="auto">
            <a:xfrm>
              <a:off x="14999209" y="10438869"/>
              <a:ext cx="1079858" cy="1079858"/>
            </a:xfrm>
            <a:prstGeom prst="ellipse">
              <a:avLst/>
            </a:prstGeom>
            <a:solidFill>
              <a:schemeClr val="bg2">
                <a:lumMod val="75000"/>
                <a:lumOff val="25000"/>
              </a:schemeClr>
            </a:solidFill>
            <a:ln>
              <a:noFill/>
            </a:ln>
          </p:spPr>
          <p:txBody>
            <a:bodyPr vert="horz" wrap="square" lIns="41174" tIns="20587" rIns="41174" bIns="20587" numCol="1" anchor="t" anchorCtr="0" compatLnSpc="1">
              <a:prstTxWarp prst="textNoShape">
                <a:avLst/>
              </a:prstTxWarp>
            </a:bodyPr>
            <a:lstStyle/>
            <a:p>
              <a:pPr defTabSz="823485"/>
              <a:endParaRPr lang="en-US" sz="1621">
                <a:solidFill>
                  <a:srgbClr val="FFFFFF"/>
                </a:solidFill>
                <a:latin typeface="Poppins" panose="00000500000000000000" pitchFamily="2" charset="0"/>
                <a:cs typeface="Poppins" panose="00000500000000000000" pitchFamily="2" charset="0"/>
              </a:endParaRPr>
            </a:p>
          </p:txBody>
        </p:sp>
        <p:sp>
          <p:nvSpPr>
            <p:cNvPr id="26" name="Freeform 7">
              <a:extLst>
                <a:ext uri="{FF2B5EF4-FFF2-40B4-BE49-F238E27FC236}">
                  <a16:creationId xmlns:a16="http://schemas.microsoft.com/office/drawing/2014/main" id="{F0FAC5B3-65A3-04B7-75DC-987CB9971E25}"/>
                </a:ext>
              </a:extLst>
            </p:cNvPr>
            <p:cNvSpPr>
              <a:spLocks noEditPoints="1"/>
            </p:cNvSpPr>
            <p:nvPr/>
          </p:nvSpPr>
          <p:spPr bwMode="auto">
            <a:xfrm>
              <a:off x="15271403" y="10635501"/>
              <a:ext cx="560388" cy="654050"/>
            </a:xfrm>
            <a:custGeom>
              <a:avLst/>
              <a:gdLst>
                <a:gd name="T0" fmla="*/ 149 w 149"/>
                <a:gd name="T1" fmla="*/ 22 h 174"/>
                <a:gd name="T2" fmla="*/ 95 w 149"/>
                <a:gd name="T3" fmla="*/ 0 h 174"/>
                <a:gd name="T4" fmla="*/ 42 w 149"/>
                <a:gd name="T5" fmla="*/ 21 h 174"/>
                <a:gd name="T6" fmla="*/ 42 w 149"/>
                <a:gd name="T7" fmla="*/ 22 h 174"/>
                <a:gd name="T8" fmla="*/ 42 w 149"/>
                <a:gd name="T9" fmla="*/ 23 h 174"/>
                <a:gd name="T10" fmla="*/ 0 w 149"/>
                <a:gd name="T11" fmla="*/ 46 h 174"/>
                <a:gd name="T12" fmla="*/ 0 w 149"/>
                <a:gd name="T13" fmla="*/ 152 h 174"/>
                <a:gd name="T14" fmla="*/ 53 w 149"/>
                <a:gd name="T15" fmla="*/ 174 h 174"/>
                <a:gd name="T16" fmla="*/ 106 w 149"/>
                <a:gd name="T17" fmla="*/ 152 h 174"/>
                <a:gd name="T18" fmla="*/ 148 w 149"/>
                <a:gd name="T19" fmla="*/ 131 h 174"/>
                <a:gd name="T20" fmla="*/ 149 w 149"/>
                <a:gd name="T21" fmla="*/ 22 h 174"/>
                <a:gd name="T22" fmla="*/ 53 w 149"/>
                <a:gd name="T23" fmla="*/ 65 h 174"/>
                <a:gd name="T24" fmla="*/ 99 w 149"/>
                <a:gd name="T25" fmla="*/ 80 h 174"/>
                <a:gd name="T26" fmla="*/ 7 w 149"/>
                <a:gd name="T27" fmla="*/ 80 h 174"/>
                <a:gd name="T28" fmla="*/ 53 w 149"/>
                <a:gd name="T29" fmla="*/ 65 h 174"/>
                <a:gd name="T30" fmla="*/ 106 w 149"/>
                <a:gd name="T31" fmla="*/ 69 h 174"/>
                <a:gd name="T32" fmla="*/ 106 w 149"/>
                <a:gd name="T33" fmla="*/ 46 h 174"/>
                <a:gd name="T34" fmla="*/ 106 w 149"/>
                <a:gd name="T35" fmla="*/ 46 h 174"/>
                <a:gd name="T36" fmla="*/ 106 w 149"/>
                <a:gd name="T37" fmla="*/ 44 h 174"/>
                <a:gd name="T38" fmla="*/ 141 w 149"/>
                <a:gd name="T39" fmla="*/ 30 h 174"/>
                <a:gd name="T40" fmla="*/ 7 w 149"/>
                <a:gd name="T41" fmla="*/ 90 h 174"/>
                <a:gd name="T42" fmla="*/ 99 w 149"/>
                <a:gd name="T43" fmla="*/ 90 h 174"/>
                <a:gd name="T44" fmla="*/ 53 w 149"/>
                <a:gd name="T45" fmla="*/ 129 h 174"/>
                <a:gd name="T46" fmla="*/ 7 w 149"/>
                <a:gd name="T47" fmla="*/ 90 h 174"/>
                <a:gd name="T48" fmla="*/ 141 w 149"/>
                <a:gd name="T49" fmla="*/ 66 h 174"/>
                <a:gd name="T50" fmla="*/ 106 w 149"/>
                <a:gd name="T51" fmla="*/ 105 h 174"/>
                <a:gd name="T52" fmla="*/ 95 w 149"/>
                <a:gd name="T53" fmla="*/ 7 h 174"/>
                <a:gd name="T54" fmla="*/ 98 w 149"/>
                <a:gd name="T55" fmla="*/ 33 h 174"/>
                <a:gd name="T56" fmla="*/ 50 w 149"/>
                <a:gd name="T57" fmla="*/ 24 h 174"/>
                <a:gd name="T58" fmla="*/ 50 w 149"/>
                <a:gd name="T59" fmla="*/ 22 h 174"/>
                <a:gd name="T60" fmla="*/ 95 w 149"/>
                <a:gd name="T61" fmla="*/ 7 h 174"/>
                <a:gd name="T62" fmla="*/ 99 w 149"/>
                <a:gd name="T63" fmla="*/ 45 h 174"/>
                <a:gd name="T64" fmla="*/ 7 w 149"/>
                <a:gd name="T65" fmla="*/ 45 h 174"/>
                <a:gd name="T66" fmla="*/ 53 w 149"/>
                <a:gd name="T67" fmla="*/ 167 h 174"/>
                <a:gd name="T68" fmla="*/ 7 w 149"/>
                <a:gd name="T69" fmla="*/ 126 h 174"/>
                <a:gd name="T70" fmla="*/ 99 w 149"/>
                <a:gd name="T71" fmla="*/ 126 h 174"/>
                <a:gd name="T72" fmla="*/ 53 w 149"/>
                <a:gd name="T73" fmla="*/ 167 h 174"/>
                <a:gd name="T74" fmla="*/ 106 w 149"/>
                <a:gd name="T75" fmla="*/ 112 h 174"/>
                <a:gd name="T76" fmla="*/ 141 w 149"/>
                <a:gd name="T77" fmla="*/ 129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9" h="174">
                  <a:moveTo>
                    <a:pt x="149" y="22"/>
                  </a:moveTo>
                  <a:cubicBezTo>
                    <a:pt x="149" y="22"/>
                    <a:pt x="149" y="22"/>
                    <a:pt x="149" y="22"/>
                  </a:cubicBezTo>
                  <a:cubicBezTo>
                    <a:pt x="149" y="21"/>
                    <a:pt x="149" y="21"/>
                    <a:pt x="149" y="20"/>
                  </a:cubicBezTo>
                  <a:cubicBezTo>
                    <a:pt x="146" y="5"/>
                    <a:pt x="119" y="0"/>
                    <a:pt x="95" y="0"/>
                  </a:cubicBezTo>
                  <a:cubicBezTo>
                    <a:pt x="72" y="0"/>
                    <a:pt x="45" y="5"/>
                    <a:pt x="42" y="20"/>
                  </a:cubicBezTo>
                  <a:cubicBezTo>
                    <a:pt x="42" y="20"/>
                    <a:pt x="42" y="21"/>
                    <a:pt x="42" y="21"/>
                  </a:cubicBezTo>
                  <a:cubicBezTo>
                    <a:pt x="42" y="21"/>
                    <a:pt x="42" y="22"/>
                    <a:pt x="42" y="22"/>
                  </a:cubicBezTo>
                  <a:cubicBezTo>
                    <a:pt x="42" y="22"/>
                    <a:pt x="42" y="22"/>
                    <a:pt x="42" y="22"/>
                  </a:cubicBezTo>
                  <a:cubicBezTo>
                    <a:pt x="42" y="22"/>
                    <a:pt x="42" y="22"/>
                    <a:pt x="42" y="22"/>
                  </a:cubicBezTo>
                  <a:cubicBezTo>
                    <a:pt x="42" y="22"/>
                    <a:pt x="42" y="23"/>
                    <a:pt x="42" y="23"/>
                  </a:cubicBezTo>
                  <a:cubicBezTo>
                    <a:pt x="42" y="24"/>
                    <a:pt x="42" y="24"/>
                    <a:pt x="42" y="24"/>
                  </a:cubicBezTo>
                  <a:cubicBezTo>
                    <a:pt x="21" y="26"/>
                    <a:pt x="0" y="32"/>
                    <a:pt x="0" y="46"/>
                  </a:cubicBezTo>
                  <a:cubicBezTo>
                    <a:pt x="0" y="46"/>
                    <a:pt x="0" y="46"/>
                    <a:pt x="0" y="46"/>
                  </a:cubicBezTo>
                  <a:cubicBezTo>
                    <a:pt x="0" y="152"/>
                    <a:pt x="0" y="152"/>
                    <a:pt x="0" y="152"/>
                  </a:cubicBezTo>
                  <a:cubicBezTo>
                    <a:pt x="0" y="153"/>
                    <a:pt x="0" y="154"/>
                    <a:pt x="0" y="155"/>
                  </a:cubicBezTo>
                  <a:cubicBezTo>
                    <a:pt x="4" y="169"/>
                    <a:pt x="31" y="174"/>
                    <a:pt x="53" y="174"/>
                  </a:cubicBezTo>
                  <a:cubicBezTo>
                    <a:pt x="75" y="174"/>
                    <a:pt x="103" y="169"/>
                    <a:pt x="106" y="155"/>
                  </a:cubicBezTo>
                  <a:cubicBezTo>
                    <a:pt x="106" y="154"/>
                    <a:pt x="106" y="153"/>
                    <a:pt x="106" y="152"/>
                  </a:cubicBezTo>
                  <a:cubicBezTo>
                    <a:pt x="106" y="150"/>
                    <a:pt x="106" y="150"/>
                    <a:pt x="106" y="150"/>
                  </a:cubicBezTo>
                  <a:cubicBezTo>
                    <a:pt x="119" y="149"/>
                    <a:pt x="145" y="146"/>
                    <a:pt x="148" y="131"/>
                  </a:cubicBezTo>
                  <a:cubicBezTo>
                    <a:pt x="149" y="130"/>
                    <a:pt x="149" y="129"/>
                    <a:pt x="149" y="128"/>
                  </a:cubicBezTo>
                  <a:cubicBezTo>
                    <a:pt x="149" y="22"/>
                    <a:pt x="149" y="22"/>
                    <a:pt x="149" y="22"/>
                  </a:cubicBezTo>
                  <a:cubicBezTo>
                    <a:pt x="149" y="22"/>
                    <a:pt x="149" y="22"/>
                    <a:pt x="149" y="22"/>
                  </a:cubicBezTo>
                  <a:close/>
                  <a:moveTo>
                    <a:pt x="53" y="65"/>
                  </a:moveTo>
                  <a:cubicBezTo>
                    <a:pt x="74" y="65"/>
                    <a:pt x="90" y="60"/>
                    <a:pt x="99" y="54"/>
                  </a:cubicBezTo>
                  <a:cubicBezTo>
                    <a:pt x="99" y="80"/>
                    <a:pt x="99" y="80"/>
                    <a:pt x="99" y="80"/>
                  </a:cubicBezTo>
                  <a:cubicBezTo>
                    <a:pt x="97" y="83"/>
                    <a:pt x="83" y="93"/>
                    <a:pt x="53" y="93"/>
                  </a:cubicBezTo>
                  <a:cubicBezTo>
                    <a:pt x="23" y="93"/>
                    <a:pt x="9" y="84"/>
                    <a:pt x="7" y="80"/>
                  </a:cubicBezTo>
                  <a:cubicBezTo>
                    <a:pt x="7" y="55"/>
                    <a:pt x="7" y="55"/>
                    <a:pt x="7" y="55"/>
                  </a:cubicBezTo>
                  <a:cubicBezTo>
                    <a:pt x="16" y="60"/>
                    <a:pt x="31" y="65"/>
                    <a:pt x="53" y="65"/>
                  </a:cubicBezTo>
                  <a:close/>
                  <a:moveTo>
                    <a:pt x="141" y="57"/>
                  </a:moveTo>
                  <a:cubicBezTo>
                    <a:pt x="140" y="59"/>
                    <a:pt x="129" y="67"/>
                    <a:pt x="106" y="69"/>
                  </a:cubicBezTo>
                  <a:cubicBezTo>
                    <a:pt x="106" y="46"/>
                    <a:pt x="106" y="46"/>
                    <a:pt x="106" y="46"/>
                  </a:cubicBezTo>
                  <a:cubicBezTo>
                    <a:pt x="106" y="46"/>
                    <a:pt x="106" y="46"/>
                    <a:pt x="106" y="46"/>
                  </a:cubicBezTo>
                  <a:cubicBezTo>
                    <a:pt x="106" y="46"/>
                    <a:pt x="106" y="46"/>
                    <a:pt x="106" y="46"/>
                  </a:cubicBezTo>
                  <a:cubicBezTo>
                    <a:pt x="106" y="46"/>
                    <a:pt x="106" y="46"/>
                    <a:pt x="106" y="46"/>
                  </a:cubicBezTo>
                  <a:cubicBezTo>
                    <a:pt x="106" y="46"/>
                    <a:pt x="106" y="46"/>
                    <a:pt x="106" y="46"/>
                  </a:cubicBezTo>
                  <a:cubicBezTo>
                    <a:pt x="107" y="45"/>
                    <a:pt x="106" y="44"/>
                    <a:pt x="106" y="44"/>
                  </a:cubicBezTo>
                  <a:cubicBezTo>
                    <a:pt x="106" y="43"/>
                    <a:pt x="106" y="41"/>
                    <a:pt x="105" y="40"/>
                  </a:cubicBezTo>
                  <a:cubicBezTo>
                    <a:pt x="121" y="39"/>
                    <a:pt x="134" y="35"/>
                    <a:pt x="141" y="30"/>
                  </a:cubicBezTo>
                  <a:lnTo>
                    <a:pt x="141" y="57"/>
                  </a:lnTo>
                  <a:close/>
                  <a:moveTo>
                    <a:pt x="7" y="90"/>
                  </a:moveTo>
                  <a:cubicBezTo>
                    <a:pt x="16" y="96"/>
                    <a:pt x="31" y="101"/>
                    <a:pt x="53" y="101"/>
                  </a:cubicBezTo>
                  <a:cubicBezTo>
                    <a:pt x="74" y="101"/>
                    <a:pt x="90" y="96"/>
                    <a:pt x="99" y="90"/>
                  </a:cubicBezTo>
                  <a:cubicBezTo>
                    <a:pt x="99" y="116"/>
                    <a:pt x="99" y="116"/>
                    <a:pt x="99" y="116"/>
                  </a:cubicBezTo>
                  <a:cubicBezTo>
                    <a:pt x="97" y="119"/>
                    <a:pt x="82" y="129"/>
                    <a:pt x="53" y="129"/>
                  </a:cubicBezTo>
                  <a:cubicBezTo>
                    <a:pt x="23" y="129"/>
                    <a:pt x="9" y="119"/>
                    <a:pt x="7" y="116"/>
                  </a:cubicBezTo>
                  <a:lnTo>
                    <a:pt x="7" y="90"/>
                  </a:lnTo>
                  <a:close/>
                  <a:moveTo>
                    <a:pt x="106" y="76"/>
                  </a:moveTo>
                  <a:cubicBezTo>
                    <a:pt x="122" y="75"/>
                    <a:pt x="134" y="71"/>
                    <a:pt x="141" y="66"/>
                  </a:cubicBezTo>
                  <a:cubicBezTo>
                    <a:pt x="141" y="93"/>
                    <a:pt x="141" y="93"/>
                    <a:pt x="141" y="93"/>
                  </a:cubicBezTo>
                  <a:cubicBezTo>
                    <a:pt x="140" y="95"/>
                    <a:pt x="129" y="103"/>
                    <a:pt x="106" y="105"/>
                  </a:cubicBezTo>
                  <a:lnTo>
                    <a:pt x="106" y="76"/>
                  </a:lnTo>
                  <a:close/>
                  <a:moveTo>
                    <a:pt x="95" y="7"/>
                  </a:moveTo>
                  <a:cubicBezTo>
                    <a:pt x="120" y="7"/>
                    <a:pt x="139" y="13"/>
                    <a:pt x="141" y="21"/>
                  </a:cubicBezTo>
                  <a:cubicBezTo>
                    <a:pt x="139" y="24"/>
                    <a:pt x="125" y="32"/>
                    <a:pt x="98" y="33"/>
                  </a:cubicBezTo>
                  <a:cubicBezTo>
                    <a:pt x="88" y="26"/>
                    <a:pt x="70" y="24"/>
                    <a:pt x="53" y="24"/>
                  </a:cubicBezTo>
                  <a:cubicBezTo>
                    <a:pt x="52" y="24"/>
                    <a:pt x="51" y="24"/>
                    <a:pt x="50" y="24"/>
                  </a:cubicBezTo>
                  <a:cubicBezTo>
                    <a:pt x="50" y="23"/>
                    <a:pt x="50" y="23"/>
                    <a:pt x="50" y="23"/>
                  </a:cubicBezTo>
                  <a:cubicBezTo>
                    <a:pt x="50" y="23"/>
                    <a:pt x="50" y="23"/>
                    <a:pt x="50" y="22"/>
                  </a:cubicBezTo>
                  <a:cubicBezTo>
                    <a:pt x="50" y="22"/>
                    <a:pt x="50" y="22"/>
                    <a:pt x="50" y="22"/>
                  </a:cubicBezTo>
                  <a:cubicBezTo>
                    <a:pt x="50" y="14"/>
                    <a:pt x="70" y="7"/>
                    <a:pt x="95" y="7"/>
                  </a:cubicBezTo>
                  <a:close/>
                  <a:moveTo>
                    <a:pt x="53" y="31"/>
                  </a:moveTo>
                  <a:cubicBezTo>
                    <a:pt x="78" y="31"/>
                    <a:pt x="97" y="37"/>
                    <a:pt x="99" y="45"/>
                  </a:cubicBezTo>
                  <a:cubicBezTo>
                    <a:pt x="97" y="48"/>
                    <a:pt x="82" y="57"/>
                    <a:pt x="53" y="57"/>
                  </a:cubicBezTo>
                  <a:cubicBezTo>
                    <a:pt x="24" y="57"/>
                    <a:pt x="10" y="48"/>
                    <a:pt x="7" y="45"/>
                  </a:cubicBezTo>
                  <a:cubicBezTo>
                    <a:pt x="10" y="37"/>
                    <a:pt x="29" y="31"/>
                    <a:pt x="53" y="31"/>
                  </a:cubicBezTo>
                  <a:close/>
                  <a:moveTo>
                    <a:pt x="53" y="167"/>
                  </a:moveTo>
                  <a:cubicBezTo>
                    <a:pt x="29" y="167"/>
                    <a:pt x="9" y="161"/>
                    <a:pt x="7" y="152"/>
                  </a:cubicBezTo>
                  <a:cubicBezTo>
                    <a:pt x="7" y="126"/>
                    <a:pt x="7" y="126"/>
                    <a:pt x="7" y="126"/>
                  </a:cubicBezTo>
                  <a:cubicBezTo>
                    <a:pt x="16" y="132"/>
                    <a:pt x="31" y="137"/>
                    <a:pt x="53" y="137"/>
                  </a:cubicBezTo>
                  <a:cubicBezTo>
                    <a:pt x="74" y="137"/>
                    <a:pt x="90" y="132"/>
                    <a:pt x="99" y="126"/>
                  </a:cubicBezTo>
                  <a:cubicBezTo>
                    <a:pt x="99" y="153"/>
                    <a:pt x="99" y="153"/>
                    <a:pt x="99" y="153"/>
                  </a:cubicBezTo>
                  <a:cubicBezTo>
                    <a:pt x="97" y="161"/>
                    <a:pt x="77" y="167"/>
                    <a:pt x="53" y="167"/>
                  </a:cubicBezTo>
                  <a:close/>
                  <a:moveTo>
                    <a:pt x="106" y="143"/>
                  </a:moveTo>
                  <a:cubicBezTo>
                    <a:pt x="106" y="112"/>
                    <a:pt x="106" y="112"/>
                    <a:pt x="106" y="112"/>
                  </a:cubicBezTo>
                  <a:cubicBezTo>
                    <a:pt x="122" y="111"/>
                    <a:pt x="134" y="107"/>
                    <a:pt x="141" y="102"/>
                  </a:cubicBezTo>
                  <a:cubicBezTo>
                    <a:pt x="141" y="129"/>
                    <a:pt x="141" y="129"/>
                    <a:pt x="141" y="129"/>
                  </a:cubicBezTo>
                  <a:cubicBezTo>
                    <a:pt x="140" y="136"/>
                    <a:pt x="126" y="141"/>
                    <a:pt x="106" y="143"/>
                  </a:cubicBezTo>
                  <a:close/>
                </a:path>
              </a:pathLst>
            </a:custGeom>
            <a:solidFill>
              <a:schemeClr val="bg1"/>
            </a:solidFill>
            <a:ln>
              <a:noFill/>
            </a:ln>
          </p:spPr>
          <p:txBody>
            <a:bodyPr vert="horz" wrap="square" lIns="41174" tIns="20587" rIns="41174" bIns="20587" numCol="1" anchor="t" anchorCtr="0" compatLnSpc="1">
              <a:prstTxWarp prst="textNoShape">
                <a:avLst/>
              </a:prstTxWarp>
            </a:bodyPr>
            <a:lstStyle/>
            <a:p>
              <a:pPr defTabSz="823485"/>
              <a:endParaRPr lang="en-US" sz="1621">
                <a:solidFill>
                  <a:srgbClr val="FFFFFF"/>
                </a:solidFill>
                <a:latin typeface="Poppins" panose="00000500000000000000" pitchFamily="2" charset="0"/>
                <a:cs typeface="Poppins" panose="00000500000000000000" pitchFamily="2" charset="0"/>
              </a:endParaRPr>
            </a:p>
          </p:txBody>
        </p:sp>
      </p:grpSp>
      <p:sp>
        <p:nvSpPr>
          <p:cNvPr id="16" name="Rectangle 15">
            <a:extLst>
              <a:ext uri="{FF2B5EF4-FFF2-40B4-BE49-F238E27FC236}">
                <a16:creationId xmlns:a16="http://schemas.microsoft.com/office/drawing/2014/main" id="{9D71E688-EE81-8C8F-2C94-BED852C25A82}"/>
              </a:ext>
            </a:extLst>
          </p:cNvPr>
          <p:cNvSpPr/>
          <p:nvPr/>
        </p:nvSpPr>
        <p:spPr>
          <a:xfrm>
            <a:off x="492731" y="3930352"/>
            <a:ext cx="2435230" cy="6098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b="1">
                <a:solidFill>
                  <a:srgbClr val="670B50"/>
                </a:solidFill>
                <a:latin typeface="Poppins" panose="00000500000000000000" pitchFamily="2" charset="0"/>
                <a:cs typeface="Poppins" panose="00000500000000000000" pitchFamily="2" charset="0"/>
              </a:rPr>
              <a:t>DERISKING SERVICE LAUNCH</a:t>
            </a:r>
          </a:p>
        </p:txBody>
      </p:sp>
      <p:sp>
        <p:nvSpPr>
          <p:cNvPr id="18" name="Rectangle 17">
            <a:extLst>
              <a:ext uri="{FF2B5EF4-FFF2-40B4-BE49-F238E27FC236}">
                <a16:creationId xmlns:a16="http://schemas.microsoft.com/office/drawing/2014/main" id="{797B8D47-7266-DBF6-3DA7-0BF946903D94}"/>
              </a:ext>
            </a:extLst>
          </p:cNvPr>
          <p:cNvSpPr/>
          <p:nvPr/>
        </p:nvSpPr>
        <p:spPr>
          <a:xfrm>
            <a:off x="3416500" y="3930352"/>
            <a:ext cx="2435230" cy="6098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b="1">
                <a:solidFill>
                  <a:srgbClr val="E939BD"/>
                </a:solidFill>
                <a:latin typeface="Poppins" panose="00000500000000000000" pitchFamily="2" charset="0"/>
                <a:cs typeface="Poppins" panose="00000500000000000000" pitchFamily="2" charset="0"/>
              </a:rPr>
              <a:t>SIGNAL TRIALS</a:t>
            </a:r>
          </a:p>
        </p:txBody>
      </p:sp>
      <p:sp>
        <p:nvSpPr>
          <p:cNvPr id="19" name="Rectangle 18">
            <a:extLst>
              <a:ext uri="{FF2B5EF4-FFF2-40B4-BE49-F238E27FC236}">
                <a16:creationId xmlns:a16="http://schemas.microsoft.com/office/drawing/2014/main" id="{1DAEC5FE-779F-3337-D515-6BF77FCE7452}"/>
              </a:ext>
            </a:extLst>
          </p:cNvPr>
          <p:cNvSpPr/>
          <p:nvPr/>
        </p:nvSpPr>
        <p:spPr>
          <a:xfrm>
            <a:off x="6340270" y="3930352"/>
            <a:ext cx="2435230" cy="6098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b="1">
                <a:solidFill>
                  <a:srgbClr val="9CA7F4"/>
                </a:solidFill>
                <a:latin typeface="Poppins" panose="00000500000000000000" pitchFamily="2" charset="0"/>
                <a:cs typeface="Poppins" panose="00000500000000000000" pitchFamily="2" charset="0"/>
              </a:rPr>
              <a:t>CONFIGURABLE SIGNALING</a:t>
            </a:r>
          </a:p>
        </p:txBody>
      </p:sp>
      <p:sp>
        <p:nvSpPr>
          <p:cNvPr id="20" name="Rectangle 19">
            <a:extLst>
              <a:ext uri="{FF2B5EF4-FFF2-40B4-BE49-F238E27FC236}">
                <a16:creationId xmlns:a16="http://schemas.microsoft.com/office/drawing/2014/main" id="{34860548-1327-BE5A-C19D-34BD43147575}"/>
              </a:ext>
            </a:extLst>
          </p:cNvPr>
          <p:cNvSpPr/>
          <p:nvPr/>
        </p:nvSpPr>
        <p:spPr>
          <a:xfrm>
            <a:off x="8977971" y="3930352"/>
            <a:ext cx="3007364" cy="6098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b="1">
                <a:solidFill>
                  <a:srgbClr val="1224A3"/>
                </a:solidFill>
                <a:latin typeface="Poppins" panose="00000500000000000000" pitchFamily="2" charset="0"/>
                <a:cs typeface="Poppins" panose="00000500000000000000" pitchFamily="2" charset="0"/>
              </a:rPr>
              <a:t>COMMERCIAL / OPERATIONAL COMPARATIVE ANALYSIS </a:t>
            </a:r>
          </a:p>
        </p:txBody>
      </p:sp>
      <p:sp>
        <p:nvSpPr>
          <p:cNvPr id="21" name="Rectangle 20">
            <a:extLst>
              <a:ext uri="{FF2B5EF4-FFF2-40B4-BE49-F238E27FC236}">
                <a16:creationId xmlns:a16="http://schemas.microsoft.com/office/drawing/2014/main" id="{5017108C-9C08-1105-BDB9-724E9BC960D0}"/>
              </a:ext>
            </a:extLst>
          </p:cNvPr>
          <p:cNvSpPr/>
          <p:nvPr/>
        </p:nvSpPr>
        <p:spPr>
          <a:xfrm>
            <a:off x="364028" y="4325041"/>
            <a:ext cx="2692635" cy="126183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823485"/>
            <a:r>
              <a:rPr lang="en-US" sz="1200">
                <a:solidFill>
                  <a:srgbClr val="670B50"/>
                </a:solidFill>
                <a:latin typeface="Poppins" panose="00000500000000000000" pitchFamily="2" charset="0"/>
                <a:ea typeface="Lato" panose="020F0502020204030203" pitchFamily="34" charset="0"/>
                <a:cs typeface="Poppins" panose="00000500000000000000" pitchFamily="2" charset="0"/>
              </a:rPr>
              <a:t>Market Requirements want to streamline launches through the testing of new service designs</a:t>
            </a:r>
          </a:p>
        </p:txBody>
      </p:sp>
      <p:sp>
        <p:nvSpPr>
          <p:cNvPr id="22" name="Rectangle 21">
            <a:extLst>
              <a:ext uri="{FF2B5EF4-FFF2-40B4-BE49-F238E27FC236}">
                <a16:creationId xmlns:a16="http://schemas.microsoft.com/office/drawing/2014/main" id="{EAC33779-3015-A9E2-D915-873D63D6B6F7}"/>
              </a:ext>
            </a:extLst>
          </p:cNvPr>
          <p:cNvSpPr/>
          <p:nvPr/>
        </p:nvSpPr>
        <p:spPr>
          <a:xfrm>
            <a:off x="3201870" y="4325041"/>
            <a:ext cx="2864489" cy="126183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823485"/>
            <a:r>
              <a:rPr lang="en-US" sz="1200">
                <a:solidFill>
                  <a:srgbClr val="E939BD"/>
                </a:solidFill>
                <a:latin typeface="Poppins" panose="00000500000000000000" pitchFamily="2" charset="0"/>
                <a:ea typeface="Lato" panose="020F0502020204030203" pitchFamily="34" charset="0"/>
                <a:cs typeface="Poppins" panose="00000500000000000000" pitchFamily="2" charset="0"/>
              </a:rPr>
              <a:t>Market Trials want to send ‘mock signals’ out to suppliers’ infrastructure</a:t>
            </a:r>
          </a:p>
        </p:txBody>
      </p:sp>
      <p:sp>
        <p:nvSpPr>
          <p:cNvPr id="23" name="Rectangle 22">
            <a:extLst>
              <a:ext uri="{FF2B5EF4-FFF2-40B4-BE49-F238E27FC236}">
                <a16:creationId xmlns:a16="http://schemas.microsoft.com/office/drawing/2014/main" id="{AC6F8662-3118-B3BC-0E6B-71EE9DB94FF9}"/>
              </a:ext>
            </a:extLst>
          </p:cNvPr>
          <p:cNvSpPr/>
          <p:nvPr/>
        </p:nvSpPr>
        <p:spPr>
          <a:xfrm>
            <a:off x="6060087" y="4325041"/>
            <a:ext cx="2995596" cy="126183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823485"/>
            <a:r>
              <a:rPr lang="en-US" sz="1200">
                <a:solidFill>
                  <a:srgbClr val="9CA7F4"/>
                </a:solidFill>
                <a:latin typeface="Poppins" panose="00000500000000000000" pitchFamily="2" charset="0"/>
                <a:ea typeface="Lato" panose="020F0502020204030203" pitchFamily="34" charset="0"/>
                <a:cs typeface="Poppins" panose="00000500000000000000" pitchFamily="2" charset="0"/>
              </a:rPr>
              <a:t>The Control Room want to circumnavigate the need to send signals in fixed sets (such as in battery trials)</a:t>
            </a:r>
          </a:p>
        </p:txBody>
      </p:sp>
      <p:sp>
        <p:nvSpPr>
          <p:cNvPr id="24" name="Rectangle 23">
            <a:extLst>
              <a:ext uri="{FF2B5EF4-FFF2-40B4-BE49-F238E27FC236}">
                <a16:creationId xmlns:a16="http://schemas.microsoft.com/office/drawing/2014/main" id="{C3CA23C9-0AE9-7F35-219D-026EF5B0EFC7}"/>
              </a:ext>
            </a:extLst>
          </p:cNvPr>
          <p:cNvSpPr/>
          <p:nvPr/>
        </p:nvSpPr>
        <p:spPr>
          <a:xfrm>
            <a:off x="9203176" y="4325041"/>
            <a:ext cx="2556956" cy="126183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823485"/>
            <a:r>
              <a:rPr lang="en-US" sz="1200">
                <a:solidFill>
                  <a:srgbClr val="1224A3"/>
                </a:solidFill>
                <a:latin typeface="Poppins" panose="00000500000000000000" pitchFamily="2" charset="0"/>
                <a:ea typeface="Lato" panose="020F0502020204030203" pitchFamily="34" charset="0"/>
                <a:cs typeface="Poppins" panose="00000500000000000000" pitchFamily="2" charset="0"/>
              </a:rPr>
              <a:t>Market Trials want to understand the commercial or operational viability of new offerings</a:t>
            </a:r>
          </a:p>
        </p:txBody>
      </p:sp>
      <p:pic>
        <p:nvPicPr>
          <p:cNvPr id="3" name="Picture 2">
            <a:extLst>
              <a:ext uri="{FF2B5EF4-FFF2-40B4-BE49-F238E27FC236}">
                <a16:creationId xmlns:a16="http://schemas.microsoft.com/office/drawing/2014/main" id="{3141CBDD-797E-D90C-8CF0-37FFC9E247FD}"/>
              </a:ext>
            </a:extLst>
          </p:cNvPr>
          <p:cNvPicPr>
            <a:picLocks noChangeAspect="1"/>
          </p:cNvPicPr>
          <p:nvPr/>
        </p:nvPicPr>
        <p:blipFill>
          <a:blip r:embed="rId3"/>
          <a:stretch>
            <a:fillRect/>
          </a:stretch>
        </p:blipFill>
        <p:spPr>
          <a:xfrm>
            <a:off x="492731" y="0"/>
            <a:ext cx="1838582" cy="447737"/>
          </a:xfrm>
          <a:prstGeom prst="rect">
            <a:avLst/>
          </a:prstGeom>
        </p:spPr>
      </p:pic>
    </p:spTree>
    <p:extLst>
      <p:ext uri="{BB962C8B-B14F-4D97-AF65-F5344CB8AC3E}">
        <p14:creationId xmlns:p14="http://schemas.microsoft.com/office/powerpoint/2010/main" val="30647974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5E72A62-834B-91D1-5B4D-1B1ADF5B69FA}"/>
              </a:ext>
            </a:extLst>
          </p:cNvPr>
          <p:cNvSpPr>
            <a:spLocks noGrp="1"/>
          </p:cNvSpPr>
          <p:nvPr>
            <p:ph type="ctrTitle"/>
          </p:nvPr>
        </p:nvSpPr>
        <p:spPr/>
        <p:txBody>
          <a:bodyPr/>
          <a:lstStyle/>
          <a:p>
            <a:r>
              <a:rPr lang="en-US">
                <a:latin typeface="Poppins" panose="00000500000000000000" pitchFamily="2" charset="0"/>
                <a:cs typeface="Poppins" panose="00000500000000000000" pitchFamily="2" charset="0"/>
              </a:rPr>
              <a:t>Executive Summary</a:t>
            </a:r>
            <a:endParaRPr lang="en-GB">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15591928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Diagonal Corners Rounded 17">
            <a:extLst>
              <a:ext uri="{FF2B5EF4-FFF2-40B4-BE49-F238E27FC236}">
                <a16:creationId xmlns:a16="http://schemas.microsoft.com/office/drawing/2014/main" id="{57A0D5F1-7E31-5D06-FB5D-5B70C8DE0E47}"/>
              </a:ext>
            </a:extLst>
          </p:cNvPr>
          <p:cNvSpPr/>
          <p:nvPr/>
        </p:nvSpPr>
        <p:spPr>
          <a:xfrm>
            <a:off x="702400" y="1844612"/>
            <a:ext cx="3388453" cy="3117711"/>
          </a:xfrm>
          <a:prstGeom prst="round2Diag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oppins" panose="00000500000000000000" pitchFamily="2" charset="0"/>
              <a:cs typeface="Poppins" panose="00000500000000000000" pitchFamily="2" charset="0"/>
            </a:endParaRPr>
          </a:p>
        </p:txBody>
      </p:sp>
      <p:sp>
        <p:nvSpPr>
          <p:cNvPr id="19" name="Rectangle: Diagonal Corners Rounded 18">
            <a:extLst>
              <a:ext uri="{FF2B5EF4-FFF2-40B4-BE49-F238E27FC236}">
                <a16:creationId xmlns:a16="http://schemas.microsoft.com/office/drawing/2014/main" id="{D25F2E31-864E-8E0A-94CA-BD9FE4E35D87}"/>
              </a:ext>
            </a:extLst>
          </p:cNvPr>
          <p:cNvSpPr/>
          <p:nvPr/>
        </p:nvSpPr>
        <p:spPr>
          <a:xfrm>
            <a:off x="4435313" y="1844611"/>
            <a:ext cx="3388453" cy="3117711"/>
          </a:xfrm>
          <a:prstGeom prst="round2Diag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oppins" panose="00000500000000000000" pitchFamily="2" charset="0"/>
              <a:cs typeface="Poppins" panose="00000500000000000000" pitchFamily="2" charset="0"/>
            </a:endParaRPr>
          </a:p>
        </p:txBody>
      </p:sp>
      <p:sp>
        <p:nvSpPr>
          <p:cNvPr id="20" name="Rectangle: Diagonal Corners Rounded 19">
            <a:extLst>
              <a:ext uri="{FF2B5EF4-FFF2-40B4-BE49-F238E27FC236}">
                <a16:creationId xmlns:a16="http://schemas.microsoft.com/office/drawing/2014/main" id="{C741032B-AA30-A5A6-360D-FAB124543D52}"/>
              </a:ext>
            </a:extLst>
          </p:cNvPr>
          <p:cNvSpPr/>
          <p:nvPr/>
        </p:nvSpPr>
        <p:spPr>
          <a:xfrm>
            <a:off x="8168227" y="1822091"/>
            <a:ext cx="3388453" cy="3117711"/>
          </a:xfrm>
          <a:prstGeom prst="round2Diag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oppins" panose="00000500000000000000" pitchFamily="2" charset="0"/>
              <a:cs typeface="Poppins" panose="00000500000000000000" pitchFamily="2" charset="0"/>
            </a:endParaRPr>
          </a:p>
        </p:txBody>
      </p:sp>
      <p:sp>
        <p:nvSpPr>
          <p:cNvPr id="14" name="Title 1">
            <a:extLst>
              <a:ext uri="{FF2B5EF4-FFF2-40B4-BE49-F238E27FC236}">
                <a16:creationId xmlns:a16="http://schemas.microsoft.com/office/drawing/2014/main" id="{C5AE6D42-F02C-D4A7-7069-105F4CF2A8EA}"/>
              </a:ext>
            </a:extLst>
          </p:cNvPr>
          <p:cNvSpPr txBox="1">
            <a:spLocks/>
          </p:cNvSpPr>
          <p:nvPr/>
        </p:nvSpPr>
        <p:spPr>
          <a:xfrm>
            <a:off x="593820" y="606983"/>
            <a:ext cx="10515600" cy="727967"/>
          </a:xfrm>
          <a:prstGeom prst="rect">
            <a:avLst/>
          </a:prstGeom>
        </p:spPr>
        <p:txBody>
          <a:bodyPr vert="horz" lIns="0" tIns="45720" rIns="91440" bIns="45720" rtlCol="0" anchor="t">
            <a:normAutofit lnSpcReduction="10000"/>
          </a:bodyPr>
          <a:lstStyle>
            <a:lvl1pPr algn="l" defTabSz="914400" rtl="0" eaLnBrk="1" latinLnBrk="0" hangingPunct="1">
              <a:lnSpc>
                <a:spcPct val="90000"/>
              </a:lnSpc>
              <a:spcBef>
                <a:spcPct val="0"/>
              </a:spcBef>
              <a:buNone/>
              <a:defRPr sz="4400" b="1" i="0" kern="1200">
                <a:solidFill>
                  <a:schemeClr val="accent1"/>
                </a:solidFill>
                <a:latin typeface="Arial" panose="020B0604020202020204" pitchFamily="34" charset="0"/>
                <a:ea typeface="+mj-ea"/>
                <a:cs typeface="Arial" panose="020B0604020202020204" pitchFamily="34" charset="0"/>
              </a:defRPr>
            </a:lvl1pPr>
          </a:lstStyle>
          <a:p>
            <a:r>
              <a:rPr lang="en-GB" sz="2400">
                <a:solidFill>
                  <a:schemeClr val="tx2">
                    <a:lumMod val="90000"/>
                    <a:lumOff val="10000"/>
                  </a:schemeClr>
                </a:solidFill>
                <a:latin typeface="Poppins" panose="00000500000000000000" pitchFamily="2" charset="0"/>
                <a:cs typeface="Poppins" panose="00000500000000000000" pitchFamily="2" charset="0"/>
              </a:rPr>
              <a:t>The POC phase produced a solution that was </a:t>
            </a:r>
          </a:p>
          <a:p>
            <a:r>
              <a:rPr lang="en-GB" sz="2400">
                <a:solidFill>
                  <a:schemeClr val="tx2">
                    <a:lumMod val="90000"/>
                    <a:lumOff val="10000"/>
                  </a:schemeClr>
                </a:solidFill>
                <a:latin typeface="Poppins" panose="00000500000000000000" pitchFamily="2" charset="0"/>
                <a:cs typeface="Poppins" panose="00000500000000000000" pitchFamily="2" charset="0"/>
              </a:rPr>
              <a:t>validated through design, build and test phase governance</a:t>
            </a:r>
          </a:p>
        </p:txBody>
      </p:sp>
      <p:sp>
        <p:nvSpPr>
          <p:cNvPr id="30" name="Text Placeholder 2">
            <a:extLst>
              <a:ext uri="{FF2B5EF4-FFF2-40B4-BE49-F238E27FC236}">
                <a16:creationId xmlns:a16="http://schemas.microsoft.com/office/drawing/2014/main" id="{9BC1453A-6219-7FBC-7BCE-387DF026286E}"/>
              </a:ext>
            </a:extLst>
          </p:cNvPr>
          <p:cNvSpPr txBox="1">
            <a:spLocks/>
          </p:cNvSpPr>
          <p:nvPr/>
        </p:nvSpPr>
        <p:spPr>
          <a:xfrm>
            <a:off x="593820" y="1263876"/>
            <a:ext cx="10812569" cy="407533"/>
          </a:xfrm>
          <a:prstGeom prst="rect">
            <a:avLst/>
          </a:prstGeom>
          <a:ln>
            <a:noFill/>
          </a:ln>
        </p:spPr>
        <p:txBody>
          <a:bodyPr lIns="0" numCol="1"/>
          <a:lstStyle>
            <a:lvl1pPr marL="285750" indent="-285750" defTabSz="914377">
              <a:lnSpc>
                <a:spcPct val="90000"/>
              </a:lnSpc>
              <a:spcBef>
                <a:spcPts val="1000"/>
              </a:spcBef>
              <a:buClr>
                <a:srgbClr val="0070C0"/>
              </a:buClr>
              <a:buFont typeface="Arial" panose="020B0604020202020204" pitchFamily="34" charset="0"/>
              <a:buChar char="•"/>
              <a:defRPr sz="1600" b="1" i="0">
                <a:solidFill>
                  <a:srgbClr val="FEBE23"/>
                </a:solidFill>
                <a:latin typeface="HelveticaNeueLT Pro 55 Roman" panose="020B0604020202020204" pitchFamily="34" charset="77"/>
              </a:defRPr>
            </a:lvl1pPr>
            <a:lvl2pPr marL="457189" indent="0" defTabSz="914377">
              <a:lnSpc>
                <a:spcPct val="90000"/>
              </a:lnSpc>
              <a:spcBef>
                <a:spcPts val="500"/>
              </a:spcBef>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77" indent="0" defTabSz="914377">
              <a:lnSpc>
                <a:spcPct val="90000"/>
              </a:lnSpc>
              <a:spcBef>
                <a:spcPts val="500"/>
              </a:spcBef>
              <a:buFont typeface="Arial" panose="020B0604020202020204" pitchFamily="34" charset="0"/>
              <a:buNone/>
              <a:defRPr sz="1400" b="0" i="0">
                <a:solidFill>
                  <a:srgbClr val="E8BC28"/>
                </a:solidFill>
                <a:latin typeface="HelveticaNeueLT Std Lt" panose="020B0403020202020204" pitchFamily="34" charset="0"/>
              </a:defRPr>
            </a:lvl3pPr>
            <a:lvl4pPr marL="1371566" indent="0" defTabSz="914377">
              <a:lnSpc>
                <a:spcPct val="90000"/>
              </a:lnSpc>
              <a:spcBef>
                <a:spcPts val="500"/>
              </a:spcBef>
              <a:buFont typeface="Arial" panose="020B0604020202020204" pitchFamily="34" charset="0"/>
              <a:buNone/>
              <a:defRPr sz="1400" b="0" i="0">
                <a:solidFill>
                  <a:srgbClr val="E8BC28"/>
                </a:solidFill>
                <a:latin typeface="HelveticaNeueLT Std Lt" panose="020B0403020202020204" pitchFamily="34" charset="0"/>
              </a:defRPr>
            </a:lvl4pPr>
            <a:lvl5pPr marL="1828755" indent="0" defTabSz="914377">
              <a:lnSpc>
                <a:spcPct val="90000"/>
              </a:lnSpc>
              <a:spcBef>
                <a:spcPts val="500"/>
              </a:spcBef>
              <a:buFont typeface="Arial" panose="020B0604020202020204" pitchFamily="34" charset="0"/>
              <a:buNone/>
              <a:defRPr b="0" i="0">
                <a:latin typeface="HelveticaNeueLT Std Thin" panose="020B0403020202020204" pitchFamily="34" charset="0"/>
              </a:defRPr>
            </a:lvl5pPr>
            <a:lvl6pPr marL="2514537" indent="-228594" defTabSz="914377">
              <a:lnSpc>
                <a:spcPct val="90000"/>
              </a:lnSpc>
              <a:spcBef>
                <a:spcPts val="500"/>
              </a:spcBef>
              <a:buFont typeface="Arial" panose="020B0604020202020204" pitchFamily="34" charset="0"/>
              <a:buChar char="•"/>
            </a:lvl6pPr>
            <a:lvl7pPr marL="2971726" indent="-228594" defTabSz="914377">
              <a:lnSpc>
                <a:spcPct val="90000"/>
              </a:lnSpc>
              <a:spcBef>
                <a:spcPts val="500"/>
              </a:spcBef>
              <a:buFont typeface="Arial" panose="020B0604020202020204" pitchFamily="34" charset="0"/>
              <a:buChar char="•"/>
            </a:lvl7pPr>
            <a:lvl8pPr marL="3428914" indent="-228594" defTabSz="914377">
              <a:lnSpc>
                <a:spcPct val="90000"/>
              </a:lnSpc>
              <a:spcBef>
                <a:spcPts val="500"/>
              </a:spcBef>
              <a:buFont typeface="Arial" panose="020B0604020202020204" pitchFamily="34" charset="0"/>
              <a:buChar char="•"/>
            </a:lvl8pPr>
            <a:lvl9pPr marL="3886103" indent="-228594" defTabSz="914377">
              <a:lnSpc>
                <a:spcPct val="90000"/>
              </a:lnSpc>
              <a:spcBef>
                <a:spcPts val="500"/>
              </a:spcBef>
              <a:buFont typeface="Arial" panose="020B0604020202020204" pitchFamily="34" charset="0"/>
              <a:buChar char="•"/>
            </a:lvl9pPr>
          </a:lstStyle>
          <a:p>
            <a:pPr marL="0" indent="0">
              <a:buNone/>
              <a:defRPr/>
            </a:pPr>
            <a:r>
              <a:rPr lang="en-US" sz="1400" b="0">
                <a:solidFill>
                  <a:schemeClr val="tx1"/>
                </a:solidFill>
                <a:latin typeface="Poppins" panose="00000500000000000000" pitchFamily="2" charset="0"/>
                <a:cs typeface="Poppins" panose="00000500000000000000" pitchFamily="2" charset="0"/>
              </a:rPr>
              <a:t>For each of the three data types, and the defined Epics (EDL, EDT and MQTT) the REVEAL programme completed a design, build and test phase for each, and documented the outputs of each within comprehensive documentation.  </a:t>
            </a:r>
            <a:endParaRPr lang="en-GB" sz="1400">
              <a:solidFill>
                <a:schemeClr val="tx2">
                  <a:lumMod val="90000"/>
                  <a:lumOff val="10000"/>
                </a:schemeClr>
              </a:solidFill>
              <a:latin typeface="Poppins" panose="00000500000000000000" pitchFamily="2" charset="0"/>
              <a:cs typeface="Poppins" panose="00000500000000000000" pitchFamily="2" charset="0"/>
            </a:endParaRPr>
          </a:p>
        </p:txBody>
      </p:sp>
      <p:sp>
        <p:nvSpPr>
          <p:cNvPr id="17" name="TextBox 16">
            <a:extLst>
              <a:ext uri="{FF2B5EF4-FFF2-40B4-BE49-F238E27FC236}">
                <a16:creationId xmlns:a16="http://schemas.microsoft.com/office/drawing/2014/main" id="{458BC220-66CD-82AE-0678-A3AA0FD95DCF}"/>
              </a:ext>
            </a:extLst>
          </p:cNvPr>
          <p:cNvSpPr txBox="1"/>
          <p:nvPr/>
        </p:nvSpPr>
        <p:spPr>
          <a:xfrm>
            <a:off x="1893171" y="1671410"/>
            <a:ext cx="1006911" cy="307777"/>
          </a:xfrm>
          <a:prstGeom prst="rect">
            <a:avLst/>
          </a:prstGeom>
          <a:solidFill>
            <a:schemeClr val="bg1"/>
          </a:solidFill>
        </p:spPr>
        <p:txBody>
          <a:bodyPr wrap="square" rtlCol="0">
            <a:spAutoFit/>
          </a:bodyPr>
          <a:lstStyle/>
          <a:p>
            <a:pPr algn="ctr"/>
            <a:r>
              <a:rPr lang="en-GB" sz="1400" b="1">
                <a:latin typeface="Poppins" panose="00000500000000000000" pitchFamily="2" charset="0"/>
                <a:cs typeface="Poppins" panose="00000500000000000000" pitchFamily="2" charset="0"/>
              </a:rPr>
              <a:t>DESIGN</a:t>
            </a:r>
          </a:p>
        </p:txBody>
      </p:sp>
      <p:sp>
        <p:nvSpPr>
          <p:cNvPr id="21" name="TextBox 20">
            <a:extLst>
              <a:ext uri="{FF2B5EF4-FFF2-40B4-BE49-F238E27FC236}">
                <a16:creationId xmlns:a16="http://schemas.microsoft.com/office/drawing/2014/main" id="{09AE3ABA-34F6-09EE-A3A2-5E4FEDB853C8}"/>
              </a:ext>
            </a:extLst>
          </p:cNvPr>
          <p:cNvSpPr txBox="1"/>
          <p:nvPr/>
        </p:nvSpPr>
        <p:spPr>
          <a:xfrm>
            <a:off x="5626084" y="1671410"/>
            <a:ext cx="1006911" cy="307777"/>
          </a:xfrm>
          <a:prstGeom prst="rect">
            <a:avLst/>
          </a:prstGeom>
          <a:solidFill>
            <a:schemeClr val="bg1"/>
          </a:solidFill>
        </p:spPr>
        <p:txBody>
          <a:bodyPr wrap="square" rtlCol="0">
            <a:spAutoFit/>
          </a:bodyPr>
          <a:lstStyle/>
          <a:p>
            <a:pPr algn="ctr"/>
            <a:r>
              <a:rPr lang="en-GB" sz="1400" b="1">
                <a:latin typeface="Poppins" panose="00000500000000000000" pitchFamily="2" charset="0"/>
                <a:cs typeface="Poppins" panose="00000500000000000000" pitchFamily="2" charset="0"/>
              </a:rPr>
              <a:t>BUILD</a:t>
            </a:r>
          </a:p>
        </p:txBody>
      </p:sp>
      <p:sp>
        <p:nvSpPr>
          <p:cNvPr id="22" name="TextBox 21">
            <a:extLst>
              <a:ext uri="{FF2B5EF4-FFF2-40B4-BE49-F238E27FC236}">
                <a16:creationId xmlns:a16="http://schemas.microsoft.com/office/drawing/2014/main" id="{673FE727-6860-55E5-4404-84AC64CE7999}"/>
              </a:ext>
            </a:extLst>
          </p:cNvPr>
          <p:cNvSpPr txBox="1"/>
          <p:nvPr/>
        </p:nvSpPr>
        <p:spPr>
          <a:xfrm>
            <a:off x="9358998" y="1671410"/>
            <a:ext cx="1006911" cy="307777"/>
          </a:xfrm>
          <a:prstGeom prst="rect">
            <a:avLst/>
          </a:prstGeom>
          <a:solidFill>
            <a:schemeClr val="bg1"/>
          </a:solidFill>
        </p:spPr>
        <p:txBody>
          <a:bodyPr wrap="square" rtlCol="0">
            <a:spAutoFit/>
          </a:bodyPr>
          <a:lstStyle/>
          <a:p>
            <a:pPr algn="ctr"/>
            <a:r>
              <a:rPr lang="en-GB" sz="1400" b="1">
                <a:latin typeface="Poppins" panose="00000500000000000000" pitchFamily="2" charset="0"/>
                <a:cs typeface="Poppins" panose="00000500000000000000" pitchFamily="2" charset="0"/>
              </a:rPr>
              <a:t>TEST</a:t>
            </a:r>
          </a:p>
        </p:txBody>
      </p:sp>
      <p:sp>
        <p:nvSpPr>
          <p:cNvPr id="26" name="Rectangle: Rounded Corners 25">
            <a:extLst>
              <a:ext uri="{FF2B5EF4-FFF2-40B4-BE49-F238E27FC236}">
                <a16:creationId xmlns:a16="http://schemas.microsoft.com/office/drawing/2014/main" id="{3D4BBD9D-75D1-D839-8E5E-F809E207B3F9}"/>
              </a:ext>
            </a:extLst>
          </p:cNvPr>
          <p:cNvSpPr/>
          <p:nvPr/>
        </p:nvSpPr>
        <p:spPr>
          <a:xfrm>
            <a:off x="702400" y="5021225"/>
            <a:ext cx="3388453" cy="1252109"/>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algn="ctr"/>
            <a:r>
              <a:rPr lang="en-US" sz="1000">
                <a:solidFill>
                  <a:schemeClr val="tx1"/>
                </a:solidFill>
                <a:latin typeface="Poppins" panose="00000500000000000000" pitchFamily="2" charset="0"/>
                <a:cs typeface="Poppins" panose="00000500000000000000" pitchFamily="2" charset="0"/>
              </a:rPr>
              <a:t>Produced </a:t>
            </a:r>
            <a:r>
              <a:rPr lang="en-US" sz="1000" b="1">
                <a:solidFill>
                  <a:schemeClr val="tx1"/>
                </a:solidFill>
                <a:latin typeface="Poppins" panose="00000500000000000000" pitchFamily="2" charset="0"/>
                <a:cs typeface="Poppins" panose="00000500000000000000" pitchFamily="2" charset="0"/>
              </a:rPr>
              <a:t>low-level designs </a:t>
            </a:r>
            <a:r>
              <a:rPr lang="en-US" sz="1000">
                <a:solidFill>
                  <a:schemeClr val="tx1"/>
                </a:solidFill>
                <a:latin typeface="Poppins" panose="00000500000000000000" pitchFamily="2" charset="0"/>
                <a:cs typeface="Poppins" panose="00000500000000000000" pitchFamily="2" charset="0"/>
              </a:rPr>
              <a:t>for each Epic, with </a:t>
            </a:r>
            <a:r>
              <a:rPr lang="en-US" sz="1000" b="1">
                <a:solidFill>
                  <a:schemeClr val="tx1"/>
                </a:solidFill>
                <a:latin typeface="Poppins" panose="00000500000000000000" pitchFamily="2" charset="0"/>
                <a:cs typeface="Poppins" panose="00000500000000000000" pitchFamily="2" charset="0"/>
              </a:rPr>
              <a:t>significant technical detail</a:t>
            </a:r>
            <a:r>
              <a:rPr lang="en-US" sz="1000">
                <a:solidFill>
                  <a:schemeClr val="tx1"/>
                </a:solidFill>
                <a:latin typeface="Poppins" panose="00000500000000000000" pitchFamily="2" charset="0"/>
                <a:cs typeface="Poppins" panose="00000500000000000000" pitchFamily="2" charset="0"/>
              </a:rPr>
              <a:t>, and an array of </a:t>
            </a:r>
            <a:r>
              <a:rPr lang="en-US" sz="1000" b="1">
                <a:solidFill>
                  <a:schemeClr val="tx1"/>
                </a:solidFill>
                <a:latin typeface="Poppins" panose="00000500000000000000" pitchFamily="2" charset="0"/>
                <a:cs typeface="Poppins" panose="00000500000000000000" pitchFamily="2" charset="0"/>
              </a:rPr>
              <a:t>Azure technology choices</a:t>
            </a:r>
            <a:r>
              <a:rPr lang="en-US" sz="1000">
                <a:solidFill>
                  <a:schemeClr val="tx1"/>
                </a:solidFill>
                <a:latin typeface="Poppins" panose="00000500000000000000" pitchFamily="2" charset="0"/>
                <a:cs typeface="Poppins" panose="00000500000000000000" pitchFamily="2" charset="0"/>
              </a:rPr>
              <a:t>. This was </a:t>
            </a:r>
            <a:r>
              <a:rPr lang="en-US" sz="1000" b="1">
                <a:solidFill>
                  <a:schemeClr val="tx1"/>
                </a:solidFill>
                <a:latin typeface="Poppins" panose="00000500000000000000" pitchFamily="2" charset="0"/>
                <a:cs typeface="Poppins" panose="00000500000000000000" pitchFamily="2" charset="0"/>
              </a:rPr>
              <a:t>reviewed</a:t>
            </a:r>
            <a:r>
              <a:rPr lang="en-US" sz="1000">
                <a:solidFill>
                  <a:schemeClr val="tx1"/>
                </a:solidFill>
                <a:latin typeface="Poppins" panose="00000500000000000000" pitchFamily="2" charset="0"/>
                <a:cs typeface="Poppins" panose="00000500000000000000" pitchFamily="2" charset="0"/>
              </a:rPr>
              <a:t> by </a:t>
            </a:r>
            <a:r>
              <a:rPr lang="en-US" sz="1000" b="1">
                <a:solidFill>
                  <a:schemeClr val="tx1"/>
                </a:solidFill>
                <a:latin typeface="Poppins" panose="00000500000000000000" pitchFamily="2" charset="0"/>
                <a:cs typeface="Poppins" panose="00000500000000000000" pitchFamily="2" charset="0"/>
              </a:rPr>
              <a:t>NESO Enterprise Architecture team</a:t>
            </a:r>
            <a:r>
              <a:rPr lang="en-US" sz="1000">
                <a:solidFill>
                  <a:schemeClr val="tx1"/>
                </a:solidFill>
                <a:latin typeface="Poppins" panose="00000500000000000000" pitchFamily="2" charset="0"/>
                <a:cs typeface="Poppins" panose="00000500000000000000" pitchFamily="2" charset="0"/>
              </a:rPr>
              <a:t>, alongside National Grid Architects pre-separation. These will also inform the </a:t>
            </a:r>
            <a:r>
              <a:rPr lang="en-US" sz="1000" b="1">
                <a:solidFill>
                  <a:schemeClr val="tx1"/>
                </a:solidFill>
                <a:latin typeface="Poppins" panose="00000500000000000000" pitchFamily="2" charset="0"/>
                <a:cs typeface="Poppins" panose="00000500000000000000" pitchFamily="2" charset="0"/>
              </a:rPr>
              <a:t>enduring solutions</a:t>
            </a:r>
            <a:r>
              <a:rPr lang="en-US" sz="1000">
                <a:solidFill>
                  <a:schemeClr val="tx1"/>
                </a:solidFill>
                <a:latin typeface="Poppins" panose="00000500000000000000" pitchFamily="2" charset="0"/>
                <a:cs typeface="Poppins" panose="00000500000000000000" pitchFamily="2" charset="0"/>
              </a:rPr>
              <a:t>, following the POC. </a:t>
            </a:r>
          </a:p>
        </p:txBody>
      </p:sp>
      <p:sp>
        <p:nvSpPr>
          <p:cNvPr id="29" name="Rectangle: Rounded Corners 28">
            <a:extLst>
              <a:ext uri="{FF2B5EF4-FFF2-40B4-BE49-F238E27FC236}">
                <a16:creationId xmlns:a16="http://schemas.microsoft.com/office/drawing/2014/main" id="{5FA738F7-4A61-3569-7A5B-5A397E3DF11B}"/>
              </a:ext>
            </a:extLst>
          </p:cNvPr>
          <p:cNvSpPr/>
          <p:nvPr/>
        </p:nvSpPr>
        <p:spPr>
          <a:xfrm>
            <a:off x="4435313" y="5021223"/>
            <a:ext cx="3388453" cy="1252111"/>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algn="ctr"/>
            <a:r>
              <a:rPr lang="en-US" sz="1000" b="1">
                <a:solidFill>
                  <a:schemeClr val="tx1"/>
                </a:solidFill>
                <a:latin typeface="Poppins" panose="00000500000000000000" pitchFamily="2" charset="0"/>
                <a:cs typeface="Poppins" panose="00000500000000000000" pitchFamily="2" charset="0"/>
              </a:rPr>
              <a:t>Built features </a:t>
            </a:r>
            <a:r>
              <a:rPr lang="en-US" sz="1000">
                <a:solidFill>
                  <a:schemeClr val="tx1"/>
                </a:solidFill>
                <a:latin typeface="Poppins" panose="00000500000000000000" pitchFamily="2" charset="0"/>
                <a:cs typeface="Poppins" panose="00000500000000000000" pitchFamily="2" charset="0"/>
              </a:rPr>
              <a:t>across the three Epics, </a:t>
            </a:r>
            <a:r>
              <a:rPr lang="en-US" sz="1000" b="1">
                <a:solidFill>
                  <a:schemeClr val="tx1"/>
                </a:solidFill>
                <a:latin typeface="Poppins" panose="00000500000000000000" pitchFamily="2" charset="0"/>
                <a:cs typeface="Poppins" panose="00000500000000000000" pitchFamily="2" charset="0"/>
              </a:rPr>
              <a:t>aligned to the designs </a:t>
            </a:r>
            <a:r>
              <a:rPr lang="en-US" sz="1000">
                <a:solidFill>
                  <a:schemeClr val="tx1"/>
                </a:solidFill>
                <a:latin typeface="Poppins" panose="00000500000000000000" pitchFamily="2" charset="0"/>
                <a:cs typeface="Poppins" panose="00000500000000000000" pitchFamily="2" charset="0"/>
              </a:rPr>
              <a:t>created in the previous phase. Followed National Grid &amp; NESO </a:t>
            </a:r>
            <a:r>
              <a:rPr lang="en-US" sz="1000" b="1">
                <a:solidFill>
                  <a:schemeClr val="tx1"/>
                </a:solidFill>
                <a:latin typeface="Poppins" panose="00000500000000000000" pitchFamily="2" charset="0"/>
                <a:cs typeface="Poppins" panose="00000500000000000000" pitchFamily="2" charset="0"/>
              </a:rPr>
              <a:t>development standards</a:t>
            </a:r>
            <a:r>
              <a:rPr lang="en-US" sz="1000">
                <a:solidFill>
                  <a:schemeClr val="tx1"/>
                </a:solidFill>
                <a:latin typeface="Poppins" panose="00000500000000000000" pitchFamily="2" charset="0"/>
                <a:cs typeface="Poppins" panose="00000500000000000000" pitchFamily="2" charset="0"/>
              </a:rPr>
              <a:t>. The solutions were </a:t>
            </a:r>
            <a:r>
              <a:rPr lang="en-US" sz="1000" b="1">
                <a:solidFill>
                  <a:schemeClr val="tx1"/>
                </a:solidFill>
                <a:latin typeface="Poppins" panose="00000500000000000000" pitchFamily="2" charset="0"/>
                <a:cs typeface="Poppins" panose="00000500000000000000" pitchFamily="2" charset="0"/>
              </a:rPr>
              <a:t>developed in an Agile fashion</a:t>
            </a:r>
            <a:r>
              <a:rPr lang="en-US" sz="1000">
                <a:solidFill>
                  <a:schemeClr val="tx1"/>
                </a:solidFill>
                <a:latin typeface="Poppins" panose="00000500000000000000" pitchFamily="2" charset="0"/>
                <a:cs typeface="Poppins" panose="00000500000000000000" pitchFamily="2" charset="0"/>
              </a:rPr>
              <a:t>, following standard Agile ceremonies. </a:t>
            </a:r>
            <a:r>
              <a:rPr lang="en-US" sz="1000" b="1">
                <a:solidFill>
                  <a:schemeClr val="tx1"/>
                </a:solidFill>
                <a:latin typeface="Poppins" panose="00000500000000000000" pitchFamily="2" charset="0"/>
                <a:cs typeface="Poppins" panose="00000500000000000000" pitchFamily="2" charset="0"/>
              </a:rPr>
              <a:t>Demonstrated </a:t>
            </a:r>
            <a:r>
              <a:rPr lang="en-US" sz="1000">
                <a:solidFill>
                  <a:schemeClr val="tx1"/>
                </a:solidFill>
                <a:latin typeface="Poppins" panose="00000500000000000000" pitchFamily="2" charset="0"/>
                <a:cs typeface="Poppins" panose="00000500000000000000" pitchFamily="2" charset="0"/>
              </a:rPr>
              <a:t>the products </a:t>
            </a:r>
            <a:r>
              <a:rPr lang="en-US" sz="1000" b="1">
                <a:solidFill>
                  <a:schemeClr val="tx1"/>
                </a:solidFill>
                <a:latin typeface="Poppins" panose="00000500000000000000" pitchFamily="2" charset="0"/>
                <a:cs typeface="Poppins" panose="00000500000000000000" pitchFamily="2" charset="0"/>
              </a:rPr>
              <a:t>with SMEs </a:t>
            </a:r>
            <a:r>
              <a:rPr lang="en-US" sz="1000">
                <a:solidFill>
                  <a:schemeClr val="tx1"/>
                </a:solidFill>
                <a:latin typeface="Poppins" panose="00000500000000000000" pitchFamily="2" charset="0"/>
                <a:cs typeface="Poppins" panose="00000500000000000000" pitchFamily="2" charset="0"/>
              </a:rPr>
              <a:t>in each topic area, regularly </a:t>
            </a:r>
            <a:r>
              <a:rPr lang="en-US" sz="1000" b="1">
                <a:solidFill>
                  <a:schemeClr val="tx1"/>
                </a:solidFill>
                <a:latin typeface="Poppins" panose="00000500000000000000" pitchFamily="2" charset="0"/>
                <a:cs typeface="Poppins" panose="00000500000000000000" pitchFamily="2" charset="0"/>
              </a:rPr>
              <a:t>showcasing functional demos</a:t>
            </a:r>
            <a:r>
              <a:rPr lang="en-US" sz="1000">
                <a:solidFill>
                  <a:schemeClr val="tx1"/>
                </a:solidFill>
                <a:latin typeface="Poppins" panose="00000500000000000000" pitchFamily="2" charset="0"/>
                <a:cs typeface="Poppins" panose="00000500000000000000" pitchFamily="2" charset="0"/>
              </a:rPr>
              <a:t>. </a:t>
            </a:r>
          </a:p>
        </p:txBody>
      </p:sp>
      <p:sp>
        <p:nvSpPr>
          <p:cNvPr id="31" name="Rectangle: Rounded Corners 30">
            <a:extLst>
              <a:ext uri="{FF2B5EF4-FFF2-40B4-BE49-F238E27FC236}">
                <a16:creationId xmlns:a16="http://schemas.microsoft.com/office/drawing/2014/main" id="{2735BC7A-7428-A7AD-286A-56F9135B834D}"/>
              </a:ext>
            </a:extLst>
          </p:cNvPr>
          <p:cNvSpPr/>
          <p:nvPr/>
        </p:nvSpPr>
        <p:spPr>
          <a:xfrm>
            <a:off x="8168228" y="4998705"/>
            <a:ext cx="3388453" cy="1252109"/>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algn="ctr"/>
            <a:r>
              <a:rPr lang="en-US" sz="1000" b="1">
                <a:solidFill>
                  <a:schemeClr val="tx1"/>
                </a:solidFill>
                <a:latin typeface="Poppins" panose="00000500000000000000" pitchFamily="2" charset="0"/>
                <a:cs typeface="Poppins" panose="00000500000000000000" pitchFamily="2" charset="0"/>
              </a:rPr>
              <a:t>Manual testing </a:t>
            </a:r>
            <a:r>
              <a:rPr lang="en-US" sz="1000">
                <a:solidFill>
                  <a:schemeClr val="tx1"/>
                </a:solidFill>
                <a:latin typeface="Poppins" panose="00000500000000000000" pitchFamily="2" charset="0"/>
                <a:cs typeface="Poppins" panose="00000500000000000000" pitchFamily="2" charset="0"/>
              </a:rPr>
              <a:t>completed regularly throughout the development cycle. </a:t>
            </a:r>
            <a:r>
              <a:rPr lang="en-US" sz="1000" b="1">
                <a:solidFill>
                  <a:schemeClr val="tx1"/>
                </a:solidFill>
                <a:latin typeface="Poppins" panose="00000500000000000000" pitchFamily="2" charset="0"/>
                <a:cs typeface="Poppins" panose="00000500000000000000" pitchFamily="2" charset="0"/>
              </a:rPr>
              <a:t>Automated and end-to-end testing </a:t>
            </a:r>
            <a:r>
              <a:rPr lang="en-US" sz="1000">
                <a:solidFill>
                  <a:schemeClr val="tx1"/>
                </a:solidFill>
                <a:latin typeface="Poppins" panose="00000500000000000000" pitchFamily="2" charset="0"/>
                <a:cs typeface="Poppins" panose="00000500000000000000" pitchFamily="2" charset="0"/>
              </a:rPr>
              <a:t>was conducted at the end of major feature development chunks. Additionally </a:t>
            </a:r>
            <a:r>
              <a:rPr lang="en-US" sz="1000" b="1">
                <a:solidFill>
                  <a:schemeClr val="tx1"/>
                </a:solidFill>
                <a:latin typeface="Poppins" panose="00000500000000000000" pitchFamily="2" charset="0"/>
                <a:cs typeface="Poppins" panose="00000500000000000000" pitchFamily="2" charset="0"/>
              </a:rPr>
              <a:t>soak testing </a:t>
            </a:r>
            <a:r>
              <a:rPr lang="en-US" sz="1000">
                <a:solidFill>
                  <a:schemeClr val="tx1"/>
                </a:solidFill>
                <a:latin typeface="Poppins" panose="00000500000000000000" pitchFamily="2" charset="0"/>
                <a:cs typeface="Poppins" panose="00000500000000000000" pitchFamily="2" charset="0"/>
              </a:rPr>
              <a:t>for performance was completed to ensure </a:t>
            </a:r>
            <a:r>
              <a:rPr lang="en-US" sz="1000" b="1">
                <a:solidFill>
                  <a:schemeClr val="tx1"/>
                </a:solidFill>
                <a:latin typeface="Poppins" panose="00000500000000000000" pitchFamily="2" charset="0"/>
                <a:cs typeface="Poppins" panose="00000500000000000000" pitchFamily="2" charset="0"/>
              </a:rPr>
              <a:t>system stability </a:t>
            </a:r>
            <a:r>
              <a:rPr lang="en-US" sz="1000">
                <a:solidFill>
                  <a:schemeClr val="tx1"/>
                </a:solidFill>
                <a:latin typeface="Poppins" panose="00000500000000000000" pitchFamily="2" charset="0"/>
                <a:cs typeface="Poppins" panose="00000500000000000000" pitchFamily="2" charset="0"/>
              </a:rPr>
              <a:t>and </a:t>
            </a:r>
            <a:r>
              <a:rPr lang="en-US" sz="1000" b="1">
                <a:solidFill>
                  <a:schemeClr val="tx1"/>
                </a:solidFill>
                <a:latin typeface="Poppins" panose="00000500000000000000" pitchFamily="2" charset="0"/>
                <a:cs typeface="Poppins" panose="00000500000000000000" pitchFamily="2" charset="0"/>
              </a:rPr>
              <a:t>durabili</a:t>
            </a:r>
            <a:r>
              <a:rPr lang="en-US" sz="1000">
                <a:solidFill>
                  <a:schemeClr val="tx1"/>
                </a:solidFill>
                <a:latin typeface="Poppins" panose="00000500000000000000" pitchFamily="2" charset="0"/>
                <a:cs typeface="Poppins" panose="00000500000000000000" pitchFamily="2" charset="0"/>
              </a:rPr>
              <a:t>ty. Finally, a </a:t>
            </a:r>
            <a:r>
              <a:rPr lang="en-US" sz="1000" b="1">
                <a:solidFill>
                  <a:schemeClr val="tx1"/>
                </a:solidFill>
                <a:latin typeface="Poppins" panose="00000500000000000000" pitchFamily="2" charset="0"/>
                <a:cs typeface="Poppins" panose="00000500000000000000" pitchFamily="2" charset="0"/>
              </a:rPr>
              <a:t>report </a:t>
            </a:r>
            <a:r>
              <a:rPr lang="en-US" sz="1000">
                <a:solidFill>
                  <a:schemeClr val="tx1"/>
                </a:solidFill>
                <a:latin typeface="Poppins" panose="00000500000000000000" pitchFamily="2" charset="0"/>
                <a:cs typeface="Poppins" panose="00000500000000000000" pitchFamily="2" charset="0"/>
              </a:rPr>
              <a:t>was published and </a:t>
            </a:r>
            <a:r>
              <a:rPr lang="en-US" sz="1000" b="1">
                <a:solidFill>
                  <a:schemeClr val="tx1"/>
                </a:solidFill>
                <a:latin typeface="Poppins" panose="00000500000000000000" pitchFamily="2" charset="0"/>
                <a:cs typeface="Poppins" panose="00000500000000000000" pitchFamily="2" charset="0"/>
              </a:rPr>
              <a:t>reviewed by SMEs.</a:t>
            </a:r>
          </a:p>
        </p:txBody>
      </p:sp>
      <p:grpSp>
        <p:nvGrpSpPr>
          <p:cNvPr id="41" name="Group 40">
            <a:extLst>
              <a:ext uri="{FF2B5EF4-FFF2-40B4-BE49-F238E27FC236}">
                <a16:creationId xmlns:a16="http://schemas.microsoft.com/office/drawing/2014/main" id="{33959735-F71D-6EE3-77E5-CBCFEA71A9A8}"/>
              </a:ext>
            </a:extLst>
          </p:cNvPr>
          <p:cNvGrpSpPr/>
          <p:nvPr/>
        </p:nvGrpSpPr>
        <p:grpSpPr>
          <a:xfrm>
            <a:off x="875936" y="2031951"/>
            <a:ext cx="3041380" cy="849789"/>
            <a:chOff x="944517" y="1899934"/>
            <a:chExt cx="3041380" cy="849789"/>
          </a:xfrm>
        </p:grpSpPr>
        <p:pic>
          <p:nvPicPr>
            <p:cNvPr id="5" name="Picture 4">
              <a:extLst>
                <a:ext uri="{FF2B5EF4-FFF2-40B4-BE49-F238E27FC236}">
                  <a16:creationId xmlns:a16="http://schemas.microsoft.com/office/drawing/2014/main" id="{B9006534-FB14-46C4-01C1-8565DA26FDE4}"/>
                </a:ext>
              </a:extLst>
            </p:cNvPr>
            <p:cNvPicPr>
              <a:picLocks noChangeAspect="1"/>
            </p:cNvPicPr>
            <p:nvPr/>
          </p:nvPicPr>
          <p:blipFill>
            <a:blip r:embed="rId3"/>
            <a:stretch>
              <a:fillRect/>
            </a:stretch>
          </p:blipFill>
          <p:spPr>
            <a:xfrm>
              <a:off x="944517" y="1899934"/>
              <a:ext cx="1496790" cy="849789"/>
            </a:xfrm>
            <a:prstGeom prst="rect">
              <a:avLst/>
            </a:prstGeom>
            <a:ln>
              <a:solidFill>
                <a:srgbClr val="A2127E"/>
              </a:solidFill>
            </a:ln>
          </p:spPr>
        </p:pic>
        <p:pic>
          <p:nvPicPr>
            <p:cNvPr id="12" name="Picture 11">
              <a:extLst>
                <a:ext uri="{FF2B5EF4-FFF2-40B4-BE49-F238E27FC236}">
                  <a16:creationId xmlns:a16="http://schemas.microsoft.com/office/drawing/2014/main" id="{D37083BE-3069-F34D-7023-6325F86FC460}"/>
                </a:ext>
              </a:extLst>
            </p:cNvPr>
            <p:cNvPicPr>
              <a:picLocks noChangeAspect="1"/>
            </p:cNvPicPr>
            <p:nvPr/>
          </p:nvPicPr>
          <p:blipFill>
            <a:blip r:embed="rId4"/>
            <a:stretch>
              <a:fillRect/>
            </a:stretch>
          </p:blipFill>
          <p:spPr>
            <a:xfrm>
              <a:off x="2489107" y="1903712"/>
              <a:ext cx="1496790" cy="846011"/>
            </a:xfrm>
            <a:prstGeom prst="rect">
              <a:avLst/>
            </a:prstGeom>
            <a:ln>
              <a:solidFill>
                <a:srgbClr val="A2127E"/>
              </a:solidFill>
            </a:ln>
          </p:spPr>
        </p:pic>
      </p:grpSp>
      <p:pic>
        <p:nvPicPr>
          <p:cNvPr id="24" name="Picture 23">
            <a:extLst>
              <a:ext uri="{FF2B5EF4-FFF2-40B4-BE49-F238E27FC236}">
                <a16:creationId xmlns:a16="http://schemas.microsoft.com/office/drawing/2014/main" id="{E8BD62DF-6FA1-D25A-FD93-C2D726B47F5B}"/>
              </a:ext>
            </a:extLst>
          </p:cNvPr>
          <p:cNvPicPr>
            <a:picLocks noChangeAspect="1"/>
          </p:cNvPicPr>
          <p:nvPr/>
        </p:nvPicPr>
        <p:blipFill>
          <a:blip r:embed="rId5"/>
          <a:stretch>
            <a:fillRect/>
          </a:stretch>
        </p:blipFill>
        <p:spPr>
          <a:xfrm>
            <a:off x="873695" y="2973027"/>
            <a:ext cx="1496790" cy="842455"/>
          </a:xfrm>
          <a:prstGeom prst="rect">
            <a:avLst/>
          </a:prstGeom>
          <a:ln>
            <a:solidFill>
              <a:srgbClr val="A2127E"/>
            </a:solidFill>
          </a:ln>
        </p:spPr>
      </p:pic>
      <p:pic>
        <p:nvPicPr>
          <p:cNvPr id="32" name="Picture 31">
            <a:extLst>
              <a:ext uri="{FF2B5EF4-FFF2-40B4-BE49-F238E27FC236}">
                <a16:creationId xmlns:a16="http://schemas.microsoft.com/office/drawing/2014/main" id="{3E49A7FA-F913-BD62-86D1-1EEA428052CF}"/>
              </a:ext>
            </a:extLst>
          </p:cNvPr>
          <p:cNvPicPr>
            <a:picLocks noChangeAspect="1"/>
          </p:cNvPicPr>
          <p:nvPr/>
        </p:nvPicPr>
        <p:blipFill>
          <a:blip r:embed="rId6"/>
          <a:stretch>
            <a:fillRect/>
          </a:stretch>
        </p:blipFill>
        <p:spPr>
          <a:xfrm>
            <a:off x="2420526" y="2973027"/>
            <a:ext cx="1496790" cy="847740"/>
          </a:xfrm>
          <a:prstGeom prst="rect">
            <a:avLst/>
          </a:prstGeom>
          <a:ln>
            <a:solidFill>
              <a:srgbClr val="A2127E"/>
            </a:solidFill>
          </a:ln>
        </p:spPr>
      </p:pic>
      <p:pic>
        <p:nvPicPr>
          <p:cNvPr id="36" name="Picture 35">
            <a:extLst>
              <a:ext uri="{FF2B5EF4-FFF2-40B4-BE49-F238E27FC236}">
                <a16:creationId xmlns:a16="http://schemas.microsoft.com/office/drawing/2014/main" id="{963DF7B2-A988-9308-6083-06FFA509F904}"/>
              </a:ext>
            </a:extLst>
          </p:cNvPr>
          <p:cNvPicPr>
            <a:picLocks noChangeAspect="1"/>
          </p:cNvPicPr>
          <p:nvPr/>
        </p:nvPicPr>
        <p:blipFill>
          <a:blip r:embed="rId7"/>
          <a:stretch>
            <a:fillRect/>
          </a:stretch>
        </p:blipFill>
        <p:spPr>
          <a:xfrm>
            <a:off x="873695" y="3906769"/>
            <a:ext cx="1496790" cy="846545"/>
          </a:xfrm>
          <a:prstGeom prst="rect">
            <a:avLst/>
          </a:prstGeom>
          <a:ln>
            <a:solidFill>
              <a:srgbClr val="A2127E"/>
            </a:solidFill>
          </a:ln>
        </p:spPr>
      </p:pic>
      <p:pic>
        <p:nvPicPr>
          <p:cNvPr id="38" name="Picture 37">
            <a:extLst>
              <a:ext uri="{FF2B5EF4-FFF2-40B4-BE49-F238E27FC236}">
                <a16:creationId xmlns:a16="http://schemas.microsoft.com/office/drawing/2014/main" id="{744CD10F-D355-8E86-1D27-3A24ABE5CFBF}"/>
              </a:ext>
            </a:extLst>
          </p:cNvPr>
          <p:cNvPicPr>
            <a:picLocks noChangeAspect="1"/>
          </p:cNvPicPr>
          <p:nvPr/>
        </p:nvPicPr>
        <p:blipFill>
          <a:blip r:embed="rId8"/>
          <a:stretch>
            <a:fillRect/>
          </a:stretch>
        </p:blipFill>
        <p:spPr>
          <a:xfrm>
            <a:off x="2432152" y="3903755"/>
            <a:ext cx="1496790" cy="844617"/>
          </a:xfrm>
          <a:prstGeom prst="rect">
            <a:avLst/>
          </a:prstGeom>
          <a:ln>
            <a:solidFill>
              <a:srgbClr val="A2127E"/>
            </a:solidFill>
          </a:ln>
        </p:spPr>
      </p:pic>
      <p:pic>
        <p:nvPicPr>
          <p:cNvPr id="44" name="Picture 43">
            <a:extLst>
              <a:ext uri="{FF2B5EF4-FFF2-40B4-BE49-F238E27FC236}">
                <a16:creationId xmlns:a16="http://schemas.microsoft.com/office/drawing/2014/main" id="{9B202A7D-138F-5AD4-B40A-ECCAD02B4AD0}"/>
              </a:ext>
            </a:extLst>
          </p:cNvPr>
          <p:cNvPicPr>
            <a:picLocks noChangeAspect="1"/>
          </p:cNvPicPr>
          <p:nvPr/>
        </p:nvPicPr>
        <p:blipFill>
          <a:blip r:embed="rId9"/>
          <a:stretch>
            <a:fillRect/>
          </a:stretch>
        </p:blipFill>
        <p:spPr>
          <a:xfrm>
            <a:off x="4951077" y="2166006"/>
            <a:ext cx="1049027" cy="1313349"/>
          </a:xfrm>
          <a:prstGeom prst="rect">
            <a:avLst/>
          </a:prstGeom>
          <a:ln>
            <a:solidFill>
              <a:srgbClr val="A2127E"/>
            </a:solidFill>
          </a:ln>
        </p:spPr>
      </p:pic>
      <p:pic>
        <p:nvPicPr>
          <p:cNvPr id="47" name="Picture 46">
            <a:extLst>
              <a:ext uri="{FF2B5EF4-FFF2-40B4-BE49-F238E27FC236}">
                <a16:creationId xmlns:a16="http://schemas.microsoft.com/office/drawing/2014/main" id="{02FE8BDB-56CE-176C-BB39-68CF9D4B1379}"/>
              </a:ext>
            </a:extLst>
          </p:cNvPr>
          <p:cNvPicPr>
            <a:picLocks noChangeAspect="1"/>
          </p:cNvPicPr>
          <p:nvPr/>
        </p:nvPicPr>
        <p:blipFill>
          <a:blip r:embed="rId10"/>
          <a:stretch>
            <a:fillRect/>
          </a:stretch>
        </p:blipFill>
        <p:spPr>
          <a:xfrm>
            <a:off x="6191898" y="3295241"/>
            <a:ext cx="1049027" cy="1332548"/>
          </a:xfrm>
          <a:prstGeom prst="rect">
            <a:avLst/>
          </a:prstGeom>
          <a:ln>
            <a:solidFill>
              <a:srgbClr val="A2127E"/>
            </a:solidFill>
          </a:ln>
        </p:spPr>
      </p:pic>
      <p:pic>
        <p:nvPicPr>
          <p:cNvPr id="54" name="Picture 53">
            <a:extLst>
              <a:ext uri="{FF2B5EF4-FFF2-40B4-BE49-F238E27FC236}">
                <a16:creationId xmlns:a16="http://schemas.microsoft.com/office/drawing/2014/main" id="{F92142E2-2189-4454-2A93-2F02C60CB583}"/>
              </a:ext>
            </a:extLst>
          </p:cNvPr>
          <p:cNvPicPr>
            <a:picLocks noChangeAspect="1"/>
          </p:cNvPicPr>
          <p:nvPr/>
        </p:nvPicPr>
        <p:blipFill>
          <a:blip r:embed="rId11"/>
          <a:stretch>
            <a:fillRect/>
          </a:stretch>
        </p:blipFill>
        <p:spPr>
          <a:xfrm>
            <a:off x="10120440" y="3240395"/>
            <a:ext cx="1049027" cy="1507977"/>
          </a:xfrm>
          <a:prstGeom prst="rect">
            <a:avLst/>
          </a:prstGeom>
          <a:ln>
            <a:solidFill>
              <a:srgbClr val="A2127E"/>
            </a:solidFill>
          </a:ln>
        </p:spPr>
      </p:pic>
      <p:pic>
        <p:nvPicPr>
          <p:cNvPr id="55" name="Picture 54">
            <a:extLst>
              <a:ext uri="{FF2B5EF4-FFF2-40B4-BE49-F238E27FC236}">
                <a16:creationId xmlns:a16="http://schemas.microsoft.com/office/drawing/2014/main" id="{88904E3B-4DE9-8145-442C-AECF1C25DE6C}"/>
              </a:ext>
            </a:extLst>
          </p:cNvPr>
          <p:cNvPicPr>
            <a:picLocks noChangeAspect="1"/>
          </p:cNvPicPr>
          <p:nvPr/>
        </p:nvPicPr>
        <p:blipFill>
          <a:blip r:embed="rId12"/>
          <a:stretch>
            <a:fillRect/>
          </a:stretch>
        </p:blipFill>
        <p:spPr>
          <a:xfrm>
            <a:off x="8608879" y="2013244"/>
            <a:ext cx="1049027" cy="1507977"/>
          </a:xfrm>
          <a:prstGeom prst="rect">
            <a:avLst/>
          </a:prstGeom>
          <a:ln>
            <a:solidFill>
              <a:srgbClr val="A2127E"/>
            </a:solidFill>
          </a:ln>
        </p:spPr>
      </p:pic>
      <p:pic>
        <p:nvPicPr>
          <p:cNvPr id="3" name="Picture 2">
            <a:extLst>
              <a:ext uri="{FF2B5EF4-FFF2-40B4-BE49-F238E27FC236}">
                <a16:creationId xmlns:a16="http://schemas.microsoft.com/office/drawing/2014/main" id="{7A87A392-F9BB-CBCF-613E-FE6E28BD2AAE}"/>
              </a:ext>
            </a:extLst>
          </p:cNvPr>
          <p:cNvPicPr>
            <a:picLocks noChangeAspect="1"/>
          </p:cNvPicPr>
          <p:nvPr/>
        </p:nvPicPr>
        <p:blipFill>
          <a:blip r:embed="rId13"/>
          <a:stretch>
            <a:fillRect/>
          </a:stretch>
        </p:blipFill>
        <p:spPr>
          <a:xfrm>
            <a:off x="593820" y="0"/>
            <a:ext cx="1838582" cy="447737"/>
          </a:xfrm>
          <a:prstGeom prst="rect">
            <a:avLst/>
          </a:prstGeom>
        </p:spPr>
      </p:pic>
    </p:spTree>
    <p:extLst>
      <p:ext uri="{BB962C8B-B14F-4D97-AF65-F5344CB8AC3E}">
        <p14:creationId xmlns:p14="http://schemas.microsoft.com/office/powerpoint/2010/main" val="20486771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F745CCA5-0F25-5736-6948-C876FDF6F65D}"/>
              </a:ext>
            </a:extLst>
          </p:cNvPr>
          <p:cNvSpPr/>
          <p:nvPr/>
        </p:nvSpPr>
        <p:spPr>
          <a:xfrm>
            <a:off x="562839" y="1856903"/>
            <a:ext cx="5488806" cy="47880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b="1">
                <a:solidFill>
                  <a:schemeClr val="tx1"/>
                </a:solidFill>
                <a:latin typeface="Poppins" panose="00000500000000000000" pitchFamily="2" charset="0"/>
                <a:cs typeface="Poppins" panose="00000500000000000000" pitchFamily="2" charset="0"/>
              </a:rPr>
              <a:t>Network Architecture </a:t>
            </a:r>
          </a:p>
        </p:txBody>
      </p:sp>
      <p:sp>
        <p:nvSpPr>
          <p:cNvPr id="28" name="Rectangle 27">
            <a:extLst>
              <a:ext uri="{FF2B5EF4-FFF2-40B4-BE49-F238E27FC236}">
                <a16:creationId xmlns:a16="http://schemas.microsoft.com/office/drawing/2014/main" id="{B3575D4F-1669-0880-70F4-7C6163852A31}"/>
              </a:ext>
            </a:extLst>
          </p:cNvPr>
          <p:cNvSpPr/>
          <p:nvPr/>
        </p:nvSpPr>
        <p:spPr>
          <a:xfrm>
            <a:off x="6191252" y="1856903"/>
            <a:ext cx="5488806" cy="4788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b="1">
                <a:solidFill>
                  <a:schemeClr val="tx1"/>
                </a:solidFill>
                <a:latin typeface="Poppins" panose="00000500000000000000" pitchFamily="2" charset="0"/>
                <a:cs typeface="Poppins" panose="00000500000000000000" pitchFamily="2" charset="0"/>
              </a:rPr>
              <a:t>Security Requirements</a:t>
            </a:r>
          </a:p>
        </p:txBody>
      </p:sp>
      <p:sp>
        <p:nvSpPr>
          <p:cNvPr id="24" name="Text Placeholder 2">
            <a:extLst>
              <a:ext uri="{FF2B5EF4-FFF2-40B4-BE49-F238E27FC236}">
                <a16:creationId xmlns:a16="http://schemas.microsoft.com/office/drawing/2014/main" id="{05D8D33E-F144-FCD9-8F3B-B9AF62326EA7}"/>
              </a:ext>
            </a:extLst>
          </p:cNvPr>
          <p:cNvSpPr txBox="1">
            <a:spLocks/>
          </p:cNvSpPr>
          <p:nvPr/>
        </p:nvSpPr>
        <p:spPr>
          <a:xfrm>
            <a:off x="6191252" y="2476188"/>
            <a:ext cx="5488806" cy="3372162"/>
          </a:xfrm>
          <a:prstGeom prst="rect">
            <a:avLst/>
          </a:prstGeom>
          <a:ln>
            <a:noFill/>
          </a:ln>
        </p:spPr>
        <p:txBody>
          <a:bodyPr lIns="0" rIns="0" numCol="1"/>
          <a:lstStyle>
            <a:lvl1pPr marL="285750" indent="-285750" defTabSz="914377">
              <a:lnSpc>
                <a:spcPct val="90000"/>
              </a:lnSpc>
              <a:spcBef>
                <a:spcPts val="1000"/>
              </a:spcBef>
              <a:buClr>
                <a:srgbClr val="0070C0"/>
              </a:buClr>
              <a:buFont typeface="Arial" panose="020B0604020202020204" pitchFamily="34" charset="0"/>
              <a:buChar char="•"/>
              <a:defRPr sz="1600" b="1" i="0">
                <a:solidFill>
                  <a:srgbClr val="FEBE23"/>
                </a:solidFill>
                <a:latin typeface="HelveticaNeueLT Pro 55 Roman" panose="020B0604020202020204" pitchFamily="34" charset="77"/>
              </a:defRPr>
            </a:lvl1pPr>
            <a:lvl2pPr marL="457189" indent="0" defTabSz="914377">
              <a:lnSpc>
                <a:spcPct val="90000"/>
              </a:lnSpc>
              <a:spcBef>
                <a:spcPts val="500"/>
              </a:spcBef>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77" indent="0" defTabSz="914377">
              <a:lnSpc>
                <a:spcPct val="90000"/>
              </a:lnSpc>
              <a:spcBef>
                <a:spcPts val="500"/>
              </a:spcBef>
              <a:buFont typeface="Arial" panose="020B0604020202020204" pitchFamily="34" charset="0"/>
              <a:buNone/>
              <a:defRPr sz="1400" b="0" i="0">
                <a:solidFill>
                  <a:srgbClr val="E8BC28"/>
                </a:solidFill>
                <a:latin typeface="HelveticaNeueLT Std Lt" panose="020B0403020202020204" pitchFamily="34" charset="0"/>
              </a:defRPr>
            </a:lvl3pPr>
            <a:lvl4pPr marL="1371566" indent="0" defTabSz="914377">
              <a:lnSpc>
                <a:spcPct val="90000"/>
              </a:lnSpc>
              <a:spcBef>
                <a:spcPts val="500"/>
              </a:spcBef>
              <a:buFont typeface="Arial" panose="020B0604020202020204" pitchFamily="34" charset="0"/>
              <a:buNone/>
              <a:defRPr sz="1400" b="0" i="0">
                <a:solidFill>
                  <a:srgbClr val="E8BC28"/>
                </a:solidFill>
                <a:latin typeface="HelveticaNeueLT Std Lt" panose="020B0403020202020204" pitchFamily="34" charset="0"/>
              </a:defRPr>
            </a:lvl4pPr>
            <a:lvl5pPr marL="1828755" indent="0" defTabSz="914377">
              <a:lnSpc>
                <a:spcPct val="90000"/>
              </a:lnSpc>
              <a:spcBef>
                <a:spcPts val="500"/>
              </a:spcBef>
              <a:buFont typeface="Arial" panose="020B0604020202020204" pitchFamily="34" charset="0"/>
              <a:buNone/>
              <a:defRPr b="0" i="0">
                <a:latin typeface="HelveticaNeueLT Std Thin" panose="020B0403020202020204" pitchFamily="34" charset="0"/>
              </a:defRPr>
            </a:lvl5pPr>
            <a:lvl6pPr marL="2514537" indent="-228594" defTabSz="914377">
              <a:lnSpc>
                <a:spcPct val="90000"/>
              </a:lnSpc>
              <a:spcBef>
                <a:spcPts val="500"/>
              </a:spcBef>
              <a:buFont typeface="Arial" panose="020B0604020202020204" pitchFamily="34" charset="0"/>
              <a:buChar char="•"/>
            </a:lvl6pPr>
            <a:lvl7pPr marL="2971726" indent="-228594" defTabSz="914377">
              <a:lnSpc>
                <a:spcPct val="90000"/>
              </a:lnSpc>
              <a:spcBef>
                <a:spcPts val="500"/>
              </a:spcBef>
              <a:buFont typeface="Arial" panose="020B0604020202020204" pitchFamily="34" charset="0"/>
              <a:buChar char="•"/>
            </a:lvl7pPr>
            <a:lvl8pPr marL="3428914" indent="-228594" defTabSz="914377">
              <a:lnSpc>
                <a:spcPct val="90000"/>
              </a:lnSpc>
              <a:spcBef>
                <a:spcPts val="500"/>
              </a:spcBef>
              <a:buFont typeface="Arial" panose="020B0604020202020204" pitchFamily="34" charset="0"/>
              <a:buChar char="•"/>
            </a:lvl8pPr>
            <a:lvl9pPr marL="3886103" indent="-228594" defTabSz="914377">
              <a:lnSpc>
                <a:spcPct val="90000"/>
              </a:lnSpc>
              <a:spcBef>
                <a:spcPts val="500"/>
              </a:spcBef>
              <a:buFont typeface="Arial" panose="020B0604020202020204" pitchFamily="34" charset="0"/>
              <a:buChar char="•"/>
            </a:lvl9pPr>
          </a:lstStyle>
          <a:p>
            <a:pPr marL="0" indent="0">
              <a:spcBef>
                <a:spcPts val="300"/>
              </a:spcBef>
              <a:buNone/>
              <a:defRPr/>
            </a:pPr>
            <a:r>
              <a:rPr lang="en-GB" sz="1200" b="0">
                <a:solidFill>
                  <a:schemeClr val="tx1"/>
                </a:solidFill>
                <a:latin typeface="Poppins" panose="00000500000000000000" pitchFamily="2" charset="0"/>
                <a:cs typeface="Poppins" panose="00000500000000000000" pitchFamily="2" charset="0"/>
              </a:rPr>
              <a:t>The Live Trial Environment is not classified as a critical system and so is not hosted in Critical National Infrastructure (CNI). Nevertheless, the Live Trial Environment followed industry best practice for cloud-based platforms to safeguard sensitive data and prevent unauthorised access. Specifically: </a:t>
            </a:r>
          </a:p>
          <a:p>
            <a:pPr>
              <a:defRPr/>
            </a:pPr>
            <a:r>
              <a:rPr lang="en-GB" sz="1200" b="0">
                <a:solidFill>
                  <a:schemeClr val="tx1"/>
                </a:solidFill>
                <a:latin typeface="Poppins" panose="00000500000000000000" pitchFamily="2" charset="0"/>
                <a:cs typeface="Poppins" panose="00000500000000000000" pitchFamily="2" charset="0"/>
              </a:rPr>
              <a:t>The Live Trial Environment follows all required </a:t>
            </a:r>
            <a:r>
              <a:rPr lang="en-GB" sz="1200">
                <a:solidFill>
                  <a:schemeClr val="tx1"/>
                </a:solidFill>
                <a:latin typeface="Poppins" panose="00000500000000000000" pitchFamily="2" charset="0"/>
                <a:cs typeface="Poppins" panose="00000500000000000000" pitchFamily="2" charset="0"/>
              </a:rPr>
              <a:t>baseline security requirements </a:t>
            </a:r>
            <a:r>
              <a:rPr lang="en-GB" sz="1200" b="0">
                <a:solidFill>
                  <a:schemeClr val="tx1"/>
                </a:solidFill>
                <a:latin typeface="Poppins" panose="00000500000000000000" pitchFamily="2" charset="0"/>
                <a:cs typeface="Poppins" panose="00000500000000000000" pitchFamily="2" charset="0"/>
              </a:rPr>
              <a:t>associated with </a:t>
            </a:r>
            <a:r>
              <a:rPr lang="en-GB" sz="1200">
                <a:solidFill>
                  <a:schemeClr val="tx1"/>
                </a:solidFill>
                <a:latin typeface="Poppins" panose="00000500000000000000" pitchFamily="2" charset="0"/>
                <a:cs typeface="Poppins" panose="00000500000000000000" pitchFamily="2" charset="0"/>
              </a:rPr>
              <a:t>Azure-based platforms </a:t>
            </a:r>
            <a:r>
              <a:rPr lang="en-GB" sz="1200" b="0">
                <a:solidFill>
                  <a:schemeClr val="tx1"/>
                </a:solidFill>
                <a:latin typeface="Poppins" panose="00000500000000000000" pitchFamily="2" charset="0"/>
                <a:cs typeface="Poppins" panose="00000500000000000000" pitchFamily="2" charset="0"/>
              </a:rPr>
              <a:t>covering Network Security, Identity and Access Management, Data Encryption, Security Monitoring, Vulnerability Management and Incident Response.</a:t>
            </a:r>
          </a:p>
          <a:p>
            <a:pPr>
              <a:defRPr/>
            </a:pPr>
            <a:r>
              <a:rPr lang="en-GB" sz="1200" b="0">
                <a:solidFill>
                  <a:schemeClr val="tx1"/>
                </a:solidFill>
                <a:latin typeface="Poppins" panose="00000500000000000000" pitchFamily="2" charset="0"/>
                <a:cs typeface="Poppins" panose="00000500000000000000" pitchFamily="2" charset="0"/>
              </a:rPr>
              <a:t>The Live Trial Environment was also built to </a:t>
            </a:r>
            <a:r>
              <a:rPr lang="en-GB" sz="1200">
                <a:solidFill>
                  <a:schemeClr val="tx1"/>
                </a:solidFill>
                <a:latin typeface="Poppins" panose="00000500000000000000" pitchFamily="2" charset="0"/>
                <a:cs typeface="Poppins" panose="00000500000000000000" pitchFamily="2" charset="0"/>
              </a:rPr>
              <a:t>comply</a:t>
            </a:r>
            <a:r>
              <a:rPr lang="en-GB" sz="1200" b="0">
                <a:solidFill>
                  <a:schemeClr val="tx1"/>
                </a:solidFill>
                <a:latin typeface="Poppins" panose="00000500000000000000" pitchFamily="2" charset="0"/>
                <a:cs typeface="Poppins" panose="00000500000000000000" pitchFamily="2" charset="0"/>
              </a:rPr>
              <a:t> with all relevant </a:t>
            </a:r>
            <a:r>
              <a:rPr lang="en-GB" sz="1200">
                <a:solidFill>
                  <a:schemeClr val="tx1"/>
                </a:solidFill>
                <a:latin typeface="Poppins" panose="00000500000000000000" pitchFamily="2" charset="0"/>
                <a:cs typeface="Poppins" panose="00000500000000000000" pitchFamily="2" charset="0"/>
              </a:rPr>
              <a:t>CNI regulations </a:t>
            </a:r>
            <a:r>
              <a:rPr lang="en-GB" sz="1200" b="0">
                <a:solidFill>
                  <a:schemeClr val="tx1"/>
                </a:solidFill>
                <a:latin typeface="Poppins" panose="00000500000000000000" pitchFamily="2" charset="0"/>
                <a:cs typeface="Poppins" panose="00000500000000000000" pitchFamily="2" charset="0"/>
              </a:rPr>
              <a:t>such as NIST, ISO 27001 and </a:t>
            </a:r>
            <a:r>
              <a:rPr lang="en-GB" sz="1200">
                <a:solidFill>
                  <a:schemeClr val="tx1"/>
                </a:solidFill>
                <a:latin typeface="Poppins" panose="00000500000000000000" pitchFamily="2" charset="0"/>
                <a:cs typeface="Poppins" panose="00000500000000000000" pitchFamily="2" charset="0"/>
              </a:rPr>
              <a:t>industry-specific guidelines </a:t>
            </a:r>
            <a:r>
              <a:rPr lang="en-GB" sz="1200" b="0">
                <a:solidFill>
                  <a:schemeClr val="tx1"/>
                </a:solidFill>
                <a:latin typeface="Poppins" panose="00000500000000000000" pitchFamily="2" charset="0"/>
                <a:cs typeface="Poppins" panose="00000500000000000000" pitchFamily="2" charset="0"/>
              </a:rPr>
              <a:t>for securing critical infrastructure (cybersecurity resilience, disaster recovery, threat intelligence sharing etc.).</a:t>
            </a:r>
          </a:p>
          <a:p>
            <a:pPr>
              <a:defRPr/>
            </a:pPr>
            <a:r>
              <a:rPr lang="en-GB" sz="1200">
                <a:solidFill>
                  <a:schemeClr val="tx1"/>
                </a:solidFill>
                <a:latin typeface="Poppins" panose="00000500000000000000" pitchFamily="2" charset="0"/>
                <a:cs typeface="Poppins" panose="00000500000000000000" pitchFamily="2" charset="0"/>
              </a:rPr>
              <a:t>Additional security measures </a:t>
            </a:r>
            <a:r>
              <a:rPr lang="en-GB" sz="1200" b="0">
                <a:solidFill>
                  <a:schemeClr val="tx1"/>
                </a:solidFill>
                <a:latin typeface="Poppins" panose="00000500000000000000" pitchFamily="2" charset="0"/>
                <a:cs typeface="Poppins" panose="00000500000000000000" pitchFamily="2" charset="0"/>
              </a:rPr>
              <a:t>were implemented where required, such as </a:t>
            </a:r>
            <a:r>
              <a:rPr lang="en-GB" sz="1200">
                <a:solidFill>
                  <a:schemeClr val="tx1"/>
                </a:solidFill>
                <a:latin typeface="Poppins" panose="00000500000000000000" pitchFamily="2" charset="0"/>
                <a:cs typeface="Poppins" panose="00000500000000000000" pitchFamily="2" charset="0"/>
              </a:rPr>
              <a:t>Data Privacy </a:t>
            </a:r>
            <a:r>
              <a:rPr lang="en-GB" sz="1200" b="0">
                <a:solidFill>
                  <a:schemeClr val="tx1"/>
                </a:solidFill>
                <a:latin typeface="Poppins" panose="00000500000000000000" pitchFamily="2" charset="0"/>
                <a:cs typeface="Poppins" panose="00000500000000000000" pitchFamily="2" charset="0"/>
              </a:rPr>
              <a:t>measures and ensuring evaluations of third-party applications and services.</a:t>
            </a:r>
          </a:p>
          <a:p>
            <a:pPr>
              <a:spcBef>
                <a:spcPts val="300"/>
              </a:spcBef>
              <a:buFont typeface="Wingdings" panose="05000000000000000000" pitchFamily="2" charset="2"/>
              <a:buChar char="ü"/>
              <a:defRPr/>
            </a:pPr>
            <a:endParaRPr lang="en-GB" sz="1200">
              <a:solidFill>
                <a:schemeClr val="tx2">
                  <a:lumMod val="90000"/>
                  <a:lumOff val="10000"/>
                </a:schemeClr>
              </a:solidFill>
              <a:latin typeface="Poppins" panose="00000500000000000000" pitchFamily="2" charset="0"/>
              <a:cs typeface="Poppins" panose="00000500000000000000" pitchFamily="2" charset="0"/>
            </a:endParaRPr>
          </a:p>
        </p:txBody>
      </p:sp>
      <p:sp>
        <p:nvSpPr>
          <p:cNvPr id="11" name="Text Placeholder 2">
            <a:extLst>
              <a:ext uri="{FF2B5EF4-FFF2-40B4-BE49-F238E27FC236}">
                <a16:creationId xmlns:a16="http://schemas.microsoft.com/office/drawing/2014/main" id="{985E18CB-EE36-2735-7A1C-5396BA221601}"/>
              </a:ext>
            </a:extLst>
          </p:cNvPr>
          <p:cNvSpPr txBox="1">
            <a:spLocks/>
          </p:cNvSpPr>
          <p:nvPr/>
        </p:nvSpPr>
        <p:spPr>
          <a:xfrm>
            <a:off x="562839" y="2476188"/>
            <a:ext cx="5488806" cy="3372162"/>
          </a:xfrm>
          <a:prstGeom prst="rect">
            <a:avLst/>
          </a:prstGeom>
          <a:ln>
            <a:noFill/>
          </a:ln>
        </p:spPr>
        <p:txBody>
          <a:bodyPr lIns="0" numCol="1"/>
          <a:lstStyle>
            <a:lvl1pPr marL="285750" indent="-285750" defTabSz="914377">
              <a:lnSpc>
                <a:spcPct val="90000"/>
              </a:lnSpc>
              <a:spcBef>
                <a:spcPts val="1000"/>
              </a:spcBef>
              <a:buClr>
                <a:srgbClr val="0070C0"/>
              </a:buClr>
              <a:buFont typeface="Arial" panose="020B0604020202020204" pitchFamily="34" charset="0"/>
              <a:buChar char="•"/>
              <a:defRPr sz="1600" b="1" i="0">
                <a:solidFill>
                  <a:srgbClr val="FEBE23"/>
                </a:solidFill>
                <a:latin typeface="HelveticaNeueLT Pro 55 Roman" panose="020B0604020202020204" pitchFamily="34" charset="77"/>
              </a:defRPr>
            </a:lvl1pPr>
            <a:lvl2pPr marL="457189" indent="0" defTabSz="914377">
              <a:lnSpc>
                <a:spcPct val="90000"/>
              </a:lnSpc>
              <a:spcBef>
                <a:spcPts val="500"/>
              </a:spcBef>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77" indent="0" defTabSz="914377">
              <a:lnSpc>
                <a:spcPct val="90000"/>
              </a:lnSpc>
              <a:spcBef>
                <a:spcPts val="500"/>
              </a:spcBef>
              <a:buFont typeface="Arial" panose="020B0604020202020204" pitchFamily="34" charset="0"/>
              <a:buNone/>
              <a:defRPr sz="1400" b="0" i="0">
                <a:solidFill>
                  <a:srgbClr val="E8BC28"/>
                </a:solidFill>
                <a:latin typeface="HelveticaNeueLT Std Lt" panose="020B0403020202020204" pitchFamily="34" charset="0"/>
              </a:defRPr>
            </a:lvl3pPr>
            <a:lvl4pPr marL="1371566" indent="0" defTabSz="914377">
              <a:lnSpc>
                <a:spcPct val="90000"/>
              </a:lnSpc>
              <a:spcBef>
                <a:spcPts val="500"/>
              </a:spcBef>
              <a:buFont typeface="Arial" panose="020B0604020202020204" pitchFamily="34" charset="0"/>
              <a:buNone/>
              <a:defRPr sz="1400" b="0" i="0">
                <a:solidFill>
                  <a:srgbClr val="E8BC28"/>
                </a:solidFill>
                <a:latin typeface="HelveticaNeueLT Std Lt" panose="020B0403020202020204" pitchFamily="34" charset="0"/>
              </a:defRPr>
            </a:lvl4pPr>
            <a:lvl5pPr marL="1828755" indent="0" defTabSz="914377">
              <a:lnSpc>
                <a:spcPct val="90000"/>
              </a:lnSpc>
              <a:spcBef>
                <a:spcPts val="500"/>
              </a:spcBef>
              <a:buFont typeface="Arial" panose="020B0604020202020204" pitchFamily="34" charset="0"/>
              <a:buNone/>
              <a:defRPr b="0" i="0">
                <a:latin typeface="HelveticaNeueLT Std Thin" panose="020B0403020202020204" pitchFamily="34" charset="0"/>
              </a:defRPr>
            </a:lvl5pPr>
            <a:lvl6pPr marL="2514537" indent="-228594" defTabSz="914377">
              <a:lnSpc>
                <a:spcPct val="90000"/>
              </a:lnSpc>
              <a:spcBef>
                <a:spcPts val="500"/>
              </a:spcBef>
              <a:buFont typeface="Arial" panose="020B0604020202020204" pitchFamily="34" charset="0"/>
              <a:buChar char="•"/>
            </a:lvl6pPr>
            <a:lvl7pPr marL="2971726" indent="-228594" defTabSz="914377">
              <a:lnSpc>
                <a:spcPct val="90000"/>
              </a:lnSpc>
              <a:spcBef>
                <a:spcPts val="500"/>
              </a:spcBef>
              <a:buFont typeface="Arial" panose="020B0604020202020204" pitchFamily="34" charset="0"/>
              <a:buChar char="•"/>
            </a:lvl7pPr>
            <a:lvl8pPr marL="3428914" indent="-228594" defTabSz="914377">
              <a:lnSpc>
                <a:spcPct val="90000"/>
              </a:lnSpc>
              <a:spcBef>
                <a:spcPts val="500"/>
              </a:spcBef>
              <a:buFont typeface="Arial" panose="020B0604020202020204" pitchFamily="34" charset="0"/>
              <a:buChar char="•"/>
            </a:lvl8pPr>
            <a:lvl9pPr marL="3886103" indent="-228594" defTabSz="914377">
              <a:lnSpc>
                <a:spcPct val="90000"/>
              </a:lnSpc>
              <a:spcBef>
                <a:spcPts val="500"/>
              </a:spcBef>
              <a:buFont typeface="Arial" panose="020B0604020202020204" pitchFamily="34" charset="0"/>
              <a:buChar char="•"/>
            </a:lvl9pPr>
          </a:lstStyle>
          <a:p>
            <a:pPr marL="0" indent="0">
              <a:buNone/>
              <a:defRPr/>
            </a:pPr>
            <a:r>
              <a:rPr lang="en-US" sz="1200" b="0">
                <a:solidFill>
                  <a:schemeClr val="tx1"/>
                </a:solidFill>
                <a:latin typeface="Poppins" panose="00000500000000000000" pitchFamily="2" charset="0"/>
                <a:cs typeface="Poppins" panose="00000500000000000000" pitchFamily="2" charset="0"/>
              </a:rPr>
              <a:t>The </a:t>
            </a:r>
            <a:r>
              <a:rPr lang="en-US" sz="1200">
                <a:solidFill>
                  <a:schemeClr val="tx1"/>
                </a:solidFill>
                <a:latin typeface="Poppins" panose="00000500000000000000" pitchFamily="2" charset="0"/>
                <a:cs typeface="Poppins" panose="00000500000000000000" pitchFamily="2" charset="0"/>
              </a:rPr>
              <a:t>Network Architecture </a:t>
            </a:r>
            <a:r>
              <a:rPr lang="en-US" sz="1200" b="0">
                <a:solidFill>
                  <a:schemeClr val="tx1"/>
                </a:solidFill>
                <a:latin typeface="Poppins" panose="00000500000000000000" pitchFamily="2" charset="0"/>
                <a:cs typeface="Poppins" panose="00000500000000000000" pitchFamily="2" charset="0"/>
              </a:rPr>
              <a:t>designed</a:t>
            </a:r>
            <a:r>
              <a:rPr lang="en-US" sz="1200">
                <a:solidFill>
                  <a:schemeClr val="tx1"/>
                </a:solidFill>
                <a:latin typeface="Poppins" panose="00000500000000000000" pitchFamily="2" charset="0"/>
                <a:cs typeface="Poppins" panose="00000500000000000000" pitchFamily="2" charset="0"/>
              </a:rPr>
              <a:t> </a:t>
            </a:r>
            <a:r>
              <a:rPr lang="en-US" sz="1200" b="0">
                <a:solidFill>
                  <a:schemeClr val="tx1"/>
                </a:solidFill>
                <a:latin typeface="Poppins" panose="00000500000000000000" pitchFamily="2" charset="0"/>
                <a:cs typeface="Poppins" panose="00000500000000000000" pitchFamily="2" charset="0"/>
              </a:rPr>
              <a:t>is</a:t>
            </a:r>
            <a:r>
              <a:rPr lang="en-US" sz="1200">
                <a:solidFill>
                  <a:schemeClr val="tx1"/>
                </a:solidFill>
                <a:latin typeface="Poppins" panose="00000500000000000000" pitchFamily="2" charset="0"/>
                <a:cs typeface="Poppins" panose="00000500000000000000" pitchFamily="2" charset="0"/>
              </a:rPr>
              <a:t> enduring</a:t>
            </a:r>
            <a:r>
              <a:rPr lang="en-US" sz="1200" b="0">
                <a:solidFill>
                  <a:schemeClr val="tx1"/>
                </a:solidFill>
                <a:latin typeface="Poppins" panose="00000500000000000000" pitchFamily="2" charset="0"/>
                <a:cs typeface="Poppins" panose="00000500000000000000" pitchFamily="2" charset="0"/>
              </a:rPr>
              <a:t>, and will </a:t>
            </a:r>
            <a:r>
              <a:rPr lang="en-US" sz="1200">
                <a:solidFill>
                  <a:schemeClr val="tx1"/>
                </a:solidFill>
                <a:latin typeface="Poppins" panose="00000500000000000000" pitchFamily="2" charset="0"/>
                <a:cs typeface="Poppins" panose="00000500000000000000" pitchFamily="2" charset="0"/>
              </a:rPr>
              <a:t>apply in future phases</a:t>
            </a:r>
            <a:r>
              <a:rPr lang="en-US" sz="1200" b="0">
                <a:solidFill>
                  <a:schemeClr val="tx1"/>
                </a:solidFill>
                <a:latin typeface="Poppins" panose="00000500000000000000" pitchFamily="2" charset="0"/>
                <a:cs typeface="Poppins" panose="00000500000000000000" pitchFamily="2" charset="0"/>
              </a:rPr>
              <a:t>, beyond the Live Trial Environment Proof of Concept. </a:t>
            </a:r>
          </a:p>
          <a:p>
            <a:pPr marL="0" indent="0">
              <a:buNone/>
              <a:defRPr/>
            </a:pPr>
            <a:r>
              <a:rPr lang="en-US" sz="1200" b="0">
                <a:solidFill>
                  <a:schemeClr val="tx1"/>
                </a:solidFill>
                <a:latin typeface="Poppins" panose="00000500000000000000" pitchFamily="2" charset="0"/>
                <a:cs typeface="Poppins" panose="00000500000000000000" pitchFamily="2" charset="0"/>
              </a:rPr>
              <a:t>Network SMEs worked to define a </a:t>
            </a:r>
            <a:r>
              <a:rPr lang="en-US" sz="1200">
                <a:solidFill>
                  <a:schemeClr val="tx1"/>
                </a:solidFill>
                <a:latin typeface="Poppins" panose="00000500000000000000" pitchFamily="2" charset="0"/>
                <a:cs typeface="Poppins" panose="00000500000000000000" pitchFamily="2" charset="0"/>
              </a:rPr>
              <a:t>full detailed Network Architecture design</a:t>
            </a:r>
            <a:r>
              <a:rPr lang="en-US" sz="1200" b="0">
                <a:solidFill>
                  <a:schemeClr val="tx1"/>
                </a:solidFill>
                <a:latin typeface="Poppins" panose="00000500000000000000" pitchFamily="2" charset="0"/>
                <a:cs typeface="Poppins" panose="00000500000000000000" pitchFamily="2" charset="0"/>
              </a:rPr>
              <a:t>. This included specific information such as:</a:t>
            </a:r>
          </a:p>
          <a:p>
            <a:pPr>
              <a:defRPr/>
            </a:pPr>
            <a:r>
              <a:rPr lang="en-US" sz="1200" b="0">
                <a:solidFill>
                  <a:schemeClr val="tx1"/>
                </a:solidFill>
                <a:latin typeface="Poppins" panose="00000500000000000000" pitchFamily="2" charset="0"/>
                <a:cs typeface="Poppins" panose="00000500000000000000" pitchFamily="2" charset="0"/>
              </a:rPr>
              <a:t>Firewall</a:t>
            </a:r>
          </a:p>
          <a:p>
            <a:pPr>
              <a:defRPr/>
            </a:pPr>
            <a:r>
              <a:rPr lang="en-US" sz="1200" b="0">
                <a:solidFill>
                  <a:schemeClr val="tx1"/>
                </a:solidFill>
                <a:latin typeface="Poppins" panose="00000500000000000000" pitchFamily="2" charset="0"/>
                <a:cs typeface="Poppins" panose="00000500000000000000" pitchFamily="2" charset="0"/>
              </a:rPr>
              <a:t>VSTIG</a:t>
            </a:r>
          </a:p>
          <a:p>
            <a:pPr>
              <a:defRPr/>
            </a:pPr>
            <a:r>
              <a:rPr lang="en-US" sz="1200" b="0">
                <a:solidFill>
                  <a:schemeClr val="tx1"/>
                </a:solidFill>
                <a:latin typeface="Poppins" panose="00000500000000000000" pitchFamily="2" charset="0"/>
                <a:cs typeface="Poppins" panose="00000500000000000000" pitchFamily="2" charset="0"/>
              </a:rPr>
              <a:t>Interesting traffic definitions</a:t>
            </a:r>
          </a:p>
          <a:p>
            <a:pPr marL="0" indent="0">
              <a:buNone/>
              <a:defRPr/>
            </a:pPr>
            <a:r>
              <a:rPr lang="en-US" sz="1200" b="0">
                <a:solidFill>
                  <a:schemeClr val="tx1"/>
                </a:solidFill>
                <a:latin typeface="Poppins" panose="00000500000000000000" pitchFamily="2" charset="0"/>
                <a:cs typeface="Poppins" panose="00000500000000000000" pitchFamily="2" charset="0"/>
              </a:rPr>
              <a:t>The Live Trial Environment is designed to integrate with market participants </a:t>
            </a:r>
            <a:r>
              <a:rPr lang="en-US" sz="1200">
                <a:solidFill>
                  <a:schemeClr val="tx1"/>
                </a:solidFill>
                <a:latin typeface="Poppins" panose="00000500000000000000" pitchFamily="2" charset="0"/>
                <a:cs typeface="Poppins" panose="00000500000000000000" pitchFamily="2" charset="0"/>
              </a:rPr>
              <a:t>via the internet using a VPN</a:t>
            </a:r>
            <a:r>
              <a:rPr lang="en-US" sz="1200" b="0">
                <a:solidFill>
                  <a:schemeClr val="tx1"/>
                </a:solidFill>
                <a:latin typeface="Poppins" panose="00000500000000000000" pitchFamily="2" charset="0"/>
                <a:cs typeface="Poppins" panose="00000500000000000000" pitchFamily="2" charset="0"/>
              </a:rPr>
              <a:t>, as a substitute of using fixed lines built under ground.</a:t>
            </a:r>
          </a:p>
          <a:p>
            <a:pPr marL="0" indent="0">
              <a:buNone/>
              <a:defRPr/>
            </a:pPr>
            <a:r>
              <a:rPr lang="en-US" sz="1200" b="0">
                <a:solidFill>
                  <a:schemeClr val="tx1"/>
                </a:solidFill>
                <a:latin typeface="Poppins" panose="00000500000000000000" pitchFamily="2" charset="0"/>
                <a:cs typeface="Poppins" panose="00000500000000000000" pitchFamily="2" charset="0"/>
              </a:rPr>
              <a:t>The Network Architecture captures the network design except for the VPN build. The VPN build was completed by one of NESO’s incumbent suppliers, as a separate activity. </a:t>
            </a:r>
            <a:endParaRPr lang="en-US" sz="1200">
              <a:solidFill>
                <a:schemeClr val="tx1"/>
              </a:solidFill>
              <a:latin typeface="Poppins" panose="00000500000000000000" pitchFamily="2" charset="0"/>
              <a:cs typeface="Poppins" panose="00000500000000000000" pitchFamily="2" charset="0"/>
            </a:endParaRPr>
          </a:p>
          <a:p>
            <a:pPr marL="0" indent="0">
              <a:buNone/>
              <a:defRPr/>
            </a:pPr>
            <a:endParaRPr lang="en-US" sz="1200" b="0">
              <a:solidFill>
                <a:schemeClr val="tx1"/>
              </a:solidFill>
              <a:latin typeface="Poppins" panose="00000500000000000000" pitchFamily="2" charset="0"/>
              <a:cs typeface="Poppins" panose="00000500000000000000" pitchFamily="2" charset="0"/>
            </a:endParaRPr>
          </a:p>
        </p:txBody>
      </p:sp>
      <p:sp>
        <p:nvSpPr>
          <p:cNvPr id="37" name="Title 1">
            <a:extLst>
              <a:ext uri="{FF2B5EF4-FFF2-40B4-BE49-F238E27FC236}">
                <a16:creationId xmlns:a16="http://schemas.microsoft.com/office/drawing/2014/main" id="{D2DBDACA-FAD1-BACE-34F9-B1EFF6A9ED94}"/>
              </a:ext>
            </a:extLst>
          </p:cNvPr>
          <p:cNvSpPr txBox="1">
            <a:spLocks/>
          </p:cNvSpPr>
          <p:nvPr/>
        </p:nvSpPr>
        <p:spPr>
          <a:xfrm>
            <a:off x="593820" y="606983"/>
            <a:ext cx="10515600" cy="727967"/>
          </a:xfrm>
          <a:prstGeom prst="rect">
            <a:avLst/>
          </a:prstGeom>
        </p:spPr>
        <p:txBody>
          <a:bodyPr vert="horz" lIns="0" tIns="45720" rIns="91440" bIns="45720" rtlCol="0" anchor="t">
            <a:normAutofit lnSpcReduction="10000"/>
          </a:bodyPr>
          <a:lstStyle>
            <a:lvl1pPr algn="l" defTabSz="914400" rtl="0" eaLnBrk="1" latinLnBrk="0" hangingPunct="1">
              <a:lnSpc>
                <a:spcPct val="90000"/>
              </a:lnSpc>
              <a:spcBef>
                <a:spcPct val="0"/>
              </a:spcBef>
              <a:buNone/>
              <a:defRPr sz="4400" b="1" i="0" kern="1200">
                <a:solidFill>
                  <a:schemeClr val="accent1"/>
                </a:solidFill>
                <a:latin typeface="Arial" panose="020B0604020202020204" pitchFamily="34" charset="0"/>
                <a:ea typeface="+mj-ea"/>
                <a:cs typeface="Arial" panose="020B0604020202020204" pitchFamily="34" charset="0"/>
              </a:defRPr>
            </a:lvl1pPr>
          </a:lstStyle>
          <a:p>
            <a:r>
              <a:rPr lang="en-GB" sz="2400">
                <a:solidFill>
                  <a:schemeClr val="tx2">
                    <a:lumMod val="90000"/>
                    <a:lumOff val="10000"/>
                  </a:schemeClr>
                </a:solidFill>
                <a:latin typeface="Poppins" panose="00000500000000000000" pitchFamily="2" charset="0"/>
                <a:cs typeface="Poppins" panose="00000500000000000000" pitchFamily="2" charset="0"/>
              </a:rPr>
              <a:t>The POC phase produced additional design documentation </a:t>
            </a:r>
          </a:p>
          <a:p>
            <a:r>
              <a:rPr lang="en-GB" sz="2400">
                <a:solidFill>
                  <a:schemeClr val="tx2">
                    <a:lumMod val="90000"/>
                    <a:lumOff val="10000"/>
                  </a:schemeClr>
                </a:solidFill>
                <a:latin typeface="Poppins" panose="00000500000000000000" pitchFamily="2" charset="0"/>
                <a:cs typeface="Poppins" panose="00000500000000000000" pitchFamily="2" charset="0"/>
              </a:rPr>
              <a:t>to support the technical solution </a:t>
            </a:r>
          </a:p>
        </p:txBody>
      </p:sp>
      <p:sp>
        <p:nvSpPr>
          <p:cNvPr id="38" name="Text Placeholder 2">
            <a:extLst>
              <a:ext uri="{FF2B5EF4-FFF2-40B4-BE49-F238E27FC236}">
                <a16:creationId xmlns:a16="http://schemas.microsoft.com/office/drawing/2014/main" id="{75953D93-4931-7EEF-F31F-49A68BDA296F}"/>
              </a:ext>
            </a:extLst>
          </p:cNvPr>
          <p:cNvSpPr txBox="1">
            <a:spLocks/>
          </p:cNvSpPr>
          <p:nvPr/>
        </p:nvSpPr>
        <p:spPr>
          <a:xfrm>
            <a:off x="593820" y="1263876"/>
            <a:ext cx="10812569" cy="478799"/>
          </a:xfrm>
          <a:prstGeom prst="rect">
            <a:avLst/>
          </a:prstGeom>
          <a:ln>
            <a:noFill/>
          </a:ln>
        </p:spPr>
        <p:txBody>
          <a:bodyPr lIns="0" numCol="1"/>
          <a:lstStyle>
            <a:lvl1pPr marL="285750" indent="-285750" defTabSz="914377">
              <a:lnSpc>
                <a:spcPct val="90000"/>
              </a:lnSpc>
              <a:spcBef>
                <a:spcPts val="1000"/>
              </a:spcBef>
              <a:buClr>
                <a:srgbClr val="0070C0"/>
              </a:buClr>
              <a:buFont typeface="Arial" panose="020B0604020202020204" pitchFamily="34" charset="0"/>
              <a:buChar char="•"/>
              <a:defRPr sz="1600" b="1" i="0">
                <a:solidFill>
                  <a:srgbClr val="FEBE23"/>
                </a:solidFill>
                <a:latin typeface="HelveticaNeueLT Pro 55 Roman" panose="020B0604020202020204" pitchFamily="34" charset="77"/>
              </a:defRPr>
            </a:lvl1pPr>
            <a:lvl2pPr marL="457189" indent="0" defTabSz="914377">
              <a:lnSpc>
                <a:spcPct val="90000"/>
              </a:lnSpc>
              <a:spcBef>
                <a:spcPts val="500"/>
              </a:spcBef>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77" indent="0" defTabSz="914377">
              <a:lnSpc>
                <a:spcPct val="90000"/>
              </a:lnSpc>
              <a:spcBef>
                <a:spcPts val="500"/>
              </a:spcBef>
              <a:buFont typeface="Arial" panose="020B0604020202020204" pitchFamily="34" charset="0"/>
              <a:buNone/>
              <a:defRPr sz="1400" b="0" i="0">
                <a:solidFill>
                  <a:srgbClr val="E8BC28"/>
                </a:solidFill>
                <a:latin typeface="HelveticaNeueLT Std Lt" panose="020B0403020202020204" pitchFamily="34" charset="0"/>
              </a:defRPr>
            </a:lvl3pPr>
            <a:lvl4pPr marL="1371566" indent="0" defTabSz="914377">
              <a:lnSpc>
                <a:spcPct val="90000"/>
              </a:lnSpc>
              <a:spcBef>
                <a:spcPts val="500"/>
              </a:spcBef>
              <a:buFont typeface="Arial" panose="020B0604020202020204" pitchFamily="34" charset="0"/>
              <a:buNone/>
              <a:defRPr sz="1400" b="0" i="0">
                <a:solidFill>
                  <a:srgbClr val="E8BC28"/>
                </a:solidFill>
                <a:latin typeface="HelveticaNeueLT Std Lt" panose="020B0403020202020204" pitchFamily="34" charset="0"/>
              </a:defRPr>
            </a:lvl4pPr>
            <a:lvl5pPr marL="1828755" indent="0" defTabSz="914377">
              <a:lnSpc>
                <a:spcPct val="90000"/>
              </a:lnSpc>
              <a:spcBef>
                <a:spcPts val="500"/>
              </a:spcBef>
              <a:buFont typeface="Arial" panose="020B0604020202020204" pitchFamily="34" charset="0"/>
              <a:buNone/>
              <a:defRPr b="0" i="0">
                <a:latin typeface="HelveticaNeueLT Std Thin" panose="020B0403020202020204" pitchFamily="34" charset="0"/>
              </a:defRPr>
            </a:lvl5pPr>
            <a:lvl6pPr marL="2514537" indent="-228594" defTabSz="914377">
              <a:lnSpc>
                <a:spcPct val="90000"/>
              </a:lnSpc>
              <a:spcBef>
                <a:spcPts val="500"/>
              </a:spcBef>
              <a:buFont typeface="Arial" panose="020B0604020202020204" pitchFamily="34" charset="0"/>
              <a:buChar char="•"/>
            </a:lvl6pPr>
            <a:lvl7pPr marL="2971726" indent="-228594" defTabSz="914377">
              <a:lnSpc>
                <a:spcPct val="90000"/>
              </a:lnSpc>
              <a:spcBef>
                <a:spcPts val="500"/>
              </a:spcBef>
              <a:buFont typeface="Arial" panose="020B0604020202020204" pitchFamily="34" charset="0"/>
              <a:buChar char="•"/>
            </a:lvl7pPr>
            <a:lvl8pPr marL="3428914" indent="-228594" defTabSz="914377">
              <a:lnSpc>
                <a:spcPct val="90000"/>
              </a:lnSpc>
              <a:spcBef>
                <a:spcPts val="500"/>
              </a:spcBef>
              <a:buFont typeface="Arial" panose="020B0604020202020204" pitchFamily="34" charset="0"/>
              <a:buChar char="•"/>
            </a:lvl8pPr>
            <a:lvl9pPr marL="3886103" indent="-228594" defTabSz="914377">
              <a:lnSpc>
                <a:spcPct val="90000"/>
              </a:lnSpc>
              <a:spcBef>
                <a:spcPts val="500"/>
              </a:spcBef>
              <a:buFont typeface="Arial" panose="020B0604020202020204" pitchFamily="34" charset="0"/>
              <a:buChar char="•"/>
            </a:lvl9pPr>
          </a:lstStyle>
          <a:p>
            <a:pPr marL="0" indent="0">
              <a:buNone/>
              <a:defRPr/>
            </a:pPr>
            <a:r>
              <a:rPr lang="en-US" sz="1400" b="0">
                <a:solidFill>
                  <a:schemeClr val="tx1"/>
                </a:solidFill>
                <a:latin typeface="Poppins" panose="00000500000000000000" pitchFamily="2" charset="0"/>
                <a:cs typeface="Poppins" panose="00000500000000000000" pitchFamily="2" charset="0"/>
              </a:rPr>
              <a:t>These outputs were designed to support the technical build of the Live Trial Environment solution to ensure that it complied with the relevant standards.</a:t>
            </a:r>
            <a:endParaRPr lang="en-GB" sz="1400">
              <a:solidFill>
                <a:schemeClr val="tx2">
                  <a:lumMod val="90000"/>
                  <a:lumOff val="10000"/>
                </a:schemeClr>
              </a:solidFill>
              <a:latin typeface="Poppins" panose="00000500000000000000" pitchFamily="2" charset="0"/>
              <a:cs typeface="Poppins" panose="00000500000000000000" pitchFamily="2" charset="0"/>
            </a:endParaRPr>
          </a:p>
        </p:txBody>
      </p:sp>
      <p:pic>
        <p:nvPicPr>
          <p:cNvPr id="3" name="Picture 2">
            <a:extLst>
              <a:ext uri="{FF2B5EF4-FFF2-40B4-BE49-F238E27FC236}">
                <a16:creationId xmlns:a16="http://schemas.microsoft.com/office/drawing/2014/main" id="{11C7EE7D-93B1-A068-B41E-9DDB313D17C5}"/>
              </a:ext>
            </a:extLst>
          </p:cNvPr>
          <p:cNvPicPr>
            <a:picLocks noChangeAspect="1"/>
          </p:cNvPicPr>
          <p:nvPr/>
        </p:nvPicPr>
        <p:blipFill>
          <a:blip r:embed="rId3"/>
          <a:stretch>
            <a:fillRect/>
          </a:stretch>
        </p:blipFill>
        <p:spPr>
          <a:xfrm>
            <a:off x="593820" y="0"/>
            <a:ext cx="1838582" cy="447737"/>
          </a:xfrm>
          <a:prstGeom prst="rect">
            <a:avLst/>
          </a:prstGeom>
        </p:spPr>
      </p:pic>
    </p:spTree>
    <p:extLst>
      <p:ext uri="{BB962C8B-B14F-4D97-AF65-F5344CB8AC3E}">
        <p14:creationId xmlns:p14="http://schemas.microsoft.com/office/powerpoint/2010/main" val="37589803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F745CCA5-0F25-5736-6948-C876FDF6F65D}"/>
              </a:ext>
            </a:extLst>
          </p:cNvPr>
          <p:cNvSpPr/>
          <p:nvPr/>
        </p:nvSpPr>
        <p:spPr>
          <a:xfrm>
            <a:off x="1148967" y="1869660"/>
            <a:ext cx="3314250" cy="47880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b="1">
                <a:solidFill>
                  <a:schemeClr val="tx1"/>
                </a:solidFill>
                <a:latin typeface="Poppins" panose="00000500000000000000" pitchFamily="2" charset="0"/>
                <a:cs typeface="Poppins" panose="00000500000000000000" pitchFamily="2" charset="0"/>
              </a:rPr>
              <a:t>Trial Pipeline Report</a:t>
            </a:r>
          </a:p>
        </p:txBody>
      </p:sp>
      <p:sp>
        <p:nvSpPr>
          <p:cNvPr id="28" name="Rectangle 27">
            <a:extLst>
              <a:ext uri="{FF2B5EF4-FFF2-40B4-BE49-F238E27FC236}">
                <a16:creationId xmlns:a16="http://schemas.microsoft.com/office/drawing/2014/main" id="{B3575D4F-1669-0880-70F4-7C6163852A31}"/>
              </a:ext>
            </a:extLst>
          </p:cNvPr>
          <p:cNvSpPr/>
          <p:nvPr/>
        </p:nvSpPr>
        <p:spPr>
          <a:xfrm>
            <a:off x="4814386" y="1867774"/>
            <a:ext cx="3181817" cy="43815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latin typeface="Poppins" panose="00000500000000000000" pitchFamily="2" charset="0"/>
                <a:cs typeface="Poppins" panose="00000500000000000000" pitchFamily="2" charset="0"/>
              </a:rPr>
              <a:t>Capability Requirements </a:t>
            </a:r>
          </a:p>
          <a:p>
            <a:pPr algn="ctr"/>
            <a:r>
              <a:rPr lang="en-US" sz="1400" b="1">
                <a:solidFill>
                  <a:schemeClr val="tx1"/>
                </a:solidFill>
                <a:latin typeface="Poppins" panose="00000500000000000000" pitchFamily="2" charset="0"/>
                <a:cs typeface="Poppins" panose="00000500000000000000" pitchFamily="2" charset="0"/>
              </a:rPr>
              <a:t>for Balancing Trials Function </a:t>
            </a:r>
            <a:endParaRPr lang="en-GB" sz="1400" b="1">
              <a:solidFill>
                <a:schemeClr val="tx1"/>
              </a:solidFill>
              <a:latin typeface="Poppins" panose="00000500000000000000" pitchFamily="2" charset="0"/>
              <a:cs typeface="Poppins" panose="00000500000000000000" pitchFamily="2" charset="0"/>
            </a:endParaRPr>
          </a:p>
        </p:txBody>
      </p:sp>
      <p:sp>
        <p:nvSpPr>
          <p:cNvPr id="29" name="Rectangle 28">
            <a:extLst>
              <a:ext uri="{FF2B5EF4-FFF2-40B4-BE49-F238E27FC236}">
                <a16:creationId xmlns:a16="http://schemas.microsoft.com/office/drawing/2014/main" id="{A1431155-271A-58D1-AC45-10C5302A10BD}"/>
              </a:ext>
            </a:extLst>
          </p:cNvPr>
          <p:cNvSpPr/>
          <p:nvPr/>
        </p:nvSpPr>
        <p:spPr>
          <a:xfrm>
            <a:off x="8347372" y="1869220"/>
            <a:ext cx="3314250" cy="438151"/>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b="1">
                <a:solidFill>
                  <a:schemeClr val="tx1"/>
                </a:solidFill>
                <a:latin typeface="Poppins" panose="00000500000000000000" pitchFamily="2" charset="0"/>
                <a:cs typeface="Poppins" panose="00000500000000000000" pitchFamily="2" charset="0"/>
              </a:rPr>
              <a:t>Change Impact Assessment for Future Trial Function</a:t>
            </a:r>
            <a:endParaRPr lang="en-GB">
              <a:latin typeface="Poppins" panose="00000500000000000000" pitchFamily="2" charset="0"/>
              <a:cs typeface="Poppins" panose="00000500000000000000" pitchFamily="2" charset="0"/>
            </a:endParaRPr>
          </a:p>
        </p:txBody>
      </p:sp>
      <p:sp>
        <p:nvSpPr>
          <p:cNvPr id="17" name="TextBox 16">
            <a:extLst>
              <a:ext uri="{FF2B5EF4-FFF2-40B4-BE49-F238E27FC236}">
                <a16:creationId xmlns:a16="http://schemas.microsoft.com/office/drawing/2014/main" id="{458BC220-66CD-82AE-0678-A3AA0FD95DCF}"/>
              </a:ext>
            </a:extLst>
          </p:cNvPr>
          <p:cNvSpPr txBox="1"/>
          <p:nvPr/>
        </p:nvSpPr>
        <p:spPr>
          <a:xfrm rot="16200000">
            <a:off x="209791" y="2664947"/>
            <a:ext cx="744908" cy="307777"/>
          </a:xfrm>
          <a:prstGeom prst="rect">
            <a:avLst/>
          </a:prstGeom>
          <a:noFill/>
        </p:spPr>
        <p:txBody>
          <a:bodyPr wrap="square" rtlCol="0">
            <a:spAutoFit/>
          </a:bodyPr>
          <a:lstStyle/>
          <a:p>
            <a:r>
              <a:rPr lang="en-GB" sz="1400" b="1">
                <a:latin typeface="Poppins" panose="00000500000000000000" pitchFamily="2" charset="0"/>
                <a:cs typeface="Poppins" panose="00000500000000000000" pitchFamily="2" charset="0"/>
              </a:rPr>
              <a:t>AIMS</a:t>
            </a:r>
          </a:p>
        </p:txBody>
      </p:sp>
      <p:sp>
        <p:nvSpPr>
          <p:cNvPr id="21" name="TextBox 20">
            <a:extLst>
              <a:ext uri="{FF2B5EF4-FFF2-40B4-BE49-F238E27FC236}">
                <a16:creationId xmlns:a16="http://schemas.microsoft.com/office/drawing/2014/main" id="{09AE3ABA-34F6-09EE-A3A2-5E4FEDB853C8}"/>
              </a:ext>
            </a:extLst>
          </p:cNvPr>
          <p:cNvSpPr txBox="1"/>
          <p:nvPr/>
        </p:nvSpPr>
        <p:spPr>
          <a:xfrm rot="16200000">
            <a:off x="-2185" y="3866010"/>
            <a:ext cx="1168859" cy="307777"/>
          </a:xfrm>
          <a:prstGeom prst="rect">
            <a:avLst/>
          </a:prstGeom>
          <a:noFill/>
        </p:spPr>
        <p:txBody>
          <a:bodyPr wrap="square" rtlCol="0">
            <a:spAutoFit/>
          </a:bodyPr>
          <a:lstStyle/>
          <a:p>
            <a:r>
              <a:rPr lang="en-GB" sz="1400" b="1">
                <a:latin typeface="Poppins" panose="00000500000000000000" pitchFamily="2" charset="0"/>
                <a:cs typeface="Poppins" panose="00000500000000000000" pitchFamily="2" charset="0"/>
              </a:rPr>
              <a:t>FINDINGS</a:t>
            </a:r>
          </a:p>
        </p:txBody>
      </p:sp>
      <p:sp>
        <p:nvSpPr>
          <p:cNvPr id="22" name="TextBox 21">
            <a:extLst>
              <a:ext uri="{FF2B5EF4-FFF2-40B4-BE49-F238E27FC236}">
                <a16:creationId xmlns:a16="http://schemas.microsoft.com/office/drawing/2014/main" id="{673FE727-6860-55E5-4404-84AC64CE7999}"/>
              </a:ext>
            </a:extLst>
          </p:cNvPr>
          <p:cNvSpPr txBox="1"/>
          <p:nvPr/>
        </p:nvSpPr>
        <p:spPr>
          <a:xfrm rot="16200000">
            <a:off x="-68957" y="5445926"/>
            <a:ext cx="1302405" cy="307775"/>
          </a:xfrm>
          <a:prstGeom prst="rect">
            <a:avLst/>
          </a:prstGeom>
          <a:noFill/>
        </p:spPr>
        <p:txBody>
          <a:bodyPr wrap="square" rtlCol="0">
            <a:spAutoFit/>
          </a:bodyPr>
          <a:lstStyle/>
          <a:p>
            <a:r>
              <a:rPr lang="en-GB" sz="1400" b="1">
                <a:latin typeface="Poppins" panose="00000500000000000000" pitchFamily="2" charset="0"/>
                <a:cs typeface="Poppins" panose="00000500000000000000" pitchFamily="2" charset="0"/>
              </a:rPr>
              <a:t>NEXT STEPS</a:t>
            </a:r>
          </a:p>
        </p:txBody>
      </p:sp>
      <p:sp>
        <p:nvSpPr>
          <p:cNvPr id="32" name="Text Placeholder 2">
            <a:extLst>
              <a:ext uri="{FF2B5EF4-FFF2-40B4-BE49-F238E27FC236}">
                <a16:creationId xmlns:a16="http://schemas.microsoft.com/office/drawing/2014/main" id="{998C44EC-D322-EBC9-1814-826DBE35D79E}"/>
              </a:ext>
            </a:extLst>
          </p:cNvPr>
          <p:cNvSpPr txBox="1">
            <a:spLocks/>
          </p:cNvSpPr>
          <p:nvPr/>
        </p:nvSpPr>
        <p:spPr>
          <a:xfrm>
            <a:off x="1148967" y="2473812"/>
            <a:ext cx="3314250" cy="698427"/>
          </a:xfrm>
          <a:prstGeom prst="rect">
            <a:avLst/>
          </a:prstGeom>
          <a:ln>
            <a:noFill/>
          </a:ln>
        </p:spPr>
        <p:txBody>
          <a:bodyPr lIns="0" numCol="1" anchor="t"/>
          <a:lstStyle>
            <a:lvl1pPr marL="285750" indent="-285750" defTabSz="914377">
              <a:lnSpc>
                <a:spcPct val="90000"/>
              </a:lnSpc>
              <a:spcBef>
                <a:spcPts val="1000"/>
              </a:spcBef>
              <a:buClr>
                <a:srgbClr val="0070C0"/>
              </a:buClr>
              <a:buFont typeface="Arial" panose="020B0604020202020204" pitchFamily="34" charset="0"/>
              <a:buChar char="•"/>
              <a:defRPr sz="1600" b="1" i="0">
                <a:solidFill>
                  <a:srgbClr val="FEBE23"/>
                </a:solidFill>
                <a:latin typeface="HelveticaNeueLT Pro 55 Roman" panose="020B0604020202020204" pitchFamily="34" charset="77"/>
              </a:defRPr>
            </a:lvl1pPr>
            <a:lvl2pPr marL="457189" indent="0" defTabSz="914377">
              <a:lnSpc>
                <a:spcPct val="90000"/>
              </a:lnSpc>
              <a:spcBef>
                <a:spcPts val="500"/>
              </a:spcBef>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77" indent="0" defTabSz="914377">
              <a:lnSpc>
                <a:spcPct val="90000"/>
              </a:lnSpc>
              <a:spcBef>
                <a:spcPts val="500"/>
              </a:spcBef>
              <a:buFont typeface="Arial" panose="020B0604020202020204" pitchFamily="34" charset="0"/>
              <a:buNone/>
              <a:defRPr sz="1400" b="0" i="0">
                <a:solidFill>
                  <a:srgbClr val="E8BC28"/>
                </a:solidFill>
                <a:latin typeface="HelveticaNeueLT Std Lt" panose="020B0403020202020204" pitchFamily="34" charset="0"/>
              </a:defRPr>
            </a:lvl3pPr>
            <a:lvl4pPr marL="1371566" indent="0" defTabSz="914377">
              <a:lnSpc>
                <a:spcPct val="90000"/>
              </a:lnSpc>
              <a:spcBef>
                <a:spcPts val="500"/>
              </a:spcBef>
              <a:buFont typeface="Arial" panose="020B0604020202020204" pitchFamily="34" charset="0"/>
              <a:buNone/>
              <a:defRPr sz="1400" b="0" i="0">
                <a:solidFill>
                  <a:srgbClr val="E8BC28"/>
                </a:solidFill>
                <a:latin typeface="HelveticaNeueLT Std Lt" panose="020B0403020202020204" pitchFamily="34" charset="0"/>
              </a:defRPr>
            </a:lvl4pPr>
            <a:lvl5pPr marL="1828755" indent="0" defTabSz="914377">
              <a:lnSpc>
                <a:spcPct val="90000"/>
              </a:lnSpc>
              <a:spcBef>
                <a:spcPts val="500"/>
              </a:spcBef>
              <a:buFont typeface="Arial" panose="020B0604020202020204" pitchFamily="34" charset="0"/>
              <a:buNone/>
              <a:defRPr b="0" i="0">
                <a:latin typeface="HelveticaNeueLT Std Thin" panose="020B0403020202020204" pitchFamily="34" charset="0"/>
              </a:defRPr>
            </a:lvl5pPr>
            <a:lvl6pPr marL="2514537" indent="-228594" defTabSz="914377">
              <a:lnSpc>
                <a:spcPct val="90000"/>
              </a:lnSpc>
              <a:spcBef>
                <a:spcPts val="500"/>
              </a:spcBef>
              <a:buFont typeface="Arial" panose="020B0604020202020204" pitchFamily="34" charset="0"/>
              <a:buChar char="•"/>
            </a:lvl6pPr>
            <a:lvl7pPr marL="2971726" indent="-228594" defTabSz="914377">
              <a:lnSpc>
                <a:spcPct val="90000"/>
              </a:lnSpc>
              <a:spcBef>
                <a:spcPts val="500"/>
              </a:spcBef>
              <a:buFont typeface="Arial" panose="020B0604020202020204" pitchFamily="34" charset="0"/>
              <a:buChar char="•"/>
            </a:lvl7pPr>
            <a:lvl8pPr marL="3428914" indent="-228594" defTabSz="914377">
              <a:lnSpc>
                <a:spcPct val="90000"/>
              </a:lnSpc>
              <a:spcBef>
                <a:spcPts val="500"/>
              </a:spcBef>
              <a:buFont typeface="Arial" panose="020B0604020202020204" pitchFamily="34" charset="0"/>
              <a:buChar char="•"/>
            </a:lvl8pPr>
            <a:lvl9pPr marL="3886103" indent="-228594" defTabSz="914377">
              <a:lnSpc>
                <a:spcPct val="90000"/>
              </a:lnSpc>
              <a:spcBef>
                <a:spcPts val="500"/>
              </a:spcBef>
              <a:buFont typeface="Arial" panose="020B0604020202020204" pitchFamily="34" charset="0"/>
              <a:buChar char="•"/>
            </a:lvl9pPr>
          </a:lstStyle>
          <a:p>
            <a:pPr marL="0" indent="0">
              <a:buNone/>
              <a:defRPr/>
            </a:pPr>
            <a:r>
              <a:rPr lang="en-US" sz="1100" b="0" i="1">
                <a:solidFill>
                  <a:schemeClr val="tx1"/>
                </a:solidFill>
                <a:latin typeface="Poppins" panose="00000500000000000000" pitchFamily="2" charset="0"/>
                <a:cs typeface="Poppins" panose="00000500000000000000" pitchFamily="2" charset="0"/>
              </a:rPr>
              <a:t>To capture ideas for future trials that NESO could run with Market Participants.</a:t>
            </a:r>
            <a:endParaRPr lang="en-GB" sz="1100" i="1">
              <a:solidFill>
                <a:schemeClr val="tx2">
                  <a:lumMod val="90000"/>
                  <a:lumOff val="10000"/>
                </a:schemeClr>
              </a:solidFill>
              <a:latin typeface="Poppins" panose="00000500000000000000" pitchFamily="2" charset="0"/>
              <a:cs typeface="Poppins" panose="00000500000000000000" pitchFamily="2" charset="0"/>
            </a:endParaRPr>
          </a:p>
        </p:txBody>
      </p:sp>
      <p:sp>
        <p:nvSpPr>
          <p:cNvPr id="35" name="Text Placeholder 2">
            <a:extLst>
              <a:ext uri="{FF2B5EF4-FFF2-40B4-BE49-F238E27FC236}">
                <a16:creationId xmlns:a16="http://schemas.microsoft.com/office/drawing/2014/main" id="{BFFFD564-EA69-F33A-7DEB-BACDDB6680F5}"/>
              </a:ext>
            </a:extLst>
          </p:cNvPr>
          <p:cNvSpPr txBox="1">
            <a:spLocks/>
          </p:cNvSpPr>
          <p:nvPr/>
        </p:nvSpPr>
        <p:spPr>
          <a:xfrm>
            <a:off x="4814386" y="2473812"/>
            <a:ext cx="3181817" cy="552241"/>
          </a:xfrm>
          <a:prstGeom prst="rect">
            <a:avLst/>
          </a:prstGeom>
          <a:ln>
            <a:noFill/>
          </a:ln>
        </p:spPr>
        <p:txBody>
          <a:bodyPr lIns="0" rIns="0" numCol="1" anchor="t"/>
          <a:lstStyle>
            <a:lvl1pPr marL="285750" indent="-285750" defTabSz="914377">
              <a:lnSpc>
                <a:spcPct val="90000"/>
              </a:lnSpc>
              <a:spcBef>
                <a:spcPts val="1000"/>
              </a:spcBef>
              <a:buClr>
                <a:srgbClr val="0070C0"/>
              </a:buClr>
              <a:buFont typeface="Arial" panose="020B0604020202020204" pitchFamily="34" charset="0"/>
              <a:buChar char="•"/>
              <a:defRPr sz="1600" b="1" i="0">
                <a:solidFill>
                  <a:srgbClr val="FEBE23"/>
                </a:solidFill>
                <a:latin typeface="HelveticaNeueLT Pro 55 Roman" panose="020B0604020202020204" pitchFamily="34" charset="77"/>
              </a:defRPr>
            </a:lvl1pPr>
            <a:lvl2pPr marL="457189" indent="0" defTabSz="914377">
              <a:lnSpc>
                <a:spcPct val="90000"/>
              </a:lnSpc>
              <a:spcBef>
                <a:spcPts val="500"/>
              </a:spcBef>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77" indent="0" defTabSz="914377">
              <a:lnSpc>
                <a:spcPct val="90000"/>
              </a:lnSpc>
              <a:spcBef>
                <a:spcPts val="500"/>
              </a:spcBef>
              <a:buFont typeface="Arial" panose="020B0604020202020204" pitchFamily="34" charset="0"/>
              <a:buNone/>
              <a:defRPr sz="1400" b="0" i="0">
                <a:solidFill>
                  <a:srgbClr val="E8BC28"/>
                </a:solidFill>
                <a:latin typeface="HelveticaNeueLT Std Lt" panose="020B0403020202020204" pitchFamily="34" charset="0"/>
              </a:defRPr>
            </a:lvl3pPr>
            <a:lvl4pPr marL="1371566" indent="0" defTabSz="914377">
              <a:lnSpc>
                <a:spcPct val="90000"/>
              </a:lnSpc>
              <a:spcBef>
                <a:spcPts val="500"/>
              </a:spcBef>
              <a:buFont typeface="Arial" panose="020B0604020202020204" pitchFamily="34" charset="0"/>
              <a:buNone/>
              <a:defRPr sz="1400" b="0" i="0">
                <a:solidFill>
                  <a:srgbClr val="E8BC28"/>
                </a:solidFill>
                <a:latin typeface="HelveticaNeueLT Std Lt" panose="020B0403020202020204" pitchFamily="34" charset="0"/>
              </a:defRPr>
            </a:lvl4pPr>
            <a:lvl5pPr marL="1828755" indent="0" defTabSz="914377">
              <a:lnSpc>
                <a:spcPct val="90000"/>
              </a:lnSpc>
              <a:spcBef>
                <a:spcPts val="500"/>
              </a:spcBef>
              <a:buFont typeface="Arial" panose="020B0604020202020204" pitchFamily="34" charset="0"/>
              <a:buNone/>
              <a:defRPr b="0" i="0">
                <a:latin typeface="HelveticaNeueLT Std Thin" panose="020B0403020202020204" pitchFamily="34" charset="0"/>
              </a:defRPr>
            </a:lvl5pPr>
            <a:lvl6pPr marL="2514537" indent="-228594" defTabSz="914377">
              <a:lnSpc>
                <a:spcPct val="90000"/>
              </a:lnSpc>
              <a:spcBef>
                <a:spcPts val="500"/>
              </a:spcBef>
              <a:buFont typeface="Arial" panose="020B0604020202020204" pitchFamily="34" charset="0"/>
              <a:buChar char="•"/>
            </a:lvl6pPr>
            <a:lvl7pPr marL="2971726" indent="-228594" defTabSz="914377">
              <a:lnSpc>
                <a:spcPct val="90000"/>
              </a:lnSpc>
              <a:spcBef>
                <a:spcPts val="500"/>
              </a:spcBef>
              <a:buFont typeface="Arial" panose="020B0604020202020204" pitchFamily="34" charset="0"/>
              <a:buChar char="•"/>
            </a:lvl7pPr>
            <a:lvl8pPr marL="3428914" indent="-228594" defTabSz="914377">
              <a:lnSpc>
                <a:spcPct val="90000"/>
              </a:lnSpc>
              <a:spcBef>
                <a:spcPts val="500"/>
              </a:spcBef>
              <a:buFont typeface="Arial" panose="020B0604020202020204" pitchFamily="34" charset="0"/>
              <a:buChar char="•"/>
            </a:lvl8pPr>
            <a:lvl9pPr marL="3886103" indent="-228594" defTabSz="914377">
              <a:lnSpc>
                <a:spcPct val="90000"/>
              </a:lnSpc>
              <a:spcBef>
                <a:spcPts val="500"/>
              </a:spcBef>
              <a:buFont typeface="Arial" panose="020B0604020202020204" pitchFamily="34" charset="0"/>
              <a:buChar char="•"/>
            </a:lvl9pPr>
          </a:lstStyle>
          <a:p>
            <a:pPr marL="0" indent="0">
              <a:buNone/>
              <a:defRPr/>
            </a:pPr>
            <a:r>
              <a:rPr lang="en-US" sz="1100" b="0" i="1">
                <a:solidFill>
                  <a:schemeClr val="tx1"/>
                </a:solidFill>
                <a:latin typeface="Poppins" panose="00000500000000000000" pitchFamily="2" charset="0"/>
                <a:cs typeface="Poppins" panose="00000500000000000000" pitchFamily="2" charset="0"/>
              </a:rPr>
              <a:t>To identify the future skills and capabilities required to conduct more balancing trials within the </a:t>
            </a:r>
            <a:r>
              <a:rPr lang="en-US" sz="1100" b="0">
                <a:solidFill>
                  <a:schemeClr val="tx1"/>
                </a:solidFill>
                <a:latin typeface="Poppins" panose="00000500000000000000" pitchFamily="2" charset="0"/>
                <a:cs typeface="Poppins" panose="00000500000000000000" pitchFamily="2" charset="0"/>
              </a:rPr>
              <a:t>Balancing Trials Function </a:t>
            </a:r>
            <a:r>
              <a:rPr lang="en-US" sz="1100" b="0" i="1">
                <a:solidFill>
                  <a:schemeClr val="tx1"/>
                </a:solidFill>
                <a:latin typeface="Poppins" panose="00000500000000000000" pitchFamily="2" charset="0"/>
                <a:cs typeface="Poppins" panose="00000500000000000000" pitchFamily="2" charset="0"/>
              </a:rPr>
              <a:t>.</a:t>
            </a:r>
            <a:endParaRPr lang="en-GB" sz="1100" b="0" i="1">
              <a:solidFill>
                <a:schemeClr val="tx2">
                  <a:lumMod val="90000"/>
                  <a:lumOff val="10000"/>
                </a:schemeClr>
              </a:solidFill>
              <a:latin typeface="Poppins" panose="00000500000000000000" pitchFamily="2" charset="0"/>
              <a:cs typeface="Poppins" panose="00000500000000000000" pitchFamily="2" charset="0"/>
            </a:endParaRPr>
          </a:p>
        </p:txBody>
      </p:sp>
      <p:sp>
        <p:nvSpPr>
          <p:cNvPr id="36" name="Text Placeholder 2">
            <a:extLst>
              <a:ext uri="{FF2B5EF4-FFF2-40B4-BE49-F238E27FC236}">
                <a16:creationId xmlns:a16="http://schemas.microsoft.com/office/drawing/2014/main" id="{4B702E04-4494-5B77-C280-1688577D6D43}"/>
              </a:ext>
            </a:extLst>
          </p:cNvPr>
          <p:cNvSpPr txBox="1">
            <a:spLocks/>
          </p:cNvSpPr>
          <p:nvPr/>
        </p:nvSpPr>
        <p:spPr>
          <a:xfrm>
            <a:off x="8347373" y="2473812"/>
            <a:ext cx="3314250" cy="850413"/>
          </a:xfrm>
          <a:prstGeom prst="rect">
            <a:avLst/>
          </a:prstGeom>
          <a:ln>
            <a:noFill/>
          </a:ln>
        </p:spPr>
        <p:txBody>
          <a:bodyPr lIns="0" rIns="0" numCol="1" anchor="t"/>
          <a:lstStyle>
            <a:lvl1pPr marL="285750" indent="-285750" defTabSz="914377">
              <a:lnSpc>
                <a:spcPct val="90000"/>
              </a:lnSpc>
              <a:spcBef>
                <a:spcPts val="1000"/>
              </a:spcBef>
              <a:buClr>
                <a:srgbClr val="0070C0"/>
              </a:buClr>
              <a:buFont typeface="Arial" panose="020B0604020202020204" pitchFamily="34" charset="0"/>
              <a:buChar char="•"/>
              <a:defRPr sz="1600" b="1" i="0">
                <a:solidFill>
                  <a:srgbClr val="FEBE23"/>
                </a:solidFill>
                <a:latin typeface="HelveticaNeueLT Pro 55 Roman" panose="020B0604020202020204" pitchFamily="34" charset="77"/>
              </a:defRPr>
            </a:lvl1pPr>
            <a:lvl2pPr marL="457189" indent="0" defTabSz="914377">
              <a:lnSpc>
                <a:spcPct val="90000"/>
              </a:lnSpc>
              <a:spcBef>
                <a:spcPts val="500"/>
              </a:spcBef>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77" indent="0" defTabSz="914377">
              <a:lnSpc>
                <a:spcPct val="90000"/>
              </a:lnSpc>
              <a:spcBef>
                <a:spcPts val="500"/>
              </a:spcBef>
              <a:buFont typeface="Arial" panose="020B0604020202020204" pitchFamily="34" charset="0"/>
              <a:buNone/>
              <a:defRPr sz="1400" b="0" i="0">
                <a:solidFill>
                  <a:srgbClr val="E8BC28"/>
                </a:solidFill>
                <a:latin typeface="HelveticaNeueLT Std Lt" panose="020B0403020202020204" pitchFamily="34" charset="0"/>
              </a:defRPr>
            </a:lvl3pPr>
            <a:lvl4pPr marL="1371566" indent="0" defTabSz="914377">
              <a:lnSpc>
                <a:spcPct val="90000"/>
              </a:lnSpc>
              <a:spcBef>
                <a:spcPts val="500"/>
              </a:spcBef>
              <a:buFont typeface="Arial" panose="020B0604020202020204" pitchFamily="34" charset="0"/>
              <a:buNone/>
              <a:defRPr sz="1400" b="0" i="0">
                <a:solidFill>
                  <a:srgbClr val="E8BC28"/>
                </a:solidFill>
                <a:latin typeface="HelveticaNeueLT Std Lt" panose="020B0403020202020204" pitchFamily="34" charset="0"/>
              </a:defRPr>
            </a:lvl4pPr>
            <a:lvl5pPr marL="1828755" indent="0" defTabSz="914377">
              <a:lnSpc>
                <a:spcPct val="90000"/>
              </a:lnSpc>
              <a:spcBef>
                <a:spcPts val="500"/>
              </a:spcBef>
              <a:buFont typeface="Arial" panose="020B0604020202020204" pitchFamily="34" charset="0"/>
              <a:buNone/>
              <a:defRPr b="0" i="0">
                <a:latin typeface="HelveticaNeueLT Std Thin" panose="020B0403020202020204" pitchFamily="34" charset="0"/>
              </a:defRPr>
            </a:lvl5pPr>
            <a:lvl6pPr marL="2514537" indent="-228594" defTabSz="914377">
              <a:lnSpc>
                <a:spcPct val="90000"/>
              </a:lnSpc>
              <a:spcBef>
                <a:spcPts val="500"/>
              </a:spcBef>
              <a:buFont typeface="Arial" panose="020B0604020202020204" pitchFamily="34" charset="0"/>
              <a:buChar char="•"/>
            </a:lvl6pPr>
            <a:lvl7pPr marL="2971726" indent="-228594" defTabSz="914377">
              <a:lnSpc>
                <a:spcPct val="90000"/>
              </a:lnSpc>
              <a:spcBef>
                <a:spcPts val="500"/>
              </a:spcBef>
              <a:buFont typeface="Arial" panose="020B0604020202020204" pitchFamily="34" charset="0"/>
              <a:buChar char="•"/>
            </a:lvl7pPr>
            <a:lvl8pPr marL="3428914" indent="-228594" defTabSz="914377">
              <a:lnSpc>
                <a:spcPct val="90000"/>
              </a:lnSpc>
              <a:spcBef>
                <a:spcPts val="500"/>
              </a:spcBef>
              <a:buFont typeface="Arial" panose="020B0604020202020204" pitchFamily="34" charset="0"/>
              <a:buChar char="•"/>
            </a:lvl8pPr>
            <a:lvl9pPr marL="3886103" indent="-228594" defTabSz="914377">
              <a:lnSpc>
                <a:spcPct val="90000"/>
              </a:lnSpc>
              <a:spcBef>
                <a:spcPts val="500"/>
              </a:spcBef>
              <a:buFont typeface="Arial" panose="020B0604020202020204" pitchFamily="34" charset="0"/>
              <a:buChar char="•"/>
            </a:lvl9pPr>
          </a:lstStyle>
          <a:p>
            <a:pPr marL="0" indent="0">
              <a:buNone/>
              <a:defRPr/>
            </a:pPr>
            <a:r>
              <a:rPr lang="en-US" sz="1100" b="0" i="1">
                <a:solidFill>
                  <a:schemeClr val="tx1"/>
                </a:solidFill>
                <a:latin typeface="Poppins" panose="00000500000000000000" pitchFamily="2" charset="0"/>
                <a:cs typeface="Poppins" panose="00000500000000000000" pitchFamily="2" charset="0"/>
              </a:rPr>
              <a:t>To evaluate the impact of NESO having a growing pipeline of balancing trials, identify the risks, and help develop mitigation strategies to prevent dependency on the Control Centre to deliver trials</a:t>
            </a:r>
            <a:endParaRPr lang="en-GB" sz="1100" i="1">
              <a:solidFill>
                <a:schemeClr val="tx2">
                  <a:lumMod val="90000"/>
                  <a:lumOff val="10000"/>
                </a:schemeClr>
              </a:solidFill>
              <a:latin typeface="Poppins" panose="00000500000000000000" pitchFamily="2" charset="0"/>
              <a:cs typeface="Poppins" panose="00000500000000000000" pitchFamily="2" charset="0"/>
            </a:endParaRPr>
          </a:p>
        </p:txBody>
      </p:sp>
      <p:sp>
        <p:nvSpPr>
          <p:cNvPr id="37" name="Text Placeholder 2">
            <a:extLst>
              <a:ext uri="{FF2B5EF4-FFF2-40B4-BE49-F238E27FC236}">
                <a16:creationId xmlns:a16="http://schemas.microsoft.com/office/drawing/2014/main" id="{D381FCFC-5201-79A2-F7F0-7DABBFB5FCA2}"/>
              </a:ext>
            </a:extLst>
          </p:cNvPr>
          <p:cNvSpPr txBox="1">
            <a:spLocks/>
          </p:cNvSpPr>
          <p:nvPr/>
        </p:nvSpPr>
        <p:spPr>
          <a:xfrm>
            <a:off x="1148967" y="3101485"/>
            <a:ext cx="3314250" cy="1836826"/>
          </a:xfrm>
          <a:prstGeom prst="rect">
            <a:avLst/>
          </a:prstGeom>
          <a:ln>
            <a:noFill/>
          </a:ln>
        </p:spPr>
        <p:txBody>
          <a:bodyPr lIns="0" rIns="0" numCol="1" anchor="ctr"/>
          <a:lstStyle>
            <a:lvl1pPr marL="285750" indent="-285750" defTabSz="914377">
              <a:lnSpc>
                <a:spcPct val="90000"/>
              </a:lnSpc>
              <a:spcBef>
                <a:spcPts val="1000"/>
              </a:spcBef>
              <a:buClr>
                <a:srgbClr val="0070C0"/>
              </a:buClr>
              <a:buFont typeface="Arial" panose="020B0604020202020204" pitchFamily="34" charset="0"/>
              <a:buChar char="•"/>
              <a:defRPr sz="1600" b="1" i="0">
                <a:solidFill>
                  <a:srgbClr val="FEBE23"/>
                </a:solidFill>
                <a:latin typeface="HelveticaNeueLT Pro 55 Roman" panose="020B0604020202020204" pitchFamily="34" charset="77"/>
              </a:defRPr>
            </a:lvl1pPr>
            <a:lvl2pPr marL="457189" indent="0" defTabSz="914377">
              <a:lnSpc>
                <a:spcPct val="90000"/>
              </a:lnSpc>
              <a:spcBef>
                <a:spcPts val="500"/>
              </a:spcBef>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77" indent="0" defTabSz="914377">
              <a:lnSpc>
                <a:spcPct val="90000"/>
              </a:lnSpc>
              <a:spcBef>
                <a:spcPts val="500"/>
              </a:spcBef>
              <a:buFont typeface="Arial" panose="020B0604020202020204" pitchFamily="34" charset="0"/>
              <a:buNone/>
              <a:defRPr sz="1400" b="0" i="0">
                <a:solidFill>
                  <a:srgbClr val="E8BC28"/>
                </a:solidFill>
                <a:latin typeface="HelveticaNeueLT Std Lt" panose="020B0403020202020204" pitchFamily="34" charset="0"/>
              </a:defRPr>
            </a:lvl3pPr>
            <a:lvl4pPr marL="1371566" indent="0" defTabSz="914377">
              <a:lnSpc>
                <a:spcPct val="90000"/>
              </a:lnSpc>
              <a:spcBef>
                <a:spcPts val="500"/>
              </a:spcBef>
              <a:buFont typeface="Arial" panose="020B0604020202020204" pitchFamily="34" charset="0"/>
              <a:buNone/>
              <a:defRPr sz="1400" b="0" i="0">
                <a:solidFill>
                  <a:srgbClr val="E8BC28"/>
                </a:solidFill>
                <a:latin typeface="HelveticaNeueLT Std Lt" panose="020B0403020202020204" pitchFamily="34" charset="0"/>
              </a:defRPr>
            </a:lvl4pPr>
            <a:lvl5pPr marL="1828755" indent="0" defTabSz="914377">
              <a:lnSpc>
                <a:spcPct val="90000"/>
              </a:lnSpc>
              <a:spcBef>
                <a:spcPts val="500"/>
              </a:spcBef>
              <a:buFont typeface="Arial" panose="020B0604020202020204" pitchFamily="34" charset="0"/>
              <a:buNone/>
              <a:defRPr b="0" i="0">
                <a:latin typeface="HelveticaNeueLT Std Thin" panose="020B0403020202020204" pitchFamily="34" charset="0"/>
              </a:defRPr>
            </a:lvl5pPr>
            <a:lvl6pPr marL="2514537" indent="-228594" defTabSz="914377">
              <a:lnSpc>
                <a:spcPct val="90000"/>
              </a:lnSpc>
              <a:spcBef>
                <a:spcPts val="500"/>
              </a:spcBef>
              <a:buFont typeface="Arial" panose="020B0604020202020204" pitchFamily="34" charset="0"/>
              <a:buChar char="•"/>
            </a:lvl6pPr>
            <a:lvl7pPr marL="2971726" indent="-228594" defTabSz="914377">
              <a:lnSpc>
                <a:spcPct val="90000"/>
              </a:lnSpc>
              <a:spcBef>
                <a:spcPts val="500"/>
              </a:spcBef>
              <a:buFont typeface="Arial" panose="020B0604020202020204" pitchFamily="34" charset="0"/>
              <a:buChar char="•"/>
            </a:lvl7pPr>
            <a:lvl8pPr marL="3428914" indent="-228594" defTabSz="914377">
              <a:lnSpc>
                <a:spcPct val="90000"/>
              </a:lnSpc>
              <a:spcBef>
                <a:spcPts val="500"/>
              </a:spcBef>
              <a:buFont typeface="Arial" panose="020B0604020202020204" pitchFamily="34" charset="0"/>
              <a:buChar char="•"/>
            </a:lvl8pPr>
            <a:lvl9pPr marL="3886103" indent="-228594" defTabSz="914377">
              <a:lnSpc>
                <a:spcPct val="90000"/>
              </a:lnSpc>
              <a:spcBef>
                <a:spcPts val="500"/>
              </a:spcBef>
              <a:buFont typeface="Arial" panose="020B0604020202020204" pitchFamily="34" charset="0"/>
              <a:buChar char="•"/>
            </a:lvl9pPr>
          </a:lstStyle>
          <a:p>
            <a:pPr>
              <a:spcBef>
                <a:spcPts val="300"/>
              </a:spcBef>
              <a:buFont typeface="Wingdings" panose="05000000000000000000" pitchFamily="2" charset="2"/>
              <a:buChar char="ü"/>
              <a:defRPr/>
            </a:pPr>
            <a:r>
              <a:rPr lang="en-GB" sz="1100" b="0">
                <a:solidFill>
                  <a:schemeClr val="tx1"/>
                </a:solidFill>
                <a:latin typeface="Poppins" panose="00000500000000000000" pitchFamily="2" charset="0"/>
                <a:cs typeface="Poppins" panose="00000500000000000000" pitchFamily="2" charset="0"/>
              </a:rPr>
              <a:t>Identified NESO stakeholders’ business problems</a:t>
            </a:r>
          </a:p>
          <a:p>
            <a:pPr>
              <a:spcBef>
                <a:spcPts val="600"/>
              </a:spcBef>
              <a:buFont typeface="Wingdings" panose="05000000000000000000" pitchFamily="2" charset="2"/>
              <a:buChar char="ü"/>
              <a:defRPr/>
            </a:pPr>
            <a:r>
              <a:rPr lang="en-GB" sz="1100" b="0">
                <a:solidFill>
                  <a:schemeClr val="tx1"/>
                </a:solidFill>
                <a:latin typeface="Poppins" panose="00000500000000000000" pitchFamily="2" charset="0"/>
                <a:cs typeface="Poppins" panose="00000500000000000000" pitchFamily="2" charset="0"/>
              </a:rPr>
              <a:t>Summary of potential trial ideas that were voiced throughout internal and external stakeholder engagement, i.e.,:</a:t>
            </a:r>
          </a:p>
          <a:p>
            <a:pPr marL="628639" lvl="1" indent="-171450">
              <a:spcBef>
                <a:spcPts val="300"/>
              </a:spcBef>
              <a:buFont typeface="Wingdings" panose="05000000000000000000" pitchFamily="2" charset="2"/>
              <a:buChar char="ü"/>
              <a:defRPr/>
            </a:pPr>
            <a:r>
              <a:rPr lang="en-US" sz="1100" b="0">
                <a:solidFill>
                  <a:schemeClr val="tx1"/>
                </a:solidFill>
                <a:latin typeface="Poppins" panose="00000500000000000000" pitchFamily="2" charset="0"/>
                <a:cs typeface="Poppins" panose="00000500000000000000" pitchFamily="2" charset="0"/>
              </a:rPr>
              <a:t>Dynamic Dispatch for Bid Offer Acceptance (BOA) Trial​</a:t>
            </a:r>
          </a:p>
          <a:p>
            <a:pPr marL="628639" lvl="1" indent="-171450">
              <a:spcBef>
                <a:spcPts val="300"/>
              </a:spcBef>
              <a:buFont typeface="Wingdings" panose="05000000000000000000" pitchFamily="2" charset="2"/>
              <a:buChar char="ü"/>
              <a:defRPr/>
            </a:pPr>
            <a:r>
              <a:rPr lang="en-GB" sz="1100" b="0">
                <a:solidFill>
                  <a:schemeClr val="tx1"/>
                </a:solidFill>
                <a:latin typeface="Poppins" panose="00000500000000000000" pitchFamily="2" charset="0"/>
                <a:cs typeface="Poppins" panose="00000500000000000000" pitchFamily="2" charset="0"/>
              </a:rPr>
              <a:t>A New Balancing Process​</a:t>
            </a:r>
          </a:p>
          <a:p>
            <a:pPr marL="628639" lvl="1" indent="-171450">
              <a:spcBef>
                <a:spcPts val="300"/>
              </a:spcBef>
              <a:buFont typeface="Wingdings" panose="05000000000000000000" pitchFamily="2" charset="2"/>
              <a:buChar char="ü"/>
              <a:defRPr/>
            </a:pPr>
            <a:r>
              <a:rPr lang="en-GB" sz="1100" b="0">
                <a:solidFill>
                  <a:schemeClr val="tx1"/>
                </a:solidFill>
                <a:latin typeface="Poppins" panose="00000500000000000000" pitchFamily="2" charset="0"/>
                <a:cs typeface="Poppins" panose="00000500000000000000" pitchFamily="2" charset="0"/>
              </a:rPr>
              <a:t>Battery &amp; Wind Modelling​</a:t>
            </a:r>
          </a:p>
        </p:txBody>
      </p:sp>
      <p:sp>
        <p:nvSpPr>
          <p:cNvPr id="39" name="Text Placeholder 2">
            <a:extLst>
              <a:ext uri="{FF2B5EF4-FFF2-40B4-BE49-F238E27FC236}">
                <a16:creationId xmlns:a16="http://schemas.microsoft.com/office/drawing/2014/main" id="{5EA46D79-AA51-15F2-26C8-130C0211A591}"/>
              </a:ext>
            </a:extLst>
          </p:cNvPr>
          <p:cNvSpPr txBox="1">
            <a:spLocks/>
          </p:cNvSpPr>
          <p:nvPr/>
        </p:nvSpPr>
        <p:spPr>
          <a:xfrm>
            <a:off x="1138944" y="5015382"/>
            <a:ext cx="3314250" cy="1442568"/>
          </a:xfrm>
          <a:prstGeom prst="rect">
            <a:avLst/>
          </a:prstGeom>
          <a:ln>
            <a:noFill/>
          </a:ln>
        </p:spPr>
        <p:txBody>
          <a:bodyPr lIns="0" numCol="1"/>
          <a:lstStyle>
            <a:lvl1pPr marL="285750" indent="-285750" defTabSz="914377">
              <a:lnSpc>
                <a:spcPct val="90000"/>
              </a:lnSpc>
              <a:spcBef>
                <a:spcPts val="1000"/>
              </a:spcBef>
              <a:buClr>
                <a:srgbClr val="0070C0"/>
              </a:buClr>
              <a:buFont typeface="Arial" panose="020B0604020202020204" pitchFamily="34" charset="0"/>
              <a:buChar char="•"/>
              <a:defRPr sz="1600" b="1" i="0">
                <a:solidFill>
                  <a:srgbClr val="FEBE23"/>
                </a:solidFill>
                <a:latin typeface="HelveticaNeueLT Pro 55 Roman" panose="020B0604020202020204" pitchFamily="34" charset="77"/>
              </a:defRPr>
            </a:lvl1pPr>
            <a:lvl2pPr marL="457189" indent="0" defTabSz="914377">
              <a:lnSpc>
                <a:spcPct val="90000"/>
              </a:lnSpc>
              <a:spcBef>
                <a:spcPts val="500"/>
              </a:spcBef>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77" indent="0" defTabSz="914377">
              <a:lnSpc>
                <a:spcPct val="90000"/>
              </a:lnSpc>
              <a:spcBef>
                <a:spcPts val="500"/>
              </a:spcBef>
              <a:buFont typeface="Arial" panose="020B0604020202020204" pitchFamily="34" charset="0"/>
              <a:buNone/>
              <a:defRPr sz="1400" b="0" i="0">
                <a:solidFill>
                  <a:srgbClr val="E8BC28"/>
                </a:solidFill>
                <a:latin typeface="HelveticaNeueLT Std Lt" panose="020B0403020202020204" pitchFamily="34" charset="0"/>
              </a:defRPr>
            </a:lvl3pPr>
            <a:lvl4pPr marL="1371566" indent="0" defTabSz="914377">
              <a:lnSpc>
                <a:spcPct val="90000"/>
              </a:lnSpc>
              <a:spcBef>
                <a:spcPts val="500"/>
              </a:spcBef>
              <a:buFont typeface="Arial" panose="020B0604020202020204" pitchFamily="34" charset="0"/>
              <a:buNone/>
              <a:defRPr sz="1400" b="0" i="0">
                <a:solidFill>
                  <a:srgbClr val="E8BC28"/>
                </a:solidFill>
                <a:latin typeface="HelveticaNeueLT Std Lt" panose="020B0403020202020204" pitchFamily="34" charset="0"/>
              </a:defRPr>
            </a:lvl4pPr>
            <a:lvl5pPr marL="1828755" indent="0" defTabSz="914377">
              <a:lnSpc>
                <a:spcPct val="90000"/>
              </a:lnSpc>
              <a:spcBef>
                <a:spcPts val="500"/>
              </a:spcBef>
              <a:buFont typeface="Arial" panose="020B0604020202020204" pitchFamily="34" charset="0"/>
              <a:buNone/>
              <a:defRPr b="0" i="0">
                <a:latin typeface="HelveticaNeueLT Std Thin" panose="020B0403020202020204" pitchFamily="34" charset="0"/>
              </a:defRPr>
            </a:lvl5pPr>
            <a:lvl6pPr marL="2514537" indent="-228594" defTabSz="914377">
              <a:lnSpc>
                <a:spcPct val="90000"/>
              </a:lnSpc>
              <a:spcBef>
                <a:spcPts val="500"/>
              </a:spcBef>
              <a:buFont typeface="Arial" panose="020B0604020202020204" pitchFamily="34" charset="0"/>
              <a:buChar char="•"/>
            </a:lvl6pPr>
            <a:lvl7pPr marL="2971726" indent="-228594" defTabSz="914377">
              <a:lnSpc>
                <a:spcPct val="90000"/>
              </a:lnSpc>
              <a:spcBef>
                <a:spcPts val="500"/>
              </a:spcBef>
              <a:buFont typeface="Arial" panose="020B0604020202020204" pitchFamily="34" charset="0"/>
              <a:buChar char="•"/>
            </a:lvl7pPr>
            <a:lvl8pPr marL="3428914" indent="-228594" defTabSz="914377">
              <a:lnSpc>
                <a:spcPct val="90000"/>
              </a:lnSpc>
              <a:spcBef>
                <a:spcPts val="500"/>
              </a:spcBef>
              <a:buFont typeface="Arial" panose="020B0604020202020204" pitchFamily="34" charset="0"/>
              <a:buChar char="•"/>
            </a:lvl8pPr>
            <a:lvl9pPr marL="3886103" indent="-228594" defTabSz="914377">
              <a:lnSpc>
                <a:spcPct val="90000"/>
              </a:lnSpc>
              <a:spcBef>
                <a:spcPts val="500"/>
              </a:spcBef>
              <a:buFont typeface="Arial" panose="020B0604020202020204" pitchFamily="34" charset="0"/>
              <a:buChar char="•"/>
            </a:lvl9pPr>
          </a:lstStyle>
          <a:p>
            <a:pPr>
              <a:spcBef>
                <a:spcPts val="300"/>
              </a:spcBef>
              <a:buClr>
                <a:schemeClr val="accent1"/>
              </a:buClr>
              <a:buFont typeface="Wingdings" panose="05000000000000000000" pitchFamily="2" charset="2"/>
              <a:buChar char="Ø"/>
              <a:defRPr/>
            </a:pPr>
            <a:r>
              <a:rPr lang="en-US" sz="1100" b="0">
                <a:solidFill>
                  <a:schemeClr val="tx1"/>
                </a:solidFill>
                <a:latin typeface="Poppins" panose="00000500000000000000" pitchFamily="2" charset="0"/>
                <a:cs typeface="Poppins" panose="00000500000000000000" pitchFamily="2" charset="0"/>
              </a:rPr>
              <a:t>Advertise the Live trial Environment to demonstrate the platform’s feasibility and value and derisk future releases</a:t>
            </a:r>
          </a:p>
          <a:p>
            <a:pPr>
              <a:spcBef>
                <a:spcPts val="600"/>
              </a:spcBef>
              <a:buClr>
                <a:schemeClr val="accent1"/>
              </a:buClr>
              <a:buFont typeface="Wingdings" panose="05000000000000000000" pitchFamily="2" charset="2"/>
              <a:buChar char="Ø"/>
              <a:defRPr/>
            </a:pPr>
            <a:r>
              <a:rPr lang="en-US" sz="1100" b="0">
                <a:solidFill>
                  <a:schemeClr val="tx1"/>
                </a:solidFill>
                <a:latin typeface="Poppins" panose="00000500000000000000" pitchFamily="2" charset="0"/>
                <a:cs typeface="Poppins" panose="00000500000000000000" pitchFamily="2" charset="0"/>
              </a:rPr>
              <a:t>Engage with industry to identify trial ideas and create a trial pipeline</a:t>
            </a:r>
          </a:p>
          <a:p>
            <a:pPr>
              <a:spcBef>
                <a:spcPts val="600"/>
              </a:spcBef>
              <a:buClr>
                <a:schemeClr val="accent1"/>
              </a:buClr>
              <a:buFont typeface="Wingdings" panose="05000000000000000000" pitchFamily="2" charset="2"/>
              <a:buChar char="Ø"/>
              <a:defRPr/>
            </a:pPr>
            <a:r>
              <a:rPr lang="en-US" sz="1100" b="0">
                <a:solidFill>
                  <a:schemeClr val="tx1"/>
                </a:solidFill>
                <a:latin typeface="Poppins" panose="00000500000000000000" pitchFamily="2" charset="0"/>
                <a:cs typeface="Poppins" panose="00000500000000000000" pitchFamily="2" charset="0"/>
              </a:rPr>
              <a:t>Prepare for future trials, including developing trial protocols, and participant selection criteria</a:t>
            </a:r>
            <a:endParaRPr lang="en-GB" sz="1100" b="0">
              <a:solidFill>
                <a:schemeClr val="tx1"/>
              </a:solidFill>
              <a:latin typeface="Poppins" panose="00000500000000000000" pitchFamily="2" charset="0"/>
              <a:cs typeface="Poppins" panose="00000500000000000000" pitchFamily="2" charset="0"/>
            </a:endParaRPr>
          </a:p>
          <a:p>
            <a:pPr>
              <a:spcBef>
                <a:spcPts val="300"/>
              </a:spcBef>
              <a:buClr>
                <a:schemeClr val="accent1"/>
              </a:buClr>
              <a:buFont typeface="Wingdings" panose="05000000000000000000" pitchFamily="2" charset="2"/>
              <a:buChar char="Ø"/>
              <a:defRPr/>
            </a:pPr>
            <a:endParaRPr lang="en-GB" sz="1100">
              <a:solidFill>
                <a:schemeClr val="tx2">
                  <a:lumMod val="90000"/>
                  <a:lumOff val="10000"/>
                </a:schemeClr>
              </a:solidFill>
              <a:latin typeface="Poppins" panose="00000500000000000000" pitchFamily="2" charset="0"/>
              <a:cs typeface="Poppins" panose="00000500000000000000" pitchFamily="2" charset="0"/>
            </a:endParaRPr>
          </a:p>
        </p:txBody>
      </p:sp>
      <p:sp>
        <p:nvSpPr>
          <p:cNvPr id="40" name="Text Placeholder 2">
            <a:extLst>
              <a:ext uri="{FF2B5EF4-FFF2-40B4-BE49-F238E27FC236}">
                <a16:creationId xmlns:a16="http://schemas.microsoft.com/office/drawing/2014/main" id="{38B6AA37-AD4F-7B94-5C9C-2A53CB7F4C0B}"/>
              </a:ext>
            </a:extLst>
          </p:cNvPr>
          <p:cNvSpPr txBox="1">
            <a:spLocks/>
          </p:cNvSpPr>
          <p:nvPr/>
        </p:nvSpPr>
        <p:spPr>
          <a:xfrm>
            <a:off x="8347372" y="5229225"/>
            <a:ext cx="3314250" cy="548347"/>
          </a:xfrm>
          <a:prstGeom prst="rect">
            <a:avLst/>
          </a:prstGeom>
          <a:ln>
            <a:noFill/>
          </a:ln>
        </p:spPr>
        <p:txBody>
          <a:bodyPr lIns="0" numCol="1"/>
          <a:lstStyle>
            <a:lvl1pPr marL="285750" indent="-285750" defTabSz="914377">
              <a:lnSpc>
                <a:spcPct val="90000"/>
              </a:lnSpc>
              <a:spcBef>
                <a:spcPts val="1000"/>
              </a:spcBef>
              <a:buClr>
                <a:srgbClr val="0070C0"/>
              </a:buClr>
              <a:buFont typeface="Arial" panose="020B0604020202020204" pitchFamily="34" charset="0"/>
              <a:buChar char="•"/>
              <a:defRPr sz="1600" b="1" i="0">
                <a:solidFill>
                  <a:srgbClr val="FEBE23"/>
                </a:solidFill>
                <a:latin typeface="HelveticaNeueLT Pro 55 Roman" panose="020B0604020202020204" pitchFamily="34" charset="77"/>
              </a:defRPr>
            </a:lvl1pPr>
            <a:lvl2pPr marL="457189" indent="0" defTabSz="914377">
              <a:lnSpc>
                <a:spcPct val="90000"/>
              </a:lnSpc>
              <a:spcBef>
                <a:spcPts val="500"/>
              </a:spcBef>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77" indent="0" defTabSz="914377">
              <a:lnSpc>
                <a:spcPct val="90000"/>
              </a:lnSpc>
              <a:spcBef>
                <a:spcPts val="500"/>
              </a:spcBef>
              <a:buFont typeface="Arial" panose="020B0604020202020204" pitchFamily="34" charset="0"/>
              <a:buNone/>
              <a:defRPr sz="1400" b="0" i="0">
                <a:solidFill>
                  <a:srgbClr val="E8BC28"/>
                </a:solidFill>
                <a:latin typeface="HelveticaNeueLT Std Lt" panose="020B0403020202020204" pitchFamily="34" charset="0"/>
              </a:defRPr>
            </a:lvl3pPr>
            <a:lvl4pPr marL="1371566" indent="0" defTabSz="914377">
              <a:lnSpc>
                <a:spcPct val="90000"/>
              </a:lnSpc>
              <a:spcBef>
                <a:spcPts val="500"/>
              </a:spcBef>
              <a:buFont typeface="Arial" panose="020B0604020202020204" pitchFamily="34" charset="0"/>
              <a:buNone/>
              <a:defRPr sz="1400" b="0" i="0">
                <a:solidFill>
                  <a:srgbClr val="E8BC28"/>
                </a:solidFill>
                <a:latin typeface="HelveticaNeueLT Std Lt" panose="020B0403020202020204" pitchFamily="34" charset="0"/>
              </a:defRPr>
            </a:lvl4pPr>
            <a:lvl5pPr marL="1828755" indent="0" defTabSz="914377">
              <a:lnSpc>
                <a:spcPct val="90000"/>
              </a:lnSpc>
              <a:spcBef>
                <a:spcPts val="500"/>
              </a:spcBef>
              <a:buFont typeface="Arial" panose="020B0604020202020204" pitchFamily="34" charset="0"/>
              <a:buNone/>
              <a:defRPr b="0" i="0">
                <a:latin typeface="HelveticaNeueLT Std Thin" panose="020B0403020202020204" pitchFamily="34" charset="0"/>
              </a:defRPr>
            </a:lvl5pPr>
            <a:lvl6pPr marL="2514537" indent="-228594" defTabSz="914377">
              <a:lnSpc>
                <a:spcPct val="90000"/>
              </a:lnSpc>
              <a:spcBef>
                <a:spcPts val="500"/>
              </a:spcBef>
              <a:buFont typeface="Arial" panose="020B0604020202020204" pitchFamily="34" charset="0"/>
              <a:buChar char="•"/>
            </a:lvl6pPr>
            <a:lvl7pPr marL="2971726" indent="-228594" defTabSz="914377">
              <a:lnSpc>
                <a:spcPct val="90000"/>
              </a:lnSpc>
              <a:spcBef>
                <a:spcPts val="500"/>
              </a:spcBef>
              <a:buFont typeface="Arial" panose="020B0604020202020204" pitchFamily="34" charset="0"/>
              <a:buChar char="•"/>
            </a:lvl7pPr>
            <a:lvl8pPr marL="3428914" indent="-228594" defTabSz="914377">
              <a:lnSpc>
                <a:spcPct val="90000"/>
              </a:lnSpc>
              <a:spcBef>
                <a:spcPts val="500"/>
              </a:spcBef>
              <a:buFont typeface="Arial" panose="020B0604020202020204" pitchFamily="34" charset="0"/>
              <a:buChar char="•"/>
            </a:lvl8pPr>
            <a:lvl9pPr marL="3886103" indent="-228594" defTabSz="914377">
              <a:lnSpc>
                <a:spcPct val="90000"/>
              </a:lnSpc>
              <a:spcBef>
                <a:spcPts val="500"/>
              </a:spcBef>
              <a:buFont typeface="Arial" panose="020B0604020202020204" pitchFamily="34" charset="0"/>
              <a:buChar char="•"/>
            </a:lvl9pPr>
          </a:lstStyle>
          <a:p>
            <a:pPr>
              <a:spcBef>
                <a:spcPts val="300"/>
              </a:spcBef>
              <a:buClr>
                <a:schemeClr val="accent1"/>
              </a:buClr>
              <a:buFont typeface="Wingdings" panose="05000000000000000000" pitchFamily="2" charset="2"/>
              <a:buChar char="Ø"/>
              <a:defRPr/>
            </a:pPr>
            <a:r>
              <a:rPr lang="en-US" sz="1100" b="0">
                <a:solidFill>
                  <a:schemeClr val="tx1"/>
                </a:solidFill>
                <a:latin typeface="Poppins" panose="00000500000000000000" pitchFamily="2" charset="0"/>
                <a:cs typeface="Poppins" panose="00000500000000000000" pitchFamily="2" charset="0"/>
              </a:rPr>
              <a:t>Define roles and responsibilities in Control Centre for trial delivery to ensure effective delivery of balancing trials. </a:t>
            </a:r>
            <a:endParaRPr lang="en-GB" sz="1100">
              <a:solidFill>
                <a:schemeClr val="tx2">
                  <a:lumMod val="90000"/>
                  <a:lumOff val="10000"/>
                </a:schemeClr>
              </a:solidFill>
              <a:latin typeface="Poppins" panose="00000500000000000000" pitchFamily="2" charset="0"/>
              <a:cs typeface="Poppins" panose="00000500000000000000" pitchFamily="2" charset="0"/>
            </a:endParaRPr>
          </a:p>
          <a:p>
            <a:pPr>
              <a:spcBef>
                <a:spcPts val="300"/>
              </a:spcBef>
              <a:buClr>
                <a:schemeClr val="accent1"/>
              </a:buClr>
              <a:buFont typeface="Wingdings" panose="05000000000000000000" pitchFamily="2" charset="2"/>
              <a:buChar char="Ø"/>
              <a:defRPr/>
            </a:pPr>
            <a:endParaRPr lang="en-GB" sz="1100">
              <a:solidFill>
                <a:schemeClr val="tx2">
                  <a:lumMod val="90000"/>
                  <a:lumOff val="10000"/>
                </a:schemeClr>
              </a:solidFill>
              <a:latin typeface="Poppins" panose="00000500000000000000" pitchFamily="2" charset="0"/>
              <a:cs typeface="Poppins" panose="00000500000000000000" pitchFamily="2" charset="0"/>
            </a:endParaRPr>
          </a:p>
        </p:txBody>
      </p:sp>
      <p:sp>
        <p:nvSpPr>
          <p:cNvPr id="41" name="Text Placeholder 2">
            <a:extLst>
              <a:ext uri="{FF2B5EF4-FFF2-40B4-BE49-F238E27FC236}">
                <a16:creationId xmlns:a16="http://schemas.microsoft.com/office/drawing/2014/main" id="{AB04D1DA-A5A3-F66C-6776-EDB7F091B7A4}"/>
              </a:ext>
            </a:extLst>
          </p:cNvPr>
          <p:cNvSpPr txBox="1">
            <a:spLocks/>
          </p:cNvSpPr>
          <p:nvPr/>
        </p:nvSpPr>
        <p:spPr>
          <a:xfrm>
            <a:off x="8347372" y="3101484"/>
            <a:ext cx="3314250" cy="1913897"/>
          </a:xfrm>
          <a:prstGeom prst="rect">
            <a:avLst/>
          </a:prstGeom>
          <a:ln>
            <a:noFill/>
          </a:ln>
        </p:spPr>
        <p:txBody>
          <a:bodyPr lIns="0" numCol="1" anchor="ctr"/>
          <a:lstStyle>
            <a:lvl1pPr marL="285750" indent="-285750" defTabSz="914377">
              <a:lnSpc>
                <a:spcPct val="90000"/>
              </a:lnSpc>
              <a:spcBef>
                <a:spcPts val="1000"/>
              </a:spcBef>
              <a:buClr>
                <a:srgbClr val="0070C0"/>
              </a:buClr>
              <a:buFont typeface="Arial" panose="020B0604020202020204" pitchFamily="34" charset="0"/>
              <a:buChar char="•"/>
              <a:defRPr sz="1600" b="1" i="0">
                <a:solidFill>
                  <a:srgbClr val="FEBE23"/>
                </a:solidFill>
                <a:latin typeface="HelveticaNeueLT Pro 55 Roman" panose="020B0604020202020204" pitchFamily="34" charset="77"/>
              </a:defRPr>
            </a:lvl1pPr>
            <a:lvl2pPr marL="457189" indent="0" defTabSz="914377">
              <a:lnSpc>
                <a:spcPct val="90000"/>
              </a:lnSpc>
              <a:spcBef>
                <a:spcPts val="500"/>
              </a:spcBef>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77" indent="0" defTabSz="914377">
              <a:lnSpc>
                <a:spcPct val="90000"/>
              </a:lnSpc>
              <a:spcBef>
                <a:spcPts val="500"/>
              </a:spcBef>
              <a:buFont typeface="Arial" panose="020B0604020202020204" pitchFamily="34" charset="0"/>
              <a:buNone/>
              <a:defRPr sz="1400" b="0" i="0">
                <a:solidFill>
                  <a:srgbClr val="E8BC28"/>
                </a:solidFill>
                <a:latin typeface="HelveticaNeueLT Std Lt" panose="020B0403020202020204" pitchFamily="34" charset="0"/>
              </a:defRPr>
            </a:lvl3pPr>
            <a:lvl4pPr marL="1371566" indent="0" defTabSz="914377">
              <a:lnSpc>
                <a:spcPct val="90000"/>
              </a:lnSpc>
              <a:spcBef>
                <a:spcPts val="500"/>
              </a:spcBef>
              <a:buFont typeface="Arial" panose="020B0604020202020204" pitchFamily="34" charset="0"/>
              <a:buNone/>
              <a:defRPr sz="1400" b="0" i="0">
                <a:solidFill>
                  <a:srgbClr val="E8BC28"/>
                </a:solidFill>
                <a:latin typeface="HelveticaNeueLT Std Lt" panose="020B0403020202020204" pitchFamily="34" charset="0"/>
              </a:defRPr>
            </a:lvl4pPr>
            <a:lvl5pPr marL="1828755" indent="0" defTabSz="914377">
              <a:lnSpc>
                <a:spcPct val="90000"/>
              </a:lnSpc>
              <a:spcBef>
                <a:spcPts val="500"/>
              </a:spcBef>
              <a:buFont typeface="Arial" panose="020B0604020202020204" pitchFamily="34" charset="0"/>
              <a:buNone/>
              <a:defRPr b="0" i="0">
                <a:latin typeface="HelveticaNeueLT Std Thin" panose="020B0403020202020204" pitchFamily="34" charset="0"/>
              </a:defRPr>
            </a:lvl5pPr>
            <a:lvl6pPr marL="2514537" indent="-228594" defTabSz="914377">
              <a:lnSpc>
                <a:spcPct val="90000"/>
              </a:lnSpc>
              <a:spcBef>
                <a:spcPts val="500"/>
              </a:spcBef>
              <a:buFont typeface="Arial" panose="020B0604020202020204" pitchFamily="34" charset="0"/>
              <a:buChar char="•"/>
            </a:lvl6pPr>
            <a:lvl7pPr marL="2971726" indent="-228594" defTabSz="914377">
              <a:lnSpc>
                <a:spcPct val="90000"/>
              </a:lnSpc>
              <a:spcBef>
                <a:spcPts val="500"/>
              </a:spcBef>
              <a:buFont typeface="Arial" panose="020B0604020202020204" pitchFamily="34" charset="0"/>
              <a:buChar char="•"/>
            </a:lvl7pPr>
            <a:lvl8pPr marL="3428914" indent="-228594" defTabSz="914377">
              <a:lnSpc>
                <a:spcPct val="90000"/>
              </a:lnSpc>
              <a:spcBef>
                <a:spcPts val="500"/>
              </a:spcBef>
              <a:buFont typeface="Arial" panose="020B0604020202020204" pitchFamily="34" charset="0"/>
              <a:buChar char="•"/>
            </a:lvl8pPr>
            <a:lvl9pPr marL="3886103" indent="-228594" defTabSz="914377">
              <a:lnSpc>
                <a:spcPct val="90000"/>
              </a:lnSpc>
              <a:spcBef>
                <a:spcPts val="500"/>
              </a:spcBef>
              <a:buFont typeface="Arial" panose="020B0604020202020204" pitchFamily="34" charset="0"/>
              <a:buChar char="•"/>
            </a:lvl9pPr>
          </a:lstStyle>
          <a:p>
            <a:pPr>
              <a:spcBef>
                <a:spcPts val="300"/>
              </a:spcBef>
              <a:buFont typeface="Wingdings" panose="05000000000000000000" pitchFamily="2" charset="2"/>
              <a:buChar char="ü"/>
              <a:defRPr/>
            </a:pPr>
            <a:r>
              <a:rPr lang="en-US" sz="1100" b="0">
                <a:solidFill>
                  <a:schemeClr val="tx1"/>
                </a:solidFill>
                <a:latin typeface="Poppins" panose="00000500000000000000" pitchFamily="2" charset="0"/>
                <a:cs typeface="Poppins" panose="00000500000000000000" pitchFamily="2" charset="0"/>
              </a:rPr>
              <a:t>Identified the key challenges from past trials, such as repeated efforts in trial preparation</a:t>
            </a:r>
          </a:p>
          <a:p>
            <a:pPr>
              <a:spcBef>
                <a:spcPts val="300"/>
              </a:spcBef>
              <a:buFont typeface="Wingdings" panose="05000000000000000000" pitchFamily="2" charset="2"/>
              <a:buChar char="ü"/>
              <a:defRPr/>
            </a:pPr>
            <a:r>
              <a:rPr lang="en-US" sz="1100" b="0">
                <a:solidFill>
                  <a:schemeClr val="tx1"/>
                </a:solidFill>
                <a:latin typeface="Poppins" panose="00000500000000000000" pitchFamily="2" charset="0"/>
                <a:cs typeface="Poppins" panose="00000500000000000000" pitchFamily="2" charset="0"/>
              </a:rPr>
              <a:t>Designed the to-be process for future trials, including trial personas, which were mapped to the future process, identifying key roles and actions across each stage</a:t>
            </a:r>
            <a:endParaRPr lang="en-GB" sz="1100">
              <a:solidFill>
                <a:schemeClr val="tx2">
                  <a:lumMod val="90000"/>
                  <a:lumOff val="10000"/>
                </a:schemeClr>
              </a:solidFill>
              <a:latin typeface="Poppins" panose="00000500000000000000" pitchFamily="2" charset="0"/>
              <a:cs typeface="Poppins" panose="00000500000000000000" pitchFamily="2" charset="0"/>
            </a:endParaRPr>
          </a:p>
        </p:txBody>
      </p:sp>
      <p:sp>
        <p:nvSpPr>
          <p:cNvPr id="42" name="Text Placeholder 2">
            <a:extLst>
              <a:ext uri="{FF2B5EF4-FFF2-40B4-BE49-F238E27FC236}">
                <a16:creationId xmlns:a16="http://schemas.microsoft.com/office/drawing/2014/main" id="{AEEF9089-7864-0732-C834-46C16C3DDCCF}"/>
              </a:ext>
            </a:extLst>
          </p:cNvPr>
          <p:cNvSpPr txBox="1">
            <a:spLocks/>
          </p:cNvSpPr>
          <p:nvPr/>
        </p:nvSpPr>
        <p:spPr>
          <a:xfrm>
            <a:off x="4751149" y="5015382"/>
            <a:ext cx="3314250" cy="1442567"/>
          </a:xfrm>
          <a:prstGeom prst="rect">
            <a:avLst/>
          </a:prstGeom>
          <a:ln>
            <a:noFill/>
          </a:ln>
        </p:spPr>
        <p:txBody>
          <a:bodyPr lIns="0" numCol="1" anchor="ctr"/>
          <a:lstStyle>
            <a:lvl1pPr marL="285750" indent="-285750" defTabSz="914377">
              <a:lnSpc>
                <a:spcPct val="90000"/>
              </a:lnSpc>
              <a:spcBef>
                <a:spcPts val="1000"/>
              </a:spcBef>
              <a:buClr>
                <a:srgbClr val="0070C0"/>
              </a:buClr>
              <a:buFont typeface="Arial" panose="020B0604020202020204" pitchFamily="34" charset="0"/>
              <a:buChar char="•"/>
              <a:defRPr sz="1600" b="1" i="0">
                <a:solidFill>
                  <a:srgbClr val="FEBE23"/>
                </a:solidFill>
                <a:latin typeface="HelveticaNeueLT Pro 55 Roman" panose="020B0604020202020204" pitchFamily="34" charset="77"/>
              </a:defRPr>
            </a:lvl1pPr>
            <a:lvl2pPr marL="457189" indent="0" defTabSz="914377">
              <a:lnSpc>
                <a:spcPct val="90000"/>
              </a:lnSpc>
              <a:spcBef>
                <a:spcPts val="500"/>
              </a:spcBef>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77" indent="0" defTabSz="914377">
              <a:lnSpc>
                <a:spcPct val="90000"/>
              </a:lnSpc>
              <a:spcBef>
                <a:spcPts val="500"/>
              </a:spcBef>
              <a:buFont typeface="Arial" panose="020B0604020202020204" pitchFamily="34" charset="0"/>
              <a:buNone/>
              <a:defRPr sz="1400" b="0" i="0">
                <a:solidFill>
                  <a:srgbClr val="E8BC28"/>
                </a:solidFill>
                <a:latin typeface="HelveticaNeueLT Std Lt" panose="020B0403020202020204" pitchFamily="34" charset="0"/>
              </a:defRPr>
            </a:lvl3pPr>
            <a:lvl4pPr marL="1371566" indent="0" defTabSz="914377">
              <a:lnSpc>
                <a:spcPct val="90000"/>
              </a:lnSpc>
              <a:spcBef>
                <a:spcPts val="500"/>
              </a:spcBef>
              <a:buFont typeface="Arial" panose="020B0604020202020204" pitchFamily="34" charset="0"/>
              <a:buNone/>
              <a:defRPr sz="1400" b="0" i="0">
                <a:solidFill>
                  <a:srgbClr val="E8BC28"/>
                </a:solidFill>
                <a:latin typeface="HelveticaNeueLT Std Lt" panose="020B0403020202020204" pitchFamily="34" charset="0"/>
              </a:defRPr>
            </a:lvl4pPr>
            <a:lvl5pPr marL="1828755" indent="0" defTabSz="914377">
              <a:lnSpc>
                <a:spcPct val="90000"/>
              </a:lnSpc>
              <a:spcBef>
                <a:spcPts val="500"/>
              </a:spcBef>
              <a:buFont typeface="Arial" panose="020B0604020202020204" pitchFamily="34" charset="0"/>
              <a:buNone/>
              <a:defRPr b="0" i="0">
                <a:latin typeface="HelveticaNeueLT Std Thin" panose="020B0403020202020204" pitchFamily="34" charset="0"/>
              </a:defRPr>
            </a:lvl5pPr>
            <a:lvl6pPr marL="2514537" indent="-228594" defTabSz="914377">
              <a:lnSpc>
                <a:spcPct val="90000"/>
              </a:lnSpc>
              <a:spcBef>
                <a:spcPts val="500"/>
              </a:spcBef>
              <a:buFont typeface="Arial" panose="020B0604020202020204" pitchFamily="34" charset="0"/>
              <a:buChar char="•"/>
            </a:lvl6pPr>
            <a:lvl7pPr marL="2971726" indent="-228594" defTabSz="914377">
              <a:lnSpc>
                <a:spcPct val="90000"/>
              </a:lnSpc>
              <a:spcBef>
                <a:spcPts val="500"/>
              </a:spcBef>
              <a:buFont typeface="Arial" panose="020B0604020202020204" pitchFamily="34" charset="0"/>
              <a:buChar char="•"/>
            </a:lvl7pPr>
            <a:lvl8pPr marL="3428914" indent="-228594" defTabSz="914377">
              <a:lnSpc>
                <a:spcPct val="90000"/>
              </a:lnSpc>
              <a:spcBef>
                <a:spcPts val="500"/>
              </a:spcBef>
              <a:buFont typeface="Arial" panose="020B0604020202020204" pitchFamily="34" charset="0"/>
              <a:buChar char="•"/>
            </a:lvl8pPr>
            <a:lvl9pPr marL="3886103" indent="-228594" defTabSz="914377">
              <a:lnSpc>
                <a:spcPct val="90000"/>
              </a:lnSpc>
              <a:spcBef>
                <a:spcPts val="500"/>
              </a:spcBef>
              <a:buFont typeface="Arial" panose="020B0604020202020204" pitchFamily="34" charset="0"/>
              <a:buChar char="•"/>
            </a:lvl9pPr>
          </a:lstStyle>
          <a:p>
            <a:pPr>
              <a:spcBef>
                <a:spcPts val="300"/>
              </a:spcBef>
              <a:buClr>
                <a:schemeClr val="accent1"/>
              </a:buClr>
              <a:buFont typeface="Wingdings" panose="05000000000000000000" pitchFamily="2" charset="2"/>
              <a:buChar char="Ø"/>
              <a:defRPr/>
            </a:pPr>
            <a:r>
              <a:rPr lang="en-US" sz="1100" b="0">
                <a:solidFill>
                  <a:schemeClr val="tx1"/>
                </a:solidFill>
                <a:latin typeface="Poppins" panose="00000500000000000000" pitchFamily="2" charset="0"/>
                <a:cs typeface="Poppins" panose="00000500000000000000" pitchFamily="2" charset="0"/>
              </a:rPr>
              <a:t>Grow capability in the balancing trial function and define roles and responsibilities between that team and the Control Centre to ensure effective delivery of balancing trials. </a:t>
            </a:r>
            <a:endParaRPr lang="en-GB" sz="1100">
              <a:solidFill>
                <a:schemeClr val="tx2">
                  <a:lumMod val="90000"/>
                  <a:lumOff val="10000"/>
                </a:schemeClr>
              </a:solidFill>
              <a:latin typeface="Poppins" panose="00000500000000000000" pitchFamily="2" charset="0"/>
              <a:cs typeface="Poppins" panose="00000500000000000000" pitchFamily="2" charset="0"/>
            </a:endParaRPr>
          </a:p>
        </p:txBody>
      </p:sp>
      <p:sp>
        <p:nvSpPr>
          <p:cNvPr id="43" name="Text Placeholder 2">
            <a:extLst>
              <a:ext uri="{FF2B5EF4-FFF2-40B4-BE49-F238E27FC236}">
                <a16:creationId xmlns:a16="http://schemas.microsoft.com/office/drawing/2014/main" id="{88715B64-D307-AF5A-8046-FBB811C42224}"/>
              </a:ext>
            </a:extLst>
          </p:cNvPr>
          <p:cNvSpPr txBox="1">
            <a:spLocks/>
          </p:cNvSpPr>
          <p:nvPr/>
        </p:nvSpPr>
        <p:spPr>
          <a:xfrm>
            <a:off x="4751148" y="3101485"/>
            <a:ext cx="3421301" cy="1882414"/>
          </a:xfrm>
          <a:prstGeom prst="rect">
            <a:avLst/>
          </a:prstGeom>
          <a:ln>
            <a:noFill/>
          </a:ln>
        </p:spPr>
        <p:txBody>
          <a:bodyPr lIns="0" numCol="1" anchor="ctr"/>
          <a:lstStyle>
            <a:lvl1pPr marL="285750" indent="-285750" defTabSz="914377">
              <a:lnSpc>
                <a:spcPct val="90000"/>
              </a:lnSpc>
              <a:spcBef>
                <a:spcPts val="1000"/>
              </a:spcBef>
              <a:buClr>
                <a:srgbClr val="0070C0"/>
              </a:buClr>
              <a:buFont typeface="Arial" panose="020B0604020202020204" pitchFamily="34" charset="0"/>
              <a:buChar char="•"/>
              <a:defRPr sz="1600" b="1" i="0">
                <a:solidFill>
                  <a:srgbClr val="FEBE23"/>
                </a:solidFill>
                <a:latin typeface="HelveticaNeueLT Pro 55 Roman" panose="020B0604020202020204" pitchFamily="34" charset="77"/>
              </a:defRPr>
            </a:lvl1pPr>
            <a:lvl2pPr marL="457189" indent="0" defTabSz="914377">
              <a:lnSpc>
                <a:spcPct val="90000"/>
              </a:lnSpc>
              <a:spcBef>
                <a:spcPts val="500"/>
              </a:spcBef>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77" indent="0" defTabSz="914377">
              <a:lnSpc>
                <a:spcPct val="90000"/>
              </a:lnSpc>
              <a:spcBef>
                <a:spcPts val="500"/>
              </a:spcBef>
              <a:buFont typeface="Arial" panose="020B0604020202020204" pitchFamily="34" charset="0"/>
              <a:buNone/>
              <a:defRPr sz="1400" b="0" i="0">
                <a:solidFill>
                  <a:srgbClr val="E8BC28"/>
                </a:solidFill>
                <a:latin typeface="HelveticaNeueLT Std Lt" panose="020B0403020202020204" pitchFamily="34" charset="0"/>
              </a:defRPr>
            </a:lvl3pPr>
            <a:lvl4pPr marL="1371566" indent="0" defTabSz="914377">
              <a:lnSpc>
                <a:spcPct val="90000"/>
              </a:lnSpc>
              <a:spcBef>
                <a:spcPts val="500"/>
              </a:spcBef>
              <a:buFont typeface="Arial" panose="020B0604020202020204" pitchFamily="34" charset="0"/>
              <a:buNone/>
              <a:defRPr sz="1400" b="0" i="0">
                <a:solidFill>
                  <a:srgbClr val="E8BC28"/>
                </a:solidFill>
                <a:latin typeface="HelveticaNeueLT Std Lt" panose="020B0403020202020204" pitchFamily="34" charset="0"/>
              </a:defRPr>
            </a:lvl4pPr>
            <a:lvl5pPr marL="1828755" indent="0" defTabSz="914377">
              <a:lnSpc>
                <a:spcPct val="90000"/>
              </a:lnSpc>
              <a:spcBef>
                <a:spcPts val="500"/>
              </a:spcBef>
              <a:buFont typeface="Arial" panose="020B0604020202020204" pitchFamily="34" charset="0"/>
              <a:buNone/>
              <a:defRPr b="0" i="0">
                <a:latin typeface="HelveticaNeueLT Std Thin" panose="020B0403020202020204" pitchFamily="34" charset="0"/>
              </a:defRPr>
            </a:lvl5pPr>
            <a:lvl6pPr marL="2514537" indent="-228594" defTabSz="914377">
              <a:lnSpc>
                <a:spcPct val="90000"/>
              </a:lnSpc>
              <a:spcBef>
                <a:spcPts val="500"/>
              </a:spcBef>
              <a:buFont typeface="Arial" panose="020B0604020202020204" pitchFamily="34" charset="0"/>
              <a:buChar char="•"/>
            </a:lvl6pPr>
            <a:lvl7pPr marL="2971726" indent="-228594" defTabSz="914377">
              <a:lnSpc>
                <a:spcPct val="90000"/>
              </a:lnSpc>
              <a:spcBef>
                <a:spcPts val="500"/>
              </a:spcBef>
              <a:buFont typeface="Arial" panose="020B0604020202020204" pitchFamily="34" charset="0"/>
              <a:buChar char="•"/>
            </a:lvl7pPr>
            <a:lvl8pPr marL="3428914" indent="-228594" defTabSz="914377">
              <a:lnSpc>
                <a:spcPct val="90000"/>
              </a:lnSpc>
              <a:spcBef>
                <a:spcPts val="500"/>
              </a:spcBef>
              <a:buFont typeface="Arial" panose="020B0604020202020204" pitchFamily="34" charset="0"/>
              <a:buChar char="•"/>
            </a:lvl8pPr>
            <a:lvl9pPr marL="3886103" indent="-228594" defTabSz="914377">
              <a:lnSpc>
                <a:spcPct val="90000"/>
              </a:lnSpc>
              <a:spcBef>
                <a:spcPts val="500"/>
              </a:spcBef>
              <a:buFont typeface="Arial" panose="020B0604020202020204" pitchFamily="34" charset="0"/>
              <a:buChar char="•"/>
            </a:lvl9pPr>
          </a:lstStyle>
          <a:p>
            <a:pPr>
              <a:spcBef>
                <a:spcPts val="300"/>
              </a:spcBef>
              <a:buFont typeface="Wingdings" panose="05000000000000000000" pitchFamily="2" charset="2"/>
              <a:buChar char="ü"/>
              <a:defRPr/>
            </a:pPr>
            <a:r>
              <a:rPr lang="en-GB" sz="1100" b="0">
                <a:solidFill>
                  <a:schemeClr val="tx1"/>
                </a:solidFill>
                <a:latin typeface="Poppins" panose="00000500000000000000" pitchFamily="2" charset="0"/>
                <a:cs typeface="Poppins" panose="00000500000000000000" pitchFamily="2" charset="0"/>
              </a:rPr>
              <a:t>Identified the technical capabilities required, mapped to the trial phases, including Trial Engineering, Data &amp; Analytics, REVEAL platform and Process Management</a:t>
            </a:r>
          </a:p>
          <a:p>
            <a:pPr>
              <a:spcBef>
                <a:spcPts val="600"/>
              </a:spcBef>
              <a:buFont typeface="Wingdings" panose="05000000000000000000" pitchFamily="2" charset="2"/>
              <a:buChar char="ü"/>
              <a:defRPr/>
            </a:pPr>
            <a:r>
              <a:rPr lang="en-GB" sz="1100" b="0">
                <a:solidFill>
                  <a:schemeClr val="tx1"/>
                </a:solidFill>
                <a:latin typeface="Poppins" panose="00000500000000000000" pitchFamily="2" charset="0"/>
                <a:cs typeface="Poppins" panose="00000500000000000000" pitchFamily="2" charset="0"/>
              </a:rPr>
              <a:t>Identified the business capabilities required, mapped to the trial phases, including Customer &amp; Communication, Commercial Drivers, NESO Liaison and Regulatory and Codes</a:t>
            </a:r>
          </a:p>
        </p:txBody>
      </p:sp>
      <p:sp>
        <p:nvSpPr>
          <p:cNvPr id="52" name="Title 1">
            <a:extLst>
              <a:ext uri="{FF2B5EF4-FFF2-40B4-BE49-F238E27FC236}">
                <a16:creationId xmlns:a16="http://schemas.microsoft.com/office/drawing/2014/main" id="{167C224C-E1BE-A0B5-27A2-86DD00F7E307}"/>
              </a:ext>
            </a:extLst>
          </p:cNvPr>
          <p:cNvSpPr txBox="1">
            <a:spLocks/>
          </p:cNvSpPr>
          <p:nvPr/>
        </p:nvSpPr>
        <p:spPr>
          <a:xfrm>
            <a:off x="593819" y="606983"/>
            <a:ext cx="11407681" cy="727967"/>
          </a:xfrm>
          <a:prstGeom prst="rect">
            <a:avLst/>
          </a:prstGeom>
        </p:spPr>
        <p:txBody>
          <a:bodyPr vert="horz" lIns="0" tIns="45720" rIns="91440" bIns="45720" rtlCol="0" anchor="t">
            <a:noAutofit/>
          </a:bodyPr>
          <a:lstStyle>
            <a:lvl1pPr algn="l" defTabSz="914400" rtl="0" eaLnBrk="1" latinLnBrk="0" hangingPunct="1">
              <a:lnSpc>
                <a:spcPct val="90000"/>
              </a:lnSpc>
              <a:spcBef>
                <a:spcPct val="0"/>
              </a:spcBef>
              <a:buNone/>
              <a:defRPr sz="4400" b="1" i="0" kern="1200">
                <a:solidFill>
                  <a:schemeClr val="accent1"/>
                </a:solidFill>
                <a:latin typeface="Arial" panose="020B0604020202020204" pitchFamily="34" charset="0"/>
                <a:ea typeface="+mj-ea"/>
                <a:cs typeface="Arial" panose="020B0604020202020204" pitchFamily="34" charset="0"/>
              </a:defRPr>
            </a:lvl1pPr>
          </a:lstStyle>
          <a:p>
            <a:r>
              <a:rPr lang="en-US" sz="2400">
                <a:solidFill>
                  <a:schemeClr val="tx2">
                    <a:lumMod val="90000"/>
                    <a:lumOff val="10000"/>
                  </a:schemeClr>
                </a:solidFill>
                <a:latin typeface="Poppins" panose="00000500000000000000" pitchFamily="2" charset="0"/>
                <a:cs typeface="Poppins" panose="00000500000000000000" pitchFamily="2" charset="0"/>
              </a:rPr>
              <a:t>To complement the deliverables, </a:t>
            </a:r>
            <a:r>
              <a:rPr lang="en-GB" sz="2400">
                <a:solidFill>
                  <a:schemeClr val="tx2">
                    <a:lumMod val="90000"/>
                    <a:lumOff val="10000"/>
                  </a:schemeClr>
                </a:solidFill>
                <a:latin typeface="Poppins" panose="00000500000000000000" pitchFamily="2" charset="0"/>
                <a:cs typeface="Poppins" panose="00000500000000000000" pitchFamily="2" charset="0"/>
              </a:rPr>
              <a:t>the POC phase </a:t>
            </a:r>
          </a:p>
          <a:p>
            <a:r>
              <a:rPr lang="en-GB" sz="2400">
                <a:solidFill>
                  <a:schemeClr val="tx2">
                    <a:lumMod val="90000"/>
                    <a:lumOff val="10000"/>
                  </a:schemeClr>
                </a:solidFill>
                <a:latin typeface="Poppins" panose="00000500000000000000" pitchFamily="2" charset="0"/>
                <a:cs typeface="Poppins" panose="00000500000000000000" pitchFamily="2" charset="0"/>
              </a:rPr>
              <a:t>also produced </a:t>
            </a:r>
            <a:r>
              <a:rPr lang="en-US" sz="2400">
                <a:solidFill>
                  <a:schemeClr val="tx2">
                    <a:lumMod val="90000"/>
                    <a:lumOff val="10000"/>
                  </a:schemeClr>
                </a:solidFill>
                <a:latin typeface="Poppins" panose="00000500000000000000" pitchFamily="2" charset="0"/>
                <a:cs typeface="Poppins" panose="00000500000000000000" pitchFamily="2" charset="0"/>
              </a:rPr>
              <a:t>the following key business and change-related outputs</a:t>
            </a:r>
          </a:p>
        </p:txBody>
      </p:sp>
      <p:sp>
        <p:nvSpPr>
          <p:cNvPr id="53" name="Text Placeholder 2">
            <a:extLst>
              <a:ext uri="{FF2B5EF4-FFF2-40B4-BE49-F238E27FC236}">
                <a16:creationId xmlns:a16="http://schemas.microsoft.com/office/drawing/2014/main" id="{94C3F8D9-2A1D-4145-FF27-97D8CC461E08}"/>
              </a:ext>
            </a:extLst>
          </p:cNvPr>
          <p:cNvSpPr txBox="1">
            <a:spLocks/>
          </p:cNvSpPr>
          <p:nvPr/>
        </p:nvSpPr>
        <p:spPr>
          <a:xfrm>
            <a:off x="593820" y="1321026"/>
            <a:ext cx="10812569" cy="546747"/>
          </a:xfrm>
          <a:prstGeom prst="rect">
            <a:avLst/>
          </a:prstGeom>
          <a:ln>
            <a:noFill/>
          </a:ln>
        </p:spPr>
        <p:txBody>
          <a:bodyPr lIns="0" numCol="1"/>
          <a:lstStyle>
            <a:lvl1pPr marL="285750" indent="-285750" defTabSz="914377">
              <a:lnSpc>
                <a:spcPct val="90000"/>
              </a:lnSpc>
              <a:spcBef>
                <a:spcPts val="1000"/>
              </a:spcBef>
              <a:buClr>
                <a:srgbClr val="0070C0"/>
              </a:buClr>
              <a:buFont typeface="Arial" panose="020B0604020202020204" pitchFamily="34" charset="0"/>
              <a:buChar char="•"/>
              <a:defRPr sz="1600" b="1" i="0">
                <a:solidFill>
                  <a:srgbClr val="FEBE23"/>
                </a:solidFill>
                <a:latin typeface="HelveticaNeueLT Pro 55 Roman" panose="020B0604020202020204" pitchFamily="34" charset="77"/>
              </a:defRPr>
            </a:lvl1pPr>
            <a:lvl2pPr marL="457189" indent="0" defTabSz="914377">
              <a:lnSpc>
                <a:spcPct val="90000"/>
              </a:lnSpc>
              <a:spcBef>
                <a:spcPts val="500"/>
              </a:spcBef>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77" indent="0" defTabSz="914377">
              <a:lnSpc>
                <a:spcPct val="90000"/>
              </a:lnSpc>
              <a:spcBef>
                <a:spcPts val="500"/>
              </a:spcBef>
              <a:buFont typeface="Arial" panose="020B0604020202020204" pitchFamily="34" charset="0"/>
              <a:buNone/>
              <a:defRPr sz="1400" b="0" i="0">
                <a:solidFill>
                  <a:srgbClr val="E8BC28"/>
                </a:solidFill>
                <a:latin typeface="HelveticaNeueLT Std Lt" panose="020B0403020202020204" pitchFamily="34" charset="0"/>
              </a:defRPr>
            </a:lvl3pPr>
            <a:lvl4pPr marL="1371566" indent="0" defTabSz="914377">
              <a:lnSpc>
                <a:spcPct val="90000"/>
              </a:lnSpc>
              <a:spcBef>
                <a:spcPts val="500"/>
              </a:spcBef>
              <a:buFont typeface="Arial" panose="020B0604020202020204" pitchFamily="34" charset="0"/>
              <a:buNone/>
              <a:defRPr sz="1400" b="0" i="0">
                <a:solidFill>
                  <a:srgbClr val="E8BC28"/>
                </a:solidFill>
                <a:latin typeface="HelveticaNeueLT Std Lt" panose="020B0403020202020204" pitchFamily="34" charset="0"/>
              </a:defRPr>
            </a:lvl4pPr>
            <a:lvl5pPr marL="1828755" indent="0" defTabSz="914377">
              <a:lnSpc>
                <a:spcPct val="90000"/>
              </a:lnSpc>
              <a:spcBef>
                <a:spcPts val="500"/>
              </a:spcBef>
              <a:buFont typeface="Arial" panose="020B0604020202020204" pitchFamily="34" charset="0"/>
              <a:buNone/>
              <a:defRPr b="0" i="0">
                <a:latin typeface="HelveticaNeueLT Std Thin" panose="020B0403020202020204" pitchFamily="34" charset="0"/>
              </a:defRPr>
            </a:lvl5pPr>
            <a:lvl6pPr marL="2514537" indent="-228594" defTabSz="914377">
              <a:lnSpc>
                <a:spcPct val="90000"/>
              </a:lnSpc>
              <a:spcBef>
                <a:spcPts val="500"/>
              </a:spcBef>
              <a:buFont typeface="Arial" panose="020B0604020202020204" pitchFamily="34" charset="0"/>
              <a:buChar char="•"/>
            </a:lvl6pPr>
            <a:lvl7pPr marL="2971726" indent="-228594" defTabSz="914377">
              <a:lnSpc>
                <a:spcPct val="90000"/>
              </a:lnSpc>
              <a:spcBef>
                <a:spcPts val="500"/>
              </a:spcBef>
              <a:buFont typeface="Arial" panose="020B0604020202020204" pitchFamily="34" charset="0"/>
              <a:buChar char="•"/>
            </a:lvl7pPr>
            <a:lvl8pPr marL="3428914" indent="-228594" defTabSz="914377">
              <a:lnSpc>
                <a:spcPct val="90000"/>
              </a:lnSpc>
              <a:spcBef>
                <a:spcPts val="500"/>
              </a:spcBef>
              <a:buFont typeface="Arial" panose="020B0604020202020204" pitchFamily="34" charset="0"/>
              <a:buChar char="•"/>
            </a:lvl8pPr>
            <a:lvl9pPr marL="3886103" indent="-228594" defTabSz="914377">
              <a:lnSpc>
                <a:spcPct val="90000"/>
              </a:lnSpc>
              <a:spcBef>
                <a:spcPts val="500"/>
              </a:spcBef>
              <a:buFont typeface="Arial" panose="020B0604020202020204" pitchFamily="34" charset="0"/>
              <a:buChar char="•"/>
            </a:lvl9pPr>
          </a:lstStyle>
          <a:p>
            <a:pPr marL="0" indent="0">
              <a:buNone/>
              <a:defRPr/>
            </a:pPr>
            <a:r>
              <a:rPr lang="en-US" sz="1400" b="0">
                <a:solidFill>
                  <a:schemeClr val="tx1"/>
                </a:solidFill>
                <a:latin typeface="Poppins" panose="00000500000000000000" pitchFamily="2" charset="0"/>
                <a:cs typeface="Poppins" panose="00000500000000000000" pitchFamily="2" charset="0"/>
              </a:rPr>
              <a:t>These outputs are designed to support NESO in building a pipeline of trials, and support how they will manage internally what impact that would have on the Control Center (ENCC).</a:t>
            </a:r>
          </a:p>
        </p:txBody>
      </p:sp>
      <p:pic>
        <p:nvPicPr>
          <p:cNvPr id="3" name="Picture 2">
            <a:extLst>
              <a:ext uri="{FF2B5EF4-FFF2-40B4-BE49-F238E27FC236}">
                <a16:creationId xmlns:a16="http://schemas.microsoft.com/office/drawing/2014/main" id="{A233438E-7875-2DBF-A6DD-D71A6E08ECE8}"/>
              </a:ext>
            </a:extLst>
          </p:cNvPr>
          <p:cNvPicPr>
            <a:picLocks noChangeAspect="1"/>
          </p:cNvPicPr>
          <p:nvPr/>
        </p:nvPicPr>
        <p:blipFill>
          <a:blip r:embed="rId3"/>
          <a:stretch>
            <a:fillRect/>
          </a:stretch>
        </p:blipFill>
        <p:spPr>
          <a:xfrm>
            <a:off x="428356" y="28375"/>
            <a:ext cx="1895740" cy="428685"/>
          </a:xfrm>
          <a:prstGeom prst="rect">
            <a:avLst/>
          </a:prstGeom>
        </p:spPr>
      </p:pic>
    </p:spTree>
    <p:extLst>
      <p:ext uri="{BB962C8B-B14F-4D97-AF65-F5344CB8AC3E}">
        <p14:creationId xmlns:p14="http://schemas.microsoft.com/office/powerpoint/2010/main" val="15736174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6B9ED39B-88B4-1C52-BC11-26B201C5D0B9}"/>
              </a:ext>
            </a:extLst>
          </p:cNvPr>
          <p:cNvSpPr txBox="1">
            <a:spLocks/>
          </p:cNvSpPr>
          <p:nvPr/>
        </p:nvSpPr>
        <p:spPr>
          <a:xfrm>
            <a:off x="600590" y="1319199"/>
            <a:ext cx="10743685" cy="520873"/>
          </a:xfrm>
          <a:prstGeom prst="rect">
            <a:avLst/>
          </a:prstGeom>
          <a:ln>
            <a:noFill/>
          </a:ln>
        </p:spPr>
        <p:txBody>
          <a:bodyPr lIns="0" tIns="45720" rIns="91440" bIns="45720" numCol="1" anchor="t"/>
          <a:lstStyle>
            <a:lvl1pPr marL="285750" indent="-285750" defTabSz="914377">
              <a:lnSpc>
                <a:spcPct val="90000"/>
              </a:lnSpc>
              <a:spcBef>
                <a:spcPts val="1000"/>
              </a:spcBef>
              <a:buClr>
                <a:srgbClr val="0070C0"/>
              </a:buClr>
              <a:buFont typeface="Arial" panose="020B0604020202020204" pitchFamily="34" charset="0"/>
              <a:buChar char="•"/>
              <a:defRPr sz="1600" b="1" i="0">
                <a:solidFill>
                  <a:srgbClr val="FEBE23"/>
                </a:solidFill>
                <a:latin typeface="HelveticaNeueLT Pro 55 Roman" panose="020B0604020202020204" pitchFamily="34" charset="77"/>
              </a:defRPr>
            </a:lvl1pPr>
            <a:lvl2pPr marL="457189" indent="0" defTabSz="914377">
              <a:lnSpc>
                <a:spcPct val="90000"/>
              </a:lnSpc>
              <a:spcBef>
                <a:spcPts val="500"/>
              </a:spcBef>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77" indent="0" defTabSz="914377">
              <a:lnSpc>
                <a:spcPct val="90000"/>
              </a:lnSpc>
              <a:spcBef>
                <a:spcPts val="500"/>
              </a:spcBef>
              <a:buFont typeface="Arial" panose="020B0604020202020204" pitchFamily="34" charset="0"/>
              <a:buNone/>
              <a:defRPr sz="1400" b="0" i="0">
                <a:solidFill>
                  <a:srgbClr val="E8BC28"/>
                </a:solidFill>
                <a:latin typeface="HelveticaNeueLT Std Lt" panose="020B0403020202020204" pitchFamily="34" charset="0"/>
              </a:defRPr>
            </a:lvl3pPr>
            <a:lvl4pPr marL="1371566" indent="0" defTabSz="914377">
              <a:lnSpc>
                <a:spcPct val="90000"/>
              </a:lnSpc>
              <a:spcBef>
                <a:spcPts val="500"/>
              </a:spcBef>
              <a:buFont typeface="Arial" panose="020B0604020202020204" pitchFamily="34" charset="0"/>
              <a:buNone/>
              <a:defRPr sz="1400" b="0" i="0">
                <a:solidFill>
                  <a:srgbClr val="E8BC28"/>
                </a:solidFill>
                <a:latin typeface="HelveticaNeueLT Std Lt" panose="020B0403020202020204" pitchFamily="34" charset="0"/>
              </a:defRPr>
            </a:lvl4pPr>
            <a:lvl5pPr marL="1828755" indent="0" defTabSz="914377">
              <a:lnSpc>
                <a:spcPct val="90000"/>
              </a:lnSpc>
              <a:spcBef>
                <a:spcPts val="500"/>
              </a:spcBef>
              <a:buFont typeface="Arial" panose="020B0604020202020204" pitchFamily="34" charset="0"/>
              <a:buNone/>
              <a:defRPr b="0" i="0">
                <a:latin typeface="HelveticaNeueLT Std Thin" panose="020B0403020202020204" pitchFamily="34" charset="0"/>
              </a:defRPr>
            </a:lvl5pPr>
            <a:lvl6pPr marL="2514537" indent="-228594" defTabSz="914377">
              <a:lnSpc>
                <a:spcPct val="90000"/>
              </a:lnSpc>
              <a:spcBef>
                <a:spcPts val="500"/>
              </a:spcBef>
              <a:buFont typeface="Arial" panose="020B0604020202020204" pitchFamily="34" charset="0"/>
              <a:buChar char="•"/>
            </a:lvl6pPr>
            <a:lvl7pPr marL="2971726" indent="-228594" defTabSz="914377">
              <a:lnSpc>
                <a:spcPct val="90000"/>
              </a:lnSpc>
              <a:spcBef>
                <a:spcPts val="500"/>
              </a:spcBef>
              <a:buFont typeface="Arial" panose="020B0604020202020204" pitchFamily="34" charset="0"/>
              <a:buChar char="•"/>
            </a:lvl7pPr>
            <a:lvl8pPr marL="3428914" indent="-228594" defTabSz="914377">
              <a:lnSpc>
                <a:spcPct val="90000"/>
              </a:lnSpc>
              <a:spcBef>
                <a:spcPts val="500"/>
              </a:spcBef>
              <a:buFont typeface="Arial" panose="020B0604020202020204" pitchFamily="34" charset="0"/>
              <a:buChar char="•"/>
            </a:lvl8pPr>
            <a:lvl9pPr marL="3886103" indent="-228594" defTabSz="914377">
              <a:lnSpc>
                <a:spcPct val="90000"/>
              </a:lnSpc>
              <a:spcBef>
                <a:spcPts val="500"/>
              </a:spcBef>
              <a:buFont typeface="Arial" panose="020B0604020202020204" pitchFamily="34" charset="0"/>
              <a:buChar char="•"/>
            </a:lvl9pPr>
          </a:lstStyle>
          <a:p>
            <a:pPr marL="0" indent="0">
              <a:buNone/>
              <a:defRPr/>
            </a:pPr>
            <a:r>
              <a:rPr lang="en-US" sz="1400" b="0">
                <a:solidFill>
                  <a:schemeClr val="tx1"/>
                </a:solidFill>
                <a:latin typeface="Poppins"/>
                <a:cs typeface="Poppins"/>
              </a:rPr>
              <a:t>The benefits that were delivered during the Phase 4 POC can be </a:t>
            </a:r>
            <a:r>
              <a:rPr lang="en-US" sz="1400" b="0" err="1">
                <a:solidFill>
                  <a:schemeClr val="tx1"/>
                </a:solidFill>
                <a:latin typeface="Poppins"/>
                <a:cs typeface="Poppins"/>
              </a:rPr>
              <a:t>realised</a:t>
            </a:r>
            <a:r>
              <a:rPr lang="en-US" sz="1400" b="0">
                <a:solidFill>
                  <a:schemeClr val="tx1"/>
                </a:solidFill>
                <a:latin typeface="Poppins"/>
                <a:cs typeface="Poppins"/>
              </a:rPr>
              <a:t> by NESO immediately. With each further release iteration of the Live Trial Environment will deliver further value, as will the future delivery of the Trial Management Platform.</a:t>
            </a:r>
            <a:endParaRPr lang="en-US">
              <a:solidFill>
                <a:schemeClr val="tx1"/>
              </a:solidFill>
              <a:latin typeface="Poppins"/>
              <a:cs typeface="Poppins"/>
            </a:endParaRPr>
          </a:p>
        </p:txBody>
      </p:sp>
      <p:sp>
        <p:nvSpPr>
          <p:cNvPr id="5" name="Title 1">
            <a:extLst>
              <a:ext uri="{FF2B5EF4-FFF2-40B4-BE49-F238E27FC236}">
                <a16:creationId xmlns:a16="http://schemas.microsoft.com/office/drawing/2014/main" id="{E4513CD3-8BF8-752E-4D83-B1C087405BC3}"/>
              </a:ext>
            </a:extLst>
          </p:cNvPr>
          <p:cNvSpPr txBox="1">
            <a:spLocks/>
          </p:cNvSpPr>
          <p:nvPr/>
        </p:nvSpPr>
        <p:spPr>
          <a:xfrm>
            <a:off x="540205" y="567566"/>
            <a:ext cx="10515600" cy="694482"/>
          </a:xfrm>
          <a:prstGeom prst="rect">
            <a:avLst/>
          </a:prstGeom>
        </p:spPr>
        <p:txBody>
          <a:bodyPr vert="horz" lIns="0" tIns="45720" rIns="91440" bIns="45720" rtlCol="0" anchor="t">
            <a:noAutofit/>
          </a:bodyPr>
          <a:lstStyle>
            <a:lvl1pPr algn="l" defTabSz="914400" rtl="0" eaLnBrk="1" latinLnBrk="0" hangingPunct="1">
              <a:lnSpc>
                <a:spcPct val="90000"/>
              </a:lnSpc>
              <a:spcBef>
                <a:spcPct val="0"/>
              </a:spcBef>
              <a:buNone/>
              <a:defRPr sz="4400" b="1" i="0" kern="1200">
                <a:solidFill>
                  <a:schemeClr val="accent1"/>
                </a:solidFill>
                <a:latin typeface="Arial" panose="020B0604020202020204" pitchFamily="34" charset="0"/>
                <a:ea typeface="+mj-ea"/>
                <a:cs typeface="Arial" panose="020B0604020202020204" pitchFamily="34" charset="0"/>
              </a:defRPr>
            </a:lvl1pPr>
          </a:lstStyle>
          <a:p>
            <a:r>
              <a:rPr lang="en-GB" sz="2400">
                <a:solidFill>
                  <a:schemeClr val="tx2">
                    <a:lumMod val="90000"/>
                    <a:lumOff val="10000"/>
                  </a:schemeClr>
                </a:solidFill>
                <a:latin typeface="Poppins" panose="00000500000000000000" pitchFamily="2" charset="0"/>
                <a:cs typeface="Poppins" panose="00000500000000000000" pitchFamily="2" charset="0"/>
              </a:rPr>
              <a:t>The POC phase delivered benefits and outcomes that </a:t>
            </a:r>
          </a:p>
          <a:p>
            <a:r>
              <a:rPr lang="en-GB" sz="2400">
                <a:solidFill>
                  <a:schemeClr val="tx2">
                    <a:lumMod val="90000"/>
                    <a:lumOff val="10000"/>
                  </a:schemeClr>
                </a:solidFill>
                <a:latin typeface="Poppins" panose="00000500000000000000" pitchFamily="2" charset="0"/>
                <a:cs typeface="Poppins" panose="00000500000000000000" pitchFamily="2" charset="0"/>
              </a:rPr>
              <a:t>provide business value and can be realised by NESO now</a:t>
            </a:r>
          </a:p>
        </p:txBody>
      </p:sp>
      <p:sp>
        <p:nvSpPr>
          <p:cNvPr id="27" name="Rectangle 26">
            <a:extLst>
              <a:ext uri="{FF2B5EF4-FFF2-40B4-BE49-F238E27FC236}">
                <a16:creationId xmlns:a16="http://schemas.microsoft.com/office/drawing/2014/main" id="{FC8E0DBC-7CC2-38FF-AB5F-BE3F642A6D18}"/>
              </a:ext>
            </a:extLst>
          </p:cNvPr>
          <p:cNvSpPr/>
          <p:nvPr/>
        </p:nvSpPr>
        <p:spPr>
          <a:xfrm>
            <a:off x="3082188" y="1231371"/>
            <a:ext cx="8957545" cy="1641025"/>
          </a:xfrm>
          <a:prstGeom prst="rect">
            <a:avLst/>
          </a:prstGeom>
          <a:no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anchor="ctr"/>
          <a:lstStyle/>
          <a:p>
            <a:pPr algn="ctr"/>
            <a:endParaRPr lang="en-GB">
              <a:latin typeface="Poppins" panose="00000500000000000000" pitchFamily="2" charset="0"/>
              <a:cs typeface="Poppins" panose="00000500000000000000" pitchFamily="2" charset="0"/>
            </a:endParaRPr>
          </a:p>
        </p:txBody>
      </p:sp>
      <p:sp>
        <p:nvSpPr>
          <p:cNvPr id="43" name="Rectangle 42">
            <a:extLst>
              <a:ext uri="{FF2B5EF4-FFF2-40B4-BE49-F238E27FC236}">
                <a16:creationId xmlns:a16="http://schemas.microsoft.com/office/drawing/2014/main" id="{F9AA2BBB-2D8E-9747-515C-A042E8B8C1C2}"/>
              </a:ext>
            </a:extLst>
          </p:cNvPr>
          <p:cNvSpPr/>
          <p:nvPr/>
        </p:nvSpPr>
        <p:spPr>
          <a:xfrm>
            <a:off x="3447009" y="3343883"/>
            <a:ext cx="2633999" cy="532443"/>
          </a:xfrm>
          <a:prstGeom prst="rect">
            <a:avLst/>
          </a:prstGeom>
          <a:solidFill>
            <a:srgbClr val="A2127E"/>
          </a:solidFill>
          <a:ln>
            <a:solidFill>
              <a:srgbClr val="A2127E"/>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300">
              <a:latin typeface="Poppins" panose="00000500000000000000" pitchFamily="2" charset="0"/>
              <a:cs typeface="Poppins" panose="00000500000000000000" pitchFamily="2" charset="0"/>
            </a:endParaRPr>
          </a:p>
        </p:txBody>
      </p:sp>
      <p:sp>
        <p:nvSpPr>
          <p:cNvPr id="40" name="Rectangle 39">
            <a:extLst>
              <a:ext uri="{FF2B5EF4-FFF2-40B4-BE49-F238E27FC236}">
                <a16:creationId xmlns:a16="http://schemas.microsoft.com/office/drawing/2014/main" id="{8E4AAFC7-8654-9D4A-A0B5-49ED0646A59D}"/>
              </a:ext>
            </a:extLst>
          </p:cNvPr>
          <p:cNvSpPr/>
          <p:nvPr/>
        </p:nvSpPr>
        <p:spPr>
          <a:xfrm>
            <a:off x="600590" y="3324325"/>
            <a:ext cx="2633999" cy="532443"/>
          </a:xfrm>
          <a:prstGeom prst="rect">
            <a:avLst/>
          </a:prstGeom>
          <a:solidFill>
            <a:schemeClr val="tx2">
              <a:lumMod val="90000"/>
              <a:lumOff val="10000"/>
            </a:schemeClr>
          </a:solidFill>
          <a:ln>
            <a:solidFill>
              <a:schemeClr val="tx2">
                <a:lumMod val="90000"/>
                <a:lumOff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300">
              <a:latin typeface="Poppins" panose="00000500000000000000" pitchFamily="2" charset="0"/>
              <a:cs typeface="Poppins" panose="00000500000000000000" pitchFamily="2" charset="0"/>
            </a:endParaRPr>
          </a:p>
        </p:txBody>
      </p:sp>
      <p:sp>
        <p:nvSpPr>
          <p:cNvPr id="36" name="Text Placeholder 8">
            <a:extLst>
              <a:ext uri="{FF2B5EF4-FFF2-40B4-BE49-F238E27FC236}">
                <a16:creationId xmlns:a16="http://schemas.microsoft.com/office/drawing/2014/main" id="{36D078D7-DEA2-0574-8DF1-C9A24DBAD1A0}"/>
              </a:ext>
            </a:extLst>
          </p:cNvPr>
          <p:cNvSpPr txBox="1">
            <a:spLocks/>
          </p:cNvSpPr>
          <p:nvPr/>
        </p:nvSpPr>
        <p:spPr>
          <a:xfrm>
            <a:off x="600590" y="3876325"/>
            <a:ext cx="2634000" cy="1840081"/>
          </a:xfrm>
          <a:prstGeom prst="rect">
            <a:avLst/>
          </a:prstGeom>
          <a:noFill/>
          <a:ln>
            <a:solidFill>
              <a:schemeClr val="tx2">
                <a:lumMod val="90000"/>
                <a:lumOff val="10000"/>
              </a:schemeClr>
            </a:solidFill>
          </a:ln>
        </p:spPr>
        <p:txBody>
          <a:bodyPr vert="horz" anchor="ctr"/>
          <a:lstStyle>
            <a:lvl1pPr marL="0" indent="0" algn="l" defTabSz="457200" rtl="0" eaLnBrk="1" latinLnBrk="0" hangingPunct="1">
              <a:lnSpc>
                <a:spcPct val="120000"/>
              </a:lnSpc>
              <a:spcBef>
                <a:spcPct val="20000"/>
              </a:spcBef>
              <a:buFont typeface="Arial"/>
              <a:buNone/>
              <a:defRPr sz="800" kern="1200" baseline="0">
                <a:solidFill>
                  <a:schemeClr val="bg1">
                    <a:lumMod val="50000"/>
                  </a:schemeClr>
                </a:solidFill>
                <a:latin typeface="Roboto condensed"/>
                <a:ea typeface="+mn-ea"/>
                <a:cs typeface="Roboto condensed"/>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1450" indent="-171450">
              <a:lnSpc>
                <a:spcPct val="100000"/>
              </a:lnSpc>
              <a:buFont typeface="Wingdings" panose="05000000000000000000" pitchFamily="2" charset="2"/>
              <a:buChar char="ü"/>
              <a:defRPr/>
            </a:pPr>
            <a:r>
              <a:rPr lang="en-US" sz="1200">
                <a:solidFill>
                  <a:schemeClr val="tx1"/>
                </a:solidFill>
                <a:latin typeface="Poppins" panose="00000500000000000000" pitchFamily="2" charset="0"/>
                <a:ea typeface="Lato" panose="020F0502020204030203" pitchFamily="34" charset="0"/>
                <a:cs typeface="Poppins" panose="00000500000000000000" pitchFamily="2" charset="0"/>
              </a:rPr>
              <a:t>The Proof-of-Concept (Phase 4) successfully demonstrated the ability to connect to balancing mechanism units outside of the CNI to access operational data, including submissions, instructions, and metering</a:t>
            </a:r>
          </a:p>
        </p:txBody>
      </p:sp>
      <p:pic>
        <p:nvPicPr>
          <p:cNvPr id="39" name="Graphic 38" descr="Users outline">
            <a:extLst>
              <a:ext uri="{FF2B5EF4-FFF2-40B4-BE49-F238E27FC236}">
                <a16:creationId xmlns:a16="http://schemas.microsoft.com/office/drawing/2014/main" id="{AD1E00EA-0D4F-548D-8C04-BA3B8D7604E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64602" y="2581177"/>
            <a:ext cx="783086" cy="779648"/>
          </a:xfrm>
          <a:prstGeom prst="rect">
            <a:avLst/>
          </a:prstGeom>
        </p:spPr>
      </p:pic>
      <p:sp>
        <p:nvSpPr>
          <p:cNvPr id="44" name="Text Placeholder 8">
            <a:extLst>
              <a:ext uri="{FF2B5EF4-FFF2-40B4-BE49-F238E27FC236}">
                <a16:creationId xmlns:a16="http://schemas.microsoft.com/office/drawing/2014/main" id="{78669BD6-3CF8-6949-925C-6D7E993B0712}"/>
              </a:ext>
            </a:extLst>
          </p:cNvPr>
          <p:cNvSpPr txBox="1">
            <a:spLocks/>
          </p:cNvSpPr>
          <p:nvPr/>
        </p:nvSpPr>
        <p:spPr>
          <a:xfrm>
            <a:off x="3447011" y="3876325"/>
            <a:ext cx="2634000" cy="1840081"/>
          </a:xfrm>
          <a:prstGeom prst="rect">
            <a:avLst/>
          </a:prstGeom>
          <a:noFill/>
          <a:ln>
            <a:solidFill>
              <a:srgbClr val="A2127E"/>
            </a:solidFill>
          </a:ln>
        </p:spPr>
        <p:txBody>
          <a:bodyPr vert="horz" anchor="ctr"/>
          <a:lstStyle>
            <a:lvl1pPr marL="0" indent="0" algn="l" defTabSz="457200" rtl="0" eaLnBrk="1" latinLnBrk="0" hangingPunct="1">
              <a:lnSpc>
                <a:spcPct val="120000"/>
              </a:lnSpc>
              <a:spcBef>
                <a:spcPct val="20000"/>
              </a:spcBef>
              <a:buFont typeface="Arial"/>
              <a:buNone/>
              <a:defRPr sz="800" kern="1200" baseline="0">
                <a:solidFill>
                  <a:schemeClr val="bg1">
                    <a:lumMod val="50000"/>
                  </a:schemeClr>
                </a:solidFill>
                <a:latin typeface="Roboto condensed"/>
                <a:ea typeface="+mn-ea"/>
                <a:cs typeface="Roboto condensed"/>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1450" indent="-171450">
              <a:lnSpc>
                <a:spcPct val="100000"/>
              </a:lnSpc>
              <a:buFont typeface="Wingdings" panose="05000000000000000000" pitchFamily="2" charset="2"/>
              <a:buChar char="ü"/>
              <a:defRPr/>
            </a:pPr>
            <a:r>
              <a:rPr lang="en-US" sz="1200">
                <a:solidFill>
                  <a:schemeClr val="tx1"/>
                </a:solidFill>
                <a:latin typeface="Poppins" panose="00000500000000000000" pitchFamily="2" charset="0"/>
                <a:ea typeface="Lato" panose="020F0502020204030203" pitchFamily="34" charset="0"/>
                <a:cs typeface="Poppins" panose="00000500000000000000" pitchFamily="2" charset="0"/>
              </a:rPr>
              <a:t>Deployed an end-to-end tested solution by integrating  the Live Trial Environment with KrakenFlex.</a:t>
            </a:r>
          </a:p>
          <a:p>
            <a:pPr marL="171450" indent="-171450">
              <a:lnSpc>
                <a:spcPct val="100000"/>
              </a:lnSpc>
              <a:buFont typeface="Wingdings" panose="05000000000000000000" pitchFamily="2" charset="2"/>
              <a:buChar char="ü"/>
              <a:defRPr/>
            </a:pPr>
            <a:r>
              <a:rPr lang="en-US" sz="1200">
                <a:solidFill>
                  <a:schemeClr val="tx1"/>
                </a:solidFill>
                <a:latin typeface="Poppins" panose="00000500000000000000" pitchFamily="2" charset="0"/>
                <a:ea typeface="Lato" panose="020F0502020204030203" pitchFamily="34" charset="0"/>
                <a:cs typeface="Poppins" panose="00000500000000000000" pitchFamily="2" charset="0"/>
              </a:rPr>
              <a:t>Streamlined setup for future potential trials with KrakenFlex on the Live Trial Environment </a:t>
            </a:r>
          </a:p>
        </p:txBody>
      </p:sp>
      <p:sp>
        <p:nvSpPr>
          <p:cNvPr id="46" name="Rectangle 45">
            <a:extLst>
              <a:ext uri="{FF2B5EF4-FFF2-40B4-BE49-F238E27FC236}">
                <a16:creationId xmlns:a16="http://schemas.microsoft.com/office/drawing/2014/main" id="{40DF92C2-6B35-8409-3A31-F84F11052D3D}"/>
              </a:ext>
            </a:extLst>
          </p:cNvPr>
          <p:cNvSpPr/>
          <p:nvPr/>
        </p:nvSpPr>
        <p:spPr>
          <a:xfrm>
            <a:off x="6229026" y="3327572"/>
            <a:ext cx="2633999" cy="532443"/>
          </a:xfrm>
          <a:prstGeom prst="rect">
            <a:avLst/>
          </a:prstGeom>
          <a:solidFill>
            <a:srgbClr val="E939BD"/>
          </a:solidFill>
          <a:ln>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300">
              <a:latin typeface="Poppins" panose="00000500000000000000" pitchFamily="2" charset="0"/>
              <a:cs typeface="Poppins" panose="00000500000000000000" pitchFamily="2" charset="0"/>
            </a:endParaRPr>
          </a:p>
        </p:txBody>
      </p:sp>
      <p:sp>
        <p:nvSpPr>
          <p:cNvPr id="47" name="Text Placeholder 8">
            <a:extLst>
              <a:ext uri="{FF2B5EF4-FFF2-40B4-BE49-F238E27FC236}">
                <a16:creationId xmlns:a16="http://schemas.microsoft.com/office/drawing/2014/main" id="{766C1415-EA07-5989-29E4-F0AC81976C83}"/>
              </a:ext>
            </a:extLst>
          </p:cNvPr>
          <p:cNvSpPr txBox="1">
            <a:spLocks/>
          </p:cNvSpPr>
          <p:nvPr/>
        </p:nvSpPr>
        <p:spPr>
          <a:xfrm>
            <a:off x="6219400" y="3876325"/>
            <a:ext cx="2644849" cy="1840081"/>
          </a:xfrm>
          <a:prstGeom prst="rect">
            <a:avLst/>
          </a:prstGeom>
          <a:noFill/>
          <a:ln>
            <a:solidFill>
              <a:schemeClr val="tx2">
                <a:lumMod val="50000"/>
                <a:lumOff val="50000"/>
              </a:schemeClr>
            </a:solidFill>
          </a:ln>
        </p:spPr>
        <p:txBody>
          <a:bodyPr vert="horz" anchor="ctr"/>
          <a:lstStyle>
            <a:lvl1pPr marL="0" indent="0" algn="l" defTabSz="457200" rtl="0" eaLnBrk="1" latinLnBrk="0" hangingPunct="1">
              <a:lnSpc>
                <a:spcPct val="120000"/>
              </a:lnSpc>
              <a:spcBef>
                <a:spcPct val="20000"/>
              </a:spcBef>
              <a:buFont typeface="Arial"/>
              <a:buNone/>
              <a:defRPr sz="800" kern="1200" baseline="0">
                <a:solidFill>
                  <a:schemeClr val="bg1">
                    <a:lumMod val="50000"/>
                  </a:schemeClr>
                </a:solidFill>
                <a:latin typeface="Roboto condensed"/>
                <a:ea typeface="+mn-ea"/>
                <a:cs typeface="Roboto condensed"/>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1450" indent="-171450">
              <a:lnSpc>
                <a:spcPct val="100000"/>
              </a:lnSpc>
              <a:buFont typeface="Wingdings" panose="05000000000000000000" pitchFamily="2" charset="2"/>
              <a:buChar char="ü"/>
              <a:defRPr/>
            </a:pPr>
            <a:r>
              <a:rPr lang="en-US" sz="1200">
                <a:solidFill>
                  <a:schemeClr val="tx1"/>
                </a:solidFill>
                <a:latin typeface="Poppins" panose="00000500000000000000" pitchFamily="2" charset="0"/>
                <a:ea typeface="Lato" panose="020F0502020204030203" pitchFamily="34" charset="0"/>
                <a:cs typeface="Poppins" panose="00000500000000000000" pitchFamily="2" charset="0"/>
              </a:rPr>
              <a:t>Developed a robust network of SMEs within NESO and across the broader industry, fostering collaboration and knowledge sharing.</a:t>
            </a:r>
          </a:p>
          <a:p>
            <a:pPr marL="171450" indent="-171450">
              <a:lnSpc>
                <a:spcPct val="100000"/>
              </a:lnSpc>
              <a:buFont typeface="Wingdings" panose="05000000000000000000" pitchFamily="2" charset="2"/>
              <a:buChar char="ü"/>
              <a:defRPr/>
            </a:pPr>
            <a:r>
              <a:rPr lang="en-US" sz="1200">
                <a:solidFill>
                  <a:schemeClr val="tx1"/>
                </a:solidFill>
                <a:latin typeface="Poppins" panose="00000500000000000000" pitchFamily="2" charset="0"/>
                <a:ea typeface="Lato" panose="020F0502020204030203" pitchFamily="34" charset="0"/>
                <a:cs typeface="Poppins" panose="00000500000000000000" pitchFamily="2" charset="0"/>
              </a:rPr>
              <a:t>Broadcast what the REVEAL Live Trial Environment was during the NESO Balancing Programme Industry Event</a:t>
            </a:r>
          </a:p>
        </p:txBody>
      </p:sp>
      <p:sp>
        <p:nvSpPr>
          <p:cNvPr id="49" name="Rectangle 48">
            <a:extLst>
              <a:ext uri="{FF2B5EF4-FFF2-40B4-BE49-F238E27FC236}">
                <a16:creationId xmlns:a16="http://schemas.microsoft.com/office/drawing/2014/main" id="{19CE2BEC-2BF1-FFE9-2A0E-C46A2473A450}"/>
              </a:ext>
            </a:extLst>
          </p:cNvPr>
          <p:cNvSpPr/>
          <p:nvPr/>
        </p:nvSpPr>
        <p:spPr>
          <a:xfrm>
            <a:off x="9015480" y="3343883"/>
            <a:ext cx="2633999" cy="532443"/>
          </a:xfrm>
          <a:prstGeom prst="rect">
            <a:avLst/>
          </a:prstGeom>
          <a:solidFill>
            <a:schemeClr val="accent1">
              <a:lumMod val="75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300">
              <a:latin typeface="Poppins" panose="00000500000000000000" pitchFamily="2" charset="0"/>
              <a:cs typeface="Poppins" panose="00000500000000000000" pitchFamily="2" charset="0"/>
            </a:endParaRPr>
          </a:p>
        </p:txBody>
      </p:sp>
      <p:sp>
        <p:nvSpPr>
          <p:cNvPr id="50" name="Text Placeholder 8">
            <a:extLst>
              <a:ext uri="{FF2B5EF4-FFF2-40B4-BE49-F238E27FC236}">
                <a16:creationId xmlns:a16="http://schemas.microsoft.com/office/drawing/2014/main" id="{D8CE943A-1412-A8C0-A8DF-E7316937CF69}"/>
              </a:ext>
            </a:extLst>
          </p:cNvPr>
          <p:cNvSpPr txBox="1">
            <a:spLocks/>
          </p:cNvSpPr>
          <p:nvPr/>
        </p:nvSpPr>
        <p:spPr>
          <a:xfrm>
            <a:off x="9011039" y="3876325"/>
            <a:ext cx="2634000" cy="1840081"/>
          </a:xfrm>
          <a:prstGeom prst="rect">
            <a:avLst/>
          </a:prstGeom>
          <a:noFill/>
          <a:ln>
            <a:solidFill>
              <a:schemeClr val="accent1">
                <a:lumMod val="75000"/>
              </a:schemeClr>
            </a:solidFill>
          </a:ln>
        </p:spPr>
        <p:txBody>
          <a:bodyPr vert="horz" anchor="ctr"/>
          <a:lstStyle>
            <a:lvl1pPr marL="0" indent="0" algn="l" defTabSz="457200" rtl="0" eaLnBrk="1" latinLnBrk="0" hangingPunct="1">
              <a:lnSpc>
                <a:spcPct val="120000"/>
              </a:lnSpc>
              <a:spcBef>
                <a:spcPct val="20000"/>
              </a:spcBef>
              <a:buFont typeface="Arial"/>
              <a:buNone/>
              <a:defRPr sz="800" kern="1200" baseline="0">
                <a:solidFill>
                  <a:schemeClr val="bg1">
                    <a:lumMod val="50000"/>
                  </a:schemeClr>
                </a:solidFill>
                <a:latin typeface="Roboto condensed"/>
                <a:ea typeface="+mn-ea"/>
                <a:cs typeface="Roboto condensed"/>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1450" indent="-171450">
              <a:lnSpc>
                <a:spcPct val="100000"/>
              </a:lnSpc>
              <a:buFont typeface="Wingdings" panose="05000000000000000000" pitchFamily="2" charset="2"/>
              <a:buChar char="ü"/>
              <a:defRPr/>
            </a:pPr>
            <a:r>
              <a:rPr lang="en-US" sz="1200">
                <a:solidFill>
                  <a:schemeClr val="tx1"/>
                </a:solidFill>
                <a:latin typeface="Poppins" panose="00000500000000000000" pitchFamily="2" charset="0"/>
                <a:ea typeface="Lato" panose="020F0502020204030203" pitchFamily="34" charset="0"/>
                <a:cs typeface="Poppins" panose="00000500000000000000" pitchFamily="2" charset="0"/>
              </a:rPr>
              <a:t>Built a comprehensive understanding of the tools, processes, and ways of working required to enable successful project delivery and future scalability</a:t>
            </a:r>
          </a:p>
        </p:txBody>
      </p:sp>
      <p:pic>
        <p:nvPicPr>
          <p:cNvPr id="52" name="Graphic 51" descr="Blueprint outline">
            <a:extLst>
              <a:ext uri="{FF2B5EF4-FFF2-40B4-BE49-F238E27FC236}">
                <a16:creationId xmlns:a16="http://schemas.microsoft.com/office/drawing/2014/main" id="{6723EC11-D7BF-2B96-0A56-B1B0169759F2}"/>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4489883" y="2643235"/>
            <a:ext cx="630530" cy="666553"/>
          </a:xfrm>
          <a:prstGeom prst="rect">
            <a:avLst/>
          </a:prstGeom>
        </p:spPr>
      </p:pic>
      <p:pic>
        <p:nvPicPr>
          <p:cNvPr id="53" name="Graphic 52" descr="Connections with solid fill">
            <a:extLst>
              <a:ext uri="{FF2B5EF4-FFF2-40B4-BE49-F238E27FC236}">
                <a16:creationId xmlns:a16="http://schemas.microsoft.com/office/drawing/2014/main" id="{C06372D3-D538-E8D6-EBB4-A7C7EB99F1C6}"/>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7071587" y="2643235"/>
            <a:ext cx="666619" cy="655533"/>
          </a:xfrm>
          <a:prstGeom prst="rect">
            <a:avLst/>
          </a:prstGeom>
        </p:spPr>
      </p:pic>
      <p:pic>
        <p:nvPicPr>
          <p:cNvPr id="54" name="Graphic 53" descr="Bar graph with upward trend outline">
            <a:extLst>
              <a:ext uri="{FF2B5EF4-FFF2-40B4-BE49-F238E27FC236}">
                <a16:creationId xmlns:a16="http://schemas.microsoft.com/office/drawing/2014/main" id="{C53C094B-C323-C5AB-CDEE-77467C6A1728}"/>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9904384" y="2711823"/>
            <a:ext cx="666617" cy="574909"/>
          </a:xfrm>
          <a:prstGeom prst="rect">
            <a:avLst/>
          </a:prstGeom>
        </p:spPr>
      </p:pic>
      <p:cxnSp>
        <p:nvCxnSpPr>
          <p:cNvPr id="67" name="Connector: Elbow 66">
            <a:extLst>
              <a:ext uri="{FF2B5EF4-FFF2-40B4-BE49-F238E27FC236}">
                <a16:creationId xmlns:a16="http://schemas.microsoft.com/office/drawing/2014/main" id="{F3CED38F-9524-BCB2-8893-DA9BCB270841}"/>
              </a:ext>
            </a:extLst>
          </p:cNvPr>
          <p:cNvCxnSpPr>
            <a:cxnSpLocks/>
            <a:stCxn id="9" idx="1"/>
          </p:cNvCxnSpPr>
          <p:nvPr/>
        </p:nvCxnSpPr>
        <p:spPr>
          <a:xfrm rot="10800000" flipV="1">
            <a:off x="1956145" y="2344036"/>
            <a:ext cx="3636520" cy="352788"/>
          </a:xfrm>
          <a:prstGeom prst="bentConnector3">
            <a:avLst>
              <a:gd name="adj1" fmla="val 100028"/>
            </a:avLst>
          </a:prstGeom>
          <a:ln>
            <a:solidFill>
              <a:schemeClr val="bg2">
                <a:lumMod val="90000"/>
                <a:lumOff val="1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80" name="Connector: Elbow 79">
            <a:extLst>
              <a:ext uri="{FF2B5EF4-FFF2-40B4-BE49-F238E27FC236}">
                <a16:creationId xmlns:a16="http://schemas.microsoft.com/office/drawing/2014/main" id="{7D3529D6-7D67-2E5F-1690-1A0128564A70}"/>
              </a:ext>
            </a:extLst>
          </p:cNvPr>
          <p:cNvCxnSpPr>
            <a:cxnSpLocks/>
            <a:stCxn id="9" idx="3"/>
            <a:endCxn id="54" idx="0"/>
          </p:cNvCxnSpPr>
          <p:nvPr/>
        </p:nvCxnSpPr>
        <p:spPr>
          <a:xfrm>
            <a:off x="6580117" y="2344036"/>
            <a:ext cx="3657576" cy="367787"/>
          </a:xfrm>
          <a:prstGeom prst="bentConnector2">
            <a:avLst/>
          </a:prstGeom>
          <a:ln>
            <a:solidFill>
              <a:schemeClr val="bg2">
                <a:lumMod val="90000"/>
                <a:lumOff val="1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87" name="Connector: Elbow 86">
            <a:extLst>
              <a:ext uri="{FF2B5EF4-FFF2-40B4-BE49-F238E27FC236}">
                <a16:creationId xmlns:a16="http://schemas.microsoft.com/office/drawing/2014/main" id="{12FDEC78-7032-32C0-3CE3-C8F5C645873F}"/>
              </a:ext>
            </a:extLst>
          </p:cNvPr>
          <p:cNvCxnSpPr>
            <a:cxnSpLocks/>
            <a:stCxn id="9" idx="1"/>
            <a:endCxn id="52" idx="0"/>
          </p:cNvCxnSpPr>
          <p:nvPr/>
        </p:nvCxnSpPr>
        <p:spPr>
          <a:xfrm rot="10800000" flipV="1">
            <a:off x="4805149" y="2344035"/>
            <a:ext cx="787517" cy="299199"/>
          </a:xfrm>
          <a:prstGeom prst="bentConnector2">
            <a:avLst/>
          </a:prstGeom>
          <a:ln>
            <a:solidFill>
              <a:schemeClr val="bg2">
                <a:lumMod val="90000"/>
                <a:lumOff val="1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88" name="Connector: Elbow 87">
            <a:extLst>
              <a:ext uri="{FF2B5EF4-FFF2-40B4-BE49-F238E27FC236}">
                <a16:creationId xmlns:a16="http://schemas.microsoft.com/office/drawing/2014/main" id="{CEAA5EB2-F99C-FD2B-3C59-1CF92CD64798}"/>
              </a:ext>
            </a:extLst>
          </p:cNvPr>
          <p:cNvCxnSpPr>
            <a:cxnSpLocks/>
            <a:stCxn id="9" idx="3"/>
            <a:endCxn id="53" idx="0"/>
          </p:cNvCxnSpPr>
          <p:nvPr/>
        </p:nvCxnSpPr>
        <p:spPr>
          <a:xfrm>
            <a:off x="6580117" y="2344036"/>
            <a:ext cx="824780" cy="299199"/>
          </a:xfrm>
          <a:prstGeom prst="bentConnector2">
            <a:avLst/>
          </a:prstGeom>
          <a:ln>
            <a:solidFill>
              <a:schemeClr val="bg2">
                <a:lumMod val="90000"/>
                <a:lumOff val="1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D6CD5DEE-D162-A0D7-A589-0843D43206DB}"/>
              </a:ext>
            </a:extLst>
          </p:cNvPr>
          <p:cNvSpPr txBox="1"/>
          <p:nvPr/>
        </p:nvSpPr>
        <p:spPr>
          <a:xfrm>
            <a:off x="600590" y="3359163"/>
            <a:ext cx="2643625" cy="461665"/>
          </a:xfrm>
          <a:prstGeom prst="rect">
            <a:avLst/>
          </a:prstGeom>
          <a:noFill/>
        </p:spPr>
        <p:txBody>
          <a:bodyPr wrap="square">
            <a:spAutoFit/>
          </a:bodyPr>
          <a:lstStyle/>
          <a:p>
            <a:pPr algn="ctr"/>
            <a:r>
              <a:rPr lang="en-GB" sz="1200" b="1">
                <a:solidFill>
                  <a:schemeClr val="bg1"/>
                </a:solidFill>
                <a:latin typeface="Poppins" panose="00000500000000000000" pitchFamily="2" charset="0"/>
                <a:cs typeface="Poppins" panose="00000500000000000000" pitchFamily="2" charset="0"/>
              </a:rPr>
              <a:t>Proven Connectivity to Balancing Mechanism Units</a:t>
            </a:r>
          </a:p>
        </p:txBody>
      </p:sp>
      <p:sp>
        <p:nvSpPr>
          <p:cNvPr id="6" name="TextBox 5">
            <a:extLst>
              <a:ext uri="{FF2B5EF4-FFF2-40B4-BE49-F238E27FC236}">
                <a16:creationId xmlns:a16="http://schemas.microsoft.com/office/drawing/2014/main" id="{43B129FA-6A56-FCB1-EAF2-F506625D68B3}"/>
              </a:ext>
            </a:extLst>
          </p:cNvPr>
          <p:cNvSpPr txBox="1"/>
          <p:nvPr/>
        </p:nvSpPr>
        <p:spPr>
          <a:xfrm>
            <a:off x="3456634" y="3385177"/>
            <a:ext cx="2619938" cy="461665"/>
          </a:xfrm>
          <a:prstGeom prst="rect">
            <a:avLst/>
          </a:prstGeom>
          <a:noFill/>
        </p:spPr>
        <p:txBody>
          <a:bodyPr wrap="square">
            <a:spAutoFit/>
          </a:bodyPr>
          <a:lstStyle/>
          <a:p>
            <a:pPr algn="ctr"/>
            <a:r>
              <a:rPr lang="en-GB" sz="1200" b="1">
                <a:solidFill>
                  <a:schemeClr val="bg1"/>
                </a:solidFill>
                <a:latin typeface="Poppins" panose="00000500000000000000" pitchFamily="2" charset="0"/>
                <a:cs typeface="Poppins" panose="00000500000000000000" pitchFamily="2" charset="0"/>
              </a:rPr>
              <a:t>Integrated Solution Implementation</a:t>
            </a:r>
          </a:p>
        </p:txBody>
      </p:sp>
      <p:sp>
        <p:nvSpPr>
          <p:cNvPr id="11" name="TextBox 10">
            <a:extLst>
              <a:ext uri="{FF2B5EF4-FFF2-40B4-BE49-F238E27FC236}">
                <a16:creationId xmlns:a16="http://schemas.microsoft.com/office/drawing/2014/main" id="{8B4A4897-9969-46B7-CA9F-996BB6D56159}"/>
              </a:ext>
            </a:extLst>
          </p:cNvPr>
          <p:cNvSpPr txBox="1"/>
          <p:nvPr/>
        </p:nvSpPr>
        <p:spPr>
          <a:xfrm>
            <a:off x="6250991" y="3451495"/>
            <a:ext cx="2619938" cy="276999"/>
          </a:xfrm>
          <a:prstGeom prst="rect">
            <a:avLst/>
          </a:prstGeom>
          <a:noFill/>
        </p:spPr>
        <p:txBody>
          <a:bodyPr wrap="square">
            <a:spAutoFit/>
          </a:bodyPr>
          <a:lstStyle/>
          <a:p>
            <a:pPr algn="ctr"/>
            <a:r>
              <a:rPr lang="en-GB" sz="1200" b="1">
                <a:solidFill>
                  <a:schemeClr val="bg1"/>
                </a:solidFill>
                <a:latin typeface="Poppins" panose="00000500000000000000" pitchFamily="2" charset="0"/>
                <a:cs typeface="Poppins" panose="00000500000000000000" pitchFamily="2" charset="0"/>
              </a:rPr>
              <a:t>Established SME Network</a:t>
            </a:r>
          </a:p>
        </p:txBody>
      </p:sp>
      <p:sp>
        <p:nvSpPr>
          <p:cNvPr id="12" name="TextBox 11">
            <a:extLst>
              <a:ext uri="{FF2B5EF4-FFF2-40B4-BE49-F238E27FC236}">
                <a16:creationId xmlns:a16="http://schemas.microsoft.com/office/drawing/2014/main" id="{A1FA0CAD-6642-0324-E802-EFEC65AE4D48}"/>
              </a:ext>
            </a:extLst>
          </p:cNvPr>
          <p:cNvSpPr txBox="1"/>
          <p:nvPr/>
        </p:nvSpPr>
        <p:spPr>
          <a:xfrm>
            <a:off x="9028622" y="3460826"/>
            <a:ext cx="2619938" cy="276999"/>
          </a:xfrm>
          <a:prstGeom prst="rect">
            <a:avLst/>
          </a:prstGeom>
          <a:noFill/>
        </p:spPr>
        <p:txBody>
          <a:bodyPr wrap="square">
            <a:spAutoFit/>
          </a:bodyPr>
          <a:lstStyle/>
          <a:p>
            <a:pPr algn="ctr"/>
            <a:r>
              <a:rPr lang="en-GB" sz="1200" b="1">
                <a:solidFill>
                  <a:schemeClr val="bg1"/>
                </a:solidFill>
                <a:latin typeface="Poppins" panose="00000500000000000000" pitchFamily="2" charset="0"/>
                <a:cs typeface="Poppins" panose="00000500000000000000" pitchFamily="2" charset="0"/>
              </a:rPr>
              <a:t>Enhanced Delivery Framework</a:t>
            </a:r>
          </a:p>
        </p:txBody>
      </p:sp>
      <p:pic>
        <p:nvPicPr>
          <p:cNvPr id="9" name="Picture 8">
            <a:extLst>
              <a:ext uri="{FF2B5EF4-FFF2-40B4-BE49-F238E27FC236}">
                <a16:creationId xmlns:a16="http://schemas.microsoft.com/office/drawing/2014/main" id="{9AFEBD22-BA1A-4305-2D83-B31F8FA47E7D}"/>
              </a:ext>
            </a:extLst>
          </p:cNvPr>
          <p:cNvPicPr>
            <a:picLocks noChangeAspect="1"/>
          </p:cNvPicPr>
          <p:nvPr/>
        </p:nvPicPr>
        <p:blipFill>
          <a:blip r:embed="rId11"/>
          <a:stretch>
            <a:fillRect/>
          </a:stretch>
        </p:blipFill>
        <p:spPr>
          <a:xfrm>
            <a:off x="5592665" y="1850310"/>
            <a:ext cx="987452" cy="987452"/>
          </a:xfrm>
          <a:prstGeom prst="rect">
            <a:avLst/>
          </a:prstGeom>
        </p:spPr>
      </p:pic>
      <p:pic>
        <p:nvPicPr>
          <p:cNvPr id="7" name="Picture 6">
            <a:extLst>
              <a:ext uri="{FF2B5EF4-FFF2-40B4-BE49-F238E27FC236}">
                <a16:creationId xmlns:a16="http://schemas.microsoft.com/office/drawing/2014/main" id="{AC1D4004-8F02-6B5B-CCD0-F5F774B02703}"/>
              </a:ext>
            </a:extLst>
          </p:cNvPr>
          <p:cNvPicPr>
            <a:picLocks noChangeAspect="1"/>
          </p:cNvPicPr>
          <p:nvPr/>
        </p:nvPicPr>
        <p:blipFill>
          <a:blip r:embed="rId12"/>
          <a:stretch>
            <a:fillRect/>
          </a:stretch>
        </p:blipFill>
        <p:spPr>
          <a:xfrm>
            <a:off x="540205" y="2094"/>
            <a:ext cx="1648055" cy="400106"/>
          </a:xfrm>
          <a:prstGeom prst="rect">
            <a:avLst/>
          </a:prstGeom>
        </p:spPr>
      </p:pic>
    </p:spTree>
    <p:extLst>
      <p:ext uri="{BB962C8B-B14F-4D97-AF65-F5344CB8AC3E}">
        <p14:creationId xmlns:p14="http://schemas.microsoft.com/office/powerpoint/2010/main" val="23376094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6B9ED39B-88B4-1C52-BC11-26B201C5D0B9}"/>
              </a:ext>
            </a:extLst>
          </p:cNvPr>
          <p:cNvSpPr txBox="1">
            <a:spLocks/>
          </p:cNvSpPr>
          <p:nvPr/>
        </p:nvSpPr>
        <p:spPr>
          <a:xfrm>
            <a:off x="540205" y="1314244"/>
            <a:ext cx="10515600" cy="1005348"/>
          </a:xfrm>
          <a:prstGeom prst="rect">
            <a:avLst/>
          </a:prstGeom>
          <a:ln>
            <a:noFill/>
          </a:ln>
        </p:spPr>
        <p:txBody>
          <a:bodyPr lIns="0" tIns="45720" rIns="91440" bIns="45720" numCol="1" anchor="t"/>
          <a:lstStyle>
            <a:lvl1pPr marL="285750" indent="-285750" defTabSz="914377">
              <a:lnSpc>
                <a:spcPct val="90000"/>
              </a:lnSpc>
              <a:spcBef>
                <a:spcPts val="1000"/>
              </a:spcBef>
              <a:buClr>
                <a:srgbClr val="0070C0"/>
              </a:buClr>
              <a:buFont typeface="Arial" panose="020B0604020202020204" pitchFamily="34" charset="0"/>
              <a:buChar char="•"/>
              <a:defRPr sz="1600" b="1" i="0">
                <a:solidFill>
                  <a:srgbClr val="FEBE23"/>
                </a:solidFill>
                <a:latin typeface="HelveticaNeueLT Pro 55 Roman" panose="020B0604020202020204" pitchFamily="34" charset="77"/>
              </a:defRPr>
            </a:lvl1pPr>
            <a:lvl2pPr marL="457189" indent="0" defTabSz="914377">
              <a:lnSpc>
                <a:spcPct val="90000"/>
              </a:lnSpc>
              <a:spcBef>
                <a:spcPts val="500"/>
              </a:spcBef>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77" indent="0" defTabSz="914377">
              <a:lnSpc>
                <a:spcPct val="90000"/>
              </a:lnSpc>
              <a:spcBef>
                <a:spcPts val="500"/>
              </a:spcBef>
              <a:buFont typeface="Arial" panose="020B0604020202020204" pitchFamily="34" charset="0"/>
              <a:buNone/>
              <a:defRPr sz="1400" b="0" i="0">
                <a:solidFill>
                  <a:srgbClr val="E8BC28"/>
                </a:solidFill>
                <a:latin typeface="HelveticaNeueLT Std Lt" panose="020B0403020202020204" pitchFamily="34" charset="0"/>
              </a:defRPr>
            </a:lvl3pPr>
            <a:lvl4pPr marL="1371566" indent="0" defTabSz="914377">
              <a:lnSpc>
                <a:spcPct val="90000"/>
              </a:lnSpc>
              <a:spcBef>
                <a:spcPts val="500"/>
              </a:spcBef>
              <a:buFont typeface="Arial" panose="020B0604020202020204" pitchFamily="34" charset="0"/>
              <a:buNone/>
              <a:defRPr sz="1400" b="0" i="0">
                <a:solidFill>
                  <a:srgbClr val="E8BC28"/>
                </a:solidFill>
                <a:latin typeface="HelveticaNeueLT Std Lt" panose="020B0403020202020204" pitchFamily="34" charset="0"/>
              </a:defRPr>
            </a:lvl4pPr>
            <a:lvl5pPr marL="1828755" indent="0" defTabSz="914377">
              <a:lnSpc>
                <a:spcPct val="90000"/>
              </a:lnSpc>
              <a:spcBef>
                <a:spcPts val="500"/>
              </a:spcBef>
              <a:buFont typeface="Arial" panose="020B0604020202020204" pitchFamily="34" charset="0"/>
              <a:buNone/>
              <a:defRPr b="0" i="0">
                <a:latin typeface="HelveticaNeueLT Std Thin" panose="020B0403020202020204" pitchFamily="34" charset="0"/>
              </a:defRPr>
            </a:lvl5pPr>
            <a:lvl6pPr marL="2514537" indent="-228594" defTabSz="914377">
              <a:lnSpc>
                <a:spcPct val="90000"/>
              </a:lnSpc>
              <a:spcBef>
                <a:spcPts val="500"/>
              </a:spcBef>
              <a:buFont typeface="Arial" panose="020B0604020202020204" pitchFamily="34" charset="0"/>
              <a:buChar char="•"/>
            </a:lvl6pPr>
            <a:lvl7pPr marL="2971726" indent="-228594" defTabSz="914377">
              <a:lnSpc>
                <a:spcPct val="90000"/>
              </a:lnSpc>
              <a:spcBef>
                <a:spcPts val="500"/>
              </a:spcBef>
              <a:buFont typeface="Arial" panose="020B0604020202020204" pitchFamily="34" charset="0"/>
              <a:buChar char="•"/>
            </a:lvl7pPr>
            <a:lvl8pPr marL="3428914" indent="-228594" defTabSz="914377">
              <a:lnSpc>
                <a:spcPct val="90000"/>
              </a:lnSpc>
              <a:spcBef>
                <a:spcPts val="500"/>
              </a:spcBef>
              <a:buFont typeface="Arial" panose="020B0604020202020204" pitchFamily="34" charset="0"/>
              <a:buChar char="•"/>
            </a:lvl8pPr>
            <a:lvl9pPr marL="3886103" indent="-228594" defTabSz="914377">
              <a:lnSpc>
                <a:spcPct val="90000"/>
              </a:lnSpc>
              <a:spcBef>
                <a:spcPts val="500"/>
              </a:spcBef>
              <a:buFont typeface="Arial" panose="020B0604020202020204" pitchFamily="34" charset="0"/>
              <a:buChar char="•"/>
            </a:lvl9pPr>
          </a:lstStyle>
          <a:p>
            <a:pPr marL="0" indent="0">
              <a:buNone/>
              <a:defRPr/>
            </a:pPr>
            <a:r>
              <a:rPr lang="en-US" sz="1400" b="0">
                <a:solidFill>
                  <a:schemeClr val="tx1"/>
                </a:solidFill>
                <a:latin typeface="Poppins" panose="00000500000000000000" pitchFamily="2" charset="0"/>
                <a:cs typeface="Poppins" panose="00000500000000000000" pitchFamily="2" charset="0"/>
              </a:rPr>
              <a:t>As part of the proof-of-concept delivery in Phase 4 of the REVEAL programme, the Live Trial Environment was </a:t>
            </a:r>
            <a:r>
              <a:rPr lang="en-GB" sz="1400" b="0">
                <a:solidFill>
                  <a:schemeClr val="tx1"/>
                </a:solidFill>
                <a:latin typeface="Poppins" panose="00000500000000000000" pitchFamily="2" charset="0"/>
                <a:cs typeface="Poppins" panose="00000500000000000000" pitchFamily="2" charset="0"/>
              </a:rPr>
              <a:t>integrated with Kraken Flex via a site-to-site VPN tunnel. The integration testing was delivered to demonstrate that it is feasible to exchange EDL, EDT and Operational Metering data via this internet connection, in a secure and effective manner. All arising issues raised during testing were remediated and retested to deliver a successful test outcome.</a:t>
            </a:r>
            <a:endParaRPr lang="en-US">
              <a:solidFill>
                <a:schemeClr val="tx1"/>
              </a:solidFill>
              <a:latin typeface="Poppins" panose="00000500000000000000" pitchFamily="2" charset="0"/>
              <a:cs typeface="Poppins" panose="00000500000000000000" pitchFamily="2" charset="0"/>
            </a:endParaRPr>
          </a:p>
        </p:txBody>
      </p:sp>
      <p:sp>
        <p:nvSpPr>
          <p:cNvPr id="61" name="TextBox 60">
            <a:extLst>
              <a:ext uri="{FF2B5EF4-FFF2-40B4-BE49-F238E27FC236}">
                <a16:creationId xmlns:a16="http://schemas.microsoft.com/office/drawing/2014/main" id="{81CC67C4-8C80-AB0D-16D9-9EC6140DF41A}"/>
              </a:ext>
            </a:extLst>
          </p:cNvPr>
          <p:cNvSpPr txBox="1"/>
          <p:nvPr/>
        </p:nvSpPr>
        <p:spPr>
          <a:xfrm>
            <a:off x="422914" y="2394408"/>
            <a:ext cx="4101731" cy="4062651"/>
          </a:xfrm>
          <a:prstGeom prst="rect">
            <a:avLst/>
          </a:prstGeom>
          <a:noFill/>
        </p:spPr>
        <p:txBody>
          <a:bodyPr wrap="square">
            <a:spAutoFit/>
          </a:bodyPr>
          <a:lstStyle/>
          <a:p>
            <a:pPr algn="ctr">
              <a:spcAft>
                <a:spcPts val="600"/>
              </a:spcAft>
            </a:pPr>
            <a:r>
              <a:rPr lang="en-GB" sz="1100" b="1">
                <a:solidFill>
                  <a:srgbClr val="CC3ABF"/>
                </a:solidFill>
                <a:latin typeface="Poppins" panose="00000500000000000000" pitchFamily="2" charset="0"/>
                <a:cs typeface="Poppins" panose="00000500000000000000" pitchFamily="2" charset="0"/>
              </a:rPr>
              <a:t>Submission &amp; Control (EDL &amp; EDT) Integration Testing</a:t>
            </a:r>
          </a:p>
          <a:p>
            <a:pPr algn="ctr"/>
            <a:r>
              <a:rPr lang="en-GB" sz="1100">
                <a:latin typeface="Poppins" panose="00000500000000000000" pitchFamily="2" charset="0"/>
                <a:cs typeface="Poppins" panose="00000500000000000000" pitchFamily="2" charset="0"/>
              </a:rPr>
              <a:t>The Live Trial Environment is based upon the Balancing Mechanism EDL and EDL Message Interface Specification which is the main mechanism used by Balancing Mechanism market participants, who typically own or operate Balancing Mechanism Units (BMUs). </a:t>
            </a:r>
          </a:p>
          <a:p>
            <a:pPr algn="ctr"/>
            <a:endParaRPr lang="en-GB" sz="1100">
              <a:latin typeface="Poppins" panose="00000500000000000000" pitchFamily="2" charset="0"/>
              <a:cs typeface="Poppins" panose="00000500000000000000" pitchFamily="2" charset="0"/>
            </a:endParaRPr>
          </a:p>
          <a:p>
            <a:pPr algn="ctr"/>
            <a:r>
              <a:rPr lang="en-GB" sz="1100">
                <a:latin typeface="Poppins" panose="00000500000000000000" pitchFamily="2" charset="0"/>
                <a:cs typeface="Poppins" panose="00000500000000000000" pitchFamily="2" charset="0"/>
              </a:rPr>
              <a:t>EDL &amp; EDT have an aspect to the interface that include Submission for inbound traffic to NESO systems which contains information about a BMU’s operating parameters (e.g. available power).</a:t>
            </a:r>
          </a:p>
          <a:p>
            <a:pPr algn="ctr"/>
            <a:endParaRPr lang="en-GB" sz="1100">
              <a:latin typeface="Poppins" panose="00000500000000000000" pitchFamily="2" charset="0"/>
              <a:cs typeface="Poppins" panose="00000500000000000000" pitchFamily="2" charset="0"/>
            </a:endParaRPr>
          </a:p>
          <a:p>
            <a:pPr algn="ctr"/>
            <a:r>
              <a:rPr lang="en-GB" sz="1100">
                <a:latin typeface="Poppins" panose="00000500000000000000" pitchFamily="2" charset="0"/>
                <a:cs typeface="Poppins" panose="00000500000000000000" pitchFamily="2" charset="0"/>
              </a:rPr>
              <a:t>EDL has an Instruction for outbound traffic to Market Participant systems which contains a specific instruction which should be actioned by a BMU (e.g. power dispatch).</a:t>
            </a:r>
          </a:p>
          <a:p>
            <a:pPr algn="ctr"/>
            <a:endParaRPr lang="en-GB" sz="1100">
              <a:latin typeface="Poppins" panose="00000500000000000000" pitchFamily="2" charset="0"/>
              <a:cs typeface="Poppins" panose="00000500000000000000" pitchFamily="2" charset="0"/>
            </a:endParaRPr>
          </a:p>
          <a:p>
            <a:pPr algn="ctr"/>
            <a:r>
              <a:rPr lang="en-GB" sz="1100">
                <a:latin typeface="Poppins" panose="00000500000000000000" pitchFamily="2" charset="0"/>
                <a:cs typeface="Poppins" panose="00000500000000000000" pitchFamily="2" charset="0"/>
              </a:rPr>
              <a:t>EDT has an Instruction for outbound traffic to a Market Participant systems which contains a ‘response’ message to any received EDT submission, confirming the receipt of the message, plus an acceptance or rejection of the data received.</a:t>
            </a:r>
          </a:p>
        </p:txBody>
      </p:sp>
      <p:sp>
        <p:nvSpPr>
          <p:cNvPr id="3" name="Title 1">
            <a:extLst>
              <a:ext uri="{FF2B5EF4-FFF2-40B4-BE49-F238E27FC236}">
                <a16:creationId xmlns:a16="http://schemas.microsoft.com/office/drawing/2014/main" id="{42E246F7-829D-6D9C-6A14-1F9CBBEDF6C1}"/>
              </a:ext>
            </a:extLst>
          </p:cNvPr>
          <p:cNvSpPr txBox="1">
            <a:spLocks/>
          </p:cNvSpPr>
          <p:nvPr/>
        </p:nvSpPr>
        <p:spPr>
          <a:xfrm>
            <a:off x="540205" y="567566"/>
            <a:ext cx="10515600" cy="694482"/>
          </a:xfrm>
          <a:prstGeom prst="rect">
            <a:avLst/>
          </a:prstGeom>
        </p:spPr>
        <p:txBody>
          <a:bodyPr vert="horz" lIns="0" tIns="45720" rIns="91440" bIns="45720" rtlCol="0" anchor="t">
            <a:noAutofit/>
          </a:bodyPr>
          <a:lstStyle>
            <a:lvl1pPr algn="l" defTabSz="914400" rtl="0" eaLnBrk="1" latinLnBrk="0" hangingPunct="1">
              <a:lnSpc>
                <a:spcPct val="90000"/>
              </a:lnSpc>
              <a:spcBef>
                <a:spcPct val="0"/>
              </a:spcBef>
              <a:buNone/>
              <a:defRPr sz="4400" b="1" i="0" kern="1200">
                <a:solidFill>
                  <a:schemeClr val="accent1"/>
                </a:solidFill>
                <a:latin typeface="Arial" panose="020B0604020202020204" pitchFamily="34" charset="0"/>
                <a:ea typeface="+mj-ea"/>
                <a:cs typeface="Arial" panose="020B0604020202020204" pitchFamily="34" charset="0"/>
              </a:defRPr>
            </a:lvl1pPr>
          </a:lstStyle>
          <a:p>
            <a:r>
              <a:rPr lang="en-GB" sz="2400">
                <a:solidFill>
                  <a:schemeClr val="tx2">
                    <a:lumMod val="90000"/>
                    <a:lumOff val="10000"/>
                  </a:schemeClr>
                </a:solidFill>
                <a:latin typeface="Poppins" panose="00000500000000000000" pitchFamily="2" charset="0"/>
                <a:cs typeface="Poppins" panose="00000500000000000000" pitchFamily="2" charset="0"/>
              </a:rPr>
              <a:t>The Live Trial Environment was successfully integrated with Kraken Flex via VPN to exchange signalling and metering data</a:t>
            </a:r>
          </a:p>
        </p:txBody>
      </p:sp>
      <p:grpSp>
        <p:nvGrpSpPr>
          <p:cNvPr id="8" name="Group 7">
            <a:extLst>
              <a:ext uri="{FF2B5EF4-FFF2-40B4-BE49-F238E27FC236}">
                <a16:creationId xmlns:a16="http://schemas.microsoft.com/office/drawing/2014/main" id="{9836483E-D898-E564-143C-A1B1C3B1954B}"/>
              </a:ext>
            </a:extLst>
          </p:cNvPr>
          <p:cNvGrpSpPr>
            <a:grpSpLocks noChangeAspect="1"/>
          </p:cNvGrpSpPr>
          <p:nvPr/>
        </p:nvGrpSpPr>
        <p:grpSpPr>
          <a:xfrm>
            <a:off x="4480303" y="2614861"/>
            <a:ext cx="3218639" cy="3157541"/>
            <a:chOff x="3488211" y="2380717"/>
            <a:chExt cx="4386237" cy="4302980"/>
          </a:xfrm>
        </p:grpSpPr>
        <p:grpSp>
          <p:nvGrpSpPr>
            <p:cNvPr id="9" name="Group 8">
              <a:extLst>
                <a:ext uri="{FF2B5EF4-FFF2-40B4-BE49-F238E27FC236}">
                  <a16:creationId xmlns:a16="http://schemas.microsoft.com/office/drawing/2014/main" id="{4AD77632-C0C7-78FE-3143-32367815B998}"/>
                </a:ext>
              </a:extLst>
            </p:cNvPr>
            <p:cNvGrpSpPr/>
            <p:nvPr/>
          </p:nvGrpSpPr>
          <p:grpSpPr>
            <a:xfrm>
              <a:off x="4083752" y="4665910"/>
              <a:ext cx="3153037" cy="2017787"/>
              <a:chOff x="8791890" y="7949774"/>
              <a:chExt cx="7002299" cy="4481124"/>
            </a:xfrm>
          </p:grpSpPr>
          <p:sp>
            <p:nvSpPr>
              <p:cNvPr id="10" name="Freeform 7">
                <a:extLst>
                  <a:ext uri="{FF2B5EF4-FFF2-40B4-BE49-F238E27FC236}">
                    <a16:creationId xmlns:a16="http://schemas.microsoft.com/office/drawing/2014/main" id="{653DA902-C61E-89FF-5A00-DDB377ED6F24}"/>
                  </a:ext>
                </a:extLst>
              </p:cNvPr>
              <p:cNvSpPr>
                <a:spLocks/>
              </p:cNvSpPr>
              <p:nvPr/>
            </p:nvSpPr>
            <p:spPr bwMode="auto">
              <a:xfrm>
                <a:off x="8791890" y="7949774"/>
                <a:ext cx="6863080" cy="4481124"/>
              </a:xfrm>
              <a:custGeom>
                <a:avLst/>
                <a:gdLst>
                  <a:gd name="connsiteX0" fmla="*/ 1443000 w 5008562"/>
                  <a:gd name="connsiteY0" fmla="*/ 0 h 3270250"/>
                  <a:gd name="connsiteX1" fmla="*/ 3748124 w 5008562"/>
                  <a:gd name="connsiteY1" fmla="*/ 0 h 3270250"/>
                  <a:gd name="connsiteX2" fmla="*/ 5008562 w 5008562"/>
                  <a:gd name="connsiteY2" fmla="*/ 1259920 h 3270250"/>
                  <a:gd name="connsiteX3" fmla="*/ 5008562 w 5008562"/>
                  <a:gd name="connsiteY3" fmla="*/ 2156619 h 3270250"/>
                  <a:gd name="connsiteX4" fmla="*/ 4906365 w 5008562"/>
                  <a:gd name="connsiteY4" fmla="*/ 2247424 h 3270250"/>
                  <a:gd name="connsiteX5" fmla="*/ 4781456 w 5008562"/>
                  <a:gd name="connsiteY5" fmla="*/ 2247424 h 3270250"/>
                  <a:gd name="connsiteX6" fmla="*/ 4690614 w 5008562"/>
                  <a:gd name="connsiteY6" fmla="*/ 2156619 h 3270250"/>
                  <a:gd name="connsiteX7" fmla="*/ 4690614 w 5008562"/>
                  <a:gd name="connsiteY7" fmla="*/ 1259920 h 3270250"/>
                  <a:gd name="connsiteX8" fmla="*/ 3748124 w 5008562"/>
                  <a:gd name="connsiteY8" fmla="*/ 317818 h 3270250"/>
                  <a:gd name="connsiteX9" fmla="*/ 1443000 w 5008562"/>
                  <a:gd name="connsiteY9" fmla="*/ 317818 h 3270250"/>
                  <a:gd name="connsiteX10" fmla="*/ 500510 w 5008562"/>
                  <a:gd name="connsiteY10" fmla="*/ 1259920 h 3270250"/>
                  <a:gd name="connsiteX11" fmla="*/ 500510 w 5008562"/>
                  <a:gd name="connsiteY11" fmla="*/ 2508568 h 3270250"/>
                  <a:gd name="connsiteX12" fmla="*/ 500510 w 5008562"/>
                  <a:gd name="connsiteY12" fmla="*/ 2599014 h 3270250"/>
                  <a:gd name="connsiteX13" fmla="*/ 549470 w 5008562"/>
                  <a:gd name="connsiteY13" fmla="*/ 2625589 h 3270250"/>
                  <a:gd name="connsiteX14" fmla="*/ 704850 w 5008562"/>
                  <a:gd name="connsiteY14" fmla="*/ 2917825 h 3270250"/>
                  <a:gd name="connsiteX15" fmla="*/ 352425 w 5008562"/>
                  <a:gd name="connsiteY15" fmla="*/ 3270250 h 3270250"/>
                  <a:gd name="connsiteX16" fmla="*/ 0 w 5008562"/>
                  <a:gd name="connsiteY16" fmla="*/ 2917825 h 3270250"/>
                  <a:gd name="connsiteX17" fmla="*/ 155381 w 5008562"/>
                  <a:gd name="connsiteY17" fmla="*/ 2625589 h 3270250"/>
                  <a:gd name="connsiteX18" fmla="*/ 182562 w 5008562"/>
                  <a:gd name="connsiteY18" fmla="*/ 2610835 h 3270250"/>
                  <a:gd name="connsiteX19" fmla="*/ 182562 w 5008562"/>
                  <a:gd name="connsiteY19" fmla="*/ 1259920 h 3270250"/>
                  <a:gd name="connsiteX20" fmla="*/ 1443000 w 5008562"/>
                  <a:gd name="connsiteY20" fmla="*/ 0 h 327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008562" h="3270250">
                    <a:moveTo>
                      <a:pt x="1443000" y="0"/>
                    </a:moveTo>
                    <a:cubicBezTo>
                      <a:pt x="1443000" y="0"/>
                      <a:pt x="1443000" y="0"/>
                      <a:pt x="3748124" y="0"/>
                    </a:cubicBezTo>
                    <a:cubicBezTo>
                      <a:pt x="4440797" y="0"/>
                      <a:pt x="5008562" y="567531"/>
                      <a:pt x="5008562" y="1259920"/>
                    </a:cubicBezTo>
                    <a:cubicBezTo>
                      <a:pt x="5008562" y="1259920"/>
                      <a:pt x="5008562" y="1259920"/>
                      <a:pt x="5008562" y="2156619"/>
                    </a:cubicBezTo>
                    <a:cubicBezTo>
                      <a:pt x="5008562" y="2213372"/>
                      <a:pt x="4963141" y="2247424"/>
                      <a:pt x="4906365" y="2247424"/>
                    </a:cubicBezTo>
                    <a:cubicBezTo>
                      <a:pt x="4906365" y="2247424"/>
                      <a:pt x="4906365" y="2247424"/>
                      <a:pt x="4781456" y="2247424"/>
                    </a:cubicBezTo>
                    <a:cubicBezTo>
                      <a:pt x="4724679" y="2247424"/>
                      <a:pt x="4690614" y="2213372"/>
                      <a:pt x="4690614" y="2156619"/>
                    </a:cubicBezTo>
                    <a:cubicBezTo>
                      <a:pt x="4690614" y="2156619"/>
                      <a:pt x="4690614" y="2156619"/>
                      <a:pt x="4690614" y="1259920"/>
                    </a:cubicBezTo>
                    <a:cubicBezTo>
                      <a:pt x="4690614" y="737791"/>
                      <a:pt x="4259113" y="317818"/>
                      <a:pt x="3748124" y="317818"/>
                    </a:cubicBezTo>
                    <a:cubicBezTo>
                      <a:pt x="3748124" y="317818"/>
                      <a:pt x="3748124" y="317818"/>
                      <a:pt x="1443000" y="317818"/>
                    </a:cubicBezTo>
                    <a:cubicBezTo>
                      <a:pt x="920656" y="317818"/>
                      <a:pt x="500510" y="737791"/>
                      <a:pt x="500510" y="1259920"/>
                    </a:cubicBezTo>
                    <a:cubicBezTo>
                      <a:pt x="500510" y="1259920"/>
                      <a:pt x="500510" y="1259920"/>
                      <a:pt x="500510" y="2508568"/>
                    </a:cubicBezTo>
                    <a:lnTo>
                      <a:pt x="500510" y="2599014"/>
                    </a:lnTo>
                    <a:lnTo>
                      <a:pt x="549470" y="2625589"/>
                    </a:lnTo>
                    <a:cubicBezTo>
                      <a:pt x="643215" y="2688922"/>
                      <a:pt x="704850" y="2796176"/>
                      <a:pt x="704850" y="2917825"/>
                    </a:cubicBezTo>
                    <a:cubicBezTo>
                      <a:pt x="704850" y="3112464"/>
                      <a:pt x="547064" y="3270250"/>
                      <a:pt x="352425" y="3270250"/>
                    </a:cubicBezTo>
                    <a:cubicBezTo>
                      <a:pt x="157786" y="3270250"/>
                      <a:pt x="0" y="3112464"/>
                      <a:pt x="0" y="2917825"/>
                    </a:cubicBezTo>
                    <a:cubicBezTo>
                      <a:pt x="0" y="2796176"/>
                      <a:pt x="61635" y="2688922"/>
                      <a:pt x="155381" y="2625589"/>
                    </a:cubicBezTo>
                    <a:lnTo>
                      <a:pt x="182562" y="2610835"/>
                    </a:lnTo>
                    <a:lnTo>
                      <a:pt x="182562" y="1259920"/>
                    </a:lnTo>
                    <a:cubicBezTo>
                      <a:pt x="182562" y="567531"/>
                      <a:pt x="750327" y="0"/>
                      <a:pt x="1443000" y="0"/>
                    </a:cubicBezTo>
                    <a:close/>
                  </a:path>
                </a:pathLst>
              </a:custGeom>
              <a:solidFill>
                <a:schemeClr val="tx2">
                  <a:lumMod val="90000"/>
                  <a:lumOff val="10000"/>
                </a:schemeClr>
              </a:solidFill>
              <a:ln>
                <a:noFill/>
              </a:ln>
            </p:spPr>
            <p:txBody>
              <a:bodyPr vert="horz" wrap="square" lIns="41174" tIns="20587" rIns="41174" bIns="20587" numCol="1" anchor="t" anchorCtr="0" compatLnSpc="1">
                <a:prstTxWarp prst="textNoShape">
                  <a:avLst/>
                </a:prstTxWarp>
                <a:noAutofit/>
              </a:bodyPr>
              <a:lstStyle/>
              <a:p>
                <a:pPr defTabSz="823485"/>
                <a:endParaRPr lang="en-US" sz="1621">
                  <a:solidFill>
                    <a:srgbClr val="FFFFFF"/>
                  </a:solidFill>
                  <a:latin typeface="Lato" panose="020F0502020204030203" pitchFamily="34" charset="0"/>
                </a:endParaRPr>
              </a:p>
            </p:txBody>
          </p:sp>
          <p:sp>
            <p:nvSpPr>
              <p:cNvPr id="13" name="Oval 15">
                <a:extLst>
                  <a:ext uri="{FF2B5EF4-FFF2-40B4-BE49-F238E27FC236}">
                    <a16:creationId xmlns:a16="http://schemas.microsoft.com/office/drawing/2014/main" id="{32A46889-FDB3-2A36-3886-906C05EA65E7}"/>
                  </a:ext>
                </a:extLst>
              </p:cNvPr>
              <p:cNvSpPr>
                <a:spLocks noChangeArrowheads="1"/>
              </p:cNvSpPr>
              <p:nvPr/>
            </p:nvSpPr>
            <p:spPr bwMode="auto">
              <a:xfrm>
                <a:off x="15063287" y="10468775"/>
                <a:ext cx="730902" cy="733078"/>
              </a:xfrm>
              <a:prstGeom prst="ellipse">
                <a:avLst/>
              </a:pr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1174" tIns="20587" rIns="41174" bIns="20587" numCol="1" anchor="t" anchorCtr="0" compatLnSpc="1">
                <a:prstTxWarp prst="textNoShape">
                  <a:avLst/>
                </a:prstTxWarp>
              </a:bodyPr>
              <a:lstStyle/>
              <a:p>
                <a:pPr defTabSz="823485"/>
                <a:endParaRPr lang="en-US" sz="1621">
                  <a:solidFill>
                    <a:srgbClr val="FFFFFF"/>
                  </a:solidFill>
                  <a:latin typeface="Lato" panose="020F0502020204030203" pitchFamily="34" charset="0"/>
                </a:endParaRPr>
              </a:p>
            </p:txBody>
          </p:sp>
          <p:sp>
            <p:nvSpPr>
              <p:cNvPr id="14" name="Oval 16">
                <a:extLst>
                  <a:ext uri="{FF2B5EF4-FFF2-40B4-BE49-F238E27FC236}">
                    <a16:creationId xmlns:a16="http://schemas.microsoft.com/office/drawing/2014/main" id="{1711CE2F-D17E-E530-AF7C-D73170E2C0D3}"/>
                  </a:ext>
                </a:extLst>
              </p:cNvPr>
              <p:cNvSpPr>
                <a:spLocks noChangeArrowheads="1"/>
              </p:cNvSpPr>
              <p:nvPr/>
            </p:nvSpPr>
            <p:spPr bwMode="auto">
              <a:xfrm>
                <a:off x="15265591" y="10671077"/>
                <a:ext cx="326295" cy="32847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1174" tIns="20587" rIns="41174" bIns="20587" numCol="1" anchor="t" anchorCtr="0" compatLnSpc="1">
                <a:prstTxWarp prst="textNoShape">
                  <a:avLst/>
                </a:prstTxWarp>
              </a:bodyPr>
              <a:lstStyle/>
              <a:p>
                <a:pPr defTabSz="823485"/>
                <a:endParaRPr lang="en-US" sz="1621">
                  <a:solidFill>
                    <a:srgbClr val="FFFFFF"/>
                  </a:solidFill>
                  <a:latin typeface="Lato" panose="020F0502020204030203" pitchFamily="34" charset="0"/>
                </a:endParaRPr>
              </a:p>
            </p:txBody>
          </p:sp>
        </p:grpSp>
        <p:grpSp>
          <p:nvGrpSpPr>
            <p:cNvPr id="20" name="Group 19">
              <a:extLst>
                <a:ext uri="{FF2B5EF4-FFF2-40B4-BE49-F238E27FC236}">
                  <a16:creationId xmlns:a16="http://schemas.microsoft.com/office/drawing/2014/main" id="{2BFF93D2-B018-9A7F-2015-B652DA85E44F}"/>
                </a:ext>
              </a:extLst>
            </p:cNvPr>
            <p:cNvGrpSpPr>
              <a:grpSpLocks noChangeAspect="1"/>
            </p:cNvGrpSpPr>
            <p:nvPr/>
          </p:nvGrpSpPr>
          <p:grpSpPr>
            <a:xfrm>
              <a:off x="4132727" y="2380717"/>
              <a:ext cx="3195156" cy="2088312"/>
              <a:chOff x="8900655" y="2874792"/>
              <a:chExt cx="7095839" cy="4637747"/>
            </a:xfrm>
          </p:grpSpPr>
          <p:sp>
            <p:nvSpPr>
              <p:cNvPr id="21" name="Freeform 5">
                <a:extLst>
                  <a:ext uri="{FF2B5EF4-FFF2-40B4-BE49-F238E27FC236}">
                    <a16:creationId xmlns:a16="http://schemas.microsoft.com/office/drawing/2014/main" id="{63309E21-7FB0-3365-E759-098999CFB934}"/>
                  </a:ext>
                </a:extLst>
              </p:cNvPr>
              <p:cNvSpPr>
                <a:spLocks noChangeArrowheads="1"/>
              </p:cNvSpPr>
              <p:nvPr/>
            </p:nvSpPr>
            <p:spPr bwMode="auto">
              <a:xfrm>
                <a:off x="9042050" y="2874792"/>
                <a:ext cx="6954444" cy="4637747"/>
              </a:xfrm>
              <a:custGeom>
                <a:avLst/>
                <a:gdLst>
                  <a:gd name="connsiteX0" fmla="*/ 4666457 w 5075239"/>
                  <a:gd name="connsiteY0" fmla="*/ 0 h 3384551"/>
                  <a:gd name="connsiteX1" fmla="*/ 5075239 w 5075239"/>
                  <a:gd name="connsiteY1" fmla="*/ 403225 h 3384551"/>
                  <a:gd name="connsiteX2" fmla="*/ 4895011 w 5075239"/>
                  <a:gd name="connsiteY2" fmla="*/ 737586 h 3384551"/>
                  <a:gd name="connsiteX3" fmla="*/ 4826000 w 5075239"/>
                  <a:gd name="connsiteY3" fmla="*/ 774534 h 3384551"/>
                  <a:gd name="connsiteX4" fmla="*/ 4826000 w 5075239"/>
                  <a:gd name="connsiteY4" fmla="*/ 2135255 h 3384551"/>
                  <a:gd name="connsiteX5" fmla="*/ 3565562 w 5075239"/>
                  <a:gd name="connsiteY5" fmla="*/ 3384551 h 3384551"/>
                  <a:gd name="connsiteX6" fmla="*/ 1260437 w 5075239"/>
                  <a:gd name="connsiteY6" fmla="*/ 3384551 h 3384551"/>
                  <a:gd name="connsiteX7" fmla="*/ 0 w 5075239"/>
                  <a:gd name="connsiteY7" fmla="*/ 2135255 h 3384551"/>
                  <a:gd name="connsiteX8" fmla="*/ 0 w 5075239"/>
                  <a:gd name="connsiteY8" fmla="*/ 1238032 h 3384551"/>
                  <a:gd name="connsiteX9" fmla="*/ 102197 w 5075239"/>
                  <a:gd name="connsiteY9" fmla="*/ 1135817 h 3384551"/>
                  <a:gd name="connsiteX10" fmla="*/ 227106 w 5075239"/>
                  <a:gd name="connsiteY10" fmla="*/ 1135817 h 3384551"/>
                  <a:gd name="connsiteX11" fmla="*/ 317948 w 5075239"/>
                  <a:gd name="connsiteY11" fmla="*/ 1238032 h 3384551"/>
                  <a:gd name="connsiteX12" fmla="*/ 317948 w 5075239"/>
                  <a:gd name="connsiteY12" fmla="*/ 2135255 h 3384551"/>
                  <a:gd name="connsiteX13" fmla="*/ 1260437 w 5075239"/>
                  <a:gd name="connsiteY13" fmla="*/ 3066548 h 3384551"/>
                  <a:gd name="connsiteX14" fmla="*/ 3565562 w 5075239"/>
                  <a:gd name="connsiteY14" fmla="*/ 3066548 h 3384551"/>
                  <a:gd name="connsiteX15" fmla="*/ 4508052 w 5075239"/>
                  <a:gd name="connsiteY15" fmla="*/ 2135255 h 3384551"/>
                  <a:gd name="connsiteX16" fmla="*/ 4508052 w 5075239"/>
                  <a:gd name="connsiteY16" fmla="*/ 885878 h 3384551"/>
                  <a:gd name="connsiteX17" fmla="*/ 4508052 w 5075239"/>
                  <a:gd name="connsiteY17" fmla="*/ 774981 h 3384551"/>
                  <a:gd name="connsiteX18" fmla="*/ 4507341 w 5075239"/>
                  <a:gd name="connsiteY18" fmla="*/ 774763 h 3384551"/>
                  <a:gd name="connsiteX19" fmla="*/ 4257675 w 5075239"/>
                  <a:gd name="connsiteY19" fmla="*/ 403225 h 3384551"/>
                  <a:gd name="connsiteX20" fmla="*/ 4666457 w 5075239"/>
                  <a:gd name="connsiteY20" fmla="*/ 0 h 3384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075239" h="3384551">
                    <a:moveTo>
                      <a:pt x="4666457" y="0"/>
                    </a:moveTo>
                    <a:cubicBezTo>
                      <a:pt x="4892221" y="0"/>
                      <a:pt x="5075239" y="180530"/>
                      <a:pt x="5075239" y="403225"/>
                    </a:cubicBezTo>
                    <a:cubicBezTo>
                      <a:pt x="5075239" y="542410"/>
                      <a:pt x="5003748" y="665123"/>
                      <a:pt x="4895011" y="737586"/>
                    </a:cubicBezTo>
                    <a:lnTo>
                      <a:pt x="4826000" y="774534"/>
                    </a:lnTo>
                    <a:lnTo>
                      <a:pt x="4826000" y="2135255"/>
                    </a:lnTo>
                    <a:cubicBezTo>
                      <a:pt x="4826000" y="2828046"/>
                      <a:pt x="4258235" y="3384551"/>
                      <a:pt x="3565562" y="3384551"/>
                    </a:cubicBezTo>
                    <a:cubicBezTo>
                      <a:pt x="3565562" y="3384551"/>
                      <a:pt x="3565562" y="3384551"/>
                      <a:pt x="1260437" y="3384551"/>
                    </a:cubicBezTo>
                    <a:cubicBezTo>
                      <a:pt x="567764" y="3384551"/>
                      <a:pt x="0" y="2828046"/>
                      <a:pt x="0" y="2135255"/>
                    </a:cubicBezTo>
                    <a:cubicBezTo>
                      <a:pt x="0" y="2135255"/>
                      <a:pt x="0" y="2135255"/>
                      <a:pt x="0" y="1238032"/>
                    </a:cubicBezTo>
                    <a:cubicBezTo>
                      <a:pt x="0" y="1181246"/>
                      <a:pt x="45421" y="1135817"/>
                      <a:pt x="102197" y="1135817"/>
                    </a:cubicBezTo>
                    <a:cubicBezTo>
                      <a:pt x="102197" y="1135817"/>
                      <a:pt x="102197" y="1135817"/>
                      <a:pt x="227106" y="1135817"/>
                    </a:cubicBezTo>
                    <a:cubicBezTo>
                      <a:pt x="283882" y="1135817"/>
                      <a:pt x="317948" y="1181246"/>
                      <a:pt x="317948" y="1238032"/>
                    </a:cubicBezTo>
                    <a:cubicBezTo>
                      <a:pt x="317948" y="1238032"/>
                      <a:pt x="317948" y="1238032"/>
                      <a:pt x="317948" y="2135255"/>
                    </a:cubicBezTo>
                    <a:cubicBezTo>
                      <a:pt x="317948" y="2646330"/>
                      <a:pt x="738094" y="3066548"/>
                      <a:pt x="1260437" y="3066548"/>
                    </a:cubicBezTo>
                    <a:cubicBezTo>
                      <a:pt x="1260437" y="3066548"/>
                      <a:pt x="1260437" y="3066548"/>
                      <a:pt x="3565562" y="3066548"/>
                    </a:cubicBezTo>
                    <a:cubicBezTo>
                      <a:pt x="4076551" y="3066548"/>
                      <a:pt x="4508052" y="2646330"/>
                      <a:pt x="4508052" y="2135255"/>
                    </a:cubicBezTo>
                    <a:cubicBezTo>
                      <a:pt x="4508052" y="2135255"/>
                      <a:pt x="4508052" y="2135255"/>
                      <a:pt x="4508052" y="885878"/>
                    </a:cubicBezTo>
                    <a:lnTo>
                      <a:pt x="4508052" y="774981"/>
                    </a:lnTo>
                    <a:lnTo>
                      <a:pt x="4507341" y="774763"/>
                    </a:lnTo>
                    <a:cubicBezTo>
                      <a:pt x="4360623" y="713550"/>
                      <a:pt x="4257675" y="570246"/>
                      <a:pt x="4257675" y="403225"/>
                    </a:cubicBezTo>
                    <a:cubicBezTo>
                      <a:pt x="4257675" y="180530"/>
                      <a:pt x="4440693" y="0"/>
                      <a:pt x="4666457" y="0"/>
                    </a:cubicBezTo>
                    <a:close/>
                  </a:path>
                </a:pathLst>
              </a:custGeom>
              <a:solidFill>
                <a:schemeClr val="tx2">
                  <a:lumMod val="75000"/>
                  <a:lumOff val="25000"/>
                </a:schemeClr>
              </a:solidFill>
              <a:ln>
                <a:noFill/>
              </a:ln>
            </p:spPr>
            <p:txBody>
              <a:bodyPr vert="horz" wrap="square" lIns="41174" tIns="20587" rIns="41174" bIns="20587" numCol="1" anchor="t" anchorCtr="0" compatLnSpc="1">
                <a:prstTxWarp prst="textNoShape">
                  <a:avLst/>
                </a:prstTxWarp>
                <a:noAutofit/>
              </a:bodyPr>
              <a:lstStyle/>
              <a:p>
                <a:pPr defTabSz="823485"/>
                <a:endParaRPr lang="en-US" sz="1621">
                  <a:solidFill>
                    <a:srgbClr val="FFFFFF"/>
                  </a:solidFill>
                  <a:latin typeface="Lato" panose="020F0502020204030203" pitchFamily="34" charset="0"/>
                </a:endParaRPr>
              </a:p>
            </p:txBody>
          </p:sp>
          <p:sp>
            <p:nvSpPr>
              <p:cNvPr id="22" name="Oval 9">
                <a:extLst>
                  <a:ext uri="{FF2B5EF4-FFF2-40B4-BE49-F238E27FC236}">
                    <a16:creationId xmlns:a16="http://schemas.microsoft.com/office/drawing/2014/main" id="{E682D32C-D31E-C5E6-A4F0-389B72D38663}"/>
                  </a:ext>
                </a:extLst>
              </p:cNvPr>
              <p:cNvSpPr>
                <a:spLocks noChangeArrowheads="1"/>
              </p:cNvSpPr>
              <p:nvPr/>
            </p:nvSpPr>
            <p:spPr bwMode="auto">
              <a:xfrm>
                <a:off x="8900655" y="4275687"/>
                <a:ext cx="730902" cy="733078"/>
              </a:xfrm>
              <a:prstGeom prst="ellipse">
                <a:avLst/>
              </a:pr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1174" tIns="20587" rIns="41174" bIns="20587" numCol="1" anchor="t" anchorCtr="0" compatLnSpc="1">
                <a:prstTxWarp prst="textNoShape">
                  <a:avLst/>
                </a:prstTxWarp>
              </a:bodyPr>
              <a:lstStyle/>
              <a:p>
                <a:pPr defTabSz="823485"/>
                <a:endParaRPr lang="en-US" sz="1621">
                  <a:solidFill>
                    <a:srgbClr val="FFFFFF"/>
                  </a:solidFill>
                  <a:latin typeface="Lato" panose="020F0502020204030203" pitchFamily="34" charset="0"/>
                </a:endParaRPr>
              </a:p>
            </p:txBody>
          </p:sp>
          <p:sp>
            <p:nvSpPr>
              <p:cNvPr id="23" name="Oval 10">
                <a:extLst>
                  <a:ext uri="{FF2B5EF4-FFF2-40B4-BE49-F238E27FC236}">
                    <a16:creationId xmlns:a16="http://schemas.microsoft.com/office/drawing/2014/main" id="{279F4A6C-8490-515E-594B-22EFFCD56B61}"/>
                  </a:ext>
                </a:extLst>
              </p:cNvPr>
              <p:cNvSpPr>
                <a:spLocks noChangeArrowheads="1"/>
              </p:cNvSpPr>
              <p:nvPr/>
            </p:nvSpPr>
            <p:spPr bwMode="auto">
              <a:xfrm>
                <a:off x="9102958" y="4477991"/>
                <a:ext cx="326295" cy="32847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1174" tIns="20587" rIns="41174" bIns="20587" numCol="1" anchor="t" anchorCtr="0" compatLnSpc="1">
                <a:prstTxWarp prst="textNoShape">
                  <a:avLst/>
                </a:prstTxWarp>
              </a:bodyPr>
              <a:lstStyle/>
              <a:p>
                <a:pPr defTabSz="823485"/>
                <a:endParaRPr lang="en-US" sz="1621">
                  <a:solidFill>
                    <a:srgbClr val="FFFFFF"/>
                  </a:solidFill>
                  <a:latin typeface="Lato" panose="020F0502020204030203" pitchFamily="34" charset="0"/>
                </a:endParaRPr>
              </a:p>
            </p:txBody>
          </p:sp>
        </p:grpSp>
        <p:grpSp>
          <p:nvGrpSpPr>
            <p:cNvPr id="25" name="Group 24">
              <a:extLst>
                <a:ext uri="{FF2B5EF4-FFF2-40B4-BE49-F238E27FC236}">
                  <a16:creationId xmlns:a16="http://schemas.microsoft.com/office/drawing/2014/main" id="{83C24829-C762-CC00-5D38-F2683F5E3797}"/>
                </a:ext>
              </a:extLst>
            </p:cNvPr>
            <p:cNvGrpSpPr/>
            <p:nvPr/>
          </p:nvGrpSpPr>
          <p:grpSpPr>
            <a:xfrm>
              <a:off x="3488211" y="2927283"/>
              <a:ext cx="2095168" cy="3202993"/>
              <a:chOff x="7469306" y="4088611"/>
              <a:chExt cx="4652973" cy="7113242"/>
            </a:xfrm>
          </p:grpSpPr>
          <p:sp>
            <p:nvSpPr>
              <p:cNvPr id="26" name="Freeform 6">
                <a:extLst>
                  <a:ext uri="{FF2B5EF4-FFF2-40B4-BE49-F238E27FC236}">
                    <a16:creationId xmlns:a16="http://schemas.microsoft.com/office/drawing/2014/main" id="{7CD178C1-0CF6-DA1E-7B79-A8D86650F9E6}"/>
                  </a:ext>
                </a:extLst>
              </p:cNvPr>
              <p:cNvSpPr>
                <a:spLocks noChangeArrowheads="1"/>
              </p:cNvSpPr>
              <p:nvPr/>
            </p:nvSpPr>
            <p:spPr bwMode="auto">
              <a:xfrm>
                <a:off x="7469306" y="4088611"/>
                <a:ext cx="4652973" cy="6941392"/>
              </a:xfrm>
              <a:custGeom>
                <a:avLst/>
                <a:gdLst>
                  <a:gd name="connsiteX0" fmla="*/ 408782 w 3395663"/>
                  <a:gd name="connsiteY0" fmla="*/ 0 h 5065713"/>
                  <a:gd name="connsiteX1" fmla="*/ 785440 w 3395663"/>
                  <a:gd name="connsiteY1" fmla="*/ 246272 h 5065713"/>
                  <a:gd name="connsiteX2" fmla="*/ 786873 w 3395663"/>
                  <a:gd name="connsiteY2" fmla="*/ 250825 h 5065713"/>
                  <a:gd name="connsiteX3" fmla="*/ 2146367 w 3395663"/>
                  <a:gd name="connsiteY3" fmla="*/ 250825 h 5065713"/>
                  <a:gd name="connsiteX4" fmla="*/ 3395663 w 3395663"/>
                  <a:gd name="connsiteY4" fmla="*/ 1511327 h 5065713"/>
                  <a:gd name="connsiteX5" fmla="*/ 3395663 w 3395663"/>
                  <a:gd name="connsiteY5" fmla="*/ 3816568 h 5065713"/>
                  <a:gd name="connsiteX6" fmla="*/ 2146367 w 3395663"/>
                  <a:gd name="connsiteY6" fmla="*/ 5065713 h 5065713"/>
                  <a:gd name="connsiteX7" fmla="*/ 1249145 w 3395663"/>
                  <a:gd name="connsiteY7" fmla="*/ 5065713 h 5065713"/>
                  <a:gd name="connsiteX8" fmla="*/ 1146929 w 3395663"/>
                  <a:gd name="connsiteY8" fmla="*/ 4974866 h 5065713"/>
                  <a:gd name="connsiteX9" fmla="*/ 1146929 w 3395663"/>
                  <a:gd name="connsiteY9" fmla="*/ 4849952 h 5065713"/>
                  <a:gd name="connsiteX10" fmla="*/ 1249145 w 3395663"/>
                  <a:gd name="connsiteY10" fmla="*/ 4747749 h 5065713"/>
                  <a:gd name="connsiteX11" fmla="*/ 2146367 w 3395663"/>
                  <a:gd name="connsiteY11" fmla="*/ 4747749 h 5065713"/>
                  <a:gd name="connsiteX12" fmla="*/ 3077660 w 3395663"/>
                  <a:gd name="connsiteY12" fmla="*/ 3816568 h 5065713"/>
                  <a:gd name="connsiteX13" fmla="*/ 3077660 w 3395663"/>
                  <a:gd name="connsiteY13" fmla="*/ 1511327 h 5065713"/>
                  <a:gd name="connsiteX14" fmla="*/ 2146367 w 3395663"/>
                  <a:gd name="connsiteY14" fmla="*/ 568789 h 5065713"/>
                  <a:gd name="connsiteX15" fmla="*/ 896990 w 3395663"/>
                  <a:gd name="connsiteY15" fmla="*/ 568789 h 5065713"/>
                  <a:gd name="connsiteX16" fmla="*/ 780702 w 3395663"/>
                  <a:gd name="connsiteY16" fmla="*/ 568789 h 5065713"/>
                  <a:gd name="connsiteX17" fmla="*/ 747751 w 3395663"/>
                  <a:gd name="connsiteY17" fmla="*/ 628672 h 5065713"/>
                  <a:gd name="connsiteX18" fmla="*/ 408782 w 3395663"/>
                  <a:gd name="connsiteY18" fmla="*/ 806450 h 5065713"/>
                  <a:gd name="connsiteX19" fmla="*/ 0 w 3395663"/>
                  <a:gd name="connsiteY19" fmla="*/ 403225 h 5065713"/>
                  <a:gd name="connsiteX20" fmla="*/ 408782 w 3395663"/>
                  <a:gd name="connsiteY20" fmla="*/ 0 h 5065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395663" h="5065713">
                    <a:moveTo>
                      <a:pt x="408782" y="0"/>
                    </a:moveTo>
                    <a:cubicBezTo>
                      <a:pt x="578105" y="0"/>
                      <a:pt x="723384" y="101548"/>
                      <a:pt x="785440" y="246272"/>
                    </a:cubicBezTo>
                    <a:lnTo>
                      <a:pt x="786873" y="250825"/>
                    </a:lnTo>
                    <a:lnTo>
                      <a:pt x="2146367" y="250825"/>
                    </a:lnTo>
                    <a:cubicBezTo>
                      <a:pt x="2839158" y="250825"/>
                      <a:pt x="3395663" y="818619"/>
                      <a:pt x="3395663" y="1511327"/>
                    </a:cubicBezTo>
                    <a:cubicBezTo>
                      <a:pt x="3395663" y="1511327"/>
                      <a:pt x="3395663" y="1511327"/>
                      <a:pt x="3395663" y="3816568"/>
                    </a:cubicBezTo>
                    <a:cubicBezTo>
                      <a:pt x="3395663" y="4509276"/>
                      <a:pt x="2839158" y="5065713"/>
                      <a:pt x="2146367" y="5065713"/>
                    </a:cubicBezTo>
                    <a:cubicBezTo>
                      <a:pt x="2146367" y="5065713"/>
                      <a:pt x="2146367" y="5065713"/>
                      <a:pt x="1249145" y="5065713"/>
                    </a:cubicBezTo>
                    <a:cubicBezTo>
                      <a:pt x="1192358" y="5065713"/>
                      <a:pt x="1146929" y="5031646"/>
                      <a:pt x="1146929" y="4974866"/>
                    </a:cubicBezTo>
                    <a:cubicBezTo>
                      <a:pt x="1146929" y="4974866"/>
                      <a:pt x="1146929" y="4974866"/>
                      <a:pt x="1146929" y="4849952"/>
                    </a:cubicBezTo>
                    <a:cubicBezTo>
                      <a:pt x="1146929" y="4793172"/>
                      <a:pt x="1192358" y="4747749"/>
                      <a:pt x="1249145" y="4747749"/>
                    </a:cubicBezTo>
                    <a:cubicBezTo>
                      <a:pt x="1249145" y="4747749"/>
                      <a:pt x="1249145" y="4747749"/>
                      <a:pt x="2146367" y="4747749"/>
                    </a:cubicBezTo>
                    <a:cubicBezTo>
                      <a:pt x="2657442" y="4747749"/>
                      <a:pt x="3077660" y="4327582"/>
                      <a:pt x="3077660" y="3816568"/>
                    </a:cubicBezTo>
                    <a:cubicBezTo>
                      <a:pt x="3077660" y="3816568"/>
                      <a:pt x="3077660" y="3816568"/>
                      <a:pt x="3077660" y="1511327"/>
                    </a:cubicBezTo>
                    <a:cubicBezTo>
                      <a:pt x="3077660" y="988957"/>
                      <a:pt x="2657442" y="568789"/>
                      <a:pt x="2146367" y="568789"/>
                    </a:cubicBezTo>
                    <a:cubicBezTo>
                      <a:pt x="2146367" y="568789"/>
                      <a:pt x="2146367" y="568789"/>
                      <a:pt x="896990" y="568789"/>
                    </a:cubicBezTo>
                    <a:lnTo>
                      <a:pt x="780702" y="568789"/>
                    </a:lnTo>
                    <a:lnTo>
                      <a:pt x="747751" y="628672"/>
                    </a:lnTo>
                    <a:cubicBezTo>
                      <a:pt x="674290" y="735931"/>
                      <a:pt x="549885" y="806450"/>
                      <a:pt x="408782" y="806450"/>
                    </a:cubicBezTo>
                    <a:cubicBezTo>
                      <a:pt x="183018" y="806450"/>
                      <a:pt x="0" y="625920"/>
                      <a:pt x="0" y="403225"/>
                    </a:cubicBezTo>
                    <a:cubicBezTo>
                      <a:pt x="0" y="180530"/>
                      <a:pt x="183018" y="0"/>
                      <a:pt x="408782" y="0"/>
                    </a:cubicBezTo>
                    <a:close/>
                  </a:path>
                </a:pathLst>
              </a:custGeom>
              <a:solidFill>
                <a:schemeClr val="accent1">
                  <a:lumMod val="75000"/>
                </a:schemeClr>
              </a:solidFill>
              <a:ln>
                <a:noFill/>
              </a:ln>
            </p:spPr>
            <p:txBody>
              <a:bodyPr vert="horz" wrap="square" lIns="41174" tIns="20587" rIns="41174" bIns="20587" numCol="1" anchor="t" anchorCtr="0" compatLnSpc="1">
                <a:prstTxWarp prst="textNoShape">
                  <a:avLst/>
                </a:prstTxWarp>
                <a:noAutofit/>
              </a:bodyPr>
              <a:lstStyle/>
              <a:p>
                <a:pPr defTabSz="823485"/>
                <a:endParaRPr lang="en-US" sz="1621">
                  <a:solidFill>
                    <a:srgbClr val="FFFFFF"/>
                  </a:solidFill>
                  <a:latin typeface="Lato" panose="020F0502020204030203" pitchFamily="34" charset="0"/>
                </a:endParaRPr>
              </a:p>
            </p:txBody>
          </p:sp>
          <p:sp>
            <p:nvSpPr>
              <p:cNvPr id="28" name="Oval 13">
                <a:extLst>
                  <a:ext uri="{FF2B5EF4-FFF2-40B4-BE49-F238E27FC236}">
                    <a16:creationId xmlns:a16="http://schemas.microsoft.com/office/drawing/2014/main" id="{25A537BD-B03C-32F1-13CB-382B8A69BA98}"/>
                  </a:ext>
                </a:extLst>
              </p:cNvPr>
              <p:cNvSpPr>
                <a:spLocks noChangeArrowheads="1"/>
              </p:cNvSpPr>
              <p:nvPr/>
            </p:nvSpPr>
            <p:spPr bwMode="auto">
              <a:xfrm>
                <a:off x="8900655" y="10468775"/>
                <a:ext cx="730902" cy="733078"/>
              </a:xfrm>
              <a:prstGeom prst="ellipse">
                <a:avLst/>
              </a:pr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1174" tIns="20587" rIns="41174" bIns="20587" numCol="1" anchor="t" anchorCtr="0" compatLnSpc="1">
                <a:prstTxWarp prst="textNoShape">
                  <a:avLst/>
                </a:prstTxWarp>
              </a:bodyPr>
              <a:lstStyle/>
              <a:p>
                <a:pPr defTabSz="823485"/>
                <a:endParaRPr lang="en-US" sz="1621">
                  <a:solidFill>
                    <a:srgbClr val="FFFFFF"/>
                  </a:solidFill>
                  <a:latin typeface="Lato" panose="020F0502020204030203" pitchFamily="34" charset="0"/>
                </a:endParaRPr>
              </a:p>
            </p:txBody>
          </p:sp>
          <p:sp>
            <p:nvSpPr>
              <p:cNvPr id="29" name="Oval 14">
                <a:extLst>
                  <a:ext uri="{FF2B5EF4-FFF2-40B4-BE49-F238E27FC236}">
                    <a16:creationId xmlns:a16="http://schemas.microsoft.com/office/drawing/2014/main" id="{735F443B-2F2C-ACA1-AB1B-9786553184EC}"/>
                  </a:ext>
                </a:extLst>
              </p:cNvPr>
              <p:cNvSpPr>
                <a:spLocks noChangeArrowheads="1"/>
              </p:cNvSpPr>
              <p:nvPr/>
            </p:nvSpPr>
            <p:spPr bwMode="auto">
              <a:xfrm>
                <a:off x="9102958" y="10671077"/>
                <a:ext cx="326295" cy="32847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1174" tIns="20587" rIns="41174" bIns="20587" numCol="1" anchor="t" anchorCtr="0" compatLnSpc="1">
                <a:prstTxWarp prst="textNoShape">
                  <a:avLst/>
                </a:prstTxWarp>
              </a:bodyPr>
              <a:lstStyle/>
              <a:p>
                <a:pPr defTabSz="823485"/>
                <a:endParaRPr lang="en-US" sz="1621">
                  <a:solidFill>
                    <a:srgbClr val="FFFFFF"/>
                  </a:solidFill>
                  <a:latin typeface="Lato" panose="020F0502020204030203" pitchFamily="34" charset="0"/>
                </a:endParaRPr>
              </a:p>
            </p:txBody>
          </p:sp>
          <p:grpSp>
            <p:nvGrpSpPr>
              <p:cNvPr id="30" name="Group 29">
                <a:extLst>
                  <a:ext uri="{FF2B5EF4-FFF2-40B4-BE49-F238E27FC236}">
                    <a16:creationId xmlns:a16="http://schemas.microsoft.com/office/drawing/2014/main" id="{A2E54EF3-4A8D-1A40-0113-7898B140FAD6}"/>
                  </a:ext>
                </a:extLst>
              </p:cNvPr>
              <p:cNvGrpSpPr/>
              <p:nvPr/>
            </p:nvGrpSpPr>
            <p:grpSpPr>
              <a:xfrm>
                <a:off x="7747354" y="4417601"/>
                <a:ext cx="521772" cy="476238"/>
                <a:chOff x="11047413" y="6575425"/>
                <a:chExt cx="673100" cy="614363"/>
              </a:xfrm>
              <a:solidFill>
                <a:schemeClr val="bg1"/>
              </a:solidFill>
            </p:grpSpPr>
            <p:sp>
              <p:nvSpPr>
                <p:cNvPr id="31" name="Freeform 47">
                  <a:extLst>
                    <a:ext uri="{FF2B5EF4-FFF2-40B4-BE49-F238E27FC236}">
                      <a16:creationId xmlns:a16="http://schemas.microsoft.com/office/drawing/2014/main" id="{81A15FC7-3FCE-B1C4-FD14-2A1F68BD43AB}"/>
                    </a:ext>
                  </a:extLst>
                </p:cNvPr>
                <p:cNvSpPr>
                  <a:spLocks noEditPoints="1"/>
                </p:cNvSpPr>
                <p:nvPr/>
              </p:nvSpPr>
              <p:spPr bwMode="auto">
                <a:xfrm>
                  <a:off x="11168063" y="6575425"/>
                  <a:ext cx="549275" cy="107950"/>
                </a:xfrm>
                <a:custGeom>
                  <a:avLst/>
                  <a:gdLst>
                    <a:gd name="T0" fmla="*/ 4 w 146"/>
                    <a:gd name="T1" fmla="*/ 29 h 29"/>
                    <a:gd name="T2" fmla="*/ 142 w 146"/>
                    <a:gd name="T3" fmla="*/ 29 h 29"/>
                    <a:gd name="T4" fmla="*/ 142 w 146"/>
                    <a:gd name="T5" fmla="*/ 29 h 29"/>
                    <a:gd name="T6" fmla="*/ 146 w 146"/>
                    <a:gd name="T7" fmla="*/ 25 h 29"/>
                    <a:gd name="T8" fmla="*/ 144 w 146"/>
                    <a:gd name="T9" fmla="*/ 22 h 29"/>
                    <a:gd name="T10" fmla="*/ 122 w 146"/>
                    <a:gd name="T11" fmla="*/ 1 h 29"/>
                    <a:gd name="T12" fmla="*/ 120 w 146"/>
                    <a:gd name="T13" fmla="*/ 0 h 29"/>
                    <a:gd name="T14" fmla="*/ 26 w 146"/>
                    <a:gd name="T15" fmla="*/ 0 h 29"/>
                    <a:gd name="T16" fmla="*/ 24 w 146"/>
                    <a:gd name="T17" fmla="*/ 1 h 29"/>
                    <a:gd name="T18" fmla="*/ 1 w 146"/>
                    <a:gd name="T19" fmla="*/ 23 h 29"/>
                    <a:gd name="T20" fmla="*/ 0 w 146"/>
                    <a:gd name="T21" fmla="*/ 27 h 29"/>
                    <a:gd name="T22" fmla="*/ 4 w 146"/>
                    <a:gd name="T23" fmla="*/ 29 h 29"/>
                    <a:gd name="T24" fmla="*/ 28 w 146"/>
                    <a:gd name="T25" fmla="*/ 7 h 29"/>
                    <a:gd name="T26" fmla="*/ 118 w 146"/>
                    <a:gd name="T27" fmla="*/ 7 h 29"/>
                    <a:gd name="T28" fmla="*/ 133 w 146"/>
                    <a:gd name="T29" fmla="*/ 22 h 29"/>
                    <a:gd name="T30" fmla="*/ 13 w 146"/>
                    <a:gd name="T31" fmla="*/ 22 h 29"/>
                    <a:gd name="T32" fmla="*/ 28 w 146"/>
                    <a:gd name="T33" fmla="*/ 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6" h="29">
                      <a:moveTo>
                        <a:pt x="4" y="29"/>
                      </a:moveTo>
                      <a:cubicBezTo>
                        <a:pt x="142" y="29"/>
                        <a:pt x="142" y="29"/>
                        <a:pt x="142" y="29"/>
                      </a:cubicBezTo>
                      <a:cubicBezTo>
                        <a:pt x="142" y="29"/>
                        <a:pt x="142" y="29"/>
                        <a:pt x="142" y="29"/>
                      </a:cubicBezTo>
                      <a:cubicBezTo>
                        <a:pt x="144" y="29"/>
                        <a:pt x="146" y="28"/>
                        <a:pt x="146" y="25"/>
                      </a:cubicBezTo>
                      <a:cubicBezTo>
                        <a:pt x="146" y="24"/>
                        <a:pt x="145" y="23"/>
                        <a:pt x="144" y="22"/>
                      </a:cubicBezTo>
                      <a:cubicBezTo>
                        <a:pt x="122" y="1"/>
                        <a:pt x="122" y="1"/>
                        <a:pt x="122" y="1"/>
                      </a:cubicBezTo>
                      <a:cubicBezTo>
                        <a:pt x="122" y="0"/>
                        <a:pt x="121" y="0"/>
                        <a:pt x="120" y="0"/>
                      </a:cubicBezTo>
                      <a:cubicBezTo>
                        <a:pt x="26" y="0"/>
                        <a:pt x="26" y="0"/>
                        <a:pt x="26" y="0"/>
                      </a:cubicBezTo>
                      <a:cubicBezTo>
                        <a:pt x="25" y="0"/>
                        <a:pt x="25" y="0"/>
                        <a:pt x="24" y="1"/>
                      </a:cubicBezTo>
                      <a:cubicBezTo>
                        <a:pt x="1" y="23"/>
                        <a:pt x="1" y="23"/>
                        <a:pt x="1" y="23"/>
                      </a:cubicBezTo>
                      <a:cubicBezTo>
                        <a:pt x="0" y="24"/>
                        <a:pt x="0" y="25"/>
                        <a:pt x="0" y="27"/>
                      </a:cubicBezTo>
                      <a:cubicBezTo>
                        <a:pt x="1" y="28"/>
                        <a:pt x="2" y="29"/>
                        <a:pt x="4" y="29"/>
                      </a:cubicBezTo>
                      <a:close/>
                      <a:moveTo>
                        <a:pt x="28" y="7"/>
                      </a:moveTo>
                      <a:cubicBezTo>
                        <a:pt x="118" y="7"/>
                        <a:pt x="118" y="7"/>
                        <a:pt x="118" y="7"/>
                      </a:cubicBezTo>
                      <a:cubicBezTo>
                        <a:pt x="133" y="22"/>
                        <a:pt x="133" y="22"/>
                        <a:pt x="133" y="22"/>
                      </a:cubicBezTo>
                      <a:cubicBezTo>
                        <a:pt x="13" y="22"/>
                        <a:pt x="13" y="22"/>
                        <a:pt x="13" y="22"/>
                      </a:cubicBezTo>
                      <a:lnTo>
                        <a:pt x="28"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1174" tIns="20587" rIns="41174" bIns="20587" numCol="1" anchor="t" anchorCtr="0" compatLnSpc="1">
                  <a:prstTxWarp prst="textNoShape">
                    <a:avLst/>
                  </a:prstTxWarp>
                </a:bodyPr>
                <a:lstStyle/>
                <a:p>
                  <a:pPr defTabSz="823485"/>
                  <a:endParaRPr lang="en-US" sz="1621">
                    <a:solidFill>
                      <a:srgbClr val="FFFFFF"/>
                    </a:solidFill>
                    <a:latin typeface="Lato" panose="020F0502020204030203" pitchFamily="34" charset="0"/>
                  </a:endParaRPr>
                </a:p>
              </p:txBody>
            </p:sp>
            <p:sp>
              <p:nvSpPr>
                <p:cNvPr id="32" name="Freeform 48">
                  <a:extLst>
                    <a:ext uri="{FF2B5EF4-FFF2-40B4-BE49-F238E27FC236}">
                      <a16:creationId xmlns:a16="http://schemas.microsoft.com/office/drawing/2014/main" id="{9483E03E-180C-496A-C4BB-4D387F22A5CA}"/>
                    </a:ext>
                  </a:extLst>
                </p:cNvPr>
                <p:cNvSpPr>
                  <a:spLocks noEditPoints="1"/>
                </p:cNvSpPr>
                <p:nvPr/>
              </p:nvSpPr>
              <p:spPr bwMode="auto">
                <a:xfrm>
                  <a:off x="11047413" y="6964363"/>
                  <a:ext cx="673100" cy="225425"/>
                </a:xfrm>
                <a:custGeom>
                  <a:avLst/>
                  <a:gdLst>
                    <a:gd name="T0" fmla="*/ 173 w 179"/>
                    <a:gd name="T1" fmla="*/ 13 h 60"/>
                    <a:gd name="T2" fmla="*/ 160 w 179"/>
                    <a:gd name="T3" fmla="*/ 12 h 60"/>
                    <a:gd name="T4" fmla="*/ 131 w 179"/>
                    <a:gd name="T5" fmla="*/ 25 h 60"/>
                    <a:gd name="T6" fmla="*/ 124 w 179"/>
                    <a:gd name="T7" fmla="*/ 21 h 60"/>
                    <a:gd name="T8" fmla="*/ 83 w 179"/>
                    <a:gd name="T9" fmla="*/ 9 h 60"/>
                    <a:gd name="T10" fmla="*/ 38 w 179"/>
                    <a:gd name="T11" fmla="*/ 9 h 60"/>
                    <a:gd name="T12" fmla="*/ 38 w 179"/>
                    <a:gd name="T13" fmla="*/ 4 h 60"/>
                    <a:gd name="T14" fmla="*/ 34 w 179"/>
                    <a:gd name="T15" fmla="*/ 0 h 60"/>
                    <a:gd name="T16" fmla="*/ 4 w 179"/>
                    <a:gd name="T17" fmla="*/ 0 h 60"/>
                    <a:gd name="T18" fmla="*/ 0 w 179"/>
                    <a:gd name="T19" fmla="*/ 4 h 60"/>
                    <a:gd name="T20" fmla="*/ 0 w 179"/>
                    <a:gd name="T21" fmla="*/ 57 h 60"/>
                    <a:gd name="T22" fmla="*/ 4 w 179"/>
                    <a:gd name="T23" fmla="*/ 60 h 60"/>
                    <a:gd name="T24" fmla="*/ 34 w 179"/>
                    <a:gd name="T25" fmla="*/ 60 h 60"/>
                    <a:gd name="T26" fmla="*/ 38 w 179"/>
                    <a:gd name="T27" fmla="*/ 57 h 60"/>
                    <a:gd name="T28" fmla="*/ 38 w 179"/>
                    <a:gd name="T29" fmla="*/ 49 h 60"/>
                    <a:gd name="T30" fmla="*/ 38 w 179"/>
                    <a:gd name="T31" fmla="*/ 49 h 60"/>
                    <a:gd name="T32" fmla="*/ 54 w 179"/>
                    <a:gd name="T33" fmla="*/ 47 h 60"/>
                    <a:gd name="T34" fmla="*/ 107 w 179"/>
                    <a:gd name="T35" fmla="*/ 59 h 60"/>
                    <a:gd name="T36" fmla="*/ 127 w 179"/>
                    <a:gd name="T37" fmla="*/ 56 h 60"/>
                    <a:gd name="T38" fmla="*/ 171 w 179"/>
                    <a:gd name="T39" fmla="*/ 36 h 60"/>
                    <a:gd name="T40" fmla="*/ 179 w 179"/>
                    <a:gd name="T41" fmla="*/ 25 h 60"/>
                    <a:gd name="T42" fmla="*/ 173 w 179"/>
                    <a:gd name="T43" fmla="*/ 13 h 60"/>
                    <a:gd name="T44" fmla="*/ 30 w 179"/>
                    <a:gd name="T45" fmla="*/ 53 h 60"/>
                    <a:gd name="T46" fmla="*/ 8 w 179"/>
                    <a:gd name="T47" fmla="*/ 53 h 60"/>
                    <a:gd name="T48" fmla="*/ 8 w 179"/>
                    <a:gd name="T49" fmla="*/ 8 h 60"/>
                    <a:gd name="T50" fmla="*/ 30 w 179"/>
                    <a:gd name="T51" fmla="*/ 8 h 60"/>
                    <a:gd name="T52" fmla="*/ 30 w 179"/>
                    <a:gd name="T53" fmla="*/ 53 h 60"/>
                    <a:gd name="T54" fmla="*/ 168 w 179"/>
                    <a:gd name="T55" fmla="*/ 29 h 60"/>
                    <a:gd name="T56" fmla="*/ 124 w 179"/>
                    <a:gd name="T57" fmla="*/ 49 h 60"/>
                    <a:gd name="T58" fmla="*/ 57 w 179"/>
                    <a:gd name="T59" fmla="*/ 40 h 60"/>
                    <a:gd name="T60" fmla="*/ 38 w 179"/>
                    <a:gd name="T61" fmla="*/ 41 h 60"/>
                    <a:gd name="T62" fmla="*/ 38 w 179"/>
                    <a:gd name="T63" fmla="*/ 16 h 60"/>
                    <a:gd name="T64" fmla="*/ 81 w 179"/>
                    <a:gd name="T65" fmla="*/ 16 h 60"/>
                    <a:gd name="T66" fmla="*/ 122 w 179"/>
                    <a:gd name="T67" fmla="*/ 28 h 60"/>
                    <a:gd name="T68" fmla="*/ 126 w 179"/>
                    <a:gd name="T69" fmla="*/ 31 h 60"/>
                    <a:gd name="T70" fmla="*/ 126 w 179"/>
                    <a:gd name="T71" fmla="*/ 32 h 60"/>
                    <a:gd name="T72" fmla="*/ 126 w 179"/>
                    <a:gd name="T73" fmla="*/ 32 h 60"/>
                    <a:gd name="T74" fmla="*/ 126 w 179"/>
                    <a:gd name="T75" fmla="*/ 35 h 60"/>
                    <a:gd name="T76" fmla="*/ 124 w 179"/>
                    <a:gd name="T77" fmla="*/ 39 h 60"/>
                    <a:gd name="T78" fmla="*/ 119 w 179"/>
                    <a:gd name="T79" fmla="*/ 39 h 60"/>
                    <a:gd name="T80" fmla="*/ 76 w 179"/>
                    <a:gd name="T81" fmla="*/ 26 h 60"/>
                    <a:gd name="T82" fmla="*/ 71 w 179"/>
                    <a:gd name="T83" fmla="*/ 29 h 60"/>
                    <a:gd name="T84" fmla="*/ 74 w 179"/>
                    <a:gd name="T85" fmla="*/ 34 h 60"/>
                    <a:gd name="T86" fmla="*/ 117 w 179"/>
                    <a:gd name="T87" fmla="*/ 46 h 60"/>
                    <a:gd name="T88" fmla="*/ 121 w 179"/>
                    <a:gd name="T89" fmla="*/ 47 h 60"/>
                    <a:gd name="T90" fmla="*/ 128 w 179"/>
                    <a:gd name="T91" fmla="*/ 45 h 60"/>
                    <a:gd name="T92" fmla="*/ 133 w 179"/>
                    <a:gd name="T93" fmla="*/ 38 h 60"/>
                    <a:gd name="T94" fmla="*/ 134 w 179"/>
                    <a:gd name="T95" fmla="*/ 32 h 60"/>
                    <a:gd name="T96" fmla="*/ 163 w 179"/>
                    <a:gd name="T97" fmla="*/ 19 h 60"/>
                    <a:gd name="T98" fmla="*/ 169 w 179"/>
                    <a:gd name="T99" fmla="*/ 19 h 60"/>
                    <a:gd name="T100" fmla="*/ 171 w 179"/>
                    <a:gd name="T101" fmla="*/ 25 h 60"/>
                    <a:gd name="T102" fmla="*/ 168 w 179"/>
                    <a:gd name="T103" fmla="*/ 2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9" h="60">
                      <a:moveTo>
                        <a:pt x="173" y="13"/>
                      </a:moveTo>
                      <a:cubicBezTo>
                        <a:pt x="169" y="10"/>
                        <a:pt x="165" y="10"/>
                        <a:pt x="160" y="12"/>
                      </a:cubicBezTo>
                      <a:cubicBezTo>
                        <a:pt x="131" y="25"/>
                        <a:pt x="131" y="25"/>
                        <a:pt x="131" y="25"/>
                      </a:cubicBezTo>
                      <a:cubicBezTo>
                        <a:pt x="129" y="24"/>
                        <a:pt x="127" y="22"/>
                        <a:pt x="124" y="21"/>
                      </a:cubicBezTo>
                      <a:cubicBezTo>
                        <a:pt x="83" y="9"/>
                        <a:pt x="83" y="9"/>
                        <a:pt x="83" y="9"/>
                      </a:cubicBezTo>
                      <a:cubicBezTo>
                        <a:pt x="76" y="7"/>
                        <a:pt x="57" y="6"/>
                        <a:pt x="38" y="9"/>
                      </a:cubicBezTo>
                      <a:cubicBezTo>
                        <a:pt x="38" y="4"/>
                        <a:pt x="38" y="4"/>
                        <a:pt x="38" y="4"/>
                      </a:cubicBezTo>
                      <a:cubicBezTo>
                        <a:pt x="38" y="2"/>
                        <a:pt x="36" y="0"/>
                        <a:pt x="34" y="0"/>
                      </a:cubicBezTo>
                      <a:cubicBezTo>
                        <a:pt x="4" y="0"/>
                        <a:pt x="4" y="0"/>
                        <a:pt x="4" y="0"/>
                      </a:cubicBezTo>
                      <a:cubicBezTo>
                        <a:pt x="2" y="0"/>
                        <a:pt x="0" y="2"/>
                        <a:pt x="0" y="4"/>
                      </a:cubicBezTo>
                      <a:cubicBezTo>
                        <a:pt x="0" y="57"/>
                        <a:pt x="0" y="57"/>
                        <a:pt x="0" y="57"/>
                      </a:cubicBezTo>
                      <a:cubicBezTo>
                        <a:pt x="0" y="59"/>
                        <a:pt x="2" y="60"/>
                        <a:pt x="4" y="60"/>
                      </a:cubicBezTo>
                      <a:cubicBezTo>
                        <a:pt x="34" y="60"/>
                        <a:pt x="34" y="60"/>
                        <a:pt x="34" y="60"/>
                      </a:cubicBezTo>
                      <a:cubicBezTo>
                        <a:pt x="36" y="60"/>
                        <a:pt x="38" y="59"/>
                        <a:pt x="38" y="57"/>
                      </a:cubicBezTo>
                      <a:cubicBezTo>
                        <a:pt x="38" y="49"/>
                        <a:pt x="38" y="49"/>
                        <a:pt x="38" y="49"/>
                      </a:cubicBezTo>
                      <a:cubicBezTo>
                        <a:pt x="38" y="49"/>
                        <a:pt x="38" y="49"/>
                        <a:pt x="38" y="49"/>
                      </a:cubicBezTo>
                      <a:cubicBezTo>
                        <a:pt x="43" y="47"/>
                        <a:pt x="50" y="45"/>
                        <a:pt x="54" y="47"/>
                      </a:cubicBezTo>
                      <a:cubicBezTo>
                        <a:pt x="74" y="56"/>
                        <a:pt x="93" y="59"/>
                        <a:pt x="107" y="59"/>
                      </a:cubicBezTo>
                      <a:cubicBezTo>
                        <a:pt x="116" y="59"/>
                        <a:pt x="124" y="57"/>
                        <a:pt x="127" y="56"/>
                      </a:cubicBezTo>
                      <a:cubicBezTo>
                        <a:pt x="171" y="36"/>
                        <a:pt x="171" y="36"/>
                        <a:pt x="171" y="36"/>
                      </a:cubicBezTo>
                      <a:cubicBezTo>
                        <a:pt x="175" y="34"/>
                        <a:pt x="178" y="30"/>
                        <a:pt x="179" y="25"/>
                      </a:cubicBezTo>
                      <a:cubicBezTo>
                        <a:pt x="179" y="21"/>
                        <a:pt x="177" y="16"/>
                        <a:pt x="173" y="13"/>
                      </a:cubicBezTo>
                      <a:close/>
                      <a:moveTo>
                        <a:pt x="30" y="53"/>
                      </a:moveTo>
                      <a:cubicBezTo>
                        <a:pt x="8" y="53"/>
                        <a:pt x="8" y="53"/>
                        <a:pt x="8" y="53"/>
                      </a:cubicBezTo>
                      <a:cubicBezTo>
                        <a:pt x="8" y="8"/>
                        <a:pt x="8" y="8"/>
                        <a:pt x="8" y="8"/>
                      </a:cubicBezTo>
                      <a:cubicBezTo>
                        <a:pt x="30" y="8"/>
                        <a:pt x="30" y="8"/>
                        <a:pt x="30" y="8"/>
                      </a:cubicBezTo>
                      <a:lnTo>
                        <a:pt x="30" y="53"/>
                      </a:lnTo>
                      <a:close/>
                      <a:moveTo>
                        <a:pt x="168" y="29"/>
                      </a:moveTo>
                      <a:cubicBezTo>
                        <a:pt x="124" y="49"/>
                        <a:pt x="124" y="49"/>
                        <a:pt x="124" y="49"/>
                      </a:cubicBezTo>
                      <a:cubicBezTo>
                        <a:pt x="118" y="52"/>
                        <a:pt x="90" y="55"/>
                        <a:pt x="57" y="40"/>
                      </a:cubicBezTo>
                      <a:cubicBezTo>
                        <a:pt x="52" y="37"/>
                        <a:pt x="44" y="39"/>
                        <a:pt x="38" y="41"/>
                      </a:cubicBezTo>
                      <a:cubicBezTo>
                        <a:pt x="38" y="16"/>
                        <a:pt x="38" y="16"/>
                        <a:pt x="38" y="16"/>
                      </a:cubicBezTo>
                      <a:cubicBezTo>
                        <a:pt x="57" y="13"/>
                        <a:pt x="75" y="15"/>
                        <a:pt x="81" y="16"/>
                      </a:cubicBezTo>
                      <a:cubicBezTo>
                        <a:pt x="122" y="28"/>
                        <a:pt x="122" y="28"/>
                        <a:pt x="122" y="28"/>
                      </a:cubicBezTo>
                      <a:cubicBezTo>
                        <a:pt x="124" y="29"/>
                        <a:pt x="125" y="30"/>
                        <a:pt x="126" y="31"/>
                      </a:cubicBezTo>
                      <a:cubicBezTo>
                        <a:pt x="126" y="31"/>
                        <a:pt x="126" y="32"/>
                        <a:pt x="126" y="32"/>
                      </a:cubicBezTo>
                      <a:cubicBezTo>
                        <a:pt x="126" y="32"/>
                        <a:pt x="126" y="32"/>
                        <a:pt x="126" y="32"/>
                      </a:cubicBezTo>
                      <a:cubicBezTo>
                        <a:pt x="126" y="33"/>
                        <a:pt x="126" y="34"/>
                        <a:pt x="126" y="35"/>
                      </a:cubicBezTo>
                      <a:cubicBezTo>
                        <a:pt x="126" y="37"/>
                        <a:pt x="125" y="38"/>
                        <a:pt x="124" y="39"/>
                      </a:cubicBezTo>
                      <a:cubicBezTo>
                        <a:pt x="122" y="40"/>
                        <a:pt x="121" y="40"/>
                        <a:pt x="119" y="39"/>
                      </a:cubicBezTo>
                      <a:cubicBezTo>
                        <a:pt x="76" y="26"/>
                        <a:pt x="76" y="26"/>
                        <a:pt x="76" y="26"/>
                      </a:cubicBezTo>
                      <a:cubicBezTo>
                        <a:pt x="74" y="26"/>
                        <a:pt x="72" y="27"/>
                        <a:pt x="71" y="29"/>
                      </a:cubicBezTo>
                      <a:cubicBezTo>
                        <a:pt x="71" y="31"/>
                        <a:pt x="72" y="33"/>
                        <a:pt x="74" y="34"/>
                      </a:cubicBezTo>
                      <a:cubicBezTo>
                        <a:pt x="117" y="46"/>
                        <a:pt x="117" y="46"/>
                        <a:pt x="117" y="46"/>
                      </a:cubicBezTo>
                      <a:cubicBezTo>
                        <a:pt x="118" y="47"/>
                        <a:pt x="120" y="47"/>
                        <a:pt x="121" y="47"/>
                      </a:cubicBezTo>
                      <a:cubicBezTo>
                        <a:pt x="123" y="47"/>
                        <a:pt x="126" y="46"/>
                        <a:pt x="128" y="45"/>
                      </a:cubicBezTo>
                      <a:cubicBezTo>
                        <a:pt x="130" y="43"/>
                        <a:pt x="132" y="41"/>
                        <a:pt x="133" y="38"/>
                      </a:cubicBezTo>
                      <a:cubicBezTo>
                        <a:pt x="134" y="36"/>
                        <a:pt x="134" y="34"/>
                        <a:pt x="134" y="32"/>
                      </a:cubicBezTo>
                      <a:cubicBezTo>
                        <a:pt x="163" y="19"/>
                        <a:pt x="163" y="19"/>
                        <a:pt x="163" y="19"/>
                      </a:cubicBezTo>
                      <a:cubicBezTo>
                        <a:pt x="165" y="18"/>
                        <a:pt x="167" y="18"/>
                        <a:pt x="169" y="19"/>
                      </a:cubicBezTo>
                      <a:cubicBezTo>
                        <a:pt x="170" y="20"/>
                        <a:pt x="171" y="23"/>
                        <a:pt x="171" y="25"/>
                      </a:cubicBezTo>
                      <a:cubicBezTo>
                        <a:pt x="171" y="27"/>
                        <a:pt x="170" y="28"/>
                        <a:pt x="168"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1174" tIns="20587" rIns="41174" bIns="20587" numCol="1" anchor="t" anchorCtr="0" compatLnSpc="1">
                  <a:prstTxWarp prst="textNoShape">
                    <a:avLst/>
                  </a:prstTxWarp>
                </a:bodyPr>
                <a:lstStyle/>
                <a:p>
                  <a:pPr defTabSz="823485"/>
                  <a:endParaRPr lang="en-US" sz="1621">
                    <a:solidFill>
                      <a:srgbClr val="FFFFFF"/>
                    </a:solidFill>
                    <a:latin typeface="Lato" panose="020F0502020204030203" pitchFamily="34" charset="0"/>
                  </a:endParaRPr>
                </a:p>
              </p:txBody>
            </p:sp>
            <p:sp>
              <p:nvSpPr>
                <p:cNvPr id="33" name="Freeform 49">
                  <a:extLst>
                    <a:ext uri="{FF2B5EF4-FFF2-40B4-BE49-F238E27FC236}">
                      <a16:creationId xmlns:a16="http://schemas.microsoft.com/office/drawing/2014/main" id="{DC8C61D9-D9DD-38A6-6FE6-EB068915D268}"/>
                    </a:ext>
                  </a:extLst>
                </p:cNvPr>
                <p:cNvSpPr>
                  <a:spLocks/>
                </p:cNvSpPr>
                <p:nvPr/>
              </p:nvSpPr>
              <p:spPr bwMode="auto">
                <a:xfrm>
                  <a:off x="11168063" y="6710363"/>
                  <a:ext cx="549275" cy="85725"/>
                </a:xfrm>
                <a:custGeom>
                  <a:avLst/>
                  <a:gdLst>
                    <a:gd name="T0" fmla="*/ 22 w 146"/>
                    <a:gd name="T1" fmla="*/ 2 h 23"/>
                    <a:gd name="T2" fmla="*/ 16 w 146"/>
                    <a:gd name="T3" fmla="*/ 2 h 23"/>
                    <a:gd name="T4" fmla="*/ 1 w 146"/>
                    <a:gd name="T5" fmla="*/ 17 h 23"/>
                    <a:gd name="T6" fmla="*/ 0 w 146"/>
                    <a:gd name="T7" fmla="*/ 21 h 23"/>
                    <a:gd name="T8" fmla="*/ 4 w 146"/>
                    <a:gd name="T9" fmla="*/ 23 h 23"/>
                    <a:gd name="T10" fmla="*/ 142 w 146"/>
                    <a:gd name="T11" fmla="*/ 23 h 23"/>
                    <a:gd name="T12" fmla="*/ 146 w 146"/>
                    <a:gd name="T13" fmla="*/ 21 h 23"/>
                    <a:gd name="T14" fmla="*/ 145 w 146"/>
                    <a:gd name="T15" fmla="*/ 17 h 23"/>
                    <a:gd name="T16" fmla="*/ 130 w 146"/>
                    <a:gd name="T17" fmla="*/ 2 h 23"/>
                    <a:gd name="T18" fmla="*/ 124 w 146"/>
                    <a:gd name="T19" fmla="*/ 2 h 23"/>
                    <a:gd name="T20" fmla="*/ 124 w 146"/>
                    <a:gd name="T21" fmla="*/ 7 h 23"/>
                    <a:gd name="T22" fmla="*/ 133 w 146"/>
                    <a:gd name="T23" fmla="*/ 16 h 23"/>
                    <a:gd name="T24" fmla="*/ 13 w 146"/>
                    <a:gd name="T25" fmla="*/ 16 h 23"/>
                    <a:gd name="T26" fmla="*/ 22 w 146"/>
                    <a:gd name="T27" fmla="*/ 7 h 23"/>
                    <a:gd name="T28" fmla="*/ 22 w 146"/>
                    <a:gd name="T29" fmla="*/ 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6" h="23">
                      <a:moveTo>
                        <a:pt x="22" y="2"/>
                      </a:moveTo>
                      <a:cubicBezTo>
                        <a:pt x="20" y="1"/>
                        <a:pt x="18" y="0"/>
                        <a:pt x="16" y="2"/>
                      </a:cubicBezTo>
                      <a:cubicBezTo>
                        <a:pt x="1" y="17"/>
                        <a:pt x="1" y="17"/>
                        <a:pt x="1" y="17"/>
                      </a:cubicBezTo>
                      <a:cubicBezTo>
                        <a:pt x="0" y="18"/>
                        <a:pt x="0" y="19"/>
                        <a:pt x="0" y="21"/>
                      </a:cubicBezTo>
                      <a:cubicBezTo>
                        <a:pt x="1" y="22"/>
                        <a:pt x="2" y="23"/>
                        <a:pt x="4" y="23"/>
                      </a:cubicBezTo>
                      <a:cubicBezTo>
                        <a:pt x="142" y="23"/>
                        <a:pt x="142" y="23"/>
                        <a:pt x="142" y="23"/>
                      </a:cubicBezTo>
                      <a:cubicBezTo>
                        <a:pt x="144" y="23"/>
                        <a:pt x="145" y="22"/>
                        <a:pt x="146" y="21"/>
                      </a:cubicBezTo>
                      <a:cubicBezTo>
                        <a:pt x="146" y="19"/>
                        <a:pt x="146" y="18"/>
                        <a:pt x="145" y="17"/>
                      </a:cubicBezTo>
                      <a:cubicBezTo>
                        <a:pt x="130" y="2"/>
                        <a:pt x="130" y="2"/>
                        <a:pt x="130" y="2"/>
                      </a:cubicBezTo>
                      <a:cubicBezTo>
                        <a:pt x="128" y="0"/>
                        <a:pt x="126" y="0"/>
                        <a:pt x="124" y="2"/>
                      </a:cubicBezTo>
                      <a:cubicBezTo>
                        <a:pt x="123" y="3"/>
                        <a:pt x="123" y="6"/>
                        <a:pt x="124" y="7"/>
                      </a:cubicBezTo>
                      <a:cubicBezTo>
                        <a:pt x="133" y="16"/>
                        <a:pt x="133" y="16"/>
                        <a:pt x="133" y="16"/>
                      </a:cubicBezTo>
                      <a:cubicBezTo>
                        <a:pt x="13" y="16"/>
                        <a:pt x="13" y="16"/>
                        <a:pt x="13" y="16"/>
                      </a:cubicBezTo>
                      <a:cubicBezTo>
                        <a:pt x="22" y="7"/>
                        <a:pt x="22" y="7"/>
                        <a:pt x="22" y="7"/>
                      </a:cubicBezTo>
                      <a:cubicBezTo>
                        <a:pt x="23" y="6"/>
                        <a:pt x="23" y="3"/>
                        <a:pt x="2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1174" tIns="20587" rIns="41174" bIns="20587" numCol="1" anchor="t" anchorCtr="0" compatLnSpc="1">
                  <a:prstTxWarp prst="textNoShape">
                    <a:avLst/>
                  </a:prstTxWarp>
                </a:bodyPr>
                <a:lstStyle/>
                <a:p>
                  <a:pPr defTabSz="823485"/>
                  <a:endParaRPr lang="en-US" sz="1621">
                    <a:solidFill>
                      <a:srgbClr val="FFFFFF"/>
                    </a:solidFill>
                    <a:latin typeface="Lato" panose="020F0502020204030203" pitchFamily="34" charset="0"/>
                  </a:endParaRPr>
                </a:p>
              </p:txBody>
            </p:sp>
            <p:sp>
              <p:nvSpPr>
                <p:cNvPr id="34" name="Freeform 50">
                  <a:extLst>
                    <a:ext uri="{FF2B5EF4-FFF2-40B4-BE49-F238E27FC236}">
                      <a16:creationId xmlns:a16="http://schemas.microsoft.com/office/drawing/2014/main" id="{865CFA37-B147-2024-07EF-79AC52127F57}"/>
                    </a:ext>
                  </a:extLst>
                </p:cNvPr>
                <p:cNvSpPr>
                  <a:spLocks/>
                </p:cNvSpPr>
                <p:nvPr/>
              </p:nvSpPr>
              <p:spPr bwMode="auto">
                <a:xfrm>
                  <a:off x="11168063" y="6823075"/>
                  <a:ext cx="549275" cy="85725"/>
                </a:xfrm>
                <a:custGeom>
                  <a:avLst/>
                  <a:gdLst>
                    <a:gd name="T0" fmla="*/ 4 w 146"/>
                    <a:gd name="T1" fmla="*/ 23 h 23"/>
                    <a:gd name="T2" fmla="*/ 142 w 146"/>
                    <a:gd name="T3" fmla="*/ 23 h 23"/>
                    <a:gd name="T4" fmla="*/ 146 w 146"/>
                    <a:gd name="T5" fmla="*/ 21 h 23"/>
                    <a:gd name="T6" fmla="*/ 145 w 146"/>
                    <a:gd name="T7" fmla="*/ 17 h 23"/>
                    <a:gd name="T8" fmla="*/ 130 w 146"/>
                    <a:gd name="T9" fmla="*/ 2 h 23"/>
                    <a:gd name="T10" fmla="*/ 124 w 146"/>
                    <a:gd name="T11" fmla="*/ 2 h 23"/>
                    <a:gd name="T12" fmla="*/ 124 w 146"/>
                    <a:gd name="T13" fmla="*/ 7 h 23"/>
                    <a:gd name="T14" fmla="*/ 133 w 146"/>
                    <a:gd name="T15" fmla="*/ 16 h 23"/>
                    <a:gd name="T16" fmla="*/ 13 w 146"/>
                    <a:gd name="T17" fmla="*/ 16 h 23"/>
                    <a:gd name="T18" fmla="*/ 22 w 146"/>
                    <a:gd name="T19" fmla="*/ 7 h 23"/>
                    <a:gd name="T20" fmla="*/ 22 w 146"/>
                    <a:gd name="T21" fmla="*/ 2 h 23"/>
                    <a:gd name="T22" fmla="*/ 16 w 146"/>
                    <a:gd name="T23" fmla="*/ 2 h 23"/>
                    <a:gd name="T24" fmla="*/ 1 w 146"/>
                    <a:gd name="T25" fmla="*/ 17 h 23"/>
                    <a:gd name="T26" fmla="*/ 0 w 146"/>
                    <a:gd name="T27" fmla="*/ 21 h 23"/>
                    <a:gd name="T28" fmla="*/ 4 w 146"/>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6" h="23">
                      <a:moveTo>
                        <a:pt x="4" y="23"/>
                      </a:moveTo>
                      <a:cubicBezTo>
                        <a:pt x="142" y="23"/>
                        <a:pt x="142" y="23"/>
                        <a:pt x="142" y="23"/>
                      </a:cubicBezTo>
                      <a:cubicBezTo>
                        <a:pt x="144" y="23"/>
                        <a:pt x="145" y="22"/>
                        <a:pt x="146" y="21"/>
                      </a:cubicBezTo>
                      <a:cubicBezTo>
                        <a:pt x="146" y="19"/>
                        <a:pt x="146" y="18"/>
                        <a:pt x="145" y="17"/>
                      </a:cubicBezTo>
                      <a:cubicBezTo>
                        <a:pt x="130" y="2"/>
                        <a:pt x="130" y="2"/>
                        <a:pt x="130" y="2"/>
                      </a:cubicBezTo>
                      <a:cubicBezTo>
                        <a:pt x="128" y="0"/>
                        <a:pt x="126" y="0"/>
                        <a:pt x="124" y="2"/>
                      </a:cubicBezTo>
                      <a:cubicBezTo>
                        <a:pt x="123" y="3"/>
                        <a:pt x="123" y="6"/>
                        <a:pt x="124" y="7"/>
                      </a:cubicBezTo>
                      <a:cubicBezTo>
                        <a:pt x="133" y="16"/>
                        <a:pt x="133" y="16"/>
                        <a:pt x="133" y="16"/>
                      </a:cubicBezTo>
                      <a:cubicBezTo>
                        <a:pt x="13" y="16"/>
                        <a:pt x="13" y="16"/>
                        <a:pt x="13" y="16"/>
                      </a:cubicBezTo>
                      <a:cubicBezTo>
                        <a:pt x="22" y="7"/>
                        <a:pt x="22" y="7"/>
                        <a:pt x="22" y="7"/>
                      </a:cubicBezTo>
                      <a:cubicBezTo>
                        <a:pt x="23" y="6"/>
                        <a:pt x="23" y="3"/>
                        <a:pt x="22" y="2"/>
                      </a:cubicBezTo>
                      <a:cubicBezTo>
                        <a:pt x="20" y="0"/>
                        <a:pt x="18" y="0"/>
                        <a:pt x="16" y="2"/>
                      </a:cubicBezTo>
                      <a:cubicBezTo>
                        <a:pt x="1" y="17"/>
                        <a:pt x="1" y="17"/>
                        <a:pt x="1" y="17"/>
                      </a:cubicBezTo>
                      <a:cubicBezTo>
                        <a:pt x="0" y="18"/>
                        <a:pt x="0" y="19"/>
                        <a:pt x="0" y="21"/>
                      </a:cubicBezTo>
                      <a:cubicBezTo>
                        <a:pt x="1" y="22"/>
                        <a:pt x="2" y="23"/>
                        <a:pt x="4"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1174" tIns="20587" rIns="41174" bIns="20587" numCol="1" anchor="t" anchorCtr="0" compatLnSpc="1">
                  <a:prstTxWarp prst="textNoShape">
                    <a:avLst/>
                  </a:prstTxWarp>
                </a:bodyPr>
                <a:lstStyle/>
                <a:p>
                  <a:pPr defTabSz="823485"/>
                  <a:endParaRPr lang="en-US" sz="1621">
                    <a:solidFill>
                      <a:srgbClr val="FFFFFF"/>
                    </a:solidFill>
                    <a:latin typeface="Lato" panose="020F0502020204030203" pitchFamily="34" charset="0"/>
                  </a:endParaRPr>
                </a:p>
              </p:txBody>
            </p:sp>
          </p:grpSp>
        </p:grpSp>
        <p:grpSp>
          <p:nvGrpSpPr>
            <p:cNvPr id="35" name="Group 34">
              <a:extLst>
                <a:ext uri="{FF2B5EF4-FFF2-40B4-BE49-F238E27FC236}">
                  <a16:creationId xmlns:a16="http://schemas.microsoft.com/office/drawing/2014/main" id="{32BF0EF5-1C60-5347-80E0-8447394BE079}"/>
                </a:ext>
              </a:extLst>
            </p:cNvPr>
            <p:cNvGrpSpPr/>
            <p:nvPr/>
          </p:nvGrpSpPr>
          <p:grpSpPr>
            <a:xfrm>
              <a:off x="5779280" y="3011520"/>
              <a:ext cx="2095168" cy="3188300"/>
              <a:chOff x="12557339" y="4275687"/>
              <a:chExt cx="4652973" cy="7080612"/>
            </a:xfrm>
          </p:grpSpPr>
          <p:sp>
            <p:nvSpPr>
              <p:cNvPr id="37" name="Freeform 4">
                <a:extLst>
                  <a:ext uri="{FF2B5EF4-FFF2-40B4-BE49-F238E27FC236}">
                    <a16:creationId xmlns:a16="http://schemas.microsoft.com/office/drawing/2014/main" id="{B483D7D0-F432-C46A-A771-414B8E6C864F}"/>
                  </a:ext>
                </a:extLst>
              </p:cNvPr>
              <p:cNvSpPr>
                <a:spLocks noChangeArrowheads="1"/>
              </p:cNvSpPr>
              <p:nvPr/>
            </p:nvSpPr>
            <p:spPr bwMode="auto">
              <a:xfrm>
                <a:off x="12557339" y="4432309"/>
                <a:ext cx="4652973" cy="6923990"/>
              </a:xfrm>
              <a:custGeom>
                <a:avLst/>
                <a:gdLst>
                  <a:gd name="connsiteX0" fmla="*/ 1260541 w 3395663"/>
                  <a:gd name="connsiteY0" fmla="*/ 0 h 5053013"/>
                  <a:gd name="connsiteX1" fmla="*/ 2010052 w 3395663"/>
                  <a:gd name="connsiteY1" fmla="*/ 0 h 5053013"/>
                  <a:gd name="connsiteX2" fmla="*/ 2100901 w 3395663"/>
                  <a:gd name="connsiteY2" fmla="*/ 102203 h 5053013"/>
                  <a:gd name="connsiteX3" fmla="*/ 2100901 w 3395663"/>
                  <a:gd name="connsiteY3" fmla="*/ 227117 h 5053013"/>
                  <a:gd name="connsiteX4" fmla="*/ 2010052 w 3395663"/>
                  <a:gd name="connsiteY4" fmla="*/ 317964 h 5053013"/>
                  <a:gd name="connsiteX5" fmla="*/ 1260541 w 3395663"/>
                  <a:gd name="connsiteY5" fmla="*/ 317964 h 5053013"/>
                  <a:gd name="connsiteX6" fmla="*/ 317974 w 3395663"/>
                  <a:gd name="connsiteY6" fmla="*/ 1260501 h 5053013"/>
                  <a:gd name="connsiteX7" fmla="*/ 317974 w 3395663"/>
                  <a:gd name="connsiteY7" fmla="*/ 3565742 h 5053013"/>
                  <a:gd name="connsiteX8" fmla="*/ 1260541 w 3395663"/>
                  <a:gd name="connsiteY8" fmla="*/ 4496924 h 5053013"/>
                  <a:gd name="connsiteX9" fmla="*/ 2520130 w 3395663"/>
                  <a:gd name="connsiteY9" fmla="*/ 4496924 h 5053013"/>
                  <a:gd name="connsiteX10" fmla="*/ 2619631 w 3395663"/>
                  <a:gd name="connsiteY10" fmla="*/ 4496924 h 5053013"/>
                  <a:gd name="connsiteX11" fmla="*/ 2620900 w 3395663"/>
                  <a:gd name="connsiteY11" fmla="*/ 4492835 h 5053013"/>
                  <a:gd name="connsiteX12" fmla="*/ 2992438 w 3395663"/>
                  <a:gd name="connsiteY12" fmla="*/ 4246563 h 5053013"/>
                  <a:gd name="connsiteX13" fmla="*/ 3395663 w 3395663"/>
                  <a:gd name="connsiteY13" fmla="*/ 4649788 h 5053013"/>
                  <a:gd name="connsiteX14" fmla="*/ 2992438 w 3395663"/>
                  <a:gd name="connsiteY14" fmla="*/ 5053013 h 5053013"/>
                  <a:gd name="connsiteX15" fmla="*/ 2658077 w 3395663"/>
                  <a:gd name="connsiteY15" fmla="*/ 4875235 h 5053013"/>
                  <a:gd name="connsiteX16" fmla="*/ 2625322 w 3395663"/>
                  <a:gd name="connsiteY16" fmla="*/ 4814888 h 5053013"/>
                  <a:gd name="connsiteX17" fmla="*/ 1260541 w 3395663"/>
                  <a:gd name="connsiteY17" fmla="*/ 4814888 h 5053013"/>
                  <a:gd name="connsiteX18" fmla="*/ 0 w 3395663"/>
                  <a:gd name="connsiteY18" fmla="*/ 3565742 h 5053013"/>
                  <a:gd name="connsiteX19" fmla="*/ 0 w 3395663"/>
                  <a:gd name="connsiteY19" fmla="*/ 1260501 h 5053013"/>
                  <a:gd name="connsiteX20" fmla="*/ 1260541 w 3395663"/>
                  <a:gd name="connsiteY20" fmla="*/ 0 h 5053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395663" h="5053013">
                    <a:moveTo>
                      <a:pt x="1260541" y="0"/>
                    </a:moveTo>
                    <a:cubicBezTo>
                      <a:pt x="1260541" y="0"/>
                      <a:pt x="1260541" y="0"/>
                      <a:pt x="2010052" y="0"/>
                    </a:cubicBezTo>
                    <a:cubicBezTo>
                      <a:pt x="2055477" y="0"/>
                      <a:pt x="2100901" y="45423"/>
                      <a:pt x="2100901" y="102203"/>
                    </a:cubicBezTo>
                    <a:cubicBezTo>
                      <a:pt x="2100901" y="102203"/>
                      <a:pt x="2100901" y="102203"/>
                      <a:pt x="2100901" y="227117"/>
                    </a:cubicBezTo>
                    <a:cubicBezTo>
                      <a:pt x="2100901" y="272541"/>
                      <a:pt x="2055477" y="317964"/>
                      <a:pt x="2010052" y="317964"/>
                    </a:cubicBezTo>
                    <a:cubicBezTo>
                      <a:pt x="2010052" y="317964"/>
                      <a:pt x="2010052" y="317964"/>
                      <a:pt x="1260541" y="317964"/>
                    </a:cubicBezTo>
                    <a:cubicBezTo>
                      <a:pt x="738155" y="317964"/>
                      <a:pt x="317974" y="738131"/>
                      <a:pt x="317974" y="1260501"/>
                    </a:cubicBezTo>
                    <a:cubicBezTo>
                      <a:pt x="317974" y="1260501"/>
                      <a:pt x="317974" y="1260501"/>
                      <a:pt x="317974" y="3565742"/>
                    </a:cubicBezTo>
                    <a:cubicBezTo>
                      <a:pt x="317974" y="4076756"/>
                      <a:pt x="738155" y="4496924"/>
                      <a:pt x="1260541" y="4496924"/>
                    </a:cubicBezTo>
                    <a:cubicBezTo>
                      <a:pt x="1260541" y="4496924"/>
                      <a:pt x="1260541" y="4496924"/>
                      <a:pt x="2520130" y="4496924"/>
                    </a:cubicBezTo>
                    <a:lnTo>
                      <a:pt x="2619631" y="4496924"/>
                    </a:lnTo>
                    <a:lnTo>
                      <a:pt x="2620900" y="4492835"/>
                    </a:lnTo>
                    <a:cubicBezTo>
                      <a:pt x="2682113" y="4348111"/>
                      <a:pt x="2825417" y="4246563"/>
                      <a:pt x="2992438" y="4246563"/>
                    </a:cubicBezTo>
                    <a:cubicBezTo>
                      <a:pt x="3215133" y="4246563"/>
                      <a:pt x="3395663" y="4427093"/>
                      <a:pt x="3395663" y="4649788"/>
                    </a:cubicBezTo>
                    <a:cubicBezTo>
                      <a:pt x="3395663" y="4872483"/>
                      <a:pt x="3215133" y="5053013"/>
                      <a:pt x="2992438" y="5053013"/>
                    </a:cubicBezTo>
                    <a:cubicBezTo>
                      <a:pt x="2853254" y="5053013"/>
                      <a:pt x="2730540" y="4982494"/>
                      <a:pt x="2658077" y="4875235"/>
                    </a:cubicBezTo>
                    <a:lnTo>
                      <a:pt x="2625322" y="4814888"/>
                    </a:lnTo>
                    <a:lnTo>
                      <a:pt x="1260541" y="4814888"/>
                    </a:lnTo>
                    <a:cubicBezTo>
                      <a:pt x="567811" y="4814888"/>
                      <a:pt x="0" y="4258451"/>
                      <a:pt x="0" y="3565742"/>
                    </a:cubicBezTo>
                    <a:cubicBezTo>
                      <a:pt x="0" y="3565742"/>
                      <a:pt x="0" y="3565742"/>
                      <a:pt x="0" y="1260501"/>
                    </a:cubicBezTo>
                    <a:cubicBezTo>
                      <a:pt x="0" y="567793"/>
                      <a:pt x="567811" y="0"/>
                      <a:pt x="1260541" y="0"/>
                    </a:cubicBezTo>
                    <a:close/>
                  </a:path>
                </a:pathLst>
              </a:custGeom>
              <a:solidFill>
                <a:schemeClr val="tx2">
                  <a:lumMod val="50000"/>
                  <a:lumOff val="50000"/>
                </a:schemeClr>
              </a:solidFill>
              <a:ln>
                <a:noFill/>
              </a:ln>
            </p:spPr>
            <p:txBody>
              <a:bodyPr vert="horz" wrap="square" lIns="41174" tIns="20587" rIns="41174" bIns="20587" numCol="1" anchor="t" anchorCtr="0" compatLnSpc="1">
                <a:prstTxWarp prst="textNoShape">
                  <a:avLst/>
                </a:prstTxWarp>
                <a:noAutofit/>
              </a:bodyPr>
              <a:lstStyle/>
              <a:p>
                <a:pPr defTabSz="823485"/>
                <a:endParaRPr lang="en-US" sz="1621">
                  <a:solidFill>
                    <a:srgbClr val="FFFFFF"/>
                  </a:solidFill>
                  <a:latin typeface="Lato" panose="020F0502020204030203" pitchFamily="34" charset="0"/>
                </a:endParaRPr>
              </a:p>
            </p:txBody>
          </p:sp>
          <p:sp>
            <p:nvSpPr>
              <p:cNvPr id="41" name="Oval 11">
                <a:extLst>
                  <a:ext uri="{FF2B5EF4-FFF2-40B4-BE49-F238E27FC236}">
                    <a16:creationId xmlns:a16="http://schemas.microsoft.com/office/drawing/2014/main" id="{396EF26A-86FE-BF07-535D-55C5F661DDF3}"/>
                  </a:ext>
                </a:extLst>
              </p:cNvPr>
              <p:cNvSpPr>
                <a:spLocks noChangeArrowheads="1"/>
              </p:cNvSpPr>
              <p:nvPr/>
            </p:nvSpPr>
            <p:spPr bwMode="auto">
              <a:xfrm>
                <a:off x="15063287" y="4275687"/>
                <a:ext cx="730902" cy="733078"/>
              </a:xfrm>
              <a:prstGeom prst="ellipse">
                <a:avLst/>
              </a:pr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1174" tIns="20587" rIns="41174" bIns="20587" numCol="1" anchor="t" anchorCtr="0" compatLnSpc="1">
                <a:prstTxWarp prst="textNoShape">
                  <a:avLst/>
                </a:prstTxWarp>
              </a:bodyPr>
              <a:lstStyle/>
              <a:p>
                <a:pPr defTabSz="823485"/>
                <a:endParaRPr lang="en-US" sz="1621">
                  <a:solidFill>
                    <a:srgbClr val="FFFFFF"/>
                  </a:solidFill>
                  <a:latin typeface="Lato" panose="020F0502020204030203" pitchFamily="34" charset="0"/>
                </a:endParaRPr>
              </a:p>
            </p:txBody>
          </p:sp>
          <p:sp>
            <p:nvSpPr>
              <p:cNvPr id="42" name="Oval 12">
                <a:extLst>
                  <a:ext uri="{FF2B5EF4-FFF2-40B4-BE49-F238E27FC236}">
                    <a16:creationId xmlns:a16="http://schemas.microsoft.com/office/drawing/2014/main" id="{8A879F87-C10E-A19F-A211-3B83D0D2C93C}"/>
                  </a:ext>
                </a:extLst>
              </p:cNvPr>
              <p:cNvSpPr>
                <a:spLocks noChangeArrowheads="1"/>
              </p:cNvSpPr>
              <p:nvPr/>
            </p:nvSpPr>
            <p:spPr bwMode="auto">
              <a:xfrm>
                <a:off x="15265591" y="4477991"/>
                <a:ext cx="326295" cy="32847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1174" tIns="20587" rIns="41174" bIns="20587" numCol="1" anchor="t" anchorCtr="0" compatLnSpc="1">
                <a:prstTxWarp prst="textNoShape">
                  <a:avLst/>
                </a:prstTxWarp>
              </a:bodyPr>
              <a:lstStyle/>
              <a:p>
                <a:pPr defTabSz="823485"/>
                <a:endParaRPr lang="en-US" sz="1621">
                  <a:solidFill>
                    <a:srgbClr val="FFFFFF"/>
                  </a:solidFill>
                  <a:latin typeface="Lato" panose="020F0502020204030203" pitchFamily="34" charset="0"/>
                </a:endParaRPr>
              </a:p>
            </p:txBody>
          </p:sp>
        </p:grpSp>
        <p:pic>
          <p:nvPicPr>
            <p:cNvPr id="68" name="Graphic 67" descr="Chemicals with solid fill">
              <a:extLst>
                <a:ext uri="{FF2B5EF4-FFF2-40B4-BE49-F238E27FC236}">
                  <a16:creationId xmlns:a16="http://schemas.microsoft.com/office/drawing/2014/main" id="{6AC2695A-D021-ABD4-660B-361F6917673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70683" y="2458883"/>
              <a:ext cx="401697" cy="401697"/>
            </a:xfrm>
            <a:prstGeom prst="rect">
              <a:avLst/>
            </a:prstGeom>
          </p:spPr>
        </p:pic>
        <p:pic>
          <p:nvPicPr>
            <p:cNvPr id="69" name="Graphic 68" descr="Badge Tick1 with solid fill">
              <a:extLst>
                <a:ext uri="{FF2B5EF4-FFF2-40B4-BE49-F238E27FC236}">
                  <a16:creationId xmlns:a16="http://schemas.microsoft.com/office/drawing/2014/main" id="{418CF604-3D64-672A-D444-806E2B98B567}"/>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458091" y="5777027"/>
              <a:ext cx="353249" cy="353249"/>
            </a:xfrm>
            <a:prstGeom prst="rect">
              <a:avLst/>
            </a:prstGeom>
          </p:spPr>
        </p:pic>
        <p:pic>
          <p:nvPicPr>
            <p:cNvPr id="71" name="Graphic 70" descr="Checklist with solid fill">
              <a:extLst>
                <a:ext uri="{FF2B5EF4-FFF2-40B4-BE49-F238E27FC236}">
                  <a16:creationId xmlns:a16="http://schemas.microsoft.com/office/drawing/2014/main" id="{126C38A2-1853-645C-4B34-356DA87845D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143296" y="6308625"/>
              <a:ext cx="307975" cy="307975"/>
            </a:xfrm>
            <a:prstGeom prst="rect">
              <a:avLst/>
            </a:prstGeom>
          </p:spPr>
        </p:pic>
        <p:grpSp>
          <p:nvGrpSpPr>
            <p:cNvPr id="7" name="Group 6">
              <a:extLst>
                <a:ext uri="{FF2B5EF4-FFF2-40B4-BE49-F238E27FC236}">
                  <a16:creationId xmlns:a16="http://schemas.microsoft.com/office/drawing/2014/main" id="{F3D26388-8F48-233A-073C-C9DBA5B81D6B}"/>
                </a:ext>
              </a:extLst>
            </p:cNvPr>
            <p:cNvGrpSpPr/>
            <p:nvPr/>
          </p:nvGrpSpPr>
          <p:grpSpPr>
            <a:xfrm>
              <a:off x="4598556" y="4106070"/>
              <a:ext cx="2288452" cy="753707"/>
              <a:chOff x="4710316" y="4248310"/>
              <a:chExt cx="2288452" cy="753707"/>
            </a:xfrm>
          </p:grpSpPr>
          <p:sp>
            <p:nvSpPr>
              <p:cNvPr id="6" name="Rectangle: Rounded Corners 5">
                <a:extLst>
                  <a:ext uri="{FF2B5EF4-FFF2-40B4-BE49-F238E27FC236}">
                    <a16:creationId xmlns:a16="http://schemas.microsoft.com/office/drawing/2014/main" id="{240F6D9E-3712-5B01-6C27-7C149B5D4E0A}"/>
                  </a:ext>
                </a:extLst>
              </p:cNvPr>
              <p:cNvSpPr/>
              <p:nvPr/>
            </p:nvSpPr>
            <p:spPr>
              <a:xfrm>
                <a:off x="4710316" y="4259582"/>
                <a:ext cx="2288452" cy="742435"/>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pic>
            <p:nvPicPr>
              <p:cNvPr id="1027" name="Picture 3" descr="KrakenFlex | Patika">
                <a:extLst>
                  <a:ext uri="{FF2B5EF4-FFF2-40B4-BE49-F238E27FC236}">
                    <a16:creationId xmlns:a16="http://schemas.microsoft.com/office/drawing/2014/main" id="{3A65EA8C-857F-371A-B60B-F2DC26FB1672}"/>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 r="65887" b="3841"/>
              <a:stretch/>
            </p:blipFill>
            <p:spPr bwMode="auto">
              <a:xfrm>
                <a:off x="4743267" y="4248310"/>
                <a:ext cx="860680" cy="742435"/>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3" descr="KrakenFlex | Patika">
                <a:extLst>
                  <a:ext uri="{FF2B5EF4-FFF2-40B4-BE49-F238E27FC236}">
                    <a16:creationId xmlns:a16="http://schemas.microsoft.com/office/drawing/2014/main" id="{B9ADDE58-CC39-C9A8-1E50-97494AE79F53}"/>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saturation sat="0"/>
                        </a14:imgEffect>
                      </a14:imgLayer>
                    </a14:imgProps>
                  </a:ext>
                  <a:ext uri="{28A0092B-C50C-407E-A947-70E740481C1C}">
                    <a14:useLocalDpi xmlns:a14="http://schemas.microsoft.com/office/drawing/2010/main" val="0"/>
                  </a:ext>
                </a:extLst>
              </a:blip>
              <a:srcRect l="30535" t="2015" r="-7799" b="1825"/>
              <a:stretch/>
            </p:blipFill>
            <p:spPr bwMode="auto">
              <a:xfrm>
                <a:off x="5384905" y="4300354"/>
                <a:ext cx="1613863" cy="614633"/>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1" name="TextBox 10">
            <a:extLst>
              <a:ext uri="{FF2B5EF4-FFF2-40B4-BE49-F238E27FC236}">
                <a16:creationId xmlns:a16="http://schemas.microsoft.com/office/drawing/2014/main" id="{D63CCB4D-5EC8-5AE2-ABC9-73E83317220E}"/>
              </a:ext>
            </a:extLst>
          </p:cNvPr>
          <p:cNvSpPr txBox="1"/>
          <p:nvPr/>
        </p:nvSpPr>
        <p:spPr>
          <a:xfrm>
            <a:off x="7707160" y="2725416"/>
            <a:ext cx="4100400" cy="3046988"/>
          </a:xfrm>
          <a:prstGeom prst="rect">
            <a:avLst/>
          </a:prstGeom>
          <a:noFill/>
        </p:spPr>
        <p:txBody>
          <a:bodyPr wrap="square">
            <a:spAutoFit/>
          </a:bodyPr>
          <a:lstStyle/>
          <a:p>
            <a:pPr algn="ctr">
              <a:spcAft>
                <a:spcPts val="600"/>
              </a:spcAft>
            </a:pPr>
            <a:r>
              <a:rPr lang="en-GB" sz="1100" b="1">
                <a:solidFill>
                  <a:srgbClr val="CC3ABF"/>
                </a:solidFill>
                <a:latin typeface="Poppins" panose="00000500000000000000" pitchFamily="2" charset="0"/>
                <a:cs typeface="Poppins" panose="00000500000000000000" pitchFamily="2" charset="0"/>
              </a:rPr>
              <a:t>Operational Metering (MQTT) Integration Testing</a:t>
            </a:r>
          </a:p>
          <a:p>
            <a:pPr algn="ctr"/>
            <a:r>
              <a:rPr lang="en-GB" sz="1100">
                <a:latin typeface="Poppins" panose="00000500000000000000" pitchFamily="2" charset="0"/>
                <a:cs typeface="Poppins" panose="00000500000000000000" pitchFamily="2" charset="0"/>
              </a:rPr>
              <a:t>The Live Trial Environment MQTT Operational Metering (MQTT OM) interface is based upon the message standard used by the proprietary SCADA system within NESO’s Balancing Mechanism.</a:t>
            </a:r>
          </a:p>
          <a:p>
            <a:pPr algn="ctr"/>
            <a:endParaRPr lang="en-GB" sz="1100">
              <a:latin typeface="Poppins" panose="00000500000000000000" pitchFamily="2" charset="0"/>
              <a:cs typeface="Poppins" panose="00000500000000000000" pitchFamily="2" charset="0"/>
            </a:endParaRPr>
          </a:p>
          <a:p>
            <a:pPr algn="ctr"/>
            <a:r>
              <a:rPr lang="en-GB" sz="1100">
                <a:latin typeface="Poppins" panose="00000500000000000000" pitchFamily="2" charset="0"/>
                <a:cs typeface="Poppins" panose="00000500000000000000" pitchFamily="2" charset="0"/>
              </a:rPr>
              <a:t>The MQTT OM interface is an ingest-only interface which enables inbound traffic to NESO systems, which contains data from a BMU’s Real-time Telemetry Unit (RTU) systems – this data describes the operational behaviour of a BMU. </a:t>
            </a:r>
          </a:p>
          <a:p>
            <a:pPr algn="ctr"/>
            <a:endParaRPr lang="en-GB" sz="1100">
              <a:latin typeface="Poppins" panose="00000500000000000000" pitchFamily="2" charset="0"/>
              <a:cs typeface="Poppins" panose="00000500000000000000" pitchFamily="2" charset="0"/>
            </a:endParaRPr>
          </a:p>
          <a:p>
            <a:pPr algn="ctr"/>
            <a:r>
              <a:rPr lang="en-GB" sz="1100">
                <a:latin typeface="Poppins" panose="00000500000000000000" pitchFamily="2" charset="0"/>
                <a:cs typeface="Poppins" panose="00000500000000000000" pitchFamily="2" charset="0"/>
              </a:rPr>
              <a:t>In the Live Trial Environment, the MQTT OM interface is implemented as a server, which external participants must integrate with. Data exchange is based on the MQTT standard which leverages the TCP protocol. </a:t>
            </a:r>
          </a:p>
        </p:txBody>
      </p:sp>
      <p:pic>
        <p:nvPicPr>
          <p:cNvPr id="5" name="Picture 4">
            <a:extLst>
              <a:ext uri="{FF2B5EF4-FFF2-40B4-BE49-F238E27FC236}">
                <a16:creationId xmlns:a16="http://schemas.microsoft.com/office/drawing/2014/main" id="{722B7FC4-EA03-26AE-9105-23095C21A23E}"/>
              </a:ext>
            </a:extLst>
          </p:cNvPr>
          <p:cNvPicPr>
            <a:picLocks noChangeAspect="1"/>
          </p:cNvPicPr>
          <p:nvPr/>
        </p:nvPicPr>
        <p:blipFill>
          <a:blip r:embed="rId12"/>
          <a:stretch>
            <a:fillRect/>
          </a:stretch>
        </p:blipFill>
        <p:spPr>
          <a:xfrm>
            <a:off x="540205" y="-93"/>
            <a:ext cx="1838582" cy="447737"/>
          </a:xfrm>
          <a:prstGeom prst="rect">
            <a:avLst/>
          </a:prstGeom>
        </p:spPr>
      </p:pic>
    </p:spTree>
    <p:extLst>
      <p:ext uri="{BB962C8B-B14F-4D97-AF65-F5344CB8AC3E}">
        <p14:creationId xmlns:p14="http://schemas.microsoft.com/office/powerpoint/2010/main" val="17133654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5E72A62-834B-91D1-5B4D-1B1ADF5B69FA}"/>
              </a:ext>
            </a:extLst>
          </p:cNvPr>
          <p:cNvSpPr>
            <a:spLocks noGrp="1"/>
          </p:cNvSpPr>
          <p:nvPr>
            <p:ph type="ctrTitle"/>
          </p:nvPr>
        </p:nvSpPr>
        <p:spPr/>
        <p:txBody>
          <a:bodyPr/>
          <a:lstStyle/>
          <a:p>
            <a:r>
              <a:rPr lang="en-US">
                <a:latin typeface="Poppins" panose="00000500000000000000" pitchFamily="2" charset="0"/>
                <a:cs typeface="Poppins" panose="00000500000000000000" pitchFamily="2" charset="0"/>
              </a:rPr>
              <a:t>Future Look &amp; Next Steps</a:t>
            </a:r>
          </a:p>
        </p:txBody>
      </p:sp>
      <p:pic>
        <p:nvPicPr>
          <p:cNvPr id="3" name="Picture 2">
            <a:extLst>
              <a:ext uri="{FF2B5EF4-FFF2-40B4-BE49-F238E27FC236}">
                <a16:creationId xmlns:a16="http://schemas.microsoft.com/office/drawing/2014/main" id="{DAB797CD-9942-56FA-3404-5107DFB7931C}"/>
              </a:ext>
            </a:extLst>
          </p:cNvPr>
          <p:cNvPicPr>
            <a:picLocks noChangeAspect="1"/>
          </p:cNvPicPr>
          <p:nvPr/>
        </p:nvPicPr>
        <p:blipFill>
          <a:blip r:embed="rId2"/>
          <a:stretch>
            <a:fillRect/>
          </a:stretch>
        </p:blipFill>
        <p:spPr>
          <a:xfrm>
            <a:off x="548032" y="0"/>
            <a:ext cx="1676634" cy="495369"/>
          </a:xfrm>
          <a:prstGeom prst="rect">
            <a:avLst/>
          </a:prstGeom>
        </p:spPr>
      </p:pic>
    </p:spTree>
    <p:extLst>
      <p:ext uri="{BB962C8B-B14F-4D97-AF65-F5344CB8AC3E}">
        <p14:creationId xmlns:p14="http://schemas.microsoft.com/office/powerpoint/2010/main" val="21003232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909737D1-9098-EA06-D713-E42AA0A40871}"/>
              </a:ext>
            </a:extLst>
          </p:cNvPr>
          <p:cNvSpPr txBox="1"/>
          <p:nvPr/>
        </p:nvSpPr>
        <p:spPr>
          <a:xfrm>
            <a:off x="604162" y="1998598"/>
            <a:ext cx="6141258" cy="5478423"/>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400" b="0" i="0" u="none" strike="noStrike" kern="100" cap="none" spc="0" normalizeH="0" baseline="0" noProof="0" dirty="0">
                <a:ln>
                  <a:noFill/>
                </a:ln>
                <a:solidFill>
                  <a:prstClr val="black"/>
                </a:solidFill>
                <a:effectLst/>
                <a:uLnTx/>
                <a:uFillTx/>
                <a:latin typeface="Poppins" panose="00000500000000000000" pitchFamily="2" charset="0"/>
                <a:ea typeface="Calibri" panose="020F0502020204030204" pitchFamily="34" charset="0"/>
                <a:cs typeface="Poppins" panose="00000500000000000000" pitchFamily="2" charset="0"/>
              </a:rPr>
              <a:t>To deliver anything beyond basic signal trials in the POC, further capability design and development will be required to build out the submission &amp; control and operational metering prerequisites for the trial, which will take time.</a:t>
            </a: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400" b="0" i="0" u="none" strike="noStrike" kern="100" cap="none" spc="0" normalizeH="0" baseline="0" noProof="0" dirty="0">
                <a:ln>
                  <a:noFill/>
                </a:ln>
                <a:solidFill>
                  <a:prstClr val="black"/>
                </a:solidFill>
                <a:effectLst/>
                <a:uLnTx/>
                <a:uFillTx/>
                <a:latin typeface="Poppins" panose="00000500000000000000" pitchFamily="2" charset="0"/>
                <a:ea typeface="Calibri" panose="020F0502020204030204" pitchFamily="34" charset="0"/>
                <a:cs typeface="Poppins" panose="00000500000000000000" pitchFamily="2" charset="0"/>
              </a:rPr>
              <a:t>REVEAL has a full backlog of capability that will enable more trials and enable more Market Participants beyond </a:t>
            </a:r>
            <a:r>
              <a:rPr kumimoji="0" lang="en-GB" sz="1400" b="0" i="0" u="none" strike="noStrike" kern="100" cap="none" spc="0" normalizeH="0" baseline="0" noProof="0" dirty="0" err="1">
                <a:ln>
                  <a:noFill/>
                </a:ln>
                <a:solidFill>
                  <a:prstClr val="black"/>
                </a:solidFill>
                <a:effectLst/>
                <a:uLnTx/>
                <a:uFillTx/>
                <a:latin typeface="Poppins" panose="00000500000000000000" pitchFamily="2" charset="0"/>
                <a:ea typeface="Calibri" panose="020F0502020204030204" pitchFamily="34" charset="0"/>
                <a:cs typeface="Poppins" panose="00000500000000000000" pitchFamily="2" charset="0"/>
              </a:rPr>
              <a:t>KrakenFlex</a:t>
            </a:r>
            <a:r>
              <a:rPr kumimoji="0" lang="en-GB" sz="1400" b="0" i="0" u="none" strike="noStrike" kern="100" cap="none" spc="0" normalizeH="0" baseline="0" noProof="0" dirty="0">
                <a:ln>
                  <a:noFill/>
                </a:ln>
                <a:solidFill>
                  <a:prstClr val="black"/>
                </a:solidFill>
                <a:effectLst/>
                <a:uLnTx/>
                <a:uFillTx/>
                <a:latin typeface="Poppins" panose="00000500000000000000" pitchFamily="2" charset="0"/>
                <a:ea typeface="Calibri" panose="020F0502020204030204" pitchFamily="34" charset="0"/>
                <a:cs typeface="Poppins" panose="00000500000000000000" pitchFamily="2" charset="0"/>
              </a:rPr>
              <a:t> to integrate with the solution. </a:t>
            </a: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400" b="0" i="0" u="none" strike="noStrike" kern="100" cap="none" spc="0" normalizeH="0" baseline="0" noProof="0" dirty="0">
                <a:ln>
                  <a:noFill/>
                </a:ln>
                <a:solidFill>
                  <a:prstClr val="black"/>
                </a:solidFill>
                <a:effectLst/>
                <a:uLnTx/>
                <a:uFillTx/>
                <a:latin typeface="Poppins" panose="00000500000000000000" pitchFamily="2" charset="0"/>
                <a:ea typeface="Calibri" panose="020F0502020204030204" pitchFamily="34" charset="0"/>
                <a:cs typeface="Poppins" panose="00000500000000000000" pitchFamily="2" charset="0"/>
              </a:rPr>
              <a:t>To be ready to facilitate trials, it is necessary to develop further capability at pace in the Live Trial Environment (so that the prerequisites will be in place).</a:t>
            </a: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400" b="0" i="0" u="none" strike="noStrike" kern="100" cap="none" spc="0" normalizeH="0" baseline="0" noProof="0" dirty="0">
                <a:ln>
                  <a:noFill/>
                </a:ln>
                <a:solidFill>
                  <a:prstClr val="black"/>
                </a:solidFill>
                <a:effectLst/>
                <a:uLnTx/>
                <a:uFillTx/>
                <a:latin typeface="Poppins" panose="00000500000000000000" pitchFamily="2" charset="0"/>
                <a:ea typeface="Calibri" panose="020F0502020204030204" pitchFamily="34" charset="0"/>
                <a:cs typeface="Poppins" panose="00000500000000000000" pitchFamily="2" charset="0"/>
              </a:rPr>
              <a:t>The Trial </a:t>
            </a:r>
            <a:r>
              <a:rPr lang="en-GB" sz="1400" kern="100" dirty="0">
                <a:solidFill>
                  <a:prstClr val="black"/>
                </a:solidFill>
                <a:latin typeface="Poppins" panose="00000500000000000000" pitchFamily="2" charset="0"/>
                <a:ea typeface="Calibri" panose="020F0502020204030204" pitchFamily="34" charset="0"/>
                <a:cs typeface="Poppins" panose="00000500000000000000" pitchFamily="2" charset="0"/>
              </a:rPr>
              <a:t>Management</a:t>
            </a:r>
            <a:r>
              <a:rPr kumimoji="0" lang="en-GB" sz="1400" b="0" i="0" u="none" strike="noStrike" kern="100" cap="none" spc="0" normalizeH="0" baseline="0" noProof="0" dirty="0">
                <a:ln>
                  <a:noFill/>
                </a:ln>
                <a:solidFill>
                  <a:prstClr val="black"/>
                </a:solidFill>
                <a:effectLst/>
                <a:uLnTx/>
                <a:uFillTx/>
                <a:latin typeface="Poppins" panose="00000500000000000000" pitchFamily="2" charset="0"/>
                <a:ea typeface="Calibri" panose="020F0502020204030204" pitchFamily="34" charset="0"/>
                <a:cs typeface="Poppins" panose="00000500000000000000" pitchFamily="2" charset="0"/>
              </a:rPr>
              <a:t> Platform is also in the pipeline for future phases, which compliments the Live Trial Environment to give the full REVEAL capabilities on the wheel on the right-hand side.</a:t>
            </a: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GB" sz="1400" kern="100" dirty="0">
                <a:solidFill>
                  <a:prstClr val="black"/>
                </a:solidFill>
                <a:latin typeface="Poppins" panose="00000500000000000000" pitchFamily="2" charset="0"/>
                <a:ea typeface="Calibri" panose="020F0502020204030204" pitchFamily="34" charset="0"/>
                <a:cs typeface="Poppins" panose="00000500000000000000" pitchFamily="2" charset="0"/>
              </a:rPr>
              <a:t>To support an efficient trials pipeline, work to streamline the current derogation process will continue. Code modification GC0140 will be the focus with the aim of enabling a regulatory environment to support small scale trials.</a:t>
            </a: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endParaRPr kumimoji="0" lang="en-GB" sz="1400" b="0" i="0" u="none" strike="noStrike" kern="100" cap="none" spc="0" normalizeH="0" baseline="0" noProof="0" dirty="0">
              <a:ln>
                <a:noFill/>
              </a:ln>
              <a:solidFill>
                <a:prstClr val="black"/>
              </a:solidFill>
              <a:effectLst/>
              <a:uLnTx/>
              <a:uFillTx/>
              <a:latin typeface="Poppins" panose="00000500000000000000" pitchFamily="2" charset="0"/>
              <a:ea typeface="Calibri" panose="020F0502020204030204" pitchFamily="34" charset="0"/>
              <a:cs typeface="Poppins" panose="00000500000000000000" pitchFamily="2" charset="0"/>
            </a:endParaRP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endParaRPr kumimoji="0" lang="en-GB" sz="1400" b="0" i="0" u="none" strike="noStrike" kern="100" cap="none" spc="0" normalizeH="0" baseline="0" noProof="0" dirty="0">
              <a:ln>
                <a:noFill/>
              </a:ln>
              <a:solidFill>
                <a:prstClr val="black"/>
              </a:solidFill>
              <a:effectLst/>
              <a:uLnTx/>
              <a:uFillTx/>
              <a:latin typeface="Poppins" panose="00000500000000000000" pitchFamily="2" charset="0"/>
              <a:ea typeface="Calibri" panose="020F0502020204030204" pitchFamily="34" charset="0"/>
              <a:cs typeface="Poppins" panose="00000500000000000000" pitchFamily="2" charset="0"/>
            </a:endParaRP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endParaRPr kumimoji="0" lang="en-GB" sz="1400" b="0" i="0" u="none" strike="noStrike" kern="100" cap="none" spc="0" normalizeH="0" baseline="0" noProof="0" dirty="0">
              <a:ln>
                <a:noFill/>
              </a:ln>
              <a:solidFill>
                <a:prstClr val="black"/>
              </a:solidFill>
              <a:effectLst/>
              <a:uLnTx/>
              <a:uFillTx/>
              <a:latin typeface="Poppins" panose="00000500000000000000" pitchFamily="2" charset="0"/>
              <a:ea typeface="Calibri" panose="020F0502020204030204" pitchFamily="34" charset="0"/>
              <a:cs typeface="Poppins" panose="00000500000000000000" pitchFamily="2" charset="0"/>
            </a:endParaRPr>
          </a:p>
        </p:txBody>
      </p:sp>
      <p:sp>
        <p:nvSpPr>
          <p:cNvPr id="34" name="TextBox 33">
            <a:extLst>
              <a:ext uri="{FF2B5EF4-FFF2-40B4-BE49-F238E27FC236}">
                <a16:creationId xmlns:a16="http://schemas.microsoft.com/office/drawing/2014/main" id="{A08DF0A9-4D91-FC62-270C-938DB821DC34}"/>
              </a:ext>
            </a:extLst>
          </p:cNvPr>
          <p:cNvSpPr txBox="1"/>
          <p:nvPr/>
        </p:nvSpPr>
        <p:spPr>
          <a:xfrm>
            <a:off x="527962" y="1339894"/>
            <a:ext cx="10446701" cy="584775"/>
          </a:xfrm>
          <a:prstGeom prst="rect">
            <a:avLst/>
          </a:prstGeom>
          <a:noFill/>
        </p:spPr>
        <p:txBody>
          <a:bodyPr wrap="square">
            <a:spAutoFit/>
          </a:bodyPr>
          <a:lstStyle/>
          <a:p>
            <a:pPr marL="0" marR="0" lvl="0" indent="0" algn="l" defTabSz="554465" rtl="0" eaLnBrk="1" fontAlgn="auto" latinLnBrk="0" hangingPunct="1">
              <a:lnSpc>
                <a:spcPct val="100000"/>
              </a:lnSpc>
              <a:spcBef>
                <a:spcPts val="0"/>
              </a:spcBef>
              <a:spcAft>
                <a:spcPts val="0"/>
              </a:spcAft>
              <a:buClrTx/>
              <a:buSzTx/>
              <a:buFontTx/>
              <a:buNone/>
              <a:tabLst/>
              <a:defRPr/>
            </a:pPr>
            <a:r>
              <a:rPr lang="en-GB" sz="1600">
                <a:solidFill>
                  <a:srgbClr val="3F0731">
                    <a:lumMod val="50000"/>
                    <a:lumOff val="50000"/>
                  </a:srgbClr>
                </a:solidFill>
                <a:latin typeface="Poppins" panose="00000500000000000000" pitchFamily="2" charset="0"/>
                <a:cs typeface="Poppins" panose="00000500000000000000" pitchFamily="2" charset="0"/>
              </a:rPr>
              <a:t>The Live Trial Environment will have further iterations released with more capability that will enable more Market Participants to integrate with it, and run trials</a:t>
            </a:r>
            <a:endParaRPr kumimoji="0" lang="en-GB" sz="1600" b="0" i="0" u="none" strike="noStrike" kern="1200" cap="none" spc="0" normalizeH="0" baseline="0" noProof="0">
              <a:ln>
                <a:noFill/>
              </a:ln>
              <a:solidFill>
                <a:srgbClr val="3F0731">
                  <a:lumMod val="50000"/>
                  <a:lumOff val="50000"/>
                </a:srgbClr>
              </a:solidFill>
              <a:effectLst/>
              <a:uLnTx/>
              <a:uFillTx/>
              <a:latin typeface="Poppins" panose="00000500000000000000" pitchFamily="2" charset="0"/>
              <a:cs typeface="Poppins" panose="00000500000000000000" pitchFamily="2" charset="0"/>
            </a:endParaRPr>
          </a:p>
        </p:txBody>
      </p:sp>
      <p:sp>
        <p:nvSpPr>
          <p:cNvPr id="4" name="Title 16">
            <a:extLst>
              <a:ext uri="{FF2B5EF4-FFF2-40B4-BE49-F238E27FC236}">
                <a16:creationId xmlns:a16="http://schemas.microsoft.com/office/drawing/2014/main" id="{55C04854-E74E-8BB9-9F7D-D63D486E7D40}"/>
              </a:ext>
            </a:extLst>
          </p:cNvPr>
          <p:cNvSpPr txBox="1">
            <a:spLocks/>
          </p:cNvSpPr>
          <p:nvPr/>
        </p:nvSpPr>
        <p:spPr>
          <a:xfrm>
            <a:off x="604162" y="631284"/>
            <a:ext cx="9469437" cy="708609"/>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4400" b="1" i="0" kern="1200">
                <a:solidFill>
                  <a:schemeClr val="accent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2400">
                <a:solidFill>
                  <a:srgbClr val="3F0731">
                    <a:lumMod val="90000"/>
                    <a:lumOff val="10000"/>
                  </a:srgbClr>
                </a:solidFill>
                <a:latin typeface="Poppins" panose="00000500000000000000" pitchFamily="2" charset="0"/>
                <a:cs typeface="Poppins" panose="00000500000000000000" pitchFamily="2" charset="0"/>
              </a:rPr>
              <a:t>The REVEAL programme will continue to evolve in future phases to add further value to NESO </a:t>
            </a:r>
            <a:endParaRPr kumimoji="0" lang="en-GB" sz="2400" b="1" i="0" u="none" strike="noStrike" kern="1200" cap="none" spc="0" normalizeH="0" baseline="0" noProof="0">
              <a:ln>
                <a:noFill/>
              </a:ln>
              <a:solidFill>
                <a:srgbClr val="3F0731">
                  <a:lumMod val="90000"/>
                  <a:lumOff val="10000"/>
                </a:srgbClr>
              </a:solidFill>
              <a:effectLst/>
              <a:uLnTx/>
              <a:uFillTx/>
              <a:latin typeface="Poppins" panose="00000500000000000000" pitchFamily="2" charset="0"/>
              <a:cs typeface="Poppins" panose="00000500000000000000" pitchFamily="2" charset="0"/>
            </a:endParaRPr>
          </a:p>
        </p:txBody>
      </p:sp>
      <p:sp>
        <p:nvSpPr>
          <p:cNvPr id="52" name="TextBox 51">
            <a:extLst>
              <a:ext uri="{FF2B5EF4-FFF2-40B4-BE49-F238E27FC236}">
                <a16:creationId xmlns:a16="http://schemas.microsoft.com/office/drawing/2014/main" id="{3CE6D1B2-D2F3-C9F0-5C1B-7CAB68F4D40E}"/>
              </a:ext>
            </a:extLst>
          </p:cNvPr>
          <p:cNvSpPr txBox="1"/>
          <p:nvPr/>
        </p:nvSpPr>
        <p:spPr>
          <a:xfrm>
            <a:off x="6617898" y="4312131"/>
            <a:ext cx="1065983"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defRPr/>
            </a:pPr>
            <a:r>
              <a:rPr lang="en-GB" sz="1100" b="1">
                <a:solidFill>
                  <a:srgbClr val="454546"/>
                </a:solidFill>
                <a:latin typeface="Poppins" panose="00000500000000000000" pitchFamily="2" charset="0"/>
                <a:ea typeface="12 pt. Helvetica* 45 Light   02" panose="02000403000000020004" pitchFamily="2" charset="0"/>
                <a:cs typeface="Poppins" panose="00000500000000000000" pitchFamily="2" charset="0"/>
              </a:rPr>
              <a:t>Trial Planning</a:t>
            </a:r>
          </a:p>
        </p:txBody>
      </p:sp>
      <p:sp>
        <p:nvSpPr>
          <p:cNvPr id="53" name="Google Shape;2714;p115">
            <a:extLst>
              <a:ext uri="{FF2B5EF4-FFF2-40B4-BE49-F238E27FC236}">
                <a16:creationId xmlns:a16="http://schemas.microsoft.com/office/drawing/2014/main" id="{67E66F62-140F-10E3-9884-C67E56EEF648}"/>
              </a:ext>
            </a:extLst>
          </p:cNvPr>
          <p:cNvSpPr/>
          <p:nvPr/>
        </p:nvSpPr>
        <p:spPr>
          <a:xfrm>
            <a:off x="8154749" y="2199393"/>
            <a:ext cx="1105501" cy="1094203"/>
          </a:xfrm>
          <a:custGeom>
            <a:avLst/>
            <a:gdLst/>
            <a:ahLst/>
            <a:cxnLst/>
            <a:rect l="l" t="t" r="r" b="b"/>
            <a:pathLst>
              <a:path w="367" h="354" extrusionOk="0">
                <a:moveTo>
                  <a:pt x="165" y="43"/>
                </a:moveTo>
                <a:cubicBezTo>
                  <a:pt x="108" y="67"/>
                  <a:pt x="56" y="99"/>
                  <a:pt x="10" y="139"/>
                </a:cubicBezTo>
                <a:cubicBezTo>
                  <a:pt x="0" y="148"/>
                  <a:pt x="0" y="163"/>
                  <a:pt x="9" y="172"/>
                </a:cubicBezTo>
                <a:cubicBezTo>
                  <a:pt x="183" y="346"/>
                  <a:pt x="183" y="346"/>
                  <a:pt x="183" y="346"/>
                </a:cubicBezTo>
                <a:cubicBezTo>
                  <a:pt x="189" y="352"/>
                  <a:pt x="199" y="354"/>
                  <a:pt x="207" y="351"/>
                </a:cubicBezTo>
                <a:cubicBezTo>
                  <a:pt x="353" y="291"/>
                  <a:pt x="353" y="291"/>
                  <a:pt x="353" y="291"/>
                </a:cubicBezTo>
                <a:cubicBezTo>
                  <a:pt x="361" y="287"/>
                  <a:pt x="367" y="279"/>
                  <a:pt x="367" y="270"/>
                </a:cubicBezTo>
                <a:cubicBezTo>
                  <a:pt x="367" y="24"/>
                  <a:pt x="367" y="24"/>
                  <a:pt x="367" y="24"/>
                </a:cubicBezTo>
                <a:cubicBezTo>
                  <a:pt x="367" y="11"/>
                  <a:pt x="355" y="0"/>
                  <a:pt x="342" y="1"/>
                </a:cubicBezTo>
                <a:cubicBezTo>
                  <a:pt x="282" y="6"/>
                  <a:pt x="222" y="20"/>
                  <a:pt x="165" y="43"/>
                </a:cubicBezTo>
                <a:close/>
              </a:path>
            </a:pathLst>
          </a:custGeom>
          <a:solidFill>
            <a:schemeClr val="accent6"/>
          </a:solidFill>
          <a:ln>
            <a:noFill/>
          </a:ln>
        </p:spPr>
        <p:txBody>
          <a:bodyPr spcFirstLastPara="1" wrap="square" lIns="91425" tIns="45700" rIns="91425" bIns="45700" anchor="t" anchorCtr="0">
            <a:noAutofit/>
          </a:bodyPr>
          <a:lstStyle/>
          <a:p>
            <a:pPr>
              <a:defRPr/>
            </a:pPr>
            <a:endParaRPr lang="en-US" sz="1600">
              <a:solidFill>
                <a:srgbClr val="000000"/>
              </a:solidFill>
              <a:latin typeface="Poppins" panose="00000500000000000000" pitchFamily="2" charset="0"/>
              <a:ea typeface="Calibri"/>
              <a:cs typeface="Poppins" panose="00000500000000000000" pitchFamily="2" charset="0"/>
            </a:endParaRPr>
          </a:p>
        </p:txBody>
      </p:sp>
      <p:sp>
        <p:nvSpPr>
          <p:cNvPr id="54" name="Google Shape;2715;p115">
            <a:extLst>
              <a:ext uri="{FF2B5EF4-FFF2-40B4-BE49-F238E27FC236}">
                <a16:creationId xmlns:a16="http://schemas.microsoft.com/office/drawing/2014/main" id="{A7F96A68-4EFA-4027-BFAD-69D59D2FD308}"/>
              </a:ext>
            </a:extLst>
          </p:cNvPr>
          <p:cNvSpPr/>
          <p:nvPr/>
        </p:nvSpPr>
        <p:spPr>
          <a:xfrm>
            <a:off x="7589778" y="2762897"/>
            <a:ext cx="1065982" cy="1135836"/>
          </a:xfrm>
          <a:custGeom>
            <a:avLst/>
            <a:gdLst/>
            <a:ahLst/>
            <a:cxnLst/>
            <a:rect l="l" t="t" r="r" b="b"/>
            <a:pathLst>
              <a:path w="354" h="367" extrusionOk="0">
                <a:moveTo>
                  <a:pt x="139" y="10"/>
                </a:moveTo>
                <a:cubicBezTo>
                  <a:pt x="59" y="102"/>
                  <a:pt x="10" y="221"/>
                  <a:pt x="1" y="342"/>
                </a:cubicBezTo>
                <a:cubicBezTo>
                  <a:pt x="0" y="356"/>
                  <a:pt x="11" y="367"/>
                  <a:pt x="24" y="367"/>
                </a:cubicBezTo>
                <a:cubicBezTo>
                  <a:pt x="270" y="367"/>
                  <a:pt x="270" y="367"/>
                  <a:pt x="270" y="367"/>
                </a:cubicBezTo>
                <a:cubicBezTo>
                  <a:pt x="279" y="367"/>
                  <a:pt x="287" y="361"/>
                  <a:pt x="291" y="353"/>
                </a:cubicBezTo>
                <a:cubicBezTo>
                  <a:pt x="351" y="208"/>
                  <a:pt x="351" y="208"/>
                  <a:pt x="351" y="208"/>
                </a:cubicBezTo>
                <a:cubicBezTo>
                  <a:pt x="354" y="199"/>
                  <a:pt x="352" y="189"/>
                  <a:pt x="346" y="183"/>
                </a:cubicBezTo>
                <a:cubicBezTo>
                  <a:pt x="172" y="9"/>
                  <a:pt x="172" y="9"/>
                  <a:pt x="172" y="9"/>
                </a:cubicBezTo>
                <a:cubicBezTo>
                  <a:pt x="163" y="0"/>
                  <a:pt x="148" y="0"/>
                  <a:pt x="139" y="10"/>
                </a:cubicBezTo>
                <a:close/>
              </a:path>
            </a:pathLst>
          </a:custGeom>
          <a:solidFill>
            <a:schemeClr val="accent6"/>
          </a:solidFill>
          <a:ln>
            <a:noFill/>
          </a:ln>
        </p:spPr>
        <p:txBody>
          <a:bodyPr spcFirstLastPara="1" wrap="square" lIns="91425" tIns="45700" rIns="91425" bIns="45700" anchor="t" anchorCtr="0">
            <a:noAutofit/>
          </a:bodyPr>
          <a:lstStyle/>
          <a:p>
            <a:pPr>
              <a:defRPr/>
            </a:pPr>
            <a:endParaRPr lang="en-US" sz="1600">
              <a:solidFill>
                <a:srgbClr val="000000"/>
              </a:solidFill>
              <a:latin typeface="Poppins" panose="00000500000000000000" pitchFamily="2" charset="0"/>
              <a:ea typeface="Calibri"/>
              <a:cs typeface="Poppins" panose="00000500000000000000" pitchFamily="2" charset="0"/>
            </a:endParaRPr>
          </a:p>
        </p:txBody>
      </p:sp>
      <p:sp>
        <p:nvSpPr>
          <p:cNvPr id="55" name="Google Shape;2709;p115">
            <a:extLst>
              <a:ext uri="{FF2B5EF4-FFF2-40B4-BE49-F238E27FC236}">
                <a16:creationId xmlns:a16="http://schemas.microsoft.com/office/drawing/2014/main" id="{5D334396-BE54-3678-797A-9412F1362645}"/>
              </a:ext>
            </a:extLst>
          </p:cNvPr>
          <p:cNvSpPr/>
          <p:nvPr/>
        </p:nvSpPr>
        <p:spPr>
          <a:xfrm>
            <a:off x="9341109" y="4603294"/>
            <a:ext cx="1105501" cy="1095270"/>
          </a:xfrm>
          <a:custGeom>
            <a:avLst/>
            <a:gdLst/>
            <a:ahLst/>
            <a:cxnLst/>
            <a:rect l="l" t="t" r="r" b="b"/>
            <a:pathLst>
              <a:path w="367" h="354" extrusionOk="0">
                <a:moveTo>
                  <a:pt x="0" y="85"/>
                </a:moveTo>
                <a:cubicBezTo>
                  <a:pt x="0" y="330"/>
                  <a:pt x="0" y="330"/>
                  <a:pt x="0" y="330"/>
                </a:cubicBezTo>
                <a:cubicBezTo>
                  <a:pt x="0" y="343"/>
                  <a:pt x="12" y="354"/>
                  <a:pt x="25" y="353"/>
                </a:cubicBezTo>
                <a:cubicBezTo>
                  <a:pt x="85" y="349"/>
                  <a:pt x="145" y="335"/>
                  <a:pt x="202" y="311"/>
                </a:cubicBezTo>
                <a:cubicBezTo>
                  <a:pt x="259" y="287"/>
                  <a:pt x="311" y="255"/>
                  <a:pt x="357" y="215"/>
                </a:cubicBezTo>
                <a:cubicBezTo>
                  <a:pt x="367" y="207"/>
                  <a:pt x="367" y="191"/>
                  <a:pt x="358" y="182"/>
                </a:cubicBezTo>
                <a:cubicBezTo>
                  <a:pt x="184" y="8"/>
                  <a:pt x="184" y="8"/>
                  <a:pt x="184" y="8"/>
                </a:cubicBezTo>
                <a:cubicBezTo>
                  <a:pt x="178" y="2"/>
                  <a:pt x="168" y="0"/>
                  <a:pt x="160" y="3"/>
                </a:cubicBezTo>
                <a:cubicBezTo>
                  <a:pt x="14" y="64"/>
                  <a:pt x="14" y="64"/>
                  <a:pt x="14" y="64"/>
                </a:cubicBezTo>
                <a:cubicBezTo>
                  <a:pt x="6" y="67"/>
                  <a:pt x="0" y="75"/>
                  <a:pt x="0" y="85"/>
                </a:cubicBezTo>
                <a:close/>
              </a:path>
            </a:pathLst>
          </a:custGeom>
          <a:solidFill>
            <a:schemeClr val="accent5">
              <a:lumMod val="75000"/>
            </a:schemeClr>
          </a:solidFill>
          <a:ln>
            <a:noFill/>
          </a:ln>
        </p:spPr>
        <p:txBody>
          <a:bodyPr spcFirstLastPara="1" wrap="square" lIns="91425" tIns="45700" rIns="91425" bIns="45700" anchor="t" anchorCtr="0">
            <a:noAutofit/>
          </a:bodyPr>
          <a:lstStyle/>
          <a:p>
            <a:pPr>
              <a:defRPr/>
            </a:pPr>
            <a:endParaRPr lang="en-US" sz="1600">
              <a:solidFill>
                <a:srgbClr val="000000"/>
              </a:solidFill>
              <a:latin typeface="Poppins" panose="00000500000000000000" pitchFamily="2" charset="0"/>
              <a:ea typeface="Calibri"/>
              <a:cs typeface="Poppins" panose="00000500000000000000" pitchFamily="2" charset="0"/>
            </a:endParaRPr>
          </a:p>
        </p:txBody>
      </p:sp>
      <p:sp>
        <p:nvSpPr>
          <p:cNvPr id="56" name="Google Shape;2716;p115">
            <a:extLst>
              <a:ext uri="{FF2B5EF4-FFF2-40B4-BE49-F238E27FC236}">
                <a16:creationId xmlns:a16="http://schemas.microsoft.com/office/drawing/2014/main" id="{04E5BE1B-F8B3-1729-F077-4249C5A1043E}"/>
              </a:ext>
            </a:extLst>
          </p:cNvPr>
          <p:cNvSpPr/>
          <p:nvPr/>
        </p:nvSpPr>
        <p:spPr>
          <a:xfrm>
            <a:off x="7589778" y="3993743"/>
            <a:ext cx="1065982" cy="1135836"/>
          </a:xfrm>
          <a:custGeom>
            <a:avLst/>
            <a:gdLst/>
            <a:ahLst/>
            <a:cxnLst/>
            <a:rect l="l" t="t" r="r" b="b"/>
            <a:pathLst>
              <a:path w="354" h="367" extrusionOk="0">
                <a:moveTo>
                  <a:pt x="24" y="0"/>
                </a:moveTo>
                <a:cubicBezTo>
                  <a:pt x="11" y="0"/>
                  <a:pt x="0" y="11"/>
                  <a:pt x="1" y="24"/>
                </a:cubicBezTo>
                <a:cubicBezTo>
                  <a:pt x="5" y="85"/>
                  <a:pt x="20" y="144"/>
                  <a:pt x="43" y="201"/>
                </a:cubicBezTo>
                <a:cubicBezTo>
                  <a:pt x="67" y="258"/>
                  <a:pt x="99" y="310"/>
                  <a:pt x="139" y="356"/>
                </a:cubicBezTo>
                <a:cubicBezTo>
                  <a:pt x="148" y="366"/>
                  <a:pt x="163" y="367"/>
                  <a:pt x="172" y="357"/>
                </a:cubicBezTo>
                <a:cubicBezTo>
                  <a:pt x="346" y="184"/>
                  <a:pt x="346" y="184"/>
                  <a:pt x="346" y="184"/>
                </a:cubicBezTo>
                <a:cubicBezTo>
                  <a:pt x="352" y="177"/>
                  <a:pt x="354" y="167"/>
                  <a:pt x="351" y="159"/>
                </a:cubicBezTo>
                <a:cubicBezTo>
                  <a:pt x="291" y="14"/>
                  <a:pt x="291" y="14"/>
                  <a:pt x="291" y="14"/>
                </a:cubicBezTo>
                <a:cubicBezTo>
                  <a:pt x="287" y="5"/>
                  <a:pt x="279" y="0"/>
                  <a:pt x="270" y="0"/>
                </a:cubicBezTo>
                <a:lnTo>
                  <a:pt x="24" y="0"/>
                </a:lnTo>
                <a:close/>
              </a:path>
            </a:pathLst>
          </a:custGeom>
          <a:solidFill>
            <a:schemeClr val="accent2">
              <a:lumMod val="60000"/>
              <a:lumOff val="40000"/>
            </a:schemeClr>
          </a:solidFill>
          <a:ln>
            <a:noFill/>
          </a:ln>
        </p:spPr>
        <p:txBody>
          <a:bodyPr spcFirstLastPara="1" wrap="square" lIns="91425" tIns="45700" rIns="91425" bIns="45700" anchor="t" anchorCtr="0">
            <a:noAutofit/>
          </a:bodyPr>
          <a:lstStyle/>
          <a:p>
            <a:pPr>
              <a:defRPr/>
            </a:pPr>
            <a:endParaRPr lang="en-US" sz="1600">
              <a:solidFill>
                <a:srgbClr val="000000"/>
              </a:solidFill>
              <a:latin typeface="Poppins" panose="00000500000000000000" pitchFamily="2" charset="0"/>
              <a:ea typeface="Calibri"/>
              <a:cs typeface="Poppins" panose="00000500000000000000" pitchFamily="2" charset="0"/>
            </a:endParaRPr>
          </a:p>
        </p:txBody>
      </p:sp>
      <p:sp>
        <p:nvSpPr>
          <p:cNvPr id="57" name="Google Shape;2710;p115">
            <a:extLst>
              <a:ext uri="{FF2B5EF4-FFF2-40B4-BE49-F238E27FC236}">
                <a16:creationId xmlns:a16="http://schemas.microsoft.com/office/drawing/2014/main" id="{B518A33A-575E-8ABA-72D4-6829B6D13537}"/>
              </a:ext>
            </a:extLst>
          </p:cNvPr>
          <p:cNvSpPr/>
          <p:nvPr/>
        </p:nvSpPr>
        <p:spPr>
          <a:xfrm>
            <a:off x="8146169" y="4603294"/>
            <a:ext cx="1105501" cy="1095270"/>
          </a:xfrm>
          <a:custGeom>
            <a:avLst/>
            <a:gdLst/>
            <a:ahLst/>
            <a:cxnLst/>
            <a:rect l="l" t="t" r="r" b="b"/>
            <a:pathLst>
              <a:path w="367" h="354" extrusionOk="0">
                <a:moveTo>
                  <a:pt x="367" y="330"/>
                </a:moveTo>
                <a:cubicBezTo>
                  <a:pt x="367" y="85"/>
                  <a:pt x="367" y="85"/>
                  <a:pt x="367" y="85"/>
                </a:cubicBezTo>
                <a:cubicBezTo>
                  <a:pt x="367" y="75"/>
                  <a:pt x="361" y="67"/>
                  <a:pt x="353" y="64"/>
                </a:cubicBezTo>
                <a:cubicBezTo>
                  <a:pt x="207" y="3"/>
                  <a:pt x="207" y="3"/>
                  <a:pt x="207" y="3"/>
                </a:cubicBezTo>
                <a:cubicBezTo>
                  <a:pt x="199" y="0"/>
                  <a:pt x="189" y="2"/>
                  <a:pt x="183" y="8"/>
                </a:cubicBezTo>
                <a:cubicBezTo>
                  <a:pt x="9" y="182"/>
                  <a:pt x="9" y="182"/>
                  <a:pt x="9" y="182"/>
                </a:cubicBezTo>
                <a:cubicBezTo>
                  <a:pt x="0" y="191"/>
                  <a:pt x="0" y="207"/>
                  <a:pt x="10" y="215"/>
                </a:cubicBezTo>
                <a:cubicBezTo>
                  <a:pt x="102" y="295"/>
                  <a:pt x="221" y="344"/>
                  <a:pt x="342" y="353"/>
                </a:cubicBezTo>
                <a:cubicBezTo>
                  <a:pt x="355" y="354"/>
                  <a:pt x="367" y="343"/>
                  <a:pt x="367" y="330"/>
                </a:cubicBezTo>
                <a:close/>
              </a:path>
            </a:pathLst>
          </a:custGeom>
          <a:solidFill>
            <a:schemeClr val="accent2">
              <a:lumMod val="60000"/>
              <a:lumOff val="40000"/>
            </a:schemeClr>
          </a:solidFill>
          <a:ln>
            <a:noFill/>
          </a:ln>
        </p:spPr>
        <p:txBody>
          <a:bodyPr spcFirstLastPara="1" wrap="square" lIns="91425" tIns="45700" rIns="91425" bIns="45700" anchor="t" anchorCtr="0">
            <a:noAutofit/>
          </a:bodyPr>
          <a:lstStyle/>
          <a:p>
            <a:pPr>
              <a:defRPr/>
            </a:pPr>
            <a:endParaRPr lang="en-US" sz="1600">
              <a:solidFill>
                <a:srgbClr val="000000"/>
              </a:solidFill>
              <a:latin typeface="Poppins" panose="00000500000000000000" pitchFamily="2" charset="0"/>
              <a:ea typeface="Calibri"/>
              <a:cs typeface="Poppins" panose="00000500000000000000" pitchFamily="2" charset="0"/>
            </a:endParaRPr>
          </a:p>
        </p:txBody>
      </p:sp>
      <p:sp>
        <p:nvSpPr>
          <p:cNvPr id="58" name="Google Shape;2713;p115">
            <a:extLst>
              <a:ext uri="{FF2B5EF4-FFF2-40B4-BE49-F238E27FC236}">
                <a16:creationId xmlns:a16="http://schemas.microsoft.com/office/drawing/2014/main" id="{510DCBCB-0D36-0499-CE4E-A9B6C1FC7338}"/>
              </a:ext>
            </a:extLst>
          </p:cNvPr>
          <p:cNvSpPr/>
          <p:nvPr/>
        </p:nvSpPr>
        <p:spPr>
          <a:xfrm>
            <a:off x="9341108" y="2191777"/>
            <a:ext cx="1105501" cy="1094203"/>
          </a:xfrm>
          <a:custGeom>
            <a:avLst/>
            <a:gdLst/>
            <a:ahLst/>
            <a:cxnLst/>
            <a:rect l="l" t="t" r="r" b="b"/>
            <a:pathLst>
              <a:path w="367" h="354" extrusionOk="0">
                <a:moveTo>
                  <a:pt x="0" y="24"/>
                </a:moveTo>
                <a:cubicBezTo>
                  <a:pt x="0" y="270"/>
                  <a:pt x="0" y="270"/>
                  <a:pt x="0" y="270"/>
                </a:cubicBezTo>
                <a:cubicBezTo>
                  <a:pt x="0" y="279"/>
                  <a:pt x="6" y="287"/>
                  <a:pt x="14" y="291"/>
                </a:cubicBezTo>
                <a:cubicBezTo>
                  <a:pt x="160" y="351"/>
                  <a:pt x="160" y="351"/>
                  <a:pt x="160" y="351"/>
                </a:cubicBezTo>
                <a:cubicBezTo>
                  <a:pt x="168" y="354"/>
                  <a:pt x="178" y="352"/>
                  <a:pt x="184" y="346"/>
                </a:cubicBezTo>
                <a:cubicBezTo>
                  <a:pt x="358" y="172"/>
                  <a:pt x="358" y="172"/>
                  <a:pt x="358" y="172"/>
                </a:cubicBezTo>
                <a:cubicBezTo>
                  <a:pt x="367" y="163"/>
                  <a:pt x="367" y="148"/>
                  <a:pt x="357" y="139"/>
                </a:cubicBezTo>
                <a:cubicBezTo>
                  <a:pt x="265" y="59"/>
                  <a:pt x="146" y="10"/>
                  <a:pt x="25" y="1"/>
                </a:cubicBezTo>
                <a:cubicBezTo>
                  <a:pt x="12" y="0"/>
                  <a:pt x="0" y="11"/>
                  <a:pt x="0" y="24"/>
                </a:cubicBezTo>
                <a:close/>
              </a:path>
            </a:pathLst>
          </a:custGeom>
          <a:solidFill>
            <a:schemeClr val="accent5">
              <a:lumMod val="75000"/>
            </a:schemeClr>
          </a:solidFill>
          <a:ln>
            <a:noFill/>
          </a:ln>
        </p:spPr>
        <p:txBody>
          <a:bodyPr spcFirstLastPara="1" wrap="square" lIns="91425" tIns="45700" rIns="91425" bIns="45700" anchor="t" anchorCtr="0">
            <a:noAutofit/>
          </a:bodyPr>
          <a:lstStyle/>
          <a:p>
            <a:pPr>
              <a:defRPr/>
            </a:pPr>
            <a:endParaRPr lang="en-US" sz="1600">
              <a:solidFill>
                <a:srgbClr val="000000"/>
              </a:solidFill>
              <a:latin typeface="Poppins" panose="00000500000000000000" pitchFamily="2" charset="0"/>
              <a:ea typeface="Calibri"/>
              <a:cs typeface="Poppins" panose="00000500000000000000" pitchFamily="2" charset="0"/>
            </a:endParaRPr>
          </a:p>
        </p:txBody>
      </p:sp>
      <p:sp>
        <p:nvSpPr>
          <p:cNvPr id="59" name="Google Shape;2712;p115">
            <a:extLst>
              <a:ext uri="{FF2B5EF4-FFF2-40B4-BE49-F238E27FC236}">
                <a16:creationId xmlns:a16="http://schemas.microsoft.com/office/drawing/2014/main" id="{DBC14DD5-1122-DADC-D9AD-E0E1424C97B7}"/>
              </a:ext>
            </a:extLst>
          </p:cNvPr>
          <p:cNvSpPr/>
          <p:nvPr/>
        </p:nvSpPr>
        <p:spPr>
          <a:xfrm>
            <a:off x="9938059" y="2762897"/>
            <a:ext cx="1064942" cy="1135836"/>
          </a:xfrm>
          <a:custGeom>
            <a:avLst/>
            <a:gdLst/>
            <a:ahLst/>
            <a:cxnLst/>
            <a:rect l="l" t="t" r="r" b="b"/>
            <a:pathLst>
              <a:path w="354" h="367" extrusionOk="0">
                <a:moveTo>
                  <a:pt x="182" y="9"/>
                </a:moveTo>
                <a:cubicBezTo>
                  <a:pt x="8" y="183"/>
                  <a:pt x="8" y="183"/>
                  <a:pt x="8" y="183"/>
                </a:cubicBezTo>
                <a:cubicBezTo>
                  <a:pt x="2" y="189"/>
                  <a:pt x="0" y="199"/>
                  <a:pt x="3" y="208"/>
                </a:cubicBezTo>
                <a:cubicBezTo>
                  <a:pt x="63" y="353"/>
                  <a:pt x="63" y="353"/>
                  <a:pt x="63" y="353"/>
                </a:cubicBezTo>
                <a:cubicBezTo>
                  <a:pt x="67" y="361"/>
                  <a:pt x="75" y="367"/>
                  <a:pt x="84" y="367"/>
                </a:cubicBezTo>
                <a:cubicBezTo>
                  <a:pt x="330" y="367"/>
                  <a:pt x="330" y="367"/>
                  <a:pt x="330" y="367"/>
                </a:cubicBezTo>
                <a:cubicBezTo>
                  <a:pt x="343" y="367"/>
                  <a:pt x="354" y="356"/>
                  <a:pt x="353" y="342"/>
                </a:cubicBezTo>
                <a:cubicBezTo>
                  <a:pt x="349" y="282"/>
                  <a:pt x="334" y="222"/>
                  <a:pt x="311" y="165"/>
                </a:cubicBezTo>
                <a:cubicBezTo>
                  <a:pt x="287" y="108"/>
                  <a:pt x="255" y="56"/>
                  <a:pt x="215" y="10"/>
                </a:cubicBezTo>
                <a:cubicBezTo>
                  <a:pt x="206" y="0"/>
                  <a:pt x="191" y="0"/>
                  <a:pt x="182" y="9"/>
                </a:cubicBezTo>
                <a:close/>
              </a:path>
            </a:pathLst>
          </a:custGeom>
          <a:solidFill>
            <a:schemeClr val="accent5">
              <a:lumMod val="75000"/>
            </a:schemeClr>
          </a:solidFill>
          <a:ln>
            <a:noFill/>
          </a:ln>
        </p:spPr>
        <p:txBody>
          <a:bodyPr spcFirstLastPara="1" wrap="square" lIns="91425" tIns="45700" rIns="91425" bIns="45700" anchor="t" anchorCtr="0">
            <a:noAutofit/>
          </a:bodyPr>
          <a:lstStyle/>
          <a:p>
            <a:pPr>
              <a:defRPr/>
            </a:pPr>
            <a:endParaRPr lang="en-US" sz="1600">
              <a:solidFill>
                <a:srgbClr val="000000"/>
              </a:solidFill>
              <a:latin typeface="Poppins" panose="00000500000000000000" pitchFamily="2" charset="0"/>
              <a:ea typeface="Calibri"/>
              <a:cs typeface="Poppins" panose="00000500000000000000" pitchFamily="2" charset="0"/>
            </a:endParaRPr>
          </a:p>
        </p:txBody>
      </p:sp>
      <p:sp>
        <p:nvSpPr>
          <p:cNvPr id="60" name="Google Shape;2711;p115">
            <a:extLst>
              <a:ext uri="{FF2B5EF4-FFF2-40B4-BE49-F238E27FC236}">
                <a16:creationId xmlns:a16="http://schemas.microsoft.com/office/drawing/2014/main" id="{26238A08-8216-BB55-6ADC-0B58FB4FA89F}"/>
              </a:ext>
            </a:extLst>
          </p:cNvPr>
          <p:cNvSpPr/>
          <p:nvPr/>
        </p:nvSpPr>
        <p:spPr>
          <a:xfrm>
            <a:off x="9938059" y="3993743"/>
            <a:ext cx="1064942" cy="1132633"/>
          </a:xfrm>
          <a:custGeom>
            <a:avLst/>
            <a:gdLst/>
            <a:ahLst/>
            <a:cxnLst/>
            <a:rect l="l" t="t" r="r" b="b"/>
            <a:pathLst>
              <a:path w="354" h="366" extrusionOk="0">
                <a:moveTo>
                  <a:pt x="215" y="356"/>
                </a:moveTo>
                <a:cubicBezTo>
                  <a:pt x="295" y="264"/>
                  <a:pt x="344" y="145"/>
                  <a:pt x="353" y="24"/>
                </a:cubicBezTo>
                <a:cubicBezTo>
                  <a:pt x="354" y="11"/>
                  <a:pt x="343" y="0"/>
                  <a:pt x="330" y="0"/>
                </a:cubicBezTo>
                <a:cubicBezTo>
                  <a:pt x="84" y="0"/>
                  <a:pt x="84" y="0"/>
                  <a:pt x="84" y="0"/>
                </a:cubicBezTo>
                <a:cubicBezTo>
                  <a:pt x="75" y="0"/>
                  <a:pt x="67" y="5"/>
                  <a:pt x="63" y="14"/>
                </a:cubicBezTo>
                <a:cubicBezTo>
                  <a:pt x="3" y="159"/>
                  <a:pt x="3" y="159"/>
                  <a:pt x="3" y="159"/>
                </a:cubicBezTo>
                <a:cubicBezTo>
                  <a:pt x="0" y="167"/>
                  <a:pt x="2" y="177"/>
                  <a:pt x="8" y="184"/>
                </a:cubicBezTo>
                <a:cubicBezTo>
                  <a:pt x="182" y="357"/>
                  <a:pt x="182" y="357"/>
                  <a:pt x="182" y="357"/>
                </a:cubicBezTo>
                <a:cubicBezTo>
                  <a:pt x="191" y="366"/>
                  <a:pt x="206" y="366"/>
                  <a:pt x="215" y="356"/>
                </a:cubicBezTo>
                <a:close/>
              </a:path>
            </a:pathLst>
          </a:custGeom>
          <a:solidFill>
            <a:schemeClr val="accent5">
              <a:lumMod val="75000"/>
            </a:schemeClr>
          </a:solidFill>
          <a:ln>
            <a:noFill/>
          </a:ln>
        </p:spPr>
        <p:txBody>
          <a:bodyPr spcFirstLastPara="1" wrap="square" lIns="91425" tIns="45700" rIns="91425" bIns="45700" anchor="t" anchorCtr="0">
            <a:noAutofit/>
          </a:bodyPr>
          <a:lstStyle/>
          <a:p>
            <a:pPr>
              <a:defRPr/>
            </a:pPr>
            <a:endParaRPr lang="en-US" sz="1600">
              <a:solidFill>
                <a:srgbClr val="000000"/>
              </a:solidFill>
              <a:latin typeface="Poppins" panose="00000500000000000000" pitchFamily="2" charset="0"/>
              <a:ea typeface="Calibri"/>
              <a:cs typeface="Poppins" panose="00000500000000000000" pitchFamily="2" charset="0"/>
            </a:endParaRPr>
          </a:p>
        </p:txBody>
      </p:sp>
      <p:sp>
        <p:nvSpPr>
          <p:cNvPr id="61" name="Title 16">
            <a:extLst>
              <a:ext uri="{FF2B5EF4-FFF2-40B4-BE49-F238E27FC236}">
                <a16:creationId xmlns:a16="http://schemas.microsoft.com/office/drawing/2014/main" id="{FDFA9458-9362-FDD9-760D-630AEEAB2C75}"/>
              </a:ext>
            </a:extLst>
          </p:cNvPr>
          <p:cNvSpPr txBox="1">
            <a:spLocks/>
          </p:cNvSpPr>
          <p:nvPr/>
        </p:nvSpPr>
        <p:spPr>
          <a:xfrm>
            <a:off x="8517218" y="3378038"/>
            <a:ext cx="1584257" cy="53774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500" b="0" i="0" kern="1200">
                <a:solidFill>
                  <a:srgbClr val="D43900"/>
                </a:solidFill>
                <a:latin typeface="HelveticaNeueLT Pro 55 Roman" panose="020B0604020202020204" pitchFamily="34" charset="77"/>
                <a:ea typeface="Helvetica Neue Condensed" panose="02000503000000020004" pitchFamily="2" charset="0"/>
                <a:cs typeface="Helvetica Neue Condensed" panose="02000503000000020004" pitchFamily="2" charset="0"/>
              </a:defRPr>
            </a:lvl1pPr>
          </a:lstStyle>
          <a:p>
            <a:pPr algn="ctr">
              <a:defRPr/>
            </a:pPr>
            <a:r>
              <a:rPr lang="en-GB" sz="1600" b="1">
                <a:solidFill>
                  <a:schemeClr val="tx2">
                    <a:lumMod val="75000"/>
                    <a:lumOff val="25000"/>
                  </a:schemeClr>
                </a:solidFill>
                <a:latin typeface="Poppins" panose="00000500000000000000" pitchFamily="2" charset="0"/>
                <a:cs typeface="Poppins" panose="00000500000000000000" pitchFamily="2" charset="0"/>
              </a:rPr>
              <a:t>REVEAL</a:t>
            </a:r>
            <a:br>
              <a:rPr lang="en-GB" sz="1600" b="1">
                <a:solidFill>
                  <a:schemeClr val="tx2">
                    <a:lumMod val="75000"/>
                    <a:lumOff val="25000"/>
                  </a:schemeClr>
                </a:solidFill>
                <a:latin typeface="Poppins" panose="00000500000000000000" pitchFamily="2" charset="0"/>
                <a:cs typeface="Poppins" panose="00000500000000000000" pitchFamily="2" charset="0"/>
              </a:rPr>
            </a:br>
            <a:r>
              <a:rPr lang="en-GB" sz="1600" b="1">
                <a:solidFill>
                  <a:schemeClr val="tx2">
                    <a:lumMod val="75000"/>
                    <a:lumOff val="25000"/>
                  </a:schemeClr>
                </a:solidFill>
                <a:latin typeface="Poppins" panose="00000500000000000000" pitchFamily="2" charset="0"/>
                <a:cs typeface="Poppins" panose="00000500000000000000" pitchFamily="2" charset="0"/>
              </a:rPr>
              <a:t>Capabilities</a:t>
            </a:r>
          </a:p>
        </p:txBody>
      </p:sp>
      <p:cxnSp>
        <p:nvCxnSpPr>
          <p:cNvPr id="62" name="Straight Connector 61">
            <a:extLst>
              <a:ext uri="{FF2B5EF4-FFF2-40B4-BE49-F238E27FC236}">
                <a16:creationId xmlns:a16="http://schemas.microsoft.com/office/drawing/2014/main" id="{FCB919BF-B037-6902-4353-5212D5F0BA5E}"/>
              </a:ext>
            </a:extLst>
          </p:cNvPr>
          <p:cNvCxnSpPr>
            <a:cxnSpLocks/>
          </p:cNvCxnSpPr>
          <p:nvPr/>
        </p:nvCxnSpPr>
        <p:spPr>
          <a:xfrm>
            <a:off x="11030879" y="4285643"/>
            <a:ext cx="461012" cy="0"/>
          </a:xfrm>
          <a:prstGeom prst="line">
            <a:avLst/>
          </a:prstGeom>
          <a:ln/>
        </p:spPr>
        <p:style>
          <a:lnRef idx="3">
            <a:schemeClr val="accent5"/>
          </a:lnRef>
          <a:fillRef idx="0">
            <a:schemeClr val="accent5"/>
          </a:fillRef>
          <a:effectRef idx="2">
            <a:schemeClr val="accent5"/>
          </a:effectRef>
          <a:fontRef idx="minor">
            <a:schemeClr val="tx1"/>
          </a:fontRef>
        </p:style>
      </p:cxnSp>
      <p:cxnSp>
        <p:nvCxnSpPr>
          <p:cNvPr id="63" name="Straight Connector 62">
            <a:extLst>
              <a:ext uri="{FF2B5EF4-FFF2-40B4-BE49-F238E27FC236}">
                <a16:creationId xmlns:a16="http://schemas.microsoft.com/office/drawing/2014/main" id="{C054E3B9-66C6-6048-7331-801E4F7D476B}"/>
              </a:ext>
            </a:extLst>
          </p:cNvPr>
          <p:cNvCxnSpPr>
            <a:cxnSpLocks/>
          </p:cNvCxnSpPr>
          <p:nvPr/>
        </p:nvCxnSpPr>
        <p:spPr>
          <a:xfrm>
            <a:off x="10370809" y="2011533"/>
            <a:ext cx="461012" cy="0"/>
          </a:xfrm>
          <a:prstGeom prst="line">
            <a:avLst/>
          </a:prstGeom>
          <a:ln/>
        </p:spPr>
        <p:style>
          <a:lnRef idx="3">
            <a:schemeClr val="accent5"/>
          </a:lnRef>
          <a:fillRef idx="0">
            <a:schemeClr val="accent5"/>
          </a:fillRef>
          <a:effectRef idx="2">
            <a:schemeClr val="accent5"/>
          </a:effectRef>
          <a:fontRef idx="minor">
            <a:schemeClr val="tx1"/>
          </a:fontRef>
        </p:style>
      </p:cxnSp>
      <p:cxnSp>
        <p:nvCxnSpPr>
          <p:cNvPr id="64" name="Straight Connector 63">
            <a:extLst>
              <a:ext uri="{FF2B5EF4-FFF2-40B4-BE49-F238E27FC236}">
                <a16:creationId xmlns:a16="http://schemas.microsoft.com/office/drawing/2014/main" id="{679DE660-6DAF-CF9A-A324-1DDC53F74F53}"/>
              </a:ext>
            </a:extLst>
          </p:cNvPr>
          <p:cNvCxnSpPr>
            <a:cxnSpLocks/>
          </p:cNvCxnSpPr>
          <p:nvPr/>
        </p:nvCxnSpPr>
        <p:spPr>
          <a:xfrm>
            <a:off x="11030879" y="3083877"/>
            <a:ext cx="461012" cy="0"/>
          </a:xfrm>
          <a:prstGeom prst="line">
            <a:avLst/>
          </a:prstGeom>
          <a:ln/>
        </p:spPr>
        <p:style>
          <a:lnRef idx="3">
            <a:schemeClr val="accent5"/>
          </a:lnRef>
          <a:fillRef idx="0">
            <a:schemeClr val="accent5"/>
          </a:fillRef>
          <a:effectRef idx="2">
            <a:schemeClr val="accent5"/>
          </a:effectRef>
          <a:fontRef idx="minor">
            <a:schemeClr val="tx1"/>
          </a:fontRef>
        </p:style>
      </p:cxnSp>
      <p:cxnSp>
        <p:nvCxnSpPr>
          <p:cNvPr id="65" name="Straight Connector 64">
            <a:extLst>
              <a:ext uri="{FF2B5EF4-FFF2-40B4-BE49-F238E27FC236}">
                <a16:creationId xmlns:a16="http://schemas.microsoft.com/office/drawing/2014/main" id="{424A7B6C-722F-719E-6A0F-AF2A0EA4617D}"/>
              </a:ext>
            </a:extLst>
          </p:cNvPr>
          <p:cNvCxnSpPr>
            <a:cxnSpLocks/>
          </p:cNvCxnSpPr>
          <p:nvPr/>
        </p:nvCxnSpPr>
        <p:spPr>
          <a:xfrm>
            <a:off x="10098148" y="5581472"/>
            <a:ext cx="461012" cy="0"/>
          </a:xfrm>
          <a:prstGeom prst="line">
            <a:avLst/>
          </a:prstGeom>
          <a:ln>
            <a:solidFill>
              <a:schemeClr val="accent5"/>
            </a:solidFill>
          </a:ln>
        </p:spPr>
        <p:style>
          <a:lnRef idx="3">
            <a:schemeClr val="accent2"/>
          </a:lnRef>
          <a:fillRef idx="0">
            <a:schemeClr val="accent2"/>
          </a:fillRef>
          <a:effectRef idx="2">
            <a:schemeClr val="accent2"/>
          </a:effectRef>
          <a:fontRef idx="minor">
            <a:schemeClr val="tx1"/>
          </a:fontRef>
        </p:style>
      </p:cxnSp>
      <p:cxnSp>
        <p:nvCxnSpPr>
          <p:cNvPr id="66" name="Straight Connector 65">
            <a:extLst>
              <a:ext uri="{FF2B5EF4-FFF2-40B4-BE49-F238E27FC236}">
                <a16:creationId xmlns:a16="http://schemas.microsoft.com/office/drawing/2014/main" id="{4BFCA420-6C70-31EF-EEE3-3995361C1635}"/>
              </a:ext>
            </a:extLst>
          </p:cNvPr>
          <p:cNvCxnSpPr>
            <a:cxnSpLocks/>
          </p:cNvCxnSpPr>
          <p:nvPr/>
        </p:nvCxnSpPr>
        <p:spPr>
          <a:xfrm>
            <a:off x="7797634" y="2011533"/>
            <a:ext cx="440954" cy="0"/>
          </a:xfrm>
          <a:prstGeom prst="line">
            <a:avLst/>
          </a:prstGeom>
          <a:ln/>
        </p:spPr>
        <p:style>
          <a:lnRef idx="3">
            <a:schemeClr val="accent6"/>
          </a:lnRef>
          <a:fillRef idx="0">
            <a:schemeClr val="accent6"/>
          </a:fillRef>
          <a:effectRef idx="2">
            <a:schemeClr val="accent6"/>
          </a:effectRef>
          <a:fontRef idx="minor">
            <a:schemeClr val="tx1"/>
          </a:fontRef>
        </p:style>
      </p:cxnSp>
      <p:cxnSp>
        <p:nvCxnSpPr>
          <p:cNvPr id="67" name="Straight Connector 66">
            <a:extLst>
              <a:ext uri="{FF2B5EF4-FFF2-40B4-BE49-F238E27FC236}">
                <a16:creationId xmlns:a16="http://schemas.microsoft.com/office/drawing/2014/main" id="{B74ED1A4-F027-838E-D92A-7F6D79BBDDB2}"/>
              </a:ext>
            </a:extLst>
          </p:cNvPr>
          <p:cNvCxnSpPr>
            <a:cxnSpLocks/>
          </p:cNvCxnSpPr>
          <p:nvPr/>
        </p:nvCxnSpPr>
        <p:spPr>
          <a:xfrm>
            <a:off x="7108615" y="3123367"/>
            <a:ext cx="461012" cy="0"/>
          </a:xfrm>
          <a:prstGeom prst="line">
            <a:avLst/>
          </a:prstGeom>
          <a:ln/>
        </p:spPr>
        <p:style>
          <a:lnRef idx="3">
            <a:schemeClr val="accent6"/>
          </a:lnRef>
          <a:fillRef idx="0">
            <a:schemeClr val="accent6"/>
          </a:fillRef>
          <a:effectRef idx="2">
            <a:schemeClr val="accent6"/>
          </a:effectRef>
          <a:fontRef idx="minor">
            <a:schemeClr val="tx1"/>
          </a:fontRef>
        </p:style>
      </p:cxnSp>
      <p:cxnSp>
        <p:nvCxnSpPr>
          <p:cNvPr id="68" name="Straight Connector 67">
            <a:extLst>
              <a:ext uri="{FF2B5EF4-FFF2-40B4-BE49-F238E27FC236}">
                <a16:creationId xmlns:a16="http://schemas.microsoft.com/office/drawing/2014/main" id="{5C445AB3-FFC1-5F1B-DA85-C5F912BC38BD}"/>
              </a:ext>
            </a:extLst>
          </p:cNvPr>
          <p:cNvCxnSpPr>
            <a:cxnSpLocks/>
          </p:cNvCxnSpPr>
          <p:nvPr/>
        </p:nvCxnSpPr>
        <p:spPr>
          <a:xfrm>
            <a:off x="7108615" y="4285643"/>
            <a:ext cx="461012" cy="0"/>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69" name="Straight Connector 68">
            <a:extLst>
              <a:ext uri="{FF2B5EF4-FFF2-40B4-BE49-F238E27FC236}">
                <a16:creationId xmlns:a16="http://schemas.microsoft.com/office/drawing/2014/main" id="{3A674C03-7F5A-F211-4C0B-63099AE62469}"/>
              </a:ext>
            </a:extLst>
          </p:cNvPr>
          <p:cNvCxnSpPr>
            <a:cxnSpLocks/>
          </p:cNvCxnSpPr>
          <p:nvPr/>
        </p:nvCxnSpPr>
        <p:spPr>
          <a:xfrm>
            <a:off x="8050193" y="5581472"/>
            <a:ext cx="461012" cy="0"/>
          </a:xfrm>
          <a:prstGeom prst="line">
            <a:avLst/>
          </a:prstGeom>
          <a:ln/>
        </p:spPr>
        <p:style>
          <a:lnRef idx="3">
            <a:schemeClr val="accent2"/>
          </a:lnRef>
          <a:fillRef idx="0">
            <a:schemeClr val="accent2"/>
          </a:fillRef>
          <a:effectRef idx="2">
            <a:schemeClr val="accent2"/>
          </a:effectRef>
          <a:fontRef idx="minor">
            <a:schemeClr val="tx1"/>
          </a:fontRef>
        </p:style>
      </p:cxnSp>
      <p:sp>
        <p:nvSpPr>
          <p:cNvPr id="70" name="TextBox 69">
            <a:extLst>
              <a:ext uri="{FF2B5EF4-FFF2-40B4-BE49-F238E27FC236}">
                <a16:creationId xmlns:a16="http://schemas.microsoft.com/office/drawing/2014/main" id="{592564CB-164A-DE60-2D7F-DC07FFE173B8}"/>
              </a:ext>
            </a:extLst>
          </p:cNvPr>
          <p:cNvSpPr txBox="1"/>
          <p:nvPr/>
        </p:nvSpPr>
        <p:spPr>
          <a:xfrm>
            <a:off x="10010583" y="5598268"/>
            <a:ext cx="1105502"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sz="1100" b="1">
                <a:solidFill>
                  <a:srgbClr val="454546"/>
                </a:solidFill>
                <a:latin typeface="Poppins" panose="00000500000000000000" pitchFamily="2" charset="0"/>
                <a:ea typeface="12 pt. Helvetica* 45 Light   02" panose="02000403000000020004" pitchFamily="2" charset="0"/>
                <a:cs typeface="Poppins" panose="00000500000000000000" pitchFamily="2" charset="0"/>
              </a:rPr>
              <a:t>Market &amp; Grid Simulation</a:t>
            </a:r>
          </a:p>
        </p:txBody>
      </p:sp>
      <p:sp>
        <p:nvSpPr>
          <p:cNvPr id="71" name="TextBox 70">
            <a:extLst>
              <a:ext uri="{FF2B5EF4-FFF2-40B4-BE49-F238E27FC236}">
                <a16:creationId xmlns:a16="http://schemas.microsoft.com/office/drawing/2014/main" id="{759D34D2-6761-5D2E-62CD-B1BE1FFD94E3}"/>
              </a:ext>
            </a:extLst>
          </p:cNvPr>
          <p:cNvSpPr txBox="1"/>
          <p:nvPr/>
        </p:nvSpPr>
        <p:spPr>
          <a:xfrm>
            <a:off x="6508094" y="3103652"/>
            <a:ext cx="1195582"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defRPr/>
            </a:pPr>
            <a:r>
              <a:rPr lang="en-US" sz="1100" b="1">
                <a:solidFill>
                  <a:srgbClr val="454546"/>
                </a:solidFill>
                <a:latin typeface="Poppins" panose="00000500000000000000" pitchFamily="2" charset="0"/>
                <a:ea typeface="12 pt. Helvetica* 45 Light   02" panose="02000403000000020004" pitchFamily="2" charset="0"/>
                <a:cs typeface="Poppins" panose="00000500000000000000" pitchFamily="2" charset="0"/>
              </a:rPr>
              <a:t>Open Collaboration</a:t>
            </a:r>
          </a:p>
        </p:txBody>
      </p:sp>
      <p:sp>
        <p:nvSpPr>
          <p:cNvPr id="72" name="TextBox 71">
            <a:extLst>
              <a:ext uri="{FF2B5EF4-FFF2-40B4-BE49-F238E27FC236}">
                <a16:creationId xmlns:a16="http://schemas.microsoft.com/office/drawing/2014/main" id="{3CA7C675-48CD-F1C1-C910-8B8416C97864}"/>
              </a:ext>
            </a:extLst>
          </p:cNvPr>
          <p:cNvSpPr txBox="1"/>
          <p:nvPr/>
        </p:nvSpPr>
        <p:spPr>
          <a:xfrm>
            <a:off x="6617898" y="2023551"/>
            <a:ext cx="1702416"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defRPr/>
            </a:pPr>
            <a:r>
              <a:rPr lang="en-US" sz="1100" b="1">
                <a:solidFill>
                  <a:srgbClr val="454546"/>
                </a:solidFill>
                <a:latin typeface="Poppins" panose="00000500000000000000" pitchFamily="2" charset="0"/>
                <a:ea typeface="12 pt. Helvetica* 45 Light   02" panose="02000403000000020004" pitchFamily="2" charset="0"/>
                <a:cs typeface="Poppins" panose="00000500000000000000" pitchFamily="2" charset="0"/>
              </a:rPr>
              <a:t>Balancing Trials Target Operating Model</a:t>
            </a:r>
          </a:p>
        </p:txBody>
      </p:sp>
      <p:sp>
        <p:nvSpPr>
          <p:cNvPr id="73" name="TextBox 72">
            <a:extLst>
              <a:ext uri="{FF2B5EF4-FFF2-40B4-BE49-F238E27FC236}">
                <a16:creationId xmlns:a16="http://schemas.microsoft.com/office/drawing/2014/main" id="{6B37EADA-8128-09E9-642E-D760F934A2DD}"/>
              </a:ext>
            </a:extLst>
          </p:cNvPr>
          <p:cNvSpPr txBox="1"/>
          <p:nvPr/>
        </p:nvSpPr>
        <p:spPr>
          <a:xfrm>
            <a:off x="10281788" y="2023551"/>
            <a:ext cx="1338711"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sz="1100" b="1">
                <a:solidFill>
                  <a:srgbClr val="454546"/>
                </a:solidFill>
                <a:latin typeface="Poppins" panose="00000500000000000000" pitchFamily="2" charset="0"/>
                <a:ea typeface="12 pt. Helvetica* 45 Light   02" panose="02000403000000020004" pitchFamily="2" charset="0"/>
                <a:cs typeface="Poppins" panose="00000500000000000000" pitchFamily="2" charset="0"/>
              </a:rPr>
              <a:t>Trials Environment</a:t>
            </a:r>
          </a:p>
        </p:txBody>
      </p:sp>
      <p:sp>
        <p:nvSpPr>
          <p:cNvPr id="74" name="TextBox 73">
            <a:extLst>
              <a:ext uri="{FF2B5EF4-FFF2-40B4-BE49-F238E27FC236}">
                <a16:creationId xmlns:a16="http://schemas.microsoft.com/office/drawing/2014/main" id="{7F21B923-1092-CE8D-C8A1-0E6935E872FC}"/>
              </a:ext>
            </a:extLst>
          </p:cNvPr>
          <p:cNvSpPr txBox="1"/>
          <p:nvPr/>
        </p:nvSpPr>
        <p:spPr>
          <a:xfrm>
            <a:off x="10939512" y="3103652"/>
            <a:ext cx="1252488"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sz="1100" b="1">
                <a:solidFill>
                  <a:srgbClr val="454546"/>
                </a:solidFill>
                <a:latin typeface="Poppins" panose="00000500000000000000" pitchFamily="2" charset="0"/>
                <a:ea typeface="12 pt. Helvetica* 45 Light   02" panose="02000403000000020004" pitchFamily="2" charset="0"/>
                <a:cs typeface="Poppins" panose="00000500000000000000" pitchFamily="2" charset="0"/>
              </a:rPr>
              <a:t>Protocol Integration &amp; Modification</a:t>
            </a:r>
          </a:p>
        </p:txBody>
      </p:sp>
      <p:sp>
        <p:nvSpPr>
          <p:cNvPr id="75" name="TextBox 74">
            <a:extLst>
              <a:ext uri="{FF2B5EF4-FFF2-40B4-BE49-F238E27FC236}">
                <a16:creationId xmlns:a16="http://schemas.microsoft.com/office/drawing/2014/main" id="{5B1ADC09-3B38-3E6C-0FF6-99C89D5AC2EA}"/>
              </a:ext>
            </a:extLst>
          </p:cNvPr>
          <p:cNvSpPr txBox="1"/>
          <p:nvPr/>
        </p:nvSpPr>
        <p:spPr>
          <a:xfrm>
            <a:off x="10939511" y="4312131"/>
            <a:ext cx="928638"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sz="1100" b="1">
                <a:solidFill>
                  <a:srgbClr val="454546"/>
                </a:solidFill>
                <a:latin typeface="Poppins" panose="00000500000000000000" pitchFamily="2" charset="0"/>
                <a:ea typeface="12 pt. Helvetica* 45 Light   02" panose="02000403000000020004" pitchFamily="2" charset="0"/>
                <a:cs typeface="Poppins" panose="00000500000000000000" pitchFamily="2" charset="0"/>
              </a:rPr>
              <a:t>Trial User Interfaces</a:t>
            </a:r>
          </a:p>
        </p:txBody>
      </p:sp>
      <p:grpSp>
        <p:nvGrpSpPr>
          <p:cNvPr id="76" name="Group 75">
            <a:extLst>
              <a:ext uri="{FF2B5EF4-FFF2-40B4-BE49-F238E27FC236}">
                <a16:creationId xmlns:a16="http://schemas.microsoft.com/office/drawing/2014/main" id="{C96F6801-2846-FEFA-8EA5-A476F85FCCA9}"/>
              </a:ext>
            </a:extLst>
          </p:cNvPr>
          <p:cNvGrpSpPr/>
          <p:nvPr/>
        </p:nvGrpSpPr>
        <p:grpSpPr>
          <a:xfrm>
            <a:off x="8853545" y="3871703"/>
            <a:ext cx="995074" cy="618458"/>
            <a:chOff x="3139965" y="4119480"/>
            <a:chExt cx="995074" cy="618458"/>
          </a:xfrm>
        </p:grpSpPr>
        <p:cxnSp>
          <p:nvCxnSpPr>
            <p:cNvPr id="77" name="Straight Connector 76">
              <a:extLst>
                <a:ext uri="{FF2B5EF4-FFF2-40B4-BE49-F238E27FC236}">
                  <a16:creationId xmlns:a16="http://schemas.microsoft.com/office/drawing/2014/main" id="{A6745898-0A8F-9013-4744-0613A2D51181}"/>
                </a:ext>
              </a:extLst>
            </p:cNvPr>
            <p:cNvCxnSpPr>
              <a:cxnSpLocks/>
            </p:cNvCxnSpPr>
            <p:nvPr/>
          </p:nvCxnSpPr>
          <p:spPr>
            <a:xfrm>
              <a:off x="3139965" y="4423631"/>
              <a:ext cx="195001" cy="0"/>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78" name="Straight Connector 77">
              <a:extLst>
                <a:ext uri="{FF2B5EF4-FFF2-40B4-BE49-F238E27FC236}">
                  <a16:creationId xmlns:a16="http://schemas.microsoft.com/office/drawing/2014/main" id="{1272D395-68AD-22F0-5890-1067FD753F97}"/>
                </a:ext>
              </a:extLst>
            </p:cNvPr>
            <p:cNvCxnSpPr>
              <a:cxnSpLocks/>
            </p:cNvCxnSpPr>
            <p:nvPr/>
          </p:nvCxnSpPr>
          <p:spPr>
            <a:xfrm>
              <a:off x="3139965" y="4218966"/>
              <a:ext cx="195001" cy="0"/>
            </a:xfrm>
            <a:prstGeom prst="line">
              <a:avLst/>
            </a:prstGeom>
            <a:ln/>
          </p:spPr>
          <p:style>
            <a:lnRef idx="3">
              <a:schemeClr val="accent6"/>
            </a:lnRef>
            <a:fillRef idx="0">
              <a:schemeClr val="accent6"/>
            </a:fillRef>
            <a:effectRef idx="2">
              <a:schemeClr val="accent6"/>
            </a:effectRef>
            <a:fontRef idx="minor">
              <a:schemeClr val="tx1"/>
            </a:fontRef>
          </p:style>
        </p:cxnSp>
        <p:cxnSp>
          <p:nvCxnSpPr>
            <p:cNvPr id="79" name="Straight Connector 78">
              <a:extLst>
                <a:ext uri="{FF2B5EF4-FFF2-40B4-BE49-F238E27FC236}">
                  <a16:creationId xmlns:a16="http://schemas.microsoft.com/office/drawing/2014/main" id="{069C525A-FFD3-0DCB-CEDF-B7E04D19F823}"/>
                </a:ext>
              </a:extLst>
            </p:cNvPr>
            <p:cNvCxnSpPr>
              <a:cxnSpLocks/>
            </p:cNvCxnSpPr>
            <p:nvPr/>
          </p:nvCxnSpPr>
          <p:spPr>
            <a:xfrm>
              <a:off x="3139965" y="4628296"/>
              <a:ext cx="195001" cy="0"/>
            </a:xfrm>
            <a:prstGeom prst="line">
              <a:avLst/>
            </a:prstGeom>
            <a:ln/>
          </p:spPr>
          <p:style>
            <a:lnRef idx="3">
              <a:schemeClr val="accent5"/>
            </a:lnRef>
            <a:fillRef idx="0">
              <a:schemeClr val="accent5"/>
            </a:fillRef>
            <a:effectRef idx="2">
              <a:schemeClr val="accent5"/>
            </a:effectRef>
            <a:fontRef idx="minor">
              <a:schemeClr val="tx1"/>
            </a:fontRef>
          </p:style>
        </p:cxnSp>
        <p:sp>
          <p:nvSpPr>
            <p:cNvPr id="80" name="TextBox 79">
              <a:extLst>
                <a:ext uri="{FF2B5EF4-FFF2-40B4-BE49-F238E27FC236}">
                  <a16:creationId xmlns:a16="http://schemas.microsoft.com/office/drawing/2014/main" id="{F137B9A6-B8CB-F107-D924-BC198C3A1946}"/>
                </a:ext>
              </a:extLst>
            </p:cNvPr>
            <p:cNvSpPr txBox="1"/>
            <p:nvPr/>
          </p:nvSpPr>
          <p:spPr>
            <a:xfrm>
              <a:off x="3356198" y="4119480"/>
              <a:ext cx="668502"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sz="800">
                  <a:solidFill>
                    <a:srgbClr val="454546"/>
                  </a:solidFill>
                  <a:latin typeface="Poppins" panose="00000500000000000000" pitchFamily="2" charset="0"/>
                  <a:ea typeface="12 pt. Helvetica* 45 Light   02" panose="02000403000000020004" pitchFamily="2" charset="0"/>
                  <a:cs typeface="Poppins" panose="00000500000000000000" pitchFamily="2" charset="0"/>
                </a:rPr>
                <a:t>People</a:t>
              </a:r>
            </a:p>
          </p:txBody>
        </p:sp>
        <p:sp>
          <p:nvSpPr>
            <p:cNvPr id="81" name="TextBox 80">
              <a:extLst>
                <a:ext uri="{FF2B5EF4-FFF2-40B4-BE49-F238E27FC236}">
                  <a16:creationId xmlns:a16="http://schemas.microsoft.com/office/drawing/2014/main" id="{1D50F22A-ED8A-2D18-F5C6-2FA87AEC8B7F}"/>
                </a:ext>
              </a:extLst>
            </p:cNvPr>
            <p:cNvSpPr txBox="1"/>
            <p:nvPr/>
          </p:nvSpPr>
          <p:spPr>
            <a:xfrm>
              <a:off x="3356198" y="4327078"/>
              <a:ext cx="609525"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sz="800">
                  <a:solidFill>
                    <a:srgbClr val="454546"/>
                  </a:solidFill>
                  <a:latin typeface="Poppins" panose="00000500000000000000" pitchFamily="2" charset="0"/>
                  <a:ea typeface="12 pt. Helvetica* 45 Light   02" panose="02000403000000020004" pitchFamily="2" charset="0"/>
                  <a:cs typeface="Poppins" panose="00000500000000000000" pitchFamily="2" charset="0"/>
                </a:rPr>
                <a:t>Process</a:t>
              </a:r>
            </a:p>
          </p:txBody>
        </p:sp>
        <p:sp>
          <p:nvSpPr>
            <p:cNvPr id="82" name="TextBox 81">
              <a:extLst>
                <a:ext uri="{FF2B5EF4-FFF2-40B4-BE49-F238E27FC236}">
                  <a16:creationId xmlns:a16="http://schemas.microsoft.com/office/drawing/2014/main" id="{E59D268B-7CC1-C36F-4D88-7BEA37BB1C8E}"/>
                </a:ext>
              </a:extLst>
            </p:cNvPr>
            <p:cNvSpPr txBox="1"/>
            <p:nvPr/>
          </p:nvSpPr>
          <p:spPr>
            <a:xfrm>
              <a:off x="3346990" y="4522494"/>
              <a:ext cx="788049"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sz="800">
                  <a:solidFill>
                    <a:srgbClr val="454546"/>
                  </a:solidFill>
                  <a:latin typeface="Poppins" panose="00000500000000000000" pitchFamily="2" charset="0"/>
                  <a:ea typeface="12 pt. Helvetica* 45 Light   02" panose="02000403000000020004" pitchFamily="2" charset="0"/>
                  <a:cs typeface="Poppins" panose="00000500000000000000" pitchFamily="2" charset="0"/>
                </a:rPr>
                <a:t>Technology</a:t>
              </a:r>
            </a:p>
          </p:txBody>
        </p:sp>
      </p:grpSp>
      <p:sp>
        <p:nvSpPr>
          <p:cNvPr id="83" name="TextBox 82">
            <a:extLst>
              <a:ext uri="{FF2B5EF4-FFF2-40B4-BE49-F238E27FC236}">
                <a16:creationId xmlns:a16="http://schemas.microsoft.com/office/drawing/2014/main" id="{B23E788D-5721-A650-EEC4-176012B55ABD}"/>
              </a:ext>
            </a:extLst>
          </p:cNvPr>
          <p:cNvSpPr txBox="1"/>
          <p:nvPr/>
        </p:nvSpPr>
        <p:spPr>
          <a:xfrm>
            <a:off x="7381874" y="5609050"/>
            <a:ext cx="1204788"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defRPr/>
            </a:pPr>
            <a:r>
              <a:rPr lang="en-US" sz="1100" b="1">
                <a:solidFill>
                  <a:srgbClr val="454546"/>
                </a:solidFill>
                <a:latin typeface="Poppins" panose="00000500000000000000" pitchFamily="2" charset="0"/>
                <a:ea typeface="12 pt. Helvetica* 45 Light   02" panose="02000403000000020004" pitchFamily="2" charset="0"/>
                <a:cs typeface="Poppins" panose="00000500000000000000" pitchFamily="2" charset="0"/>
              </a:rPr>
              <a:t>Trial Management</a:t>
            </a:r>
          </a:p>
        </p:txBody>
      </p:sp>
      <p:pic>
        <p:nvPicPr>
          <p:cNvPr id="84" name="Picture 83" descr="A white line drawing of a gear and squares&#10;&#10;Description automatically generated">
            <a:extLst>
              <a:ext uri="{FF2B5EF4-FFF2-40B4-BE49-F238E27FC236}">
                <a16:creationId xmlns:a16="http://schemas.microsoft.com/office/drawing/2014/main" id="{C86F5451-0402-B981-2733-A0E378A5B51E}"/>
              </a:ext>
            </a:extLst>
          </p:cNvPr>
          <p:cNvPicPr>
            <a:picLocks noChangeAspect="1"/>
          </p:cNvPicPr>
          <p:nvPr/>
        </p:nvPicPr>
        <p:blipFill>
          <a:blip r:embed="rId3"/>
          <a:stretch>
            <a:fillRect/>
          </a:stretch>
        </p:blipFill>
        <p:spPr>
          <a:xfrm>
            <a:off x="9460029" y="2420848"/>
            <a:ext cx="589088" cy="589088"/>
          </a:xfrm>
          <a:prstGeom prst="rect">
            <a:avLst/>
          </a:prstGeom>
        </p:spPr>
      </p:pic>
      <p:pic>
        <p:nvPicPr>
          <p:cNvPr id="85" name="Picture 84" descr="A white line drawing of a server&#10;&#10;Description automatically generated">
            <a:extLst>
              <a:ext uri="{FF2B5EF4-FFF2-40B4-BE49-F238E27FC236}">
                <a16:creationId xmlns:a16="http://schemas.microsoft.com/office/drawing/2014/main" id="{3A689FC3-7F7D-30D0-D5CE-C5CC4A3430FB}"/>
              </a:ext>
            </a:extLst>
          </p:cNvPr>
          <p:cNvPicPr>
            <a:picLocks noChangeAspect="1"/>
          </p:cNvPicPr>
          <p:nvPr/>
        </p:nvPicPr>
        <p:blipFill>
          <a:blip r:embed="rId4"/>
          <a:stretch>
            <a:fillRect/>
          </a:stretch>
        </p:blipFill>
        <p:spPr>
          <a:xfrm>
            <a:off x="10188192" y="3198276"/>
            <a:ext cx="564675" cy="564675"/>
          </a:xfrm>
          <a:prstGeom prst="rect">
            <a:avLst/>
          </a:prstGeom>
        </p:spPr>
      </p:pic>
      <p:pic>
        <p:nvPicPr>
          <p:cNvPr id="86" name="Picture 85" descr="A white line drawing of a graph and a pie chart&#10;&#10;Description automatically generated">
            <a:extLst>
              <a:ext uri="{FF2B5EF4-FFF2-40B4-BE49-F238E27FC236}">
                <a16:creationId xmlns:a16="http://schemas.microsoft.com/office/drawing/2014/main" id="{C8756839-F1A5-9A23-ECFD-1531B0FD94A3}"/>
              </a:ext>
            </a:extLst>
          </p:cNvPr>
          <p:cNvPicPr>
            <a:picLocks noChangeAspect="1"/>
          </p:cNvPicPr>
          <p:nvPr/>
        </p:nvPicPr>
        <p:blipFill>
          <a:blip r:embed="rId5"/>
          <a:stretch>
            <a:fillRect/>
          </a:stretch>
        </p:blipFill>
        <p:spPr>
          <a:xfrm>
            <a:off x="10176782" y="4133668"/>
            <a:ext cx="626875" cy="626875"/>
          </a:xfrm>
          <a:prstGeom prst="rect">
            <a:avLst/>
          </a:prstGeom>
        </p:spPr>
      </p:pic>
      <p:pic>
        <p:nvPicPr>
          <p:cNvPr id="87" name="Picture 86" descr="A white line drawing of a paper and a scale&#10;&#10;Description automatically generated">
            <a:extLst>
              <a:ext uri="{FF2B5EF4-FFF2-40B4-BE49-F238E27FC236}">
                <a16:creationId xmlns:a16="http://schemas.microsoft.com/office/drawing/2014/main" id="{4A265D0B-72A6-A5E5-F6EF-1A74F6A540AD}"/>
              </a:ext>
            </a:extLst>
          </p:cNvPr>
          <p:cNvPicPr>
            <a:picLocks noChangeAspect="1"/>
          </p:cNvPicPr>
          <p:nvPr/>
        </p:nvPicPr>
        <p:blipFill>
          <a:blip r:embed="rId6"/>
          <a:stretch>
            <a:fillRect/>
          </a:stretch>
        </p:blipFill>
        <p:spPr>
          <a:xfrm>
            <a:off x="9492705" y="4865239"/>
            <a:ext cx="574513" cy="574513"/>
          </a:xfrm>
          <a:prstGeom prst="rect">
            <a:avLst/>
          </a:prstGeom>
        </p:spPr>
      </p:pic>
      <p:pic>
        <p:nvPicPr>
          <p:cNvPr id="88" name="Picture 87" descr="A white line drawing of a paper and clock&#10;&#10;Description automatically generated">
            <a:extLst>
              <a:ext uri="{FF2B5EF4-FFF2-40B4-BE49-F238E27FC236}">
                <a16:creationId xmlns:a16="http://schemas.microsoft.com/office/drawing/2014/main" id="{33E734DD-B50F-C4FF-6439-A84153FC0152}"/>
              </a:ext>
            </a:extLst>
          </p:cNvPr>
          <p:cNvPicPr>
            <a:picLocks noChangeAspect="1"/>
          </p:cNvPicPr>
          <p:nvPr/>
        </p:nvPicPr>
        <p:blipFill>
          <a:blip r:embed="rId7"/>
          <a:stretch>
            <a:fillRect/>
          </a:stretch>
        </p:blipFill>
        <p:spPr>
          <a:xfrm>
            <a:off x="7795031" y="4133668"/>
            <a:ext cx="626102" cy="626102"/>
          </a:xfrm>
          <a:prstGeom prst="rect">
            <a:avLst/>
          </a:prstGeom>
        </p:spPr>
      </p:pic>
      <p:pic>
        <p:nvPicPr>
          <p:cNvPr id="89" name="Picture 88" descr="A white icon with a person and a gear&#10;&#10;Description automatically generated">
            <a:extLst>
              <a:ext uri="{FF2B5EF4-FFF2-40B4-BE49-F238E27FC236}">
                <a16:creationId xmlns:a16="http://schemas.microsoft.com/office/drawing/2014/main" id="{ABDBCF18-2940-8C04-D854-326D5DA276F5}"/>
              </a:ext>
            </a:extLst>
          </p:cNvPr>
          <p:cNvPicPr>
            <a:picLocks noChangeAspect="1"/>
          </p:cNvPicPr>
          <p:nvPr/>
        </p:nvPicPr>
        <p:blipFill>
          <a:blip r:embed="rId8"/>
          <a:stretch>
            <a:fillRect/>
          </a:stretch>
        </p:blipFill>
        <p:spPr>
          <a:xfrm>
            <a:off x="8501209" y="4807614"/>
            <a:ext cx="599905" cy="599905"/>
          </a:xfrm>
          <a:prstGeom prst="rect">
            <a:avLst/>
          </a:prstGeom>
        </p:spPr>
      </p:pic>
      <p:pic>
        <p:nvPicPr>
          <p:cNvPr id="90" name="Picture 89" descr="A white outline of handshake with people around it&#10;&#10;Description automatically generated">
            <a:extLst>
              <a:ext uri="{FF2B5EF4-FFF2-40B4-BE49-F238E27FC236}">
                <a16:creationId xmlns:a16="http://schemas.microsoft.com/office/drawing/2014/main" id="{06F19059-57EA-7328-5891-00901B54EBE4}"/>
              </a:ext>
            </a:extLst>
          </p:cNvPr>
          <p:cNvPicPr>
            <a:picLocks noChangeAspect="1"/>
          </p:cNvPicPr>
          <p:nvPr/>
        </p:nvPicPr>
        <p:blipFill>
          <a:blip r:embed="rId9"/>
          <a:stretch>
            <a:fillRect/>
          </a:stretch>
        </p:blipFill>
        <p:spPr>
          <a:xfrm>
            <a:off x="7790393" y="3170685"/>
            <a:ext cx="592266" cy="592266"/>
          </a:xfrm>
          <a:prstGeom prst="rect">
            <a:avLst/>
          </a:prstGeom>
        </p:spPr>
      </p:pic>
      <p:pic>
        <p:nvPicPr>
          <p:cNvPr id="91" name="Picture 90" descr="A white line drawing of people and graph&#10;&#10;Description automatically generated">
            <a:extLst>
              <a:ext uri="{FF2B5EF4-FFF2-40B4-BE49-F238E27FC236}">
                <a16:creationId xmlns:a16="http://schemas.microsoft.com/office/drawing/2014/main" id="{8BED596C-200A-1FA6-D6E6-3C455CBA48FF}"/>
              </a:ext>
            </a:extLst>
          </p:cNvPr>
          <p:cNvPicPr>
            <a:picLocks noChangeAspect="1"/>
          </p:cNvPicPr>
          <p:nvPr/>
        </p:nvPicPr>
        <p:blipFill>
          <a:blip r:embed="rId10"/>
          <a:stretch>
            <a:fillRect/>
          </a:stretch>
        </p:blipFill>
        <p:spPr>
          <a:xfrm>
            <a:off x="8511205" y="2415627"/>
            <a:ext cx="632794" cy="632794"/>
          </a:xfrm>
          <a:prstGeom prst="rect">
            <a:avLst/>
          </a:prstGeom>
        </p:spPr>
      </p:pic>
      <p:sp>
        <p:nvSpPr>
          <p:cNvPr id="2" name="TextBox 1">
            <a:extLst>
              <a:ext uri="{FF2B5EF4-FFF2-40B4-BE49-F238E27FC236}">
                <a16:creationId xmlns:a16="http://schemas.microsoft.com/office/drawing/2014/main" id="{E9CC4489-B0CF-3DEE-E3DC-C62B6D4E9E45}"/>
              </a:ext>
            </a:extLst>
          </p:cNvPr>
          <p:cNvSpPr txBox="1"/>
          <p:nvPr/>
        </p:nvSpPr>
        <p:spPr>
          <a:xfrm>
            <a:off x="899160" y="-1378410"/>
            <a:ext cx="10393680" cy="127727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200" b="0" i="0" u="none" strike="noStrike" kern="1200" cap="none" spc="0" normalizeH="0" baseline="0" noProof="0" dirty="0">
                <a:ln>
                  <a:noFill/>
                </a:ln>
                <a:solidFill>
                  <a:srgbClr val="454546"/>
                </a:solidFill>
                <a:effectLst/>
                <a:uLnTx/>
                <a:uFillTx/>
                <a:latin typeface="Arial" panose="020B0604020202020204" pitchFamily="34" charset="0"/>
                <a:ea typeface="Arial" panose="020B0604020202020204" pitchFamily="34" charset="0"/>
                <a:cs typeface="Arial" panose="020B0604020202020204" pitchFamily="34" charset="0"/>
              </a:rPr>
              <a:t>As part of Phase 3, we developed an Operating and Regulatory Model to ensure organisational readiness. This included analysing how to best establish a supportive regulatory environment for trialling new ideas. This included discussing prospective boundaries for a potential regulatory sandbox and identifying ways to streamline the current derogation process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200" b="0" i="0" u="none" strike="noStrike" kern="1200" cap="none" spc="0" normalizeH="0" baseline="0" noProof="0" dirty="0">
                <a:ln>
                  <a:noFill/>
                </a:ln>
                <a:solidFill>
                  <a:srgbClr val="454546"/>
                </a:solidFill>
                <a:effectLst/>
                <a:uLnTx/>
                <a:uFillTx/>
                <a:latin typeface="Arial" panose="020B0604020202020204" pitchFamily="34" charset="0"/>
                <a:ea typeface="Arial" panose="020B0604020202020204" pitchFamily="34" charset="0"/>
                <a:cs typeface="Arial" panose="020B0604020202020204" pitchFamily="34" charset="0"/>
              </a:rPr>
              <a:t>We discovered there are two outstanding code modifications, which would create sandboxes to enable derogations from certain obligations to support small-scale trials of innovative propositions. We believe securing these modifications will help – in part – to create an enabling regulatory environment, which will underpin REVEAL’s technical solutions to make the trialling of new capabilities easier and faster for the ESO and the industry </a:t>
            </a:r>
          </a:p>
        </p:txBody>
      </p:sp>
      <p:pic>
        <p:nvPicPr>
          <p:cNvPr id="5" name="Picture 4">
            <a:extLst>
              <a:ext uri="{FF2B5EF4-FFF2-40B4-BE49-F238E27FC236}">
                <a16:creationId xmlns:a16="http://schemas.microsoft.com/office/drawing/2014/main" id="{0A26A6C9-421F-E2B8-9BEF-B8F431944805}"/>
              </a:ext>
            </a:extLst>
          </p:cNvPr>
          <p:cNvPicPr>
            <a:picLocks noChangeAspect="1"/>
          </p:cNvPicPr>
          <p:nvPr/>
        </p:nvPicPr>
        <p:blipFill>
          <a:blip r:embed="rId11"/>
          <a:stretch>
            <a:fillRect/>
          </a:stretch>
        </p:blipFill>
        <p:spPr>
          <a:xfrm>
            <a:off x="527962" y="0"/>
            <a:ext cx="1838582" cy="447737"/>
          </a:xfrm>
          <a:prstGeom prst="rect">
            <a:avLst/>
          </a:prstGeom>
        </p:spPr>
      </p:pic>
    </p:spTree>
    <p:extLst>
      <p:ext uri="{BB962C8B-B14F-4D97-AF65-F5344CB8AC3E}">
        <p14:creationId xmlns:p14="http://schemas.microsoft.com/office/powerpoint/2010/main" val="29435913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7DDEA9DE-D92A-C9F9-CB69-F2E2554A7CAF}"/>
              </a:ext>
            </a:extLst>
          </p:cNvPr>
          <p:cNvSpPr txBox="1">
            <a:spLocks/>
          </p:cNvSpPr>
          <p:nvPr/>
        </p:nvSpPr>
        <p:spPr>
          <a:xfrm>
            <a:off x="532944" y="1788983"/>
            <a:ext cx="5385942"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accent1"/>
                </a:solidFill>
                <a:latin typeface="Arial" panose="020B0604020202020204" pitchFamily="34" charset="0"/>
                <a:ea typeface="+mj-ea"/>
                <a:cs typeface="Arial" panose="020B0604020202020204" pitchFamily="34" charset="0"/>
              </a:defRPr>
            </a:lvl1pPr>
          </a:lstStyle>
          <a:p>
            <a:r>
              <a:rPr lang="en-US" dirty="0">
                <a:solidFill>
                  <a:schemeClr val="bg1"/>
                </a:solidFill>
                <a:latin typeface="Poppins" panose="00000500000000000000" pitchFamily="2" charset="0"/>
                <a:cs typeface="Poppins" panose="00000500000000000000" pitchFamily="2" charset="0"/>
              </a:rPr>
              <a:t>Appendix</a:t>
            </a:r>
          </a:p>
          <a:p>
            <a:r>
              <a:rPr lang="en-US" sz="1800" dirty="0">
                <a:solidFill>
                  <a:schemeClr val="bg1"/>
                </a:solidFill>
                <a:latin typeface="Poppins" panose="00000500000000000000" pitchFamily="2" charset="0"/>
                <a:cs typeface="Poppins" panose="00000500000000000000" pitchFamily="2" charset="0"/>
              </a:rPr>
              <a:t>REVEAL Phase 1-3</a:t>
            </a:r>
            <a:br>
              <a:rPr lang="en-US" sz="1800" dirty="0">
                <a:solidFill>
                  <a:schemeClr val="bg1"/>
                </a:solidFill>
                <a:latin typeface="Poppins" panose="00000500000000000000" pitchFamily="2" charset="0"/>
                <a:cs typeface="Poppins" panose="00000500000000000000" pitchFamily="2" charset="0"/>
              </a:rPr>
            </a:br>
            <a:r>
              <a:rPr lang="en-US" sz="1800" dirty="0">
                <a:solidFill>
                  <a:schemeClr val="bg1"/>
                </a:solidFill>
                <a:latin typeface="Poppins" panose="00000500000000000000" pitchFamily="2" charset="0"/>
                <a:cs typeface="Poppins" panose="00000500000000000000" pitchFamily="2" charset="0"/>
              </a:rPr>
              <a:t>September 2022 – June 2023</a:t>
            </a:r>
            <a:endParaRPr lang="en-GB" sz="1800" dirty="0">
              <a:solidFill>
                <a:schemeClr val="bg1"/>
              </a:solidFill>
              <a:latin typeface="Poppins" panose="00000500000000000000" pitchFamily="2" charset="0"/>
              <a:cs typeface="Poppins" panose="00000500000000000000" pitchFamily="2" charset="0"/>
            </a:endParaRPr>
          </a:p>
        </p:txBody>
      </p:sp>
      <p:pic>
        <p:nvPicPr>
          <p:cNvPr id="4" name="Picture 3">
            <a:extLst>
              <a:ext uri="{FF2B5EF4-FFF2-40B4-BE49-F238E27FC236}">
                <a16:creationId xmlns:a16="http://schemas.microsoft.com/office/drawing/2014/main" id="{15F73866-B812-F95B-21D6-133E1212A002}"/>
              </a:ext>
            </a:extLst>
          </p:cNvPr>
          <p:cNvPicPr>
            <a:picLocks noChangeAspect="1"/>
          </p:cNvPicPr>
          <p:nvPr/>
        </p:nvPicPr>
        <p:blipFill>
          <a:blip r:embed="rId3"/>
          <a:stretch>
            <a:fillRect/>
          </a:stretch>
        </p:blipFill>
        <p:spPr>
          <a:xfrm>
            <a:off x="458450" y="7374"/>
            <a:ext cx="1914792" cy="495369"/>
          </a:xfrm>
          <a:prstGeom prst="rect">
            <a:avLst/>
          </a:prstGeom>
        </p:spPr>
      </p:pic>
    </p:spTree>
    <p:extLst>
      <p:ext uri="{BB962C8B-B14F-4D97-AF65-F5344CB8AC3E}">
        <p14:creationId xmlns:p14="http://schemas.microsoft.com/office/powerpoint/2010/main" val="1603072623"/>
      </p:ext>
    </p:extLst>
  </p:cSld>
  <p:clrMapOvr>
    <a:masterClrMapping/>
  </p:clrMapOvr>
  <p:extLst>
    <p:ext uri="{6950BFC3-D8DA-4A85-94F7-54DA5524770B}">
      <p188:commentRel xmlns:p188="http://schemas.microsoft.com/office/powerpoint/2018/8/main" r:id="rId2"/>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riding bikes in a field&#10;&#10;Description automatically generated with medium confidence">
            <a:extLst>
              <a:ext uri="{FF2B5EF4-FFF2-40B4-BE49-F238E27FC236}">
                <a16:creationId xmlns:a16="http://schemas.microsoft.com/office/drawing/2014/main" id="{106BFECA-77FF-35F3-103E-E9BC6C2D11B6}"/>
              </a:ext>
            </a:extLst>
          </p:cNvPr>
          <p:cNvPicPr>
            <a:picLocks noChangeAspect="1"/>
          </p:cNvPicPr>
          <p:nvPr/>
        </p:nvPicPr>
        <p:blipFill rotWithShape="1">
          <a:blip r:embed="rId2">
            <a:extLst>
              <a:ext uri="{28A0092B-C50C-407E-A947-70E740481C1C}">
                <a14:useLocalDpi xmlns:a14="http://schemas.microsoft.com/office/drawing/2010/main" val="0"/>
              </a:ext>
            </a:extLst>
          </a:blip>
          <a:srcRect r="2325" b="17579"/>
          <a:stretch/>
        </p:blipFill>
        <p:spPr>
          <a:xfrm>
            <a:off x="0" y="0"/>
            <a:ext cx="12192000" cy="6858000"/>
          </a:xfrm>
          <a:prstGeom prst="rect">
            <a:avLst/>
          </a:prstGeom>
        </p:spPr>
      </p:pic>
      <p:pic>
        <p:nvPicPr>
          <p:cNvPr id="12" name="Graphic 11">
            <a:extLst>
              <a:ext uri="{FF2B5EF4-FFF2-40B4-BE49-F238E27FC236}">
                <a16:creationId xmlns:a16="http://schemas.microsoft.com/office/drawing/2014/main" id="{DCB783B7-5B14-6B1E-DFF1-AF87EBAB3150}"/>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45996" y="426675"/>
            <a:ext cx="5068485" cy="724520"/>
          </a:xfrm>
          <a:prstGeom prst="rect">
            <a:avLst/>
          </a:prstGeom>
        </p:spPr>
      </p:pic>
      <p:sp>
        <p:nvSpPr>
          <p:cNvPr id="6" name="Rectangle 5">
            <a:extLst>
              <a:ext uri="{FF2B5EF4-FFF2-40B4-BE49-F238E27FC236}">
                <a16:creationId xmlns:a16="http://schemas.microsoft.com/office/drawing/2014/main" id="{BB2DB4AD-8571-222D-7327-CC5FF3B24C1C}"/>
              </a:ext>
            </a:extLst>
          </p:cNvPr>
          <p:cNvSpPr/>
          <p:nvPr/>
        </p:nvSpPr>
        <p:spPr>
          <a:xfrm rot="10800000">
            <a:off x="-4" y="5478841"/>
            <a:ext cx="12192002" cy="1379157"/>
          </a:xfrm>
          <a:prstGeom prst="rect">
            <a:avLst/>
          </a:prstGeom>
          <a:gradFill flip="none" rotWithShape="1">
            <a:gsLst>
              <a:gs pos="0">
                <a:schemeClr val="tx1">
                  <a:alpha val="76000"/>
                </a:schemeClr>
              </a:gs>
              <a:gs pos="100000">
                <a:schemeClr val="tx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err="1">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05A564F4-52E7-2636-B9E1-0BAF8FE94ACD}"/>
              </a:ext>
            </a:extLst>
          </p:cNvPr>
          <p:cNvSpPr/>
          <p:nvPr/>
        </p:nvSpPr>
        <p:spPr>
          <a:xfrm>
            <a:off x="-4" y="0"/>
            <a:ext cx="12192002" cy="6857999"/>
          </a:xfrm>
          <a:prstGeom prst="rect">
            <a:avLst/>
          </a:prstGeom>
          <a:solidFill>
            <a:schemeClr val="tx2">
              <a:alpha val="5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id="{A62B1FB4-A353-5B14-2C4E-1F1FD8943A56}"/>
              </a:ext>
            </a:extLst>
          </p:cNvPr>
          <p:cNvSpPr txBox="1">
            <a:spLocks/>
          </p:cNvSpPr>
          <p:nvPr/>
        </p:nvSpPr>
        <p:spPr>
          <a:xfrm>
            <a:off x="1799604" y="2867121"/>
            <a:ext cx="9757396" cy="112375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Phase</a:t>
            </a:r>
            <a:r>
              <a:rPr kumimoji="0" lang="en-GB" sz="3600" b="1" i="0" u="none" strike="noStrike" kern="1200" cap="none" spc="0" normalizeH="0" baseline="0" noProof="0">
                <a:ln>
                  <a:noFill/>
                </a:ln>
                <a:solidFill>
                  <a:srgbClr val="FFC000"/>
                </a:solidFill>
                <a:effectLst/>
                <a:uLnTx/>
                <a:uFillTx/>
                <a:latin typeface="Arial" panose="020B0604020202020204" pitchFamily="34" charset="0"/>
                <a:ea typeface="+mj-ea"/>
                <a:cs typeface="Arial" panose="020B0604020202020204" pitchFamily="34" charset="0"/>
              </a:rPr>
              <a:t> 1 </a:t>
            </a:r>
            <a:r>
              <a:rPr kumimoji="0" lang="en-GB" sz="36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Objective: </a:t>
            </a:r>
            <a:br>
              <a:rPr kumimoji="0" lang="en-GB" sz="36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br>
            <a:r>
              <a:rPr kumimoji="0" lang="en-GB" sz="36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Define the vision and purpose of REVEAL </a:t>
            </a:r>
          </a:p>
        </p:txBody>
      </p:sp>
    </p:spTree>
    <p:extLst>
      <p:ext uri="{BB962C8B-B14F-4D97-AF65-F5344CB8AC3E}">
        <p14:creationId xmlns:p14="http://schemas.microsoft.com/office/powerpoint/2010/main" val="1974794605"/>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Straight Connector 28">
            <a:extLst>
              <a:ext uri="{FF2B5EF4-FFF2-40B4-BE49-F238E27FC236}">
                <a16:creationId xmlns:a16="http://schemas.microsoft.com/office/drawing/2014/main" id="{24E37508-D1B4-54FF-DA82-69C5E982A48A}"/>
              </a:ext>
              <a:ext uri="{C183D7F6-B498-43B3-948B-1728B52AA6E4}">
                <adec:decorative xmlns:adec="http://schemas.microsoft.com/office/drawing/2017/decorative" val="1"/>
              </a:ext>
            </a:extLst>
          </p:cNvPr>
          <p:cNvCxnSpPr>
            <a:cxnSpLocks/>
          </p:cNvCxnSpPr>
          <p:nvPr/>
        </p:nvCxnSpPr>
        <p:spPr>
          <a:xfrm>
            <a:off x="4683149" y="4139856"/>
            <a:ext cx="2825703" cy="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605F8874-1D5A-C06C-DFF4-4A95548D4938}"/>
              </a:ext>
            </a:extLst>
          </p:cNvPr>
          <p:cNvSpPr>
            <a:spLocks noGrp="1"/>
          </p:cNvSpPr>
          <p:nvPr>
            <p:ph type="title"/>
          </p:nvPr>
        </p:nvSpPr>
        <p:spPr>
          <a:xfrm>
            <a:off x="407989" y="190500"/>
            <a:ext cx="8379752" cy="863600"/>
          </a:xfrm>
        </p:spPr>
        <p:txBody>
          <a:bodyPr>
            <a:normAutofit/>
          </a:bodyPr>
          <a:lstStyle/>
          <a:p>
            <a:r>
              <a:rPr lang="en-GB" sz="2300">
                <a:latin typeface="Arial" panose="020B0604020202020204" pitchFamily="34" charset="0"/>
                <a:cs typeface="Arial" panose="020B0604020202020204" pitchFamily="34" charset="0"/>
              </a:rPr>
              <a:t>We implemented a three-phased approach to scope, define and design REVEAL </a:t>
            </a:r>
          </a:p>
        </p:txBody>
      </p:sp>
      <p:sp>
        <p:nvSpPr>
          <p:cNvPr id="12" name="Oval 11">
            <a:extLst>
              <a:ext uri="{FF2B5EF4-FFF2-40B4-BE49-F238E27FC236}">
                <a16:creationId xmlns:a16="http://schemas.microsoft.com/office/drawing/2014/main" id="{E7D9F1DF-0FAE-1CDE-E53E-240B54B94AB7}"/>
              </a:ext>
            </a:extLst>
          </p:cNvPr>
          <p:cNvSpPr/>
          <p:nvPr/>
        </p:nvSpPr>
        <p:spPr>
          <a:xfrm>
            <a:off x="1356851" y="1309579"/>
            <a:ext cx="1663032" cy="166303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Ubuntu"/>
              <a:ea typeface="+mn-ea"/>
              <a:cs typeface="+mn-cs"/>
            </a:endParaRPr>
          </a:p>
        </p:txBody>
      </p:sp>
      <p:sp>
        <p:nvSpPr>
          <p:cNvPr id="13" name="Oval 12">
            <a:extLst>
              <a:ext uri="{FF2B5EF4-FFF2-40B4-BE49-F238E27FC236}">
                <a16:creationId xmlns:a16="http://schemas.microsoft.com/office/drawing/2014/main" id="{0B30648B-B677-A113-9FE9-CDF3712E37AF}"/>
              </a:ext>
            </a:extLst>
          </p:cNvPr>
          <p:cNvSpPr/>
          <p:nvPr/>
        </p:nvSpPr>
        <p:spPr>
          <a:xfrm>
            <a:off x="5264400" y="1309411"/>
            <a:ext cx="1663200" cy="166320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Ubuntu"/>
              <a:ea typeface="+mn-ea"/>
              <a:cs typeface="+mn-cs"/>
            </a:endParaRPr>
          </a:p>
        </p:txBody>
      </p:sp>
      <p:sp>
        <p:nvSpPr>
          <p:cNvPr id="14" name="Oval 13">
            <a:extLst>
              <a:ext uri="{FF2B5EF4-FFF2-40B4-BE49-F238E27FC236}">
                <a16:creationId xmlns:a16="http://schemas.microsoft.com/office/drawing/2014/main" id="{17DBE301-6DEC-87C5-FA8F-8C45B2FC59F7}"/>
              </a:ext>
            </a:extLst>
          </p:cNvPr>
          <p:cNvSpPr/>
          <p:nvPr/>
        </p:nvSpPr>
        <p:spPr>
          <a:xfrm>
            <a:off x="9171949" y="1309242"/>
            <a:ext cx="1663200" cy="166320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Ubuntu"/>
              <a:ea typeface="+mn-ea"/>
              <a:cs typeface="+mn-cs"/>
            </a:endParaRPr>
          </a:p>
        </p:txBody>
      </p:sp>
      <p:sp>
        <p:nvSpPr>
          <p:cNvPr id="15" name="Rectangle 14">
            <a:extLst>
              <a:ext uri="{FF2B5EF4-FFF2-40B4-BE49-F238E27FC236}">
                <a16:creationId xmlns:a16="http://schemas.microsoft.com/office/drawing/2014/main" id="{46001C58-C4B0-958E-1DC6-D3B79E9557C1}"/>
              </a:ext>
            </a:extLst>
          </p:cNvPr>
          <p:cNvSpPr/>
          <p:nvPr/>
        </p:nvSpPr>
        <p:spPr>
          <a:xfrm>
            <a:off x="775515" y="4335381"/>
            <a:ext cx="2825703" cy="11479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Agreed future vision and purpose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Gathered stakeholder views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Identified regulatory impacts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 name="Rectangle 15">
            <a:extLst>
              <a:ext uri="{FF2B5EF4-FFF2-40B4-BE49-F238E27FC236}">
                <a16:creationId xmlns:a16="http://schemas.microsoft.com/office/drawing/2014/main" id="{5F4408B2-138F-96C9-27BC-19EB342E3FB8}"/>
              </a:ext>
            </a:extLst>
          </p:cNvPr>
          <p:cNvSpPr/>
          <p:nvPr/>
        </p:nvSpPr>
        <p:spPr>
          <a:xfrm>
            <a:off x="4683148" y="4335381"/>
            <a:ext cx="2825703" cy="18298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Prioritised REVEAL designs based on feasibility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Scoped four potential solutions at a high level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Identified questions for further exploration</a:t>
            </a:r>
          </a:p>
        </p:txBody>
      </p:sp>
      <p:sp>
        <p:nvSpPr>
          <p:cNvPr id="17" name="Rectangle 16">
            <a:extLst>
              <a:ext uri="{FF2B5EF4-FFF2-40B4-BE49-F238E27FC236}">
                <a16:creationId xmlns:a16="http://schemas.microsoft.com/office/drawing/2014/main" id="{9AC7AC66-224F-2F9C-5475-7C33B13E076F}"/>
              </a:ext>
            </a:extLst>
          </p:cNvPr>
          <p:cNvSpPr/>
          <p:nvPr/>
        </p:nvSpPr>
        <p:spPr>
          <a:xfrm>
            <a:off x="8613623" y="4335381"/>
            <a:ext cx="2825703" cy="21233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Defined and designed two technical solutions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Developed an operating and regulatory model to ensure organisational readiness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Created a full business case and implementation roadmaps</a:t>
            </a:r>
          </a:p>
        </p:txBody>
      </p:sp>
      <p:cxnSp>
        <p:nvCxnSpPr>
          <p:cNvPr id="18" name="Straight Connector 17">
            <a:extLst>
              <a:ext uri="{FF2B5EF4-FFF2-40B4-BE49-F238E27FC236}">
                <a16:creationId xmlns:a16="http://schemas.microsoft.com/office/drawing/2014/main" id="{410A2341-3F9B-7481-8B8B-4413EED82234}"/>
              </a:ext>
              <a:ext uri="{C183D7F6-B498-43B3-948B-1728B52AA6E4}">
                <adec:decorative xmlns:adec="http://schemas.microsoft.com/office/drawing/2017/decorative" val="1"/>
              </a:ext>
            </a:extLst>
          </p:cNvPr>
          <p:cNvCxnSpPr>
            <a:cxnSpLocks/>
          </p:cNvCxnSpPr>
          <p:nvPr/>
        </p:nvCxnSpPr>
        <p:spPr>
          <a:xfrm>
            <a:off x="775515" y="4139856"/>
            <a:ext cx="2825703"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8875DF23-CC90-F549-A1E5-6302FDDAB306}"/>
              </a:ext>
            </a:extLst>
          </p:cNvPr>
          <p:cNvSpPr/>
          <p:nvPr/>
        </p:nvSpPr>
        <p:spPr>
          <a:xfrm>
            <a:off x="1385884" y="3100861"/>
            <a:ext cx="1663032" cy="711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70AD"/>
                </a:solidFill>
                <a:effectLst/>
                <a:uLnTx/>
                <a:uFillTx/>
                <a:latin typeface="Arial" panose="020B0604020202020204" pitchFamily="34" charset="0"/>
                <a:ea typeface="+mn-ea"/>
                <a:cs typeface="Arial" panose="020B0604020202020204" pitchFamily="34" charset="0"/>
              </a:rPr>
              <a:t>Phase 1</a:t>
            </a:r>
          </a:p>
        </p:txBody>
      </p:sp>
      <p:sp>
        <p:nvSpPr>
          <p:cNvPr id="24" name="Rectangle 23">
            <a:extLst>
              <a:ext uri="{FF2B5EF4-FFF2-40B4-BE49-F238E27FC236}">
                <a16:creationId xmlns:a16="http://schemas.microsoft.com/office/drawing/2014/main" id="{6B41BC7E-048B-CEDB-72EF-0DFB7903415F}"/>
              </a:ext>
            </a:extLst>
          </p:cNvPr>
          <p:cNvSpPr/>
          <p:nvPr/>
        </p:nvSpPr>
        <p:spPr>
          <a:xfrm>
            <a:off x="5264484" y="3102442"/>
            <a:ext cx="1663032" cy="711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Phase 2</a:t>
            </a:r>
          </a:p>
        </p:txBody>
      </p:sp>
      <p:sp>
        <p:nvSpPr>
          <p:cNvPr id="25" name="Rectangle 24">
            <a:extLst>
              <a:ext uri="{FF2B5EF4-FFF2-40B4-BE49-F238E27FC236}">
                <a16:creationId xmlns:a16="http://schemas.microsoft.com/office/drawing/2014/main" id="{98A1F560-9596-BC5C-2384-607A8D3F0FAE}"/>
              </a:ext>
            </a:extLst>
          </p:cNvPr>
          <p:cNvSpPr/>
          <p:nvPr/>
        </p:nvSpPr>
        <p:spPr>
          <a:xfrm>
            <a:off x="9117594" y="3100861"/>
            <a:ext cx="1817762" cy="711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Phase 3</a:t>
            </a:r>
          </a:p>
        </p:txBody>
      </p:sp>
      <p:cxnSp>
        <p:nvCxnSpPr>
          <p:cNvPr id="30" name="Straight Connector 29">
            <a:extLst>
              <a:ext uri="{FF2B5EF4-FFF2-40B4-BE49-F238E27FC236}">
                <a16:creationId xmlns:a16="http://schemas.microsoft.com/office/drawing/2014/main" id="{228F2D0D-C2A4-A93E-EB0B-5B93A8769AB0}"/>
              </a:ext>
              <a:ext uri="{C183D7F6-B498-43B3-948B-1728B52AA6E4}">
                <adec:decorative xmlns:adec="http://schemas.microsoft.com/office/drawing/2017/decorative" val="1"/>
              </a:ext>
            </a:extLst>
          </p:cNvPr>
          <p:cNvCxnSpPr>
            <a:cxnSpLocks/>
          </p:cNvCxnSpPr>
          <p:nvPr/>
        </p:nvCxnSpPr>
        <p:spPr>
          <a:xfrm>
            <a:off x="8613623" y="4139856"/>
            <a:ext cx="2825703" cy="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32" name="Graphic 31" descr="Bullseye with solid fill">
            <a:extLst>
              <a:ext uri="{FF2B5EF4-FFF2-40B4-BE49-F238E27FC236}">
                <a16:creationId xmlns:a16="http://schemas.microsoft.com/office/drawing/2014/main" id="{A3E93D51-F8BF-8304-8C7B-930F7524C35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76527" y="1599969"/>
            <a:ext cx="1081745" cy="1081745"/>
          </a:xfrm>
          <a:prstGeom prst="rect">
            <a:avLst/>
          </a:prstGeom>
        </p:spPr>
      </p:pic>
      <p:pic>
        <p:nvPicPr>
          <p:cNvPr id="36" name="Picture 35" descr="A white line drawing of a document with a magnifying glass&#10;&#10;Description automatically generated with low confidence">
            <a:extLst>
              <a:ext uri="{FF2B5EF4-FFF2-40B4-BE49-F238E27FC236}">
                <a16:creationId xmlns:a16="http://schemas.microsoft.com/office/drawing/2014/main" id="{0FDBDEDA-F9A0-002F-9080-392A83D393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7967" y="1602831"/>
            <a:ext cx="1078883" cy="1078883"/>
          </a:xfrm>
          <a:prstGeom prst="rect">
            <a:avLst/>
          </a:prstGeom>
        </p:spPr>
      </p:pic>
      <p:pic>
        <p:nvPicPr>
          <p:cNvPr id="38" name="Picture 37" descr="A white line drawing of a light bulb and gears&#10;&#10;Description automatically generated with low confidence">
            <a:extLst>
              <a:ext uri="{FF2B5EF4-FFF2-40B4-BE49-F238E27FC236}">
                <a16:creationId xmlns:a16="http://schemas.microsoft.com/office/drawing/2014/main" id="{4B8B4949-DB3A-8CBD-9DA4-27C5CF384D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20026" y="1599969"/>
            <a:ext cx="1095447" cy="1095447"/>
          </a:xfrm>
          <a:prstGeom prst="rect">
            <a:avLst/>
          </a:prstGeom>
        </p:spPr>
      </p:pic>
    </p:spTree>
    <p:extLst>
      <p:ext uri="{BB962C8B-B14F-4D97-AF65-F5344CB8AC3E}">
        <p14:creationId xmlns:p14="http://schemas.microsoft.com/office/powerpoint/2010/main" val="4641813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CE85C045-5143-0599-D9D7-D6075172D895}"/>
              </a:ext>
            </a:extLst>
          </p:cNvPr>
          <p:cNvSpPr txBox="1">
            <a:spLocks/>
          </p:cNvSpPr>
          <p:nvPr/>
        </p:nvSpPr>
        <p:spPr>
          <a:xfrm>
            <a:off x="592435" y="1035315"/>
            <a:ext cx="11439143" cy="457847"/>
          </a:xfrm>
          <a:prstGeom prst="rect">
            <a:avLst/>
          </a:prstGeom>
          <a:ln>
            <a:noFill/>
          </a:ln>
        </p:spPr>
        <p:txBody>
          <a:bodyPr lIns="0" tIns="45720" rIns="91440" bIns="45720" numCol="1" anchor="t"/>
          <a:lstStyle>
            <a:lvl1pPr marL="285750" indent="-285750" defTabSz="914377">
              <a:lnSpc>
                <a:spcPct val="90000"/>
              </a:lnSpc>
              <a:spcBef>
                <a:spcPts val="1000"/>
              </a:spcBef>
              <a:buClr>
                <a:srgbClr val="0070C0"/>
              </a:buClr>
              <a:buFont typeface="Arial" panose="020B0604020202020204" pitchFamily="34" charset="0"/>
              <a:buChar char="•"/>
              <a:defRPr sz="1600" b="1" i="0">
                <a:solidFill>
                  <a:srgbClr val="FEBE23"/>
                </a:solidFill>
                <a:latin typeface="HelveticaNeueLT Pro 55 Roman" panose="020B0604020202020204" pitchFamily="34" charset="77"/>
              </a:defRPr>
            </a:lvl1pPr>
            <a:lvl2pPr marL="457189" indent="0" defTabSz="914377">
              <a:lnSpc>
                <a:spcPct val="90000"/>
              </a:lnSpc>
              <a:spcBef>
                <a:spcPts val="500"/>
              </a:spcBef>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77" indent="0" defTabSz="914377">
              <a:lnSpc>
                <a:spcPct val="90000"/>
              </a:lnSpc>
              <a:spcBef>
                <a:spcPts val="500"/>
              </a:spcBef>
              <a:buFont typeface="Arial" panose="020B0604020202020204" pitchFamily="34" charset="0"/>
              <a:buNone/>
              <a:defRPr sz="1400" b="0" i="0">
                <a:solidFill>
                  <a:srgbClr val="E8BC28"/>
                </a:solidFill>
                <a:latin typeface="HelveticaNeueLT Std Lt" panose="020B0403020202020204" pitchFamily="34" charset="0"/>
              </a:defRPr>
            </a:lvl3pPr>
            <a:lvl4pPr marL="1371566" indent="0" defTabSz="914377">
              <a:lnSpc>
                <a:spcPct val="90000"/>
              </a:lnSpc>
              <a:spcBef>
                <a:spcPts val="500"/>
              </a:spcBef>
              <a:buFont typeface="Arial" panose="020B0604020202020204" pitchFamily="34" charset="0"/>
              <a:buNone/>
              <a:defRPr sz="1400" b="0" i="0">
                <a:solidFill>
                  <a:srgbClr val="E8BC28"/>
                </a:solidFill>
                <a:latin typeface="HelveticaNeueLT Std Lt" panose="020B0403020202020204" pitchFamily="34" charset="0"/>
              </a:defRPr>
            </a:lvl4pPr>
            <a:lvl5pPr marL="1828755" indent="0" defTabSz="914377">
              <a:lnSpc>
                <a:spcPct val="90000"/>
              </a:lnSpc>
              <a:spcBef>
                <a:spcPts val="500"/>
              </a:spcBef>
              <a:buFont typeface="Arial" panose="020B0604020202020204" pitchFamily="34" charset="0"/>
              <a:buNone/>
              <a:defRPr b="0" i="0">
                <a:latin typeface="HelveticaNeueLT Std Thin" panose="020B0403020202020204" pitchFamily="34" charset="0"/>
              </a:defRPr>
            </a:lvl5pPr>
            <a:lvl6pPr marL="2514537" indent="-228594" defTabSz="914377">
              <a:lnSpc>
                <a:spcPct val="90000"/>
              </a:lnSpc>
              <a:spcBef>
                <a:spcPts val="500"/>
              </a:spcBef>
              <a:buFont typeface="Arial" panose="020B0604020202020204" pitchFamily="34" charset="0"/>
              <a:buChar char="•"/>
            </a:lvl6pPr>
            <a:lvl7pPr marL="2971726" indent="-228594" defTabSz="914377">
              <a:lnSpc>
                <a:spcPct val="90000"/>
              </a:lnSpc>
              <a:spcBef>
                <a:spcPts val="500"/>
              </a:spcBef>
              <a:buFont typeface="Arial" panose="020B0604020202020204" pitchFamily="34" charset="0"/>
              <a:buChar char="•"/>
            </a:lvl7pPr>
            <a:lvl8pPr marL="3428914" indent="-228594" defTabSz="914377">
              <a:lnSpc>
                <a:spcPct val="90000"/>
              </a:lnSpc>
              <a:spcBef>
                <a:spcPts val="500"/>
              </a:spcBef>
              <a:buFont typeface="Arial" panose="020B0604020202020204" pitchFamily="34" charset="0"/>
              <a:buChar char="•"/>
            </a:lvl8pPr>
            <a:lvl9pPr marL="3886103" indent="-228594" defTabSz="914377">
              <a:lnSpc>
                <a:spcPct val="90000"/>
              </a:lnSpc>
              <a:spcBef>
                <a:spcPts val="500"/>
              </a:spcBef>
              <a:buFont typeface="Arial" panose="020B0604020202020204" pitchFamily="34" charset="0"/>
              <a:buChar char="•"/>
            </a:lvl9pPr>
          </a:lstStyle>
          <a:p>
            <a:pPr marL="0" indent="0">
              <a:buNone/>
              <a:defRPr/>
            </a:pPr>
            <a:r>
              <a:rPr kumimoji="0" lang="en-US" sz="1100" b="0" i="0" u="none" strike="noStrike" kern="1200" cap="none" spc="0" normalizeH="0" baseline="0" noProof="0">
                <a:ln>
                  <a:noFill/>
                </a:ln>
                <a:solidFill>
                  <a:srgbClr val="A2127E"/>
                </a:solidFill>
                <a:effectLst/>
                <a:uLnTx/>
                <a:uFillTx/>
                <a:latin typeface="Poppins"/>
                <a:cs typeface="Poppins"/>
              </a:rPr>
              <a:t>The below summary provides an overview of the REVEAL </a:t>
            </a:r>
            <a:r>
              <a:rPr kumimoji="0" lang="en-US" sz="1100" b="0" i="0" u="none" strike="noStrike" kern="1200" cap="none" spc="0" normalizeH="0" baseline="0" noProof="0" err="1">
                <a:ln>
                  <a:noFill/>
                </a:ln>
                <a:solidFill>
                  <a:srgbClr val="A2127E"/>
                </a:solidFill>
                <a:effectLst/>
                <a:uLnTx/>
                <a:uFillTx/>
                <a:latin typeface="Poppins"/>
                <a:cs typeface="Poppins"/>
              </a:rPr>
              <a:t>programme</a:t>
            </a:r>
            <a:r>
              <a:rPr kumimoji="0" lang="en-US" sz="1100" b="0" i="0" u="none" strike="noStrike" kern="1200" cap="none" spc="0" normalizeH="0" baseline="0" noProof="0">
                <a:ln>
                  <a:noFill/>
                </a:ln>
                <a:solidFill>
                  <a:srgbClr val="A2127E"/>
                </a:solidFill>
                <a:effectLst/>
                <a:uLnTx/>
                <a:uFillTx/>
                <a:latin typeface="Poppins"/>
                <a:cs typeface="Poppins"/>
              </a:rPr>
              <a:t>, highlighting the various phases successfully completed </a:t>
            </a:r>
            <a:r>
              <a:rPr lang="en-US" sz="1100" b="0">
                <a:solidFill>
                  <a:srgbClr val="A2127E"/>
                </a:solidFill>
                <a:latin typeface="Poppins"/>
                <a:cs typeface="Poppins"/>
              </a:rPr>
              <a:t>to date</a:t>
            </a:r>
            <a:r>
              <a:rPr kumimoji="0" lang="en-US" sz="1100" b="0" i="0" u="none" strike="noStrike" kern="1200" cap="none" spc="0" normalizeH="0" baseline="0" noProof="0">
                <a:ln>
                  <a:noFill/>
                </a:ln>
                <a:solidFill>
                  <a:srgbClr val="A2127E"/>
                </a:solidFill>
                <a:effectLst/>
                <a:uLnTx/>
                <a:uFillTx/>
                <a:latin typeface="Poppins"/>
                <a:cs typeface="Poppins"/>
              </a:rPr>
              <a:t>. It places particular emphasis on the completion of the current phase – Phase 4, which concluded in December 2024.</a:t>
            </a:r>
            <a:endParaRPr kumimoji="0" lang="en-GB" sz="1100" b="0" i="0" u="none" strike="noStrike" kern="1200" cap="none" spc="0" normalizeH="0" baseline="0" noProof="0">
              <a:ln>
                <a:noFill/>
              </a:ln>
              <a:solidFill>
                <a:srgbClr val="A2127E"/>
              </a:solidFill>
              <a:effectLst/>
              <a:uLnTx/>
              <a:uFillTx/>
              <a:latin typeface="Poppins"/>
              <a:cs typeface="Poppins"/>
            </a:endParaRPr>
          </a:p>
        </p:txBody>
      </p:sp>
      <p:sp>
        <p:nvSpPr>
          <p:cNvPr id="19" name="Title 1">
            <a:extLst>
              <a:ext uri="{FF2B5EF4-FFF2-40B4-BE49-F238E27FC236}">
                <a16:creationId xmlns:a16="http://schemas.microsoft.com/office/drawing/2014/main" id="{AEC0E905-EEC7-82BD-7020-084F255ED51A}"/>
              </a:ext>
            </a:extLst>
          </p:cNvPr>
          <p:cNvSpPr txBox="1">
            <a:spLocks/>
          </p:cNvSpPr>
          <p:nvPr/>
        </p:nvSpPr>
        <p:spPr>
          <a:xfrm>
            <a:off x="592435" y="617051"/>
            <a:ext cx="10515600" cy="782269"/>
          </a:xfrm>
          <a:prstGeom prst="rect">
            <a:avLst/>
          </a:prstGeom>
        </p:spPr>
        <p:txBody>
          <a:bodyPr vert="horz" lIns="0" tIns="45720" rIns="91440" bIns="45720" rtlCol="0" anchor="t">
            <a:noAutofit/>
          </a:bodyPr>
          <a:lstStyle>
            <a:lvl1pPr algn="l" defTabSz="914400" rtl="0" eaLnBrk="1" latinLnBrk="0" hangingPunct="1">
              <a:lnSpc>
                <a:spcPct val="90000"/>
              </a:lnSpc>
              <a:spcBef>
                <a:spcPct val="0"/>
              </a:spcBef>
              <a:buNone/>
              <a:defRPr sz="4400" b="1" i="0" kern="1200">
                <a:solidFill>
                  <a:schemeClr val="accent1"/>
                </a:solidFill>
                <a:latin typeface="Arial" panose="020B0604020202020204" pitchFamily="34" charset="0"/>
                <a:ea typeface="+mj-ea"/>
                <a:cs typeface="Arial" panose="020B0604020202020204" pitchFamily="34" charset="0"/>
              </a:defRPr>
            </a:lvl1pPr>
          </a:lstStyle>
          <a:p>
            <a:r>
              <a:rPr lang="en-GB" sz="2400">
                <a:solidFill>
                  <a:schemeClr val="tx2">
                    <a:lumMod val="90000"/>
                    <a:lumOff val="10000"/>
                  </a:schemeClr>
                </a:solidFill>
                <a:latin typeface="Poppins" panose="00000500000000000000" pitchFamily="2" charset="0"/>
                <a:cs typeface="Poppins" panose="00000500000000000000" pitchFamily="2" charset="0"/>
              </a:rPr>
              <a:t>Executive Summary</a:t>
            </a:r>
          </a:p>
        </p:txBody>
      </p:sp>
      <p:sp>
        <p:nvSpPr>
          <p:cNvPr id="57" name="TextBox 56">
            <a:extLst>
              <a:ext uri="{FF2B5EF4-FFF2-40B4-BE49-F238E27FC236}">
                <a16:creationId xmlns:a16="http://schemas.microsoft.com/office/drawing/2014/main" id="{724CB91F-27AD-13A3-DCF9-A78B6AFA6C40}"/>
              </a:ext>
            </a:extLst>
          </p:cNvPr>
          <p:cNvSpPr txBox="1"/>
          <p:nvPr/>
        </p:nvSpPr>
        <p:spPr>
          <a:xfrm>
            <a:off x="998754" y="1497939"/>
            <a:ext cx="10943310" cy="109260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600"/>
              </a:spcBef>
              <a:spcAft>
                <a:spcPts val="60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Poppins" panose="00000500000000000000" pitchFamily="2" charset="0"/>
                <a:cs typeface="Poppins" panose="00000500000000000000" pitchFamily="2" charset="0"/>
              </a:rPr>
              <a:t>The concept of REVEAL was first introduced in ESO RIIO-2 BP1, with the objective to have a NESO hosted digitally ringfenced environment(s) which can enable NESO and industry to collaboratively build and trial innovative concepts, services, and solutions, to drive towards net zero and enable more competitive markets, as a trusted partner.</a:t>
            </a:r>
          </a:p>
          <a:p>
            <a:pPr marL="0" marR="0" lvl="0" indent="0" algn="l" defTabSz="457200" rtl="0" eaLnBrk="1" fontAlgn="auto" latinLnBrk="0" hangingPunct="1">
              <a:lnSpc>
                <a:spcPct val="100000"/>
              </a:lnSpc>
              <a:spcBef>
                <a:spcPts val="600"/>
              </a:spcBef>
              <a:spcAft>
                <a:spcPts val="60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Poppins" panose="00000500000000000000" pitchFamily="2" charset="0"/>
                <a:cs typeface="Poppins" panose="00000500000000000000" pitchFamily="2" charset="0"/>
              </a:rPr>
              <a:t>The Network Innovation Allowance (NIA) funded innovation programme has been broken down into phases, with </a:t>
            </a:r>
            <a:r>
              <a:rPr lang="en-GB" sz="1100" dirty="0">
                <a:solidFill>
                  <a:prstClr val="black"/>
                </a:solidFill>
                <a:latin typeface="Poppins" panose="00000500000000000000" pitchFamily="2" charset="0"/>
                <a:cs typeface="Poppins" panose="00000500000000000000" pitchFamily="2" charset="0"/>
              </a:rPr>
              <a:t>this phase concludes Phase 4, which is the proof of concept (POC) of the Live Trial Environment.</a:t>
            </a:r>
            <a:endParaRPr kumimoji="0" lang="en-GB" sz="1100" b="0" i="0" u="none" strike="noStrike" kern="1200" cap="none" spc="0" normalizeH="0" baseline="0" noProof="0" dirty="0">
              <a:ln>
                <a:noFill/>
              </a:ln>
              <a:solidFill>
                <a:prstClr val="black"/>
              </a:solidFill>
              <a:effectLst/>
              <a:uLnTx/>
              <a:uFillTx/>
              <a:latin typeface="Poppins" panose="00000500000000000000" pitchFamily="2" charset="0"/>
              <a:cs typeface="Poppins" panose="00000500000000000000" pitchFamily="2" charset="0"/>
            </a:endParaRPr>
          </a:p>
        </p:txBody>
      </p:sp>
      <p:pic>
        <p:nvPicPr>
          <p:cNvPr id="58" name="Graphic 57" descr="Quill with solid fill">
            <a:extLst>
              <a:ext uri="{FF2B5EF4-FFF2-40B4-BE49-F238E27FC236}">
                <a16:creationId xmlns:a16="http://schemas.microsoft.com/office/drawing/2014/main" id="{CE07FDB8-55EF-B630-75DB-AC8F0B151F9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2435" y="1418629"/>
            <a:ext cx="432013" cy="412019"/>
          </a:xfrm>
          <a:prstGeom prst="rect">
            <a:avLst/>
          </a:prstGeom>
        </p:spPr>
      </p:pic>
      <p:pic>
        <p:nvPicPr>
          <p:cNvPr id="59" name="Graphic 58" descr="Clipboard Checked with solid fill">
            <a:extLst>
              <a:ext uri="{FF2B5EF4-FFF2-40B4-BE49-F238E27FC236}">
                <a16:creationId xmlns:a16="http://schemas.microsoft.com/office/drawing/2014/main" id="{C752E9C1-45CF-C713-FFE6-B7AC2B27E0D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0818" y="1867439"/>
            <a:ext cx="432013" cy="371034"/>
          </a:xfrm>
          <a:prstGeom prst="rect">
            <a:avLst/>
          </a:prstGeom>
        </p:spPr>
      </p:pic>
      <p:sp>
        <p:nvSpPr>
          <p:cNvPr id="60" name="Arrow: Right 59">
            <a:extLst>
              <a:ext uri="{FF2B5EF4-FFF2-40B4-BE49-F238E27FC236}">
                <a16:creationId xmlns:a16="http://schemas.microsoft.com/office/drawing/2014/main" id="{9B9D5B3B-8D59-488F-98F6-1EC7572A8D67}"/>
              </a:ext>
            </a:extLst>
          </p:cNvPr>
          <p:cNvSpPr/>
          <p:nvPr/>
        </p:nvSpPr>
        <p:spPr>
          <a:xfrm>
            <a:off x="1012851" y="2854545"/>
            <a:ext cx="10276450" cy="747423"/>
          </a:xfrm>
          <a:prstGeom prst="rightArrow">
            <a:avLst/>
          </a:prstGeom>
          <a:solidFill>
            <a:sysClr val="window" lastClr="FFFFFF">
              <a:lumMod val="95000"/>
            </a:sysClr>
          </a:solidFill>
          <a:ln w="25400" cap="flat" cmpd="sng" algn="ctr">
            <a:solidFill>
              <a:sysClr val="window" lastClr="FFFFFF">
                <a:lumMod val="95000"/>
              </a:sys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prstClr val="white"/>
              </a:solidFill>
              <a:effectLst/>
              <a:uLnTx/>
              <a:uFillTx/>
              <a:latin typeface="Poppins" panose="00000500000000000000" pitchFamily="2" charset="0"/>
              <a:cs typeface="Poppins" panose="00000500000000000000" pitchFamily="2" charset="0"/>
            </a:endParaRPr>
          </a:p>
        </p:txBody>
      </p:sp>
      <p:sp>
        <p:nvSpPr>
          <p:cNvPr id="61" name="Oval 60">
            <a:extLst>
              <a:ext uri="{FF2B5EF4-FFF2-40B4-BE49-F238E27FC236}">
                <a16:creationId xmlns:a16="http://schemas.microsoft.com/office/drawing/2014/main" id="{C062F9C6-E073-EF6B-FE9F-86F8B5297D1B}"/>
              </a:ext>
            </a:extLst>
          </p:cNvPr>
          <p:cNvSpPr/>
          <p:nvPr/>
        </p:nvSpPr>
        <p:spPr>
          <a:xfrm>
            <a:off x="1815080" y="2919425"/>
            <a:ext cx="587974" cy="587974"/>
          </a:xfrm>
          <a:prstGeom prst="ellipse">
            <a:avLst/>
          </a:prstGeom>
          <a:solidFill>
            <a:schemeClr val="tx2">
              <a:lumMod val="10000"/>
              <a:lumOff val="90000"/>
            </a:schemeClr>
          </a:solidFill>
          <a:ln w="12700" cap="flat" cmpd="sng" algn="ctr">
            <a:solidFill>
              <a:schemeClr val="bg1"/>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prstClr val="white"/>
              </a:solidFill>
              <a:effectLst/>
              <a:uLnTx/>
              <a:uFillTx/>
              <a:latin typeface="Poppins" panose="00000500000000000000" pitchFamily="2" charset="0"/>
              <a:cs typeface="Poppins" panose="00000500000000000000" pitchFamily="2" charset="0"/>
            </a:endParaRPr>
          </a:p>
        </p:txBody>
      </p:sp>
      <p:sp>
        <p:nvSpPr>
          <p:cNvPr id="62" name="TextBox 61">
            <a:extLst>
              <a:ext uri="{FF2B5EF4-FFF2-40B4-BE49-F238E27FC236}">
                <a16:creationId xmlns:a16="http://schemas.microsoft.com/office/drawing/2014/main" id="{2838B1CD-51E6-5034-DE35-3DB25A3E623E}"/>
              </a:ext>
            </a:extLst>
          </p:cNvPr>
          <p:cNvSpPr txBox="1"/>
          <p:nvPr/>
        </p:nvSpPr>
        <p:spPr>
          <a:xfrm>
            <a:off x="1012851" y="3794040"/>
            <a:ext cx="2340000" cy="461665"/>
          </a:xfrm>
          <a:prstGeom prst="rect">
            <a:avLst/>
          </a:prstGeom>
          <a:noFill/>
        </p:spPr>
        <p:txBody>
          <a:bodyPr wrap="square" lIns="0" tIns="0" rIns="0" bIns="0" rtlCol="0">
            <a:spAutoFit/>
          </a:bodyPr>
          <a:lstStyle/>
          <a:p>
            <a:pPr marL="230400" marR="0" lvl="0" indent="-23040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a:ln>
                  <a:noFill/>
                </a:ln>
                <a:solidFill>
                  <a:prstClr val="black"/>
                </a:solidFill>
                <a:effectLst/>
                <a:uLnTx/>
                <a:uFillTx/>
                <a:latin typeface="Poppins" panose="00000500000000000000" pitchFamily="2" charset="0"/>
                <a:cs typeface="Poppins" panose="00000500000000000000" pitchFamily="2" charset="0"/>
              </a:rPr>
              <a:t>Gathering </a:t>
            </a:r>
            <a:r>
              <a:rPr lang="en-GB" sz="1000">
                <a:solidFill>
                  <a:prstClr val="black"/>
                </a:solidFill>
                <a:latin typeface="Poppins" panose="00000500000000000000" pitchFamily="2" charset="0"/>
                <a:cs typeface="Poppins" panose="00000500000000000000" pitchFamily="2" charset="0"/>
              </a:rPr>
              <a:t>insights </a:t>
            </a:r>
            <a:r>
              <a:rPr kumimoji="0" lang="en-GB" sz="1000" b="0" i="0" u="none" strike="noStrike" kern="1200" cap="none" spc="0" normalizeH="0" baseline="0" noProof="0">
                <a:ln>
                  <a:noFill/>
                </a:ln>
                <a:solidFill>
                  <a:prstClr val="black"/>
                </a:solidFill>
                <a:effectLst/>
                <a:uLnTx/>
                <a:uFillTx/>
                <a:latin typeface="Poppins" panose="00000500000000000000" pitchFamily="2" charset="0"/>
                <a:cs typeface="Poppins" panose="00000500000000000000" pitchFamily="2" charset="0"/>
              </a:rPr>
              <a:t>from across industry and NESO on the future vision and purpose of REVEAL</a:t>
            </a:r>
          </a:p>
        </p:txBody>
      </p:sp>
      <p:sp>
        <p:nvSpPr>
          <p:cNvPr id="63" name="Oval 62">
            <a:extLst>
              <a:ext uri="{FF2B5EF4-FFF2-40B4-BE49-F238E27FC236}">
                <a16:creationId xmlns:a16="http://schemas.microsoft.com/office/drawing/2014/main" id="{489912EA-9951-A38B-0C8A-FF9271007A65}"/>
              </a:ext>
            </a:extLst>
          </p:cNvPr>
          <p:cNvSpPr/>
          <p:nvPr/>
        </p:nvSpPr>
        <p:spPr>
          <a:xfrm>
            <a:off x="4354400" y="2910523"/>
            <a:ext cx="587974" cy="587974"/>
          </a:xfrm>
          <a:prstGeom prst="ellipse">
            <a:avLst/>
          </a:prstGeom>
          <a:solidFill>
            <a:schemeClr val="tx2">
              <a:lumMod val="10000"/>
              <a:lumOff val="90000"/>
            </a:schemeClr>
          </a:solidFill>
          <a:ln w="12700" cap="flat" cmpd="sng" algn="ctr">
            <a:solidFill>
              <a:schemeClr val="bg1"/>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prstClr val="white"/>
              </a:solidFill>
              <a:effectLst/>
              <a:uLnTx/>
              <a:uFillTx/>
              <a:latin typeface="Poppins" panose="00000500000000000000" pitchFamily="2" charset="0"/>
              <a:cs typeface="Poppins" panose="00000500000000000000" pitchFamily="2" charset="0"/>
            </a:endParaRPr>
          </a:p>
        </p:txBody>
      </p:sp>
      <p:sp>
        <p:nvSpPr>
          <p:cNvPr id="64" name="TextBox 63">
            <a:extLst>
              <a:ext uri="{FF2B5EF4-FFF2-40B4-BE49-F238E27FC236}">
                <a16:creationId xmlns:a16="http://schemas.microsoft.com/office/drawing/2014/main" id="{BE02184C-108E-D995-D0D2-68CE54B76DC9}"/>
              </a:ext>
            </a:extLst>
          </p:cNvPr>
          <p:cNvSpPr txBox="1"/>
          <p:nvPr/>
        </p:nvSpPr>
        <p:spPr>
          <a:xfrm>
            <a:off x="3523862" y="3794040"/>
            <a:ext cx="2340000" cy="923330"/>
          </a:xfrm>
          <a:prstGeom prst="rect">
            <a:avLst/>
          </a:prstGeom>
          <a:noFill/>
        </p:spPr>
        <p:txBody>
          <a:bodyPr wrap="square" lIns="0" tIns="0" rIns="0" bIns="0" rtlCol="0">
            <a:spAutoFit/>
          </a:bodyPr>
          <a:lstStyle/>
          <a:p>
            <a:pPr marL="230400" marR="0" lvl="0" indent="-23040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a:ln>
                  <a:noFill/>
                </a:ln>
                <a:solidFill>
                  <a:prstClr val="black"/>
                </a:solidFill>
                <a:effectLst/>
                <a:uLnTx/>
                <a:uFillTx/>
                <a:latin typeface="Poppins" panose="00000500000000000000" pitchFamily="2" charset="0"/>
                <a:cs typeface="Poppins" panose="00000500000000000000" pitchFamily="2" charset="0"/>
              </a:rPr>
              <a:t>Definition of desired capabilities of the REVEAL technical solutions</a:t>
            </a:r>
          </a:p>
          <a:p>
            <a:pPr marL="230400" marR="0" lvl="0" indent="-23040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a:ln>
                  <a:noFill/>
                </a:ln>
                <a:solidFill>
                  <a:prstClr val="black"/>
                </a:solidFill>
                <a:effectLst/>
                <a:uLnTx/>
                <a:uFillTx/>
                <a:latin typeface="Poppins" panose="00000500000000000000" pitchFamily="2" charset="0"/>
                <a:cs typeface="Poppins" panose="00000500000000000000" pitchFamily="2" charset="0"/>
              </a:rPr>
              <a:t>Development of the benefits case</a:t>
            </a:r>
          </a:p>
          <a:p>
            <a:pPr marL="230400" marR="0" lvl="0" indent="-23040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a:ln>
                  <a:noFill/>
                </a:ln>
                <a:solidFill>
                  <a:prstClr val="black"/>
                </a:solidFill>
                <a:effectLst/>
                <a:uLnTx/>
                <a:uFillTx/>
                <a:latin typeface="Poppins" panose="00000500000000000000" pitchFamily="2" charset="0"/>
                <a:cs typeface="Poppins" panose="00000500000000000000" pitchFamily="2" charset="0"/>
              </a:rPr>
              <a:t>Technical and regulatory feasibility assessment</a:t>
            </a:r>
          </a:p>
        </p:txBody>
      </p:sp>
      <p:sp>
        <p:nvSpPr>
          <p:cNvPr id="65" name="TextBox 64">
            <a:extLst>
              <a:ext uri="{FF2B5EF4-FFF2-40B4-BE49-F238E27FC236}">
                <a16:creationId xmlns:a16="http://schemas.microsoft.com/office/drawing/2014/main" id="{0C69A370-0786-F60E-59AC-ED2DA37BE8BF}"/>
              </a:ext>
            </a:extLst>
          </p:cNvPr>
          <p:cNvSpPr txBox="1"/>
          <p:nvPr/>
        </p:nvSpPr>
        <p:spPr>
          <a:xfrm>
            <a:off x="6194798" y="3794040"/>
            <a:ext cx="2454677" cy="1077218"/>
          </a:xfrm>
          <a:prstGeom prst="rect">
            <a:avLst/>
          </a:prstGeom>
          <a:noFill/>
        </p:spPr>
        <p:txBody>
          <a:bodyPr wrap="square" lIns="0" tIns="0" rIns="0" bIns="0" rtlCol="0" anchor="t">
            <a:spAutoFit/>
          </a:bodyPr>
          <a:lstStyle/>
          <a:p>
            <a:pPr marL="230400" marR="0" lvl="0" indent="-23040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a:ln>
                  <a:noFill/>
                </a:ln>
                <a:solidFill>
                  <a:srgbClr val="000000"/>
                </a:solidFill>
                <a:effectLst/>
                <a:uLnTx/>
                <a:uFillTx/>
                <a:latin typeface="Poppins" panose="00000500000000000000" pitchFamily="2" charset="0"/>
                <a:ea typeface="Times New Roman" panose="02020603050405020304" pitchFamily="18" charset="0"/>
                <a:cs typeface="Poppins" panose="00000500000000000000" pitchFamily="2" charset="0"/>
              </a:rPr>
              <a:t>Extensive stakeholder engagement</a:t>
            </a:r>
          </a:p>
          <a:p>
            <a:pPr marL="230400" marR="0" lvl="0" indent="-23040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a:ln>
                  <a:noFill/>
                </a:ln>
                <a:solidFill>
                  <a:srgbClr val="000000"/>
                </a:solidFill>
                <a:effectLst/>
                <a:uLnTx/>
                <a:uFillTx/>
                <a:latin typeface="Poppins" panose="00000500000000000000" pitchFamily="2" charset="0"/>
                <a:ea typeface="Times New Roman" panose="02020603050405020304" pitchFamily="18" charset="0"/>
                <a:cs typeface="Poppins" panose="00000500000000000000" pitchFamily="2" charset="0"/>
              </a:rPr>
              <a:t>Development and prioritisation of use cases</a:t>
            </a:r>
          </a:p>
          <a:p>
            <a:pPr marL="230400" marR="0" lvl="0" indent="-23040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a:ln>
                  <a:noFill/>
                </a:ln>
                <a:solidFill>
                  <a:srgbClr val="000000"/>
                </a:solidFill>
                <a:effectLst/>
                <a:uLnTx/>
                <a:uFillTx/>
                <a:latin typeface="Poppins" panose="00000500000000000000" pitchFamily="2" charset="0"/>
                <a:ea typeface="Times New Roman" panose="02020603050405020304" pitchFamily="18" charset="0"/>
                <a:cs typeface="Poppins" panose="00000500000000000000" pitchFamily="2" charset="0"/>
              </a:rPr>
              <a:t>Technical solution design</a:t>
            </a:r>
          </a:p>
          <a:p>
            <a:pPr marL="230400" marR="0" lvl="0" indent="-23040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a:ln>
                  <a:noFill/>
                </a:ln>
                <a:solidFill>
                  <a:srgbClr val="000000"/>
                </a:solidFill>
                <a:effectLst/>
                <a:uLnTx/>
                <a:uFillTx/>
                <a:latin typeface="Poppins" panose="00000500000000000000" pitchFamily="2" charset="0"/>
                <a:ea typeface="Times New Roman" panose="02020603050405020304" pitchFamily="18" charset="0"/>
                <a:cs typeface="Poppins" panose="00000500000000000000" pitchFamily="2" charset="0"/>
              </a:rPr>
              <a:t>Development of business case and delivery roadmap for Phase 4</a:t>
            </a:r>
          </a:p>
        </p:txBody>
      </p:sp>
      <p:sp>
        <p:nvSpPr>
          <p:cNvPr id="66" name="Oval 65">
            <a:extLst>
              <a:ext uri="{FF2B5EF4-FFF2-40B4-BE49-F238E27FC236}">
                <a16:creationId xmlns:a16="http://schemas.microsoft.com/office/drawing/2014/main" id="{7C97064F-E8D4-4B6D-94DC-2DD1AF1A6FED}"/>
              </a:ext>
            </a:extLst>
          </p:cNvPr>
          <p:cNvSpPr/>
          <p:nvPr/>
        </p:nvSpPr>
        <p:spPr>
          <a:xfrm>
            <a:off x="9668555" y="2918159"/>
            <a:ext cx="587974" cy="587974"/>
          </a:xfrm>
          <a:prstGeom prst="ellipse">
            <a:avLst/>
          </a:prstGeom>
          <a:solidFill>
            <a:schemeClr val="tx2">
              <a:lumMod val="10000"/>
              <a:lumOff val="90000"/>
            </a:schemeClr>
          </a:solidFill>
          <a:ln w="12700" cap="flat" cmpd="sng" algn="ctr">
            <a:solidFill>
              <a:schemeClr val="bg1"/>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prstClr val="white"/>
              </a:solidFill>
              <a:effectLst/>
              <a:uLnTx/>
              <a:uFillTx/>
              <a:latin typeface="Poppins" panose="00000500000000000000" pitchFamily="2" charset="0"/>
              <a:cs typeface="Poppins" panose="00000500000000000000" pitchFamily="2" charset="0"/>
            </a:endParaRPr>
          </a:p>
        </p:txBody>
      </p:sp>
      <p:pic>
        <p:nvPicPr>
          <p:cNvPr id="67" name="Graphic 66" descr="Bullseye outline">
            <a:extLst>
              <a:ext uri="{FF2B5EF4-FFF2-40B4-BE49-F238E27FC236}">
                <a16:creationId xmlns:a16="http://schemas.microsoft.com/office/drawing/2014/main" id="{CA6FEB47-7C9A-37C6-D70D-722FB69B846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703445" y="2953049"/>
            <a:ext cx="518194" cy="518194"/>
          </a:xfrm>
          <a:prstGeom prst="rect">
            <a:avLst/>
          </a:prstGeom>
        </p:spPr>
      </p:pic>
      <p:pic>
        <p:nvPicPr>
          <p:cNvPr id="68" name="Graphic 67" descr="Lightbulb outline">
            <a:extLst>
              <a:ext uri="{FF2B5EF4-FFF2-40B4-BE49-F238E27FC236}">
                <a16:creationId xmlns:a16="http://schemas.microsoft.com/office/drawing/2014/main" id="{4D0CC979-61A4-7B5D-A9CC-117E0B430B6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824643" y="2929477"/>
            <a:ext cx="572358" cy="572358"/>
          </a:xfrm>
          <a:prstGeom prst="rect">
            <a:avLst/>
          </a:prstGeom>
        </p:spPr>
      </p:pic>
      <p:pic>
        <p:nvPicPr>
          <p:cNvPr id="69" name="Graphic 68" descr="Workflow outline">
            <a:extLst>
              <a:ext uri="{FF2B5EF4-FFF2-40B4-BE49-F238E27FC236}">
                <a16:creationId xmlns:a16="http://schemas.microsoft.com/office/drawing/2014/main" id="{DBA8E485-30AF-ED64-255B-9229249BADE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372243" y="2913579"/>
            <a:ext cx="558833" cy="558833"/>
          </a:xfrm>
          <a:prstGeom prst="rect">
            <a:avLst/>
          </a:prstGeom>
        </p:spPr>
      </p:pic>
      <p:sp>
        <p:nvSpPr>
          <p:cNvPr id="70" name="Oval 69">
            <a:extLst>
              <a:ext uri="{FF2B5EF4-FFF2-40B4-BE49-F238E27FC236}">
                <a16:creationId xmlns:a16="http://schemas.microsoft.com/office/drawing/2014/main" id="{2BAFEA91-0568-C901-CD24-D1F10842EC4E}"/>
              </a:ext>
            </a:extLst>
          </p:cNvPr>
          <p:cNvSpPr/>
          <p:nvPr/>
        </p:nvSpPr>
        <p:spPr>
          <a:xfrm>
            <a:off x="7071142" y="2918159"/>
            <a:ext cx="587974" cy="587974"/>
          </a:xfrm>
          <a:prstGeom prst="ellipse">
            <a:avLst/>
          </a:prstGeom>
          <a:solidFill>
            <a:schemeClr val="tx2">
              <a:lumMod val="10000"/>
              <a:lumOff val="90000"/>
            </a:schemeClr>
          </a:solidFill>
          <a:ln w="12700" cap="flat" cmpd="sng" algn="ctr">
            <a:solidFill>
              <a:schemeClr val="bg1"/>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prstClr val="white"/>
              </a:solidFill>
              <a:effectLst/>
              <a:uLnTx/>
              <a:uFillTx/>
              <a:latin typeface="Poppins" panose="00000500000000000000" pitchFamily="2" charset="0"/>
              <a:cs typeface="Poppins" panose="00000500000000000000" pitchFamily="2" charset="0"/>
            </a:endParaRPr>
          </a:p>
        </p:txBody>
      </p:sp>
      <p:pic>
        <p:nvPicPr>
          <p:cNvPr id="71" name="Graphic 70" descr="Blueprint outline">
            <a:extLst>
              <a:ext uri="{FF2B5EF4-FFF2-40B4-BE49-F238E27FC236}">
                <a16:creationId xmlns:a16="http://schemas.microsoft.com/office/drawing/2014/main" id="{DCC0FCFB-8121-7593-612D-DD1F484F5AC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131970" y="2960921"/>
            <a:ext cx="499873" cy="499873"/>
          </a:xfrm>
          <a:prstGeom prst="rect">
            <a:avLst/>
          </a:prstGeom>
        </p:spPr>
      </p:pic>
      <p:sp>
        <p:nvSpPr>
          <p:cNvPr id="72" name="TextBox 71">
            <a:extLst>
              <a:ext uri="{FF2B5EF4-FFF2-40B4-BE49-F238E27FC236}">
                <a16:creationId xmlns:a16="http://schemas.microsoft.com/office/drawing/2014/main" id="{B844D028-219C-D02E-0F6B-1FCFC51D0EC8}"/>
              </a:ext>
            </a:extLst>
          </p:cNvPr>
          <p:cNvSpPr txBox="1"/>
          <p:nvPr/>
        </p:nvSpPr>
        <p:spPr>
          <a:xfrm>
            <a:off x="1108035" y="3489519"/>
            <a:ext cx="1940662" cy="246221"/>
          </a:xfrm>
          <a:prstGeom prst="rect">
            <a:avLst/>
          </a:prstGeom>
          <a:noFill/>
        </p:spPr>
        <p:txBody>
          <a:bodyPr wrap="square">
            <a:spAutoFit/>
          </a:bodyPr>
          <a:lstStyle/>
          <a:p>
            <a:pPr marL="0" marR="0" lvl="0" indent="0" algn="ctr" defTabSz="554478"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454545"/>
                </a:solidFill>
                <a:effectLst/>
                <a:uLnTx/>
                <a:uFillTx/>
                <a:latin typeface="Poppins" panose="00000500000000000000" pitchFamily="2" charset="0"/>
                <a:cs typeface="Poppins" panose="00000500000000000000" pitchFamily="2" charset="0"/>
              </a:rPr>
              <a:t>September 22 – October 22</a:t>
            </a:r>
          </a:p>
        </p:txBody>
      </p:sp>
      <p:sp>
        <p:nvSpPr>
          <p:cNvPr id="73" name="TextBox 72">
            <a:extLst>
              <a:ext uri="{FF2B5EF4-FFF2-40B4-BE49-F238E27FC236}">
                <a16:creationId xmlns:a16="http://schemas.microsoft.com/office/drawing/2014/main" id="{18BB71C2-6511-929D-FCAA-8587E97F2BA9}"/>
              </a:ext>
            </a:extLst>
          </p:cNvPr>
          <p:cNvSpPr txBox="1"/>
          <p:nvPr/>
        </p:nvSpPr>
        <p:spPr>
          <a:xfrm>
            <a:off x="3666017" y="3489519"/>
            <a:ext cx="1940662" cy="246221"/>
          </a:xfrm>
          <a:prstGeom prst="rect">
            <a:avLst/>
          </a:prstGeom>
          <a:noFill/>
        </p:spPr>
        <p:txBody>
          <a:bodyPr wrap="square">
            <a:spAutoFit/>
          </a:bodyPr>
          <a:lstStyle/>
          <a:p>
            <a:pPr marL="0" marR="0" lvl="0" indent="0" algn="ctr" defTabSz="554478"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454545"/>
                </a:solidFill>
                <a:effectLst/>
                <a:uLnTx/>
                <a:uFillTx/>
                <a:latin typeface="Poppins" panose="00000500000000000000" pitchFamily="2" charset="0"/>
                <a:cs typeface="Poppins" panose="00000500000000000000" pitchFamily="2" charset="0"/>
              </a:rPr>
              <a:t>October 22 – December 22</a:t>
            </a:r>
          </a:p>
        </p:txBody>
      </p:sp>
      <p:sp>
        <p:nvSpPr>
          <p:cNvPr id="74" name="TextBox 73">
            <a:extLst>
              <a:ext uri="{FF2B5EF4-FFF2-40B4-BE49-F238E27FC236}">
                <a16:creationId xmlns:a16="http://schemas.microsoft.com/office/drawing/2014/main" id="{2A27231B-5E0D-23C0-F345-A00EF8A93662}"/>
              </a:ext>
            </a:extLst>
          </p:cNvPr>
          <p:cNvSpPr txBox="1"/>
          <p:nvPr/>
        </p:nvSpPr>
        <p:spPr>
          <a:xfrm>
            <a:off x="1156688" y="2557063"/>
            <a:ext cx="1927041" cy="400110"/>
          </a:xfrm>
          <a:prstGeom prst="rect">
            <a:avLst/>
          </a:prstGeom>
          <a:no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chemeClr val="tx2">
                    <a:lumMod val="75000"/>
                    <a:lumOff val="25000"/>
                  </a:schemeClr>
                </a:solidFill>
                <a:effectLst/>
                <a:uLnTx/>
                <a:uFillTx/>
                <a:latin typeface="Poppins" panose="00000500000000000000" pitchFamily="2" charset="0"/>
                <a:cs typeface="Poppins" panose="00000500000000000000" pitchFamily="2" charset="0"/>
              </a:rPr>
              <a:t>Phase 1 – Vision and Purpose</a:t>
            </a:r>
          </a:p>
        </p:txBody>
      </p:sp>
      <p:sp>
        <p:nvSpPr>
          <p:cNvPr id="75" name="TextBox 74">
            <a:extLst>
              <a:ext uri="{FF2B5EF4-FFF2-40B4-BE49-F238E27FC236}">
                <a16:creationId xmlns:a16="http://schemas.microsoft.com/office/drawing/2014/main" id="{6E448AFA-A535-6D36-B8C2-AD4EEFD25F7A}"/>
              </a:ext>
            </a:extLst>
          </p:cNvPr>
          <p:cNvSpPr txBox="1"/>
          <p:nvPr/>
        </p:nvSpPr>
        <p:spPr>
          <a:xfrm>
            <a:off x="3512955" y="2557063"/>
            <a:ext cx="2248447" cy="400110"/>
          </a:xfrm>
          <a:prstGeom prst="rect">
            <a:avLst/>
          </a:prstGeom>
          <a:noFill/>
        </p:spPr>
        <p:txBody>
          <a:bodyPr wrap="square">
            <a:spAutoFit/>
          </a:bodyPr>
          <a:lstStyle/>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en-GB" sz="1000" b="1" i="0" u="none" strike="noStrike" kern="1200" cap="none" spc="0" normalizeH="0" baseline="0" noProof="0">
                <a:ln>
                  <a:noFill/>
                </a:ln>
                <a:solidFill>
                  <a:schemeClr val="tx2">
                    <a:lumMod val="75000"/>
                    <a:lumOff val="25000"/>
                  </a:schemeClr>
                </a:solidFill>
                <a:effectLst/>
                <a:uLnTx/>
                <a:uFillTx/>
                <a:latin typeface="Poppins" panose="00000500000000000000" pitchFamily="2" charset="0"/>
                <a:cs typeface="Poppins" panose="00000500000000000000" pitchFamily="2" charset="0"/>
              </a:rPr>
              <a:t>Phase 2 – Prioritised Designs Based on Feasibility</a:t>
            </a:r>
          </a:p>
        </p:txBody>
      </p:sp>
      <p:sp>
        <p:nvSpPr>
          <p:cNvPr id="76" name="TextBox 75">
            <a:extLst>
              <a:ext uri="{FF2B5EF4-FFF2-40B4-BE49-F238E27FC236}">
                <a16:creationId xmlns:a16="http://schemas.microsoft.com/office/drawing/2014/main" id="{050245A5-6C6B-FBDD-78BE-CD10E3F84F2B}"/>
              </a:ext>
            </a:extLst>
          </p:cNvPr>
          <p:cNvSpPr txBox="1"/>
          <p:nvPr/>
        </p:nvSpPr>
        <p:spPr>
          <a:xfrm>
            <a:off x="5923855" y="2557063"/>
            <a:ext cx="2919861" cy="400110"/>
          </a:xfrm>
          <a:prstGeom prst="rect">
            <a:avLst/>
          </a:prstGeom>
          <a:noFill/>
        </p:spPr>
        <p:txBody>
          <a:bodyPr wrap="square">
            <a:spAutoFit/>
          </a:bodyPr>
          <a:lstStyle/>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en-GB" sz="1000" b="1" i="0" u="none" strike="noStrike" kern="1200" cap="none" spc="0" normalizeH="0" baseline="0" noProof="0">
                <a:ln>
                  <a:noFill/>
                </a:ln>
                <a:solidFill>
                  <a:schemeClr val="tx2">
                    <a:lumMod val="75000"/>
                    <a:lumOff val="25000"/>
                  </a:schemeClr>
                </a:solidFill>
                <a:effectLst/>
                <a:uLnTx/>
                <a:uFillTx/>
                <a:latin typeface="Poppins" panose="00000500000000000000" pitchFamily="2" charset="0"/>
                <a:ea typeface="Calibri" panose="020F0502020204030204" pitchFamily="34" charset="0"/>
                <a:cs typeface="Poppins" panose="00000500000000000000" pitchFamily="2" charset="0"/>
              </a:rPr>
              <a:t>Phase 3 – Organisational Readiness and Technical Refinement</a:t>
            </a:r>
            <a:endParaRPr kumimoji="0" lang="en-GB" sz="1000" b="0" i="0" u="none" strike="noStrike" kern="1200" cap="none" spc="0" normalizeH="0" baseline="0" noProof="0">
              <a:ln>
                <a:noFill/>
              </a:ln>
              <a:solidFill>
                <a:schemeClr val="tx2">
                  <a:lumMod val="75000"/>
                  <a:lumOff val="25000"/>
                </a:schemeClr>
              </a:solidFill>
              <a:effectLst/>
              <a:uLnTx/>
              <a:uFillTx/>
              <a:latin typeface="Poppins" panose="00000500000000000000" pitchFamily="2" charset="0"/>
              <a:ea typeface="Times New Roman" panose="02020603050405020304" pitchFamily="18" charset="0"/>
              <a:cs typeface="Poppins" panose="00000500000000000000" pitchFamily="2" charset="0"/>
            </a:endParaRPr>
          </a:p>
        </p:txBody>
      </p:sp>
      <p:sp>
        <p:nvSpPr>
          <p:cNvPr id="77" name="TextBox 76">
            <a:extLst>
              <a:ext uri="{FF2B5EF4-FFF2-40B4-BE49-F238E27FC236}">
                <a16:creationId xmlns:a16="http://schemas.microsoft.com/office/drawing/2014/main" id="{CBC708A3-B1DE-BD1F-56D8-B74B269AFFD4}"/>
              </a:ext>
            </a:extLst>
          </p:cNvPr>
          <p:cNvSpPr txBox="1"/>
          <p:nvPr/>
        </p:nvSpPr>
        <p:spPr>
          <a:xfrm>
            <a:off x="6616311" y="3488083"/>
            <a:ext cx="1532601" cy="246221"/>
          </a:xfrm>
          <a:prstGeom prst="rect">
            <a:avLst/>
          </a:prstGeom>
          <a:noFill/>
        </p:spPr>
        <p:txBody>
          <a:bodyPr wrap="square">
            <a:spAutoFit/>
          </a:bodyPr>
          <a:lstStyle/>
          <a:p>
            <a:pPr marL="0" marR="0" lvl="0" indent="0" algn="ctr" defTabSz="554478"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454545"/>
                </a:solidFill>
                <a:effectLst/>
                <a:uLnTx/>
                <a:uFillTx/>
                <a:latin typeface="Poppins" panose="00000500000000000000" pitchFamily="2" charset="0"/>
                <a:cs typeface="Poppins" panose="00000500000000000000" pitchFamily="2" charset="0"/>
              </a:rPr>
              <a:t>January 23 – May 23</a:t>
            </a:r>
          </a:p>
        </p:txBody>
      </p:sp>
      <p:sp>
        <p:nvSpPr>
          <p:cNvPr id="78" name="TextBox 77">
            <a:extLst>
              <a:ext uri="{FF2B5EF4-FFF2-40B4-BE49-F238E27FC236}">
                <a16:creationId xmlns:a16="http://schemas.microsoft.com/office/drawing/2014/main" id="{CACC68BD-9061-0067-21BE-2A36C394EB1B}"/>
              </a:ext>
            </a:extLst>
          </p:cNvPr>
          <p:cNvSpPr txBox="1"/>
          <p:nvPr/>
        </p:nvSpPr>
        <p:spPr>
          <a:xfrm>
            <a:off x="8788495" y="2566688"/>
            <a:ext cx="2348094" cy="246221"/>
          </a:xfrm>
          <a:prstGeom prst="rect">
            <a:avLst/>
          </a:prstGeom>
          <a:noFill/>
        </p:spPr>
        <p:txBody>
          <a:bodyPr wrap="square">
            <a:spAutoFit/>
          </a:bodyPr>
          <a:lstStyle>
            <a:defPPr>
              <a:defRPr lang="en-US"/>
            </a:defPPr>
            <a:lvl1pPr marR="0" lvl="0" indent="0" algn="ctr" defTabSz="914377" fontAlgn="auto">
              <a:lnSpc>
                <a:spcPct val="100000"/>
              </a:lnSpc>
              <a:spcBef>
                <a:spcPts val="0"/>
              </a:spcBef>
              <a:spcAft>
                <a:spcPts val="600"/>
              </a:spcAft>
              <a:buClrTx/>
              <a:buSzTx/>
              <a:buFontTx/>
              <a:buNone/>
              <a:tabLst/>
              <a:defRPr kumimoji="0" sz="1200" b="1" i="0" u="none" strike="noStrike" cap="none" spc="0" normalizeH="0" baseline="0">
                <a:ln>
                  <a:noFill/>
                </a:ln>
                <a:solidFill>
                  <a:schemeClr val="tx2">
                    <a:lumMod val="75000"/>
                    <a:lumOff val="25000"/>
                  </a:schemeClr>
                </a:solidFill>
                <a:effectLst/>
                <a:uLnTx/>
                <a:uFillTx/>
                <a:latin typeface="Arial" panose="020B0604020202020204" pitchFamily="34" charset="0"/>
                <a:ea typeface="Calibri" panose="020F0502020204030204" pitchFamily="34" charset="0"/>
                <a:cs typeface="Arial" panose="020B0604020202020204" pitchFamily="34" charset="0"/>
              </a:defRPr>
            </a:lvl1pPr>
          </a:lstStyle>
          <a:p>
            <a:r>
              <a:rPr lang="en-GB" sz="1000">
                <a:latin typeface="Poppins" panose="00000500000000000000" pitchFamily="2" charset="0"/>
                <a:cs typeface="Poppins" panose="00000500000000000000" pitchFamily="2" charset="0"/>
              </a:rPr>
              <a:t>Phase 4 – POC</a:t>
            </a:r>
          </a:p>
        </p:txBody>
      </p:sp>
      <p:sp>
        <p:nvSpPr>
          <p:cNvPr id="79" name="TextBox 78">
            <a:extLst>
              <a:ext uri="{FF2B5EF4-FFF2-40B4-BE49-F238E27FC236}">
                <a16:creationId xmlns:a16="http://schemas.microsoft.com/office/drawing/2014/main" id="{B7F532E6-2FC5-3E26-410F-43A741EF738A}"/>
              </a:ext>
            </a:extLst>
          </p:cNvPr>
          <p:cNvSpPr txBox="1"/>
          <p:nvPr/>
        </p:nvSpPr>
        <p:spPr>
          <a:xfrm>
            <a:off x="8619976" y="3794040"/>
            <a:ext cx="2698053" cy="1077218"/>
          </a:xfrm>
          <a:prstGeom prst="rect">
            <a:avLst/>
          </a:prstGeom>
          <a:noFill/>
        </p:spPr>
        <p:txBody>
          <a:bodyPr wrap="square" lIns="0" tIns="0" rIns="0" bIns="0" rtlCol="0" anchor="t">
            <a:spAutoFit/>
          </a:bodyPr>
          <a:lstStyle/>
          <a:p>
            <a:pPr marL="230400" marR="0" lvl="0" indent="-23040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000000"/>
                </a:solidFill>
                <a:effectLst/>
                <a:uLnTx/>
                <a:uFillTx/>
                <a:latin typeface="Poppins" panose="00000500000000000000" pitchFamily="2" charset="0"/>
                <a:ea typeface="Times New Roman" panose="02020603050405020304" pitchFamily="18" charset="0"/>
                <a:cs typeface="Poppins" panose="00000500000000000000" pitchFamily="2" charset="0"/>
              </a:rPr>
              <a:t>Buil</a:t>
            </a:r>
            <a:r>
              <a:rPr lang="en-US" sz="1000">
                <a:solidFill>
                  <a:srgbClr val="000000"/>
                </a:solidFill>
                <a:latin typeface="Poppins" panose="00000500000000000000" pitchFamily="2" charset="0"/>
                <a:ea typeface="Times New Roman" panose="02020603050405020304" pitchFamily="18" charset="0"/>
                <a:cs typeface="Poppins" panose="00000500000000000000" pitchFamily="2" charset="0"/>
              </a:rPr>
              <a:t>t</a:t>
            </a:r>
            <a:r>
              <a:rPr kumimoji="0" lang="en-US" sz="1000" b="0" i="0" u="none" strike="noStrike" kern="1200" cap="none" spc="0" normalizeH="0" baseline="0" noProof="0">
                <a:ln>
                  <a:noFill/>
                </a:ln>
                <a:solidFill>
                  <a:srgbClr val="000000"/>
                </a:solidFill>
                <a:effectLst/>
                <a:uLnTx/>
                <a:uFillTx/>
                <a:latin typeface="Poppins" panose="00000500000000000000" pitchFamily="2" charset="0"/>
                <a:ea typeface="Times New Roman" panose="02020603050405020304" pitchFamily="18" charset="0"/>
                <a:cs typeface="Poppins" panose="00000500000000000000" pitchFamily="2" charset="0"/>
              </a:rPr>
              <a:t> the Live Trial Environment POC</a:t>
            </a:r>
          </a:p>
          <a:p>
            <a:pPr marL="230400" marR="0" lvl="0" indent="-23040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000000"/>
                </a:solidFill>
                <a:effectLst/>
                <a:uLnTx/>
                <a:uFillTx/>
                <a:latin typeface="Poppins" panose="00000500000000000000" pitchFamily="2" charset="0"/>
                <a:ea typeface="Times New Roman" panose="02020603050405020304" pitchFamily="18" charset="0"/>
                <a:cs typeface="Poppins" panose="00000500000000000000" pitchFamily="2" charset="0"/>
              </a:rPr>
              <a:t>Proved technical feasibility of establishing control and metering connectivity outside of CNI</a:t>
            </a:r>
          </a:p>
          <a:p>
            <a:pPr marL="230400" marR="0" lvl="0" indent="-23040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000000"/>
                </a:solidFill>
                <a:effectLst/>
                <a:uLnTx/>
                <a:uFillTx/>
                <a:latin typeface="Poppins" panose="00000500000000000000" pitchFamily="2" charset="0"/>
                <a:ea typeface="Times New Roman" panose="02020603050405020304" pitchFamily="18" charset="0"/>
                <a:cs typeface="Poppins" panose="00000500000000000000" pitchFamily="2" charset="0"/>
              </a:rPr>
              <a:t>Integration with market participant (</a:t>
            </a:r>
            <a:r>
              <a:rPr kumimoji="0" lang="en-US" sz="1000" b="0" i="0" u="none" strike="noStrike" kern="1200" cap="none" spc="0" normalizeH="0" baseline="0" noProof="0" err="1">
                <a:ln>
                  <a:noFill/>
                </a:ln>
                <a:solidFill>
                  <a:srgbClr val="000000"/>
                </a:solidFill>
                <a:effectLst/>
                <a:uLnTx/>
                <a:uFillTx/>
                <a:latin typeface="Poppins" panose="00000500000000000000" pitchFamily="2" charset="0"/>
                <a:ea typeface="Times New Roman" panose="02020603050405020304" pitchFamily="18" charset="0"/>
                <a:cs typeface="Poppins" panose="00000500000000000000" pitchFamily="2" charset="0"/>
              </a:rPr>
              <a:t>Krakenflex</a:t>
            </a:r>
            <a:r>
              <a:rPr kumimoji="0" lang="en-US" sz="1000" b="0" i="0" u="none" strike="noStrike" kern="1200" cap="none" spc="0" normalizeH="0" baseline="0" noProof="0">
                <a:ln>
                  <a:noFill/>
                </a:ln>
                <a:solidFill>
                  <a:srgbClr val="000000"/>
                </a:solidFill>
                <a:effectLst/>
                <a:uLnTx/>
                <a:uFillTx/>
                <a:latin typeface="Poppins" panose="00000500000000000000" pitchFamily="2" charset="0"/>
                <a:ea typeface="Times New Roman" panose="02020603050405020304" pitchFamily="18" charset="0"/>
                <a:cs typeface="Poppins" panose="00000500000000000000" pitchFamily="2" charset="0"/>
              </a:rPr>
              <a:t>) outside of CNI, simplifying future trials with participant</a:t>
            </a:r>
          </a:p>
        </p:txBody>
      </p:sp>
      <p:sp>
        <p:nvSpPr>
          <p:cNvPr id="80" name="TextBox 79">
            <a:extLst>
              <a:ext uri="{FF2B5EF4-FFF2-40B4-BE49-F238E27FC236}">
                <a16:creationId xmlns:a16="http://schemas.microsoft.com/office/drawing/2014/main" id="{4BDAD273-AA90-DEA4-9051-DFBE6C00C2EB}"/>
              </a:ext>
            </a:extLst>
          </p:cNvPr>
          <p:cNvSpPr txBox="1"/>
          <p:nvPr/>
        </p:nvSpPr>
        <p:spPr>
          <a:xfrm>
            <a:off x="8966718" y="3486919"/>
            <a:ext cx="1863259" cy="246221"/>
          </a:xfrm>
          <a:prstGeom prst="rect">
            <a:avLst/>
          </a:prstGeom>
          <a:noFill/>
        </p:spPr>
        <p:txBody>
          <a:bodyPr wrap="square">
            <a:spAutoFit/>
          </a:bodyPr>
          <a:lstStyle/>
          <a:p>
            <a:pPr marL="0" marR="0" lvl="0" indent="0" algn="ctr" defTabSz="554478"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454545"/>
                </a:solidFill>
                <a:effectLst/>
                <a:uLnTx/>
                <a:uFillTx/>
                <a:latin typeface="Poppins" panose="00000500000000000000" pitchFamily="2" charset="0"/>
                <a:cs typeface="Poppins" panose="00000500000000000000" pitchFamily="2" charset="0"/>
              </a:rPr>
              <a:t>April 24 – December 24</a:t>
            </a:r>
          </a:p>
        </p:txBody>
      </p:sp>
      <p:pic>
        <p:nvPicPr>
          <p:cNvPr id="81" name="Graphic 80" descr="Gears with solid fill">
            <a:extLst>
              <a:ext uri="{FF2B5EF4-FFF2-40B4-BE49-F238E27FC236}">
                <a16:creationId xmlns:a16="http://schemas.microsoft.com/office/drawing/2014/main" id="{6FAE29DD-09DA-B3B1-8BE3-2407C2B6D137}"/>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07544" y="4926720"/>
            <a:ext cx="432013" cy="432911"/>
          </a:xfrm>
          <a:prstGeom prst="rect">
            <a:avLst/>
          </a:prstGeom>
        </p:spPr>
      </p:pic>
      <p:pic>
        <p:nvPicPr>
          <p:cNvPr id="82" name="Graphic 81" descr="Meeting with solid fill">
            <a:extLst>
              <a:ext uri="{FF2B5EF4-FFF2-40B4-BE49-F238E27FC236}">
                <a16:creationId xmlns:a16="http://schemas.microsoft.com/office/drawing/2014/main" id="{5216F46E-9B38-33F7-B6A4-83026260A44F}"/>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07544" y="5767294"/>
            <a:ext cx="432013" cy="432912"/>
          </a:xfrm>
          <a:prstGeom prst="rect">
            <a:avLst/>
          </a:prstGeom>
        </p:spPr>
      </p:pic>
      <p:pic>
        <p:nvPicPr>
          <p:cNvPr id="83" name="Graphic 82" descr="Network with solid fill">
            <a:extLst>
              <a:ext uri="{FF2B5EF4-FFF2-40B4-BE49-F238E27FC236}">
                <a16:creationId xmlns:a16="http://schemas.microsoft.com/office/drawing/2014/main" id="{2BC6D95A-F0CA-5F48-2DED-BFBF8E17B8FD}"/>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507544" y="5353356"/>
            <a:ext cx="432013" cy="432912"/>
          </a:xfrm>
          <a:prstGeom prst="rect">
            <a:avLst/>
          </a:prstGeom>
        </p:spPr>
      </p:pic>
      <p:sp>
        <p:nvSpPr>
          <p:cNvPr id="84" name="TextBox 83">
            <a:extLst>
              <a:ext uri="{FF2B5EF4-FFF2-40B4-BE49-F238E27FC236}">
                <a16:creationId xmlns:a16="http://schemas.microsoft.com/office/drawing/2014/main" id="{2DEFFFC9-6B7E-6F1B-63B7-77C5FA848D10}"/>
              </a:ext>
            </a:extLst>
          </p:cNvPr>
          <p:cNvSpPr txBox="1"/>
          <p:nvPr/>
        </p:nvSpPr>
        <p:spPr>
          <a:xfrm>
            <a:off x="1014986" y="4957455"/>
            <a:ext cx="10738864" cy="1246495"/>
          </a:xfrm>
          <a:prstGeom prst="rect">
            <a:avLst/>
          </a:prstGeom>
          <a:noFill/>
        </p:spPr>
        <p:txBody>
          <a:bodyPr wrap="square">
            <a:spAutoFit/>
          </a:bodyPr>
          <a:lstStyle/>
          <a:p>
            <a:pPr marL="0" marR="0" lvl="0" indent="0" algn="l" defTabSz="457200" rtl="0" eaLnBrk="1" fontAlgn="auto" latinLnBrk="0" hangingPunct="1">
              <a:lnSpc>
                <a:spcPct val="100000"/>
              </a:lnSpc>
              <a:spcBef>
                <a:spcPts val="600"/>
              </a:spcBef>
              <a:spcAft>
                <a:spcPts val="600"/>
              </a:spcAft>
              <a:buClrTx/>
              <a:buSzTx/>
              <a:buFontTx/>
              <a:buNone/>
              <a:tabLst/>
              <a:defRPr/>
            </a:pPr>
            <a:r>
              <a:rPr kumimoji="0" lang="en-GB" sz="1100" b="0" i="0" u="none" strike="noStrike" kern="1200" cap="none" spc="0" normalizeH="0" baseline="0" noProof="0">
                <a:ln>
                  <a:noFill/>
                </a:ln>
                <a:solidFill>
                  <a:prstClr val="black"/>
                </a:solidFill>
                <a:effectLst/>
                <a:uLnTx/>
                <a:uFillTx/>
                <a:latin typeface="Poppins" panose="00000500000000000000" pitchFamily="2" charset="0"/>
                <a:cs typeface="Poppins" panose="00000500000000000000" pitchFamily="2" charset="0"/>
              </a:rPr>
              <a:t>I</a:t>
            </a:r>
            <a:r>
              <a:rPr kumimoji="0" lang="en-US" sz="1100" b="0" i="0" u="none" strike="noStrike" kern="1200" cap="none" spc="0" normalizeH="0" baseline="0" noProof="0">
                <a:ln>
                  <a:noFill/>
                </a:ln>
                <a:solidFill>
                  <a:prstClr val="black"/>
                </a:solidFill>
                <a:effectLst/>
                <a:uLnTx/>
                <a:uFillTx/>
                <a:latin typeface="Poppins" panose="00000500000000000000" pitchFamily="2" charset="0"/>
                <a:cs typeface="Poppins" panose="00000500000000000000" pitchFamily="2" charset="0"/>
              </a:rPr>
              <a:t>n Phase 4, the Live Trial Environment was delivered as a proof of concept, providing a secure, cloud-hosted platform in Microsoft Azure to facilitate trials of new balancing capabilities, services, and processes. </a:t>
            </a:r>
            <a:endParaRPr kumimoji="0" lang="en-GB" sz="1100" b="0" i="0" u="none" strike="noStrike" kern="1200" cap="none" spc="0" normalizeH="0" baseline="0" noProof="0">
              <a:ln>
                <a:noFill/>
              </a:ln>
              <a:solidFill>
                <a:prstClr val="black"/>
              </a:solidFill>
              <a:effectLst/>
              <a:uLnTx/>
              <a:uFillTx/>
              <a:latin typeface="Poppins" panose="00000500000000000000" pitchFamily="2" charset="0"/>
              <a:cs typeface="Poppins" panose="00000500000000000000" pitchFamily="2" charset="0"/>
            </a:endParaRPr>
          </a:p>
          <a:p>
            <a:pPr marL="0" marR="0" lvl="0" indent="0" algn="l" defTabSz="457200" rtl="0" eaLnBrk="1" fontAlgn="auto" latinLnBrk="0" hangingPunct="1">
              <a:lnSpc>
                <a:spcPct val="100000"/>
              </a:lnSpc>
              <a:spcBef>
                <a:spcPts val="600"/>
              </a:spcBef>
              <a:spcAft>
                <a:spcPts val="600"/>
              </a:spcAft>
              <a:buClrTx/>
              <a:buSzTx/>
              <a:buFontTx/>
              <a:buNone/>
              <a:tabLst/>
              <a:defRPr/>
            </a:pPr>
            <a:r>
              <a:rPr kumimoji="0" lang="en-US" sz="1100" b="0" i="0" u="none" strike="noStrike" kern="1200" cap="none" spc="0" normalizeH="0" baseline="0" noProof="0">
                <a:ln>
                  <a:noFill/>
                </a:ln>
                <a:solidFill>
                  <a:prstClr val="black"/>
                </a:solidFill>
                <a:effectLst/>
                <a:uLnTx/>
                <a:uFillTx/>
                <a:latin typeface="Poppins" panose="00000500000000000000" pitchFamily="2" charset="0"/>
                <a:cs typeface="Poppins" panose="00000500000000000000" pitchFamily="2" charset="0"/>
              </a:rPr>
              <a:t>The REVEAL team engaged with industry and integrated the solution with </a:t>
            </a:r>
            <a:r>
              <a:rPr lang="en-US" sz="1100" err="1">
                <a:solidFill>
                  <a:prstClr val="black"/>
                </a:solidFill>
                <a:latin typeface="Poppins" panose="00000500000000000000" pitchFamily="2" charset="0"/>
                <a:cs typeface="Poppins" panose="00000500000000000000" pitchFamily="2" charset="0"/>
              </a:rPr>
              <a:t>Krakenflex</a:t>
            </a:r>
            <a:r>
              <a:rPr lang="en-US" sz="1100">
                <a:solidFill>
                  <a:prstClr val="black"/>
                </a:solidFill>
                <a:latin typeface="Poppins" panose="00000500000000000000" pitchFamily="2" charset="0"/>
                <a:cs typeface="Poppins" panose="00000500000000000000" pitchFamily="2" charset="0"/>
              </a:rPr>
              <a:t> </a:t>
            </a:r>
            <a:r>
              <a:rPr kumimoji="0" lang="en-US" sz="1100" b="0" i="0" u="none" strike="noStrike" kern="1200" cap="none" spc="0" normalizeH="0" baseline="0" noProof="0">
                <a:ln>
                  <a:noFill/>
                </a:ln>
                <a:solidFill>
                  <a:prstClr val="black"/>
                </a:solidFill>
                <a:effectLst/>
                <a:uLnTx/>
                <a:uFillTx/>
                <a:latin typeface="Poppins" panose="00000500000000000000" pitchFamily="2" charset="0"/>
                <a:cs typeface="Poppins" panose="00000500000000000000" pitchFamily="2" charset="0"/>
              </a:rPr>
              <a:t>to perform end-to-end testing of the Live Trial Environment.</a:t>
            </a:r>
          </a:p>
          <a:p>
            <a:pPr marL="0" marR="0" lvl="0" indent="0" algn="l" defTabSz="457200" rtl="0" eaLnBrk="1" fontAlgn="auto" latinLnBrk="0" hangingPunct="1">
              <a:lnSpc>
                <a:spcPct val="100000"/>
              </a:lnSpc>
              <a:spcBef>
                <a:spcPts val="600"/>
              </a:spcBef>
              <a:spcAft>
                <a:spcPts val="600"/>
              </a:spcAft>
              <a:buClrTx/>
              <a:buSzTx/>
              <a:buFontTx/>
              <a:buNone/>
              <a:tabLst/>
              <a:defRPr/>
            </a:pPr>
            <a:r>
              <a:rPr kumimoji="0" lang="en-GB" sz="1100" b="0" i="0" u="none" strike="noStrike" kern="1200" cap="none" spc="0" normalizeH="0" baseline="0" noProof="0">
                <a:ln>
                  <a:noFill/>
                </a:ln>
                <a:solidFill>
                  <a:prstClr val="black"/>
                </a:solidFill>
                <a:effectLst/>
                <a:uLnTx/>
                <a:uFillTx/>
                <a:latin typeface="Poppins" panose="00000500000000000000" pitchFamily="2" charset="0"/>
                <a:cs typeface="Poppins" panose="00000500000000000000" pitchFamily="2" charset="0"/>
              </a:rPr>
              <a:t>Going forward, the REVEAL team will further engage with industry to develop the trial pipeline and recruit additional trial participants, as well as further developing further iterations of the </a:t>
            </a:r>
            <a:r>
              <a:rPr lang="en-GB" sz="1100">
                <a:solidFill>
                  <a:prstClr val="black"/>
                </a:solidFill>
                <a:latin typeface="Poppins" panose="00000500000000000000" pitchFamily="2" charset="0"/>
                <a:cs typeface="Poppins" panose="00000500000000000000" pitchFamily="2" charset="0"/>
              </a:rPr>
              <a:t>Live Trial Environment with additional capabilities to enable the </a:t>
            </a:r>
            <a:r>
              <a:rPr kumimoji="0" lang="en-GB" sz="1100" b="0" i="0" u="none" strike="noStrike" kern="1200" cap="none" spc="0" normalizeH="0" baseline="0" noProof="0">
                <a:ln>
                  <a:noFill/>
                </a:ln>
                <a:solidFill>
                  <a:prstClr val="black"/>
                </a:solidFill>
                <a:effectLst/>
                <a:uLnTx/>
                <a:uFillTx/>
                <a:latin typeface="Poppins" panose="00000500000000000000" pitchFamily="2" charset="0"/>
                <a:cs typeface="Poppins" panose="00000500000000000000" pitchFamily="2" charset="0"/>
              </a:rPr>
              <a:t>integration of more market participants. </a:t>
            </a:r>
          </a:p>
        </p:txBody>
      </p:sp>
      <p:pic>
        <p:nvPicPr>
          <p:cNvPr id="3" name="Picture 2">
            <a:extLst>
              <a:ext uri="{FF2B5EF4-FFF2-40B4-BE49-F238E27FC236}">
                <a16:creationId xmlns:a16="http://schemas.microsoft.com/office/drawing/2014/main" id="{6323115B-BF87-6664-4C36-4E108D46F861}"/>
              </a:ext>
            </a:extLst>
          </p:cNvPr>
          <p:cNvPicPr>
            <a:picLocks noChangeAspect="1"/>
          </p:cNvPicPr>
          <p:nvPr/>
        </p:nvPicPr>
        <p:blipFill>
          <a:blip r:embed="rId21"/>
          <a:stretch>
            <a:fillRect/>
          </a:stretch>
        </p:blipFill>
        <p:spPr>
          <a:xfrm>
            <a:off x="8966718" y="6200206"/>
            <a:ext cx="3228830" cy="657794"/>
          </a:xfrm>
          <a:prstGeom prst="rect">
            <a:avLst/>
          </a:prstGeom>
        </p:spPr>
      </p:pic>
      <p:pic>
        <p:nvPicPr>
          <p:cNvPr id="6" name="Picture 5">
            <a:extLst>
              <a:ext uri="{FF2B5EF4-FFF2-40B4-BE49-F238E27FC236}">
                <a16:creationId xmlns:a16="http://schemas.microsoft.com/office/drawing/2014/main" id="{D6A625E3-5E46-3FA6-ACD2-C26B45FF165C}"/>
              </a:ext>
            </a:extLst>
          </p:cNvPr>
          <p:cNvPicPr>
            <a:picLocks noChangeAspect="1"/>
          </p:cNvPicPr>
          <p:nvPr/>
        </p:nvPicPr>
        <p:blipFill>
          <a:blip r:embed="rId22"/>
          <a:stretch>
            <a:fillRect/>
          </a:stretch>
        </p:blipFill>
        <p:spPr>
          <a:xfrm>
            <a:off x="10802682" y="6127253"/>
            <a:ext cx="1228896" cy="590632"/>
          </a:xfrm>
          <a:prstGeom prst="rect">
            <a:avLst/>
          </a:prstGeom>
        </p:spPr>
      </p:pic>
      <p:pic>
        <p:nvPicPr>
          <p:cNvPr id="5" name="Picture 4">
            <a:extLst>
              <a:ext uri="{FF2B5EF4-FFF2-40B4-BE49-F238E27FC236}">
                <a16:creationId xmlns:a16="http://schemas.microsoft.com/office/drawing/2014/main" id="{9F3928B3-C256-93D4-8F8B-E1126034B4D2}"/>
              </a:ext>
            </a:extLst>
          </p:cNvPr>
          <p:cNvPicPr>
            <a:picLocks noChangeAspect="1"/>
          </p:cNvPicPr>
          <p:nvPr/>
        </p:nvPicPr>
        <p:blipFill>
          <a:blip r:embed="rId23"/>
          <a:stretch>
            <a:fillRect/>
          </a:stretch>
        </p:blipFill>
        <p:spPr>
          <a:xfrm>
            <a:off x="377602" y="33084"/>
            <a:ext cx="1838582" cy="447737"/>
          </a:xfrm>
          <a:prstGeom prst="rect">
            <a:avLst/>
          </a:prstGeom>
        </p:spPr>
      </p:pic>
    </p:spTree>
    <p:extLst>
      <p:ext uri="{BB962C8B-B14F-4D97-AF65-F5344CB8AC3E}">
        <p14:creationId xmlns:p14="http://schemas.microsoft.com/office/powerpoint/2010/main" val="10187862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05F8874-1D5A-C06C-DFF4-4A95548D4938}"/>
              </a:ext>
            </a:extLst>
          </p:cNvPr>
          <p:cNvSpPr>
            <a:spLocks noGrp="1"/>
          </p:cNvSpPr>
          <p:nvPr>
            <p:ph type="title"/>
          </p:nvPr>
        </p:nvSpPr>
        <p:spPr>
          <a:xfrm>
            <a:off x="407989" y="190500"/>
            <a:ext cx="8379752" cy="863600"/>
          </a:xfrm>
        </p:spPr>
        <p:txBody>
          <a:bodyPr>
            <a:normAutofit/>
          </a:bodyPr>
          <a:lstStyle/>
          <a:p>
            <a:r>
              <a:rPr lang="en-GB" sz="2300">
                <a:latin typeface="Arial" panose="020B0604020202020204" pitchFamily="34" charset="0"/>
                <a:cs typeface="Arial" panose="020B0604020202020204" pitchFamily="34" charset="0"/>
              </a:rPr>
              <a:t>We created and then implemented a four-stage approach to scope and define REVEAL </a:t>
            </a:r>
          </a:p>
        </p:txBody>
      </p:sp>
      <p:grpSp>
        <p:nvGrpSpPr>
          <p:cNvPr id="40" name="Group 39">
            <a:extLst>
              <a:ext uri="{FF2B5EF4-FFF2-40B4-BE49-F238E27FC236}">
                <a16:creationId xmlns:a16="http://schemas.microsoft.com/office/drawing/2014/main" id="{EEF37832-5F22-B32E-55B2-6F4861683C9D}"/>
              </a:ext>
            </a:extLst>
          </p:cNvPr>
          <p:cNvGrpSpPr/>
          <p:nvPr/>
        </p:nvGrpSpPr>
        <p:grpSpPr>
          <a:xfrm>
            <a:off x="9932125" y="1923227"/>
            <a:ext cx="1103864" cy="1103864"/>
            <a:chOff x="9932125" y="2046130"/>
            <a:chExt cx="1103864" cy="1103864"/>
          </a:xfrm>
          <a:solidFill>
            <a:srgbClr val="C2CD23"/>
          </a:solidFill>
        </p:grpSpPr>
        <p:sp>
          <p:nvSpPr>
            <p:cNvPr id="41" name="Oval 40">
              <a:extLst>
                <a:ext uri="{FF2B5EF4-FFF2-40B4-BE49-F238E27FC236}">
                  <a16:creationId xmlns:a16="http://schemas.microsoft.com/office/drawing/2014/main" id="{39904FBF-BC6A-B35F-3AF3-424B40BDAAF6}"/>
                </a:ext>
              </a:extLst>
            </p:cNvPr>
            <p:cNvSpPr/>
            <p:nvPr/>
          </p:nvSpPr>
          <p:spPr>
            <a:xfrm>
              <a:off x="9932125" y="2046130"/>
              <a:ext cx="1103864" cy="1103864"/>
            </a:xfrm>
            <a:prstGeom prst="ellipse">
              <a:avLst/>
            </a:prstGeom>
            <a:solidFill>
              <a:srgbClr val="BFBFB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rgbClr val="FFFFFF"/>
                </a:solidFill>
                <a:effectLst/>
                <a:uLnTx/>
                <a:uFillTx/>
                <a:latin typeface="HelveticaNeueLT Pro 55 Roman" panose="020B0604020202020204"/>
                <a:ea typeface="+mn-ea"/>
                <a:cs typeface="+mn-cs"/>
              </a:endParaRPr>
            </a:p>
          </p:txBody>
        </p:sp>
        <p:pic>
          <p:nvPicPr>
            <p:cNvPr id="42" name="Graphic 41" descr="Thumbs up sign with solid fill">
              <a:extLst>
                <a:ext uri="{FF2B5EF4-FFF2-40B4-BE49-F238E27FC236}">
                  <a16:creationId xmlns:a16="http://schemas.microsoft.com/office/drawing/2014/main" id="{44A66095-8FE5-1A10-8683-5BDB80DB7F4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127545" y="2241550"/>
              <a:ext cx="713024" cy="713024"/>
            </a:xfrm>
            <a:prstGeom prst="rect">
              <a:avLst/>
            </a:prstGeom>
          </p:spPr>
        </p:pic>
      </p:grpSp>
      <p:sp>
        <p:nvSpPr>
          <p:cNvPr id="43" name="Freeform: Shape 42">
            <a:extLst>
              <a:ext uri="{FF2B5EF4-FFF2-40B4-BE49-F238E27FC236}">
                <a16:creationId xmlns:a16="http://schemas.microsoft.com/office/drawing/2014/main" id="{506BDC5B-E488-6D47-E54A-69CF6E6C06DF}"/>
              </a:ext>
            </a:extLst>
          </p:cNvPr>
          <p:cNvSpPr/>
          <p:nvPr/>
        </p:nvSpPr>
        <p:spPr>
          <a:xfrm>
            <a:off x="9173513" y="2476365"/>
            <a:ext cx="2621089" cy="3859820"/>
          </a:xfrm>
          <a:custGeom>
            <a:avLst/>
            <a:gdLst>
              <a:gd name="connsiteX0" fmla="*/ 164002 w 2621089"/>
              <a:gd name="connsiteY0" fmla="*/ 0 h 3859820"/>
              <a:gd name="connsiteX1" fmla="*/ 661056 w 2621089"/>
              <a:gd name="connsiteY1" fmla="*/ 0 h 3859820"/>
              <a:gd name="connsiteX2" fmla="*/ 674132 w 2621089"/>
              <a:gd name="connsiteY2" fmla="*/ 129713 h 3859820"/>
              <a:gd name="connsiteX3" fmla="*/ 1310544 w 2621089"/>
              <a:gd name="connsiteY3" fmla="*/ 648404 h 3859820"/>
              <a:gd name="connsiteX4" fmla="*/ 1946956 w 2621089"/>
              <a:gd name="connsiteY4" fmla="*/ 129713 h 3859820"/>
              <a:gd name="connsiteX5" fmla="*/ 1960032 w 2621089"/>
              <a:gd name="connsiteY5" fmla="*/ 0 h 3859820"/>
              <a:gd name="connsiteX6" fmla="*/ 2457087 w 2621089"/>
              <a:gd name="connsiteY6" fmla="*/ 0 h 3859820"/>
              <a:gd name="connsiteX7" fmla="*/ 2621089 w 2621089"/>
              <a:gd name="connsiteY7" fmla="*/ 164002 h 3859820"/>
              <a:gd name="connsiteX8" fmla="*/ 2621089 w 2621089"/>
              <a:gd name="connsiteY8" fmla="*/ 3695818 h 3859820"/>
              <a:gd name="connsiteX9" fmla="*/ 2457087 w 2621089"/>
              <a:gd name="connsiteY9" fmla="*/ 3859820 h 3859820"/>
              <a:gd name="connsiteX10" fmla="*/ 164002 w 2621089"/>
              <a:gd name="connsiteY10" fmla="*/ 3859820 h 3859820"/>
              <a:gd name="connsiteX11" fmla="*/ 0 w 2621089"/>
              <a:gd name="connsiteY11" fmla="*/ 3695818 h 3859820"/>
              <a:gd name="connsiteX12" fmla="*/ 0 w 2621089"/>
              <a:gd name="connsiteY12" fmla="*/ 164002 h 3859820"/>
              <a:gd name="connsiteX13" fmla="*/ 164002 w 2621089"/>
              <a:gd name="connsiteY13" fmla="*/ 0 h 3859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21089" h="3859820">
                <a:moveTo>
                  <a:pt x="164002" y="0"/>
                </a:moveTo>
                <a:lnTo>
                  <a:pt x="661056" y="0"/>
                </a:lnTo>
                <a:lnTo>
                  <a:pt x="674132" y="129713"/>
                </a:lnTo>
                <a:cubicBezTo>
                  <a:pt x="734705" y="425730"/>
                  <a:pt x="996620" y="648404"/>
                  <a:pt x="1310544" y="648404"/>
                </a:cubicBezTo>
                <a:cubicBezTo>
                  <a:pt x="1624468" y="648404"/>
                  <a:pt x="1886383" y="425730"/>
                  <a:pt x="1946956" y="129713"/>
                </a:cubicBezTo>
                <a:lnTo>
                  <a:pt x="1960032" y="0"/>
                </a:lnTo>
                <a:lnTo>
                  <a:pt x="2457087" y="0"/>
                </a:lnTo>
                <a:cubicBezTo>
                  <a:pt x="2547663" y="0"/>
                  <a:pt x="2621089" y="73426"/>
                  <a:pt x="2621089" y="164002"/>
                </a:cubicBezTo>
                <a:lnTo>
                  <a:pt x="2621089" y="3695818"/>
                </a:lnTo>
                <a:cubicBezTo>
                  <a:pt x="2621089" y="3786394"/>
                  <a:pt x="2547663" y="3859820"/>
                  <a:pt x="2457087" y="3859820"/>
                </a:cubicBezTo>
                <a:lnTo>
                  <a:pt x="164002" y="3859820"/>
                </a:lnTo>
                <a:cubicBezTo>
                  <a:pt x="73426" y="3859820"/>
                  <a:pt x="0" y="3786394"/>
                  <a:pt x="0" y="3695818"/>
                </a:cubicBezTo>
                <a:lnTo>
                  <a:pt x="0" y="164002"/>
                </a:lnTo>
                <a:cubicBezTo>
                  <a:pt x="0" y="73426"/>
                  <a:pt x="73426" y="0"/>
                  <a:pt x="164002" y="0"/>
                </a:cubicBezTo>
                <a:close/>
              </a:path>
            </a:pathLst>
          </a:custGeom>
          <a:solidFill>
            <a:srgbClr val="FFFFFF"/>
          </a:solidFill>
          <a:ln w="28575" cap="flat" cmpd="sng" algn="ctr">
            <a:solidFill>
              <a:srgbClr val="BFBFBF"/>
            </a:solid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HelveticaNeueLT Pro 55 Roman" panose="020B0604020202020204"/>
              <a:ea typeface="+mn-ea"/>
              <a:cs typeface="+mn-cs"/>
            </a:endParaRPr>
          </a:p>
        </p:txBody>
      </p:sp>
      <p:sp>
        <p:nvSpPr>
          <p:cNvPr id="44" name="Freeform: Shape 43">
            <a:extLst>
              <a:ext uri="{FF2B5EF4-FFF2-40B4-BE49-F238E27FC236}">
                <a16:creationId xmlns:a16="http://schemas.microsoft.com/office/drawing/2014/main" id="{3384C48C-0F14-BDD2-EF7C-256881370BD6}"/>
              </a:ext>
            </a:extLst>
          </p:cNvPr>
          <p:cNvSpPr/>
          <p:nvPr/>
        </p:nvSpPr>
        <p:spPr>
          <a:xfrm>
            <a:off x="6250713" y="2476365"/>
            <a:ext cx="2621089" cy="3859820"/>
          </a:xfrm>
          <a:custGeom>
            <a:avLst/>
            <a:gdLst>
              <a:gd name="connsiteX0" fmla="*/ 152443 w 2621089"/>
              <a:gd name="connsiteY0" fmla="*/ 0 h 3859820"/>
              <a:gd name="connsiteX1" fmla="*/ 661056 w 2621089"/>
              <a:gd name="connsiteY1" fmla="*/ 0 h 3859820"/>
              <a:gd name="connsiteX2" fmla="*/ 674132 w 2621089"/>
              <a:gd name="connsiteY2" fmla="*/ 129713 h 3859820"/>
              <a:gd name="connsiteX3" fmla="*/ 1310544 w 2621089"/>
              <a:gd name="connsiteY3" fmla="*/ 648404 h 3859820"/>
              <a:gd name="connsiteX4" fmla="*/ 1946957 w 2621089"/>
              <a:gd name="connsiteY4" fmla="*/ 129713 h 3859820"/>
              <a:gd name="connsiteX5" fmla="*/ 1960033 w 2621089"/>
              <a:gd name="connsiteY5" fmla="*/ 0 h 3859820"/>
              <a:gd name="connsiteX6" fmla="*/ 2468646 w 2621089"/>
              <a:gd name="connsiteY6" fmla="*/ 0 h 3859820"/>
              <a:gd name="connsiteX7" fmla="*/ 2621089 w 2621089"/>
              <a:gd name="connsiteY7" fmla="*/ 152443 h 3859820"/>
              <a:gd name="connsiteX8" fmla="*/ 2621089 w 2621089"/>
              <a:gd name="connsiteY8" fmla="*/ 3707377 h 3859820"/>
              <a:gd name="connsiteX9" fmla="*/ 2468646 w 2621089"/>
              <a:gd name="connsiteY9" fmla="*/ 3859820 h 3859820"/>
              <a:gd name="connsiteX10" fmla="*/ 152443 w 2621089"/>
              <a:gd name="connsiteY10" fmla="*/ 3859820 h 3859820"/>
              <a:gd name="connsiteX11" fmla="*/ 0 w 2621089"/>
              <a:gd name="connsiteY11" fmla="*/ 3707377 h 3859820"/>
              <a:gd name="connsiteX12" fmla="*/ 0 w 2621089"/>
              <a:gd name="connsiteY12" fmla="*/ 152443 h 3859820"/>
              <a:gd name="connsiteX13" fmla="*/ 152443 w 2621089"/>
              <a:gd name="connsiteY13" fmla="*/ 0 h 3859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21089" h="3859820">
                <a:moveTo>
                  <a:pt x="152443" y="0"/>
                </a:moveTo>
                <a:lnTo>
                  <a:pt x="661056" y="0"/>
                </a:lnTo>
                <a:lnTo>
                  <a:pt x="674132" y="129713"/>
                </a:lnTo>
                <a:cubicBezTo>
                  <a:pt x="734706" y="425730"/>
                  <a:pt x="996621" y="648404"/>
                  <a:pt x="1310544" y="648404"/>
                </a:cubicBezTo>
                <a:cubicBezTo>
                  <a:pt x="1624468" y="648404"/>
                  <a:pt x="1886383" y="425730"/>
                  <a:pt x="1946957" y="129713"/>
                </a:cubicBezTo>
                <a:lnTo>
                  <a:pt x="1960033" y="0"/>
                </a:lnTo>
                <a:lnTo>
                  <a:pt x="2468646" y="0"/>
                </a:lnTo>
                <a:cubicBezTo>
                  <a:pt x="2552838" y="0"/>
                  <a:pt x="2621089" y="68251"/>
                  <a:pt x="2621089" y="152443"/>
                </a:cubicBezTo>
                <a:lnTo>
                  <a:pt x="2621089" y="3707377"/>
                </a:lnTo>
                <a:cubicBezTo>
                  <a:pt x="2621089" y="3791569"/>
                  <a:pt x="2552838" y="3859820"/>
                  <a:pt x="2468646" y="3859820"/>
                </a:cubicBezTo>
                <a:lnTo>
                  <a:pt x="152443" y="3859820"/>
                </a:lnTo>
                <a:cubicBezTo>
                  <a:pt x="68251" y="3859820"/>
                  <a:pt x="0" y="3791569"/>
                  <a:pt x="0" y="3707377"/>
                </a:cubicBezTo>
                <a:lnTo>
                  <a:pt x="0" y="152443"/>
                </a:lnTo>
                <a:cubicBezTo>
                  <a:pt x="0" y="68251"/>
                  <a:pt x="68251" y="0"/>
                  <a:pt x="152443" y="0"/>
                </a:cubicBezTo>
                <a:close/>
              </a:path>
            </a:pathLst>
          </a:custGeom>
          <a:solidFill>
            <a:srgbClr val="FFFFFF"/>
          </a:solidFill>
          <a:ln w="28575" cap="flat" cmpd="sng" algn="ctr">
            <a:solidFill>
              <a:srgbClr val="BFBFBF"/>
            </a:solid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HelveticaNeueLT Pro 55 Roman" panose="020B0604020202020204"/>
              <a:ea typeface="+mn-ea"/>
              <a:cs typeface="+mn-cs"/>
            </a:endParaRPr>
          </a:p>
        </p:txBody>
      </p:sp>
      <p:sp>
        <p:nvSpPr>
          <p:cNvPr id="45" name="Freeform: Shape 44">
            <a:extLst>
              <a:ext uri="{FF2B5EF4-FFF2-40B4-BE49-F238E27FC236}">
                <a16:creationId xmlns:a16="http://schemas.microsoft.com/office/drawing/2014/main" id="{8CF81B22-D5B6-E3AF-1044-AE2145648B8E}"/>
              </a:ext>
            </a:extLst>
          </p:cNvPr>
          <p:cNvSpPr/>
          <p:nvPr/>
        </p:nvSpPr>
        <p:spPr>
          <a:xfrm>
            <a:off x="3327913" y="2476365"/>
            <a:ext cx="2621089" cy="3859820"/>
          </a:xfrm>
          <a:custGeom>
            <a:avLst/>
            <a:gdLst>
              <a:gd name="connsiteX0" fmla="*/ 164002 w 2621089"/>
              <a:gd name="connsiteY0" fmla="*/ 0 h 3859820"/>
              <a:gd name="connsiteX1" fmla="*/ 661056 w 2621089"/>
              <a:gd name="connsiteY1" fmla="*/ 0 h 3859820"/>
              <a:gd name="connsiteX2" fmla="*/ 674132 w 2621089"/>
              <a:gd name="connsiteY2" fmla="*/ 129713 h 3859820"/>
              <a:gd name="connsiteX3" fmla="*/ 1310544 w 2621089"/>
              <a:gd name="connsiteY3" fmla="*/ 648404 h 3859820"/>
              <a:gd name="connsiteX4" fmla="*/ 1946956 w 2621089"/>
              <a:gd name="connsiteY4" fmla="*/ 129713 h 3859820"/>
              <a:gd name="connsiteX5" fmla="*/ 1960033 w 2621089"/>
              <a:gd name="connsiteY5" fmla="*/ 0 h 3859820"/>
              <a:gd name="connsiteX6" fmla="*/ 2457087 w 2621089"/>
              <a:gd name="connsiteY6" fmla="*/ 0 h 3859820"/>
              <a:gd name="connsiteX7" fmla="*/ 2621089 w 2621089"/>
              <a:gd name="connsiteY7" fmla="*/ 164002 h 3859820"/>
              <a:gd name="connsiteX8" fmla="*/ 2621089 w 2621089"/>
              <a:gd name="connsiteY8" fmla="*/ 3695818 h 3859820"/>
              <a:gd name="connsiteX9" fmla="*/ 2457087 w 2621089"/>
              <a:gd name="connsiteY9" fmla="*/ 3859820 h 3859820"/>
              <a:gd name="connsiteX10" fmla="*/ 164002 w 2621089"/>
              <a:gd name="connsiteY10" fmla="*/ 3859820 h 3859820"/>
              <a:gd name="connsiteX11" fmla="*/ 0 w 2621089"/>
              <a:gd name="connsiteY11" fmla="*/ 3695818 h 3859820"/>
              <a:gd name="connsiteX12" fmla="*/ 0 w 2621089"/>
              <a:gd name="connsiteY12" fmla="*/ 164002 h 3859820"/>
              <a:gd name="connsiteX13" fmla="*/ 164002 w 2621089"/>
              <a:gd name="connsiteY13" fmla="*/ 0 h 3859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21089" h="3859820">
                <a:moveTo>
                  <a:pt x="164002" y="0"/>
                </a:moveTo>
                <a:lnTo>
                  <a:pt x="661056" y="0"/>
                </a:lnTo>
                <a:lnTo>
                  <a:pt x="674132" y="129713"/>
                </a:lnTo>
                <a:cubicBezTo>
                  <a:pt x="734706" y="425730"/>
                  <a:pt x="996621" y="648404"/>
                  <a:pt x="1310544" y="648404"/>
                </a:cubicBezTo>
                <a:cubicBezTo>
                  <a:pt x="1624468" y="648404"/>
                  <a:pt x="1886383" y="425730"/>
                  <a:pt x="1946956" y="129713"/>
                </a:cubicBezTo>
                <a:lnTo>
                  <a:pt x="1960033" y="0"/>
                </a:lnTo>
                <a:lnTo>
                  <a:pt x="2457087" y="0"/>
                </a:lnTo>
                <a:cubicBezTo>
                  <a:pt x="2547663" y="0"/>
                  <a:pt x="2621089" y="73426"/>
                  <a:pt x="2621089" y="164002"/>
                </a:cubicBezTo>
                <a:lnTo>
                  <a:pt x="2621089" y="3695818"/>
                </a:lnTo>
                <a:cubicBezTo>
                  <a:pt x="2621089" y="3786394"/>
                  <a:pt x="2547663" y="3859820"/>
                  <a:pt x="2457087" y="3859820"/>
                </a:cubicBezTo>
                <a:lnTo>
                  <a:pt x="164002" y="3859820"/>
                </a:lnTo>
                <a:cubicBezTo>
                  <a:pt x="73426" y="3859820"/>
                  <a:pt x="0" y="3786394"/>
                  <a:pt x="0" y="3695818"/>
                </a:cubicBezTo>
                <a:lnTo>
                  <a:pt x="0" y="164002"/>
                </a:lnTo>
                <a:cubicBezTo>
                  <a:pt x="0" y="73426"/>
                  <a:pt x="73426" y="0"/>
                  <a:pt x="164002" y="0"/>
                </a:cubicBezTo>
                <a:close/>
              </a:path>
            </a:pathLst>
          </a:custGeom>
          <a:solidFill>
            <a:srgbClr val="FFFFFF"/>
          </a:solidFill>
          <a:ln w="28575" cap="flat" cmpd="sng" algn="ctr">
            <a:solidFill>
              <a:srgbClr val="F26522"/>
            </a:solid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HelveticaNeueLT Pro 55 Roman" panose="020B0604020202020204"/>
              <a:ea typeface="+mn-ea"/>
              <a:cs typeface="+mn-cs"/>
            </a:endParaRPr>
          </a:p>
        </p:txBody>
      </p:sp>
      <p:sp>
        <p:nvSpPr>
          <p:cNvPr id="46" name="Freeform: Shape 45">
            <a:extLst>
              <a:ext uri="{FF2B5EF4-FFF2-40B4-BE49-F238E27FC236}">
                <a16:creationId xmlns:a16="http://schemas.microsoft.com/office/drawing/2014/main" id="{B2AFEB05-F2C1-0D27-A1E6-3E47678AE10A}"/>
              </a:ext>
            </a:extLst>
          </p:cNvPr>
          <p:cNvSpPr/>
          <p:nvPr/>
        </p:nvSpPr>
        <p:spPr>
          <a:xfrm>
            <a:off x="405113" y="2476365"/>
            <a:ext cx="2621089" cy="3859820"/>
          </a:xfrm>
          <a:custGeom>
            <a:avLst/>
            <a:gdLst>
              <a:gd name="connsiteX0" fmla="*/ 175587 w 2621089"/>
              <a:gd name="connsiteY0" fmla="*/ 0 h 3859820"/>
              <a:gd name="connsiteX1" fmla="*/ 661056 w 2621089"/>
              <a:gd name="connsiteY1" fmla="*/ 0 h 3859820"/>
              <a:gd name="connsiteX2" fmla="*/ 674132 w 2621089"/>
              <a:gd name="connsiteY2" fmla="*/ 129713 h 3859820"/>
              <a:gd name="connsiteX3" fmla="*/ 1310544 w 2621089"/>
              <a:gd name="connsiteY3" fmla="*/ 648404 h 3859820"/>
              <a:gd name="connsiteX4" fmla="*/ 1946956 w 2621089"/>
              <a:gd name="connsiteY4" fmla="*/ 129713 h 3859820"/>
              <a:gd name="connsiteX5" fmla="*/ 1960033 w 2621089"/>
              <a:gd name="connsiteY5" fmla="*/ 0 h 3859820"/>
              <a:gd name="connsiteX6" fmla="*/ 2445502 w 2621089"/>
              <a:gd name="connsiteY6" fmla="*/ 0 h 3859820"/>
              <a:gd name="connsiteX7" fmla="*/ 2621089 w 2621089"/>
              <a:gd name="connsiteY7" fmla="*/ 175587 h 3859820"/>
              <a:gd name="connsiteX8" fmla="*/ 2621089 w 2621089"/>
              <a:gd name="connsiteY8" fmla="*/ 3684233 h 3859820"/>
              <a:gd name="connsiteX9" fmla="*/ 2445502 w 2621089"/>
              <a:gd name="connsiteY9" fmla="*/ 3859820 h 3859820"/>
              <a:gd name="connsiteX10" fmla="*/ 175587 w 2621089"/>
              <a:gd name="connsiteY10" fmla="*/ 3859820 h 3859820"/>
              <a:gd name="connsiteX11" fmla="*/ 0 w 2621089"/>
              <a:gd name="connsiteY11" fmla="*/ 3684233 h 3859820"/>
              <a:gd name="connsiteX12" fmla="*/ 0 w 2621089"/>
              <a:gd name="connsiteY12" fmla="*/ 175587 h 3859820"/>
              <a:gd name="connsiteX13" fmla="*/ 175587 w 2621089"/>
              <a:gd name="connsiteY13" fmla="*/ 0 h 3859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21089" h="3859820">
                <a:moveTo>
                  <a:pt x="175587" y="0"/>
                </a:moveTo>
                <a:lnTo>
                  <a:pt x="661056" y="0"/>
                </a:lnTo>
                <a:lnTo>
                  <a:pt x="674132" y="129713"/>
                </a:lnTo>
                <a:cubicBezTo>
                  <a:pt x="734706" y="425730"/>
                  <a:pt x="996620" y="648404"/>
                  <a:pt x="1310544" y="648404"/>
                </a:cubicBezTo>
                <a:cubicBezTo>
                  <a:pt x="1624468" y="648404"/>
                  <a:pt x="1886383" y="425730"/>
                  <a:pt x="1946956" y="129713"/>
                </a:cubicBezTo>
                <a:lnTo>
                  <a:pt x="1960033" y="0"/>
                </a:lnTo>
                <a:lnTo>
                  <a:pt x="2445502" y="0"/>
                </a:lnTo>
                <a:cubicBezTo>
                  <a:pt x="2542476" y="0"/>
                  <a:pt x="2621089" y="78613"/>
                  <a:pt x="2621089" y="175587"/>
                </a:cubicBezTo>
                <a:lnTo>
                  <a:pt x="2621089" y="3684233"/>
                </a:lnTo>
                <a:cubicBezTo>
                  <a:pt x="2621089" y="3781207"/>
                  <a:pt x="2542476" y="3859820"/>
                  <a:pt x="2445502" y="3859820"/>
                </a:cubicBezTo>
                <a:lnTo>
                  <a:pt x="175587" y="3859820"/>
                </a:lnTo>
                <a:cubicBezTo>
                  <a:pt x="78613" y="3859820"/>
                  <a:pt x="0" y="3781207"/>
                  <a:pt x="0" y="3684233"/>
                </a:cubicBezTo>
                <a:lnTo>
                  <a:pt x="0" y="175587"/>
                </a:lnTo>
                <a:cubicBezTo>
                  <a:pt x="0" y="78613"/>
                  <a:pt x="78613" y="0"/>
                  <a:pt x="175587" y="0"/>
                </a:cubicBezTo>
                <a:close/>
              </a:path>
            </a:pathLst>
          </a:custGeom>
          <a:solidFill>
            <a:srgbClr val="FFFFFF"/>
          </a:solidFill>
          <a:ln w="28575" cap="flat" cmpd="sng" algn="ctr">
            <a:solidFill>
              <a:srgbClr val="F26522"/>
            </a:solid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HelveticaNeueLT Pro 55 Roman" panose="020B0604020202020204"/>
              <a:ea typeface="+mn-ea"/>
              <a:cs typeface="+mn-cs"/>
            </a:endParaRPr>
          </a:p>
        </p:txBody>
      </p:sp>
      <p:sp>
        <p:nvSpPr>
          <p:cNvPr id="47" name="Rectangle 46">
            <a:extLst>
              <a:ext uri="{FF2B5EF4-FFF2-40B4-BE49-F238E27FC236}">
                <a16:creationId xmlns:a16="http://schemas.microsoft.com/office/drawing/2014/main" id="{B29BB3EE-90E3-7FD5-1E72-34BE305B39B1}"/>
              </a:ext>
            </a:extLst>
          </p:cNvPr>
          <p:cNvSpPr/>
          <p:nvPr/>
        </p:nvSpPr>
        <p:spPr>
          <a:xfrm>
            <a:off x="459900" y="3375132"/>
            <a:ext cx="2509200" cy="2646878"/>
          </a:xfrm>
          <a:prstGeom prst="rect">
            <a:avLst/>
          </a:prstGeom>
        </p:spPr>
        <p:txBody>
          <a:bodyPr wrap="square">
            <a:spAutoFit/>
          </a:bodyPr>
          <a:lstStyle/>
          <a:p>
            <a:pPr marL="0" marR="0" lvl="0" indent="0" algn="ctr" defTabSz="914400" rtl="0" eaLnBrk="1" fontAlgn="auto" latinLnBrk="0" hangingPunct="1">
              <a:lnSpc>
                <a:spcPct val="100000"/>
              </a:lnSpc>
              <a:spcBef>
                <a:spcPts val="2400"/>
              </a:spcBef>
              <a:spcAft>
                <a:spcPts val="0"/>
              </a:spcAft>
              <a:buClrTx/>
              <a:buSzTx/>
              <a:buFontTx/>
              <a:buNone/>
              <a:tabLst/>
              <a:defRPr/>
            </a:pPr>
            <a:r>
              <a:rPr kumimoji="0" lang="en-GB" sz="1800" b="1" i="0" u="none" strike="noStrike" kern="1200" cap="none" spc="0" normalizeH="0" baseline="0" noProof="0">
                <a:ln>
                  <a:noFill/>
                </a:ln>
                <a:solidFill>
                  <a:srgbClr val="5B9BD5">
                    <a:lumMod val="50000"/>
                  </a:srgbClr>
                </a:solidFill>
                <a:effectLst/>
                <a:uLnTx/>
                <a:uFillTx/>
                <a:latin typeface="HelveticaNeueLT Pro 55 Roman" panose="020B0604020202020204"/>
                <a:ea typeface="Calibri" panose="020F0502020204030204" pitchFamily="34" charset="0"/>
                <a:cs typeface="Times New Roman" panose="02020603050405020304" pitchFamily="18" charset="0"/>
              </a:rPr>
              <a:t>EXPLORE </a:t>
            </a:r>
          </a:p>
          <a:p>
            <a:pPr marL="0" marR="0" lvl="0" indent="0" algn="ctr" defTabSz="914400" rtl="0" eaLnBrk="1" fontAlgn="auto" latinLnBrk="0" hangingPunct="1">
              <a:lnSpc>
                <a:spcPct val="100000"/>
              </a:lnSpc>
              <a:spcBef>
                <a:spcPts val="240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HelveticaNeueLT Pro 55 Roman" panose="020B0604020202020204"/>
                <a:ea typeface="Calibri" panose="020F0502020204030204" pitchFamily="34" charset="0"/>
                <a:cs typeface="Times New Roman" panose="02020603050405020304" pitchFamily="18" charset="0"/>
              </a:rPr>
              <a:t>Understand problems faced in past trials</a:t>
            </a:r>
            <a:br>
              <a:rPr kumimoji="0" lang="en-GB" sz="1600" b="0" i="0" u="none" strike="noStrike" kern="1200" cap="none" spc="0" normalizeH="0" baseline="0" noProof="0">
                <a:ln>
                  <a:noFill/>
                </a:ln>
                <a:solidFill>
                  <a:prstClr val="black"/>
                </a:solidFill>
                <a:effectLst/>
                <a:uLnTx/>
                <a:uFillTx/>
                <a:latin typeface="HelveticaNeueLT Pro 55 Roman" panose="020B0604020202020204"/>
                <a:ea typeface="Calibri" panose="020F0502020204030204" pitchFamily="34" charset="0"/>
                <a:cs typeface="Times New Roman" panose="02020603050405020304" pitchFamily="18" charset="0"/>
              </a:rPr>
            </a:br>
            <a:br>
              <a:rPr kumimoji="0" lang="en-GB" sz="1600" b="0" i="0" u="none" strike="noStrike" kern="1200" cap="none" spc="0" normalizeH="0" baseline="0" noProof="0">
                <a:ln>
                  <a:noFill/>
                </a:ln>
                <a:solidFill>
                  <a:prstClr val="black"/>
                </a:solidFill>
                <a:effectLst/>
                <a:uLnTx/>
                <a:uFillTx/>
                <a:latin typeface="HelveticaNeueLT Pro 55 Roman" panose="020B0604020202020204"/>
                <a:ea typeface="Calibri" panose="020F0502020204030204" pitchFamily="34" charset="0"/>
                <a:cs typeface="Times New Roman" panose="02020603050405020304" pitchFamily="18" charset="0"/>
              </a:rPr>
            </a:br>
            <a:r>
              <a:rPr kumimoji="0" lang="en-GB" sz="1600" b="0" i="0" u="none" strike="noStrike" kern="1200" cap="none" spc="0" normalizeH="0" baseline="0" noProof="0">
                <a:ln>
                  <a:noFill/>
                </a:ln>
                <a:solidFill>
                  <a:prstClr val="black"/>
                </a:solidFill>
                <a:effectLst/>
                <a:uLnTx/>
                <a:uFillTx/>
                <a:latin typeface="HelveticaNeueLT Pro 55 Roman" panose="020B0604020202020204"/>
                <a:ea typeface="Calibri" panose="020F0502020204030204" pitchFamily="34" charset="0"/>
                <a:cs typeface="Times New Roman" panose="02020603050405020304" pitchFamily="18" charset="0"/>
              </a:rPr>
              <a:t>Explore regulatory limitations &amp; barriers to innovation</a:t>
            </a:r>
            <a:br>
              <a:rPr kumimoji="0" lang="en-GB" sz="1600" b="0" i="0" u="none" strike="noStrike" kern="1200" cap="none" spc="0" normalizeH="0" baseline="0" noProof="0">
                <a:ln>
                  <a:noFill/>
                </a:ln>
                <a:solidFill>
                  <a:prstClr val="black"/>
                </a:solidFill>
                <a:effectLst/>
                <a:uLnTx/>
                <a:uFillTx/>
                <a:latin typeface="HelveticaNeueLT Pro 55 Roman" panose="020B0604020202020204"/>
                <a:ea typeface="Calibri" panose="020F0502020204030204" pitchFamily="34" charset="0"/>
                <a:cs typeface="Times New Roman" panose="02020603050405020304" pitchFamily="18" charset="0"/>
              </a:rPr>
            </a:br>
            <a:br>
              <a:rPr kumimoji="0" lang="en-GB" sz="1600" b="0" i="0" u="none" strike="noStrike" kern="1200" cap="none" spc="0" normalizeH="0" baseline="0" noProof="0">
                <a:ln>
                  <a:noFill/>
                </a:ln>
                <a:solidFill>
                  <a:prstClr val="black"/>
                </a:solidFill>
                <a:effectLst/>
                <a:uLnTx/>
                <a:uFillTx/>
                <a:latin typeface="HelveticaNeueLT Pro 55 Roman" panose="020B0604020202020204"/>
                <a:ea typeface="Calibri" panose="020F0502020204030204" pitchFamily="34" charset="0"/>
                <a:cs typeface="Times New Roman" panose="02020603050405020304" pitchFamily="18" charset="0"/>
              </a:rPr>
            </a:br>
            <a:r>
              <a:rPr kumimoji="0" lang="en-GB" sz="1600" b="0" i="0" u="none" strike="noStrike" kern="1200" cap="none" spc="0" normalizeH="0" baseline="0" noProof="0">
                <a:ln>
                  <a:noFill/>
                </a:ln>
                <a:solidFill>
                  <a:prstClr val="black"/>
                </a:solidFill>
                <a:effectLst/>
                <a:uLnTx/>
                <a:uFillTx/>
                <a:latin typeface="HelveticaNeueLT Pro 55 Roman" panose="020B0604020202020204"/>
                <a:ea typeface="Calibri" panose="020F0502020204030204" pitchFamily="34" charset="0"/>
                <a:cs typeface="Times New Roman" panose="02020603050405020304" pitchFamily="18" charset="0"/>
              </a:rPr>
              <a:t>Define the future vision</a:t>
            </a:r>
          </a:p>
        </p:txBody>
      </p:sp>
      <p:sp>
        <p:nvSpPr>
          <p:cNvPr id="48" name="Rectangle 47">
            <a:extLst>
              <a:ext uri="{FF2B5EF4-FFF2-40B4-BE49-F238E27FC236}">
                <a16:creationId xmlns:a16="http://schemas.microsoft.com/office/drawing/2014/main" id="{B6245EEE-F6F8-938B-7CCD-955631796563}"/>
              </a:ext>
            </a:extLst>
          </p:cNvPr>
          <p:cNvSpPr/>
          <p:nvPr/>
        </p:nvSpPr>
        <p:spPr>
          <a:xfrm>
            <a:off x="3382700" y="3375132"/>
            <a:ext cx="2509200" cy="2646878"/>
          </a:xfrm>
          <a:prstGeom prst="rect">
            <a:avLst/>
          </a:prstGeom>
        </p:spPr>
        <p:txBody>
          <a:bodyPr wrap="square">
            <a:spAutoFit/>
          </a:bodyPr>
          <a:lstStyle/>
          <a:p>
            <a:pPr marL="0" marR="0" lvl="0" indent="0" algn="ctr" defTabSz="914400" rtl="0" eaLnBrk="1" fontAlgn="auto" latinLnBrk="0" hangingPunct="1">
              <a:lnSpc>
                <a:spcPct val="100000"/>
              </a:lnSpc>
              <a:spcBef>
                <a:spcPts val="2400"/>
              </a:spcBef>
              <a:spcAft>
                <a:spcPts val="0"/>
              </a:spcAft>
              <a:buClrTx/>
              <a:buSzTx/>
              <a:buFontTx/>
              <a:buNone/>
              <a:tabLst/>
              <a:defRPr/>
            </a:pPr>
            <a:r>
              <a:rPr kumimoji="0" lang="en-GB" sz="1800" b="1" i="0" u="none" strike="noStrike" kern="1200" cap="none" spc="0" normalizeH="0" baseline="0" noProof="0">
                <a:ln>
                  <a:noFill/>
                </a:ln>
                <a:solidFill>
                  <a:srgbClr val="5B9BD5">
                    <a:lumMod val="50000"/>
                  </a:srgbClr>
                </a:solidFill>
                <a:effectLst/>
                <a:uLnTx/>
                <a:uFillTx/>
                <a:latin typeface="HelveticaNeueLT Pro 55 Roman" panose="020B0604020202020204"/>
                <a:ea typeface="Calibri" panose="020F0502020204030204" pitchFamily="34" charset="0"/>
                <a:cs typeface="Times New Roman" panose="02020603050405020304" pitchFamily="18" charset="0"/>
              </a:rPr>
              <a:t>SCOPE </a:t>
            </a:r>
          </a:p>
          <a:p>
            <a:pPr marL="0" marR="0" lvl="0" indent="0" algn="ctr" defTabSz="914400" rtl="0" eaLnBrk="1" fontAlgn="auto" latinLnBrk="0" hangingPunct="1">
              <a:lnSpc>
                <a:spcPct val="100000"/>
              </a:lnSpc>
              <a:spcBef>
                <a:spcPts val="240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HelveticaNeueLT Pro 55 Roman" panose="020B0604020202020204"/>
                <a:ea typeface="Calibri" panose="020F0502020204030204" pitchFamily="34" charset="0"/>
                <a:cs typeface="Times New Roman" panose="02020603050405020304" pitchFamily="18" charset="0"/>
              </a:rPr>
              <a:t>Define the capabilities of REVEAL</a:t>
            </a:r>
            <a:br>
              <a:rPr kumimoji="0" lang="en-GB" sz="1600" b="0" i="0" u="none" strike="noStrike" kern="1200" cap="none" spc="0" normalizeH="0" baseline="0" noProof="0">
                <a:ln>
                  <a:noFill/>
                </a:ln>
                <a:solidFill>
                  <a:prstClr val="black"/>
                </a:solidFill>
                <a:effectLst/>
                <a:uLnTx/>
                <a:uFillTx/>
                <a:latin typeface="HelveticaNeueLT Pro 55 Roman" panose="020B0604020202020204"/>
                <a:ea typeface="Calibri" panose="020F0502020204030204" pitchFamily="34" charset="0"/>
                <a:cs typeface="Times New Roman" panose="02020603050405020304" pitchFamily="18" charset="0"/>
              </a:rPr>
            </a:br>
            <a:br>
              <a:rPr kumimoji="0" lang="en-GB" sz="1600" b="0" i="0" u="none" strike="noStrike" kern="1200" cap="none" spc="0" normalizeH="0" baseline="0" noProof="0">
                <a:ln>
                  <a:noFill/>
                </a:ln>
                <a:solidFill>
                  <a:prstClr val="black"/>
                </a:solidFill>
                <a:effectLst/>
                <a:uLnTx/>
                <a:uFillTx/>
                <a:latin typeface="HelveticaNeueLT Pro 55 Roman" panose="020B0604020202020204"/>
                <a:ea typeface="Calibri" panose="020F0502020204030204" pitchFamily="34" charset="0"/>
                <a:cs typeface="Times New Roman" panose="02020603050405020304" pitchFamily="18" charset="0"/>
              </a:rPr>
            </a:br>
            <a:r>
              <a:rPr kumimoji="0" lang="en-GB" sz="1600" b="0" i="0" u="none" strike="noStrike" kern="1200" cap="none" spc="0" normalizeH="0" baseline="0" noProof="0">
                <a:ln>
                  <a:noFill/>
                </a:ln>
                <a:solidFill>
                  <a:prstClr val="black"/>
                </a:solidFill>
                <a:effectLst/>
                <a:uLnTx/>
                <a:uFillTx/>
                <a:latin typeface="HelveticaNeueLT Pro 55 Roman" panose="020B0604020202020204"/>
                <a:ea typeface="Calibri" panose="020F0502020204030204" pitchFamily="34" charset="0"/>
                <a:cs typeface="Times New Roman" panose="02020603050405020304" pitchFamily="18" charset="0"/>
              </a:rPr>
              <a:t>Understand REVEAL’s positioning with other business areas</a:t>
            </a:r>
            <a:br>
              <a:rPr kumimoji="0" lang="en-GB" sz="1600" b="0" i="0" u="none" strike="noStrike" kern="1200" cap="none" spc="0" normalizeH="0" baseline="0" noProof="0">
                <a:ln>
                  <a:noFill/>
                </a:ln>
                <a:solidFill>
                  <a:prstClr val="black"/>
                </a:solidFill>
                <a:effectLst/>
                <a:uLnTx/>
                <a:uFillTx/>
                <a:latin typeface="HelveticaNeueLT Pro 55 Roman" panose="020B0604020202020204"/>
                <a:ea typeface="Calibri" panose="020F0502020204030204" pitchFamily="34" charset="0"/>
                <a:cs typeface="Times New Roman" panose="02020603050405020304" pitchFamily="18" charset="0"/>
              </a:rPr>
            </a:br>
            <a:br>
              <a:rPr kumimoji="0" lang="en-GB" sz="1600" b="0" i="0" u="none" strike="noStrike" kern="1200" cap="none" spc="0" normalizeH="0" baseline="0" noProof="0">
                <a:ln>
                  <a:noFill/>
                </a:ln>
                <a:solidFill>
                  <a:prstClr val="black"/>
                </a:solidFill>
                <a:effectLst/>
                <a:uLnTx/>
                <a:uFillTx/>
                <a:latin typeface="HelveticaNeueLT Pro 55 Roman" panose="020B0604020202020204"/>
                <a:ea typeface="Calibri" panose="020F0502020204030204" pitchFamily="34" charset="0"/>
                <a:cs typeface="Times New Roman" panose="02020603050405020304" pitchFamily="18" charset="0"/>
              </a:rPr>
            </a:br>
            <a:r>
              <a:rPr kumimoji="0" lang="en-GB" sz="1600" b="0" i="0" u="none" strike="noStrike" kern="1200" cap="none" spc="0" normalizeH="0" baseline="0" noProof="0">
                <a:ln>
                  <a:noFill/>
                </a:ln>
                <a:solidFill>
                  <a:prstClr val="black"/>
                </a:solidFill>
                <a:effectLst/>
                <a:uLnTx/>
                <a:uFillTx/>
                <a:latin typeface="HelveticaNeueLT Pro 55 Roman" panose="020B0604020202020204"/>
                <a:ea typeface="Calibri" panose="020F0502020204030204" pitchFamily="34" charset="0"/>
                <a:cs typeface="Times New Roman" panose="02020603050405020304" pitchFamily="18" charset="0"/>
              </a:rPr>
              <a:t>Define success factors</a:t>
            </a:r>
          </a:p>
        </p:txBody>
      </p:sp>
      <p:sp>
        <p:nvSpPr>
          <p:cNvPr id="49" name="Rectangle 48">
            <a:extLst>
              <a:ext uri="{FF2B5EF4-FFF2-40B4-BE49-F238E27FC236}">
                <a16:creationId xmlns:a16="http://schemas.microsoft.com/office/drawing/2014/main" id="{A42F5EF8-2EE1-BE25-E442-7B60F0F8768B}"/>
              </a:ext>
            </a:extLst>
          </p:cNvPr>
          <p:cNvSpPr/>
          <p:nvPr/>
        </p:nvSpPr>
        <p:spPr>
          <a:xfrm>
            <a:off x="6302800" y="3375132"/>
            <a:ext cx="2509200" cy="2400657"/>
          </a:xfrm>
          <a:prstGeom prst="rect">
            <a:avLst/>
          </a:prstGeom>
        </p:spPr>
        <p:txBody>
          <a:bodyPr wrap="square">
            <a:spAutoFit/>
          </a:bodyPr>
          <a:lstStyle/>
          <a:p>
            <a:pPr marL="0" marR="0" lvl="0" indent="0" algn="ctr" defTabSz="914400" rtl="0" eaLnBrk="1" fontAlgn="auto" latinLnBrk="0" hangingPunct="1">
              <a:lnSpc>
                <a:spcPct val="100000"/>
              </a:lnSpc>
              <a:spcBef>
                <a:spcPts val="2400"/>
              </a:spcBef>
              <a:spcAft>
                <a:spcPts val="0"/>
              </a:spcAft>
              <a:buClrTx/>
              <a:buSzTx/>
              <a:buFontTx/>
              <a:buNone/>
              <a:tabLst/>
              <a:defRPr/>
            </a:pPr>
            <a:r>
              <a:rPr kumimoji="0" lang="en-GB" sz="1800" b="1" i="0" u="none" strike="noStrike" kern="1200" cap="none" spc="0" normalizeH="0" baseline="0" noProof="0">
                <a:ln>
                  <a:noFill/>
                </a:ln>
                <a:solidFill>
                  <a:srgbClr val="BFBFBF"/>
                </a:solidFill>
                <a:effectLst/>
                <a:uLnTx/>
                <a:uFillTx/>
                <a:latin typeface="HelveticaNeueLT Pro 55 Roman" panose="020B0604020202020204"/>
                <a:ea typeface="Calibri" panose="020F0502020204030204" pitchFamily="34" charset="0"/>
                <a:cs typeface="Times New Roman" panose="02020603050405020304" pitchFamily="18" charset="0"/>
              </a:rPr>
              <a:t>REFINE </a:t>
            </a:r>
          </a:p>
          <a:p>
            <a:pPr marL="0" marR="0" lvl="0" indent="0" algn="ctr" defTabSz="914400" rtl="0" eaLnBrk="1" fontAlgn="auto" latinLnBrk="0" hangingPunct="1">
              <a:lnSpc>
                <a:spcPct val="100000"/>
              </a:lnSpc>
              <a:spcBef>
                <a:spcPts val="2400"/>
              </a:spcBef>
              <a:spcAft>
                <a:spcPts val="0"/>
              </a:spcAft>
              <a:buClrTx/>
              <a:buSzTx/>
              <a:buFontTx/>
              <a:buNone/>
              <a:tabLst/>
              <a:defRPr/>
            </a:pPr>
            <a:r>
              <a:rPr kumimoji="0" lang="en-GB" sz="1600" b="0" i="0" u="none" strike="noStrike" kern="1200" cap="none" spc="0" normalizeH="0" baseline="0" noProof="0">
                <a:ln>
                  <a:noFill/>
                </a:ln>
                <a:solidFill>
                  <a:srgbClr val="BFBFBF"/>
                </a:solidFill>
                <a:effectLst/>
                <a:uLnTx/>
                <a:uFillTx/>
                <a:latin typeface="HelveticaNeueLT Pro 55 Roman" panose="020B0604020202020204"/>
                <a:ea typeface="Calibri" panose="020F0502020204030204" pitchFamily="34" charset="0"/>
                <a:cs typeface="Times New Roman" panose="02020603050405020304" pitchFamily="18" charset="0"/>
              </a:rPr>
              <a:t>Create potential solution options</a:t>
            </a:r>
            <a:br>
              <a:rPr kumimoji="0" lang="en-GB" sz="1600" b="0" i="0" u="none" strike="noStrike" kern="1200" cap="none" spc="0" normalizeH="0" baseline="0" noProof="0">
                <a:ln>
                  <a:noFill/>
                </a:ln>
                <a:solidFill>
                  <a:srgbClr val="BFBFBF"/>
                </a:solidFill>
                <a:effectLst/>
                <a:uLnTx/>
                <a:uFillTx/>
                <a:latin typeface="HelveticaNeueLT Pro 55 Roman" panose="020B0604020202020204"/>
                <a:ea typeface="Calibri" panose="020F0502020204030204" pitchFamily="34" charset="0"/>
                <a:cs typeface="Times New Roman" panose="02020603050405020304" pitchFamily="18" charset="0"/>
              </a:rPr>
            </a:br>
            <a:br>
              <a:rPr kumimoji="0" lang="en-GB" sz="1600" b="0" i="0" u="none" strike="noStrike" kern="1200" cap="none" spc="0" normalizeH="0" baseline="0" noProof="0">
                <a:ln>
                  <a:noFill/>
                </a:ln>
                <a:solidFill>
                  <a:srgbClr val="BFBFBF"/>
                </a:solidFill>
                <a:effectLst/>
                <a:uLnTx/>
                <a:uFillTx/>
                <a:latin typeface="HelveticaNeueLT Pro 55 Roman" panose="020B0604020202020204"/>
                <a:ea typeface="Calibri" panose="020F0502020204030204" pitchFamily="34" charset="0"/>
                <a:cs typeface="Times New Roman" panose="02020603050405020304" pitchFamily="18" charset="0"/>
              </a:rPr>
            </a:br>
            <a:r>
              <a:rPr kumimoji="0" lang="en-GB" sz="1600" b="0" i="0" u="none" strike="noStrike" kern="1200" cap="none" spc="0" normalizeH="0" baseline="0" noProof="0">
                <a:ln>
                  <a:noFill/>
                </a:ln>
                <a:solidFill>
                  <a:srgbClr val="BFBFBF"/>
                </a:solidFill>
                <a:effectLst/>
                <a:uLnTx/>
                <a:uFillTx/>
                <a:latin typeface="HelveticaNeueLT Pro 55 Roman" panose="020B0604020202020204"/>
                <a:ea typeface="Calibri" panose="020F0502020204030204" pitchFamily="34" charset="0"/>
                <a:cs typeface="Times New Roman" panose="02020603050405020304" pitchFamily="18" charset="0"/>
              </a:rPr>
              <a:t>Define our value case</a:t>
            </a:r>
            <a:br>
              <a:rPr kumimoji="0" lang="en-GB" sz="1600" b="0" i="0" u="none" strike="noStrike" kern="1200" cap="none" spc="0" normalizeH="0" baseline="0" noProof="0">
                <a:ln>
                  <a:noFill/>
                </a:ln>
                <a:solidFill>
                  <a:srgbClr val="BFBFBF"/>
                </a:solidFill>
                <a:effectLst/>
                <a:uLnTx/>
                <a:uFillTx/>
                <a:latin typeface="HelveticaNeueLT Pro 55 Roman" panose="020B0604020202020204"/>
                <a:ea typeface="Calibri" panose="020F0502020204030204" pitchFamily="34" charset="0"/>
                <a:cs typeface="Times New Roman" panose="02020603050405020304" pitchFamily="18" charset="0"/>
              </a:rPr>
            </a:br>
            <a:br>
              <a:rPr kumimoji="0" lang="en-GB" sz="1600" b="0" i="0" u="none" strike="noStrike" kern="1200" cap="none" spc="0" normalizeH="0" baseline="0" noProof="0">
                <a:ln>
                  <a:noFill/>
                </a:ln>
                <a:solidFill>
                  <a:srgbClr val="BFBFBF"/>
                </a:solidFill>
                <a:effectLst/>
                <a:uLnTx/>
                <a:uFillTx/>
                <a:latin typeface="HelveticaNeueLT Pro 55 Roman" panose="020B0604020202020204"/>
                <a:ea typeface="Calibri" panose="020F0502020204030204" pitchFamily="34" charset="0"/>
                <a:cs typeface="Times New Roman" panose="02020603050405020304" pitchFamily="18" charset="0"/>
              </a:rPr>
            </a:br>
            <a:r>
              <a:rPr kumimoji="0" lang="en-GB" sz="1600" b="0" i="0" u="none" strike="noStrike" kern="1200" cap="none" spc="0" normalizeH="0" baseline="0" noProof="0">
                <a:ln>
                  <a:noFill/>
                </a:ln>
                <a:solidFill>
                  <a:srgbClr val="BFBFBF"/>
                </a:solidFill>
                <a:effectLst/>
                <a:uLnTx/>
                <a:uFillTx/>
                <a:latin typeface="HelveticaNeueLT Pro 55 Roman" panose="020B0604020202020204"/>
                <a:ea typeface="Calibri" panose="020F0502020204030204" pitchFamily="34" charset="0"/>
                <a:cs typeface="Times New Roman" panose="02020603050405020304" pitchFamily="18" charset="0"/>
              </a:rPr>
              <a:t>Provide short &amp; long-term scope options</a:t>
            </a:r>
          </a:p>
        </p:txBody>
      </p:sp>
      <p:sp>
        <p:nvSpPr>
          <p:cNvPr id="50" name="Rectangle 49">
            <a:extLst>
              <a:ext uri="{FF2B5EF4-FFF2-40B4-BE49-F238E27FC236}">
                <a16:creationId xmlns:a16="http://schemas.microsoft.com/office/drawing/2014/main" id="{2B85940B-719E-E9EF-6C45-2A5A31C08AA9}"/>
              </a:ext>
            </a:extLst>
          </p:cNvPr>
          <p:cNvSpPr/>
          <p:nvPr/>
        </p:nvSpPr>
        <p:spPr>
          <a:xfrm>
            <a:off x="9228300" y="3375132"/>
            <a:ext cx="2509200" cy="2400657"/>
          </a:xfrm>
          <a:prstGeom prst="rect">
            <a:avLst/>
          </a:prstGeom>
        </p:spPr>
        <p:txBody>
          <a:bodyPr wrap="square">
            <a:spAutoFit/>
          </a:bodyPr>
          <a:lstStyle/>
          <a:p>
            <a:pPr marL="0" marR="0" lvl="0" indent="0" algn="ctr" defTabSz="914400" rtl="0" eaLnBrk="1" fontAlgn="auto" latinLnBrk="0" hangingPunct="1">
              <a:lnSpc>
                <a:spcPct val="100000"/>
              </a:lnSpc>
              <a:spcBef>
                <a:spcPts val="2400"/>
              </a:spcBef>
              <a:spcAft>
                <a:spcPts val="0"/>
              </a:spcAft>
              <a:buClrTx/>
              <a:buSzTx/>
              <a:buFontTx/>
              <a:buNone/>
              <a:tabLst/>
              <a:defRPr/>
            </a:pPr>
            <a:r>
              <a:rPr kumimoji="0" lang="en-GB" sz="1800" b="1" i="0" u="none" strike="noStrike" kern="1200" cap="none" spc="0" normalizeH="0" baseline="0" noProof="0">
                <a:ln>
                  <a:noFill/>
                </a:ln>
                <a:solidFill>
                  <a:srgbClr val="BFBFBF"/>
                </a:solidFill>
                <a:effectLst/>
                <a:uLnTx/>
                <a:uFillTx/>
                <a:latin typeface="HelveticaNeueLT Pro 55 Roman" panose="020B0604020202020204"/>
                <a:ea typeface="Calibri" panose="020F0502020204030204" pitchFamily="34" charset="0"/>
                <a:cs typeface="Times New Roman" panose="02020603050405020304" pitchFamily="18" charset="0"/>
              </a:rPr>
              <a:t>EVALUATE </a:t>
            </a:r>
          </a:p>
          <a:p>
            <a:pPr marL="0" marR="0" lvl="0" indent="0" algn="ctr" defTabSz="914400" rtl="0" eaLnBrk="1" fontAlgn="auto" latinLnBrk="0" hangingPunct="1">
              <a:lnSpc>
                <a:spcPct val="100000"/>
              </a:lnSpc>
              <a:spcBef>
                <a:spcPts val="2400"/>
              </a:spcBef>
              <a:spcAft>
                <a:spcPts val="0"/>
              </a:spcAft>
              <a:buClrTx/>
              <a:buSzTx/>
              <a:buFontTx/>
              <a:buNone/>
              <a:tabLst/>
              <a:defRPr/>
            </a:pPr>
            <a:r>
              <a:rPr kumimoji="0" lang="en-GB" sz="1600" b="0" i="0" u="none" strike="noStrike" kern="1200" cap="none" spc="0" normalizeH="0" baseline="0" noProof="0">
                <a:ln>
                  <a:noFill/>
                </a:ln>
                <a:solidFill>
                  <a:srgbClr val="BFBFBF"/>
                </a:solidFill>
                <a:effectLst/>
                <a:uLnTx/>
                <a:uFillTx/>
                <a:latin typeface="HelveticaNeueLT Pro 55 Roman" panose="020B0604020202020204"/>
                <a:ea typeface="Calibri" panose="020F0502020204030204" pitchFamily="34" charset="0"/>
                <a:cs typeface="Times New Roman" panose="02020603050405020304" pitchFamily="18" charset="0"/>
              </a:rPr>
              <a:t>Review business and industry value</a:t>
            </a:r>
            <a:br>
              <a:rPr kumimoji="0" lang="en-GB" sz="1600" b="0" i="0" u="none" strike="noStrike" kern="1200" cap="none" spc="0" normalizeH="0" baseline="0" noProof="0">
                <a:ln>
                  <a:noFill/>
                </a:ln>
                <a:solidFill>
                  <a:srgbClr val="BFBFBF"/>
                </a:solidFill>
                <a:effectLst/>
                <a:uLnTx/>
                <a:uFillTx/>
                <a:latin typeface="HelveticaNeueLT Pro 55 Roman" panose="020B0604020202020204"/>
                <a:ea typeface="Calibri" panose="020F0502020204030204" pitchFamily="34" charset="0"/>
                <a:cs typeface="Times New Roman" panose="02020603050405020304" pitchFamily="18" charset="0"/>
              </a:rPr>
            </a:br>
            <a:br>
              <a:rPr kumimoji="0" lang="en-GB" sz="1600" b="0" i="0" u="none" strike="noStrike" kern="1200" cap="none" spc="0" normalizeH="0" baseline="0" noProof="0">
                <a:ln>
                  <a:noFill/>
                </a:ln>
                <a:solidFill>
                  <a:srgbClr val="BFBFBF"/>
                </a:solidFill>
                <a:effectLst/>
                <a:uLnTx/>
                <a:uFillTx/>
                <a:latin typeface="HelveticaNeueLT Pro 55 Roman" panose="020B0604020202020204"/>
                <a:ea typeface="Calibri" panose="020F0502020204030204" pitchFamily="34" charset="0"/>
                <a:cs typeface="Times New Roman" panose="02020603050405020304" pitchFamily="18" charset="0"/>
              </a:rPr>
            </a:br>
            <a:r>
              <a:rPr kumimoji="0" lang="en-GB" sz="1600" b="0" i="0" u="none" strike="noStrike" kern="1200" cap="none" spc="0" normalizeH="0" baseline="0" noProof="0">
                <a:ln>
                  <a:noFill/>
                </a:ln>
                <a:solidFill>
                  <a:srgbClr val="BFBFBF"/>
                </a:solidFill>
                <a:effectLst/>
                <a:uLnTx/>
                <a:uFillTx/>
                <a:latin typeface="HelveticaNeueLT Pro 55 Roman" panose="020B0604020202020204"/>
                <a:ea typeface="Calibri" panose="020F0502020204030204" pitchFamily="34" charset="0"/>
                <a:cs typeface="Times New Roman" panose="02020603050405020304" pitchFamily="18" charset="0"/>
              </a:rPr>
              <a:t>Review technical feasibility</a:t>
            </a:r>
            <a:br>
              <a:rPr kumimoji="0" lang="en-GB" sz="1600" b="0" i="0" u="none" strike="noStrike" kern="1200" cap="none" spc="0" normalizeH="0" baseline="0" noProof="0">
                <a:ln>
                  <a:noFill/>
                </a:ln>
                <a:solidFill>
                  <a:srgbClr val="BFBFBF"/>
                </a:solidFill>
                <a:effectLst/>
                <a:uLnTx/>
                <a:uFillTx/>
                <a:latin typeface="HelveticaNeueLT Pro 55 Roman" panose="020B0604020202020204"/>
                <a:ea typeface="Calibri" panose="020F0502020204030204" pitchFamily="34" charset="0"/>
                <a:cs typeface="Times New Roman" panose="02020603050405020304" pitchFamily="18" charset="0"/>
              </a:rPr>
            </a:br>
            <a:br>
              <a:rPr kumimoji="0" lang="en-GB" sz="1600" b="0" i="0" u="none" strike="noStrike" kern="1200" cap="none" spc="0" normalizeH="0" baseline="0" noProof="0">
                <a:ln>
                  <a:noFill/>
                </a:ln>
                <a:solidFill>
                  <a:srgbClr val="BFBFBF"/>
                </a:solidFill>
                <a:effectLst/>
                <a:uLnTx/>
                <a:uFillTx/>
                <a:latin typeface="HelveticaNeueLT Pro 55 Roman" panose="020B0604020202020204"/>
                <a:ea typeface="Calibri" panose="020F0502020204030204" pitchFamily="34" charset="0"/>
                <a:cs typeface="Times New Roman" panose="02020603050405020304" pitchFamily="18" charset="0"/>
              </a:rPr>
            </a:br>
            <a:r>
              <a:rPr kumimoji="0" lang="en-GB" sz="1600" b="0" i="0" u="none" strike="noStrike" kern="1200" cap="none" spc="0" normalizeH="0" baseline="0" noProof="0">
                <a:ln>
                  <a:noFill/>
                </a:ln>
                <a:solidFill>
                  <a:srgbClr val="BFBFBF"/>
                </a:solidFill>
                <a:effectLst/>
                <a:uLnTx/>
                <a:uFillTx/>
                <a:latin typeface="HelveticaNeueLT Pro 55 Roman" panose="020B0604020202020204"/>
                <a:ea typeface="Calibri" panose="020F0502020204030204" pitchFamily="34" charset="0"/>
                <a:cs typeface="Times New Roman" panose="02020603050405020304" pitchFamily="18" charset="0"/>
              </a:rPr>
              <a:t>Review dependencies</a:t>
            </a:r>
          </a:p>
        </p:txBody>
      </p:sp>
      <p:sp>
        <p:nvSpPr>
          <p:cNvPr id="51" name="Oval 50">
            <a:extLst>
              <a:ext uri="{FF2B5EF4-FFF2-40B4-BE49-F238E27FC236}">
                <a16:creationId xmlns:a16="http://schemas.microsoft.com/office/drawing/2014/main" id="{E74A7D31-D27F-6E2C-B19C-625D0F40381C}"/>
              </a:ext>
            </a:extLst>
          </p:cNvPr>
          <p:cNvSpPr/>
          <p:nvPr/>
        </p:nvSpPr>
        <p:spPr>
          <a:xfrm>
            <a:off x="1163725" y="1923227"/>
            <a:ext cx="1103864" cy="1103864"/>
          </a:xfrm>
          <a:prstGeom prst="ellipse">
            <a:avLst/>
          </a:prstGeom>
          <a:solidFill>
            <a:srgbClr val="F26522"/>
          </a:solidFill>
          <a:ln w="12700" cap="flat" cmpd="sng" algn="ctr">
            <a:solidFill>
              <a:srgbClr val="F26522">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err="1">
              <a:ln>
                <a:noFill/>
              </a:ln>
              <a:solidFill>
                <a:srgbClr val="FFFFFF"/>
              </a:solidFill>
              <a:effectLst/>
              <a:uLnTx/>
              <a:uFillTx/>
              <a:latin typeface="HelveticaNeueLT Pro 55 Roman" panose="020B0604020202020204"/>
              <a:ea typeface="+mn-ea"/>
              <a:cs typeface="+mn-cs"/>
            </a:endParaRPr>
          </a:p>
        </p:txBody>
      </p:sp>
      <p:sp>
        <p:nvSpPr>
          <p:cNvPr id="52" name="Oval 51">
            <a:extLst>
              <a:ext uri="{FF2B5EF4-FFF2-40B4-BE49-F238E27FC236}">
                <a16:creationId xmlns:a16="http://schemas.microsoft.com/office/drawing/2014/main" id="{65230AF1-2F43-1F5B-F000-E0193815B60A}"/>
              </a:ext>
            </a:extLst>
          </p:cNvPr>
          <p:cNvSpPr/>
          <p:nvPr/>
        </p:nvSpPr>
        <p:spPr>
          <a:xfrm>
            <a:off x="4086525" y="1923227"/>
            <a:ext cx="1103864" cy="1103864"/>
          </a:xfrm>
          <a:prstGeom prst="ellipse">
            <a:avLst/>
          </a:prstGeom>
          <a:solidFill>
            <a:srgbClr val="F2652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err="1">
              <a:ln>
                <a:noFill/>
              </a:ln>
              <a:solidFill>
                <a:srgbClr val="FFFFFF"/>
              </a:solidFill>
              <a:effectLst/>
              <a:uLnTx/>
              <a:uFillTx/>
              <a:latin typeface="HelveticaNeueLT Pro 55 Roman" panose="020B0604020202020204"/>
              <a:ea typeface="+mn-ea"/>
              <a:cs typeface="+mn-cs"/>
            </a:endParaRPr>
          </a:p>
        </p:txBody>
      </p:sp>
      <p:sp>
        <p:nvSpPr>
          <p:cNvPr id="53" name="Oval 52">
            <a:extLst>
              <a:ext uri="{FF2B5EF4-FFF2-40B4-BE49-F238E27FC236}">
                <a16:creationId xmlns:a16="http://schemas.microsoft.com/office/drawing/2014/main" id="{0390A8D4-8CF9-FCB3-3848-AD7E54539554}"/>
              </a:ext>
            </a:extLst>
          </p:cNvPr>
          <p:cNvSpPr/>
          <p:nvPr/>
        </p:nvSpPr>
        <p:spPr>
          <a:xfrm>
            <a:off x="7009325" y="1923227"/>
            <a:ext cx="1103864" cy="1103864"/>
          </a:xfrm>
          <a:prstGeom prst="ellipse">
            <a:avLst/>
          </a:prstGeom>
          <a:solidFill>
            <a:srgbClr val="BFBFB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err="1">
              <a:ln>
                <a:noFill/>
              </a:ln>
              <a:solidFill>
                <a:srgbClr val="FFFFFF"/>
              </a:solidFill>
              <a:effectLst/>
              <a:uLnTx/>
              <a:uFillTx/>
              <a:latin typeface="HelveticaNeueLT Pro 55 Roman" panose="020B0604020202020204"/>
              <a:ea typeface="+mn-ea"/>
              <a:cs typeface="+mn-cs"/>
            </a:endParaRPr>
          </a:p>
        </p:txBody>
      </p:sp>
      <p:cxnSp>
        <p:nvCxnSpPr>
          <p:cNvPr id="54" name="Straight Connector 53">
            <a:extLst>
              <a:ext uri="{FF2B5EF4-FFF2-40B4-BE49-F238E27FC236}">
                <a16:creationId xmlns:a16="http://schemas.microsoft.com/office/drawing/2014/main" id="{8201CF77-B833-C3D4-145E-5DFD447FCFA9}"/>
              </a:ext>
            </a:extLst>
          </p:cNvPr>
          <p:cNvCxnSpPr>
            <a:cxnSpLocks/>
          </p:cNvCxnSpPr>
          <p:nvPr/>
        </p:nvCxnSpPr>
        <p:spPr>
          <a:xfrm>
            <a:off x="834888" y="3850095"/>
            <a:ext cx="1761538" cy="0"/>
          </a:xfrm>
          <a:prstGeom prst="line">
            <a:avLst/>
          </a:prstGeom>
          <a:noFill/>
          <a:ln w="28575" cap="flat" cmpd="sng" algn="ctr">
            <a:solidFill>
              <a:srgbClr val="F26522"/>
            </a:solidFill>
            <a:prstDash val="solid"/>
            <a:miter lim="800000"/>
          </a:ln>
          <a:effectLst/>
        </p:spPr>
      </p:cxnSp>
      <p:cxnSp>
        <p:nvCxnSpPr>
          <p:cNvPr id="55" name="Straight Connector 54">
            <a:extLst>
              <a:ext uri="{FF2B5EF4-FFF2-40B4-BE49-F238E27FC236}">
                <a16:creationId xmlns:a16="http://schemas.microsoft.com/office/drawing/2014/main" id="{E0AF911C-CCCF-57C1-B4BB-205DC1A593E8}"/>
              </a:ext>
            </a:extLst>
          </p:cNvPr>
          <p:cNvCxnSpPr>
            <a:cxnSpLocks/>
          </p:cNvCxnSpPr>
          <p:nvPr/>
        </p:nvCxnSpPr>
        <p:spPr>
          <a:xfrm>
            <a:off x="3757688" y="3850095"/>
            <a:ext cx="1761538" cy="0"/>
          </a:xfrm>
          <a:prstGeom prst="line">
            <a:avLst/>
          </a:prstGeom>
          <a:noFill/>
          <a:ln w="28575" cap="flat" cmpd="sng" algn="ctr">
            <a:solidFill>
              <a:srgbClr val="F26522"/>
            </a:solidFill>
            <a:prstDash val="solid"/>
            <a:miter lim="800000"/>
          </a:ln>
          <a:effectLst/>
        </p:spPr>
      </p:cxnSp>
      <p:cxnSp>
        <p:nvCxnSpPr>
          <p:cNvPr id="56" name="Straight Connector 55">
            <a:extLst>
              <a:ext uri="{FF2B5EF4-FFF2-40B4-BE49-F238E27FC236}">
                <a16:creationId xmlns:a16="http://schemas.microsoft.com/office/drawing/2014/main" id="{307B3B4E-C1D1-14EB-F699-B4877AB2B9E8}"/>
              </a:ext>
            </a:extLst>
          </p:cNvPr>
          <p:cNvCxnSpPr>
            <a:cxnSpLocks/>
          </p:cNvCxnSpPr>
          <p:nvPr/>
        </p:nvCxnSpPr>
        <p:spPr>
          <a:xfrm>
            <a:off x="6680488" y="3850095"/>
            <a:ext cx="1761538" cy="0"/>
          </a:xfrm>
          <a:prstGeom prst="line">
            <a:avLst/>
          </a:prstGeom>
          <a:noFill/>
          <a:ln w="28575" cap="flat" cmpd="sng" algn="ctr">
            <a:solidFill>
              <a:srgbClr val="BFBFBF"/>
            </a:solidFill>
            <a:prstDash val="solid"/>
            <a:miter lim="800000"/>
          </a:ln>
          <a:effectLst/>
        </p:spPr>
      </p:cxnSp>
      <p:cxnSp>
        <p:nvCxnSpPr>
          <p:cNvPr id="57" name="Straight Connector 56">
            <a:extLst>
              <a:ext uri="{FF2B5EF4-FFF2-40B4-BE49-F238E27FC236}">
                <a16:creationId xmlns:a16="http://schemas.microsoft.com/office/drawing/2014/main" id="{9D4788E3-0D80-0033-26F3-F16179FCAB07}"/>
              </a:ext>
            </a:extLst>
          </p:cNvPr>
          <p:cNvCxnSpPr>
            <a:cxnSpLocks/>
          </p:cNvCxnSpPr>
          <p:nvPr/>
        </p:nvCxnSpPr>
        <p:spPr>
          <a:xfrm>
            <a:off x="9603288" y="3850095"/>
            <a:ext cx="1761538" cy="0"/>
          </a:xfrm>
          <a:prstGeom prst="line">
            <a:avLst/>
          </a:prstGeom>
          <a:noFill/>
          <a:ln w="28575" cap="flat" cmpd="sng" algn="ctr">
            <a:solidFill>
              <a:srgbClr val="BFBFBF"/>
            </a:solidFill>
            <a:prstDash val="solid"/>
            <a:miter lim="800000"/>
          </a:ln>
          <a:effectLst/>
        </p:spPr>
      </p:cxnSp>
      <p:pic>
        <p:nvPicPr>
          <p:cNvPr id="58" name="Graphic 57" descr="Clipboard with solid fill">
            <a:extLst>
              <a:ext uri="{FF2B5EF4-FFF2-40B4-BE49-F238E27FC236}">
                <a16:creationId xmlns:a16="http://schemas.microsoft.com/office/drawing/2014/main" id="{673D2CE8-7E79-E47B-B963-D68B7B815A8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320045" y="2156747"/>
            <a:ext cx="636824" cy="636824"/>
          </a:xfrm>
          <a:prstGeom prst="rect">
            <a:avLst/>
          </a:prstGeom>
        </p:spPr>
      </p:pic>
      <p:pic>
        <p:nvPicPr>
          <p:cNvPr id="59" name="Graphic 58" descr="Lightbulb and gear with solid fill">
            <a:extLst>
              <a:ext uri="{FF2B5EF4-FFF2-40B4-BE49-F238E27FC236}">
                <a16:creationId xmlns:a16="http://schemas.microsoft.com/office/drawing/2014/main" id="{4BD409C9-D29D-A45A-EE8D-F9D74BF7ABE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198655" y="2112557"/>
            <a:ext cx="725204" cy="725204"/>
          </a:xfrm>
          <a:prstGeom prst="rect">
            <a:avLst/>
          </a:prstGeom>
        </p:spPr>
      </p:pic>
      <p:pic>
        <p:nvPicPr>
          <p:cNvPr id="60" name="Graphic 59" descr="Magnifying glass with solid fill">
            <a:extLst>
              <a:ext uri="{FF2B5EF4-FFF2-40B4-BE49-F238E27FC236}">
                <a16:creationId xmlns:a16="http://schemas.microsoft.com/office/drawing/2014/main" id="{AB03470C-6444-ED8C-B893-ABDAE172C73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310952" y="2089751"/>
            <a:ext cx="741920" cy="741920"/>
          </a:xfrm>
          <a:prstGeom prst="rect">
            <a:avLst/>
          </a:prstGeom>
        </p:spPr>
      </p:pic>
      <p:sp>
        <p:nvSpPr>
          <p:cNvPr id="62" name="Content Placeholder 4">
            <a:extLst>
              <a:ext uri="{FF2B5EF4-FFF2-40B4-BE49-F238E27FC236}">
                <a16:creationId xmlns:a16="http://schemas.microsoft.com/office/drawing/2014/main" id="{44E89781-B35B-1484-FB60-A553096F96DA}"/>
              </a:ext>
            </a:extLst>
          </p:cNvPr>
          <p:cNvSpPr txBox="1">
            <a:spLocks/>
          </p:cNvSpPr>
          <p:nvPr/>
        </p:nvSpPr>
        <p:spPr>
          <a:xfrm>
            <a:off x="405113" y="1025613"/>
            <a:ext cx="11120641" cy="246221"/>
          </a:xfrm>
          <a:prstGeom prst="rect">
            <a:avLst/>
          </a:prstGeom>
          <a:noFill/>
        </p:spPr>
        <p:txBody>
          <a:bodyPr vert="horz" wrap="square" lIns="0" tIns="0" rIns="18000" bIns="0" rtlCol="0">
            <a:spAutoFit/>
          </a:bodyPr>
          <a:lstStyle>
            <a:lvl1pPr marL="0" indent="0" algn="l" defTabSz="914400" rtl="0" eaLnBrk="1" latinLnBrk="0" hangingPunct="1">
              <a:lnSpc>
                <a:spcPct val="100000"/>
              </a:lnSpc>
              <a:spcBef>
                <a:spcPts val="600"/>
              </a:spcBef>
              <a:buFont typeface="Arial" panose="020B0604020202020204" pitchFamily="34" charset="0"/>
              <a:buNone/>
              <a:defRPr sz="14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Clr>
                <a:schemeClr val="tx1"/>
              </a:buClr>
              <a:buFont typeface="Wingdings" panose="05000000000000000000" pitchFamily="2" charset="2"/>
              <a:buChar char="§"/>
              <a:defRPr sz="1400" kern="1200">
                <a:solidFill>
                  <a:schemeClr val="tx1"/>
                </a:solidFill>
                <a:latin typeface="+mn-lt"/>
                <a:ea typeface="+mn-ea"/>
                <a:cs typeface="+mn-cs"/>
              </a:defRPr>
            </a:lvl2pPr>
            <a:lvl3pPr marL="360000" indent="-180000" algn="l" defTabSz="914400" rtl="0" eaLnBrk="1" latinLnBrk="0" hangingPunct="1">
              <a:lnSpc>
                <a:spcPct val="100000"/>
              </a:lnSpc>
              <a:spcBef>
                <a:spcPts val="600"/>
              </a:spcBef>
              <a:buClr>
                <a:schemeClr val="tx1"/>
              </a:buClr>
              <a:buFont typeface="Arial" panose="020B0604020202020204" pitchFamily="34" charset="0"/>
              <a:buChar char="•"/>
              <a:defRPr sz="1400" kern="1200">
                <a:solidFill>
                  <a:schemeClr val="tx1"/>
                </a:solidFill>
                <a:latin typeface="+mn-lt"/>
                <a:ea typeface="+mn-ea"/>
                <a:cs typeface="+mn-cs"/>
              </a:defRPr>
            </a:lvl3pPr>
            <a:lvl4pPr marL="539750" indent="-180000" algn="l" defTabSz="914400" rtl="0" eaLnBrk="1" latinLnBrk="0" hangingPunct="1">
              <a:lnSpc>
                <a:spcPct val="100000"/>
              </a:lnSpc>
              <a:spcBef>
                <a:spcPts val="600"/>
              </a:spcBef>
              <a:buClr>
                <a:schemeClr val="tx1"/>
              </a:buClr>
              <a:buFont typeface="Verdana" panose="020B0604030504040204" pitchFamily="34" charset="0"/>
              <a:buChar char="‒"/>
              <a:tabLst/>
              <a:defRPr sz="1200" kern="1200">
                <a:solidFill>
                  <a:schemeClr val="tx1"/>
                </a:solidFill>
                <a:latin typeface="+mn-lt"/>
                <a:ea typeface="+mn-ea"/>
                <a:cs typeface="+mn-cs"/>
              </a:defRPr>
            </a:lvl4pPr>
            <a:lvl5pPr marL="719138" indent="-180975" algn="l" defTabSz="914400" rtl="0" eaLnBrk="1" latinLnBrk="0" hangingPunct="1">
              <a:lnSpc>
                <a:spcPct val="10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554465"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GB" sz="1600" b="0" i="0" u="none" strike="noStrike" kern="1200" cap="none" spc="0" normalizeH="0" baseline="0" noProof="0">
                <a:ln>
                  <a:noFill/>
                </a:ln>
                <a:solidFill>
                  <a:srgbClr val="0070AD"/>
                </a:solidFill>
                <a:effectLst/>
                <a:uLnTx/>
                <a:uFillTx/>
                <a:latin typeface="HelveticaNeueLT Pro 55 Roman" panose="020B0604020202020204"/>
                <a:ea typeface="+mn-ea"/>
                <a:cs typeface="+mn-cs"/>
              </a:rPr>
              <a:t>We started with the Explore and Scope stages in Phase 1:</a:t>
            </a:r>
          </a:p>
        </p:txBody>
      </p:sp>
      <p:sp>
        <p:nvSpPr>
          <p:cNvPr id="65" name="Content Placeholder 4">
            <a:extLst>
              <a:ext uri="{FF2B5EF4-FFF2-40B4-BE49-F238E27FC236}">
                <a16:creationId xmlns:a16="http://schemas.microsoft.com/office/drawing/2014/main" id="{F6A68F24-8D7F-218E-BD04-512BF03CA608}"/>
              </a:ext>
            </a:extLst>
          </p:cNvPr>
          <p:cNvSpPr txBox="1">
            <a:spLocks/>
          </p:cNvSpPr>
          <p:nvPr/>
        </p:nvSpPr>
        <p:spPr>
          <a:xfrm>
            <a:off x="2428044" y="1507212"/>
            <a:ext cx="1524505" cy="384721"/>
          </a:xfrm>
          <a:prstGeom prst="rect">
            <a:avLst/>
          </a:prstGeom>
          <a:noFill/>
          <a:ln>
            <a:noFill/>
          </a:ln>
        </p:spPr>
        <p:txBody>
          <a:bodyPr vert="horz" wrap="square" lIns="0" tIns="0" rIns="18000" bIns="0" rtlCol="0">
            <a:spAutoFit/>
          </a:bodyPr>
          <a:lstStyle>
            <a:lvl1pPr marL="0" indent="0" algn="l" defTabSz="914400" rtl="0" eaLnBrk="1" latinLnBrk="0" hangingPunct="1">
              <a:lnSpc>
                <a:spcPct val="100000"/>
              </a:lnSpc>
              <a:spcBef>
                <a:spcPts val="600"/>
              </a:spcBef>
              <a:buFont typeface="Arial" panose="020B0604020202020204" pitchFamily="34" charset="0"/>
              <a:buNone/>
              <a:defRPr sz="14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Clr>
                <a:schemeClr val="tx1"/>
              </a:buClr>
              <a:buFont typeface="Wingdings" panose="05000000000000000000" pitchFamily="2" charset="2"/>
              <a:buChar char="§"/>
              <a:defRPr sz="1400" kern="1200">
                <a:solidFill>
                  <a:schemeClr val="tx1"/>
                </a:solidFill>
                <a:latin typeface="+mn-lt"/>
                <a:ea typeface="+mn-ea"/>
                <a:cs typeface="+mn-cs"/>
              </a:defRPr>
            </a:lvl2pPr>
            <a:lvl3pPr marL="360000" indent="-180000" algn="l" defTabSz="914400" rtl="0" eaLnBrk="1" latinLnBrk="0" hangingPunct="1">
              <a:lnSpc>
                <a:spcPct val="100000"/>
              </a:lnSpc>
              <a:spcBef>
                <a:spcPts val="600"/>
              </a:spcBef>
              <a:buClr>
                <a:schemeClr val="tx1"/>
              </a:buClr>
              <a:buFont typeface="Arial" panose="020B0604020202020204" pitchFamily="34" charset="0"/>
              <a:buChar char="•"/>
              <a:defRPr sz="1400" kern="1200">
                <a:solidFill>
                  <a:schemeClr val="tx1"/>
                </a:solidFill>
                <a:latin typeface="+mn-lt"/>
                <a:ea typeface="+mn-ea"/>
                <a:cs typeface="+mn-cs"/>
              </a:defRPr>
            </a:lvl3pPr>
            <a:lvl4pPr marL="539750" indent="-180000" algn="l" defTabSz="914400" rtl="0" eaLnBrk="1" latinLnBrk="0" hangingPunct="1">
              <a:lnSpc>
                <a:spcPct val="100000"/>
              </a:lnSpc>
              <a:spcBef>
                <a:spcPts val="600"/>
              </a:spcBef>
              <a:buClr>
                <a:schemeClr val="tx1"/>
              </a:buClr>
              <a:buFont typeface="Verdana" panose="020B0604030504040204" pitchFamily="34" charset="0"/>
              <a:buChar char="‒"/>
              <a:tabLst/>
              <a:defRPr sz="1200" kern="1200">
                <a:solidFill>
                  <a:schemeClr val="tx1"/>
                </a:solidFill>
                <a:latin typeface="+mn-lt"/>
                <a:ea typeface="+mn-ea"/>
                <a:cs typeface="+mn-cs"/>
              </a:defRPr>
            </a:lvl4pPr>
            <a:lvl5pPr marL="719138" indent="-180975" algn="l" defTabSz="914400" rtl="0" eaLnBrk="1" latinLnBrk="0" hangingPunct="1">
              <a:lnSpc>
                <a:spcPct val="10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554465"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GB" sz="2500" b="1" i="0" u="none" strike="noStrike" kern="1200" cap="none" spc="0" normalizeH="0" baseline="0" noProof="0">
                <a:ln>
                  <a:noFill/>
                </a:ln>
                <a:solidFill>
                  <a:srgbClr val="F26522"/>
                </a:solidFill>
                <a:effectLst/>
                <a:uLnTx/>
                <a:uFillTx/>
                <a:latin typeface="HelveticaNeueLT Pro 55 Roman" panose="020B0604020202020204"/>
                <a:ea typeface="+mn-ea"/>
                <a:cs typeface="+mn-cs"/>
              </a:rPr>
              <a:t>Phase 1</a:t>
            </a:r>
          </a:p>
        </p:txBody>
      </p:sp>
      <p:sp>
        <p:nvSpPr>
          <p:cNvPr id="66" name="Content Placeholder 4">
            <a:extLst>
              <a:ext uri="{FF2B5EF4-FFF2-40B4-BE49-F238E27FC236}">
                <a16:creationId xmlns:a16="http://schemas.microsoft.com/office/drawing/2014/main" id="{4CA9E864-2AF7-0889-A56E-44179F695C10}"/>
              </a:ext>
            </a:extLst>
          </p:cNvPr>
          <p:cNvSpPr txBox="1">
            <a:spLocks/>
          </p:cNvSpPr>
          <p:nvPr/>
        </p:nvSpPr>
        <p:spPr>
          <a:xfrm>
            <a:off x="8292898" y="1513079"/>
            <a:ext cx="1524505" cy="384721"/>
          </a:xfrm>
          <a:prstGeom prst="rect">
            <a:avLst/>
          </a:prstGeom>
          <a:noFill/>
        </p:spPr>
        <p:txBody>
          <a:bodyPr vert="horz" wrap="square" lIns="0" tIns="0" rIns="18000" bIns="0" rtlCol="0">
            <a:spAutoFit/>
          </a:bodyPr>
          <a:lstStyle>
            <a:lvl1pPr marL="0" indent="0" algn="l" defTabSz="914400" rtl="0" eaLnBrk="1" latinLnBrk="0" hangingPunct="1">
              <a:lnSpc>
                <a:spcPct val="100000"/>
              </a:lnSpc>
              <a:spcBef>
                <a:spcPts val="600"/>
              </a:spcBef>
              <a:buFont typeface="Arial" panose="020B0604020202020204" pitchFamily="34" charset="0"/>
              <a:buNone/>
              <a:defRPr sz="14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Clr>
                <a:schemeClr val="tx1"/>
              </a:buClr>
              <a:buFont typeface="Wingdings" panose="05000000000000000000" pitchFamily="2" charset="2"/>
              <a:buChar char="§"/>
              <a:defRPr sz="1400" kern="1200">
                <a:solidFill>
                  <a:schemeClr val="tx1"/>
                </a:solidFill>
                <a:latin typeface="+mn-lt"/>
                <a:ea typeface="+mn-ea"/>
                <a:cs typeface="+mn-cs"/>
              </a:defRPr>
            </a:lvl2pPr>
            <a:lvl3pPr marL="360000" indent="-180000" algn="l" defTabSz="914400" rtl="0" eaLnBrk="1" latinLnBrk="0" hangingPunct="1">
              <a:lnSpc>
                <a:spcPct val="100000"/>
              </a:lnSpc>
              <a:spcBef>
                <a:spcPts val="600"/>
              </a:spcBef>
              <a:buClr>
                <a:schemeClr val="tx1"/>
              </a:buClr>
              <a:buFont typeface="Arial" panose="020B0604020202020204" pitchFamily="34" charset="0"/>
              <a:buChar char="•"/>
              <a:defRPr sz="1400" kern="1200">
                <a:solidFill>
                  <a:schemeClr val="tx1"/>
                </a:solidFill>
                <a:latin typeface="+mn-lt"/>
                <a:ea typeface="+mn-ea"/>
                <a:cs typeface="+mn-cs"/>
              </a:defRPr>
            </a:lvl3pPr>
            <a:lvl4pPr marL="539750" indent="-180000" algn="l" defTabSz="914400" rtl="0" eaLnBrk="1" latinLnBrk="0" hangingPunct="1">
              <a:lnSpc>
                <a:spcPct val="100000"/>
              </a:lnSpc>
              <a:spcBef>
                <a:spcPts val="600"/>
              </a:spcBef>
              <a:buClr>
                <a:schemeClr val="tx1"/>
              </a:buClr>
              <a:buFont typeface="Verdana" panose="020B0604030504040204" pitchFamily="34" charset="0"/>
              <a:buChar char="‒"/>
              <a:tabLst/>
              <a:defRPr sz="1200" kern="1200">
                <a:solidFill>
                  <a:schemeClr val="tx1"/>
                </a:solidFill>
                <a:latin typeface="+mn-lt"/>
                <a:ea typeface="+mn-ea"/>
                <a:cs typeface="+mn-cs"/>
              </a:defRPr>
            </a:lvl4pPr>
            <a:lvl5pPr marL="719138" indent="-180975" algn="l" defTabSz="914400" rtl="0" eaLnBrk="1" latinLnBrk="0" hangingPunct="1">
              <a:lnSpc>
                <a:spcPct val="10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554465"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GB" sz="2500" b="1" i="0" u="none" strike="noStrike" kern="1200" cap="none" spc="0" normalizeH="0" baseline="0" noProof="0">
                <a:ln>
                  <a:noFill/>
                </a:ln>
                <a:solidFill>
                  <a:srgbClr val="BFBFBF"/>
                </a:solidFill>
                <a:effectLst/>
                <a:uLnTx/>
                <a:uFillTx/>
                <a:latin typeface="HelveticaNeueLT Pro 55 Roman" panose="020B0604020202020204"/>
                <a:ea typeface="+mn-ea"/>
                <a:cs typeface="+mn-cs"/>
              </a:rPr>
              <a:t>Phase 2</a:t>
            </a:r>
          </a:p>
        </p:txBody>
      </p:sp>
    </p:spTree>
    <p:extLst>
      <p:ext uri="{BB962C8B-B14F-4D97-AF65-F5344CB8AC3E}">
        <p14:creationId xmlns:p14="http://schemas.microsoft.com/office/powerpoint/2010/main" val="2371628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Title 3">
            <a:extLst>
              <a:ext uri="{FF2B5EF4-FFF2-40B4-BE49-F238E27FC236}">
                <a16:creationId xmlns:a16="http://schemas.microsoft.com/office/drawing/2014/main" id="{E0922CDE-FF60-8A29-011A-39D541F99AB6}"/>
              </a:ext>
            </a:extLst>
          </p:cNvPr>
          <p:cNvSpPr txBox="1">
            <a:spLocks/>
          </p:cNvSpPr>
          <p:nvPr/>
        </p:nvSpPr>
        <p:spPr>
          <a:xfrm>
            <a:off x="407989" y="190500"/>
            <a:ext cx="8379752" cy="863600"/>
          </a:xfrm>
          <a:prstGeom prst="rect">
            <a:avLst/>
          </a:prstGeom>
        </p:spPr>
        <p:txBody>
          <a:bodyPr vert="horz" lIns="0" tIns="0" rIns="0" bIns="0" rtlCol="0" anchor="t" anchorCtr="0">
            <a:normAutofit/>
          </a:bodyPr>
          <a:lstStyle>
            <a:lvl1pPr marL="0" marR="0" indent="0" algn="l" defTabSz="914400" rtl="0" eaLnBrk="1" fontAlgn="auto" latinLnBrk="0" hangingPunct="1">
              <a:lnSpc>
                <a:spcPct val="90000"/>
              </a:lnSpc>
              <a:spcBef>
                <a:spcPct val="0"/>
              </a:spcBef>
              <a:spcAft>
                <a:spcPts val="0"/>
              </a:spcAft>
              <a:buClrTx/>
              <a:buSzTx/>
              <a:buFontTx/>
              <a:buNone/>
              <a:tabLst/>
              <a:defRPr kumimoji="0" lang="pt-PT" sz="2600" b="0" i="0" u="none" strike="noStrike" kern="1200" cap="none" spc="0" normalizeH="0" baseline="0" noProof="0" dirty="0">
                <a:ln>
                  <a:noFill/>
                </a:ln>
                <a:solidFill>
                  <a:schemeClr val="accent4"/>
                </a:solidFill>
                <a:effectLst/>
                <a:uLnTx/>
                <a:uFillTx/>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300" b="0" i="0" u="none" strike="noStrike" kern="1200" cap="none" spc="0" normalizeH="0" baseline="0" noProof="0">
                <a:ln>
                  <a:noFill/>
                </a:ln>
                <a:solidFill>
                  <a:prstClr val="black"/>
                </a:solidFill>
                <a:effectLst/>
                <a:uLnTx/>
                <a:uFillTx/>
                <a:latin typeface="Arial" panose="020B0604020202020204" pitchFamily="34" charset="0"/>
                <a:ea typeface="+mj-ea"/>
                <a:cs typeface="Arial" panose="020B0604020202020204" pitchFamily="34" charset="0"/>
              </a:rPr>
              <a:t>We presented to industry to understand their vision for REVEAL and the potential benefits they could receive</a:t>
            </a:r>
          </a:p>
        </p:txBody>
      </p:sp>
      <p:sp>
        <p:nvSpPr>
          <p:cNvPr id="2" name="Title 7">
            <a:extLst>
              <a:ext uri="{FF2B5EF4-FFF2-40B4-BE49-F238E27FC236}">
                <a16:creationId xmlns:a16="http://schemas.microsoft.com/office/drawing/2014/main" id="{3574C2E7-6536-5CE4-8912-07BFCBC2C03C}"/>
              </a:ext>
            </a:extLst>
          </p:cNvPr>
          <p:cNvSpPr txBox="1">
            <a:spLocks/>
          </p:cNvSpPr>
          <p:nvPr/>
        </p:nvSpPr>
        <p:spPr bwMode="auto">
          <a:xfrm>
            <a:off x="316184" y="625422"/>
            <a:ext cx="11283938" cy="1283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noAutofit/>
          </a:bodyPr>
          <a:lstStyle>
            <a:lvl1pPr algn="l" rtl="0" eaLnBrk="1" fontAlgn="base" hangingPunct="1">
              <a:spcBef>
                <a:spcPct val="0"/>
              </a:spcBef>
              <a:spcAft>
                <a:spcPct val="0"/>
              </a:spcAft>
              <a:defRPr sz="3200" b="1">
                <a:solidFill>
                  <a:schemeClr val="accent1"/>
                </a:solidFill>
                <a:latin typeface="+mj-lt"/>
                <a:ea typeface="+mj-ea"/>
                <a:cs typeface="+mj-cs"/>
              </a:defRPr>
            </a:lvl1pPr>
            <a:lvl2pPr algn="l" rtl="0" eaLnBrk="1" fontAlgn="base" hangingPunct="1">
              <a:spcBef>
                <a:spcPct val="0"/>
              </a:spcBef>
              <a:spcAft>
                <a:spcPct val="0"/>
              </a:spcAft>
              <a:defRPr sz="2800" b="1">
                <a:solidFill>
                  <a:srgbClr val="0079C1"/>
                </a:solidFill>
                <a:latin typeface="Arial" charset="0"/>
                <a:ea typeface="ＭＳ Ｐゴシック" pitchFamily="48" charset="-128"/>
              </a:defRPr>
            </a:lvl2pPr>
            <a:lvl3pPr algn="l" rtl="0" eaLnBrk="1" fontAlgn="base" hangingPunct="1">
              <a:spcBef>
                <a:spcPct val="0"/>
              </a:spcBef>
              <a:spcAft>
                <a:spcPct val="0"/>
              </a:spcAft>
              <a:defRPr sz="2800" b="1">
                <a:solidFill>
                  <a:srgbClr val="0079C1"/>
                </a:solidFill>
                <a:latin typeface="Arial" charset="0"/>
                <a:ea typeface="ＭＳ Ｐゴシック" pitchFamily="48" charset="-128"/>
              </a:defRPr>
            </a:lvl3pPr>
            <a:lvl4pPr algn="l" rtl="0" eaLnBrk="1" fontAlgn="base" hangingPunct="1">
              <a:spcBef>
                <a:spcPct val="0"/>
              </a:spcBef>
              <a:spcAft>
                <a:spcPct val="0"/>
              </a:spcAft>
              <a:defRPr sz="2800" b="1">
                <a:solidFill>
                  <a:srgbClr val="0079C1"/>
                </a:solidFill>
                <a:latin typeface="Arial" charset="0"/>
                <a:ea typeface="ＭＳ Ｐゴシック" pitchFamily="48" charset="-128"/>
              </a:defRPr>
            </a:lvl4pPr>
            <a:lvl5pPr algn="l" rtl="0" eaLnBrk="1" fontAlgn="base" hangingPunct="1">
              <a:spcBef>
                <a:spcPct val="0"/>
              </a:spcBef>
              <a:spcAft>
                <a:spcPct val="0"/>
              </a:spcAft>
              <a:defRPr sz="2800" b="1">
                <a:solidFill>
                  <a:srgbClr val="0079C1"/>
                </a:solidFill>
                <a:latin typeface="Arial" charset="0"/>
                <a:ea typeface="ＭＳ Ｐゴシック" pitchFamily="48" charset="-128"/>
              </a:defRPr>
            </a:lvl5pPr>
            <a:lvl6pPr marL="457143" algn="l" rtl="0" eaLnBrk="1" fontAlgn="base" hangingPunct="1">
              <a:spcBef>
                <a:spcPct val="0"/>
              </a:spcBef>
              <a:spcAft>
                <a:spcPct val="0"/>
              </a:spcAft>
              <a:defRPr sz="2800" b="1">
                <a:solidFill>
                  <a:srgbClr val="0079C1"/>
                </a:solidFill>
                <a:latin typeface="Arial" charset="0"/>
                <a:ea typeface="ＭＳ Ｐゴシック" pitchFamily="48" charset="-128"/>
              </a:defRPr>
            </a:lvl6pPr>
            <a:lvl7pPr marL="914286" algn="l" rtl="0" eaLnBrk="1" fontAlgn="base" hangingPunct="1">
              <a:spcBef>
                <a:spcPct val="0"/>
              </a:spcBef>
              <a:spcAft>
                <a:spcPct val="0"/>
              </a:spcAft>
              <a:defRPr sz="2800" b="1">
                <a:solidFill>
                  <a:srgbClr val="0079C1"/>
                </a:solidFill>
                <a:latin typeface="Arial" charset="0"/>
                <a:ea typeface="ＭＳ Ｐゴシック" pitchFamily="48" charset="-128"/>
              </a:defRPr>
            </a:lvl7pPr>
            <a:lvl8pPr marL="1371430" algn="l" rtl="0" eaLnBrk="1" fontAlgn="base" hangingPunct="1">
              <a:spcBef>
                <a:spcPct val="0"/>
              </a:spcBef>
              <a:spcAft>
                <a:spcPct val="0"/>
              </a:spcAft>
              <a:defRPr sz="2800" b="1">
                <a:solidFill>
                  <a:srgbClr val="0079C1"/>
                </a:solidFill>
                <a:latin typeface="Arial" charset="0"/>
                <a:ea typeface="ＭＳ Ｐゴシック" pitchFamily="48" charset="-128"/>
              </a:defRPr>
            </a:lvl8pPr>
            <a:lvl9pPr marL="1828573" algn="l" rtl="0" eaLnBrk="1" fontAlgn="base" hangingPunct="1">
              <a:spcBef>
                <a:spcPct val="0"/>
              </a:spcBef>
              <a:spcAft>
                <a:spcPct val="0"/>
              </a:spcAft>
              <a:defRPr sz="2800" b="1">
                <a:solidFill>
                  <a:srgbClr val="0079C1"/>
                </a:solidFill>
                <a:latin typeface="Arial" charset="0"/>
                <a:ea typeface="ＭＳ Ｐゴシック" pitchFamily="48" charset="-128"/>
              </a:defRPr>
            </a:lvl9pPr>
          </a:lstStyle>
          <a:p>
            <a:pPr marL="0" marR="0" lvl="0" indent="0" algn="l" defTabSz="554478" rtl="0" eaLnBrk="1" fontAlgn="base" latinLnBrk="0" hangingPunct="1">
              <a:lnSpc>
                <a:spcPct val="100000"/>
              </a:lnSpc>
              <a:spcBef>
                <a:spcPct val="0"/>
              </a:spcBef>
              <a:spcAft>
                <a:spcPct val="0"/>
              </a:spcAft>
              <a:buClrTx/>
              <a:buSzTx/>
              <a:buFontTx/>
              <a:buNone/>
              <a:tabLst/>
              <a:defRPr/>
            </a:pPr>
            <a:r>
              <a:rPr kumimoji="0" lang="en-IN" sz="1600" b="0" i="0" u="none" strike="noStrike" kern="0" cap="none" spc="0" normalizeH="0" baseline="0" noProof="0">
                <a:ln>
                  <a:noFill/>
                </a:ln>
                <a:solidFill>
                  <a:srgbClr val="0070AD"/>
                </a:solidFill>
                <a:effectLst/>
                <a:uLnTx/>
                <a:uFillTx/>
                <a:latin typeface="HelveticaNeueLT Pro 55 Roman" panose="020B0604020202020204"/>
                <a:ea typeface="+mj-ea"/>
                <a:cs typeface="+mj-cs"/>
              </a:rPr>
              <a:t>We spoke to </a:t>
            </a:r>
            <a:r>
              <a:rPr kumimoji="0" lang="en-IN" sz="1600" b="1" i="0" u="none" strike="noStrike" kern="0" cap="none" spc="0" normalizeH="0" baseline="0" noProof="0">
                <a:ln>
                  <a:noFill/>
                </a:ln>
                <a:solidFill>
                  <a:srgbClr val="0070AD"/>
                </a:solidFill>
                <a:effectLst/>
                <a:uLnTx/>
                <a:uFillTx/>
                <a:latin typeface="HelveticaNeueLT Pro 55 Roman" panose="020B0604020202020204"/>
                <a:ea typeface="+mj-ea"/>
                <a:cs typeface="+mj-cs"/>
              </a:rPr>
              <a:t>Industry Members </a:t>
            </a:r>
            <a:r>
              <a:rPr kumimoji="0" lang="en-IN" sz="1600" b="0" i="0" u="none" strike="noStrike" kern="0" cap="none" spc="0" normalizeH="0" baseline="0" noProof="0">
                <a:ln>
                  <a:noFill/>
                </a:ln>
                <a:solidFill>
                  <a:srgbClr val="0070AD"/>
                </a:solidFill>
                <a:effectLst/>
                <a:uLnTx/>
                <a:uFillTx/>
                <a:latin typeface="HelveticaNeueLT Pro 55 Roman" panose="020B0604020202020204"/>
                <a:ea typeface="+mj-ea"/>
                <a:cs typeface="+mj-cs"/>
              </a:rPr>
              <a:t>such as generators, aggregators, platform providers, energy storage companies, and more, at the </a:t>
            </a:r>
            <a:r>
              <a:rPr kumimoji="0" lang="en-GB" sz="1600" b="0" i="0" u="none" strike="noStrike" kern="0" cap="none" spc="0" normalizeH="0" baseline="0" noProof="0">
                <a:ln>
                  <a:noFill/>
                </a:ln>
                <a:solidFill>
                  <a:srgbClr val="0070AD"/>
                </a:solidFill>
                <a:effectLst/>
                <a:uLnTx/>
                <a:uFillTx/>
                <a:latin typeface="HelveticaNeueLT Pro 55 Roman" panose="020B0604020202020204"/>
                <a:ea typeface="+mj-ea"/>
                <a:cs typeface="+mj-cs"/>
              </a:rPr>
              <a:t>Balancing Strategy Capability Quarterly Review</a:t>
            </a:r>
            <a:r>
              <a:rPr kumimoji="0" lang="en-IN" sz="1600" b="0" i="0" u="none" strike="noStrike" kern="0" cap="none" spc="0" normalizeH="0" baseline="0" noProof="0">
                <a:ln>
                  <a:noFill/>
                </a:ln>
                <a:solidFill>
                  <a:srgbClr val="0070AD"/>
                </a:solidFill>
                <a:effectLst/>
                <a:uLnTx/>
                <a:uFillTx/>
                <a:latin typeface="HelveticaNeueLT Pro 55 Roman" panose="020B0604020202020204"/>
                <a:ea typeface="+mj-ea"/>
                <a:cs typeface="+mj-cs"/>
              </a:rPr>
              <a:t>, to gauge interest and validate the benefit REVEAL could bring:</a:t>
            </a:r>
            <a:endParaRPr kumimoji="0" lang="en-GB" sz="1600" b="0" i="0" u="none" strike="noStrike" kern="0" cap="none" spc="0" normalizeH="0" baseline="0" noProof="0">
              <a:ln>
                <a:noFill/>
              </a:ln>
              <a:solidFill>
                <a:srgbClr val="0070AD"/>
              </a:solidFill>
              <a:effectLst/>
              <a:uLnTx/>
              <a:uFillTx/>
              <a:latin typeface="HelveticaNeueLT Pro 55 Roman" panose="020B0604020202020204"/>
              <a:ea typeface="+mj-ea"/>
              <a:cs typeface="+mj-cs"/>
            </a:endParaRPr>
          </a:p>
        </p:txBody>
      </p:sp>
      <p:sp>
        <p:nvSpPr>
          <p:cNvPr id="3" name="Text Placeholder 3">
            <a:extLst>
              <a:ext uri="{FF2B5EF4-FFF2-40B4-BE49-F238E27FC236}">
                <a16:creationId xmlns:a16="http://schemas.microsoft.com/office/drawing/2014/main" id="{9EB3049B-4369-7E23-CA2B-2D7083751FDE}"/>
              </a:ext>
            </a:extLst>
          </p:cNvPr>
          <p:cNvSpPr txBox="1">
            <a:spLocks/>
          </p:cNvSpPr>
          <p:nvPr/>
        </p:nvSpPr>
        <p:spPr>
          <a:xfrm>
            <a:off x="3248709" y="5243703"/>
            <a:ext cx="3864635" cy="1039311"/>
          </a:xfrm>
          <a:prstGeom prst="rect">
            <a:avLst/>
          </a:prstGeom>
        </p:spPr>
        <p:txBody>
          <a:bodyPr/>
          <a:lstStyle>
            <a:lvl1pPr marL="0" indent="0" algn="l" rtl="0" eaLnBrk="1" fontAlgn="base" hangingPunct="1">
              <a:spcBef>
                <a:spcPct val="0"/>
              </a:spcBef>
              <a:spcAft>
                <a:spcPts val="1600"/>
              </a:spcAft>
              <a:buClr>
                <a:schemeClr val="tx1"/>
              </a:buClr>
              <a:buFontTx/>
              <a:buNone/>
              <a:defRPr sz="2400" b="1">
                <a:solidFill>
                  <a:schemeClr val="accent1"/>
                </a:solidFill>
                <a:latin typeface="+mn-lt"/>
                <a:ea typeface="+mn-ea"/>
                <a:cs typeface="+mn-cs"/>
              </a:defRPr>
            </a:lvl1pPr>
            <a:lvl2pPr marL="0" indent="0" algn="l" rtl="0" eaLnBrk="1" fontAlgn="base" hangingPunct="1">
              <a:spcBef>
                <a:spcPct val="0"/>
              </a:spcBef>
              <a:spcAft>
                <a:spcPts val="1600"/>
              </a:spcAft>
              <a:buClr>
                <a:schemeClr val="tx1"/>
              </a:buClr>
              <a:buFontTx/>
              <a:buNone/>
              <a:defRPr sz="2133">
                <a:solidFill>
                  <a:schemeClr val="tx1"/>
                </a:solidFill>
                <a:latin typeface="+mn-lt"/>
                <a:ea typeface="+mn-ea"/>
              </a:defRPr>
            </a:lvl2pPr>
            <a:lvl3pPr marL="359991" indent="-359991" algn="l" rtl="0" eaLnBrk="1" fontAlgn="base" hangingPunct="1">
              <a:spcBef>
                <a:spcPct val="0"/>
              </a:spcBef>
              <a:spcAft>
                <a:spcPts val="1600"/>
              </a:spcAft>
              <a:buClr>
                <a:schemeClr val="accent1"/>
              </a:buClr>
              <a:buFont typeface="Arial" panose="020B0604020202020204" pitchFamily="34" charset="0"/>
              <a:buChar char="•"/>
              <a:defRPr sz="2133">
                <a:solidFill>
                  <a:schemeClr val="tx1"/>
                </a:solidFill>
                <a:latin typeface="+mn-lt"/>
                <a:ea typeface="+mn-ea"/>
              </a:defRPr>
            </a:lvl3pPr>
            <a:lvl4pPr marL="719982" indent="-359991" algn="l" rtl="0" eaLnBrk="1" fontAlgn="base" hangingPunct="1">
              <a:spcBef>
                <a:spcPct val="0"/>
              </a:spcBef>
              <a:spcAft>
                <a:spcPts val="1600"/>
              </a:spcAft>
              <a:buClr>
                <a:schemeClr val="accent1"/>
              </a:buClr>
              <a:buFont typeface="Arial" panose="020B0604020202020204" pitchFamily="34" charset="0"/>
              <a:buChar char="-"/>
              <a:defRPr sz="2133">
                <a:solidFill>
                  <a:schemeClr val="tx1"/>
                </a:solidFill>
                <a:latin typeface="+mn-lt"/>
                <a:ea typeface="+mn-ea"/>
              </a:defRPr>
            </a:lvl4pPr>
            <a:lvl5pPr marL="1079973" indent="-359991" algn="l" rtl="0" eaLnBrk="1" fontAlgn="base" hangingPunct="1">
              <a:spcBef>
                <a:spcPct val="0"/>
              </a:spcBef>
              <a:spcAft>
                <a:spcPts val="1600"/>
              </a:spcAft>
              <a:buClr>
                <a:schemeClr val="accent1"/>
              </a:buClr>
              <a:buFont typeface="Arial" panose="020B0604020202020204" pitchFamily="34" charset="0"/>
              <a:buChar char="◦"/>
              <a:defRPr sz="2133">
                <a:solidFill>
                  <a:schemeClr val="tx1"/>
                </a:solidFill>
                <a:latin typeface="+mn-lt"/>
                <a:ea typeface="+mn-ea"/>
              </a:defRPr>
            </a:lvl5pPr>
            <a:lvl6pPr marL="0" indent="-359991" algn="l" rtl="0" eaLnBrk="1" fontAlgn="base" hangingPunct="1">
              <a:spcBef>
                <a:spcPct val="0"/>
              </a:spcBef>
              <a:spcAft>
                <a:spcPts val="1600"/>
              </a:spcAft>
              <a:buClr>
                <a:schemeClr val="accent1"/>
              </a:buClr>
              <a:buFont typeface="+mj-lt"/>
              <a:buAutoNum type="arabicPeriod"/>
              <a:defRPr sz="2133">
                <a:solidFill>
                  <a:schemeClr val="tx1"/>
                </a:solidFill>
                <a:latin typeface="+mn-lt"/>
                <a:ea typeface="+mn-ea"/>
              </a:defRPr>
            </a:lvl6pPr>
            <a:lvl7pPr marL="719982" indent="-359991" algn="l" rtl="0" eaLnBrk="1" fontAlgn="base" hangingPunct="1">
              <a:spcBef>
                <a:spcPct val="0"/>
              </a:spcBef>
              <a:spcAft>
                <a:spcPts val="1600"/>
              </a:spcAft>
              <a:buClr>
                <a:schemeClr val="accent1"/>
              </a:buClr>
              <a:buFont typeface="+mj-lt"/>
              <a:buAutoNum type="alphaLcPeriod"/>
              <a:defRPr sz="2133">
                <a:solidFill>
                  <a:schemeClr val="tx1"/>
                </a:solidFill>
                <a:latin typeface="+mn-lt"/>
                <a:ea typeface="+mn-ea"/>
              </a:defRPr>
            </a:lvl7pPr>
            <a:lvl8pPr marL="1079973" indent="-359991" algn="l" rtl="0" eaLnBrk="1" fontAlgn="base" hangingPunct="1">
              <a:spcBef>
                <a:spcPct val="0"/>
              </a:spcBef>
              <a:spcAft>
                <a:spcPts val="1600"/>
              </a:spcAft>
              <a:buClr>
                <a:schemeClr val="accent1"/>
              </a:buClr>
              <a:buFont typeface="+mj-lt"/>
              <a:buAutoNum type="romanLcPeriod"/>
              <a:defRPr sz="2133">
                <a:solidFill>
                  <a:schemeClr val="tx1"/>
                </a:solidFill>
                <a:latin typeface="+mn-lt"/>
                <a:ea typeface="+mn-ea"/>
              </a:defRPr>
            </a:lvl8pPr>
            <a:lvl9pPr marL="0" indent="0" algn="l" rtl="0" eaLnBrk="1" fontAlgn="base" hangingPunct="1">
              <a:spcBef>
                <a:spcPct val="0"/>
              </a:spcBef>
              <a:spcAft>
                <a:spcPts val="1600"/>
              </a:spcAft>
              <a:buClr>
                <a:schemeClr val="tx1"/>
              </a:buClr>
              <a:buFontTx/>
              <a:buNone/>
              <a:defRPr sz="3200">
                <a:solidFill>
                  <a:schemeClr val="accent1"/>
                </a:solidFill>
                <a:latin typeface="+mn-lt"/>
                <a:ea typeface="+mn-ea"/>
              </a:defRPr>
            </a:lvl9pPr>
          </a:lstStyle>
          <a:p>
            <a:pPr marL="171446" marR="0" lvl="0" indent="-171446" algn="l" defTabSz="554478" rtl="0" eaLnBrk="1" fontAlgn="base" latinLnBrk="0" hangingPunct="1">
              <a:lnSpc>
                <a:spcPct val="100000"/>
              </a:lnSpc>
              <a:spcBef>
                <a:spcPct val="0"/>
              </a:spcBef>
              <a:spcAft>
                <a:spcPts val="0"/>
              </a:spcAft>
              <a:buClr>
                <a:srgbClr val="454545"/>
              </a:buClr>
              <a:buSzTx/>
              <a:buFont typeface="Arial" panose="020B0604020202020204" pitchFamily="34" charset="0"/>
              <a:buChar char="•"/>
              <a:tabLst/>
              <a:defRPr/>
            </a:pPr>
            <a:endParaRPr kumimoji="0" lang="en-US" sz="1000" b="0" i="0" u="none" strike="noStrike" kern="0" cap="none" spc="0" normalizeH="0" baseline="0" noProof="0">
              <a:ln>
                <a:noFill/>
              </a:ln>
              <a:solidFill>
                <a:srgbClr val="454545">
                  <a:lumMod val="50000"/>
                </a:srgbClr>
              </a:solidFill>
              <a:effectLst/>
              <a:uLnTx/>
              <a:uFillTx/>
              <a:latin typeface="HelveticaNeueLT Pro 55 Roman" panose="020B0604020202020204"/>
              <a:ea typeface="+mn-ea"/>
              <a:cs typeface="+mn-cs"/>
            </a:endParaRPr>
          </a:p>
        </p:txBody>
      </p:sp>
      <p:sp>
        <p:nvSpPr>
          <p:cNvPr id="4" name="Rectangle 3">
            <a:extLst>
              <a:ext uri="{FF2B5EF4-FFF2-40B4-BE49-F238E27FC236}">
                <a16:creationId xmlns:a16="http://schemas.microsoft.com/office/drawing/2014/main" id="{37263E99-AB0B-DFED-2DA9-7EE5E411CF35}"/>
              </a:ext>
            </a:extLst>
          </p:cNvPr>
          <p:cNvSpPr/>
          <p:nvPr/>
        </p:nvSpPr>
        <p:spPr>
          <a:xfrm>
            <a:off x="283741" y="2028197"/>
            <a:ext cx="1955475" cy="4254816"/>
          </a:xfrm>
          <a:prstGeom prst="rect">
            <a:avLst/>
          </a:prstGeom>
          <a:solidFill>
            <a:srgbClr val="0079C1">
              <a:alpha val="26000"/>
            </a:srgbClr>
          </a:solidFill>
          <a:ln w="12700" cap="flat" cmpd="sng" algn="ctr">
            <a:no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rgbClr val="FFFFFF"/>
              </a:solidFill>
              <a:effectLst/>
              <a:uLnTx/>
              <a:uFillTx/>
              <a:latin typeface="HelveticaNeueLT Pro 55 Roman" panose="020B0604020202020204"/>
              <a:ea typeface="Verdana" panose="020B0604030504040204" pitchFamily="34" charset="0"/>
              <a:cs typeface="+mn-cs"/>
            </a:endParaRPr>
          </a:p>
        </p:txBody>
      </p:sp>
      <p:sp>
        <p:nvSpPr>
          <p:cNvPr id="40" name="Rectangle 39">
            <a:extLst>
              <a:ext uri="{FF2B5EF4-FFF2-40B4-BE49-F238E27FC236}">
                <a16:creationId xmlns:a16="http://schemas.microsoft.com/office/drawing/2014/main" id="{382CF518-03DB-463E-82C0-5EBDD774F111}"/>
              </a:ext>
            </a:extLst>
          </p:cNvPr>
          <p:cNvSpPr/>
          <p:nvPr/>
        </p:nvSpPr>
        <p:spPr bwMode="auto">
          <a:xfrm>
            <a:off x="7306574" y="2009288"/>
            <a:ext cx="4639644" cy="4273725"/>
          </a:xfrm>
          <a:prstGeom prst="rect">
            <a:avLst/>
          </a:prstGeom>
          <a:solidFill>
            <a:sysClr val="window" lastClr="FFFFFF"/>
          </a:solidFill>
          <a:ln w="25400" cap="flat" cmpd="sng" algn="ctr">
            <a:solidFill>
              <a:srgbClr val="0079C1"/>
            </a:solidFill>
            <a:prstDash val="solid"/>
            <a:headEnd type="none" w="med" len="med"/>
            <a:tailEnd type="none" w="med" len="med"/>
          </a:ln>
          <a:effectLst/>
        </p:spPr>
        <p:txBody>
          <a:bodyPr vert="horz" wrap="square" lIns="91435" tIns="45719" rIns="91435" bIns="45719" numCol="1" rtlCol="0"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451"/>
              </a:spcAft>
              <a:buClrTx/>
              <a:buSzTx/>
              <a:buFontTx/>
              <a:buNone/>
              <a:tabLst/>
              <a:defRPr/>
            </a:pPr>
            <a:endParaRPr kumimoji="0" lang="en-GB" sz="1800" b="0" i="0" u="none" strike="noStrike" kern="0" cap="none" spc="0" normalizeH="0" baseline="0" noProof="0" err="1">
              <a:ln>
                <a:noFill/>
              </a:ln>
              <a:solidFill>
                <a:prstClr val="white"/>
              </a:solidFill>
              <a:effectLst/>
              <a:uLnTx/>
              <a:uFillTx/>
              <a:latin typeface="HelveticaNeueLT Pro 55 Roman" panose="020B0604020202020204"/>
              <a:ea typeface="+mn-ea"/>
              <a:cs typeface="Arial"/>
            </a:endParaRPr>
          </a:p>
        </p:txBody>
      </p:sp>
      <p:sp>
        <p:nvSpPr>
          <p:cNvPr id="41" name="Rectangle 40">
            <a:extLst>
              <a:ext uri="{FF2B5EF4-FFF2-40B4-BE49-F238E27FC236}">
                <a16:creationId xmlns:a16="http://schemas.microsoft.com/office/drawing/2014/main" id="{7D37F5F0-D964-FD75-0B1E-60746338041C}"/>
              </a:ext>
            </a:extLst>
          </p:cNvPr>
          <p:cNvSpPr/>
          <p:nvPr/>
        </p:nvSpPr>
        <p:spPr bwMode="auto">
          <a:xfrm>
            <a:off x="2276258" y="2009288"/>
            <a:ext cx="4850775" cy="4275268"/>
          </a:xfrm>
          <a:prstGeom prst="rect">
            <a:avLst/>
          </a:prstGeom>
          <a:solidFill>
            <a:sysClr val="window" lastClr="FFFFFF"/>
          </a:solidFill>
          <a:ln w="25400" cap="flat" cmpd="sng" algn="ctr">
            <a:solidFill>
              <a:srgbClr val="0079C1"/>
            </a:solidFill>
            <a:prstDash val="solid"/>
            <a:headEnd type="none" w="med" len="med"/>
            <a:tailEnd type="none" w="med" len="med"/>
          </a:ln>
          <a:effectLst/>
        </p:spPr>
        <p:txBody>
          <a:bodyPr vert="horz" wrap="square" lIns="91435" tIns="45719" rIns="91435" bIns="45719" numCol="1" rtlCol="0"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451"/>
              </a:spcAft>
              <a:buClrTx/>
              <a:buSzTx/>
              <a:buFontTx/>
              <a:buNone/>
              <a:tabLst/>
              <a:defRPr/>
            </a:pPr>
            <a:endParaRPr kumimoji="0" lang="en-GB" sz="1800" b="0" i="0" u="none" strike="noStrike" kern="0" cap="none" spc="0" normalizeH="0" baseline="0" noProof="0">
              <a:ln>
                <a:noFill/>
              </a:ln>
              <a:solidFill>
                <a:prstClr val="white"/>
              </a:solidFill>
              <a:effectLst/>
              <a:uLnTx/>
              <a:uFillTx/>
              <a:latin typeface="HelveticaNeueLT Pro 55 Roman" panose="020B0604020202020204"/>
              <a:ea typeface="+mn-ea"/>
              <a:cs typeface="Arial"/>
            </a:endParaRPr>
          </a:p>
        </p:txBody>
      </p:sp>
      <p:sp>
        <p:nvSpPr>
          <p:cNvPr id="42" name="TextBox 41">
            <a:extLst>
              <a:ext uri="{FF2B5EF4-FFF2-40B4-BE49-F238E27FC236}">
                <a16:creationId xmlns:a16="http://schemas.microsoft.com/office/drawing/2014/main" id="{C0C06201-E981-22E7-603B-3F3C893CE49B}"/>
              </a:ext>
            </a:extLst>
          </p:cNvPr>
          <p:cNvSpPr txBox="1"/>
          <p:nvPr/>
        </p:nvSpPr>
        <p:spPr>
          <a:xfrm>
            <a:off x="1167293" y="5097411"/>
            <a:ext cx="946977" cy="369332"/>
          </a:xfrm>
          <a:prstGeom prst="rect">
            <a:avLst/>
          </a:prstGeom>
          <a:noFill/>
        </p:spPr>
        <p:txBody>
          <a:bodyPr wrap="square" lIns="0" tIns="0" rIns="0" bIns="0" rtlCol="0">
            <a:spAutoFit/>
          </a:bodyPr>
          <a:lstStyle/>
          <a:p>
            <a:pPr marL="0" marR="0" lvl="0" indent="-94498" algn="l" defTabSz="914377"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454545"/>
                </a:solidFill>
                <a:effectLst/>
                <a:uLnTx/>
                <a:uFillTx/>
                <a:latin typeface="HelveticaNeueLT Pro 55 Roman" panose="020B0604020202020204"/>
                <a:ea typeface="Georgia" charset="0"/>
                <a:cs typeface="Georgia" charset="0"/>
              </a:rPr>
              <a:t>Industry Participants</a:t>
            </a:r>
          </a:p>
        </p:txBody>
      </p:sp>
      <p:sp>
        <p:nvSpPr>
          <p:cNvPr id="43" name="TextBox 42">
            <a:extLst>
              <a:ext uri="{FF2B5EF4-FFF2-40B4-BE49-F238E27FC236}">
                <a16:creationId xmlns:a16="http://schemas.microsoft.com/office/drawing/2014/main" id="{02E5B061-BF36-EAA8-8F13-3D32FDB49E31}"/>
              </a:ext>
            </a:extLst>
          </p:cNvPr>
          <p:cNvSpPr txBox="1"/>
          <p:nvPr/>
        </p:nvSpPr>
        <p:spPr>
          <a:xfrm>
            <a:off x="2917007" y="1838322"/>
            <a:ext cx="3644796" cy="307777"/>
          </a:xfrm>
          <a:prstGeom prst="rect">
            <a:avLst/>
          </a:prstGeom>
          <a:solidFill>
            <a:srgbClr val="0079C1"/>
          </a:solid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prstClr val="white"/>
                </a:solidFill>
                <a:effectLst/>
                <a:uLnTx/>
                <a:uFillTx/>
                <a:latin typeface="HelveticaNeueLT Pro 55 Roman" panose="020B0604020202020204"/>
                <a:ea typeface="+mn-ea"/>
                <a:cs typeface="+mn-cs"/>
              </a:rPr>
              <a:t>Key Take-Aways</a:t>
            </a:r>
          </a:p>
        </p:txBody>
      </p:sp>
      <p:sp>
        <p:nvSpPr>
          <p:cNvPr id="44" name="Arrow: Chevron 43">
            <a:extLst>
              <a:ext uri="{FF2B5EF4-FFF2-40B4-BE49-F238E27FC236}">
                <a16:creationId xmlns:a16="http://schemas.microsoft.com/office/drawing/2014/main" id="{5A16777C-34A8-43D0-B298-FB20D21DBC8C}"/>
              </a:ext>
            </a:extLst>
          </p:cNvPr>
          <p:cNvSpPr/>
          <p:nvPr/>
        </p:nvSpPr>
        <p:spPr>
          <a:xfrm>
            <a:off x="2894501" y="3621076"/>
            <a:ext cx="284744" cy="1043999"/>
          </a:xfrm>
          <a:prstGeom prst="chevron">
            <a:avLst>
              <a:gd name="adj" fmla="val 67841"/>
            </a:avLst>
          </a:prstGeom>
          <a:solidFill>
            <a:sysClr val="window" lastClr="FFFFFF"/>
          </a:solidFill>
          <a:ln w="25400" cap="flat" cmpd="sng" algn="ctr">
            <a:noFill/>
            <a:prstDash val="solid"/>
          </a:ln>
          <a:effectLst/>
        </p:spPr>
        <p:txBody>
          <a:bodyPr rtlCol="0" anchor="ctr"/>
          <a:lstStyle/>
          <a:p>
            <a:pPr marL="0" marR="0" lvl="0" indent="0" algn="ctr" defTabSz="554478" rtl="0" eaLnBrk="1" fontAlgn="auto" latinLnBrk="0" hangingPunct="1">
              <a:lnSpc>
                <a:spcPct val="100000"/>
              </a:lnSpc>
              <a:spcBef>
                <a:spcPts val="0"/>
              </a:spcBef>
              <a:spcAft>
                <a:spcPts val="0"/>
              </a:spcAft>
              <a:buClrTx/>
              <a:buSzTx/>
              <a:buFontTx/>
              <a:buNone/>
              <a:tabLst/>
              <a:defRPr/>
            </a:pPr>
            <a:endParaRPr kumimoji="0" lang="en-US" sz="819" b="0" i="0" u="none" strike="noStrike" kern="0" cap="none" spc="0" normalizeH="0" baseline="0" noProof="0">
              <a:ln>
                <a:noFill/>
              </a:ln>
              <a:solidFill>
                <a:srgbClr val="454545"/>
              </a:solidFill>
              <a:effectLst/>
              <a:uLnTx/>
              <a:uFillTx/>
              <a:latin typeface="HelveticaNeueLT Pro 55 Roman" panose="020B0604020202020204"/>
              <a:ea typeface="+mn-ea"/>
              <a:cs typeface="+mn-cs"/>
            </a:endParaRPr>
          </a:p>
        </p:txBody>
      </p:sp>
      <p:sp>
        <p:nvSpPr>
          <p:cNvPr id="45" name="Text Placeholder 3">
            <a:extLst>
              <a:ext uri="{FF2B5EF4-FFF2-40B4-BE49-F238E27FC236}">
                <a16:creationId xmlns:a16="http://schemas.microsoft.com/office/drawing/2014/main" id="{E1783D94-8731-44AD-5227-9FD4483EACA2}"/>
              </a:ext>
            </a:extLst>
          </p:cNvPr>
          <p:cNvSpPr txBox="1">
            <a:spLocks/>
          </p:cNvSpPr>
          <p:nvPr/>
        </p:nvSpPr>
        <p:spPr>
          <a:xfrm>
            <a:off x="3179245" y="2396741"/>
            <a:ext cx="3947787" cy="1039311"/>
          </a:xfrm>
          <a:prstGeom prst="rect">
            <a:avLst/>
          </a:prstGeom>
        </p:spPr>
        <p:txBody>
          <a:bodyPr/>
          <a:lstStyle>
            <a:lvl1pPr marL="0" indent="0" algn="l" rtl="0" eaLnBrk="1" fontAlgn="base" hangingPunct="1">
              <a:spcBef>
                <a:spcPct val="0"/>
              </a:spcBef>
              <a:spcAft>
                <a:spcPts val="1600"/>
              </a:spcAft>
              <a:buClr>
                <a:schemeClr val="tx1"/>
              </a:buClr>
              <a:buFontTx/>
              <a:buNone/>
              <a:defRPr sz="2400" b="1">
                <a:solidFill>
                  <a:schemeClr val="accent1"/>
                </a:solidFill>
                <a:latin typeface="+mn-lt"/>
                <a:ea typeface="+mn-ea"/>
                <a:cs typeface="+mn-cs"/>
              </a:defRPr>
            </a:lvl1pPr>
            <a:lvl2pPr marL="0" indent="0" algn="l" rtl="0" eaLnBrk="1" fontAlgn="base" hangingPunct="1">
              <a:spcBef>
                <a:spcPct val="0"/>
              </a:spcBef>
              <a:spcAft>
                <a:spcPts val="1600"/>
              </a:spcAft>
              <a:buClr>
                <a:schemeClr val="tx1"/>
              </a:buClr>
              <a:buFontTx/>
              <a:buNone/>
              <a:defRPr sz="2133">
                <a:solidFill>
                  <a:schemeClr val="tx1"/>
                </a:solidFill>
                <a:latin typeface="+mn-lt"/>
                <a:ea typeface="+mn-ea"/>
              </a:defRPr>
            </a:lvl2pPr>
            <a:lvl3pPr marL="359991" indent="-359991" algn="l" rtl="0" eaLnBrk="1" fontAlgn="base" hangingPunct="1">
              <a:spcBef>
                <a:spcPct val="0"/>
              </a:spcBef>
              <a:spcAft>
                <a:spcPts val="1600"/>
              </a:spcAft>
              <a:buClr>
                <a:schemeClr val="accent1"/>
              </a:buClr>
              <a:buFont typeface="Arial" panose="020B0604020202020204" pitchFamily="34" charset="0"/>
              <a:buChar char="•"/>
              <a:defRPr sz="2133">
                <a:solidFill>
                  <a:schemeClr val="tx1"/>
                </a:solidFill>
                <a:latin typeface="+mn-lt"/>
                <a:ea typeface="+mn-ea"/>
              </a:defRPr>
            </a:lvl3pPr>
            <a:lvl4pPr marL="719982" indent="-359991" algn="l" rtl="0" eaLnBrk="1" fontAlgn="base" hangingPunct="1">
              <a:spcBef>
                <a:spcPct val="0"/>
              </a:spcBef>
              <a:spcAft>
                <a:spcPts val="1600"/>
              </a:spcAft>
              <a:buClr>
                <a:schemeClr val="accent1"/>
              </a:buClr>
              <a:buFont typeface="Arial" panose="020B0604020202020204" pitchFamily="34" charset="0"/>
              <a:buChar char="-"/>
              <a:defRPr sz="2133">
                <a:solidFill>
                  <a:schemeClr val="tx1"/>
                </a:solidFill>
                <a:latin typeface="+mn-lt"/>
                <a:ea typeface="+mn-ea"/>
              </a:defRPr>
            </a:lvl4pPr>
            <a:lvl5pPr marL="1079973" indent="-359991" algn="l" rtl="0" eaLnBrk="1" fontAlgn="base" hangingPunct="1">
              <a:spcBef>
                <a:spcPct val="0"/>
              </a:spcBef>
              <a:spcAft>
                <a:spcPts val="1600"/>
              </a:spcAft>
              <a:buClr>
                <a:schemeClr val="accent1"/>
              </a:buClr>
              <a:buFont typeface="Arial" panose="020B0604020202020204" pitchFamily="34" charset="0"/>
              <a:buChar char="◦"/>
              <a:defRPr sz="2133">
                <a:solidFill>
                  <a:schemeClr val="tx1"/>
                </a:solidFill>
                <a:latin typeface="+mn-lt"/>
                <a:ea typeface="+mn-ea"/>
              </a:defRPr>
            </a:lvl5pPr>
            <a:lvl6pPr marL="0" indent="-359991" algn="l" rtl="0" eaLnBrk="1" fontAlgn="base" hangingPunct="1">
              <a:spcBef>
                <a:spcPct val="0"/>
              </a:spcBef>
              <a:spcAft>
                <a:spcPts val="1600"/>
              </a:spcAft>
              <a:buClr>
                <a:schemeClr val="accent1"/>
              </a:buClr>
              <a:buFont typeface="+mj-lt"/>
              <a:buAutoNum type="arabicPeriod"/>
              <a:defRPr sz="2133">
                <a:solidFill>
                  <a:schemeClr val="tx1"/>
                </a:solidFill>
                <a:latin typeface="+mn-lt"/>
                <a:ea typeface="+mn-ea"/>
              </a:defRPr>
            </a:lvl6pPr>
            <a:lvl7pPr marL="719982" indent="-359991" algn="l" rtl="0" eaLnBrk="1" fontAlgn="base" hangingPunct="1">
              <a:spcBef>
                <a:spcPct val="0"/>
              </a:spcBef>
              <a:spcAft>
                <a:spcPts val="1600"/>
              </a:spcAft>
              <a:buClr>
                <a:schemeClr val="accent1"/>
              </a:buClr>
              <a:buFont typeface="+mj-lt"/>
              <a:buAutoNum type="alphaLcPeriod"/>
              <a:defRPr sz="2133">
                <a:solidFill>
                  <a:schemeClr val="tx1"/>
                </a:solidFill>
                <a:latin typeface="+mn-lt"/>
                <a:ea typeface="+mn-ea"/>
              </a:defRPr>
            </a:lvl7pPr>
            <a:lvl8pPr marL="1079973" indent="-359991" algn="l" rtl="0" eaLnBrk="1" fontAlgn="base" hangingPunct="1">
              <a:spcBef>
                <a:spcPct val="0"/>
              </a:spcBef>
              <a:spcAft>
                <a:spcPts val="1600"/>
              </a:spcAft>
              <a:buClr>
                <a:schemeClr val="accent1"/>
              </a:buClr>
              <a:buFont typeface="+mj-lt"/>
              <a:buAutoNum type="romanLcPeriod"/>
              <a:defRPr sz="2133">
                <a:solidFill>
                  <a:schemeClr val="tx1"/>
                </a:solidFill>
                <a:latin typeface="+mn-lt"/>
                <a:ea typeface="+mn-ea"/>
              </a:defRPr>
            </a:lvl8pPr>
            <a:lvl9pPr marL="0" indent="0" algn="l" rtl="0" eaLnBrk="1" fontAlgn="base" hangingPunct="1">
              <a:spcBef>
                <a:spcPct val="0"/>
              </a:spcBef>
              <a:spcAft>
                <a:spcPts val="1600"/>
              </a:spcAft>
              <a:buClr>
                <a:schemeClr val="tx1"/>
              </a:buClr>
              <a:buFontTx/>
              <a:buNone/>
              <a:defRPr sz="3200">
                <a:solidFill>
                  <a:schemeClr val="accent1"/>
                </a:solidFill>
                <a:latin typeface="+mn-lt"/>
                <a:ea typeface="+mn-ea"/>
              </a:defRPr>
            </a:lvl9pPr>
          </a:lstStyle>
          <a:p>
            <a:pPr marL="171446" marR="0" lvl="0" indent="-171446" algn="l" defTabSz="554478" rtl="0" eaLnBrk="1" fontAlgn="base" latinLnBrk="0" hangingPunct="1">
              <a:lnSpc>
                <a:spcPct val="100000"/>
              </a:lnSpc>
              <a:spcBef>
                <a:spcPct val="0"/>
              </a:spcBef>
              <a:spcAft>
                <a:spcPts val="0"/>
              </a:spcAft>
              <a:buClr>
                <a:srgbClr val="454545"/>
              </a:buClr>
              <a:buSzTx/>
              <a:buFont typeface="Arial" panose="020B0604020202020204" pitchFamily="34" charset="0"/>
              <a:buChar char="•"/>
              <a:tabLst/>
              <a:defRPr/>
            </a:pPr>
            <a:endParaRPr kumimoji="0" lang="en-US" sz="1000" b="0" i="0" u="none" strike="noStrike" kern="0" cap="none" spc="0" normalizeH="0" baseline="0" noProof="0">
              <a:ln>
                <a:noFill/>
              </a:ln>
              <a:solidFill>
                <a:srgbClr val="454545">
                  <a:lumMod val="50000"/>
                </a:srgbClr>
              </a:solidFill>
              <a:effectLst/>
              <a:uLnTx/>
              <a:uFillTx/>
              <a:latin typeface="HelveticaNeueLT Pro 55 Roman" panose="020B0604020202020204"/>
              <a:ea typeface="+mn-ea"/>
              <a:cs typeface="+mn-cs"/>
            </a:endParaRPr>
          </a:p>
        </p:txBody>
      </p:sp>
      <p:sp>
        <p:nvSpPr>
          <p:cNvPr id="46" name="Text Placeholder 2">
            <a:extLst>
              <a:ext uri="{FF2B5EF4-FFF2-40B4-BE49-F238E27FC236}">
                <a16:creationId xmlns:a16="http://schemas.microsoft.com/office/drawing/2014/main" id="{BBDD3740-8D8E-BD86-992F-17962D1DB841}"/>
              </a:ext>
            </a:extLst>
          </p:cNvPr>
          <p:cNvSpPr txBox="1">
            <a:spLocks/>
          </p:cNvSpPr>
          <p:nvPr/>
        </p:nvSpPr>
        <p:spPr>
          <a:xfrm>
            <a:off x="3152425" y="2231077"/>
            <a:ext cx="2047009" cy="266623"/>
          </a:xfrm>
          <a:prstGeom prst="rect">
            <a:avLst/>
          </a:prstGeom>
        </p:spPr>
        <p:txBody>
          <a:bodyPr/>
          <a:lstStyle>
            <a:lvl1pPr marL="0" indent="0" algn="l" rtl="0" eaLnBrk="1" fontAlgn="base" hangingPunct="1">
              <a:spcBef>
                <a:spcPct val="0"/>
              </a:spcBef>
              <a:spcAft>
                <a:spcPts val="1600"/>
              </a:spcAft>
              <a:buClr>
                <a:schemeClr val="tx1"/>
              </a:buClr>
              <a:buFontTx/>
              <a:buNone/>
              <a:defRPr sz="2400" b="1">
                <a:solidFill>
                  <a:schemeClr val="accent1"/>
                </a:solidFill>
                <a:latin typeface="+mn-lt"/>
                <a:ea typeface="+mn-ea"/>
                <a:cs typeface="+mn-cs"/>
              </a:defRPr>
            </a:lvl1pPr>
            <a:lvl2pPr marL="0" indent="0" algn="l" rtl="0" eaLnBrk="1" fontAlgn="base" hangingPunct="1">
              <a:spcBef>
                <a:spcPct val="0"/>
              </a:spcBef>
              <a:spcAft>
                <a:spcPts val="1600"/>
              </a:spcAft>
              <a:buClr>
                <a:schemeClr val="tx1"/>
              </a:buClr>
              <a:buFontTx/>
              <a:buNone/>
              <a:defRPr sz="2133">
                <a:solidFill>
                  <a:schemeClr val="tx1"/>
                </a:solidFill>
                <a:latin typeface="+mn-lt"/>
                <a:ea typeface="+mn-ea"/>
              </a:defRPr>
            </a:lvl2pPr>
            <a:lvl3pPr marL="359991" indent="-359991" algn="l" rtl="0" eaLnBrk="1" fontAlgn="base" hangingPunct="1">
              <a:spcBef>
                <a:spcPct val="0"/>
              </a:spcBef>
              <a:spcAft>
                <a:spcPts val="1600"/>
              </a:spcAft>
              <a:buClr>
                <a:schemeClr val="accent1"/>
              </a:buClr>
              <a:buFont typeface="Arial" panose="020B0604020202020204" pitchFamily="34" charset="0"/>
              <a:buChar char="•"/>
              <a:defRPr sz="2133">
                <a:solidFill>
                  <a:schemeClr val="tx1"/>
                </a:solidFill>
                <a:latin typeface="+mn-lt"/>
                <a:ea typeface="+mn-ea"/>
              </a:defRPr>
            </a:lvl3pPr>
            <a:lvl4pPr marL="719982" indent="-359991" algn="l" rtl="0" eaLnBrk="1" fontAlgn="base" hangingPunct="1">
              <a:spcBef>
                <a:spcPct val="0"/>
              </a:spcBef>
              <a:spcAft>
                <a:spcPts val="1600"/>
              </a:spcAft>
              <a:buClr>
                <a:schemeClr val="accent1"/>
              </a:buClr>
              <a:buFont typeface="Arial" panose="020B0604020202020204" pitchFamily="34" charset="0"/>
              <a:buChar char="-"/>
              <a:defRPr sz="2133">
                <a:solidFill>
                  <a:schemeClr val="tx1"/>
                </a:solidFill>
                <a:latin typeface="+mn-lt"/>
                <a:ea typeface="+mn-ea"/>
              </a:defRPr>
            </a:lvl4pPr>
            <a:lvl5pPr marL="1079973" indent="-359991" algn="l" rtl="0" eaLnBrk="1" fontAlgn="base" hangingPunct="1">
              <a:spcBef>
                <a:spcPct val="0"/>
              </a:spcBef>
              <a:spcAft>
                <a:spcPts val="1600"/>
              </a:spcAft>
              <a:buClr>
                <a:schemeClr val="accent1"/>
              </a:buClr>
              <a:buFont typeface="Arial" panose="020B0604020202020204" pitchFamily="34" charset="0"/>
              <a:buChar char="◦"/>
              <a:defRPr sz="2133">
                <a:solidFill>
                  <a:schemeClr val="tx1"/>
                </a:solidFill>
                <a:latin typeface="+mn-lt"/>
                <a:ea typeface="+mn-ea"/>
              </a:defRPr>
            </a:lvl5pPr>
            <a:lvl6pPr marL="0" indent="-359991" algn="l" rtl="0" eaLnBrk="1" fontAlgn="base" hangingPunct="1">
              <a:spcBef>
                <a:spcPct val="0"/>
              </a:spcBef>
              <a:spcAft>
                <a:spcPts val="1600"/>
              </a:spcAft>
              <a:buClr>
                <a:schemeClr val="accent1"/>
              </a:buClr>
              <a:buFont typeface="+mj-lt"/>
              <a:buAutoNum type="arabicPeriod"/>
              <a:defRPr sz="2133">
                <a:solidFill>
                  <a:schemeClr val="tx1"/>
                </a:solidFill>
                <a:latin typeface="+mn-lt"/>
                <a:ea typeface="+mn-ea"/>
              </a:defRPr>
            </a:lvl6pPr>
            <a:lvl7pPr marL="719982" indent="-359991" algn="l" rtl="0" eaLnBrk="1" fontAlgn="base" hangingPunct="1">
              <a:spcBef>
                <a:spcPct val="0"/>
              </a:spcBef>
              <a:spcAft>
                <a:spcPts val="1600"/>
              </a:spcAft>
              <a:buClr>
                <a:schemeClr val="accent1"/>
              </a:buClr>
              <a:buFont typeface="+mj-lt"/>
              <a:buAutoNum type="alphaLcPeriod"/>
              <a:defRPr sz="2133">
                <a:solidFill>
                  <a:schemeClr val="tx1"/>
                </a:solidFill>
                <a:latin typeface="+mn-lt"/>
                <a:ea typeface="+mn-ea"/>
              </a:defRPr>
            </a:lvl7pPr>
            <a:lvl8pPr marL="1079973" indent="-359991" algn="l" rtl="0" eaLnBrk="1" fontAlgn="base" hangingPunct="1">
              <a:spcBef>
                <a:spcPct val="0"/>
              </a:spcBef>
              <a:spcAft>
                <a:spcPts val="1600"/>
              </a:spcAft>
              <a:buClr>
                <a:schemeClr val="accent1"/>
              </a:buClr>
              <a:buFont typeface="+mj-lt"/>
              <a:buAutoNum type="romanLcPeriod"/>
              <a:defRPr sz="2133">
                <a:solidFill>
                  <a:schemeClr val="tx1"/>
                </a:solidFill>
                <a:latin typeface="+mn-lt"/>
                <a:ea typeface="+mn-ea"/>
              </a:defRPr>
            </a:lvl8pPr>
            <a:lvl9pPr marL="0" indent="0" algn="l" rtl="0" eaLnBrk="1" fontAlgn="base" hangingPunct="1">
              <a:spcBef>
                <a:spcPct val="0"/>
              </a:spcBef>
              <a:spcAft>
                <a:spcPts val="1600"/>
              </a:spcAft>
              <a:buClr>
                <a:schemeClr val="tx1"/>
              </a:buClr>
              <a:buFontTx/>
              <a:buNone/>
              <a:defRPr sz="3200">
                <a:solidFill>
                  <a:schemeClr val="accent1"/>
                </a:solidFill>
                <a:latin typeface="+mn-lt"/>
                <a:ea typeface="+mn-ea"/>
              </a:defRPr>
            </a:lvl9pPr>
          </a:lstStyle>
          <a:p>
            <a:pPr marL="0" marR="0" lvl="0" indent="0" algn="l" defTabSz="554478" rtl="0" eaLnBrk="1" fontAlgn="base" latinLnBrk="0" hangingPunct="1">
              <a:lnSpc>
                <a:spcPct val="100000"/>
              </a:lnSpc>
              <a:spcBef>
                <a:spcPct val="0"/>
              </a:spcBef>
              <a:spcAft>
                <a:spcPts val="2133"/>
              </a:spcAft>
              <a:buClr>
                <a:srgbClr val="454545"/>
              </a:buClr>
              <a:buSzTx/>
              <a:buFontTx/>
              <a:buNone/>
              <a:tabLst/>
              <a:defRPr/>
            </a:pPr>
            <a:r>
              <a:rPr kumimoji="0" lang="en-US" sz="1333" b="1" i="0" u="none" strike="noStrike" kern="0" cap="none" spc="0" normalizeH="0" baseline="0" noProof="0">
                <a:ln>
                  <a:noFill/>
                </a:ln>
                <a:solidFill>
                  <a:srgbClr val="0079C1"/>
                </a:solidFill>
                <a:effectLst/>
                <a:uLnTx/>
                <a:uFillTx/>
                <a:latin typeface="HelveticaNeueLT Pro 55 Roman" panose="020B0604020202020204"/>
                <a:ea typeface="+mn-ea"/>
                <a:cs typeface="+mn-cs"/>
              </a:rPr>
              <a:t>Problems</a:t>
            </a:r>
          </a:p>
        </p:txBody>
      </p:sp>
      <p:sp>
        <p:nvSpPr>
          <p:cNvPr id="47" name="Text Placeholder 2">
            <a:extLst>
              <a:ext uri="{FF2B5EF4-FFF2-40B4-BE49-F238E27FC236}">
                <a16:creationId xmlns:a16="http://schemas.microsoft.com/office/drawing/2014/main" id="{4A2392F5-ADE1-E11C-1965-0A51D7C1E37B}"/>
              </a:ext>
            </a:extLst>
          </p:cNvPr>
          <p:cNvSpPr txBox="1">
            <a:spLocks/>
          </p:cNvSpPr>
          <p:nvPr/>
        </p:nvSpPr>
        <p:spPr>
          <a:xfrm>
            <a:off x="3134593" y="3559727"/>
            <a:ext cx="3190009" cy="227267"/>
          </a:xfrm>
          <a:prstGeom prst="rect">
            <a:avLst/>
          </a:prstGeom>
        </p:spPr>
        <p:txBody>
          <a:bodyPr/>
          <a:lstStyle>
            <a:lvl1pPr marL="0" indent="0" algn="l" rtl="0" eaLnBrk="1" fontAlgn="base" hangingPunct="1">
              <a:spcBef>
                <a:spcPct val="0"/>
              </a:spcBef>
              <a:spcAft>
                <a:spcPts val="1600"/>
              </a:spcAft>
              <a:buClr>
                <a:schemeClr val="tx1"/>
              </a:buClr>
              <a:buFontTx/>
              <a:buNone/>
              <a:defRPr sz="2400" b="1">
                <a:solidFill>
                  <a:schemeClr val="accent1"/>
                </a:solidFill>
                <a:latin typeface="+mn-lt"/>
                <a:ea typeface="+mn-ea"/>
                <a:cs typeface="+mn-cs"/>
              </a:defRPr>
            </a:lvl1pPr>
            <a:lvl2pPr marL="0" indent="0" algn="l" rtl="0" eaLnBrk="1" fontAlgn="base" hangingPunct="1">
              <a:spcBef>
                <a:spcPct val="0"/>
              </a:spcBef>
              <a:spcAft>
                <a:spcPts val="1600"/>
              </a:spcAft>
              <a:buClr>
                <a:schemeClr val="tx1"/>
              </a:buClr>
              <a:buFontTx/>
              <a:buNone/>
              <a:defRPr sz="2133">
                <a:solidFill>
                  <a:schemeClr val="tx1"/>
                </a:solidFill>
                <a:latin typeface="+mn-lt"/>
                <a:ea typeface="+mn-ea"/>
              </a:defRPr>
            </a:lvl2pPr>
            <a:lvl3pPr marL="359991" indent="-359991" algn="l" rtl="0" eaLnBrk="1" fontAlgn="base" hangingPunct="1">
              <a:spcBef>
                <a:spcPct val="0"/>
              </a:spcBef>
              <a:spcAft>
                <a:spcPts val="1600"/>
              </a:spcAft>
              <a:buClr>
                <a:schemeClr val="accent1"/>
              </a:buClr>
              <a:buFont typeface="Arial" panose="020B0604020202020204" pitchFamily="34" charset="0"/>
              <a:buChar char="•"/>
              <a:defRPr sz="2133">
                <a:solidFill>
                  <a:schemeClr val="tx1"/>
                </a:solidFill>
                <a:latin typeface="+mn-lt"/>
                <a:ea typeface="+mn-ea"/>
              </a:defRPr>
            </a:lvl3pPr>
            <a:lvl4pPr marL="719982" indent="-359991" algn="l" rtl="0" eaLnBrk="1" fontAlgn="base" hangingPunct="1">
              <a:spcBef>
                <a:spcPct val="0"/>
              </a:spcBef>
              <a:spcAft>
                <a:spcPts val="1600"/>
              </a:spcAft>
              <a:buClr>
                <a:schemeClr val="accent1"/>
              </a:buClr>
              <a:buFont typeface="Arial" panose="020B0604020202020204" pitchFamily="34" charset="0"/>
              <a:buChar char="-"/>
              <a:defRPr sz="2133">
                <a:solidFill>
                  <a:schemeClr val="tx1"/>
                </a:solidFill>
                <a:latin typeface="+mn-lt"/>
                <a:ea typeface="+mn-ea"/>
              </a:defRPr>
            </a:lvl4pPr>
            <a:lvl5pPr marL="1079973" indent="-359991" algn="l" rtl="0" eaLnBrk="1" fontAlgn="base" hangingPunct="1">
              <a:spcBef>
                <a:spcPct val="0"/>
              </a:spcBef>
              <a:spcAft>
                <a:spcPts val="1600"/>
              </a:spcAft>
              <a:buClr>
                <a:schemeClr val="accent1"/>
              </a:buClr>
              <a:buFont typeface="Arial" panose="020B0604020202020204" pitchFamily="34" charset="0"/>
              <a:buChar char="◦"/>
              <a:defRPr sz="2133">
                <a:solidFill>
                  <a:schemeClr val="tx1"/>
                </a:solidFill>
                <a:latin typeface="+mn-lt"/>
                <a:ea typeface="+mn-ea"/>
              </a:defRPr>
            </a:lvl5pPr>
            <a:lvl6pPr marL="0" indent="-359991" algn="l" rtl="0" eaLnBrk="1" fontAlgn="base" hangingPunct="1">
              <a:spcBef>
                <a:spcPct val="0"/>
              </a:spcBef>
              <a:spcAft>
                <a:spcPts val="1600"/>
              </a:spcAft>
              <a:buClr>
                <a:schemeClr val="accent1"/>
              </a:buClr>
              <a:buFont typeface="+mj-lt"/>
              <a:buAutoNum type="arabicPeriod"/>
              <a:defRPr sz="2133">
                <a:solidFill>
                  <a:schemeClr val="tx1"/>
                </a:solidFill>
                <a:latin typeface="+mn-lt"/>
                <a:ea typeface="+mn-ea"/>
              </a:defRPr>
            </a:lvl6pPr>
            <a:lvl7pPr marL="719982" indent="-359991" algn="l" rtl="0" eaLnBrk="1" fontAlgn="base" hangingPunct="1">
              <a:spcBef>
                <a:spcPct val="0"/>
              </a:spcBef>
              <a:spcAft>
                <a:spcPts val="1600"/>
              </a:spcAft>
              <a:buClr>
                <a:schemeClr val="accent1"/>
              </a:buClr>
              <a:buFont typeface="+mj-lt"/>
              <a:buAutoNum type="alphaLcPeriod"/>
              <a:defRPr sz="2133">
                <a:solidFill>
                  <a:schemeClr val="tx1"/>
                </a:solidFill>
                <a:latin typeface="+mn-lt"/>
                <a:ea typeface="+mn-ea"/>
              </a:defRPr>
            </a:lvl7pPr>
            <a:lvl8pPr marL="1079973" indent="-359991" algn="l" rtl="0" eaLnBrk="1" fontAlgn="base" hangingPunct="1">
              <a:spcBef>
                <a:spcPct val="0"/>
              </a:spcBef>
              <a:spcAft>
                <a:spcPts val="1600"/>
              </a:spcAft>
              <a:buClr>
                <a:schemeClr val="accent1"/>
              </a:buClr>
              <a:buFont typeface="+mj-lt"/>
              <a:buAutoNum type="romanLcPeriod"/>
              <a:defRPr sz="2133">
                <a:solidFill>
                  <a:schemeClr val="tx1"/>
                </a:solidFill>
                <a:latin typeface="+mn-lt"/>
                <a:ea typeface="+mn-ea"/>
              </a:defRPr>
            </a:lvl8pPr>
            <a:lvl9pPr marL="0" indent="0" algn="l" rtl="0" eaLnBrk="1" fontAlgn="base" hangingPunct="1">
              <a:spcBef>
                <a:spcPct val="0"/>
              </a:spcBef>
              <a:spcAft>
                <a:spcPts val="1600"/>
              </a:spcAft>
              <a:buClr>
                <a:schemeClr val="tx1"/>
              </a:buClr>
              <a:buFontTx/>
              <a:buNone/>
              <a:defRPr sz="3200">
                <a:solidFill>
                  <a:schemeClr val="accent1"/>
                </a:solidFill>
                <a:latin typeface="+mn-lt"/>
                <a:ea typeface="+mn-ea"/>
              </a:defRPr>
            </a:lvl9pPr>
          </a:lstStyle>
          <a:p>
            <a:pPr marL="0" marR="0" lvl="0" indent="0" algn="l" defTabSz="554478" rtl="0" eaLnBrk="1" fontAlgn="base" latinLnBrk="0" hangingPunct="1">
              <a:lnSpc>
                <a:spcPct val="100000"/>
              </a:lnSpc>
              <a:spcBef>
                <a:spcPct val="0"/>
              </a:spcBef>
              <a:spcAft>
                <a:spcPts val="2133"/>
              </a:spcAft>
              <a:buClr>
                <a:srgbClr val="454545"/>
              </a:buClr>
              <a:buSzTx/>
              <a:buFontTx/>
              <a:buNone/>
              <a:tabLst/>
              <a:defRPr/>
            </a:pPr>
            <a:r>
              <a:rPr kumimoji="0" lang="en-US" sz="1333" b="1" i="0" u="none" strike="noStrike" kern="0" cap="none" spc="0" normalizeH="0" baseline="0" noProof="0">
                <a:ln>
                  <a:noFill/>
                </a:ln>
                <a:solidFill>
                  <a:srgbClr val="F26522"/>
                </a:solidFill>
                <a:effectLst/>
                <a:uLnTx/>
                <a:uFillTx/>
                <a:latin typeface="HelveticaNeueLT Pro 55 Roman" panose="020B0604020202020204"/>
                <a:ea typeface="+mn-ea"/>
                <a:cs typeface="+mn-cs"/>
              </a:rPr>
              <a:t>Vision</a:t>
            </a:r>
            <a:endParaRPr kumimoji="0" lang="en-US" sz="1333" b="1" i="0" u="none" strike="noStrike" kern="0" cap="none" spc="0" normalizeH="0" baseline="0" noProof="0">
              <a:ln>
                <a:noFill/>
              </a:ln>
              <a:solidFill>
                <a:srgbClr val="0079C1"/>
              </a:solidFill>
              <a:effectLst/>
              <a:uLnTx/>
              <a:uFillTx/>
              <a:latin typeface="HelveticaNeueLT Pro 55 Roman" panose="020B0604020202020204"/>
              <a:ea typeface="+mn-ea"/>
              <a:cs typeface="+mn-cs"/>
            </a:endParaRPr>
          </a:p>
        </p:txBody>
      </p:sp>
      <p:sp>
        <p:nvSpPr>
          <p:cNvPr id="48" name="Text Placeholder 3">
            <a:extLst>
              <a:ext uri="{FF2B5EF4-FFF2-40B4-BE49-F238E27FC236}">
                <a16:creationId xmlns:a16="http://schemas.microsoft.com/office/drawing/2014/main" id="{23412C1D-7D39-15AB-A592-136DCCAEE4BF}"/>
              </a:ext>
            </a:extLst>
          </p:cNvPr>
          <p:cNvSpPr txBox="1">
            <a:spLocks/>
          </p:cNvSpPr>
          <p:nvPr/>
        </p:nvSpPr>
        <p:spPr>
          <a:xfrm>
            <a:off x="3253349" y="3767008"/>
            <a:ext cx="3778348" cy="1039311"/>
          </a:xfrm>
          <a:prstGeom prst="rect">
            <a:avLst/>
          </a:prstGeom>
        </p:spPr>
        <p:txBody>
          <a:bodyPr/>
          <a:lstStyle>
            <a:lvl1pPr marL="0" indent="0" algn="l" rtl="0" eaLnBrk="1" fontAlgn="base" hangingPunct="1">
              <a:spcBef>
                <a:spcPct val="0"/>
              </a:spcBef>
              <a:spcAft>
                <a:spcPts val="1600"/>
              </a:spcAft>
              <a:buClr>
                <a:schemeClr val="tx1"/>
              </a:buClr>
              <a:buFontTx/>
              <a:buNone/>
              <a:defRPr sz="2400" b="1">
                <a:solidFill>
                  <a:schemeClr val="accent1"/>
                </a:solidFill>
                <a:latin typeface="+mn-lt"/>
                <a:ea typeface="+mn-ea"/>
                <a:cs typeface="+mn-cs"/>
              </a:defRPr>
            </a:lvl1pPr>
            <a:lvl2pPr marL="0" indent="0" algn="l" rtl="0" eaLnBrk="1" fontAlgn="base" hangingPunct="1">
              <a:spcBef>
                <a:spcPct val="0"/>
              </a:spcBef>
              <a:spcAft>
                <a:spcPts val="1600"/>
              </a:spcAft>
              <a:buClr>
                <a:schemeClr val="tx1"/>
              </a:buClr>
              <a:buFontTx/>
              <a:buNone/>
              <a:defRPr sz="2133">
                <a:solidFill>
                  <a:schemeClr val="tx1"/>
                </a:solidFill>
                <a:latin typeface="+mn-lt"/>
                <a:ea typeface="+mn-ea"/>
              </a:defRPr>
            </a:lvl2pPr>
            <a:lvl3pPr marL="359991" indent="-359991" algn="l" rtl="0" eaLnBrk="1" fontAlgn="base" hangingPunct="1">
              <a:spcBef>
                <a:spcPct val="0"/>
              </a:spcBef>
              <a:spcAft>
                <a:spcPts val="1600"/>
              </a:spcAft>
              <a:buClr>
                <a:schemeClr val="accent1"/>
              </a:buClr>
              <a:buFont typeface="Arial" panose="020B0604020202020204" pitchFamily="34" charset="0"/>
              <a:buChar char="•"/>
              <a:defRPr sz="2133">
                <a:solidFill>
                  <a:schemeClr val="tx1"/>
                </a:solidFill>
                <a:latin typeface="+mn-lt"/>
                <a:ea typeface="+mn-ea"/>
              </a:defRPr>
            </a:lvl3pPr>
            <a:lvl4pPr marL="719982" indent="-359991" algn="l" rtl="0" eaLnBrk="1" fontAlgn="base" hangingPunct="1">
              <a:spcBef>
                <a:spcPct val="0"/>
              </a:spcBef>
              <a:spcAft>
                <a:spcPts val="1600"/>
              </a:spcAft>
              <a:buClr>
                <a:schemeClr val="accent1"/>
              </a:buClr>
              <a:buFont typeface="Arial" panose="020B0604020202020204" pitchFamily="34" charset="0"/>
              <a:buChar char="-"/>
              <a:defRPr sz="2133">
                <a:solidFill>
                  <a:schemeClr val="tx1"/>
                </a:solidFill>
                <a:latin typeface="+mn-lt"/>
                <a:ea typeface="+mn-ea"/>
              </a:defRPr>
            </a:lvl4pPr>
            <a:lvl5pPr marL="1079973" indent="-359991" algn="l" rtl="0" eaLnBrk="1" fontAlgn="base" hangingPunct="1">
              <a:spcBef>
                <a:spcPct val="0"/>
              </a:spcBef>
              <a:spcAft>
                <a:spcPts val="1600"/>
              </a:spcAft>
              <a:buClr>
                <a:schemeClr val="accent1"/>
              </a:buClr>
              <a:buFont typeface="Arial" panose="020B0604020202020204" pitchFamily="34" charset="0"/>
              <a:buChar char="◦"/>
              <a:defRPr sz="2133">
                <a:solidFill>
                  <a:schemeClr val="tx1"/>
                </a:solidFill>
                <a:latin typeface="+mn-lt"/>
                <a:ea typeface="+mn-ea"/>
              </a:defRPr>
            </a:lvl5pPr>
            <a:lvl6pPr marL="0" indent="-359991" algn="l" rtl="0" eaLnBrk="1" fontAlgn="base" hangingPunct="1">
              <a:spcBef>
                <a:spcPct val="0"/>
              </a:spcBef>
              <a:spcAft>
                <a:spcPts val="1600"/>
              </a:spcAft>
              <a:buClr>
                <a:schemeClr val="accent1"/>
              </a:buClr>
              <a:buFont typeface="+mj-lt"/>
              <a:buAutoNum type="arabicPeriod"/>
              <a:defRPr sz="2133">
                <a:solidFill>
                  <a:schemeClr val="tx1"/>
                </a:solidFill>
                <a:latin typeface="+mn-lt"/>
                <a:ea typeface="+mn-ea"/>
              </a:defRPr>
            </a:lvl6pPr>
            <a:lvl7pPr marL="719982" indent="-359991" algn="l" rtl="0" eaLnBrk="1" fontAlgn="base" hangingPunct="1">
              <a:spcBef>
                <a:spcPct val="0"/>
              </a:spcBef>
              <a:spcAft>
                <a:spcPts val="1600"/>
              </a:spcAft>
              <a:buClr>
                <a:schemeClr val="accent1"/>
              </a:buClr>
              <a:buFont typeface="+mj-lt"/>
              <a:buAutoNum type="alphaLcPeriod"/>
              <a:defRPr sz="2133">
                <a:solidFill>
                  <a:schemeClr val="tx1"/>
                </a:solidFill>
                <a:latin typeface="+mn-lt"/>
                <a:ea typeface="+mn-ea"/>
              </a:defRPr>
            </a:lvl7pPr>
            <a:lvl8pPr marL="1079973" indent="-359991" algn="l" rtl="0" eaLnBrk="1" fontAlgn="base" hangingPunct="1">
              <a:spcBef>
                <a:spcPct val="0"/>
              </a:spcBef>
              <a:spcAft>
                <a:spcPts val="1600"/>
              </a:spcAft>
              <a:buClr>
                <a:schemeClr val="accent1"/>
              </a:buClr>
              <a:buFont typeface="+mj-lt"/>
              <a:buAutoNum type="romanLcPeriod"/>
              <a:defRPr sz="2133">
                <a:solidFill>
                  <a:schemeClr val="tx1"/>
                </a:solidFill>
                <a:latin typeface="+mn-lt"/>
                <a:ea typeface="+mn-ea"/>
              </a:defRPr>
            </a:lvl8pPr>
            <a:lvl9pPr marL="0" indent="0" algn="l" rtl="0" eaLnBrk="1" fontAlgn="base" hangingPunct="1">
              <a:spcBef>
                <a:spcPct val="0"/>
              </a:spcBef>
              <a:spcAft>
                <a:spcPts val="1600"/>
              </a:spcAft>
              <a:buClr>
                <a:schemeClr val="tx1"/>
              </a:buClr>
              <a:buFontTx/>
              <a:buNone/>
              <a:defRPr sz="3200">
                <a:solidFill>
                  <a:schemeClr val="accent1"/>
                </a:solidFill>
                <a:latin typeface="+mn-lt"/>
                <a:ea typeface="+mn-ea"/>
              </a:defRPr>
            </a:lvl9pPr>
          </a:lstStyle>
          <a:p>
            <a:pPr marL="171446" marR="0" lvl="0" indent="-171446" algn="l" defTabSz="554478" rtl="0" eaLnBrk="1" fontAlgn="base" latinLnBrk="0" hangingPunct="1">
              <a:lnSpc>
                <a:spcPct val="100000"/>
              </a:lnSpc>
              <a:spcBef>
                <a:spcPct val="0"/>
              </a:spcBef>
              <a:spcAft>
                <a:spcPts val="0"/>
              </a:spcAft>
              <a:buClr>
                <a:srgbClr val="454545"/>
              </a:buClr>
              <a:buSzTx/>
              <a:buFont typeface="Arial" panose="020B0604020202020204" pitchFamily="34" charset="0"/>
              <a:buChar char="•"/>
              <a:tabLst/>
              <a:defRPr/>
            </a:pPr>
            <a:endParaRPr kumimoji="0" lang="en-US" sz="1000" b="0" i="0" u="none" strike="noStrike" kern="0" cap="none" spc="0" normalizeH="0" baseline="0" noProof="0">
              <a:ln>
                <a:noFill/>
              </a:ln>
              <a:solidFill>
                <a:srgbClr val="F26522"/>
              </a:solidFill>
              <a:effectLst/>
              <a:uLnTx/>
              <a:uFillTx/>
              <a:latin typeface="HelveticaNeueLT Pro 55 Roman" panose="020B0604020202020204"/>
              <a:ea typeface="+mn-ea"/>
              <a:cs typeface="+mn-cs"/>
            </a:endParaRPr>
          </a:p>
          <a:p>
            <a:pPr marL="171446" marR="0" lvl="0" indent="-171446" algn="l" defTabSz="554478" rtl="0" eaLnBrk="1" fontAlgn="base" latinLnBrk="0" hangingPunct="1">
              <a:lnSpc>
                <a:spcPct val="100000"/>
              </a:lnSpc>
              <a:spcBef>
                <a:spcPct val="0"/>
              </a:spcBef>
              <a:spcAft>
                <a:spcPts val="0"/>
              </a:spcAft>
              <a:buClr>
                <a:srgbClr val="454545"/>
              </a:buClr>
              <a:buSzTx/>
              <a:buFont typeface="Arial" panose="020B0604020202020204" pitchFamily="34" charset="0"/>
              <a:buChar char="•"/>
              <a:tabLst/>
              <a:defRPr/>
            </a:pPr>
            <a:endParaRPr kumimoji="0" lang="en-US" sz="1000" b="0" i="0" u="none" strike="noStrike" kern="0" cap="none" spc="0" normalizeH="0" baseline="0" noProof="0">
              <a:ln>
                <a:noFill/>
              </a:ln>
              <a:solidFill>
                <a:srgbClr val="F26522"/>
              </a:solidFill>
              <a:effectLst/>
              <a:uLnTx/>
              <a:uFillTx/>
              <a:latin typeface="HelveticaNeueLT Pro 55 Roman" panose="020B0604020202020204"/>
              <a:ea typeface="+mn-ea"/>
              <a:cs typeface="+mn-cs"/>
            </a:endParaRPr>
          </a:p>
        </p:txBody>
      </p:sp>
      <p:sp>
        <p:nvSpPr>
          <p:cNvPr id="49" name="Text Placeholder 2">
            <a:extLst>
              <a:ext uri="{FF2B5EF4-FFF2-40B4-BE49-F238E27FC236}">
                <a16:creationId xmlns:a16="http://schemas.microsoft.com/office/drawing/2014/main" id="{766DC387-F0B3-A6A7-7F0F-59EA25ED60FF}"/>
              </a:ext>
            </a:extLst>
          </p:cNvPr>
          <p:cNvSpPr txBox="1">
            <a:spLocks/>
          </p:cNvSpPr>
          <p:nvPr/>
        </p:nvSpPr>
        <p:spPr>
          <a:xfrm>
            <a:off x="3134591" y="4920045"/>
            <a:ext cx="3778348" cy="555448"/>
          </a:xfrm>
          <a:prstGeom prst="rect">
            <a:avLst/>
          </a:prstGeom>
        </p:spPr>
        <p:txBody>
          <a:bodyPr/>
          <a:lstStyle>
            <a:lvl1pPr marL="0" indent="0" algn="l" rtl="0" eaLnBrk="1" fontAlgn="base" hangingPunct="1">
              <a:spcBef>
                <a:spcPct val="0"/>
              </a:spcBef>
              <a:spcAft>
                <a:spcPts val="1600"/>
              </a:spcAft>
              <a:buClr>
                <a:schemeClr val="tx1"/>
              </a:buClr>
              <a:buFontTx/>
              <a:buNone/>
              <a:defRPr sz="2400" b="1">
                <a:solidFill>
                  <a:schemeClr val="accent1"/>
                </a:solidFill>
                <a:latin typeface="+mn-lt"/>
                <a:ea typeface="+mn-ea"/>
                <a:cs typeface="+mn-cs"/>
              </a:defRPr>
            </a:lvl1pPr>
            <a:lvl2pPr marL="0" indent="0" algn="l" rtl="0" eaLnBrk="1" fontAlgn="base" hangingPunct="1">
              <a:spcBef>
                <a:spcPct val="0"/>
              </a:spcBef>
              <a:spcAft>
                <a:spcPts val="1600"/>
              </a:spcAft>
              <a:buClr>
                <a:schemeClr val="tx1"/>
              </a:buClr>
              <a:buFontTx/>
              <a:buNone/>
              <a:defRPr sz="2133">
                <a:solidFill>
                  <a:schemeClr val="tx1"/>
                </a:solidFill>
                <a:latin typeface="+mn-lt"/>
                <a:ea typeface="+mn-ea"/>
              </a:defRPr>
            </a:lvl2pPr>
            <a:lvl3pPr marL="359991" indent="-359991" algn="l" rtl="0" eaLnBrk="1" fontAlgn="base" hangingPunct="1">
              <a:spcBef>
                <a:spcPct val="0"/>
              </a:spcBef>
              <a:spcAft>
                <a:spcPts val="1600"/>
              </a:spcAft>
              <a:buClr>
                <a:schemeClr val="accent1"/>
              </a:buClr>
              <a:buFont typeface="Arial" panose="020B0604020202020204" pitchFamily="34" charset="0"/>
              <a:buChar char="•"/>
              <a:defRPr sz="2133">
                <a:solidFill>
                  <a:schemeClr val="tx1"/>
                </a:solidFill>
                <a:latin typeface="+mn-lt"/>
                <a:ea typeface="+mn-ea"/>
              </a:defRPr>
            </a:lvl3pPr>
            <a:lvl4pPr marL="719982" indent="-359991" algn="l" rtl="0" eaLnBrk="1" fontAlgn="base" hangingPunct="1">
              <a:spcBef>
                <a:spcPct val="0"/>
              </a:spcBef>
              <a:spcAft>
                <a:spcPts val="1600"/>
              </a:spcAft>
              <a:buClr>
                <a:schemeClr val="accent1"/>
              </a:buClr>
              <a:buFont typeface="Arial" panose="020B0604020202020204" pitchFamily="34" charset="0"/>
              <a:buChar char="-"/>
              <a:defRPr sz="2133">
                <a:solidFill>
                  <a:schemeClr val="tx1"/>
                </a:solidFill>
                <a:latin typeface="+mn-lt"/>
                <a:ea typeface="+mn-ea"/>
              </a:defRPr>
            </a:lvl4pPr>
            <a:lvl5pPr marL="1079973" indent="-359991" algn="l" rtl="0" eaLnBrk="1" fontAlgn="base" hangingPunct="1">
              <a:spcBef>
                <a:spcPct val="0"/>
              </a:spcBef>
              <a:spcAft>
                <a:spcPts val="1600"/>
              </a:spcAft>
              <a:buClr>
                <a:schemeClr val="accent1"/>
              </a:buClr>
              <a:buFont typeface="Arial" panose="020B0604020202020204" pitchFamily="34" charset="0"/>
              <a:buChar char="◦"/>
              <a:defRPr sz="2133">
                <a:solidFill>
                  <a:schemeClr val="tx1"/>
                </a:solidFill>
                <a:latin typeface="+mn-lt"/>
                <a:ea typeface="+mn-ea"/>
              </a:defRPr>
            </a:lvl5pPr>
            <a:lvl6pPr marL="0" indent="-359991" algn="l" rtl="0" eaLnBrk="1" fontAlgn="base" hangingPunct="1">
              <a:spcBef>
                <a:spcPct val="0"/>
              </a:spcBef>
              <a:spcAft>
                <a:spcPts val="1600"/>
              </a:spcAft>
              <a:buClr>
                <a:schemeClr val="accent1"/>
              </a:buClr>
              <a:buFont typeface="+mj-lt"/>
              <a:buAutoNum type="arabicPeriod"/>
              <a:defRPr sz="2133">
                <a:solidFill>
                  <a:schemeClr val="tx1"/>
                </a:solidFill>
                <a:latin typeface="+mn-lt"/>
                <a:ea typeface="+mn-ea"/>
              </a:defRPr>
            </a:lvl6pPr>
            <a:lvl7pPr marL="719982" indent="-359991" algn="l" rtl="0" eaLnBrk="1" fontAlgn="base" hangingPunct="1">
              <a:spcBef>
                <a:spcPct val="0"/>
              </a:spcBef>
              <a:spcAft>
                <a:spcPts val="1600"/>
              </a:spcAft>
              <a:buClr>
                <a:schemeClr val="accent1"/>
              </a:buClr>
              <a:buFont typeface="+mj-lt"/>
              <a:buAutoNum type="alphaLcPeriod"/>
              <a:defRPr sz="2133">
                <a:solidFill>
                  <a:schemeClr val="tx1"/>
                </a:solidFill>
                <a:latin typeface="+mn-lt"/>
                <a:ea typeface="+mn-ea"/>
              </a:defRPr>
            </a:lvl7pPr>
            <a:lvl8pPr marL="1079973" indent="-359991" algn="l" rtl="0" eaLnBrk="1" fontAlgn="base" hangingPunct="1">
              <a:spcBef>
                <a:spcPct val="0"/>
              </a:spcBef>
              <a:spcAft>
                <a:spcPts val="1600"/>
              </a:spcAft>
              <a:buClr>
                <a:schemeClr val="accent1"/>
              </a:buClr>
              <a:buFont typeface="+mj-lt"/>
              <a:buAutoNum type="romanLcPeriod"/>
              <a:defRPr sz="2133">
                <a:solidFill>
                  <a:schemeClr val="tx1"/>
                </a:solidFill>
                <a:latin typeface="+mn-lt"/>
                <a:ea typeface="+mn-ea"/>
              </a:defRPr>
            </a:lvl8pPr>
            <a:lvl9pPr marL="0" indent="0" algn="l" rtl="0" eaLnBrk="1" fontAlgn="base" hangingPunct="1">
              <a:spcBef>
                <a:spcPct val="0"/>
              </a:spcBef>
              <a:spcAft>
                <a:spcPts val="1600"/>
              </a:spcAft>
              <a:buClr>
                <a:schemeClr val="tx1"/>
              </a:buClr>
              <a:buFontTx/>
              <a:buNone/>
              <a:defRPr sz="3200">
                <a:solidFill>
                  <a:schemeClr val="accent1"/>
                </a:solidFill>
                <a:latin typeface="+mn-lt"/>
                <a:ea typeface="+mn-ea"/>
              </a:defRPr>
            </a:lvl9pPr>
          </a:lstStyle>
          <a:p>
            <a:pPr marL="0" marR="0" lvl="0" indent="0" algn="l" defTabSz="554478" rtl="0" eaLnBrk="1" fontAlgn="base" latinLnBrk="0" hangingPunct="1">
              <a:lnSpc>
                <a:spcPct val="100000"/>
              </a:lnSpc>
              <a:spcBef>
                <a:spcPct val="0"/>
              </a:spcBef>
              <a:spcAft>
                <a:spcPts val="2133"/>
              </a:spcAft>
              <a:buClr>
                <a:srgbClr val="454545"/>
              </a:buClr>
              <a:buSzTx/>
              <a:buFontTx/>
              <a:buNone/>
              <a:tabLst/>
              <a:defRPr/>
            </a:pPr>
            <a:r>
              <a:rPr kumimoji="0" lang="en-US" sz="1333" b="1" i="0" u="none" strike="noStrike" kern="0" cap="none" spc="0" normalizeH="0" baseline="0" noProof="0">
                <a:ln>
                  <a:noFill/>
                </a:ln>
                <a:solidFill>
                  <a:srgbClr val="500A78"/>
                </a:solidFill>
                <a:effectLst/>
                <a:uLnTx/>
                <a:uFillTx/>
                <a:latin typeface="HelveticaNeueLT Pro 55 Roman" panose="020B0604020202020204"/>
                <a:ea typeface="+mn-ea"/>
                <a:cs typeface="+mn-cs"/>
              </a:rPr>
              <a:t>Benefit</a:t>
            </a:r>
          </a:p>
        </p:txBody>
      </p:sp>
      <p:sp>
        <p:nvSpPr>
          <p:cNvPr id="50" name="TextBox 49">
            <a:extLst>
              <a:ext uri="{FF2B5EF4-FFF2-40B4-BE49-F238E27FC236}">
                <a16:creationId xmlns:a16="http://schemas.microsoft.com/office/drawing/2014/main" id="{E1D6ED22-14AB-A3D8-86E0-37F51DDC445D}"/>
              </a:ext>
            </a:extLst>
          </p:cNvPr>
          <p:cNvSpPr txBox="1"/>
          <p:nvPr/>
        </p:nvSpPr>
        <p:spPr>
          <a:xfrm>
            <a:off x="7788078" y="1838322"/>
            <a:ext cx="3644796" cy="307777"/>
          </a:xfrm>
          <a:prstGeom prst="rect">
            <a:avLst/>
          </a:prstGeom>
          <a:solidFill>
            <a:srgbClr val="0079C1"/>
          </a:solid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prstClr val="white"/>
                </a:solidFill>
                <a:effectLst/>
                <a:uLnTx/>
                <a:uFillTx/>
                <a:latin typeface="HelveticaNeueLT Pro 55 Roman" panose="020B0604020202020204"/>
                <a:ea typeface="+mn-ea"/>
                <a:cs typeface="+mn-cs"/>
              </a:rPr>
              <a:t>Industry Attendees</a:t>
            </a:r>
          </a:p>
        </p:txBody>
      </p:sp>
      <p:sp>
        <p:nvSpPr>
          <p:cNvPr id="51" name="Text Placeholder 3">
            <a:extLst>
              <a:ext uri="{FF2B5EF4-FFF2-40B4-BE49-F238E27FC236}">
                <a16:creationId xmlns:a16="http://schemas.microsoft.com/office/drawing/2014/main" id="{4E5F0A08-22B6-92B9-38F1-439EC4A2380F}"/>
              </a:ext>
            </a:extLst>
          </p:cNvPr>
          <p:cNvSpPr txBox="1">
            <a:spLocks/>
          </p:cNvSpPr>
          <p:nvPr/>
        </p:nvSpPr>
        <p:spPr>
          <a:xfrm>
            <a:off x="8233750" y="3541018"/>
            <a:ext cx="3735039" cy="738664"/>
          </a:xfrm>
          <a:prstGeom prst="rect">
            <a:avLst/>
          </a:prstGeom>
        </p:spPr>
        <p:txBody>
          <a:bodyPr/>
          <a:lstStyle>
            <a:lvl1pPr marL="0" indent="0" algn="l" rtl="0" eaLnBrk="1" fontAlgn="base" hangingPunct="1">
              <a:spcBef>
                <a:spcPct val="0"/>
              </a:spcBef>
              <a:spcAft>
                <a:spcPts val="1600"/>
              </a:spcAft>
              <a:buClr>
                <a:schemeClr val="tx1"/>
              </a:buClr>
              <a:buFontTx/>
              <a:buNone/>
              <a:defRPr sz="2400" b="1">
                <a:solidFill>
                  <a:schemeClr val="accent1"/>
                </a:solidFill>
                <a:latin typeface="+mn-lt"/>
                <a:ea typeface="+mn-ea"/>
                <a:cs typeface="+mn-cs"/>
              </a:defRPr>
            </a:lvl1pPr>
            <a:lvl2pPr marL="0" indent="0" algn="l" rtl="0" eaLnBrk="1" fontAlgn="base" hangingPunct="1">
              <a:spcBef>
                <a:spcPct val="0"/>
              </a:spcBef>
              <a:spcAft>
                <a:spcPts val="1600"/>
              </a:spcAft>
              <a:buClr>
                <a:schemeClr val="tx1"/>
              </a:buClr>
              <a:buFontTx/>
              <a:buNone/>
              <a:defRPr sz="2133">
                <a:solidFill>
                  <a:schemeClr val="tx1"/>
                </a:solidFill>
                <a:latin typeface="+mn-lt"/>
                <a:ea typeface="+mn-ea"/>
              </a:defRPr>
            </a:lvl2pPr>
            <a:lvl3pPr marL="359991" indent="-359991" algn="l" rtl="0" eaLnBrk="1" fontAlgn="base" hangingPunct="1">
              <a:spcBef>
                <a:spcPct val="0"/>
              </a:spcBef>
              <a:spcAft>
                <a:spcPts val="1600"/>
              </a:spcAft>
              <a:buClr>
                <a:schemeClr val="accent1"/>
              </a:buClr>
              <a:buFont typeface="Arial" panose="020B0604020202020204" pitchFamily="34" charset="0"/>
              <a:buChar char="•"/>
              <a:defRPr sz="2133">
                <a:solidFill>
                  <a:schemeClr val="tx1"/>
                </a:solidFill>
                <a:latin typeface="+mn-lt"/>
                <a:ea typeface="+mn-ea"/>
              </a:defRPr>
            </a:lvl3pPr>
            <a:lvl4pPr marL="719982" indent="-359991" algn="l" rtl="0" eaLnBrk="1" fontAlgn="base" hangingPunct="1">
              <a:spcBef>
                <a:spcPct val="0"/>
              </a:spcBef>
              <a:spcAft>
                <a:spcPts val="1600"/>
              </a:spcAft>
              <a:buClr>
                <a:schemeClr val="accent1"/>
              </a:buClr>
              <a:buFont typeface="Arial" panose="020B0604020202020204" pitchFamily="34" charset="0"/>
              <a:buChar char="-"/>
              <a:defRPr sz="2133">
                <a:solidFill>
                  <a:schemeClr val="tx1"/>
                </a:solidFill>
                <a:latin typeface="+mn-lt"/>
                <a:ea typeface="+mn-ea"/>
              </a:defRPr>
            </a:lvl4pPr>
            <a:lvl5pPr marL="1079973" indent="-359991" algn="l" rtl="0" eaLnBrk="1" fontAlgn="base" hangingPunct="1">
              <a:spcBef>
                <a:spcPct val="0"/>
              </a:spcBef>
              <a:spcAft>
                <a:spcPts val="1600"/>
              </a:spcAft>
              <a:buClr>
                <a:schemeClr val="accent1"/>
              </a:buClr>
              <a:buFont typeface="Arial" panose="020B0604020202020204" pitchFamily="34" charset="0"/>
              <a:buChar char="◦"/>
              <a:defRPr sz="2133">
                <a:solidFill>
                  <a:schemeClr val="tx1"/>
                </a:solidFill>
                <a:latin typeface="+mn-lt"/>
                <a:ea typeface="+mn-ea"/>
              </a:defRPr>
            </a:lvl5pPr>
            <a:lvl6pPr marL="0" indent="-359991" algn="l" rtl="0" eaLnBrk="1" fontAlgn="base" hangingPunct="1">
              <a:spcBef>
                <a:spcPct val="0"/>
              </a:spcBef>
              <a:spcAft>
                <a:spcPts val="1600"/>
              </a:spcAft>
              <a:buClr>
                <a:schemeClr val="accent1"/>
              </a:buClr>
              <a:buFont typeface="+mj-lt"/>
              <a:buAutoNum type="arabicPeriod"/>
              <a:defRPr sz="2133">
                <a:solidFill>
                  <a:schemeClr val="tx1"/>
                </a:solidFill>
                <a:latin typeface="+mn-lt"/>
                <a:ea typeface="+mn-ea"/>
              </a:defRPr>
            </a:lvl6pPr>
            <a:lvl7pPr marL="719982" indent="-359991" algn="l" rtl="0" eaLnBrk="1" fontAlgn="base" hangingPunct="1">
              <a:spcBef>
                <a:spcPct val="0"/>
              </a:spcBef>
              <a:spcAft>
                <a:spcPts val="1600"/>
              </a:spcAft>
              <a:buClr>
                <a:schemeClr val="accent1"/>
              </a:buClr>
              <a:buFont typeface="+mj-lt"/>
              <a:buAutoNum type="alphaLcPeriod"/>
              <a:defRPr sz="2133">
                <a:solidFill>
                  <a:schemeClr val="tx1"/>
                </a:solidFill>
                <a:latin typeface="+mn-lt"/>
                <a:ea typeface="+mn-ea"/>
              </a:defRPr>
            </a:lvl7pPr>
            <a:lvl8pPr marL="1079973" indent="-359991" algn="l" rtl="0" eaLnBrk="1" fontAlgn="base" hangingPunct="1">
              <a:spcBef>
                <a:spcPct val="0"/>
              </a:spcBef>
              <a:spcAft>
                <a:spcPts val="1600"/>
              </a:spcAft>
              <a:buClr>
                <a:schemeClr val="accent1"/>
              </a:buClr>
              <a:buFont typeface="+mj-lt"/>
              <a:buAutoNum type="romanLcPeriod"/>
              <a:defRPr sz="2133">
                <a:solidFill>
                  <a:schemeClr val="tx1"/>
                </a:solidFill>
                <a:latin typeface="+mn-lt"/>
                <a:ea typeface="+mn-ea"/>
              </a:defRPr>
            </a:lvl8pPr>
            <a:lvl9pPr marL="0" indent="0" algn="l" rtl="0" eaLnBrk="1" fontAlgn="base" hangingPunct="1">
              <a:spcBef>
                <a:spcPct val="0"/>
              </a:spcBef>
              <a:spcAft>
                <a:spcPts val="1600"/>
              </a:spcAft>
              <a:buClr>
                <a:schemeClr val="tx1"/>
              </a:buClr>
              <a:buFontTx/>
              <a:buNone/>
              <a:defRPr sz="3200">
                <a:solidFill>
                  <a:schemeClr val="accent1"/>
                </a:solidFill>
                <a:latin typeface="+mn-lt"/>
                <a:ea typeface="+mn-ea"/>
              </a:defRPr>
            </a:lvl9pPr>
          </a:lstStyle>
          <a:p>
            <a:pPr marL="342891" marR="0" lvl="0" indent="-342891" algn="l" defTabSz="554478" rtl="0" eaLnBrk="1" fontAlgn="base" latinLnBrk="0" hangingPunct="1">
              <a:lnSpc>
                <a:spcPct val="100000"/>
              </a:lnSpc>
              <a:spcBef>
                <a:spcPct val="0"/>
              </a:spcBef>
              <a:spcAft>
                <a:spcPts val="0"/>
              </a:spcAft>
              <a:buClr>
                <a:srgbClr val="454545"/>
              </a:buClr>
              <a:buSzTx/>
              <a:buFont typeface="+mj-lt"/>
              <a:buAutoNum type="arabicPeriod"/>
              <a:tabLst/>
              <a:defRPr/>
            </a:pPr>
            <a:endParaRPr kumimoji="0" lang="en-US" sz="1000" b="0" i="0" u="none" strike="noStrike" kern="0" cap="none" spc="0" normalizeH="0" baseline="0" noProof="0">
              <a:ln>
                <a:noFill/>
              </a:ln>
              <a:solidFill>
                <a:srgbClr val="454545">
                  <a:lumMod val="50000"/>
                </a:srgbClr>
              </a:solidFill>
              <a:effectLst/>
              <a:uLnTx/>
              <a:uFillTx/>
              <a:latin typeface="HelveticaNeueLT Pro 55 Roman" panose="020B0604020202020204"/>
              <a:ea typeface="+mn-ea"/>
              <a:cs typeface="+mn-cs"/>
            </a:endParaRPr>
          </a:p>
          <a:p>
            <a:pPr marL="0" marR="0" lvl="0" indent="0" algn="l" defTabSz="554478" rtl="0" eaLnBrk="1" fontAlgn="base" latinLnBrk="0" hangingPunct="1">
              <a:lnSpc>
                <a:spcPct val="100000"/>
              </a:lnSpc>
              <a:spcBef>
                <a:spcPct val="0"/>
              </a:spcBef>
              <a:spcAft>
                <a:spcPts val="0"/>
              </a:spcAft>
              <a:buClr>
                <a:srgbClr val="454545"/>
              </a:buClr>
              <a:buSzTx/>
              <a:buFontTx/>
              <a:buNone/>
              <a:tabLst/>
              <a:defRPr/>
            </a:pPr>
            <a:endParaRPr kumimoji="0" lang="en-US" sz="1000" b="0" i="0" u="none" strike="noStrike" kern="0" cap="none" spc="0" normalizeH="0" baseline="0" noProof="0">
              <a:ln>
                <a:noFill/>
              </a:ln>
              <a:solidFill>
                <a:srgbClr val="454545">
                  <a:lumMod val="50000"/>
                </a:srgbClr>
              </a:solidFill>
              <a:effectLst/>
              <a:uLnTx/>
              <a:uFillTx/>
              <a:latin typeface="HelveticaNeueLT Pro 55 Roman" panose="020B0604020202020204"/>
              <a:ea typeface="+mn-ea"/>
              <a:cs typeface="+mn-cs"/>
            </a:endParaRPr>
          </a:p>
          <a:p>
            <a:pPr marL="342891" marR="0" lvl="0" indent="-342891" algn="l" defTabSz="554478" rtl="0" eaLnBrk="1" fontAlgn="base" latinLnBrk="0" hangingPunct="1">
              <a:lnSpc>
                <a:spcPct val="100000"/>
              </a:lnSpc>
              <a:spcBef>
                <a:spcPct val="0"/>
              </a:spcBef>
              <a:spcAft>
                <a:spcPts val="0"/>
              </a:spcAft>
              <a:buClr>
                <a:srgbClr val="454545"/>
              </a:buClr>
              <a:buSzTx/>
              <a:buFont typeface="+mj-lt"/>
              <a:buAutoNum type="arabicPeriod"/>
              <a:tabLst/>
              <a:defRPr/>
            </a:pPr>
            <a:endParaRPr kumimoji="0" lang="en-US" sz="1000" b="0" i="0" u="none" strike="noStrike" kern="0" cap="none" spc="0" normalizeH="0" baseline="0" noProof="0">
              <a:ln>
                <a:noFill/>
              </a:ln>
              <a:solidFill>
                <a:srgbClr val="454545">
                  <a:lumMod val="50000"/>
                </a:srgbClr>
              </a:solidFill>
              <a:effectLst/>
              <a:uLnTx/>
              <a:uFillTx/>
              <a:latin typeface="HelveticaNeueLT Pro 55 Roman" panose="020B0604020202020204"/>
              <a:ea typeface="+mn-ea"/>
              <a:cs typeface="+mn-cs"/>
            </a:endParaRPr>
          </a:p>
        </p:txBody>
      </p:sp>
      <p:sp>
        <p:nvSpPr>
          <p:cNvPr id="52" name="TextBox 51">
            <a:extLst>
              <a:ext uri="{FF2B5EF4-FFF2-40B4-BE49-F238E27FC236}">
                <a16:creationId xmlns:a16="http://schemas.microsoft.com/office/drawing/2014/main" id="{8A1D80B5-00B9-1669-C302-DF7A9A387202}"/>
              </a:ext>
            </a:extLst>
          </p:cNvPr>
          <p:cNvSpPr txBox="1"/>
          <p:nvPr/>
        </p:nvSpPr>
        <p:spPr>
          <a:xfrm>
            <a:off x="282096" y="4018219"/>
            <a:ext cx="1958765" cy="276999"/>
          </a:xfrm>
          <a:prstGeom prst="rect">
            <a:avLst/>
          </a:prstGeom>
          <a:solidFill>
            <a:srgbClr val="0079C1"/>
          </a:solid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prstClr val="white"/>
                </a:solidFill>
                <a:effectLst/>
                <a:uLnTx/>
                <a:uFillTx/>
                <a:latin typeface="HelveticaNeueLT Pro 55 Roman" panose="020B0604020202020204"/>
                <a:ea typeface="+mn-ea"/>
                <a:cs typeface="+mn-cs"/>
              </a:rPr>
              <a:t>Workshop Figures</a:t>
            </a:r>
          </a:p>
        </p:txBody>
      </p:sp>
      <p:sp>
        <p:nvSpPr>
          <p:cNvPr id="53" name="TextBox 52">
            <a:extLst>
              <a:ext uri="{FF2B5EF4-FFF2-40B4-BE49-F238E27FC236}">
                <a16:creationId xmlns:a16="http://schemas.microsoft.com/office/drawing/2014/main" id="{655C0226-5766-E633-0DB9-46318682FF1E}"/>
              </a:ext>
            </a:extLst>
          </p:cNvPr>
          <p:cNvSpPr txBox="1"/>
          <p:nvPr/>
        </p:nvSpPr>
        <p:spPr>
          <a:xfrm>
            <a:off x="282098" y="1834372"/>
            <a:ext cx="1957119" cy="276999"/>
          </a:xfrm>
          <a:prstGeom prst="rect">
            <a:avLst/>
          </a:prstGeom>
          <a:solidFill>
            <a:srgbClr val="0079C1"/>
          </a:solid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prstClr val="white"/>
                </a:solidFill>
                <a:effectLst/>
                <a:uLnTx/>
                <a:uFillTx/>
                <a:latin typeface="HelveticaNeueLT Pro 55 Roman" panose="020B0604020202020204"/>
                <a:ea typeface="+mn-ea"/>
                <a:cs typeface="+mn-cs"/>
              </a:rPr>
              <a:t>Workshop Approach</a:t>
            </a:r>
          </a:p>
        </p:txBody>
      </p:sp>
      <p:grpSp>
        <p:nvGrpSpPr>
          <p:cNvPr id="54" name="Group 53">
            <a:extLst>
              <a:ext uri="{FF2B5EF4-FFF2-40B4-BE49-F238E27FC236}">
                <a16:creationId xmlns:a16="http://schemas.microsoft.com/office/drawing/2014/main" id="{377994D9-31F6-D79D-2B6D-6AE1E376FB85}"/>
              </a:ext>
            </a:extLst>
          </p:cNvPr>
          <p:cNvGrpSpPr/>
          <p:nvPr/>
        </p:nvGrpSpPr>
        <p:grpSpPr>
          <a:xfrm>
            <a:off x="2363077" y="2479779"/>
            <a:ext cx="761124" cy="719137"/>
            <a:chOff x="2347189" y="2440257"/>
            <a:chExt cx="761124" cy="719137"/>
          </a:xfrm>
        </p:grpSpPr>
        <p:sp>
          <p:nvSpPr>
            <p:cNvPr id="55" name="Oval 20">
              <a:extLst>
                <a:ext uri="{FF2B5EF4-FFF2-40B4-BE49-F238E27FC236}">
                  <a16:creationId xmlns:a16="http://schemas.microsoft.com/office/drawing/2014/main" id="{0F25F498-8780-E105-4A41-D163EC8E2212}"/>
                </a:ext>
              </a:extLst>
            </p:cNvPr>
            <p:cNvSpPr/>
            <p:nvPr/>
          </p:nvSpPr>
          <p:spPr>
            <a:xfrm>
              <a:off x="2347189" y="2440257"/>
              <a:ext cx="761124" cy="719137"/>
            </a:xfrm>
            <a:custGeom>
              <a:avLst/>
              <a:gdLst>
                <a:gd name="connsiteX0" fmla="*/ 0 w 3314251"/>
                <a:gd name="connsiteY0" fmla="*/ 1564410 h 3128820"/>
                <a:gd name="connsiteX1" fmla="*/ 1657126 w 3314251"/>
                <a:gd name="connsiteY1" fmla="*/ 0 h 3128820"/>
                <a:gd name="connsiteX2" fmla="*/ 3314252 w 3314251"/>
                <a:gd name="connsiteY2" fmla="*/ 1564410 h 3128820"/>
                <a:gd name="connsiteX3" fmla="*/ 1657126 w 3314251"/>
                <a:gd name="connsiteY3" fmla="*/ 3128820 h 3128820"/>
                <a:gd name="connsiteX4" fmla="*/ 0 w 3314251"/>
                <a:gd name="connsiteY4" fmla="*/ 1564410 h 3128820"/>
                <a:gd name="connsiteX0" fmla="*/ 0 w 3314252"/>
                <a:gd name="connsiteY0" fmla="*/ 1564410 h 3128820"/>
                <a:gd name="connsiteX1" fmla="*/ 1657126 w 3314252"/>
                <a:gd name="connsiteY1" fmla="*/ 0 h 3128820"/>
                <a:gd name="connsiteX2" fmla="*/ 3314252 w 3314252"/>
                <a:gd name="connsiteY2" fmla="*/ 1564410 h 3128820"/>
                <a:gd name="connsiteX3" fmla="*/ 1657126 w 3314252"/>
                <a:gd name="connsiteY3" fmla="*/ 3128820 h 3128820"/>
                <a:gd name="connsiteX4" fmla="*/ 0 w 3314252"/>
                <a:gd name="connsiteY4" fmla="*/ 1564410 h 3128820"/>
                <a:gd name="connsiteX0" fmla="*/ 0 w 3314252"/>
                <a:gd name="connsiteY0" fmla="*/ 1565821 h 3130231"/>
                <a:gd name="connsiteX1" fmla="*/ 1657126 w 3314252"/>
                <a:gd name="connsiteY1" fmla="*/ 1411 h 3130231"/>
                <a:gd name="connsiteX2" fmla="*/ 3314252 w 3314252"/>
                <a:gd name="connsiteY2" fmla="*/ 1565821 h 3130231"/>
                <a:gd name="connsiteX3" fmla="*/ 1657126 w 3314252"/>
                <a:gd name="connsiteY3" fmla="*/ 3130231 h 3130231"/>
                <a:gd name="connsiteX4" fmla="*/ 0 w 3314252"/>
                <a:gd name="connsiteY4" fmla="*/ 1565821 h 3130231"/>
                <a:gd name="connsiteX0" fmla="*/ 0 w 3314252"/>
                <a:gd name="connsiteY0" fmla="*/ 1567937 h 3132347"/>
                <a:gd name="connsiteX1" fmla="*/ 1657126 w 3314252"/>
                <a:gd name="connsiteY1" fmla="*/ 3527 h 3132347"/>
                <a:gd name="connsiteX2" fmla="*/ 3314252 w 3314252"/>
                <a:gd name="connsiteY2" fmla="*/ 1567937 h 3132347"/>
                <a:gd name="connsiteX3" fmla="*/ 1657126 w 3314252"/>
                <a:gd name="connsiteY3" fmla="*/ 3132347 h 3132347"/>
                <a:gd name="connsiteX4" fmla="*/ 0 w 3314252"/>
                <a:gd name="connsiteY4" fmla="*/ 1567937 h 3132347"/>
                <a:gd name="connsiteX0" fmla="*/ 0 w 3314252"/>
                <a:gd name="connsiteY0" fmla="*/ 1564505 h 3128915"/>
                <a:gd name="connsiteX1" fmla="*/ 1657126 w 3314252"/>
                <a:gd name="connsiteY1" fmla="*/ 95 h 3128915"/>
                <a:gd name="connsiteX2" fmla="*/ 3314252 w 3314252"/>
                <a:gd name="connsiteY2" fmla="*/ 1564505 h 3128915"/>
                <a:gd name="connsiteX3" fmla="*/ 1657126 w 3314252"/>
                <a:gd name="connsiteY3" fmla="*/ 3128915 h 3128915"/>
                <a:gd name="connsiteX4" fmla="*/ 0 w 3314252"/>
                <a:gd name="connsiteY4" fmla="*/ 1564505 h 3128915"/>
                <a:gd name="connsiteX0" fmla="*/ 0 w 3314252"/>
                <a:gd name="connsiteY0" fmla="*/ 1565503 h 3129913"/>
                <a:gd name="connsiteX1" fmla="*/ 1657126 w 3314252"/>
                <a:gd name="connsiteY1" fmla="*/ 1093 h 3129913"/>
                <a:gd name="connsiteX2" fmla="*/ 3314252 w 3314252"/>
                <a:gd name="connsiteY2" fmla="*/ 1565503 h 3129913"/>
                <a:gd name="connsiteX3" fmla="*/ 1657126 w 3314252"/>
                <a:gd name="connsiteY3" fmla="*/ 3129913 h 3129913"/>
                <a:gd name="connsiteX4" fmla="*/ 0 w 3314252"/>
                <a:gd name="connsiteY4" fmla="*/ 1565503 h 3129913"/>
                <a:gd name="connsiteX0" fmla="*/ 0 w 3314252"/>
                <a:gd name="connsiteY0" fmla="*/ 1564410 h 3128820"/>
                <a:gd name="connsiteX1" fmla="*/ 1657126 w 3314252"/>
                <a:gd name="connsiteY1" fmla="*/ 0 h 3128820"/>
                <a:gd name="connsiteX2" fmla="*/ 3314252 w 3314252"/>
                <a:gd name="connsiteY2" fmla="*/ 1564410 h 3128820"/>
                <a:gd name="connsiteX3" fmla="*/ 1657126 w 3314252"/>
                <a:gd name="connsiteY3" fmla="*/ 3128820 h 3128820"/>
                <a:gd name="connsiteX4" fmla="*/ 0 w 3314252"/>
                <a:gd name="connsiteY4" fmla="*/ 1564410 h 3128820"/>
                <a:gd name="connsiteX0" fmla="*/ 0 w 3314252"/>
                <a:gd name="connsiteY0" fmla="*/ 1564433 h 3128843"/>
                <a:gd name="connsiteX1" fmla="*/ 1657126 w 3314252"/>
                <a:gd name="connsiteY1" fmla="*/ 23 h 3128843"/>
                <a:gd name="connsiteX2" fmla="*/ 3314252 w 3314252"/>
                <a:gd name="connsiteY2" fmla="*/ 1564433 h 3128843"/>
                <a:gd name="connsiteX3" fmla="*/ 1657126 w 3314252"/>
                <a:gd name="connsiteY3" fmla="*/ 3128843 h 3128843"/>
                <a:gd name="connsiteX4" fmla="*/ 0 w 3314252"/>
                <a:gd name="connsiteY4" fmla="*/ 1564433 h 3128843"/>
                <a:gd name="connsiteX0" fmla="*/ 0 w 3314252"/>
                <a:gd name="connsiteY0" fmla="*/ 1564433 h 3129053"/>
                <a:gd name="connsiteX1" fmla="*/ 1657126 w 3314252"/>
                <a:gd name="connsiteY1" fmla="*/ 23 h 3129053"/>
                <a:gd name="connsiteX2" fmla="*/ 3314252 w 3314252"/>
                <a:gd name="connsiteY2" fmla="*/ 1564433 h 3129053"/>
                <a:gd name="connsiteX3" fmla="*/ 1657126 w 3314252"/>
                <a:gd name="connsiteY3" fmla="*/ 3128843 h 3129053"/>
                <a:gd name="connsiteX4" fmla="*/ 0 w 3314252"/>
                <a:gd name="connsiteY4" fmla="*/ 1564433 h 3129053"/>
                <a:gd name="connsiteX0" fmla="*/ 0 w 3314252"/>
                <a:gd name="connsiteY0" fmla="*/ 1564433 h 3131880"/>
                <a:gd name="connsiteX1" fmla="*/ 1657126 w 3314252"/>
                <a:gd name="connsiteY1" fmla="*/ 23 h 3131880"/>
                <a:gd name="connsiteX2" fmla="*/ 3314252 w 3314252"/>
                <a:gd name="connsiteY2" fmla="*/ 1564433 h 3131880"/>
                <a:gd name="connsiteX3" fmla="*/ 1657126 w 3314252"/>
                <a:gd name="connsiteY3" fmla="*/ 3128843 h 3131880"/>
                <a:gd name="connsiteX4" fmla="*/ 0 w 3314252"/>
                <a:gd name="connsiteY4" fmla="*/ 1564433 h 3131880"/>
                <a:gd name="connsiteX0" fmla="*/ 0 w 3314252"/>
                <a:gd name="connsiteY0" fmla="*/ 1564433 h 3131423"/>
                <a:gd name="connsiteX1" fmla="*/ 1657126 w 3314252"/>
                <a:gd name="connsiteY1" fmla="*/ 23 h 3131423"/>
                <a:gd name="connsiteX2" fmla="*/ 3314252 w 3314252"/>
                <a:gd name="connsiteY2" fmla="*/ 1564433 h 3131423"/>
                <a:gd name="connsiteX3" fmla="*/ 1657126 w 3314252"/>
                <a:gd name="connsiteY3" fmla="*/ 3128843 h 3131423"/>
                <a:gd name="connsiteX4" fmla="*/ 0 w 3314252"/>
                <a:gd name="connsiteY4" fmla="*/ 1564433 h 3131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4252" h="3131423">
                  <a:moveTo>
                    <a:pt x="0" y="1564433"/>
                  </a:moveTo>
                  <a:cubicBezTo>
                    <a:pt x="0" y="700433"/>
                    <a:pt x="775256" y="19074"/>
                    <a:pt x="1657126" y="23"/>
                  </a:cubicBezTo>
                  <a:cubicBezTo>
                    <a:pt x="2639009" y="-4740"/>
                    <a:pt x="3314252" y="700433"/>
                    <a:pt x="3314252" y="1564433"/>
                  </a:cubicBezTo>
                  <a:cubicBezTo>
                    <a:pt x="3314252" y="2428433"/>
                    <a:pt x="2367543" y="3071694"/>
                    <a:pt x="1657126" y="3128843"/>
                  </a:cubicBezTo>
                  <a:cubicBezTo>
                    <a:pt x="665721" y="3181230"/>
                    <a:pt x="0" y="2428433"/>
                    <a:pt x="0" y="1564433"/>
                  </a:cubicBezTo>
                  <a:close/>
                </a:path>
              </a:pathLst>
            </a:custGeom>
            <a:solidFill>
              <a:srgbClr val="0079C1"/>
            </a:solidFill>
            <a:ln w="25400" cap="flat" cmpd="sng" algn="ctr">
              <a:solidFill>
                <a:srgbClr val="0079C1"/>
              </a:solidFill>
              <a:prstDash val="solid"/>
            </a:ln>
            <a:effectLst/>
          </p:spPr>
          <p:txBody>
            <a:bodyPr rtlCol="0" anchor="ctr"/>
            <a:lstStyle/>
            <a:p>
              <a:pPr marL="0" marR="0" lvl="0" indent="0" algn="ctr" defTabSz="554478" rtl="0" eaLnBrk="1" fontAlgn="auto" latinLnBrk="0" hangingPunct="1">
                <a:lnSpc>
                  <a:spcPct val="100000"/>
                </a:lnSpc>
                <a:spcBef>
                  <a:spcPts val="0"/>
                </a:spcBef>
                <a:spcAft>
                  <a:spcPts val="0"/>
                </a:spcAft>
                <a:buClrTx/>
                <a:buSzTx/>
                <a:buFontTx/>
                <a:buNone/>
                <a:tabLst/>
                <a:defRPr/>
              </a:pPr>
              <a:endParaRPr kumimoji="0" lang="pt-PT" sz="1200" b="0" i="0" u="none" strike="noStrike" kern="0" cap="none" spc="0" normalizeH="0" baseline="0" noProof="0">
                <a:ln>
                  <a:noFill/>
                </a:ln>
                <a:solidFill>
                  <a:prstClr val="white"/>
                </a:solidFill>
                <a:effectLst/>
                <a:uLnTx/>
                <a:uFillTx/>
                <a:latin typeface="HelveticaNeueLT Pro 55 Roman" panose="020B0604020202020204"/>
                <a:ea typeface="+mn-ea"/>
                <a:cs typeface="+mn-cs"/>
              </a:endParaRPr>
            </a:p>
          </p:txBody>
        </p:sp>
        <p:grpSp>
          <p:nvGrpSpPr>
            <p:cNvPr id="56" name="Group 55">
              <a:extLst>
                <a:ext uri="{FF2B5EF4-FFF2-40B4-BE49-F238E27FC236}">
                  <a16:creationId xmlns:a16="http://schemas.microsoft.com/office/drawing/2014/main" id="{527556AD-29AF-8679-D5BF-60B62F36DC74}"/>
                </a:ext>
              </a:extLst>
            </p:cNvPr>
            <p:cNvGrpSpPr>
              <a:grpSpLocks noChangeAspect="1"/>
            </p:cNvGrpSpPr>
            <p:nvPr/>
          </p:nvGrpSpPr>
          <p:grpSpPr>
            <a:xfrm>
              <a:off x="2511733" y="2536741"/>
              <a:ext cx="431997" cy="432000"/>
              <a:chOff x="2614488" y="5316204"/>
              <a:chExt cx="358747" cy="374608"/>
            </a:xfrm>
          </p:grpSpPr>
          <p:sp>
            <p:nvSpPr>
              <p:cNvPr id="57" name="Freeform 343">
                <a:extLst>
                  <a:ext uri="{FF2B5EF4-FFF2-40B4-BE49-F238E27FC236}">
                    <a16:creationId xmlns:a16="http://schemas.microsoft.com/office/drawing/2014/main" id="{181A4EFA-5AFE-9CCE-0330-EBF4A4908138}"/>
                  </a:ext>
                </a:extLst>
              </p:cNvPr>
              <p:cNvSpPr>
                <a:spLocks/>
              </p:cNvSpPr>
              <p:nvPr/>
            </p:nvSpPr>
            <p:spPr bwMode="auto">
              <a:xfrm>
                <a:off x="2697800" y="5410966"/>
                <a:ext cx="195525" cy="279846"/>
              </a:xfrm>
              <a:custGeom>
                <a:avLst/>
                <a:gdLst/>
                <a:ahLst/>
                <a:cxnLst>
                  <a:cxn ang="0">
                    <a:pos x="60" y="76"/>
                  </a:cxn>
                  <a:cxn ang="0">
                    <a:pos x="81" y="40"/>
                  </a:cxn>
                  <a:cxn ang="0">
                    <a:pos x="40" y="0"/>
                  </a:cxn>
                  <a:cxn ang="0">
                    <a:pos x="0" y="40"/>
                  </a:cxn>
                  <a:cxn ang="0">
                    <a:pos x="21" y="76"/>
                  </a:cxn>
                  <a:cxn ang="0">
                    <a:pos x="21" y="95"/>
                  </a:cxn>
                  <a:cxn ang="0">
                    <a:pos x="60" y="95"/>
                  </a:cxn>
                  <a:cxn ang="0">
                    <a:pos x="60" y="117"/>
                  </a:cxn>
                  <a:cxn ang="0">
                    <a:pos x="51" y="126"/>
                  </a:cxn>
                  <a:cxn ang="0">
                    <a:pos x="51" y="126"/>
                  </a:cxn>
                  <a:cxn ang="0">
                    <a:pos x="40" y="133"/>
                  </a:cxn>
                  <a:cxn ang="0">
                    <a:pos x="29" y="126"/>
                  </a:cxn>
                  <a:cxn ang="0">
                    <a:pos x="29" y="126"/>
                  </a:cxn>
                  <a:cxn ang="0">
                    <a:pos x="21" y="117"/>
                  </a:cxn>
                  <a:cxn ang="0">
                    <a:pos x="21" y="109"/>
                  </a:cxn>
                </a:cxnLst>
                <a:rect l="0" t="0" r="r" b="b"/>
                <a:pathLst>
                  <a:path w="81" h="133">
                    <a:moveTo>
                      <a:pt x="60" y="76"/>
                    </a:moveTo>
                    <a:cubicBezTo>
                      <a:pt x="72" y="69"/>
                      <a:pt x="81" y="56"/>
                      <a:pt x="81" y="40"/>
                    </a:cubicBezTo>
                    <a:cubicBezTo>
                      <a:pt x="81" y="18"/>
                      <a:pt x="63" y="0"/>
                      <a:pt x="40" y="0"/>
                    </a:cubicBezTo>
                    <a:cubicBezTo>
                      <a:pt x="18" y="0"/>
                      <a:pt x="0" y="18"/>
                      <a:pt x="0" y="40"/>
                    </a:cubicBezTo>
                    <a:cubicBezTo>
                      <a:pt x="0" y="56"/>
                      <a:pt x="8" y="69"/>
                      <a:pt x="21" y="76"/>
                    </a:cubicBezTo>
                    <a:cubicBezTo>
                      <a:pt x="21" y="95"/>
                      <a:pt x="21" y="95"/>
                      <a:pt x="21" y="95"/>
                    </a:cubicBezTo>
                    <a:cubicBezTo>
                      <a:pt x="60" y="95"/>
                      <a:pt x="60" y="95"/>
                      <a:pt x="60" y="95"/>
                    </a:cubicBezTo>
                    <a:cubicBezTo>
                      <a:pt x="60" y="117"/>
                      <a:pt x="60" y="117"/>
                      <a:pt x="60" y="117"/>
                    </a:cubicBezTo>
                    <a:cubicBezTo>
                      <a:pt x="60" y="120"/>
                      <a:pt x="56" y="124"/>
                      <a:pt x="51" y="126"/>
                    </a:cubicBezTo>
                    <a:cubicBezTo>
                      <a:pt x="51" y="126"/>
                      <a:pt x="51" y="126"/>
                      <a:pt x="51" y="126"/>
                    </a:cubicBezTo>
                    <a:cubicBezTo>
                      <a:pt x="51" y="130"/>
                      <a:pt x="46" y="133"/>
                      <a:pt x="40" y="133"/>
                    </a:cubicBezTo>
                    <a:cubicBezTo>
                      <a:pt x="34" y="133"/>
                      <a:pt x="29" y="130"/>
                      <a:pt x="29" y="126"/>
                    </a:cubicBezTo>
                    <a:cubicBezTo>
                      <a:pt x="29" y="126"/>
                      <a:pt x="29" y="126"/>
                      <a:pt x="29" y="126"/>
                    </a:cubicBezTo>
                    <a:cubicBezTo>
                      <a:pt x="24" y="124"/>
                      <a:pt x="21" y="120"/>
                      <a:pt x="21" y="117"/>
                    </a:cubicBezTo>
                    <a:cubicBezTo>
                      <a:pt x="21" y="109"/>
                      <a:pt x="21" y="109"/>
                      <a:pt x="21" y="109"/>
                    </a:cubicBezTo>
                  </a:path>
                </a:pathLst>
              </a:custGeom>
              <a:noFill/>
              <a:ln w="28575"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54478" rtl="0" eaLnBrk="1" fontAlgn="auto" latinLnBrk="0" hangingPunct="1">
                  <a:lnSpc>
                    <a:spcPct val="100000"/>
                  </a:lnSpc>
                  <a:spcBef>
                    <a:spcPts val="0"/>
                  </a:spcBef>
                  <a:spcAft>
                    <a:spcPts val="0"/>
                  </a:spcAft>
                  <a:buClrTx/>
                  <a:buSzTx/>
                  <a:buFontTx/>
                  <a:buNone/>
                  <a:tabLst/>
                  <a:defRPr/>
                </a:pPr>
                <a:endParaRPr kumimoji="0" lang="en-GB" sz="600" b="0" i="0" u="none" strike="noStrike" kern="0" cap="none" spc="0" normalizeH="0" baseline="0" noProof="0">
                  <a:ln>
                    <a:noFill/>
                  </a:ln>
                  <a:solidFill>
                    <a:srgbClr val="454545"/>
                  </a:solidFill>
                  <a:effectLst/>
                  <a:uLnTx/>
                  <a:uFillTx/>
                  <a:latin typeface="HelveticaNeueLT Pro 55 Roman" panose="020B0604020202020204"/>
                  <a:ea typeface="+mn-ea"/>
                  <a:cs typeface="Arial" pitchFamily="34" charset="0"/>
                </a:endParaRPr>
              </a:p>
            </p:txBody>
          </p:sp>
          <p:sp>
            <p:nvSpPr>
              <p:cNvPr id="58" name="Freeform 344">
                <a:extLst>
                  <a:ext uri="{FF2B5EF4-FFF2-40B4-BE49-F238E27FC236}">
                    <a16:creationId xmlns:a16="http://schemas.microsoft.com/office/drawing/2014/main" id="{E0AB7CFC-4296-F4C2-A0AF-9FE173F5B1DD}"/>
                  </a:ext>
                </a:extLst>
              </p:cNvPr>
              <p:cNvSpPr>
                <a:spLocks/>
              </p:cNvSpPr>
              <p:nvPr/>
            </p:nvSpPr>
            <p:spPr bwMode="auto">
              <a:xfrm>
                <a:off x="2736904" y="5439099"/>
                <a:ext cx="68009" cy="62188"/>
              </a:xfrm>
              <a:custGeom>
                <a:avLst/>
                <a:gdLst/>
                <a:ahLst/>
                <a:cxnLst>
                  <a:cxn ang="0">
                    <a:pos x="0" y="29"/>
                  </a:cxn>
                  <a:cxn ang="0">
                    <a:pos x="28" y="0"/>
                  </a:cxn>
                </a:cxnLst>
                <a:rect l="0" t="0" r="r" b="b"/>
                <a:pathLst>
                  <a:path w="28" h="29">
                    <a:moveTo>
                      <a:pt x="0" y="29"/>
                    </a:moveTo>
                    <a:cubicBezTo>
                      <a:pt x="0" y="13"/>
                      <a:pt x="13" y="0"/>
                      <a:pt x="28" y="0"/>
                    </a:cubicBezTo>
                  </a:path>
                </a:pathLst>
              </a:custGeom>
              <a:noFill/>
              <a:ln w="28575"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54478" rtl="0" eaLnBrk="1" fontAlgn="auto" latinLnBrk="0" hangingPunct="1">
                  <a:lnSpc>
                    <a:spcPct val="100000"/>
                  </a:lnSpc>
                  <a:spcBef>
                    <a:spcPts val="0"/>
                  </a:spcBef>
                  <a:spcAft>
                    <a:spcPts val="0"/>
                  </a:spcAft>
                  <a:buClrTx/>
                  <a:buSzTx/>
                  <a:buFontTx/>
                  <a:buNone/>
                  <a:tabLst/>
                  <a:defRPr/>
                </a:pPr>
                <a:endParaRPr kumimoji="0" lang="en-GB" sz="600" b="0" i="0" u="none" strike="noStrike" kern="0" cap="none" spc="0" normalizeH="0" baseline="0" noProof="0">
                  <a:ln>
                    <a:noFill/>
                  </a:ln>
                  <a:solidFill>
                    <a:srgbClr val="454545"/>
                  </a:solidFill>
                  <a:effectLst/>
                  <a:uLnTx/>
                  <a:uFillTx/>
                  <a:latin typeface="HelveticaNeueLT Pro 55 Roman" panose="020B0604020202020204"/>
                  <a:ea typeface="+mn-ea"/>
                  <a:cs typeface="Arial" pitchFamily="34" charset="0"/>
                </a:endParaRPr>
              </a:p>
            </p:txBody>
          </p:sp>
          <p:sp>
            <p:nvSpPr>
              <p:cNvPr id="59" name="Line 345">
                <a:extLst>
                  <a:ext uri="{FF2B5EF4-FFF2-40B4-BE49-F238E27FC236}">
                    <a16:creationId xmlns:a16="http://schemas.microsoft.com/office/drawing/2014/main" id="{962B7F80-B4C0-A54B-9820-7B97DA0C2B1B}"/>
                  </a:ext>
                </a:extLst>
              </p:cNvPr>
              <p:cNvSpPr>
                <a:spLocks noChangeShapeType="1"/>
              </p:cNvSpPr>
              <p:nvPr/>
            </p:nvSpPr>
            <p:spPr bwMode="auto">
              <a:xfrm flipV="1">
                <a:off x="2794711" y="5316204"/>
                <a:ext cx="1701" cy="62188"/>
              </a:xfrm>
              <a:prstGeom prst="line">
                <a:avLst/>
              </a:prstGeom>
              <a:noFill/>
              <a:ln w="28575"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54478" rtl="0" eaLnBrk="1" fontAlgn="auto" latinLnBrk="0" hangingPunct="1">
                  <a:lnSpc>
                    <a:spcPct val="100000"/>
                  </a:lnSpc>
                  <a:spcBef>
                    <a:spcPts val="0"/>
                  </a:spcBef>
                  <a:spcAft>
                    <a:spcPts val="0"/>
                  </a:spcAft>
                  <a:buClrTx/>
                  <a:buSzTx/>
                  <a:buFontTx/>
                  <a:buNone/>
                  <a:tabLst/>
                  <a:defRPr/>
                </a:pPr>
                <a:endParaRPr kumimoji="0" lang="en-GB" sz="600" b="0" i="0" u="none" strike="noStrike" kern="0" cap="none" spc="0" normalizeH="0" baseline="0" noProof="0">
                  <a:ln>
                    <a:noFill/>
                  </a:ln>
                  <a:solidFill>
                    <a:srgbClr val="454545"/>
                  </a:solidFill>
                  <a:effectLst/>
                  <a:uLnTx/>
                  <a:uFillTx/>
                  <a:latin typeface="HelveticaNeueLT Pro 55 Roman" panose="020B0604020202020204"/>
                  <a:ea typeface="+mn-ea"/>
                  <a:cs typeface="Arial" pitchFamily="34" charset="0"/>
                </a:endParaRPr>
              </a:p>
            </p:txBody>
          </p:sp>
          <p:sp>
            <p:nvSpPr>
              <p:cNvPr id="60" name="Line 346">
                <a:extLst>
                  <a:ext uri="{FF2B5EF4-FFF2-40B4-BE49-F238E27FC236}">
                    <a16:creationId xmlns:a16="http://schemas.microsoft.com/office/drawing/2014/main" id="{98793430-9227-56BB-EA9E-E6A39459C9BC}"/>
                  </a:ext>
                </a:extLst>
              </p:cNvPr>
              <p:cNvSpPr>
                <a:spLocks noChangeShapeType="1"/>
              </p:cNvSpPr>
              <p:nvPr/>
            </p:nvSpPr>
            <p:spPr bwMode="auto">
              <a:xfrm flipH="1" flipV="1">
                <a:off x="2616189" y="5403563"/>
                <a:ext cx="62909" cy="32574"/>
              </a:xfrm>
              <a:prstGeom prst="line">
                <a:avLst/>
              </a:prstGeom>
              <a:noFill/>
              <a:ln w="28575"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54478" rtl="0" eaLnBrk="1" fontAlgn="auto" latinLnBrk="0" hangingPunct="1">
                  <a:lnSpc>
                    <a:spcPct val="100000"/>
                  </a:lnSpc>
                  <a:spcBef>
                    <a:spcPts val="0"/>
                  </a:spcBef>
                  <a:spcAft>
                    <a:spcPts val="0"/>
                  </a:spcAft>
                  <a:buClrTx/>
                  <a:buSzTx/>
                  <a:buFontTx/>
                  <a:buNone/>
                  <a:tabLst/>
                  <a:defRPr/>
                </a:pPr>
                <a:endParaRPr kumimoji="0" lang="en-GB" sz="600" b="0" i="0" u="none" strike="noStrike" kern="0" cap="none" spc="0" normalizeH="0" baseline="0" noProof="0">
                  <a:ln>
                    <a:noFill/>
                  </a:ln>
                  <a:solidFill>
                    <a:srgbClr val="454545"/>
                  </a:solidFill>
                  <a:effectLst/>
                  <a:uLnTx/>
                  <a:uFillTx/>
                  <a:latin typeface="HelveticaNeueLT Pro 55 Roman" panose="020B0604020202020204"/>
                  <a:ea typeface="+mn-ea"/>
                  <a:cs typeface="Arial" pitchFamily="34" charset="0"/>
                </a:endParaRPr>
              </a:p>
            </p:txBody>
          </p:sp>
          <p:sp>
            <p:nvSpPr>
              <p:cNvPr id="62" name="Line 347">
                <a:extLst>
                  <a:ext uri="{FF2B5EF4-FFF2-40B4-BE49-F238E27FC236}">
                    <a16:creationId xmlns:a16="http://schemas.microsoft.com/office/drawing/2014/main" id="{FE9F4802-CDEB-1332-59E2-420FF49B9FBC}"/>
                  </a:ext>
                </a:extLst>
              </p:cNvPr>
              <p:cNvSpPr>
                <a:spLocks noChangeShapeType="1"/>
              </p:cNvSpPr>
              <p:nvPr/>
            </p:nvSpPr>
            <p:spPr bwMode="auto">
              <a:xfrm flipH="1">
                <a:off x="2614488" y="5551630"/>
                <a:ext cx="59509" cy="31094"/>
              </a:xfrm>
              <a:prstGeom prst="line">
                <a:avLst/>
              </a:prstGeom>
              <a:noFill/>
              <a:ln w="28575"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54478" rtl="0" eaLnBrk="1" fontAlgn="auto" latinLnBrk="0" hangingPunct="1">
                  <a:lnSpc>
                    <a:spcPct val="100000"/>
                  </a:lnSpc>
                  <a:spcBef>
                    <a:spcPts val="0"/>
                  </a:spcBef>
                  <a:spcAft>
                    <a:spcPts val="0"/>
                  </a:spcAft>
                  <a:buClrTx/>
                  <a:buSzTx/>
                  <a:buFontTx/>
                  <a:buNone/>
                  <a:tabLst/>
                  <a:defRPr/>
                </a:pPr>
                <a:endParaRPr kumimoji="0" lang="en-GB" sz="600" b="0" i="0" u="none" strike="noStrike" kern="0" cap="none" spc="0" normalizeH="0" baseline="0" noProof="0">
                  <a:ln>
                    <a:noFill/>
                  </a:ln>
                  <a:solidFill>
                    <a:srgbClr val="454545"/>
                  </a:solidFill>
                  <a:effectLst/>
                  <a:uLnTx/>
                  <a:uFillTx/>
                  <a:latin typeface="HelveticaNeueLT Pro 55 Roman" panose="020B0604020202020204"/>
                  <a:ea typeface="+mn-ea"/>
                  <a:cs typeface="Arial" pitchFamily="34" charset="0"/>
                </a:endParaRPr>
              </a:p>
            </p:txBody>
          </p:sp>
          <p:sp>
            <p:nvSpPr>
              <p:cNvPr id="84" name="Line 348">
                <a:extLst>
                  <a:ext uri="{FF2B5EF4-FFF2-40B4-BE49-F238E27FC236}">
                    <a16:creationId xmlns:a16="http://schemas.microsoft.com/office/drawing/2014/main" id="{A819EE63-B010-FB39-3427-97F6FB53950B}"/>
                  </a:ext>
                </a:extLst>
              </p:cNvPr>
              <p:cNvSpPr>
                <a:spLocks noChangeShapeType="1"/>
              </p:cNvSpPr>
              <p:nvPr/>
            </p:nvSpPr>
            <p:spPr bwMode="auto">
              <a:xfrm>
                <a:off x="2908626" y="5557552"/>
                <a:ext cx="59509" cy="29613"/>
              </a:xfrm>
              <a:prstGeom prst="line">
                <a:avLst/>
              </a:prstGeom>
              <a:noFill/>
              <a:ln w="28575"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54478" rtl="0" eaLnBrk="1" fontAlgn="auto" latinLnBrk="0" hangingPunct="1">
                  <a:lnSpc>
                    <a:spcPct val="100000"/>
                  </a:lnSpc>
                  <a:spcBef>
                    <a:spcPts val="0"/>
                  </a:spcBef>
                  <a:spcAft>
                    <a:spcPts val="0"/>
                  </a:spcAft>
                  <a:buClrTx/>
                  <a:buSzTx/>
                  <a:buFontTx/>
                  <a:buNone/>
                  <a:tabLst/>
                  <a:defRPr/>
                </a:pPr>
                <a:endParaRPr kumimoji="0" lang="en-GB" sz="600" b="0" i="0" u="none" strike="noStrike" kern="0" cap="none" spc="0" normalizeH="0" baseline="0" noProof="0">
                  <a:ln>
                    <a:noFill/>
                  </a:ln>
                  <a:solidFill>
                    <a:srgbClr val="454545"/>
                  </a:solidFill>
                  <a:effectLst/>
                  <a:uLnTx/>
                  <a:uFillTx/>
                  <a:latin typeface="HelveticaNeueLT Pro 55 Roman" panose="020B0604020202020204"/>
                  <a:ea typeface="+mn-ea"/>
                  <a:cs typeface="Arial" pitchFamily="34" charset="0"/>
                </a:endParaRPr>
              </a:p>
            </p:txBody>
          </p:sp>
          <p:sp>
            <p:nvSpPr>
              <p:cNvPr id="85" name="Line 349">
                <a:extLst>
                  <a:ext uri="{FF2B5EF4-FFF2-40B4-BE49-F238E27FC236}">
                    <a16:creationId xmlns:a16="http://schemas.microsoft.com/office/drawing/2014/main" id="{049464B2-74FC-2E07-5837-8DD0A24345DA}"/>
                  </a:ext>
                </a:extLst>
              </p:cNvPr>
              <p:cNvSpPr>
                <a:spLocks noChangeShapeType="1"/>
              </p:cNvSpPr>
              <p:nvPr/>
            </p:nvSpPr>
            <p:spPr bwMode="auto">
              <a:xfrm flipV="1">
                <a:off x="2910326" y="5408005"/>
                <a:ext cx="62909" cy="31094"/>
              </a:xfrm>
              <a:prstGeom prst="line">
                <a:avLst/>
              </a:prstGeom>
              <a:noFill/>
              <a:ln w="28575"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54478" rtl="0" eaLnBrk="1" fontAlgn="auto" latinLnBrk="0" hangingPunct="1">
                  <a:lnSpc>
                    <a:spcPct val="100000"/>
                  </a:lnSpc>
                  <a:spcBef>
                    <a:spcPts val="0"/>
                  </a:spcBef>
                  <a:spcAft>
                    <a:spcPts val="0"/>
                  </a:spcAft>
                  <a:buClrTx/>
                  <a:buSzTx/>
                  <a:buFontTx/>
                  <a:buNone/>
                  <a:tabLst/>
                  <a:defRPr/>
                </a:pPr>
                <a:endParaRPr kumimoji="0" lang="en-GB" sz="600" b="0" i="0" u="none" strike="noStrike" kern="0" cap="none" spc="0" normalizeH="0" baseline="0" noProof="0">
                  <a:ln>
                    <a:noFill/>
                  </a:ln>
                  <a:solidFill>
                    <a:srgbClr val="454545"/>
                  </a:solidFill>
                  <a:effectLst/>
                  <a:uLnTx/>
                  <a:uFillTx/>
                  <a:latin typeface="HelveticaNeueLT Pro 55 Roman" panose="020B0604020202020204"/>
                  <a:ea typeface="+mn-ea"/>
                  <a:cs typeface="Arial" pitchFamily="34" charset="0"/>
                </a:endParaRPr>
              </a:p>
            </p:txBody>
          </p:sp>
        </p:grpSp>
      </p:grpSp>
      <p:grpSp>
        <p:nvGrpSpPr>
          <p:cNvPr id="86" name="Group 85">
            <a:extLst>
              <a:ext uri="{FF2B5EF4-FFF2-40B4-BE49-F238E27FC236}">
                <a16:creationId xmlns:a16="http://schemas.microsoft.com/office/drawing/2014/main" id="{DF846D8C-910B-5FE4-4B67-E389144A32E9}"/>
              </a:ext>
            </a:extLst>
          </p:cNvPr>
          <p:cNvGrpSpPr/>
          <p:nvPr/>
        </p:nvGrpSpPr>
        <p:grpSpPr>
          <a:xfrm>
            <a:off x="2371574" y="3826952"/>
            <a:ext cx="761124" cy="719137"/>
            <a:chOff x="2347189" y="4029330"/>
            <a:chExt cx="761124" cy="719137"/>
          </a:xfrm>
        </p:grpSpPr>
        <p:sp>
          <p:nvSpPr>
            <p:cNvPr id="87" name="Oval 20">
              <a:extLst>
                <a:ext uri="{FF2B5EF4-FFF2-40B4-BE49-F238E27FC236}">
                  <a16:creationId xmlns:a16="http://schemas.microsoft.com/office/drawing/2014/main" id="{428152A5-E56A-DA36-A29F-73E5C1D0E6FD}"/>
                </a:ext>
              </a:extLst>
            </p:cNvPr>
            <p:cNvSpPr/>
            <p:nvPr/>
          </p:nvSpPr>
          <p:spPr>
            <a:xfrm>
              <a:off x="2347189" y="4029330"/>
              <a:ext cx="761124" cy="719137"/>
            </a:xfrm>
            <a:custGeom>
              <a:avLst/>
              <a:gdLst>
                <a:gd name="connsiteX0" fmla="*/ 0 w 3314251"/>
                <a:gd name="connsiteY0" fmla="*/ 1564410 h 3128820"/>
                <a:gd name="connsiteX1" fmla="*/ 1657126 w 3314251"/>
                <a:gd name="connsiteY1" fmla="*/ 0 h 3128820"/>
                <a:gd name="connsiteX2" fmla="*/ 3314252 w 3314251"/>
                <a:gd name="connsiteY2" fmla="*/ 1564410 h 3128820"/>
                <a:gd name="connsiteX3" fmla="*/ 1657126 w 3314251"/>
                <a:gd name="connsiteY3" fmla="*/ 3128820 h 3128820"/>
                <a:gd name="connsiteX4" fmla="*/ 0 w 3314251"/>
                <a:gd name="connsiteY4" fmla="*/ 1564410 h 3128820"/>
                <a:gd name="connsiteX0" fmla="*/ 0 w 3314252"/>
                <a:gd name="connsiteY0" fmla="*/ 1564410 h 3128820"/>
                <a:gd name="connsiteX1" fmla="*/ 1657126 w 3314252"/>
                <a:gd name="connsiteY1" fmla="*/ 0 h 3128820"/>
                <a:gd name="connsiteX2" fmla="*/ 3314252 w 3314252"/>
                <a:gd name="connsiteY2" fmla="*/ 1564410 h 3128820"/>
                <a:gd name="connsiteX3" fmla="*/ 1657126 w 3314252"/>
                <a:gd name="connsiteY3" fmla="*/ 3128820 h 3128820"/>
                <a:gd name="connsiteX4" fmla="*/ 0 w 3314252"/>
                <a:gd name="connsiteY4" fmla="*/ 1564410 h 3128820"/>
                <a:gd name="connsiteX0" fmla="*/ 0 w 3314252"/>
                <a:gd name="connsiteY0" fmla="*/ 1565821 h 3130231"/>
                <a:gd name="connsiteX1" fmla="*/ 1657126 w 3314252"/>
                <a:gd name="connsiteY1" fmla="*/ 1411 h 3130231"/>
                <a:gd name="connsiteX2" fmla="*/ 3314252 w 3314252"/>
                <a:gd name="connsiteY2" fmla="*/ 1565821 h 3130231"/>
                <a:gd name="connsiteX3" fmla="*/ 1657126 w 3314252"/>
                <a:gd name="connsiteY3" fmla="*/ 3130231 h 3130231"/>
                <a:gd name="connsiteX4" fmla="*/ 0 w 3314252"/>
                <a:gd name="connsiteY4" fmla="*/ 1565821 h 3130231"/>
                <a:gd name="connsiteX0" fmla="*/ 0 w 3314252"/>
                <a:gd name="connsiteY0" fmla="*/ 1567937 h 3132347"/>
                <a:gd name="connsiteX1" fmla="*/ 1657126 w 3314252"/>
                <a:gd name="connsiteY1" fmla="*/ 3527 h 3132347"/>
                <a:gd name="connsiteX2" fmla="*/ 3314252 w 3314252"/>
                <a:gd name="connsiteY2" fmla="*/ 1567937 h 3132347"/>
                <a:gd name="connsiteX3" fmla="*/ 1657126 w 3314252"/>
                <a:gd name="connsiteY3" fmla="*/ 3132347 h 3132347"/>
                <a:gd name="connsiteX4" fmla="*/ 0 w 3314252"/>
                <a:gd name="connsiteY4" fmla="*/ 1567937 h 3132347"/>
                <a:gd name="connsiteX0" fmla="*/ 0 w 3314252"/>
                <a:gd name="connsiteY0" fmla="*/ 1564505 h 3128915"/>
                <a:gd name="connsiteX1" fmla="*/ 1657126 w 3314252"/>
                <a:gd name="connsiteY1" fmla="*/ 95 h 3128915"/>
                <a:gd name="connsiteX2" fmla="*/ 3314252 w 3314252"/>
                <a:gd name="connsiteY2" fmla="*/ 1564505 h 3128915"/>
                <a:gd name="connsiteX3" fmla="*/ 1657126 w 3314252"/>
                <a:gd name="connsiteY3" fmla="*/ 3128915 h 3128915"/>
                <a:gd name="connsiteX4" fmla="*/ 0 w 3314252"/>
                <a:gd name="connsiteY4" fmla="*/ 1564505 h 3128915"/>
                <a:gd name="connsiteX0" fmla="*/ 0 w 3314252"/>
                <a:gd name="connsiteY0" fmla="*/ 1565503 h 3129913"/>
                <a:gd name="connsiteX1" fmla="*/ 1657126 w 3314252"/>
                <a:gd name="connsiteY1" fmla="*/ 1093 h 3129913"/>
                <a:gd name="connsiteX2" fmla="*/ 3314252 w 3314252"/>
                <a:gd name="connsiteY2" fmla="*/ 1565503 h 3129913"/>
                <a:gd name="connsiteX3" fmla="*/ 1657126 w 3314252"/>
                <a:gd name="connsiteY3" fmla="*/ 3129913 h 3129913"/>
                <a:gd name="connsiteX4" fmla="*/ 0 w 3314252"/>
                <a:gd name="connsiteY4" fmla="*/ 1565503 h 3129913"/>
                <a:gd name="connsiteX0" fmla="*/ 0 w 3314252"/>
                <a:gd name="connsiteY0" fmla="*/ 1564410 h 3128820"/>
                <a:gd name="connsiteX1" fmla="*/ 1657126 w 3314252"/>
                <a:gd name="connsiteY1" fmla="*/ 0 h 3128820"/>
                <a:gd name="connsiteX2" fmla="*/ 3314252 w 3314252"/>
                <a:gd name="connsiteY2" fmla="*/ 1564410 h 3128820"/>
                <a:gd name="connsiteX3" fmla="*/ 1657126 w 3314252"/>
                <a:gd name="connsiteY3" fmla="*/ 3128820 h 3128820"/>
                <a:gd name="connsiteX4" fmla="*/ 0 w 3314252"/>
                <a:gd name="connsiteY4" fmla="*/ 1564410 h 3128820"/>
                <a:gd name="connsiteX0" fmla="*/ 0 w 3314252"/>
                <a:gd name="connsiteY0" fmla="*/ 1564433 h 3128843"/>
                <a:gd name="connsiteX1" fmla="*/ 1657126 w 3314252"/>
                <a:gd name="connsiteY1" fmla="*/ 23 h 3128843"/>
                <a:gd name="connsiteX2" fmla="*/ 3314252 w 3314252"/>
                <a:gd name="connsiteY2" fmla="*/ 1564433 h 3128843"/>
                <a:gd name="connsiteX3" fmla="*/ 1657126 w 3314252"/>
                <a:gd name="connsiteY3" fmla="*/ 3128843 h 3128843"/>
                <a:gd name="connsiteX4" fmla="*/ 0 w 3314252"/>
                <a:gd name="connsiteY4" fmla="*/ 1564433 h 3128843"/>
                <a:gd name="connsiteX0" fmla="*/ 0 w 3314252"/>
                <a:gd name="connsiteY0" fmla="*/ 1564433 h 3129053"/>
                <a:gd name="connsiteX1" fmla="*/ 1657126 w 3314252"/>
                <a:gd name="connsiteY1" fmla="*/ 23 h 3129053"/>
                <a:gd name="connsiteX2" fmla="*/ 3314252 w 3314252"/>
                <a:gd name="connsiteY2" fmla="*/ 1564433 h 3129053"/>
                <a:gd name="connsiteX3" fmla="*/ 1657126 w 3314252"/>
                <a:gd name="connsiteY3" fmla="*/ 3128843 h 3129053"/>
                <a:gd name="connsiteX4" fmla="*/ 0 w 3314252"/>
                <a:gd name="connsiteY4" fmla="*/ 1564433 h 3129053"/>
                <a:gd name="connsiteX0" fmla="*/ 0 w 3314252"/>
                <a:gd name="connsiteY0" fmla="*/ 1564433 h 3131880"/>
                <a:gd name="connsiteX1" fmla="*/ 1657126 w 3314252"/>
                <a:gd name="connsiteY1" fmla="*/ 23 h 3131880"/>
                <a:gd name="connsiteX2" fmla="*/ 3314252 w 3314252"/>
                <a:gd name="connsiteY2" fmla="*/ 1564433 h 3131880"/>
                <a:gd name="connsiteX3" fmla="*/ 1657126 w 3314252"/>
                <a:gd name="connsiteY3" fmla="*/ 3128843 h 3131880"/>
                <a:gd name="connsiteX4" fmla="*/ 0 w 3314252"/>
                <a:gd name="connsiteY4" fmla="*/ 1564433 h 3131880"/>
                <a:gd name="connsiteX0" fmla="*/ 0 w 3314252"/>
                <a:gd name="connsiteY0" fmla="*/ 1564433 h 3131423"/>
                <a:gd name="connsiteX1" fmla="*/ 1657126 w 3314252"/>
                <a:gd name="connsiteY1" fmla="*/ 23 h 3131423"/>
                <a:gd name="connsiteX2" fmla="*/ 3314252 w 3314252"/>
                <a:gd name="connsiteY2" fmla="*/ 1564433 h 3131423"/>
                <a:gd name="connsiteX3" fmla="*/ 1657126 w 3314252"/>
                <a:gd name="connsiteY3" fmla="*/ 3128843 h 3131423"/>
                <a:gd name="connsiteX4" fmla="*/ 0 w 3314252"/>
                <a:gd name="connsiteY4" fmla="*/ 1564433 h 3131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4252" h="3131423">
                  <a:moveTo>
                    <a:pt x="0" y="1564433"/>
                  </a:moveTo>
                  <a:cubicBezTo>
                    <a:pt x="0" y="700433"/>
                    <a:pt x="775256" y="19074"/>
                    <a:pt x="1657126" y="23"/>
                  </a:cubicBezTo>
                  <a:cubicBezTo>
                    <a:pt x="2639009" y="-4740"/>
                    <a:pt x="3314252" y="700433"/>
                    <a:pt x="3314252" y="1564433"/>
                  </a:cubicBezTo>
                  <a:cubicBezTo>
                    <a:pt x="3314252" y="2428433"/>
                    <a:pt x="2367543" y="3071694"/>
                    <a:pt x="1657126" y="3128843"/>
                  </a:cubicBezTo>
                  <a:cubicBezTo>
                    <a:pt x="665721" y="3181230"/>
                    <a:pt x="0" y="2428433"/>
                    <a:pt x="0" y="1564433"/>
                  </a:cubicBezTo>
                  <a:close/>
                </a:path>
              </a:pathLst>
            </a:custGeom>
            <a:solidFill>
              <a:srgbClr val="F26522"/>
            </a:solidFill>
            <a:ln w="25400" cap="flat" cmpd="sng" algn="ctr">
              <a:solidFill>
                <a:srgbClr val="F26522"/>
              </a:solidFill>
              <a:prstDash val="solid"/>
            </a:ln>
            <a:effectLst/>
          </p:spPr>
          <p:txBody>
            <a:bodyPr rtlCol="0" anchor="ctr"/>
            <a:lstStyle/>
            <a:p>
              <a:pPr marL="0" marR="0" lvl="0" indent="0" algn="ctr" defTabSz="554478" rtl="0" eaLnBrk="1" fontAlgn="auto" latinLnBrk="0" hangingPunct="1">
                <a:lnSpc>
                  <a:spcPct val="100000"/>
                </a:lnSpc>
                <a:spcBef>
                  <a:spcPts val="0"/>
                </a:spcBef>
                <a:spcAft>
                  <a:spcPts val="0"/>
                </a:spcAft>
                <a:buClrTx/>
                <a:buSzTx/>
                <a:buFontTx/>
                <a:buNone/>
                <a:tabLst/>
                <a:defRPr/>
              </a:pPr>
              <a:endParaRPr kumimoji="0" lang="pt-PT" sz="1200" b="0" i="0" u="none" strike="noStrike" kern="0" cap="none" spc="0" normalizeH="0" baseline="0" noProof="0">
                <a:ln>
                  <a:noFill/>
                </a:ln>
                <a:solidFill>
                  <a:prstClr val="white"/>
                </a:solidFill>
                <a:effectLst/>
                <a:uLnTx/>
                <a:uFillTx/>
                <a:latin typeface="HelveticaNeueLT Pro 55 Roman" panose="020B0604020202020204"/>
                <a:ea typeface="+mn-ea"/>
                <a:cs typeface="+mn-cs"/>
              </a:endParaRPr>
            </a:p>
          </p:txBody>
        </p:sp>
        <p:grpSp>
          <p:nvGrpSpPr>
            <p:cNvPr id="88" name="Groupe 552">
              <a:extLst>
                <a:ext uri="{FF2B5EF4-FFF2-40B4-BE49-F238E27FC236}">
                  <a16:creationId xmlns:a16="http://schemas.microsoft.com/office/drawing/2014/main" id="{69900163-2715-CD23-5556-9DE85370F395}"/>
                </a:ext>
              </a:extLst>
            </p:cNvPr>
            <p:cNvGrpSpPr/>
            <p:nvPr/>
          </p:nvGrpSpPr>
          <p:grpSpPr>
            <a:xfrm>
              <a:off x="2471960" y="4193179"/>
              <a:ext cx="511591" cy="341060"/>
              <a:chOff x="322263" y="2147888"/>
              <a:chExt cx="361951" cy="241300"/>
            </a:xfrm>
            <a:noFill/>
          </p:grpSpPr>
          <p:sp>
            <p:nvSpPr>
              <p:cNvPr id="89" name="Freeform 285">
                <a:extLst>
                  <a:ext uri="{FF2B5EF4-FFF2-40B4-BE49-F238E27FC236}">
                    <a16:creationId xmlns:a16="http://schemas.microsoft.com/office/drawing/2014/main" id="{23497F5F-85E1-F503-D380-195068DBBD4C}"/>
                  </a:ext>
                </a:extLst>
              </p:cNvPr>
              <p:cNvSpPr>
                <a:spLocks/>
              </p:cNvSpPr>
              <p:nvPr/>
            </p:nvSpPr>
            <p:spPr bwMode="auto">
              <a:xfrm>
                <a:off x="322263" y="2147888"/>
                <a:ext cx="249238" cy="241300"/>
              </a:xfrm>
              <a:custGeom>
                <a:avLst/>
                <a:gdLst/>
                <a:ahLst/>
                <a:cxnLst>
                  <a:cxn ang="0">
                    <a:pos x="32" y="83"/>
                  </a:cxn>
                  <a:cxn ang="0">
                    <a:pos x="32" y="124"/>
                  </a:cxn>
                  <a:cxn ang="0">
                    <a:pos x="18" y="124"/>
                  </a:cxn>
                  <a:cxn ang="0">
                    <a:pos x="9" y="115"/>
                  </a:cxn>
                  <a:cxn ang="0">
                    <a:pos x="9" y="83"/>
                  </a:cxn>
                  <a:cxn ang="0">
                    <a:pos x="0" y="74"/>
                  </a:cxn>
                  <a:cxn ang="0">
                    <a:pos x="0" y="50"/>
                  </a:cxn>
                  <a:cxn ang="0">
                    <a:pos x="9" y="41"/>
                  </a:cxn>
                  <a:cxn ang="0">
                    <a:pos x="51" y="42"/>
                  </a:cxn>
                  <a:cxn ang="0">
                    <a:pos x="129" y="0"/>
                  </a:cxn>
                  <a:cxn ang="0">
                    <a:pos x="129" y="124"/>
                  </a:cxn>
                  <a:cxn ang="0">
                    <a:pos x="55" y="83"/>
                  </a:cxn>
                  <a:cxn ang="0">
                    <a:pos x="55" y="50"/>
                  </a:cxn>
                  <a:cxn ang="0">
                    <a:pos x="119" y="28"/>
                  </a:cxn>
                  <a:cxn ang="0">
                    <a:pos x="119" y="28"/>
                  </a:cxn>
                </a:cxnLst>
                <a:rect l="0" t="0" r="r" b="b"/>
                <a:pathLst>
                  <a:path w="129" h="125">
                    <a:moveTo>
                      <a:pt x="32" y="83"/>
                    </a:moveTo>
                    <a:cubicBezTo>
                      <a:pt x="32" y="124"/>
                      <a:pt x="32" y="124"/>
                      <a:pt x="32" y="124"/>
                    </a:cubicBezTo>
                    <a:cubicBezTo>
                      <a:pt x="18" y="124"/>
                      <a:pt x="18" y="124"/>
                      <a:pt x="18" y="124"/>
                    </a:cubicBezTo>
                    <a:cubicBezTo>
                      <a:pt x="15" y="125"/>
                      <a:pt x="10" y="120"/>
                      <a:pt x="9" y="115"/>
                    </a:cubicBezTo>
                    <a:cubicBezTo>
                      <a:pt x="9" y="83"/>
                      <a:pt x="9" y="83"/>
                      <a:pt x="9" y="83"/>
                    </a:cubicBezTo>
                    <a:cubicBezTo>
                      <a:pt x="4" y="83"/>
                      <a:pt x="0" y="78"/>
                      <a:pt x="0" y="74"/>
                    </a:cubicBezTo>
                    <a:cubicBezTo>
                      <a:pt x="0" y="50"/>
                      <a:pt x="0" y="50"/>
                      <a:pt x="0" y="50"/>
                    </a:cubicBezTo>
                    <a:cubicBezTo>
                      <a:pt x="0" y="45"/>
                      <a:pt x="5" y="41"/>
                      <a:pt x="9" y="41"/>
                    </a:cubicBezTo>
                    <a:cubicBezTo>
                      <a:pt x="51" y="42"/>
                      <a:pt x="51" y="42"/>
                      <a:pt x="51" y="42"/>
                    </a:cubicBezTo>
                    <a:cubicBezTo>
                      <a:pt x="129" y="0"/>
                      <a:pt x="129" y="0"/>
                      <a:pt x="129" y="0"/>
                    </a:cubicBezTo>
                    <a:cubicBezTo>
                      <a:pt x="129" y="124"/>
                      <a:pt x="129" y="124"/>
                      <a:pt x="129" y="124"/>
                    </a:cubicBezTo>
                    <a:cubicBezTo>
                      <a:pt x="55" y="83"/>
                      <a:pt x="55" y="83"/>
                      <a:pt x="55" y="83"/>
                    </a:cubicBezTo>
                    <a:cubicBezTo>
                      <a:pt x="55" y="50"/>
                      <a:pt x="55" y="50"/>
                      <a:pt x="55" y="50"/>
                    </a:cubicBezTo>
                    <a:cubicBezTo>
                      <a:pt x="119" y="28"/>
                      <a:pt x="119" y="28"/>
                      <a:pt x="119" y="28"/>
                    </a:cubicBezTo>
                    <a:cubicBezTo>
                      <a:pt x="119" y="28"/>
                      <a:pt x="119" y="28"/>
                      <a:pt x="119" y="28"/>
                    </a:cubicBezTo>
                  </a:path>
                </a:pathLst>
              </a:custGeom>
              <a:grpFill/>
              <a:ln w="12700"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54478" rtl="0" eaLnBrk="1" fontAlgn="auto" latinLnBrk="0" hangingPunct="1">
                  <a:lnSpc>
                    <a:spcPct val="100000"/>
                  </a:lnSpc>
                  <a:spcBef>
                    <a:spcPts val="0"/>
                  </a:spcBef>
                  <a:spcAft>
                    <a:spcPts val="0"/>
                  </a:spcAft>
                  <a:buClrTx/>
                  <a:buSzTx/>
                  <a:buFontTx/>
                  <a:buNone/>
                  <a:tabLst/>
                  <a:defRPr/>
                </a:pPr>
                <a:endParaRPr kumimoji="0" lang="en-GB" sz="400" b="0" i="0" u="none" strike="noStrike" kern="0" cap="none" spc="0" normalizeH="0" baseline="0" noProof="0">
                  <a:ln>
                    <a:noFill/>
                  </a:ln>
                  <a:solidFill>
                    <a:srgbClr val="454545"/>
                  </a:solidFill>
                  <a:effectLst/>
                  <a:uLnTx/>
                  <a:uFillTx/>
                  <a:latin typeface="HelveticaNeueLT Pro 55 Roman" panose="020B0604020202020204"/>
                  <a:ea typeface="+mn-ea"/>
                  <a:cs typeface="Arial" pitchFamily="34" charset="0"/>
                </a:endParaRPr>
              </a:p>
            </p:txBody>
          </p:sp>
          <p:sp>
            <p:nvSpPr>
              <p:cNvPr id="90" name="Freeform 286">
                <a:extLst>
                  <a:ext uri="{FF2B5EF4-FFF2-40B4-BE49-F238E27FC236}">
                    <a16:creationId xmlns:a16="http://schemas.microsoft.com/office/drawing/2014/main" id="{CC55E6DE-2AC7-BB80-3155-A45DAB2B4D24}"/>
                  </a:ext>
                </a:extLst>
              </p:cNvPr>
              <p:cNvSpPr>
                <a:spLocks/>
              </p:cNvSpPr>
              <p:nvPr/>
            </p:nvSpPr>
            <p:spPr bwMode="auto">
              <a:xfrm>
                <a:off x="360363" y="2308225"/>
                <a:ext cx="52388" cy="28575"/>
              </a:xfrm>
              <a:custGeom>
                <a:avLst/>
                <a:gdLst/>
                <a:ahLst/>
                <a:cxnLst>
                  <a:cxn ang="0">
                    <a:pos x="0" y="0"/>
                  </a:cxn>
                  <a:cxn ang="0">
                    <a:pos x="27" y="0"/>
                  </a:cxn>
                  <a:cxn ang="0">
                    <a:pos x="27" y="10"/>
                  </a:cxn>
                  <a:cxn ang="0">
                    <a:pos x="23" y="15"/>
                  </a:cxn>
                  <a:cxn ang="0">
                    <a:pos x="13" y="15"/>
                  </a:cxn>
                </a:cxnLst>
                <a:rect l="0" t="0" r="r" b="b"/>
                <a:pathLst>
                  <a:path w="27" h="15">
                    <a:moveTo>
                      <a:pt x="0" y="0"/>
                    </a:moveTo>
                    <a:cubicBezTo>
                      <a:pt x="27" y="0"/>
                      <a:pt x="27" y="0"/>
                      <a:pt x="27" y="0"/>
                    </a:cubicBezTo>
                    <a:cubicBezTo>
                      <a:pt x="27" y="5"/>
                      <a:pt x="27" y="6"/>
                      <a:pt x="27" y="10"/>
                    </a:cubicBezTo>
                    <a:cubicBezTo>
                      <a:pt x="27" y="13"/>
                      <a:pt x="25" y="15"/>
                      <a:pt x="23" y="15"/>
                    </a:cubicBezTo>
                    <a:cubicBezTo>
                      <a:pt x="13" y="15"/>
                      <a:pt x="13" y="15"/>
                      <a:pt x="13" y="15"/>
                    </a:cubicBezTo>
                  </a:path>
                </a:pathLst>
              </a:custGeom>
              <a:grpFill/>
              <a:ln w="12700"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54478" rtl="0" eaLnBrk="1" fontAlgn="auto" latinLnBrk="0" hangingPunct="1">
                  <a:lnSpc>
                    <a:spcPct val="100000"/>
                  </a:lnSpc>
                  <a:spcBef>
                    <a:spcPts val="0"/>
                  </a:spcBef>
                  <a:spcAft>
                    <a:spcPts val="0"/>
                  </a:spcAft>
                  <a:buClrTx/>
                  <a:buSzTx/>
                  <a:buFontTx/>
                  <a:buNone/>
                  <a:tabLst/>
                  <a:defRPr/>
                </a:pPr>
                <a:endParaRPr kumimoji="0" lang="en-GB" sz="400" b="0" i="0" u="none" strike="noStrike" kern="0" cap="none" spc="0" normalizeH="0" baseline="0" noProof="0">
                  <a:ln>
                    <a:noFill/>
                  </a:ln>
                  <a:solidFill>
                    <a:srgbClr val="454545"/>
                  </a:solidFill>
                  <a:effectLst/>
                  <a:uLnTx/>
                  <a:uFillTx/>
                  <a:latin typeface="HelveticaNeueLT Pro 55 Roman" panose="020B0604020202020204"/>
                  <a:ea typeface="+mn-ea"/>
                  <a:cs typeface="Arial" pitchFamily="34" charset="0"/>
                </a:endParaRPr>
              </a:p>
            </p:txBody>
          </p:sp>
          <p:sp>
            <p:nvSpPr>
              <p:cNvPr id="91" name="Freeform 287">
                <a:extLst>
                  <a:ext uri="{FF2B5EF4-FFF2-40B4-BE49-F238E27FC236}">
                    <a16:creationId xmlns:a16="http://schemas.microsoft.com/office/drawing/2014/main" id="{823FB121-DAFC-F95F-3074-431F9E464EB2}"/>
                  </a:ext>
                </a:extLst>
              </p:cNvPr>
              <p:cNvSpPr>
                <a:spLocks/>
              </p:cNvSpPr>
              <p:nvPr/>
            </p:nvSpPr>
            <p:spPr bwMode="auto">
              <a:xfrm>
                <a:off x="611188" y="2208213"/>
                <a:ext cx="38100" cy="106363"/>
              </a:xfrm>
              <a:custGeom>
                <a:avLst/>
                <a:gdLst/>
                <a:ahLst/>
                <a:cxnLst>
                  <a:cxn ang="0">
                    <a:pos x="0" y="0"/>
                  </a:cxn>
                  <a:cxn ang="0">
                    <a:pos x="8" y="48"/>
                  </a:cxn>
                  <a:cxn ang="0">
                    <a:pos x="0" y="55"/>
                  </a:cxn>
                </a:cxnLst>
                <a:rect l="0" t="0" r="r" b="b"/>
                <a:pathLst>
                  <a:path w="20" h="55">
                    <a:moveTo>
                      <a:pt x="0" y="0"/>
                    </a:moveTo>
                    <a:cubicBezTo>
                      <a:pt x="16" y="11"/>
                      <a:pt x="20" y="32"/>
                      <a:pt x="8" y="48"/>
                    </a:cubicBezTo>
                    <a:cubicBezTo>
                      <a:pt x="6" y="50"/>
                      <a:pt x="3" y="53"/>
                      <a:pt x="0" y="55"/>
                    </a:cubicBezTo>
                  </a:path>
                </a:pathLst>
              </a:custGeom>
              <a:grpFill/>
              <a:ln w="12700"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54478" rtl="0" eaLnBrk="1" fontAlgn="auto" latinLnBrk="0" hangingPunct="1">
                  <a:lnSpc>
                    <a:spcPct val="100000"/>
                  </a:lnSpc>
                  <a:spcBef>
                    <a:spcPts val="0"/>
                  </a:spcBef>
                  <a:spcAft>
                    <a:spcPts val="0"/>
                  </a:spcAft>
                  <a:buClrTx/>
                  <a:buSzTx/>
                  <a:buFontTx/>
                  <a:buNone/>
                  <a:tabLst/>
                  <a:defRPr/>
                </a:pPr>
                <a:endParaRPr kumimoji="0" lang="en-GB" sz="400" b="0" i="0" u="none" strike="noStrike" kern="0" cap="none" spc="0" normalizeH="0" baseline="0" noProof="0">
                  <a:ln>
                    <a:noFill/>
                  </a:ln>
                  <a:solidFill>
                    <a:srgbClr val="454545"/>
                  </a:solidFill>
                  <a:effectLst/>
                  <a:uLnTx/>
                  <a:uFillTx/>
                  <a:latin typeface="HelveticaNeueLT Pro 55 Roman" panose="020B0604020202020204"/>
                  <a:ea typeface="+mn-ea"/>
                  <a:cs typeface="Arial" pitchFamily="34" charset="0"/>
                </a:endParaRPr>
              </a:p>
            </p:txBody>
          </p:sp>
          <p:sp>
            <p:nvSpPr>
              <p:cNvPr id="92" name="Freeform 288">
                <a:extLst>
                  <a:ext uri="{FF2B5EF4-FFF2-40B4-BE49-F238E27FC236}">
                    <a16:creationId xmlns:a16="http://schemas.microsoft.com/office/drawing/2014/main" id="{5B19AEB8-294C-E91E-E630-1F8950B356FB}"/>
                  </a:ext>
                </a:extLst>
              </p:cNvPr>
              <p:cNvSpPr>
                <a:spLocks/>
              </p:cNvSpPr>
              <p:nvPr/>
            </p:nvSpPr>
            <p:spPr bwMode="auto">
              <a:xfrm>
                <a:off x="631826" y="2184400"/>
                <a:ext cx="52388" cy="152400"/>
              </a:xfrm>
              <a:custGeom>
                <a:avLst/>
                <a:gdLst/>
                <a:ahLst/>
                <a:cxnLst>
                  <a:cxn ang="0">
                    <a:pos x="0" y="0"/>
                  </a:cxn>
                  <a:cxn ang="0">
                    <a:pos x="11" y="68"/>
                  </a:cxn>
                  <a:cxn ang="0">
                    <a:pos x="0" y="79"/>
                  </a:cxn>
                </a:cxnLst>
                <a:rect l="0" t="0" r="r" b="b"/>
                <a:pathLst>
                  <a:path w="27" h="79">
                    <a:moveTo>
                      <a:pt x="0" y="0"/>
                    </a:moveTo>
                    <a:cubicBezTo>
                      <a:pt x="22" y="16"/>
                      <a:pt x="27" y="47"/>
                      <a:pt x="11" y="68"/>
                    </a:cubicBezTo>
                    <a:cubicBezTo>
                      <a:pt x="8" y="72"/>
                      <a:pt x="4" y="76"/>
                      <a:pt x="0" y="79"/>
                    </a:cubicBezTo>
                  </a:path>
                </a:pathLst>
              </a:custGeom>
              <a:grpFill/>
              <a:ln w="12700"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54478" rtl="0" eaLnBrk="1" fontAlgn="auto" latinLnBrk="0" hangingPunct="1">
                  <a:lnSpc>
                    <a:spcPct val="100000"/>
                  </a:lnSpc>
                  <a:spcBef>
                    <a:spcPts val="0"/>
                  </a:spcBef>
                  <a:spcAft>
                    <a:spcPts val="0"/>
                  </a:spcAft>
                  <a:buClrTx/>
                  <a:buSzTx/>
                  <a:buFontTx/>
                  <a:buNone/>
                  <a:tabLst/>
                  <a:defRPr/>
                </a:pPr>
                <a:endParaRPr kumimoji="0" lang="en-GB" sz="400" b="0" i="0" u="none" strike="noStrike" kern="0" cap="none" spc="0" normalizeH="0" baseline="0" noProof="0">
                  <a:ln>
                    <a:noFill/>
                  </a:ln>
                  <a:solidFill>
                    <a:srgbClr val="454545"/>
                  </a:solidFill>
                  <a:effectLst/>
                  <a:uLnTx/>
                  <a:uFillTx/>
                  <a:latin typeface="HelveticaNeueLT Pro 55 Roman" panose="020B0604020202020204"/>
                  <a:ea typeface="+mn-ea"/>
                  <a:cs typeface="Arial" pitchFamily="34" charset="0"/>
                </a:endParaRPr>
              </a:p>
            </p:txBody>
          </p:sp>
          <p:sp>
            <p:nvSpPr>
              <p:cNvPr id="93" name="Freeform 289">
                <a:extLst>
                  <a:ext uri="{FF2B5EF4-FFF2-40B4-BE49-F238E27FC236}">
                    <a16:creationId xmlns:a16="http://schemas.microsoft.com/office/drawing/2014/main" id="{F8D8AF38-D8DE-16BB-8EB5-958F79FC2D93}"/>
                  </a:ext>
                </a:extLst>
              </p:cNvPr>
              <p:cNvSpPr>
                <a:spLocks/>
              </p:cNvSpPr>
              <p:nvPr/>
            </p:nvSpPr>
            <p:spPr bwMode="auto">
              <a:xfrm>
                <a:off x="596901" y="2236788"/>
                <a:ext cx="17463" cy="47625"/>
              </a:xfrm>
              <a:custGeom>
                <a:avLst/>
                <a:gdLst/>
                <a:ahLst/>
                <a:cxnLst>
                  <a:cxn ang="0">
                    <a:pos x="0" y="0"/>
                  </a:cxn>
                  <a:cxn ang="0">
                    <a:pos x="4" y="21"/>
                  </a:cxn>
                  <a:cxn ang="0">
                    <a:pos x="0" y="25"/>
                  </a:cxn>
                </a:cxnLst>
                <a:rect l="0" t="0" r="r" b="b"/>
                <a:pathLst>
                  <a:path w="9" h="25">
                    <a:moveTo>
                      <a:pt x="0" y="0"/>
                    </a:moveTo>
                    <a:cubicBezTo>
                      <a:pt x="8" y="5"/>
                      <a:pt x="9" y="14"/>
                      <a:pt x="4" y="21"/>
                    </a:cubicBezTo>
                    <a:cubicBezTo>
                      <a:pt x="3" y="23"/>
                      <a:pt x="2" y="24"/>
                      <a:pt x="0" y="25"/>
                    </a:cubicBezTo>
                  </a:path>
                </a:pathLst>
              </a:custGeom>
              <a:grpFill/>
              <a:ln w="12700" cap="rnd">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554478" rtl="0" eaLnBrk="1" fontAlgn="auto" latinLnBrk="0" hangingPunct="1">
                  <a:lnSpc>
                    <a:spcPct val="100000"/>
                  </a:lnSpc>
                  <a:spcBef>
                    <a:spcPts val="0"/>
                  </a:spcBef>
                  <a:spcAft>
                    <a:spcPts val="0"/>
                  </a:spcAft>
                  <a:buClrTx/>
                  <a:buSzTx/>
                  <a:buFontTx/>
                  <a:buNone/>
                  <a:tabLst/>
                  <a:defRPr/>
                </a:pPr>
                <a:endParaRPr kumimoji="0" lang="en-GB" sz="400" b="0" i="0" u="none" strike="noStrike" kern="0" cap="none" spc="0" normalizeH="0" baseline="0" noProof="0">
                  <a:ln>
                    <a:noFill/>
                  </a:ln>
                  <a:solidFill>
                    <a:srgbClr val="454545"/>
                  </a:solidFill>
                  <a:effectLst/>
                  <a:uLnTx/>
                  <a:uFillTx/>
                  <a:latin typeface="HelveticaNeueLT Pro 55 Roman" panose="020B0604020202020204"/>
                  <a:ea typeface="+mn-ea"/>
                  <a:cs typeface="Arial" pitchFamily="34" charset="0"/>
                </a:endParaRPr>
              </a:p>
            </p:txBody>
          </p:sp>
        </p:grpSp>
      </p:grpSp>
      <p:sp>
        <p:nvSpPr>
          <p:cNvPr id="94" name="Oval 20">
            <a:extLst>
              <a:ext uri="{FF2B5EF4-FFF2-40B4-BE49-F238E27FC236}">
                <a16:creationId xmlns:a16="http://schemas.microsoft.com/office/drawing/2014/main" id="{0F76085D-999A-5839-65BB-F54E834E33A1}"/>
              </a:ext>
            </a:extLst>
          </p:cNvPr>
          <p:cNvSpPr/>
          <p:nvPr/>
        </p:nvSpPr>
        <p:spPr>
          <a:xfrm>
            <a:off x="2363446" y="5137935"/>
            <a:ext cx="761124" cy="719137"/>
          </a:xfrm>
          <a:custGeom>
            <a:avLst/>
            <a:gdLst>
              <a:gd name="connsiteX0" fmla="*/ 0 w 3314251"/>
              <a:gd name="connsiteY0" fmla="*/ 1564410 h 3128820"/>
              <a:gd name="connsiteX1" fmla="*/ 1657126 w 3314251"/>
              <a:gd name="connsiteY1" fmla="*/ 0 h 3128820"/>
              <a:gd name="connsiteX2" fmla="*/ 3314252 w 3314251"/>
              <a:gd name="connsiteY2" fmla="*/ 1564410 h 3128820"/>
              <a:gd name="connsiteX3" fmla="*/ 1657126 w 3314251"/>
              <a:gd name="connsiteY3" fmla="*/ 3128820 h 3128820"/>
              <a:gd name="connsiteX4" fmla="*/ 0 w 3314251"/>
              <a:gd name="connsiteY4" fmla="*/ 1564410 h 3128820"/>
              <a:gd name="connsiteX0" fmla="*/ 0 w 3314252"/>
              <a:gd name="connsiteY0" fmla="*/ 1564410 h 3128820"/>
              <a:gd name="connsiteX1" fmla="*/ 1657126 w 3314252"/>
              <a:gd name="connsiteY1" fmla="*/ 0 h 3128820"/>
              <a:gd name="connsiteX2" fmla="*/ 3314252 w 3314252"/>
              <a:gd name="connsiteY2" fmla="*/ 1564410 h 3128820"/>
              <a:gd name="connsiteX3" fmla="*/ 1657126 w 3314252"/>
              <a:gd name="connsiteY3" fmla="*/ 3128820 h 3128820"/>
              <a:gd name="connsiteX4" fmla="*/ 0 w 3314252"/>
              <a:gd name="connsiteY4" fmla="*/ 1564410 h 3128820"/>
              <a:gd name="connsiteX0" fmla="*/ 0 w 3314252"/>
              <a:gd name="connsiteY0" fmla="*/ 1565821 h 3130231"/>
              <a:gd name="connsiteX1" fmla="*/ 1657126 w 3314252"/>
              <a:gd name="connsiteY1" fmla="*/ 1411 h 3130231"/>
              <a:gd name="connsiteX2" fmla="*/ 3314252 w 3314252"/>
              <a:gd name="connsiteY2" fmla="*/ 1565821 h 3130231"/>
              <a:gd name="connsiteX3" fmla="*/ 1657126 w 3314252"/>
              <a:gd name="connsiteY3" fmla="*/ 3130231 h 3130231"/>
              <a:gd name="connsiteX4" fmla="*/ 0 w 3314252"/>
              <a:gd name="connsiteY4" fmla="*/ 1565821 h 3130231"/>
              <a:gd name="connsiteX0" fmla="*/ 0 w 3314252"/>
              <a:gd name="connsiteY0" fmla="*/ 1567937 h 3132347"/>
              <a:gd name="connsiteX1" fmla="*/ 1657126 w 3314252"/>
              <a:gd name="connsiteY1" fmla="*/ 3527 h 3132347"/>
              <a:gd name="connsiteX2" fmla="*/ 3314252 w 3314252"/>
              <a:gd name="connsiteY2" fmla="*/ 1567937 h 3132347"/>
              <a:gd name="connsiteX3" fmla="*/ 1657126 w 3314252"/>
              <a:gd name="connsiteY3" fmla="*/ 3132347 h 3132347"/>
              <a:gd name="connsiteX4" fmla="*/ 0 w 3314252"/>
              <a:gd name="connsiteY4" fmla="*/ 1567937 h 3132347"/>
              <a:gd name="connsiteX0" fmla="*/ 0 w 3314252"/>
              <a:gd name="connsiteY0" fmla="*/ 1564505 h 3128915"/>
              <a:gd name="connsiteX1" fmla="*/ 1657126 w 3314252"/>
              <a:gd name="connsiteY1" fmla="*/ 95 h 3128915"/>
              <a:gd name="connsiteX2" fmla="*/ 3314252 w 3314252"/>
              <a:gd name="connsiteY2" fmla="*/ 1564505 h 3128915"/>
              <a:gd name="connsiteX3" fmla="*/ 1657126 w 3314252"/>
              <a:gd name="connsiteY3" fmla="*/ 3128915 h 3128915"/>
              <a:gd name="connsiteX4" fmla="*/ 0 w 3314252"/>
              <a:gd name="connsiteY4" fmla="*/ 1564505 h 3128915"/>
              <a:gd name="connsiteX0" fmla="*/ 0 w 3314252"/>
              <a:gd name="connsiteY0" fmla="*/ 1565503 h 3129913"/>
              <a:gd name="connsiteX1" fmla="*/ 1657126 w 3314252"/>
              <a:gd name="connsiteY1" fmla="*/ 1093 h 3129913"/>
              <a:gd name="connsiteX2" fmla="*/ 3314252 w 3314252"/>
              <a:gd name="connsiteY2" fmla="*/ 1565503 h 3129913"/>
              <a:gd name="connsiteX3" fmla="*/ 1657126 w 3314252"/>
              <a:gd name="connsiteY3" fmla="*/ 3129913 h 3129913"/>
              <a:gd name="connsiteX4" fmla="*/ 0 w 3314252"/>
              <a:gd name="connsiteY4" fmla="*/ 1565503 h 3129913"/>
              <a:gd name="connsiteX0" fmla="*/ 0 w 3314252"/>
              <a:gd name="connsiteY0" fmla="*/ 1564410 h 3128820"/>
              <a:gd name="connsiteX1" fmla="*/ 1657126 w 3314252"/>
              <a:gd name="connsiteY1" fmla="*/ 0 h 3128820"/>
              <a:gd name="connsiteX2" fmla="*/ 3314252 w 3314252"/>
              <a:gd name="connsiteY2" fmla="*/ 1564410 h 3128820"/>
              <a:gd name="connsiteX3" fmla="*/ 1657126 w 3314252"/>
              <a:gd name="connsiteY3" fmla="*/ 3128820 h 3128820"/>
              <a:gd name="connsiteX4" fmla="*/ 0 w 3314252"/>
              <a:gd name="connsiteY4" fmla="*/ 1564410 h 3128820"/>
              <a:gd name="connsiteX0" fmla="*/ 0 w 3314252"/>
              <a:gd name="connsiteY0" fmla="*/ 1564433 h 3128843"/>
              <a:gd name="connsiteX1" fmla="*/ 1657126 w 3314252"/>
              <a:gd name="connsiteY1" fmla="*/ 23 h 3128843"/>
              <a:gd name="connsiteX2" fmla="*/ 3314252 w 3314252"/>
              <a:gd name="connsiteY2" fmla="*/ 1564433 h 3128843"/>
              <a:gd name="connsiteX3" fmla="*/ 1657126 w 3314252"/>
              <a:gd name="connsiteY3" fmla="*/ 3128843 h 3128843"/>
              <a:gd name="connsiteX4" fmla="*/ 0 w 3314252"/>
              <a:gd name="connsiteY4" fmla="*/ 1564433 h 3128843"/>
              <a:gd name="connsiteX0" fmla="*/ 0 w 3314252"/>
              <a:gd name="connsiteY0" fmla="*/ 1564433 h 3129053"/>
              <a:gd name="connsiteX1" fmla="*/ 1657126 w 3314252"/>
              <a:gd name="connsiteY1" fmla="*/ 23 h 3129053"/>
              <a:gd name="connsiteX2" fmla="*/ 3314252 w 3314252"/>
              <a:gd name="connsiteY2" fmla="*/ 1564433 h 3129053"/>
              <a:gd name="connsiteX3" fmla="*/ 1657126 w 3314252"/>
              <a:gd name="connsiteY3" fmla="*/ 3128843 h 3129053"/>
              <a:gd name="connsiteX4" fmla="*/ 0 w 3314252"/>
              <a:gd name="connsiteY4" fmla="*/ 1564433 h 3129053"/>
              <a:gd name="connsiteX0" fmla="*/ 0 w 3314252"/>
              <a:gd name="connsiteY0" fmla="*/ 1564433 h 3131880"/>
              <a:gd name="connsiteX1" fmla="*/ 1657126 w 3314252"/>
              <a:gd name="connsiteY1" fmla="*/ 23 h 3131880"/>
              <a:gd name="connsiteX2" fmla="*/ 3314252 w 3314252"/>
              <a:gd name="connsiteY2" fmla="*/ 1564433 h 3131880"/>
              <a:gd name="connsiteX3" fmla="*/ 1657126 w 3314252"/>
              <a:gd name="connsiteY3" fmla="*/ 3128843 h 3131880"/>
              <a:gd name="connsiteX4" fmla="*/ 0 w 3314252"/>
              <a:gd name="connsiteY4" fmla="*/ 1564433 h 3131880"/>
              <a:gd name="connsiteX0" fmla="*/ 0 w 3314252"/>
              <a:gd name="connsiteY0" fmla="*/ 1564433 h 3131423"/>
              <a:gd name="connsiteX1" fmla="*/ 1657126 w 3314252"/>
              <a:gd name="connsiteY1" fmla="*/ 23 h 3131423"/>
              <a:gd name="connsiteX2" fmla="*/ 3314252 w 3314252"/>
              <a:gd name="connsiteY2" fmla="*/ 1564433 h 3131423"/>
              <a:gd name="connsiteX3" fmla="*/ 1657126 w 3314252"/>
              <a:gd name="connsiteY3" fmla="*/ 3128843 h 3131423"/>
              <a:gd name="connsiteX4" fmla="*/ 0 w 3314252"/>
              <a:gd name="connsiteY4" fmla="*/ 1564433 h 3131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4252" h="3131423">
                <a:moveTo>
                  <a:pt x="0" y="1564433"/>
                </a:moveTo>
                <a:cubicBezTo>
                  <a:pt x="0" y="700433"/>
                  <a:pt x="775256" y="19074"/>
                  <a:pt x="1657126" y="23"/>
                </a:cubicBezTo>
                <a:cubicBezTo>
                  <a:pt x="2639009" y="-4740"/>
                  <a:pt x="3314252" y="700433"/>
                  <a:pt x="3314252" y="1564433"/>
                </a:cubicBezTo>
                <a:cubicBezTo>
                  <a:pt x="3314252" y="2428433"/>
                  <a:pt x="2367543" y="3071694"/>
                  <a:pt x="1657126" y="3128843"/>
                </a:cubicBezTo>
                <a:cubicBezTo>
                  <a:pt x="665721" y="3181230"/>
                  <a:pt x="0" y="2428433"/>
                  <a:pt x="0" y="1564433"/>
                </a:cubicBezTo>
                <a:close/>
              </a:path>
            </a:pathLst>
          </a:custGeom>
          <a:solidFill>
            <a:srgbClr val="500A78"/>
          </a:solidFill>
          <a:ln w="25400" cap="flat" cmpd="sng" algn="ctr">
            <a:solidFill>
              <a:srgbClr val="500A78"/>
            </a:solidFill>
            <a:prstDash val="solid"/>
          </a:ln>
          <a:effectLst/>
        </p:spPr>
        <p:txBody>
          <a:bodyPr rtlCol="0" anchor="ctr"/>
          <a:lstStyle/>
          <a:p>
            <a:pPr marL="0" marR="0" lvl="0" indent="0" algn="ctr" defTabSz="554478" rtl="0" eaLnBrk="1" fontAlgn="auto" latinLnBrk="0" hangingPunct="1">
              <a:lnSpc>
                <a:spcPct val="100000"/>
              </a:lnSpc>
              <a:spcBef>
                <a:spcPts val="0"/>
              </a:spcBef>
              <a:spcAft>
                <a:spcPts val="0"/>
              </a:spcAft>
              <a:buClrTx/>
              <a:buSzTx/>
              <a:buFontTx/>
              <a:buNone/>
              <a:tabLst/>
              <a:defRPr/>
            </a:pPr>
            <a:endParaRPr kumimoji="0" lang="pt-PT" sz="1200" b="0" i="0" u="none" strike="noStrike" kern="0" cap="none" spc="0" normalizeH="0" baseline="0" noProof="0">
              <a:ln>
                <a:noFill/>
              </a:ln>
              <a:solidFill>
                <a:prstClr val="white"/>
              </a:solidFill>
              <a:effectLst/>
              <a:uLnTx/>
              <a:uFillTx/>
              <a:latin typeface="HelveticaNeueLT Pro 55 Roman" panose="020B0604020202020204"/>
              <a:ea typeface="+mn-ea"/>
              <a:cs typeface="+mn-cs"/>
            </a:endParaRPr>
          </a:p>
        </p:txBody>
      </p:sp>
      <p:sp>
        <p:nvSpPr>
          <p:cNvPr id="95" name="TextBox 94">
            <a:extLst>
              <a:ext uri="{FF2B5EF4-FFF2-40B4-BE49-F238E27FC236}">
                <a16:creationId xmlns:a16="http://schemas.microsoft.com/office/drawing/2014/main" id="{FC5D8CFE-B939-784D-F602-551802D92960}"/>
              </a:ext>
            </a:extLst>
          </p:cNvPr>
          <p:cNvSpPr txBox="1"/>
          <p:nvPr/>
        </p:nvSpPr>
        <p:spPr>
          <a:xfrm>
            <a:off x="406436" y="2337627"/>
            <a:ext cx="1868432" cy="1477328"/>
          </a:xfrm>
          <a:prstGeom prst="rect">
            <a:avLst/>
          </a:prstGeom>
          <a:noFill/>
        </p:spPr>
        <p:txBody>
          <a:bodyPr wrap="square" lIns="0" tIns="0" rIns="0" bIns="0" rtlCol="0">
            <a:spAutoFit/>
          </a:bodyPr>
          <a:lstStyle/>
          <a:p>
            <a:pPr marL="304792" marR="0" lvl="0" indent="-304792" algn="l" defTabSz="1219170" rtl="0" eaLnBrk="1" fontAlgn="auto" latinLnBrk="0" hangingPunct="1">
              <a:lnSpc>
                <a:spcPct val="100000"/>
              </a:lnSpc>
              <a:spcBef>
                <a:spcPts val="0"/>
              </a:spcBef>
              <a:spcAft>
                <a:spcPts val="0"/>
              </a:spcAft>
              <a:buClrTx/>
              <a:buSzTx/>
              <a:buFont typeface="+mj-lt"/>
              <a:buAutoNum type="arabicPeriod"/>
              <a:tabLst/>
              <a:defRPr/>
            </a:pPr>
            <a:r>
              <a:rPr kumimoji="0" lang="en-US" sz="1200" b="0" i="0" u="none" strike="noStrike" kern="1200" cap="none" spc="0" normalizeH="0" baseline="0" noProof="0">
                <a:ln>
                  <a:noFill/>
                </a:ln>
                <a:solidFill>
                  <a:srgbClr val="454545"/>
                </a:solidFill>
                <a:effectLst/>
                <a:uLnTx/>
                <a:uFillTx/>
                <a:latin typeface="HelveticaNeueLT Pro 55 Roman" panose="020B0604020202020204"/>
                <a:ea typeface="Georgia" charset="0"/>
                <a:cs typeface="Georgia" charset="0"/>
              </a:rPr>
              <a:t>Innovation and REVEAL Presentation</a:t>
            </a:r>
          </a:p>
          <a:p>
            <a:pPr marL="304792" marR="0" lvl="0" indent="-304792" algn="l" defTabSz="1219170" rtl="0" eaLnBrk="1" fontAlgn="auto" latinLnBrk="0" hangingPunct="1">
              <a:lnSpc>
                <a:spcPct val="100000"/>
              </a:lnSpc>
              <a:spcBef>
                <a:spcPts val="0"/>
              </a:spcBef>
              <a:spcAft>
                <a:spcPts val="0"/>
              </a:spcAft>
              <a:buClrTx/>
              <a:buSzTx/>
              <a:buFont typeface="+mj-lt"/>
              <a:buAutoNum type="arabicPeriod"/>
              <a:tabLst/>
              <a:defRPr/>
            </a:pPr>
            <a:endParaRPr kumimoji="0" lang="en-US" sz="1200" b="0" i="0" u="none" strike="noStrike" kern="1200" cap="none" spc="0" normalizeH="0" baseline="0" noProof="0">
              <a:ln>
                <a:noFill/>
              </a:ln>
              <a:solidFill>
                <a:srgbClr val="454545"/>
              </a:solidFill>
              <a:effectLst/>
              <a:uLnTx/>
              <a:uFillTx/>
              <a:latin typeface="HelveticaNeueLT Pro 55 Roman" panose="020B0604020202020204"/>
              <a:ea typeface="Georgia" charset="0"/>
              <a:cs typeface="Georgia" charset="0"/>
            </a:endParaRPr>
          </a:p>
          <a:p>
            <a:pPr marL="304792" marR="0" lvl="0" indent="-304792" algn="l" defTabSz="1219170" rtl="0" eaLnBrk="1" fontAlgn="auto" latinLnBrk="0" hangingPunct="1">
              <a:lnSpc>
                <a:spcPct val="100000"/>
              </a:lnSpc>
              <a:spcBef>
                <a:spcPts val="0"/>
              </a:spcBef>
              <a:spcAft>
                <a:spcPts val="0"/>
              </a:spcAft>
              <a:buClrTx/>
              <a:buSzTx/>
              <a:buFont typeface="+mj-lt"/>
              <a:buAutoNum type="arabicPeriod"/>
              <a:tabLst/>
              <a:defRPr/>
            </a:pPr>
            <a:r>
              <a:rPr kumimoji="0" lang="en-US" sz="1200" b="0" i="0" u="none" strike="noStrike" kern="1200" cap="none" spc="0" normalizeH="0" baseline="0" noProof="0">
                <a:ln>
                  <a:noFill/>
                </a:ln>
                <a:solidFill>
                  <a:srgbClr val="454545"/>
                </a:solidFill>
                <a:effectLst/>
                <a:uLnTx/>
                <a:uFillTx/>
                <a:latin typeface="HelveticaNeueLT Pro 55 Roman" panose="020B0604020202020204"/>
                <a:ea typeface="Georgia" charset="0"/>
                <a:cs typeface="Georgia" charset="0"/>
              </a:rPr>
              <a:t>Question and Answer Session</a:t>
            </a:r>
          </a:p>
          <a:p>
            <a:pPr marL="304792" marR="0" lvl="0" indent="-304792" algn="l" defTabSz="1219170" rtl="0" eaLnBrk="1" fontAlgn="auto" latinLnBrk="0" hangingPunct="1">
              <a:lnSpc>
                <a:spcPct val="100000"/>
              </a:lnSpc>
              <a:spcBef>
                <a:spcPts val="0"/>
              </a:spcBef>
              <a:spcAft>
                <a:spcPts val="0"/>
              </a:spcAft>
              <a:buClrTx/>
              <a:buSzTx/>
              <a:buFont typeface="+mj-lt"/>
              <a:buAutoNum type="arabicPeriod"/>
              <a:tabLst/>
              <a:defRPr/>
            </a:pPr>
            <a:endParaRPr kumimoji="0" lang="en-US" sz="1200" b="0" i="0" u="none" strike="noStrike" kern="1200" cap="none" spc="0" normalizeH="0" baseline="0" noProof="0">
              <a:ln>
                <a:noFill/>
              </a:ln>
              <a:solidFill>
                <a:srgbClr val="454545"/>
              </a:solidFill>
              <a:effectLst/>
              <a:uLnTx/>
              <a:uFillTx/>
              <a:latin typeface="HelveticaNeueLT Pro 55 Roman" panose="020B0604020202020204"/>
              <a:ea typeface="Georgia" charset="0"/>
              <a:cs typeface="Georgia" charset="0"/>
            </a:endParaRPr>
          </a:p>
          <a:p>
            <a:pPr marL="304792" marR="0" lvl="0" indent="-304792" algn="l" defTabSz="1219170" rtl="0" eaLnBrk="1" fontAlgn="auto" latinLnBrk="0" hangingPunct="1">
              <a:lnSpc>
                <a:spcPct val="100000"/>
              </a:lnSpc>
              <a:spcBef>
                <a:spcPts val="0"/>
              </a:spcBef>
              <a:spcAft>
                <a:spcPts val="0"/>
              </a:spcAft>
              <a:buClrTx/>
              <a:buSzTx/>
              <a:buFont typeface="+mj-lt"/>
              <a:buAutoNum type="arabicPeriod"/>
              <a:tabLst/>
              <a:defRPr/>
            </a:pPr>
            <a:r>
              <a:rPr kumimoji="0" lang="en-US" sz="1200" b="0" i="0" u="none" strike="noStrike" kern="1200" cap="none" spc="0" normalizeH="0" baseline="0" noProof="0">
                <a:ln>
                  <a:noFill/>
                </a:ln>
                <a:solidFill>
                  <a:srgbClr val="454545"/>
                </a:solidFill>
                <a:effectLst/>
                <a:uLnTx/>
                <a:uFillTx/>
                <a:latin typeface="HelveticaNeueLT Pro 55 Roman" panose="020B0604020202020204"/>
                <a:ea typeface="Georgia" charset="0"/>
                <a:cs typeface="Georgia" charset="0"/>
              </a:rPr>
              <a:t>Follow-Up Arrangements</a:t>
            </a:r>
          </a:p>
        </p:txBody>
      </p:sp>
      <p:grpSp>
        <p:nvGrpSpPr>
          <p:cNvPr id="96" name="Graphic 386">
            <a:extLst>
              <a:ext uri="{FF2B5EF4-FFF2-40B4-BE49-F238E27FC236}">
                <a16:creationId xmlns:a16="http://schemas.microsoft.com/office/drawing/2014/main" id="{799F6303-1C7A-6BE8-A627-0080341CDEDE}"/>
              </a:ext>
            </a:extLst>
          </p:cNvPr>
          <p:cNvGrpSpPr>
            <a:grpSpLocks noChangeAspect="1"/>
          </p:cNvGrpSpPr>
          <p:nvPr/>
        </p:nvGrpSpPr>
        <p:grpSpPr>
          <a:xfrm>
            <a:off x="2456448" y="5277465"/>
            <a:ext cx="520856" cy="440128"/>
            <a:chOff x="1845452" y="5080944"/>
            <a:chExt cx="432531" cy="365494"/>
          </a:xfrm>
        </p:grpSpPr>
        <p:sp>
          <p:nvSpPr>
            <p:cNvPr id="97" name="Graphic 386">
              <a:extLst>
                <a:ext uri="{FF2B5EF4-FFF2-40B4-BE49-F238E27FC236}">
                  <a16:creationId xmlns:a16="http://schemas.microsoft.com/office/drawing/2014/main" id="{AFB3CCF5-C98E-B0A4-C83F-C18232ABC2E2}"/>
                </a:ext>
              </a:extLst>
            </p:cNvPr>
            <p:cNvSpPr/>
            <p:nvPr/>
          </p:nvSpPr>
          <p:spPr>
            <a:xfrm>
              <a:off x="1898260" y="5080944"/>
              <a:ext cx="127740" cy="136077"/>
            </a:xfrm>
            <a:custGeom>
              <a:avLst/>
              <a:gdLst>
                <a:gd name="connsiteX0" fmla="*/ 51324 w 127740"/>
                <a:gd name="connsiteY0" fmla="*/ 134800 h 136077"/>
                <a:gd name="connsiteX1" fmla="*/ 905 w 127740"/>
                <a:gd name="connsiteY1" fmla="*/ 55883 h 136077"/>
                <a:gd name="connsiteX2" fmla="*/ 72150 w 127740"/>
                <a:gd name="connsiteY2" fmla="*/ 1080 h 136077"/>
                <a:gd name="connsiteX3" fmla="*/ 126953 w 127740"/>
                <a:gd name="connsiteY3" fmla="*/ 81093 h 136077"/>
                <a:gd name="connsiteX4" fmla="*/ 55370 w 127740"/>
                <a:gd name="connsiteY4" fmla="*/ 135486 h 136077"/>
                <a:gd name="connsiteX5" fmla="*/ 51324 w 127740"/>
                <a:gd name="connsiteY5" fmla="*/ 134800 h 136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740" h="136077">
                  <a:moveTo>
                    <a:pt x="51324" y="134800"/>
                  </a:moveTo>
                  <a:cubicBezTo>
                    <a:pt x="15154" y="128224"/>
                    <a:pt x="-4575" y="93150"/>
                    <a:pt x="905" y="55883"/>
                  </a:cubicBezTo>
                  <a:cubicBezTo>
                    <a:pt x="6385" y="18617"/>
                    <a:pt x="37075" y="-5497"/>
                    <a:pt x="72150" y="1080"/>
                  </a:cubicBezTo>
                  <a:cubicBezTo>
                    <a:pt x="108552" y="9283"/>
                    <a:pt x="132459" y="44185"/>
                    <a:pt x="126953" y="81093"/>
                  </a:cubicBezTo>
                  <a:cubicBezTo>
                    <a:pt x="122206" y="115880"/>
                    <a:pt x="90157" y="140232"/>
                    <a:pt x="55370" y="135486"/>
                  </a:cubicBezTo>
                  <a:cubicBezTo>
                    <a:pt x="54014" y="135301"/>
                    <a:pt x="52665" y="135072"/>
                    <a:pt x="51324" y="134800"/>
                  </a:cubicBezTo>
                </a:path>
              </a:pathLst>
            </a:custGeom>
            <a:solidFill>
              <a:sysClr val="window" lastClr="FFFFFF"/>
            </a:solidFill>
            <a:ln w="10926" cap="flat">
              <a:noFill/>
              <a:prstDash val="solid"/>
              <a:miter/>
            </a:ln>
          </p:spPr>
          <p:txBody>
            <a:bodyPr rtlCol="0" anchor="ctr"/>
            <a:lstStyle/>
            <a:p>
              <a:pPr marL="0" marR="0" lvl="0" indent="0" algn="l" defTabSz="554478" rtl="0" eaLnBrk="1" fontAlgn="auto" latinLnBrk="0" hangingPunct="1">
                <a:lnSpc>
                  <a:spcPct val="100000"/>
                </a:lnSpc>
                <a:spcBef>
                  <a:spcPts val="0"/>
                </a:spcBef>
                <a:spcAft>
                  <a:spcPts val="0"/>
                </a:spcAft>
                <a:buClrTx/>
                <a:buSzTx/>
                <a:buFontTx/>
                <a:buNone/>
                <a:tabLst/>
                <a:defRPr/>
              </a:pPr>
              <a:endParaRPr kumimoji="0" lang="en-GB" sz="1092" b="0" i="0" u="none" strike="noStrike" kern="0" cap="none" spc="0" normalizeH="0" baseline="0" noProof="0">
                <a:ln>
                  <a:noFill/>
                </a:ln>
                <a:solidFill>
                  <a:srgbClr val="454545"/>
                </a:solidFill>
                <a:effectLst/>
                <a:uLnTx/>
                <a:uFillTx/>
                <a:latin typeface="HelveticaNeueLT Pro 55 Roman" panose="020B0604020202020204"/>
                <a:ea typeface="+mn-ea"/>
                <a:cs typeface="+mn-cs"/>
              </a:endParaRPr>
            </a:p>
          </p:txBody>
        </p:sp>
        <p:sp>
          <p:nvSpPr>
            <p:cNvPr id="98" name="Graphic 386">
              <a:extLst>
                <a:ext uri="{FF2B5EF4-FFF2-40B4-BE49-F238E27FC236}">
                  <a16:creationId xmlns:a16="http://schemas.microsoft.com/office/drawing/2014/main" id="{5D7EA4DB-4256-6943-1CD7-4BD7D980AA47}"/>
                </a:ext>
              </a:extLst>
            </p:cNvPr>
            <p:cNvSpPr/>
            <p:nvPr/>
          </p:nvSpPr>
          <p:spPr>
            <a:xfrm>
              <a:off x="1845452" y="5242150"/>
              <a:ext cx="238208" cy="135565"/>
            </a:xfrm>
            <a:custGeom>
              <a:avLst/>
              <a:gdLst>
                <a:gd name="connsiteX0" fmla="*/ 33983 w 238207"/>
                <a:gd name="connsiteY0" fmla="*/ 130285 h 135565"/>
                <a:gd name="connsiteX1" fmla="*/ 721 w 238207"/>
                <a:gd name="connsiteY1" fmla="*/ 81672 h 135565"/>
                <a:gd name="connsiteX2" fmla="*/ 1101 w 238207"/>
                <a:gd name="connsiteY2" fmla="*/ 79865 h 135565"/>
                <a:gd name="connsiteX3" fmla="*/ 147974 w 238207"/>
                <a:gd name="connsiteY3" fmla="*/ 4236 h 135565"/>
                <a:gd name="connsiteX4" fmla="*/ 235660 w 238207"/>
                <a:gd name="connsiteY4" fmla="*/ 93018 h 135565"/>
                <a:gd name="connsiteX5" fmla="*/ 237852 w 238207"/>
                <a:gd name="connsiteY5" fmla="*/ 121516 h 135565"/>
                <a:gd name="connsiteX6" fmla="*/ 33983 w 238207"/>
                <a:gd name="connsiteY6" fmla="*/ 130285 h 13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207" h="135565">
                  <a:moveTo>
                    <a:pt x="33983" y="130285"/>
                  </a:moveTo>
                  <a:cubicBezTo>
                    <a:pt x="11374" y="126046"/>
                    <a:pt x="-3518" y="104281"/>
                    <a:pt x="721" y="81672"/>
                  </a:cubicBezTo>
                  <a:cubicBezTo>
                    <a:pt x="834" y="81068"/>
                    <a:pt x="961" y="80465"/>
                    <a:pt x="1101" y="79865"/>
                  </a:cubicBezTo>
                  <a:cubicBezTo>
                    <a:pt x="14254" y="31638"/>
                    <a:pt x="62481" y="-14397"/>
                    <a:pt x="147974" y="4236"/>
                  </a:cubicBezTo>
                  <a:cubicBezTo>
                    <a:pt x="191828" y="14535"/>
                    <a:pt x="225907" y="49040"/>
                    <a:pt x="235660" y="93018"/>
                  </a:cubicBezTo>
                  <a:cubicBezTo>
                    <a:pt x="237985" y="102327"/>
                    <a:pt x="238726" y="111961"/>
                    <a:pt x="237852" y="121516"/>
                  </a:cubicBezTo>
                  <a:cubicBezTo>
                    <a:pt x="181953" y="119324"/>
                    <a:pt x="128245" y="146726"/>
                    <a:pt x="33983" y="130285"/>
                  </a:cubicBezTo>
                </a:path>
              </a:pathLst>
            </a:custGeom>
            <a:solidFill>
              <a:sysClr val="window" lastClr="FFFFFF"/>
            </a:solidFill>
            <a:ln w="10926" cap="flat">
              <a:noFill/>
              <a:prstDash val="solid"/>
              <a:miter/>
            </a:ln>
          </p:spPr>
          <p:txBody>
            <a:bodyPr rtlCol="0" anchor="ctr"/>
            <a:lstStyle/>
            <a:p>
              <a:pPr marL="0" marR="0" lvl="0" indent="0" algn="l" defTabSz="554478" rtl="0" eaLnBrk="1" fontAlgn="auto" latinLnBrk="0" hangingPunct="1">
                <a:lnSpc>
                  <a:spcPct val="100000"/>
                </a:lnSpc>
                <a:spcBef>
                  <a:spcPts val="0"/>
                </a:spcBef>
                <a:spcAft>
                  <a:spcPts val="0"/>
                </a:spcAft>
                <a:buClrTx/>
                <a:buSzTx/>
                <a:buFontTx/>
                <a:buNone/>
                <a:tabLst/>
                <a:defRPr/>
              </a:pPr>
              <a:endParaRPr kumimoji="0" lang="en-GB" sz="1092" b="0" i="0" u="none" strike="noStrike" kern="0" cap="none" spc="0" normalizeH="0" baseline="0" noProof="0">
                <a:ln>
                  <a:noFill/>
                </a:ln>
                <a:solidFill>
                  <a:srgbClr val="454545"/>
                </a:solidFill>
                <a:effectLst/>
                <a:uLnTx/>
                <a:uFillTx/>
                <a:latin typeface="HelveticaNeueLT Pro 55 Roman" panose="020B0604020202020204"/>
                <a:ea typeface="+mn-ea"/>
                <a:cs typeface="+mn-cs"/>
              </a:endParaRPr>
            </a:p>
          </p:txBody>
        </p:sp>
        <p:sp>
          <p:nvSpPr>
            <p:cNvPr id="99" name="Graphic 386">
              <a:extLst>
                <a:ext uri="{FF2B5EF4-FFF2-40B4-BE49-F238E27FC236}">
                  <a16:creationId xmlns:a16="http://schemas.microsoft.com/office/drawing/2014/main" id="{F1A5A6BC-AE41-FC2D-F010-C6A9B037BA8C}"/>
                </a:ext>
              </a:extLst>
            </p:cNvPr>
            <p:cNvSpPr/>
            <p:nvPr/>
          </p:nvSpPr>
          <p:spPr>
            <a:xfrm>
              <a:off x="2063539" y="5097205"/>
              <a:ext cx="153515" cy="161532"/>
            </a:xfrm>
            <a:custGeom>
              <a:avLst/>
              <a:gdLst>
                <a:gd name="connsiteX0" fmla="*/ 82242 w 153515"/>
                <a:gd name="connsiteY0" fmla="*/ 161336 h 161532"/>
                <a:gd name="connsiteX1" fmla="*/ 153487 w 153515"/>
                <a:gd name="connsiteY1" fmla="*/ 75843 h 161532"/>
                <a:gd name="connsiteX2" fmla="*/ 76762 w 153515"/>
                <a:gd name="connsiteY2" fmla="*/ 214 h 161532"/>
                <a:gd name="connsiteX3" fmla="*/ 37 w 153515"/>
                <a:gd name="connsiteY3" fmla="*/ 85707 h 161532"/>
                <a:gd name="connsiteX4" fmla="*/ 77656 w 153515"/>
                <a:gd name="connsiteY4" fmla="*/ 161527 h 161532"/>
                <a:gd name="connsiteX5" fmla="*/ 82242 w 153515"/>
                <a:gd name="connsiteY5" fmla="*/ 161336 h 16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3515" h="161532">
                  <a:moveTo>
                    <a:pt x="82242" y="161336"/>
                  </a:moveTo>
                  <a:cubicBezTo>
                    <a:pt x="124989" y="158048"/>
                    <a:pt x="154583" y="119686"/>
                    <a:pt x="153487" y="75843"/>
                  </a:cubicBezTo>
                  <a:cubicBezTo>
                    <a:pt x="152390" y="32000"/>
                    <a:pt x="120604" y="-3074"/>
                    <a:pt x="76762" y="214"/>
                  </a:cubicBezTo>
                  <a:cubicBezTo>
                    <a:pt x="32485" y="3701"/>
                    <a:pt x="-1269" y="41312"/>
                    <a:pt x="37" y="85707"/>
                  </a:cubicBezTo>
                  <a:cubicBezTo>
                    <a:pt x="533" y="128078"/>
                    <a:pt x="35285" y="162025"/>
                    <a:pt x="77656" y="161527"/>
                  </a:cubicBezTo>
                  <a:cubicBezTo>
                    <a:pt x="79186" y="161510"/>
                    <a:pt x="80715" y="161446"/>
                    <a:pt x="82242" y="161336"/>
                  </a:cubicBezTo>
                </a:path>
              </a:pathLst>
            </a:custGeom>
            <a:solidFill>
              <a:srgbClr val="FFFFFF"/>
            </a:solidFill>
            <a:ln w="10926" cap="flat">
              <a:noFill/>
              <a:prstDash val="solid"/>
              <a:miter/>
            </a:ln>
          </p:spPr>
          <p:txBody>
            <a:bodyPr rtlCol="0" anchor="ctr"/>
            <a:lstStyle/>
            <a:p>
              <a:pPr marL="0" marR="0" lvl="0" indent="0" algn="l" defTabSz="554478" rtl="0" eaLnBrk="1" fontAlgn="auto" latinLnBrk="0" hangingPunct="1">
                <a:lnSpc>
                  <a:spcPct val="100000"/>
                </a:lnSpc>
                <a:spcBef>
                  <a:spcPts val="0"/>
                </a:spcBef>
                <a:spcAft>
                  <a:spcPts val="0"/>
                </a:spcAft>
                <a:buClrTx/>
                <a:buSzTx/>
                <a:buFontTx/>
                <a:buNone/>
                <a:tabLst/>
                <a:defRPr/>
              </a:pPr>
              <a:endParaRPr kumimoji="0" lang="en-GB" sz="1092" b="0" i="0" u="none" strike="noStrike" kern="0" cap="none" spc="0" normalizeH="0" baseline="0" noProof="0">
                <a:ln>
                  <a:noFill/>
                </a:ln>
                <a:solidFill>
                  <a:srgbClr val="454545"/>
                </a:solidFill>
                <a:effectLst/>
                <a:uLnTx/>
                <a:uFillTx/>
                <a:latin typeface="HelveticaNeueLT Pro 55 Roman" panose="020B0604020202020204"/>
                <a:ea typeface="+mn-ea"/>
                <a:cs typeface="+mn-cs"/>
              </a:endParaRPr>
            </a:p>
          </p:txBody>
        </p:sp>
        <p:sp>
          <p:nvSpPr>
            <p:cNvPr id="100" name="Graphic 386">
              <a:extLst>
                <a:ext uri="{FF2B5EF4-FFF2-40B4-BE49-F238E27FC236}">
                  <a16:creationId xmlns:a16="http://schemas.microsoft.com/office/drawing/2014/main" id="{6FE92EDB-3EE6-78B0-3960-31EFD28ABF90}"/>
                </a:ext>
              </a:extLst>
            </p:cNvPr>
            <p:cNvSpPr/>
            <p:nvPr/>
          </p:nvSpPr>
          <p:spPr>
            <a:xfrm>
              <a:off x="1994395" y="5283807"/>
              <a:ext cx="283588" cy="162631"/>
            </a:xfrm>
            <a:custGeom>
              <a:avLst/>
              <a:gdLst>
                <a:gd name="connsiteX0" fmla="*/ 132 w 283586"/>
                <a:gd name="connsiteY0" fmla="*/ 147817 h 162631"/>
                <a:gd name="connsiteX1" fmla="*/ 3420 w 283586"/>
                <a:gd name="connsiteY1" fmla="*/ 112743 h 162631"/>
                <a:gd name="connsiteX2" fmla="*/ 107547 w 283586"/>
                <a:gd name="connsiteY2" fmla="*/ 5328 h 162631"/>
                <a:gd name="connsiteX3" fmla="*/ 280726 w 283586"/>
                <a:gd name="connsiteY3" fmla="*/ 87534 h 162631"/>
                <a:gd name="connsiteX4" fmla="*/ 248031 w 283586"/>
                <a:gd name="connsiteY4" fmla="*/ 154369 h 162631"/>
                <a:gd name="connsiteX5" fmla="*/ 239075 w 283586"/>
                <a:gd name="connsiteY5" fmla="*/ 156586 h 162631"/>
                <a:gd name="connsiteX6" fmla="*/ 132 w 283586"/>
                <a:gd name="connsiteY6" fmla="*/ 147817 h 162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3586" h="162631">
                  <a:moveTo>
                    <a:pt x="132" y="147817"/>
                  </a:moveTo>
                  <a:cubicBezTo>
                    <a:pt x="-405" y="136030"/>
                    <a:pt x="702" y="124226"/>
                    <a:pt x="3420" y="112743"/>
                  </a:cubicBezTo>
                  <a:cubicBezTo>
                    <a:pt x="14304" y="59745"/>
                    <a:pt x="54912" y="17855"/>
                    <a:pt x="107547" y="5328"/>
                  </a:cubicBezTo>
                  <a:cubicBezTo>
                    <a:pt x="205097" y="-16593"/>
                    <a:pt x="262093" y="32730"/>
                    <a:pt x="280726" y="87534"/>
                  </a:cubicBezTo>
                  <a:cubicBezTo>
                    <a:pt x="290153" y="115018"/>
                    <a:pt x="275516" y="144941"/>
                    <a:pt x="248031" y="154369"/>
                  </a:cubicBezTo>
                  <a:cubicBezTo>
                    <a:pt x="245117" y="155369"/>
                    <a:pt x="242120" y="156110"/>
                    <a:pt x="239075" y="156586"/>
                  </a:cubicBezTo>
                  <a:cubicBezTo>
                    <a:pt x="129468" y="175219"/>
                    <a:pt x="65896" y="144529"/>
                    <a:pt x="132" y="147817"/>
                  </a:cubicBezTo>
                </a:path>
              </a:pathLst>
            </a:custGeom>
            <a:solidFill>
              <a:srgbClr val="FFFFFF"/>
            </a:solidFill>
            <a:ln w="10926" cap="flat">
              <a:noFill/>
              <a:prstDash val="solid"/>
              <a:miter/>
            </a:ln>
          </p:spPr>
          <p:txBody>
            <a:bodyPr rtlCol="0" anchor="ctr"/>
            <a:lstStyle/>
            <a:p>
              <a:pPr marL="0" marR="0" lvl="0" indent="0" algn="l" defTabSz="554478" rtl="0" eaLnBrk="1" fontAlgn="auto" latinLnBrk="0" hangingPunct="1">
                <a:lnSpc>
                  <a:spcPct val="100000"/>
                </a:lnSpc>
                <a:spcBef>
                  <a:spcPts val="0"/>
                </a:spcBef>
                <a:spcAft>
                  <a:spcPts val="0"/>
                </a:spcAft>
                <a:buClrTx/>
                <a:buSzTx/>
                <a:buFontTx/>
                <a:buNone/>
                <a:tabLst/>
                <a:defRPr/>
              </a:pPr>
              <a:endParaRPr kumimoji="0" lang="en-GB" sz="1092" b="0" i="0" u="none" strike="noStrike" kern="0" cap="none" spc="0" normalizeH="0" baseline="0" noProof="0">
                <a:ln>
                  <a:noFill/>
                </a:ln>
                <a:solidFill>
                  <a:srgbClr val="454545"/>
                </a:solidFill>
                <a:effectLst/>
                <a:uLnTx/>
                <a:uFillTx/>
                <a:latin typeface="HelveticaNeueLT Pro 55 Roman" panose="020B0604020202020204"/>
                <a:ea typeface="+mn-ea"/>
                <a:cs typeface="+mn-cs"/>
              </a:endParaRPr>
            </a:p>
          </p:txBody>
        </p:sp>
      </p:grpSp>
      <p:sp>
        <p:nvSpPr>
          <p:cNvPr id="101" name="TextBox 100">
            <a:extLst>
              <a:ext uri="{FF2B5EF4-FFF2-40B4-BE49-F238E27FC236}">
                <a16:creationId xmlns:a16="http://schemas.microsoft.com/office/drawing/2014/main" id="{93C9432D-A6A9-38A3-461B-72B84AD2A503}"/>
              </a:ext>
            </a:extLst>
          </p:cNvPr>
          <p:cNvSpPr txBox="1"/>
          <p:nvPr/>
        </p:nvSpPr>
        <p:spPr>
          <a:xfrm>
            <a:off x="3256147" y="2567315"/>
            <a:ext cx="3687297" cy="985270"/>
          </a:xfrm>
          <a:prstGeom prst="rect">
            <a:avLst/>
          </a:prstGeom>
          <a:noFill/>
        </p:spPr>
        <p:txBody>
          <a:bodyPr wrap="square" lIns="0" tIns="0" rIns="0" bIns="0" rtlCol="0">
            <a:spAutoFit/>
          </a:bodyPr>
          <a:lstStyle/>
          <a:p>
            <a:pPr marL="230400" marR="0" lvl="0" indent="-23040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67" b="0" i="0" u="none" strike="noStrike" kern="1200" cap="none" spc="0" normalizeH="0" baseline="0" noProof="0">
                <a:ln>
                  <a:noFill/>
                </a:ln>
                <a:solidFill>
                  <a:srgbClr val="454545"/>
                </a:solidFill>
                <a:effectLst/>
                <a:uLnTx/>
                <a:uFillTx/>
                <a:latin typeface="HelveticaNeueLT Pro 55 Roman" panose="020B0604020202020204"/>
                <a:ea typeface="Georgia" charset="0"/>
                <a:cs typeface="Georgia" charset="0"/>
              </a:rPr>
              <a:t>Previous trials have been perceived as being “closed-off and for larger industry players with deeper pockets”</a:t>
            </a:r>
          </a:p>
          <a:p>
            <a:pPr marL="230400" marR="0" lvl="0" indent="-23040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67" b="0" i="0" u="none" strike="noStrike" kern="1200" cap="none" spc="0" normalizeH="0" baseline="0" noProof="0">
                <a:ln>
                  <a:noFill/>
                </a:ln>
                <a:solidFill>
                  <a:srgbClr val="454545"/>
                </a:solidFill>
                <a:effectLst/>
                <a:uLnTx/>
                <a:uFillTx/>
                <a:latin typeface="HelveticaNeueLT Pro 55 Roman" panose="020B0604020202020204"/>
                <a:ea typeface="Georgia" charset="0"/>
                <a:cs typeface="Georgia" charset="0"/>
              </a:rPr>
              <a:t>Some Industry Members have excess capability in generation such as EVs, but they feel that there is a lack of services and options available to them</a:t>
            </a:r>
          </a:p>
          <a:p>
            <a:pPr marL="230400" marR="0" lvl="0" indent="-23040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67" b="0" i="0" u="none" strike="noStrike" kern="1200" cap="none" spc="0" normalizeH="0" baseline="0" noProof="0">
                <a:ln>
                  <a:noFill/>
                </a:ln>
                <a:solidFill>
                  <a:srgbClr val="454545"/>
                </a:solidFill>
                <a:effectLst/>
                <a:uLnTx/>
                <a:uFillTx/>
                <a:latin typeface="HelveticaNeueLT Pro 55 Roman" panose="020B0604020202020204"/>
                <a:ea typeface="Georgia" charset="0"/>
                <a:cs typeface="Georgia" charset="0"/>
              </a:rPr>
              <a:t>Trialing processes are not always transparent</a:t>
            </a:r>
          </a:p>
        </p:txBody>
      </p:sp>
      <p:sp>
        <p:nvSpPr>
          <p:cNvPr id="102" name="TextBox 101">
            <a:extLst>
              <a:ext uri="{FF2B5EF4-FFF2-40B4-BE49-F238E27FC236}">
                <a16:creationId xmlns:a16="http://schemas.microsoft.com/office/drawing/2014/main" id="{6F4278FF-1640-C379-87CB-0012B2C7D863}"/>
              </a:ext>
            </a:extLst>
          </p:cNvPr>
          <p:cNvSpPr txBox="1"/>
          <p:nvPr/>
        </p:nvSpPr>
        <p:spPr>
          <a:xfrm>
            <a:off x="3242486" y="3880188"/>
            <a:ext cx="3670453" cy="985270"/>
          </a:xfrm>
          <a:prstGeom prst="rect">
            <a:avLst/>
          </a:prstGeom>
          <a:noFill/>
        </p:spPr>
        <p:txBody>
          <a:bodyPr wrap="square" lIns="0" tIns="0" rIns="0" bIns="0" rtlCol="0">
            <a:spAutoFit/>
          </a:bodyPr>
          <a:lstStyle/>
          <a:p>
            <a:pPr marL="230400" marR="0" lvl="0" indent="-23040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67" b="0" i="0" u="none" strike="noStrike" kern="1200" cap="none" spc="0" normalizeH="0" baseline="0" noProof="0">
                <a:ln>
                  <a:noFill/>
                </a:ln>
                <a:solidFill>
                  <a:srgbClr val="454545"/>
                </a:solidFill>
                <a:effectLst/>
                <a:uLnTx/>
                <a:uFillTx/>
                <a:latin typeface="HelveticaNeueLT Pro 55 Roman" panose="020B0604020202020204"/>
                <a:ea typeface="Georgia" charset="0"/>
                <a:cs typeface="Georgia" charset="0"/>
              </a:rPr>
              <a:t>An environment outside of the current regulatory framework that allows participants to test new ideas and existing concepts </a:t>
            </a:r>
          </a:p>
          <a:p>
            <a:pPr marL="230400" marR="0" lvl="0" indent="-23040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67" b="0" i="0" u="none" strike="noStrike" kern="1200" cap="none" spc="0" normalizeH="0" baseline="0" noProof="0">
                <a:ln>
                  <a:noFill/>
                </a:ln>
                <a:solidFill>
                  <a:srgbClr val="454545"/>
                </a:solidFill>
                <a:effectLst/>
                <a:uLnTx/>
                <a:uFillTx/>
                <a:latin typeface="HelveticaNeueLT Pro 55 Roman" panose="020B0604020202020204"/>
                <a:ea typeface="Georgia" charset="0"/>
                <a:cs typeface="Georgia" charset="0"/>
              </a:rPr>
              <a:t>An environment which could allow participants to test at low MWs outside of the live system </a:t>
            </a:r>
          </a:p>
          <a:p>
            <a:pPr marL="230400" marR="0" lvl="0" indent="-23040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67" b="0" i="0" u="none" strike="noStrike" kern="1200" cap="none" spc="0" normalizeH="0" baseline="0" noProof="0">
                <a:ln>
                  <a:noFill/>
                </a:ln>
                <a:solidFill>
                  <a:srgbClr val="454545"/>
                </a:solidFill>
                <a:effectLst/>
                <a:uLnTx/>
                <a:uFillTx/>
                <a:latin typeface="HelveticaNeueLT Pro 55 Roman" panose="020B0604020202020204"/>
                <a:ea typeface="Georgia" charset="0"/>
                <a:cs typeface="Georgia" charset="0"/>
              </a:rPr>
              <a:t>A two-way environment which provides a new framework</a:t>
            </a:r>
          </a:p>
        </p:txBody>
      </p:sp>
      <p:sp>
        <p:nvSpPr>
          <p:cNvPr id="103" name="TextBox 102">
            <a:extLst>
              <a:ext uri="{FF2B5EF4-FFF2-40B4-BE49-F238E27FC236}">
                <a16:creationId xmlns:a16="http://schemas.microsoft.com/office/drawing/2014/main" id="{D888C277-B1B5-2935-D7D0-C8352B971ABC}"/>
              </a:ext>
            </a:extLst>
          </p:cNvPr>
          <p:cNvSpPr txBox="1"/>
          <p:nvPr/>
        </p:nvSpPr>
        <p:spPr>
          <a:xfrm>
            <a:off x="-103381" y="4465883"/>
            <a:ext cx="1093396" cy="1074653"/>
          </a:xfrm>
          <a:prstGeom prst="rect">
            <a:avLst/>
          </a:prstGeom>
          <a:noFill/>
        </p:spPr>
        <p:txBody>
          <a:bodyPr wrap="square" lIns="0" tIns="0" rIns="0" bIns="0" rtlCol="0">
            <a:spAutoFit/>
          </a:bodyPr>
          <a:lstStyle/>
          <a:p>
            <a:pPr marL="0" marR="0" lvl="0" indent="-94498" algn="r" defTabSz="914377" rtl="0" eaLnBrk="1" fontAlgn="auto" latinLnBrk="0" hangingPunct="1">
              <a:lnSpc>
                <a:spcPct val="100000"/>
              </a:lnSpc>
              <a:spcBef>
                <a:spcPts val="0"/>
              </a:spcBef>
              <a:spcAft>
                <a:spcPts val="675"/>
              </a:spcAft>
              <a:buClrTx/>
              <a:buSzTx/>
              <a:buFontTx/>
              <a:buNone/>
              <a:tabLst/>
              <a:defRPr/>
            </a:pPr>
            <a:endParaRPr kumimoji="0" lang="en-US" sz="3200" b="1" i="0" u="none" strike="noStrike" kern="0" cap="none" spc="0" normalizeH="0" baseline="0" noProof="0">
              <a:ln>
                <a:noFill/>
              </a:ln>
              <a:solidFill>
                <a:srgbClr val="0079C1"/>
              </a:solidFill>
              <a:effectLst/>
              <a:uLnTx/>
              <a:uFillTx/>
              <a:latin typeface="HelveticaNeueLT Pro 55 Roman" panose="020B0604020202020204"/>
              <a:ea typeface="ＭＳ Ｐゴシック"/>
              <a:cs typeface="+mn-cs"/>
            </a:endParaRPr>
          </a:p>
          <a:p>
            <a:pPr marL="0" marR="0" lvl="0" indent="-94498" algn="r" defTabSz="914377" rtl="0" eaLnBrk="1" fontAlgn="auto" latinLnBrk="0" hangingPunct="1">
              <a:lnSpc>
                <a:spcPct val="100000"/>
              </a:lnSpc>
              <a:spcBef>
                <a:spcPts val="0"/>
              </a:spcBef>
              <a:spcAft>
                <a:spcPts val="675"/>
              </a:spcAft>
              <a:buClrTx/>
              <a:buSzTx/>
              <a:buFontTx/>
              <a:buNone/>
              <a:tabLst/>
              <a:defRPr/>
            </a:pPr>
            <a:r>
              <a:rPr kumimoji="0" lang="en-US" sz="3200" b="1" i="0" u="none" strike="noStrike" kern="0" cap="none" spc="0" normalizeH="0" baseline="0" noProof="0">
                <a:ln>
                  <a:noFill/>
                </a:ln>
                <a:solidFill>
                  <a:srgbClr val="0079C1"/>
                </a:solidFill>
                <a:effectLst/>
                <a:uLnTx/>
                <a:uFillTx/>
                <a:latin typeface="HelveticaNeueLT Pro 55 Roman" panose="020B0604020202020204"/>
                <a:ea typeface="ＭＳ Ｐゴシック"/>
                <a:cs typeface="+mn-cs"/>
              </a:rPr>
              <a:t>23</a:t>
            </a:r>
          </a:p>
        </p:txBody>
      </p:sp>
      <p:sp>
        <p:nvSpPr>
          <p:cNvPr id="104" name="TextBox 103">
            <a:extLst>
              <a:ext uri="{FF2B5EF4-FFF2-40B4-BE49-F238E27FC236}">
                <a16:creationId xmlns:a16="http://schemas.microsoft.com/office/drawing/2014/main" id="{0F2932F2-9A6D-D968-989A-360094001A98}"/>
              </a:ext>
            </a:extLst>
          </p:cNvPr>
          <p:cNvSpPr txBox="1"/>
          <p:nvPr/>
        </p:nvSpPr>
        <p:spPr>
          <a:xfrm>
            <a:off x="431401" y="4403412"/>
            <a:ext cx="1749521" cy="584775"/>
          </a:xfrm>
          <a:prstGeom prst="rect">
            <a:avLst/>
          </a:prstGeom>
          <a:noFill/>
        </p:spPr>
        <p:txBody>
          <a:bodyPr wrap="square">
            <a:spAutoFit/>
          </a:bodyPr>
          <a:lstStyle/>
          <a:p>
            <a:pPr marL="0" marR="0" lvl="0" indent="0" algn="l" defTabSz="554478"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0079C1"/>
                </a:solidFill>
                <a:effectLst/>
                <a:uLnTx/>
                <a:uFillTx/>
                <a:latin typeface="HelveticaNeueLT Pro 55 Roman" panose="020B0604020202020204"/>
                <a:ea typeface="ＭＳ Ｐゴシック"/>
                <a:cs typeface="+mn-cs"/>
              </a:rPr>
              <a:t>27</a:t>
            </a:r>
            <a:endParaRPr kumimoji="0" lang="en-GB" sz="3200" b="0" i="0" u="none" strike="noStrike" kern="1200" cap="none" spc="0" normalizeH="0" baseline="0" noProof="0">
              <a:ln>
                <a:noFill/>
              </a:ln>
              <a:solidFill>
                <a:srgbClr val="0079C1"/>
              </a:solidFill>
              <a:effectLst/>
              <a:uLnTx/>
              <a:uFillTx/>
              <a:latin typeface="HelveticaNeueLT Pro 55 Roman" panose="020B0604020202020204"/>
              <a:ea typeface="+mn-ea"/>
              <a:cs typeface="+mn-cs"/>
            </a:endParaRPr>
          </a:p>
        </p:txBody>
      </p:sp>
      <p:sp>
        <p:nvSpPr>
          <p:cNvPr id="105" name="TextBox 104">
            <a:extLst>
              <a:ext uri="{FF2B5EF4-FFF2-40B4-BE49-F238E27FC236}">
                <a16:creationId xmlns:a16="http://schemas.microsoft.com/office/drawing/2014/main" id="{1DB87968-08CD-DCE6-5DFF-C5A0F1D84776}"/>
              </a:ext>
            </a:extLst>
          </p:cNvPr>
          <p:cNvSpPr txBox="1"/>
          <p:nvPr/>
        </p:nvSpPr>
        <p:spPr>
          <a:xfrm>
            <a:off x="1182552" y="4526521"/>
            <a:ext cx="946977" cy="369332"/>
          </a:xfrm>
          <a:prstGeom prst="rect">
            <a:avLst/>
          </a:prstGeom>
          <a:noFill/>
        </p:spPr>
        <p:txBody>
          <a:bodyPr wrap="square" lIns="0" tIns="0" rIns="0" bIns="0" rtlCol="0">
            <a:spAutoFit/>
          </a:bodyPr>
          <a:lstStyle/>
          <a:p>
            <a:pPr marL="0" marR="0" lvl="0" indent="-94498" algn="l" defTabSz="914377"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454545"/>
                </a:solidFill>
                <a:effectLst/>
                <a:uLnTx/>
                <a:uFillTx/>
                <a:latin typeface="HelveticaNeueLT Pro 55 Roman" panose="020B0604020202020204"/>
                <a:ea typeface="Georgia" charset="0"/>
                <a:cs typeface="Georgia" charset="0"/>
              </a:rPr>
              <a:t>SME Attendees</a:t>
            </a:r>
          </a:p>
        </p:txBody>
      </p:sp>
      <p:sp>
        <p:nvSpPr>
          <p:cNvPr id="106" name="TextBox 105">
            <a:extLst>
              <a:ext uri="{FF2B5EF4-FFF2-40B4-BE49-F238E27FC236}">
                <a16:creationId xmlns:a16="http://schemas.microsoft.com/office/drawing/2014/main" id="{1ED812FC-55C2-1F4E-58B5-48852E45CCC3}"/>
              </a:ext>
            </a:extLst>
          </p:cNvPr>
          <p:cNvSpPr txBox="1"/>
          <p:nvPr/>
        </p:nvSpPr>
        <p:spPr>
          <a:xfrm>
            <a:off x="-209409" y="5006913"/>
            <a:ext cx="1093396" cy="1074653"/>
          </a:xfrm>
          <a:prstGeom prst="rect">
            <a:avLst/>
          </a:prstGeom>
          <a:noFill/>
        </p:spPr>
        <p:txBody>
          <a:bodyPr wrap="square" lIns="0" tIns="0" rIns="0" bIns="0" rtlCol="0">
            <a:spAutoFit/>
          </a:bodyPr>
          <a:lstStyle/>
          <a:p>
            <a:pPr marL="0" marR="0" lvl="0" indent="-94498" algn="r" defTabSz="914377" rtl="0" eaLnBrk="1" fontAlgn="auto" latinLnBrk="0" hangingPunct="1">
              <a:lnSpc>
                <a:spcPct val="100000"/>
              </a:lnSpc>
              <a:spcBef>
                <a:spcPts val="0"/>
              </a:spcBef>
              <a:spcAft>
                <a:spcPts val="675"/>
              </a:spcAft>
              <a:buClrTx/>
              <a:buSzTx/>
              <a:buFontTx/>
              <a:buNone/>
              <a:tabLst/>
              <a:defRPr/>
            </a:pPr>
            <a:endParaRPr kumimoji="0" lang="en-US" sz="3200" b="1" i="0" u="none" strike="noStrike" kern="0" cap="none" spc="0" normalizeH="0" baseline="0" noProof="0">
              <a:ln>
                <a:noFill/>
              </a:ln>
              <a:solidFill>
                <a:srgbClr val="0079C1"/>
              </a:solidFill>
              <a:effectLst/>
              <a:uLnTx/>
              <a:uFillTx/>
              <a:latin typeface="HelveticaNeueLT Pro 55 Roman" panose="020B0604020202020204"/>
              <a:ea typeface="ＭＳ Ｐゴシック"/>
              <a:cs typeface="+mn-cs"/>
            </a:endParaRPr>
          </a:p>
          <a:p>
            <a:pPr marL="0" marR="0" lvl="0" indent="-94498" algn="r" defTabSz="914377" rtl="0" eaLnBrk="1" fontAlgn="auto" latinLnBrk="0" hangingPunct="1">
              <a:lnSpc>
                <a:spcPct val="100000"/>
              </a:lnSpc>
              <a:spcBef>
                <a:spcPts val="0"/>
              </a:spcBef>
              <a:spcAft>
                <a:spcPts val="675"/>
              </a:spcAft>
              <a:buClrTx/>
              <a:buSzTx/>
              <a:buFontTx/>
              <a:buNone/>
              <a:tabLst/>
              <a:defRPr/>
            </a:pPr>
            <a:r>
              <a:rPr kumimoji="0" lang="en-US" sz="3200" b="1" i="0" u="none" strike="noStrike" kern="0" cap="none" spc="0" normalizeH="0" baseline="0" noProof="0">
                <a:ln>
                  <a:noFill/>
                </a:ln>
                <a:solidFill>
                  <a:srgbClr val="0079C1"/>
                </a:solidFill>
                <a:effectLst/>
                <a:uLnTx/>
                <a:uFillTx/>
                <a:latin typeface="HelveticaNeueLT Pro 55 Roman" panose="020B0604020202020204"/>
                <a:ea typeface="ＭＳ Ｐゴシック"/>
                <a:cs typeface="+mn-cs"/>
              </a:rPr>
              <a:t>5</a:t>
            </a:r>
          </a:p>
        </p:txBody>
      </p:sp>
      <p:sp>
        <p:nvSpPr>
          <p:cNvPr id="107" name="TextBox 106">
            <a:extLst>
              <a:ext uri="{FF2B5EF4-FFF2-40B4-BE49-F238E27FC236}">
                <a16:creationId xmlns:a16="http://schemas.microsoft.com/office/drawing/2014/main" id="{2024B384-00AB-F9D8-A226-B9E09D610352}"/>
              </a:ext>
            </a:extLst>
          </p:cNvPr>
          <p:cNvSpPr txBox="1"/>
          <p:nvPr/>
        </p:nvSpPr>
        <p:spPr>
          <a:xfrm>
            <a:off x="1149740" y="5639746"/>
            <a:ext cx="946977" cy="369332"/>
          </a:xfrm>
          <a:prstGeom prst="rect">
            <a:avLst/>
          </a:prstGeom>
          <a:noFill/>
        </p:spPr>
        <p:txBody>
          <a:bodyPr wrap="square" lIns="0" tIns="0" rIns="0" bIns="0" rtlCol="0">
            <a:spAutoFit/>
          </a:bodyPr>
          <a:lstStyle/>
          <a:p>
            <a:pPr marL="0" marR="0" lvl="0" indent="-94498" algn="l" defTabSz="914377"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454545"/>
                </a:solidFill>
                <a:effectLst/>
                <a:uLnTx/>
                <a:uFillTx/>
                <a:latin typeface="HelveticaNeueLT Pro 55 Roman" panose="020B0604020202020204"/>
                <a:ea typeface="Georgia" charset="0"/>
                <a:cs typeface="Georgia" charset="0"/>
              </a:rPr>
              <a:t>Presentations Given</a:t>
            </a:r>
          </a:p>
        </p:txBody>
      </p:sp>
      <p:sp>
        <p:nvSpPr>
          <p:cNvPr id="108" name="TextBox 107">
            <a:extLst>
              <a:ext uri="{FF2B5EF4-FFF2-40B4-BE49-F238E27FC236}">
                <a16:creationId xmlns:a16="http://schemas.microsoft.com/office/drawing/2014/main" id="{182D7309-6571-6847-3E56-FC67082A3183}"/>
              </a:ext>
            </a:extLst>
          </p:cNvPr>
          <p:cNvSpPr txBox="1"/>
          <p:nvPr/>
        </p:nvSpPr>
        <p:spPr>
          <a:xfrm>
            <a:off x="7482655" y="2504361"/>
            <a:ext cx="2179679" cy="3387851"/>
          </a:xfrm>
          <a:prstGeom prst="rect">
            <a:avLst/>
          </a:prstGeom>
          <a:noFill/>
        </p:spPr>
        <p:txBody>
          <a:bodyPr wrap="square" lIns="0" tIns="0" rIns="0" bIns="0" rtlCol="0">
            <a:spAutoFit/>
          </a:bodyPr>
          <a:lstStyle/>
          <a:p>
            <a:pPr marL="0" marR="0" lvl="0" indent="0" algn="l" defTabSz="1219170" rtl="0" eaLnBrk="1" fontAlgn="auto" latinLnBrk="0" hangingPunct="1">
              <a:lnSpc>
                <a:spcPct val="100000"/>
              </a:lnSpc>
              <a:spcBef>
                <a:spcPts val="0"/>
              </a:spcBef>
              <a:spcAft>
                <a:spcPts val="933"/>
              </a:spcAft>
              <a:buClrTx/>
              <a:buSzTx/>
              <a:buFontTx/>
              <a:buNone/>
              <a:tabLst/>
              <a:defRPr/>
            </a:pPr>
            <a:r>
              <a:rPr kumimoji="0" lang="en-US" sz="1147" b="0" i="0" u="none" strike="noStrike" kern="1200" cap="none" spc="0" normalizeH="0" baseline="0" noProof="0" err="1">
                <a:ln>
                  <a:noFill/>
                </a:ln>
                <a:solidFill>
                  <a:srgbClr val="454545">
                    <a:lumMod val="50000"/>
                  </a:srgbClr>
                </a:solidFill>
                <a:effectLst/>
                <a:uLnTx/>
                <a:uFillTx/>
                <a:latin typeface="HelveticaNeueLT Pro 55 Roman" panose="020B0604020202020204"/>
                <a:ea typeface="Georgia" charset="0"/>
                <a:cs typeface="Georgia" charset="0"/>
              </a:rPr>
              <a:t>Eelpower</a:t>
            </a:r>
            <a:endParaRPr kumimoji="0" lang="en-US" sz="1147" b="0" i="0" u="none" strike="noStrike" kern="1200" cap="none" spc="0" normalizeH="0" baseline="0" noProof="0">
              <a:ln>
                <a:noFill/>
              </a:ln>
              <a:solidFill>
                <a:srgbClr val="454545">
                  <a:lumMod val="50000"/>
                </a:srgbClr>
              </a:solidFill>
              <a:effectLst/>
              <a:uLnTx/>
              <a:uFillTx/>
              <a:latin typeface="HelveticaNeueLT Pro 55 Roman" panose="020B0604020202020204"/>
              <a:ea typeface="Georgia" charset="0"/>
              <a:cs typeface="Georgia" charset="0"/>
            </a:endParaRPr>
          </a:p>
          <a:p>
            <a:pPr marL="0" marR="0" lvl="0" indent="0" algn="l" defTabSz="1219170" rtl="0" eaLnBrk="1" fontAlgn="auto" latinLnBrk="0" hangingPunct="1">
              <a:lnSpc>
                <a:spcPct val="100000"/>
              </a:lnSpc>
              <a:spcBef>
                <a:spcPts val="0"/>
              </a:spcBef>
              <a:spcAft>
                <a:spcPts val="933"/>
              </a:spcAft>
              <a:buClrTx/>
              <a:buSzTx/>
              <a:buFontTx/>
              <a:buNone/>
              <a:tabLst/>
              <a:defRPr/>
            </a:pPr>
            <a:r>
              <a:rPr kumimoji="0" lang="en-US" sz="1147" b="0" i="0" u="none" strike="noStrike" kern="1200" cap="none" spc="0" normalizeH="0" baseline="0" noProof="0" err="1">
                <a:ln>
                  <a:noFill/>
                </a:ln>
                <a:solidFill>
                  <a:srgbClr val="454545">
                    <a:lumMod val="50000"/>
                  </a:srgbClr>
                </a:solidFill>
                <a:effectLst/>
                <a:uLnTx/>
                <a:uFillTx/>
                <a:latin typeface="HelveticaNeueLT Pro 55 Roman" panose="020B0604020202020204"/>
                <a:ea typeface="Georgia" charset="0"/>
                <a:cs typeface="Georgia" charset="0"/>
              </a:rPr>
              <a:t>Arenko</a:t>
            </a:r>
            <a:r>
              <a:rPr kumimoji="0" lang="en-US" sz="1147" b="0" i="0" u="none" strike="noStrike" kern="1200" cap="none" spc="0" normalizeH="0" baseline="0" noProof="0">
                <a:ln>
                  <a:noFill/>
                </a:ln>
                <a:solidFill>
                  <a:srgbClr val="454545">
                    <a:lumMod val="50000"/>
                  </a:srgbClr>
                </a:solidFill>
                <a:effectLst/>
                <a:uLnTx/>
                <a:uFillTx/>
                <a:latin typeface="HelveticaNeueLT Pro 55 Roman" panose="020B0604020202020204"/>
                <a:ea typeface="Georgia" charset="0"/>
                <a:cs typeface="Georgia" charset="0"/>
              </a:rPr>
              <a:t> Group</a:t>
            </a:r>
          </a:p>
          <a:p>
            <a:pPr marL="0" marR="0" lvl="0" indent="0" algn="l" defTabSz="1219170" rtl="0" eaLnBrk="1" fontAlgn="auto" latinLnBrk="0" hangingPunct="1">
              <a:lnSpc>
                <a:spcPct val="100000"/>
              </a:lnSpc>
              <a:spcBef>
                <a:spcPts val="0"/>
              </a:spcBef>
              <a:spcAft>
                <a:spcPts val="933"/>
              </a:spcAft>
              <a:buClrTx/>
              <a:buSzTx/>
              <a:buFontTx/>
              <a:buNone/>
              <a:tabLst/>
              <a:defRPr/>
            </a:pPr>
            <a:r>
              <a:rPr kumimoji="0" lang="en-US" sz="1147" b="0" i="0" u="none" strike="noStrike" kern="1200" cap="none" spc="0" normalizeH="0" baseline="0" noProof="0">
                <a:ln>
                  <a:noFill/>
                </a:ln>
                <a:solidFill>
                  <a:srgbClr val="454545">
                    <a:lumMod val="50000"/>
                  </a:srgbClr>
                </a:solidFill>
                <a:effectLst/>
                <a:uLnTx/>
                <a:uFillTx/>
                <a:latin typeface="HelveticaNeueLT Pro 55 Roman" panose="020B0604020202020204"/>
                <a:ea typeface="Georgia" charset="0"/>
                <a:cs typeface="Georgia" charset="0"/>
              </a:rPr>
              <a:t>Sembcorp UK</a:t>
            </a:r>
          </a:p>
          <a:p>
            <a:pPr marL="0" marR="0" lvl="0" indent="0" algn="l" defTabSz="1219170" rtl="0" eaLnBrk="1" fontAlgn="auto" latinLnBrk="0" hangingPunct="1">
              <a:lnSpc>
                <a:spcPct val="100000"/>
              </a:lnSpc>
              <a:spcBef>
                <a:spcPts val="0"/>
              </a:spcBef>
              <a:spcAft>
                <a:spcPts val="933"/>
              </a:spcAft>
              <a:buClrTx/>
              <a:buSzTx/>
              <a:buFontTx/>
              <a:buNone/>
              <a:tabLst/>
              <a:defRPr/>
            </a:pPr>
            <a:r>
              <a:rPr kumimoji="0" lang="en-US" sz="1147" b="0" i="0" u="none" strike="noStrike" kern="1200" cap="none" spc="0" normalizeH="0" baseline="0" noProof="0">
                <a:ln>
                  <a:noFill/>
                </a:ln>
                <a:solidFill>
                  <a:srgbClr val="454545">
                    <a:lumMod val="50000"/>
                  </a:srgbClr>
                </a:solidFill>
                <a:effectLst/>
                <a:uLnTx/>
                <a:uFillTx/>
                <a:latin typeface="HelveticaNeueLT Pro 55 Roman" panose="020B0604020202020204"/>
                <a:ea typeface="Georgia" charset="0"/>
                <a:cs typeface="Georgia" charset="0"/>
              </a:rPr>
              <a:t>Electron</a:t>
            </a:r>
          </a:p>
          <a:p>
            <a:pPr marL="0" marR="0" lvl="0" indent="0" algn="l" defTabSz="1219170" rtl="0" eaLnBrk="1" fontAlgn="auto" latinLnBrk="0" hangingPunct="1">
              <a:lnSpc>
                <a:spcPct val="100000"/>
              </a:lnSpc>
              <a:spcBef>
                <a:spcPts val="0"/>
              </a:spcBef>
              <a:spcAft>
                <a:spcPts val="933"/>
              </a:spcAft>
              <a:buClrTx/>
              <a:buSzTx/>
              <a:buFontTx/>
              <a:buNone/>
              <a:tabLst/>
              <a:defRPr/>
            </a:pPr>
            <a:r>
              <a:rPr kumimoji="0" lang="en-US" sz="1147" b="0" i="0" u="none" strike="noStrike" kern="1200" cap="none" spc="0" normalizeH="0" baseline="0" noProof="0" err="1">
                <a:ln>
                  <a:noFill/>
                </a:ln>
                <a:solidFill>
                  <a:srgbClr val="454545">
                    <a:lumMod val="50000"/>
                  </a:srgbClr>
                </a:solidFill>
                <a:effectLst/>
                <a:uLnTx/>
                <a:uFillTx/>
                <a:latin typeface="HelveticaNeueLT Pro 55 Roman" panose="020B0604020202020204"/>
                <a:ea typeface="Georgia" charset="0"/>
                <a:cs typeface="Georgia" charset="0"/>
              </a:rPr>
              <a:t>Voltalis</a:t>
            </a:r>
            <a:r>
              <a:rPr kumimoji="0" lang="en-US" sz="1147" b="0" i="0" u="none" strike="noStrike" kern="1200" cap="none" spc="0" normalizeH="0" baseline="0" noProof="0">
                <a:ln>
                  <a:noFill/>
                </a:ln>
                <a:solidFill>
                  <a:srgbClr val="454545">
                    <a:lumMod val="50000"/>
                  </a:srgbClr>
                </a:solidFill>
                <a:effectLst/>
                <a:uLnTx/>
                <a:uFillTx/>
                <a:latin typeface="HelveticaNeueLT Pro 55 Roman" panose="020B0604020202020204"/>
                <a:ea typeface="Georgia" charset="0"/>
                <a:cs typeface="Georgia" charset="0"/>
              </a:rPr>
              <a:t> UK</a:t>
            </a:r>
          </a:p>
          <a:p>
            <a:pPr marL="0" marR="0" lvl="0" indent="0" algn="l" defTabSz="1219170" rtl="0" eaLnBrk="1" fontAlgn="auto" latinLnBrk="0" hangingPunct="1">
              <a:lnSpc>
                <a:spcPct val="100000"/>
              </a:lnSpc>
              <a:spcBef>
                <a:spcPts val="0"/>
              </a:spcBef>
              <a:spcAft>
                <a:spcPts val="933"/>
              </a:spcAft>
              <a:buClrTx/>
              <a:buSzTx/>
              <a:buFontTx/>
              <a:buNone/>
              <a:tabLst/>
              <a:defRPr/>
            </a:pPr>
            <a:r>
              <a:rPr kumimoji="0" lang="en-US" sz="1147" b="0" i="0" u="none" strike="noStrike" kern="1200" cap="none" spc="0" normalizeH="0" baseline="0" noProof="0">
                <a:ln>
                  <a:noFill/>
                </a:ln>
                <a:solidFill>
                  <a:srgbClr val="454545">
                    <a:lumMod val="50000"/>
                  </a:srgbClr>
                </a:solidFill>
                <a:effectLst/>
                <a:uLnTx/>
                <a:uFillTx/>
                <a:latin typeface="HelveticaNeueLT Pro 55 Roman" panose="020B0604020202020204"/>
                <a:ea typeface="Georgia" charset="0"/>
                <a:cs typeface="Georgia" charset="0"/>
              </a:rPr>
              <a:t>Flextricity</a:t>
            </a:r>
          </a:p>
          <a:p>
            <a:pPr marL="0" marR="0" lvl="0" indent="0" algn="l" defTabSz="1219170" rtl="0" eaLnBrk="1" fontAlgn="auto" latinLnBrk="0" hangingPunct="1">
              <a:lnSpc>
                <a:spcPct val="100000"/>
              </a:lnSpc>
              <a:spcBef>
                <a:spcPts val="0"/>
              </a:spcBef>
              <a:spcAft>
                <a:spcPts val="933"/>
              </a:spcAft>
              <a:buClrTx/>
              <a:buSzTx/>
              <a:buFontTx/>
              <a:buNone/>
              <a:tabLst/>
              <a:defRPr/>
            </a:pPr>
            <a:r>
              <a:rPr kumimoji="0" lang="en-US" sz="1147" b="0" i="0" u="none" strike="noStrike" kern="1200" cap="none" spc="0" normalizeH="0" baseline="0" noProof="0" err="1">
                <a:ln>
                  <a:noFill/>
                </a:ln>
                <a:solidFill>
                  <a:srgbClr val="454545">
                    <a:lumMod val="50000"/>
                  </a:srgbClr>
                </a:solidFill>
                <a:effectLst/>
                <a:uLnTx/>
                <a:uFillTx/>
                <a:latin typeface="HelveticaNeueLT Pro 55 Roman" panose="020B0604020202020204"/>
                <a:ea typeface="Georgia" charset="0"/>
                <a:cs typeface="Georgia" charset="0"/>
              </a:rPr>
              <a:t>KrakenFlex</a:t>
            </a:r>
            <a:endParaRPr kumimoji="0" lang="en-US" sz="1147" b="0" i="0" u="none" strike="noStrike" kern="1200" cap="none" spc="0" normalizeH="0" baseline="0" noProof="0">
              <a:ln>
                <a:noFill/>
              </a:ln>
              <a:solidFill>
                <a:srgbClr val="454545">
                  <a:lumMod val="50000"/>
                </a:srgbClr>
              </a:solidFill>
              <a:effectLst/>
              <a:uLnTx/>
              <a:uFillTx/>
              <a:latin typeface="HelveticaNeueLT Pro 55 Roman" panose="020B0604020202020204"/>
              <a:ea typeface="Georgia" charset="0"/>
              <a:cs typeface="Georgia" charset="0"/>
            </a:endParaRPr>
          </a:p>
          <a:p>
            <a:pPr marL="0" marR="0" lvl="0" indent="0" algn="l" defTabSz="1219170" rtl="0" eaLnBrk="1" fontAlgn="auto" latinLnBrk="0" hangingPunct="1">
              <a:lnSpc>
                <a:spcPct val="100000"/>
              </a:lnSpc>
              <a:spcBef>
                <a:spcPts val="0"/>
              </a:spcBef>
              <a:spcAft>
                <a:spcPts val="933"/>
              </a:spcAft>
              <a:buClrTx/>
              <a:buSzTx/>
              <a:buFontTx/>
              <a:buNone/>
              <a:tabLst/>
              <a:defRPr/>
            </a:pPr>
            <a:r>
              <a:rPr kumimoji="0" lang="en-US" sz="1147" b="0" i="0" u="none" strike="noStrike" kern="1200" cap="none" spc="0" normalizeH="0" baseline="0" noProof="0">
                <a:ln>
                  <a:noFill/>
                </a:ln>
                <a:solidFill>
                  <a:srgbClr val="454545">
                    <a:lumMod val="50000"/>
                  </a:srgbClr>
                </a:solidFill>
                <a:effectLst/>
                <a:uLnTx/>
                <a:uFillTx/>
                <a:latin typeface="HelveticaNeueLT Pro 55 Roman" panose="020B0604020202020204"/>
                <a:ea typeface="Georgia" charset="0"/>
                <a:cs typeface="Georgia" charset="0"/>
              </a:rPr>
              <a:t>Octopus Energy </a:t>
            </a:r>
          </a:p>
          <a:p>
            <a:pPr marL="0" marR="0" lvl="0" indent="0" algn="l" defTabSz="1219170" rtl="0" eaLnBrk="1" fontAlgn="auto" latinLnBrk="0" hangingPunct="1">
              <a:lnSpc>
                <a:spcPct val="100000"/>
              </a:lnSpc>
              <a:spcBef>
                <a:spcPts val="0"/>
              </a:spcBef>
              <a:spcAft>
                <a:spcPts val="933"/>
              </a:spcAft>
              <a:buClrTx/>
              <a:buSzTx/>
              <a:buFontTx/>
              <a:buNone/>
              <a:tabLst/>
              <a:defRPr/>
            </a:pPr>
            <a:r>
              <a:rPr kumimoji="0" lang="en-US" sz="1147" b="0" i="0" u="none" strike="noStrike" kern="1200" cap="none" spc="0" normalizeH="0" baseline="0" noProof="0">
                <a:ln>
                  <a:noFill/>
                </a:ln>
                <a:solidFill>
                  <a:srgbClr val="454545">
                    <a:lumMod val="50000"/>
                  </a:srgbClr>
                </a:solidFill>
                <a:effectLst/>
                <a:uLnTx/>
                <a:uFillTx/>
                <a:latin typeface="HelveticaNeueLT Pro 55 Roman" panose="020B0604020202020204"/>
                <a:ea typeface="Georgia" charset="0"/>
                <a:cs typeface="Georgia" charset="0"/>
              </a:rPr>
              <a:t>Enel X</a:t>
            </a:r>
          </a:p>
          <a:p>
            <a:pPr marL="0" marR="0" lvl="0" indent="0" algn="l" defTabSz="1219170" rtl="0" eaLnBrk="1" fontAlgn="auto" latinLnBrk="0" hangingPunct="1">
              <a:lnSpc>
                <a:spcPct val="100000"/>
              </a:lnSpc>
              <a:spcBef>
                <a:spcPts val="0"/>
              </a:spcBef>
              <a:spcAft>
                <a:spcPts val="933"/>
              </a:spcAft>
              <a:buClrTx/>
              <a:buSzTx/>
              <a:buFontTx/>
              <a:buNone/>
              <a:tabLst/>
              <a:defRPr/>
            </a:pPr>
            <a:r>
              <a:rPr kumimoji="0" lang="en-US" sz="1147" b="0" i="0" u="none" strike="noStrike" kern="1200" cap="none" spc="0" normalizeH="0" baseline="0" noProof="0" err="1">
                <a:ln>
                  <a:noFill/>
                </a:ln>
                <a:solidFill>
                  <a:srgbClr val="454545">
                    <a:lumMod val="50000"/>
                  </a:srgbClr>
                </a:solidFill>
                <a:effectLst/>
                <a:uLnTx/>
                <a:uFillTx/>
                <a:latin typeface="HelveticaNeueLT Pro 55 Roman" panose="020B0604020202020204"/>
                <a:ea typeface="Georgia" charset="0"/>
                <a:cs typeface="Georgia" charset="0"/>
              </a:rPr>
              <a:t>ElecLink</a:t>
            </a:r>
            <a:endParaRPr kumimoji="0" lang="en-US" sz="1147" b="0" i="0" u="none" strike="noStrike" kern="1200" cap="none" spc="0" normalizeH="0" baseline="0" noProof="0">
              <a:ln>
                <a:noFill/>
              </a:ln>
              <a:solidFill>
                <a:srgbClr val="454545">
                  <a:lumMod val="50000"/>
                </a:srgbClr>
              </a:solidFill>
              <a:effectLst/>
              <a:uLnTx/>
              <a:uFillTx/>
              <a:latin typeface="HelveticaNeueLT Pro 55 Roman" panose="020B0604020202020204"/>
              <a:ea typeface="Georgia" charset="0"/>
              <a:cs typeface="Georgia" charset="0"/>
            </a:endParaRPr>
          </a:p>
          <a:p>
            <a:pPr marL="0" marR="0" lvl="0" indent="0" algn="l" defTabSz="1219170" rtl="0" eaLnBrk="1" fontAlgn="auto" latinLnBrk="0" hangingPunct="1">
              <a:lnSpc>
                <a:spcPct val="100000"/>
              </a:lnSpc>
              <a:spcBef>
                <a:spcPts val="0"/>
              </a:spcBef>
              <a:spcAft>
                <a:spcPts val="933"/>
              </a:spcAft>
              <a:buClrTx/>
              <a:buSzTx/>
              <a:buFontTx/>
              <a:buNone/>
              <a:tabLst/>
              <a:defRPr/>
            </a:pPr>
            <a:r>
              <a:rPr kumimoji="0" lang="en-US" sz="1147" b="0" i="0" u="none" strike="noStrike" kern="1200" cap="none" spc="0" normalizeH="0" baseline="0" noProof="0">
                <a:ln>
                  <a:noFill/>
                </a:ln>
                <a:solidFill>
                  <a:srgbClr val="454545">
                    <a:lumMod val="50000"/>
                  </a:srgbClr>
                </a:solidFill>
                <a:effectLst/>
                <a:uLnTx/>
                <a:uFillTx/>
                <a:latin typeface="HelveticaNeueLT Pro 55 Roman" panose="020B0604020202020204"/>
                <a:ea typeface="Georgia" charset="0"/>
                <a:cs typeface="Georgia" charset="0"/>
              </a:rPr>
              <a:t>Constantine Energy </a:t>
            </a:r>
          </a:p>
          <a:p>
            <a:pPr marL="0" marR="0" lvl="0" indent="0" algn="l" defTabSz="1219170" rtl="0" eaLnBrk="1" fontAlgn="auto" latinLnBrk="0" hangingPunct="1">
              <a:lnSpc>
                <a:spcPct val="100000"/>
              </a:lnSpc>
              <a:spcBef>
                <a:spcPts val="0"/>
              </a:spcBef>
              <a:spcAft>
                <a:spcPts val="933"/>
              </a:spcAft>
              <a:buClrTx/>
              <a:buSzTx/>
              <a:buFontTx/>
              <a:buNone/>
              <a:tabLst/>
              <a:defRPr/>
            </a:pPr>
            <a:r>
              <a:rPr kumimoji="0" lang="en-US" sz="1147" b="0" i="0" u="none" strike="noStrike" kern="1200" cap="none" spc="0" normalizeH="0" baseline="0" noProof="0">
                <a:ln>
                  <a:noFill/>
                </a:ln>
                <a:solidFill>
                  <a:srgbClr val="454545">
                    <a:lumMod val="50000"/>
                  </a:srgbClr>
                </a:solidFill>
                <a:effectLst/>
                <a:uLnTx/>
                <a:uFillTx/>
                <a:latin typeface="HelveticaNeueLT Pro 55 Roman" panose="020B0604020202020204"/>
                <a:ea typeface="Georgia" charset="0"/>
                <a:cs typeface="Georgia" charset="0"/>
              </a:rPr>
              <a:t>Smith Institute</a:t>
            </a:r>
          </a:p>
        </p:txBody>
      </p:sp>
      <p:sp>
        <p:nvSpPr>
          <p:cNvPr id="109" name="TextBox 108">
            <a:extLst>
              <a:ext uri="{FF2B5EF4-FFF2-40B4-BE49-F238E27FC236}">
                <a16:creationId xmlns:a16="http://schemas.microsoft.com/office/drawing/2014/main" id="{04A080B9-6E73-910F-C34F-AC1EAC35FE57}"/>
              </a:ext>
            </a:extLst>
          </p:cNvPr>
          <p:cNvSpPr txBox="1"/>
          <p:nvPr/>
        </p:nvSpPr>
        <p:spPr>
          <a:xfrm>
            <a:off x="9637130" y="2513386"/>
            <a:ext cx="2179679" cy="3395994"/>
          </a:xfrm>
          <a:prstGeom prst="rect">
            <a:avLst/>
          </a:prstGeom>
          <a:noFill/>
        </p:spPr>
        <p:txBody>
          <a:bodyPr wrap="square" lIns="0" tIns="0" rIns="0" bIns="0" rtlCol="0">
            <a:spAutoFit/>
          </a:bodyPr>
          <a:lstStyle/>
          <a:p>
            <a:pPr marL="0" marR="0" lvl="0" indent="0" algn="l" defTabSz="1219170" rtl="0" eaLnBrk="1" fontAlgn="auto" latinLnBrk="0" hangingPunct="1">
              <a:lnSpc>
                <a:spcPct val="100000"/>
              </a:lnSpc>
              <a:spcBef>
                <a:spcPts val="0"/>
              </a:spcBef>
              <a:spcAft>
                <a:spcPts val="933"/>
              </a:spcAft>
              <a:buClrTx/>
              <a:buSzTx/>
              <a:buFontTx/>
              <a:buNone/>
              <a:tabLst/>
              <a:defRPr/>
            </a:pPr>
            <a:r>
              <a:rPr kumimoji="0" lang="en-US" sz="1147" b="0" i="0" u="none" strike="noStrike" kern="1200" cap="none" spc="0" normalizeH="0" baseline="0" noProof="0">
                <a:ln>
                  <a:noFill/>
                </a:ln>
                <a:solidFill>
                  <a:srgbClr val="454545">
                    <a:lumMod val="50000"/>
                  </a:srgbClr>
                </a:solidFill>
                <a:effectLst/>
                <a:uLnTx/>
                <a:uFillTx/>
                <a:latin typeface="HelveticaNeueLT Pro 55 Roman" panose="020B0604020202020204"/>
                <a:ea typeface="Georgia" charset="0"/>
                <a:cs typeface="Georgia" charset="0"/>
              </a:rPr>
              <a:t>Quorum Development</a:t>
            </a:r>
          </a:p>
          <a:p>
            <a:pPr marL="0" marR="0" lvl="0" indent="0" algn="l" defTabSz="1219170" rtl="0" eaLnBrk="1" fontAlgn="auto" latinLnBrk="0" hangingPunct="1">
              <a:lnSpc>
                <a:spcPct val="100000"/>
              </a:lnSpc>
              <a:spcBef>
                <a:spcPts val="0"/>
              </a:spcBef>
              <a:spcAft>
                <a:spcPts val="933"/>
              </a:spcAft>
              <a:buClrTx/>
              <a:buSzTx/>
              <a:buFontTx/>
              <a:buNone/>
              <a:tabLst/>
              <a:defRPr/>
            </a:pPr>
            <a:r>
              <a:rPr kumimoji="0" lang="en-US" sz="1147" b="0" i="0" u="none" strike="noStrike" kern="1200" cap="none" spc="0" normalizeH="0" baseline="0" noProof="0" err="1">
                <a:ln>
                  <a:noFill/>
                </a:ln>
                <a:solidFill>
                  <a:srgbClr val="454545">
                    <a:lumMod val="50000"/>
                  </a:srgbClr>
                </a:solidFill>
                <a:effectLst/>
                <a:uLnTx/>
                <a:uFillTx/>
                <a:latin typeface="HelveticaNeueLT Pro 55 Roman" panose="020B0604020202020204"/>
                <a:ea typeface="Georgia" charset="0"/>
                <a:cs typeface="Georgia" charset="0"/>
              </a:rPr>
              <a:t>VpowerU</a:t>
            </a:r>
            <a:endParaRPr kumimoji="0" lang="en-US" sz="1147" b="0" i="0" u="none" strike="noStrike" kern="1200" cap="none" spc="0" normalizeH="0" baseline="0" noProof="0">
              <a:ln>
                <a:noFill/>
              </a:ln>
              <a:solidFill>
                <a:srgbClr val="454545">
                  <a:lumMod val="50000"/>
                </a:srgbClr>
              </a:solidFill>
              <a:effectLst/>
              <a:uLnTx/>
              <a:uFillTx/>
              <a:latin typeface="HelveticaNeueLT Pro 55 Roman" panose="020B0604020202020204"/>
              <a:ea typeface="Georgia" charset="0"/>
              <a:cs typeface="Georgia" charset="0"/>
            </a:endParaRPr>
          </a:p>
          <a:p>
            <a:pPr marL="0" marR="0" lvl="0" indent="0" algn="l" defTabSz="1219170" rtl="0" eaLnBrk="1" fontAlgn="auto" latinLnBrk="0" hangingPunct="1">
              <a:lnSpc>
                <a:spcPct val="100000"/>
              </a:lnSpc>
              <a:spcBef>
                <a:spcPts val="0"/>
              </a:spcBef>
              <a:spcAft>
                <a:spcPts val="933"/>
              </a:spcAft>
              <a:buClrTx/>
              <a:buSzTx/>
              <a:buFontTx/>
              <a:buNone/>
              <a:tabLst/>
              <a:defRPr/>
            </a:pPr>
            <a:r>
              <a:rPr kumimoji="0" lang="en-US" sz="1147" b="0" i="0" u="none" strike="noStrike" kern="1200" cap="none" spc="0" normalizeH="0" baseline="0" noProof="0">
                <a:ln>
                  <a:noFill/>
                </a:ln>
                <a:solidFill>
                  <a:srgbClr val="454545">
                    <a:lumMod val="50000"/>
                  </a:srgbClr>
                </a:solidFill>
                <a:effectLst/>
                <a:uLnTx/>
                <a:uFillTx/>
                <a:latin typeface="HelveticaNeueLT Pro 55 Roman" panose="020B0604020202020204"/>
                <a:ea typeface="Georgia" charset="0"/>
                <a:cs typeface="Georgia" charset="0"/>
              </a:rPr>
              <a:t>BP</a:t>
            </a:r>
          </a:p>
          <a:p>
            <a:pPr marL="0" marR="0" lvl="0" indent="0" algn="l" defTabSz="1219170" rtl="0" eaLnBrk="1" fontAlgn="auto" latinLnBrk="0" hangingPunct="1">
              <a:lnSpc>
                <a:spcPct val="100000"/>
              </a:lnSpc>
              <a:spcBef>
                <a:spcPts val="0"/>
              </a:spcBef>
              <a:spcAft>
                <a:spcPts val="933"/>
              </a:spcAft>
              <a:buClrTx/>
              <a:buSzTx/>
              <a:buFontTx/>
              <a:buNone/>
              <a:tabLst/>
              <a:defRPr/>
            </a:pPr>
            <a:r>
              <a:rPr kumimoji="0" lang="en-US" sz="1147" b="0" i="0" u="none" strike="noStrike" kern="1200" cap="none" spc="0" normalizeH="0" baseline="0" noProof="0">
                <a:ln>
                  <a:noFill/>
                </a:ln>
                <a:solidFill>
                  <a:srgbClr val="454545">
                    <a:lumMod val="50000"/>
                  </a:srgbClr>
                </a:solidFill>
                <a:effectLst/>
                <a:uLnTx/>
                <a:uFillTx/>
                <a:latin typeface="HelveticaNeueLT Pro 55 Roman" panose="020B0604020202020204"/>
                <a:ea typeface="Georgia" charset="0"/>
                <a:cs typeface="Georgia" charset="0"/>
              </a:rPr>
              <a:t>University of Edinburgh</a:t>
            </a:r>
          </a:p>
          <a:p>
            <a:pPr marL="0" marR="0" lvl="0" indent="0" algn="l" defTabSz="1219170" rtl="0" eaLnBrk="1" fontAlgn="auto" latinLnBrk="0" hangingPunct="1">
              <a:lnSpc>
                <a:spcPct val="100000"/>
              </a:lnSpc>
              <a:spcBef>
                <a:spcPts val="0"/>
              </a:spcBef>
              <a:spcAft>
                <a:spcPts val="933"/>
              </a:spcAft>
              <a:buClrTx/>
              <a:buSzTx/>
              <a:buFontTx/>
              <a:buNone/>
              <a:tabLst/>
              <a:defRPr/>
            </a:pPr>
            <a:r>
              <a:rPr kumimoji="0" lang="en-US" sz="1147" b="0" i="0" u="none" strike="noStrike" kern="1200" cap="none" spc="0" normalizeH="0" baseline="0" noProof="0" err="1">
                <a:ln>
                  <a:noFill/>
                </a:ln>
                <a:solidFill>
                  <a:srgbClr val="454545">
                    <a:lumMod val="50000"/>
                  </a:srgbClr>
                </a:solidFill>
                <a:effectLst/>
                <a:uLnTx/>
                <a:uFillTx/>
                <a:latin typeface="HelveticaNeueLT Pro 55 Roman" panose="020B0604020202020204"/>
                <a:ea typeface="Georgia" charset="0"/>
                <a:cs typeface="Georgia" charset="0"/>
              </a:rPr>
              <a:t>EirGrid</a:t>
            </a:r>
            <a:r>
              <a:rPr kumimoji="0" lang="en-US" sz="1147" b="0" i="0" u="none" strike="noStrike" kern="1200" cap="none" spc="0" normalizeH="0" baseline="0" noProof="0">
                <a:ln>
                  <a:noFill/>
                </a:ln>
                <a:solidFill>
                  <a:srgbClr val="454545">
                    <a:lumMod val="50000"/>
                  </a:srgbClr>
                </a:solidFill>
                <a:effectLst/>
                <a:uLnTx/>
                <a:uFillTx/>
                <a:latin typeface="HelveticaNeueLT Pro 55 Roman" panose="020B0604020202020204"/>
                <a:ea typeface="Georgia" charset="0"/>
                <a:cs typeface="Georgia" charset="0"/>
              </a:rPr>
              <a:t> </a:t>
            </a:r>
          </a:p>
          <a:p>
            <a:pPr marL="0" marR="0" lvl="0" indent="0" algn="l" defTabSz="1219170" rtl="0" eaLnBrk="1" fontAlgn="auto" latinLnBrk="0" hangingPunct="1">
              <a:lnSpc>
                <a:spcPct val="100000"/>
              </a:lnSpc>
              <a:spcBef>
                <a:spcPts val="0"/>
              </a:spcBef>
              <a:spcAft>
                <a:spcPts val="933"/>
              </a:spcAft>
              <a:buClrTx/>
              <a:buSzTx/>
              <a:buFontTx/>
              <a:buNone/>
              <a:tabLst/>
              <a:defRPr/>
            </a:pPr>
            <a:r>
              <a:rPr kumimoji="0" lang="en-US" sz="1147" b="0" i="0" u="none" strike="noStrike" kern="1200" cap="none" spc="0" normalizeH="0" baseline="0" noProof="0">
                <a:ln>
                  <a:noFill/>
                </a:ln>
                <a:solidFill>
                  <a:srgbClr val="454545">
                    <a:lumMod val="50000"/>
                  </a:srgbClr>
                </a:solidFill>
                <a:effectLst/>
                <a:uLnTx/>
                <a:uFillTx/>
                <a:latin typeface="HelveticaNeueLT Pro 55 Roman" panose="020B0604020202020204"/>
                <a:ea typeface="Georgia" charset="0"/>
                <a:cs typeface="Georgia" charset="0"/>
              </a:rPr>
              <a:t>VPI</a:t>
            </a:r>
          </a:p>
          <a:p>
            <a:pPr marL="0" marR="0" lvl="0" indent="0" algn="l" defTabSz="1219170" rtl="0" eaLnBrk="1" fontAlgn="auto" latinLnBrk="0" hangingPunct="1">
              <a:lnSpc>
                <a:spcPct val="100000"/>
              </a:lnSpc>
              <a:spcBef>
                <a:spcPts val="0"/>
              </a:spcBef>
              <a:spcAft>
                <a:spcPts val="933"/>
              </a:spcAft>
              <a:buClrTx/>
              <a:buSzTx/>
              <a:buFontTx/>
              <a:buNone/>
              <a:tabLst/>
              <a:defRPr/>
            </a:pPr>
            <a:r>
              <a:rPr kumimoji="0" lang="en-US" sz="1147" b="0" i="0" u="none" strike="noStrike" kern="1200" cap="none" spc="0" normalizeH="0" baseline="0" noProof="0">
                <a:ln>
                  <a:noFill/>
                </a:ln>
                <a:solidFill>
                  <a:srgbClr val="454545">
                    <a:lumMod val="50000"/>
                  </a:srgbClr>
                </a:solidFill>
                <a:effectLst/>
                <a:uLnTx/>
                <a:uFillTx/>
                <a:latin typeface="HelveticaNeueLT Pro 55 Roman" panose="020B0604020202020204"/>
                <a:ea typeface="Georgia" charset="0"/>
                <a:cs typeface="Georgia" charset="0"/>
              </a:rPr>
              <a:t>University of Strathclyde</a:t>
            </a:r>
          </a:p>
          <a:p>
            <a:pPr marL="0" marR="0" lvl="0" indent="0" algn="l" defTabSz="1219170" rtl="0" eaLnBrk="1" fontAlgn="auto" latinLnBrk="0" hangingPunct="1">
              <a:lnSpc>
                <a:spcPct val="100000"/>
              </a:lnSpc>
              <a:spcBef>
                <a:spcPts val="0"/>
              </a:spcBef>
              <a:spcAft>
                <a:spcPts val="933"/>
              </a:spcAft>
              <a:buClrTx/>
              <a:buSzTx/>
              <a:buFontTx/>
              <a:buNone/>
              <a:tabLst/>
              <a:defRPr/>
            </a:pPr>
            <a:r>
              <a:rPr kumimoji="0" lang="en-US" sz="1147" b="0" i="0" u="none" strike="noStrike" kern="1200" cap="none" spc="0" normalizeH="0" baseline="0" noProof="0">
                <a:ln>
                  <a:noFill/>
                </a:ln>
                <a:solidFill>
                  <a:srgbClr val="454545">
                    <a:lumMod val="50000"/>
                  </a:srgbClr>
                </a:solidFill>
                <a:effectLst/>
                <a:uLnTx/>
                <a:uFillTx/>
                <a:latin typeface="HelveticaNeueLT Pro 55 Roman" panose="020B0604020202020204"/>
                <a:ea typeface="Georgia" charset="0"/>
                <a:cs typeface="Georgia" charset="0"/>
              </a:rPr>
              <a:t>AJW Power Limited</a:t>
            </a:r>
          </a:p>
          <a:p>
            <a:pPr marL="0" marR="0" lvl="0" indent="0" algn="l" defTabSz="1219170" rtl="0" eaLnBrk="1" fontAlgn="auto" latinLnBrk="0" hangingPunct="1">
              <a:lnSpc>
                <a:spcPct val="100000"/>
              </a:lnSpc>
              <a:spcBef>
                <a:spcPts val="0"/>
              </a:spcBef>
              <a:spcAft>
                <a:spcPts val="933"/>
              </a:spcAft>
              <a:buClrTx/>
              <a:buSzTx/>
              <a:buFontTx/>
              <a:buNone/>
              <a:tabLst/>
              <a:defRPr/>
            </a:pPr>
            <a:r>
              <a:rPr kumimoji="0" lang="en-US" sz="1147" b="0" i="0" u="none" strike="noStrike" kern="1200" cap="none" spc="0" normalizeH="0" baseline="0" noProof="0">
                <a:ln>
                  <a:noFill/>
                </a:ln>
                <a:solidFill>
                  <a:srgbClr val="454545">
                    <a:lumMod val="50000"/>
                  </a:srgbClr>
                </a:solidFill>
                <a:effectLst/>
                <a:uLnTx/>
                <a:uFillTx/>
                <a:latin typeface="HelveticaNeueLT Pro 55 Roman" panose="020B0604020202020204"/>
                <a:ea typeface="Georgia" charset="0"/>
                <a:cs typeface="Georgia" charset="0"/>
              </a:rPr>
              <a:t>Regen</a:t>
            </a:r>
          </a:p>
          <a:p>
            <a:pPr marL="0" marR="0" lvl="0" indent="0" algn="l" defTabSz="1219170" rtl="0" eaLnBrk="1" fontAlgn="auto" latinLnBrk="0" hangingPunct="1">
              <a:lnSpc>
                <a:spcPct val="100000"/>
              </a:lnSpc>
              <a:spcBef>
                <a:spcPts val="0"/>
              </a:spcBef>
              <a:spcAft>
                <a:spcPts val="933"/>
              </a:spcAft>
              <a:buClrTx/>
              <a:buSzTx/>
              <a:buFontTx/>
              <a:buNone/>
              <a:tabLst/>
              <a:defRPr/>
            </a:pPr>
            <a:r>
              <a:rPr kumimoji="0" lang="en-US" sz="1147" b="0" i="0" u="none" strike="noStrike" kern="1200" cap="none" spc="0" normalizeH="0" baseline="0" noProof="0">
                <a:ln>
                  <a:noFill/>
                </a:ln>
                <a:solidFill>
                  <a:srgbClr val="454545">
                    <a:lumMod val="50000"/>
                  </a:srgbClr>
                </a:solidFill>
                <a:effectLst/>
                <a:uLnTx/>
                <a:uFillTx/>
                <a:latin typeface="HelveticaNeueLT Pro 55 Roman" panose="020B0604020202020204"/>
                <a:ea typeface="Georgia" charset="0"/>
                <a:cs typeface="Georgia" charset="0"/>
              </a:rPr>
              <a:t>Oaktree Power</a:t>
            </a:r>
          </a:p>
          <a:p>
            <a:pPr marL="0" marR="0" lvl="0" indent="0" algn="l" defTabSz="1219170" rtl="0" eaLnBrk="1" fontAlgn="auto" latinLnBrk="0" hangingPunct="1">
              <a:lnSpc>
                <a:spcPct val="100000"/>
              </a:lnSpc>
              <a:spcBef>
                <a:spcPts val="0"/>
              </a:spcBef>
              <a:spcAft>
                <a:spcPts val="933"/>
              </a:spcAft>
              <a:buClrTx/>
              <a:buSzTx/>
              <a:buFontTx/>
              <a:buNone/>
              <a:tabLst/>
              <a:defRPr/>
            </a:pPr>
            <a:r>
              <a:rPr kumimoji="0" lang="en-US" sz="1147" b="0" i="0" u="none" strike="noStrike" kern="1200" cap="none" spc="0" normalizeH="0" baseline="0" noProof="0">
                <a:ln>
                  <a:noFill/>
                </a:ln>
                <a:solidFill>
                  <a:srgbClr val="454545">
                    <a:lumMod val="50000"/>
                  </a:srgbClr>
                </a:solidFill>
                <a:effectLst/>
                <a:uLnTx/>
                <a:uFillTx/>
                <a:latin typeface="HelveticaNeueLT Pro 55 Roman" panose="020B0604020202020204"/>
                <a:ea typeface="Georgia" charset="0"/>
                <a:cs typeface="Georgia" charset="0"/>
              </a:rPr>
              <a:t>Tesla</a:t>
            </a:r>
          </a:p>
          <a:p>
            <a:pPr marL="0" marR="0" lvl="0" indent="0" algn="l" defTabSz="1219170" rtl="0" eaLnBrk="1" fontAlgn="auto" latinLnBrk="0" hangingPunct="1">
              <a:lnSpc>
                <a:spcPct val="100000"/>
              </a:lnSpc>
              <a:spcBef>
                <a:spcPts val="0"/>
              </a:spcBef>
              <a:spcAft>
                <a:spcPts val="667"/>
              </a:spcAft>
              <a:buClrTx/>
              <a:buSzTx/>
              <a:buFontTx/>
              <a:buNone/>
              <a:tabLst/>
              <a:defRPr/>
            </a:pPr>
            <a:endParaRPr kumimoji="0" lang="en-US" sz="1200" b="0" i="0" u="none" strike="noStrike" kern="1200" cap="none" spc="0" normalizeH="0" baseline="0" noProof="0">
              <a:ln>
                <a:noFill/>
              </a:ln>
              <a:solidFill>
                <a:srgbClr val="454545">
                  <a:lumMod val="50000"/>
                </a:srgbClr>
              </a:solidFill>
              <a:effectLst/>
              <a:uLnTx/>
              <a:uFillTx/>
              <a:latin typeface="HelveticaNeueLT Pro 55 Roman" panose="020B0604020202020204"/>
              <a:ea typeface="Georgia" charset="0"/>
              <a:cs typeface="Georgia" charset="0"/>
            </a:endParaRPr>
          </a:p>
        </p:txBody>
      </p:sp>
      <p:pic>
        <p:nvPicPr>
          <p:cNvPr id="110" name="Picture 6" descr="Eelpower | LinkedIn">
            <a:extLst>
              <a:ext uri="{FF2B5EF4-FFF2-40B4-BE49-F238E27FC236}">
                <a16:creationId xmlns:a16="http://schemas.microsoft.com/office/drawing/2014/main" id="{93C7A385-9FDC-2F4B-A081-D8FA01B5593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3934" b="14932"/>
          <a:stretch/>
        </p:blipFill>
        <p:spPr bwMode="auto">
          <a:xfrm>
            <a:off x="8180362" y="2445272"/>
            <a:ext cx="457943" cy="325749"/>
          </a:xfrm>
          <a:prstGeom prst="rect">
            <a:avLst/>
          </a:prstGeom>
          <a:noFill/>
          <a:extLst>
            <a:ext uri="{909E8E84-426E-40DD-AFC4-6F175D3DCCD1}">
              <a14:hiddenFill xmlns:a14="http://schemas.microsoft.com/office/drawing/2010/main">
                <a:solidFill>
                  <a:srgbClr val="FFFFFF"/>
                </a:solidFill>
              </a14:hiddenFill>
            </a:ext>
          </a:extLst>
        </p:spPr>
      </p:pic>
      <p:pic>
        <p:nvPicPr>
          <p:cNvPr id="111" name="Picture 8" descr="Home - Arenko">
            <a:extLst>
              <a:ext uri="{FF2B5EF4-FFF2-40B4-BE49-F238E27FC236}">
                <a16:creationId xmlns:a16="http://schemas.microsoft.com/office/drawing/2014/main" id="{2D6AF295-7EA9-9C51-E3DF-AF149CA089B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78786" y="2777750"/>
            <a:ext cx="619133" cy="242744"/>
          </a:xfrm>
          <a:prstGeom prst="rect">
            <a:avLst/>
          </a:prstGeom>
          <a:noFill/>
          <a:extLst>
            <a:ext uri="{909E8E84-426E-40DD-AFC4-6F175D3DCCD1}">
              <a14:hiddenFill xmlns:a14="http://schemas.microsoft.com/office/drawing/2010/main">
                <a:solidFill>
                  <a:srgbClr val="FFFFFF"/>
                </a:solidFill>
              </a14:hiddenFill>
            </a:ext>
          </a:extLst>
        </p:spPr>
      </p:pic>
      <p:pic>
        <p:nvPicPr>
          <p:cNvPr id="112" name="Picture 16" descr="Sembcorp Energy UK - NOF">
            <a:extLst>
              <a:ext uri="{FF2B5EF4-FFF2-40B4-BE49-F238E27FC236}">
                <a16:creationId xmlns:a16="http://schemas.microsoft.com/office/drawing/2014/main" id="{D3E9B3F2-5486-015C-6068-D3AA985C289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52275" y="3054716"/>
            <a:ext cx="664437" cy="263117"/>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18" descr="Home - Electron">
            <a:extLst>
              <a:ext uri="{FF2B5EF4-FFF2-40B4-BE49-F238E27FC236}">
                <a16:creationId xmlns:a16="http://schemas.microsoft.com/office/drawing/2014/main" id="{7241101D-3D21-9687-76F7-E0D7B534804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97246" y="3389430"/>
            <a:ext cx="765901" cy="194941"/>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20" descr="Power of HOMEs : Home Optimization &amp; Management of Energy">
            <a:extLst>
              <a:ext uri="{FF2B5EF4-FFF2-40B4-BE49-F238E27FC236}">
                <a16:creationId xmlns:a16="http://schemas.microsoft.com/office/drawing/2014/main" id="{4642DB39-5666-FC41-A248-DE4328AEDE6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00006" y="3693364"/>
            <a:ext cx="723196" cy="158529"/>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24" descr="Flexitricity - Crunchbase Company Profile &amp; Funding">
            <a:extLst>
              <a:ext uri="{FF2B5EF4-FFF2-40B4-BE49-F238E27FC236}">
                <a16:creationId xmlns:a16="http://schemas.microsoft.com/office/drawing/2014/main" id="{A9A8D565-F32C-D08F-6524-43E50827FE48}"/>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30278" b="22660"/>
          <a:stretch/>
        </p:blipFill>
        <p:spPr bwMode="auto">
          <a:xfrm>
            <a:off x="8186848" y="3959173"/>
            <a:ext cx="591721" cy="278475"/>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26" descr="KrakenFlex (part of the Octopus Energy Group) | LinkedIn">
            <a:extLst>
              <a:ext uri="{FF2B5EF4-FFF2-40B4-BE49-F238E27FC236}">
                <a16:creationId xmlns:a16="http://schemas.microsoft.com/office/drawing/2014/main" id="{4B99EC19-83CE-8854-5E11-0CEFDC30D58E}"/>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30622" b="33068"/>
          <a:stretch/>
        </p:blipFill>
        <p:spPr bwMode="auto">
          <a:xfrm>
            <a:off x="8299492" y="4225277"/>
            <a:ext cx="717760" cy="260619"/>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28" descr="Octopus Energy (@OctopusEnergy) / Twitter">
            <a:extLst>
              <a:ext uri="{FF2B5EF4-FFF2-40B4-BE49-F238E27FC236}">
                <a16:creationId xmlns:a16="http://schemas.microsoft.com/office/drawing/2014/main" id="{688F04C8-B0A2-F744-67A0-66FDFF6D8C3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623303" y="4521187"/>
            <a:ext cx="289668" cy="289668"/>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30" descr="Enel X Press Kit: all the information you need | Enel X">
            <a:extLst>
              <a:ext uri="{FF2B5EF4-FFF2-40B4-BE49-F238E27FC236}">
                <a16:creationId xmlns:a16="http://schemas.microsoft.com/office/drawing/2014/main" id="{E4B6FD93-BA72-D977-DE08-E98095C4F9EA}"/>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34220" b="33326"/>
          <a:stretch/>
        </p:blipFill>
        <p:spPr bwMode="auto">
          <a:xfrm>
            <a:off x="7983953" y="4859635"/>
            <a:ext cx="538505" cy="150091"/>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32" descr="ElecLink Access Rules">
            <a:extLst>
              <a:ext uri="{FF2B5EF4-FFF2-40B4-BE49-F238E27FC236}">
                <a16:creationId xmlns:a16="http://schemas.microsoft.com/office/drawing/2014/main" id="{ABB91704-551A-4DA5-0B22-3C979436A8B5}"/>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104099" y="5132590"/>
            <a:ext cx="664832" cy="217088"/>
          </a:xfrm>
          <a:prstGeom prst="rect">
            <a:avLst/>
          </a:prstGeom>
          <a:noFill/>
          <a:extLst>
            <a:ext uri="{909E8E84-426E-40DD-AFC4-6F175D3DCCD1}">
              <a14:hiddenFill xmlns:a14="http://schemas.microsoft.com/office/drawing/2010/main">
                <a:solidFill>
                  <a:srgbClr val="FFFFFF"/>
                </a:solidFill>
              </a14:hiddenFill>
            </a:ext>
          </a:extLst>
        </p:spPr>
      </p:pic>
      <p:pic>
        <p:nvPicPr>
          <p:cNvPr id="120" name="Picture 34" descr="Constantine Energy Storage | LinkedIn">
            <a:extLst>
              <a:ext uri="{FF2B5EF4-FFF2-40B4-BE49-F238E27FC236}">
                <a16:creationId xmlns:a16="http://schemas.microsoft.com/office/drawing/2014/main" id="{BF43279F-313A-C1BC-1865-BEAD2445ED59}"/>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t="29273" b="29809"/>
          <a:stretch/>
        </p:blipFill>
        <p:spPr bwMode="auto">
          <a:xfrm>
            <a:off x="8847289" y="5410796"/>
            <a:ext cx="556016" cy="227509"/>
          </a:xfrm>
          <a:prstGeom prst="rect">
            <a:avLst/>
          </a:prstGeom>
          <a:noFill/>
          <a:extLst>
            <a:ext uri="{909E8E84-426E-40DD-AFC4-6F175D3DCCD1}">
              <a14:hiddenFill xmlns:a14="http://schemas.microsoft.com/office/drawing/2010/main">
                <a:solidFill>
                  <a:srgbClr val="FFFFFF"/>
                </a:solidFill>
              </a14:hiddenFill>
            </a:ext>
          </a:extLst>
        </p:spPr>
      </p:pic>
      <p:pic>
        <p:nvPicPr>
          <p:cNvPr id="121" name="Picture 36" descr="Mathematics - Strategic and Tactical Problem Solving">
            <a:extLst>
              <a:ext uri="{FF2B5EF4-FFF2-40B4-BE49-F238E27FC236}">
                <a16:creationId xmlns:a16="http://schemas.microsoft.com/office/drawing/2014/main" id="{89011D54-7D7C-780C-5340-DBB59BEEE622}"/>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t="40642" b="42445"/>
          <a:stretch/>
        </p:blipFill>
        <p:spPr bwMode="auto">
          <a:xfrm>
            <a:off x="8472300" y="5742754"/>
            <a:ext cx="857768" cy="145076"/>
          </a:xfrm>
          <a:prstGeom prst="rect">
            <a:avLst/>
          </a:prstGeom>
          <a:noFill/>
          <a:extLst>
            <a:ext uri="{909E8E84-426E-40DD-AFC4-6F175D3DCCD1}">
              <a14:hiddenFill xmlns:a14="http://schemas.microsoft.com/office/drawing/2010/main">
                <a:solidFill>
                  <a:srgbClr val="FFFFFF"/>
                </a:solidFill>
              </a14:hiddenFill>
            </a:ext>
          </a:extLst>
        </p:spPr>
      </p:pic>
      <p:pic>
        <p:nvPicPr>
          <p:cNvPr id="122" name="Picture 38" descr="Energy Market Software and Infrastructure | Quorum Development">
            <a:extLst>
              <a:ext uri="{FF2B5EF4-FFF2-40B4-BE49-F238E27FC236}">
                <a16:creationId xmlns:a16="http://schemas.microsoft.com/office/drawing/2014/main" id="{40AF6C7F-4C2B-E547-7F37-4F34AB367C7A}"/>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1102737" y="2506485"/>
            <a:ext cx="662236" cy="207500"/>
          </a:xfrm>
          <a:prstGeom prst="rect">
            <a:avLst/>
          </a:prstGeom>
          <a:noFill/>
          <a:extLst>
            <a:ext uri="{909E8E84-426E-40DD-AFC4-6F175D3DCCD1}">
              <a14:hiddenFill xmlns:a14="http://schemas.microsoft.com/office/drawing/2010/main">
                <a:solidFill>
                  <a:srgbClr val="FFFFFF"/>
                </a:solidFill>
              </a14:hiddenFill>
            </a:ext>
          </a:extLst>
        </p:spPr>
      </p:pic>
      <p:pic>
        <p:nvPicPr>
          <p:cNvPr id="123" name="Picture 40">
            <a:extLst>
              <a:ext uri="{FF2B5EF4-FFF2-40B4-BE49-F238E27FC236}">
                <a16:creationId xmlns:a16="http://schemas.microsoft.com/office/drawing/2014/main" id="{F3A11895-7CDD-4BF1-226A-BB3E22DB8CBA}"/>
              </a:ext>
            </a:extLst>
          </p:cNvPr>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23907" r="22300"/>
          <a:stretch/>
        </p:blipFill>
        <p:spPr bwMode="auto">
          <a:xfrm>
            <a:off x="10375332" y="2706955"/>
            <a:ext cx="277176" cy="352649"/>
          </a:xfrm>
          <a:prstGeom prst="rect">
            <a:avLst/>
          </a:prstGeom>
          <a:noFill/>
          <a:extLst>
            <a:ext uri="{909E8E84-426E-40DD-AFC4-6F175D3DCCD1}">
              <a14:hiddenFill xmlns:a14="http://schemas.microsoft.com/office/drawing/2010/main">
                <a:solidFill>
                  <a:srgbClr val="FFFFFF"/>
                </a:solidFill>
              </a14:hiddenFill>
            </a:ext>
          </a:extLst>
        </p:spPr>
      </p:pic>
      <p:pic>
        <p:nvPicPr>
          <p:cNvPr id="124" name="Picture 42" descr="BP - Wikipedia">
            <a:extLst>
              <a:ext uri="{FF2B5EF4-FFF2-40B4-BE49-F238E27FC236}">
                <a16:creationId xmlns:a16="http://schemas.microsoft.com/office/drawing/2014/main" id="{CFC3614D-8179-3FF5-4FB3-A27C80A88B30}"/>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9930444" y="3040151"/>
            <a:ext cx="218499" cy="291332"/>
          </a:xfrm>
          <a:prstGeom prst="rect">
            <a:avLst/>
          </a:prstGeom>
          <a:noFill/>
          <a:extLst>
            <a:ext uri="{909E8E84-426E-40DD-AFC4-6F175D3DCCD1}">
              <a14:hiddenFill xmlns:a14="http://schemas.microsoft.com/office/drawing/2010/main">
                <a:solidFill>
                  <a:srgbClr val="FFFFFF"/>
                </a:solidFill>
              </a14:hiddenFill>
            </a:ext>
          </a:extLst>
        </p:spPr>
      </p:pic>
      <p:pic>
        <p:nvPicPr>
          <p:cNvPr id="125" name="Picture 44" descr="The organisations">
            <a:extLst>
              <a:ext uri="{FF2B5EF4-FFF2-40B4-BE49-F238E27FC236}">
                <a16:creationId xmlns:a16="http://schemas.microsoft.com/office/drawing/2014/main" id="{027FCD96-3918-18A4-F092-1E1FDDE3B435}"/>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1288995" y="4214209"/>
            <a:ext cx="470599" cy="298448"/>
          </a:xfrm>
          <a:prstGeom prst="rect">
            <a:avLst/>
          </a:prstGeom>
          <a:noFill/>
          <a:extLst>
            <a:ext uri="{909E8E84-426E-40DD-AFC4-6F175D3DCCD1}">
              <a14:hiddenFill xmlns:a14="http://schemas.microsoft.com/office/drawing/2010/main">
                <a:solidFill>
                  <a:srgbClr val="FFFFFF"/>
                </a:solidFill>
              </a14:hiddenFill>
            </a:ext>
          </a:extLst>
        </p:spPr>
      </p:pic>
      <p:pic>
        <p:nvPicPr>
          <p:cNvPr id="126" name="Picture 46" descr="The University of Edinburgh home">
            <a:extLst>
              <a:ext uri="{FF2B5EF4-FFF2-40B4-BE49-F238E27FC236}">
                <a16:creationId xmlns:a16="http://schemas.microsoft.com/office/drawing/2014/main" id="{62F2435B-0D5B-5E73-9409-7C3DD9084B2F}"/>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1212081" y="3411994"/>
            <a:ext cx="676313" cy="161957"/>
          </a:xfrm>
          <a:prstGeom prst="rect">
            <a:avLst/>
          </a:prstGeom>
          <a:noFill/>
          <a:extLst>
            <a:ext uri="{909E8E84-426E-40DD-AFC4-6F175D3DCCD1}">
              <a14:hiddenFill xmlns:a14="http://schemas.microsoft.com/office/drawing/2010/main">
                <a:solidFill>
                  <a:srgbClr val="FFFFFF"/>
                </a:solidFill>
              </a14:hiddenFill>
            </a:ext>
          </a:extLst>
        </p:spPr>
      </p:pic>
      <p:pic>
        <p:nvPicPr>
          <p:cNvPr id="127" name="Picture 48">
            <a:extLst>
              <a:ext uri="{FF2B5EF4-FFF2-40B4-BE49-F238E27FC236}">
                <a16:creationId xmlns:a16="http://schemas.microsoft.com/office/drawing/2014/main" id="{21FCA7EF-5BF4-EF62-C0B7-18756D3D3FF9}"/>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0201275" y="3661892"/>
            <a:ext cx="424869" cy="217791"/>
          </a:xfrm>
          <a:prstGeom prst="rect">
            <a:avLst/>
          </a:prstGeom>
          <a:noFill/>
          <a:extLst>
            <a:ext uri="{909E8E84-426E-40DD-AFC4-6F175D3DCCD1}">
              <a14:hiddenFill xmlns:a14="http://schemas.microsoft.com/office/drawing/2010/main">
                <a:solidFill>
                  <a:srgbClr val="FFFFFF"/>
                </a:solidFill>
              </a14:hiddenFill>
            </a:ext>
          </a:extLst>
        </p:spPr>
      </p:pic>
      <p:pic>
        <p:nvPicPr>
          <p:cNvPr id="128" name="Picture 50" descr="VPI - VPI">
            <a:extLst>
              <a:ext uri="{FF2B5EF4-FFF2-40B4-BE49-F238E27FC236}">
                <a16:creationId xmlns:a16="http://schemas.microsoft.com/office/drawing/2014/main" id="{B9126B41-7554-F321-E705-15DDD9BFA9B3}"/>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9988812" y="3984899"/>
            <a:ext cx="360069" cy="176595"/>
          </a:xfrm>
          <a:prstGeom prst="rect">
            <a:avLst/>
          </a:prstGeom>
          <a:noFill/>
          <a:extLst>
            <a:ext uri="{909E8E84-426E-40DD-AFC4-6F175D3DCCD1}">
              <a14:hiddenFill xmlns:a14="http://schemas.microsoft.com/office/drawing/2010/main">
                <a:solidFill>
                  <a:srgbClr val="FFFFFF"/>
                </a:solidFill>
              </a14:hiddenFill>
            </a:ext>
          </a:extLst>
        </p:spPr>
      </p:pic>
      <p:pic>
        <p:nvPicPr>
          <p:cNvPr id="129" name="Picture 52" descr="Regen - Transforming Energy">
            <a:extLst>
              <a:ext uri="{FF2B5EF4-FFF2-40B4-BE49-F238E27FC236}">
                <a16:creationId xmlns:a16="http://schemas.microsoft.com/office/drawing/2014/main" id="{E53636B3-24D7-423D-4381-D90058ABF6F9}"/>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0171691" y="4877352"/>
            <a:ext cx="555277" cy="151328"/>
          </a:xfrm>
          <a:prstGeom prst="rect">
            <a:avLst/>
          </a:prstGeom>
          <a:noFill/>
          <a:extLst>
            <a:ext uri="{909E8E84-426E-40DD-AFC4-6F175D3DCCD1}">
              <a14:hiddenFill xmlns:a14="http://schemas.microsoft.com/office/drawing/2010/main">
                <a:solidFill>
                  <a:srgbClr val="FFFFFF"/>
                </a:solidFill>
              </a14:hiddenFill>
            </a:ext>
          </a:extLst>
        </p:spPr>
      </p:pic>
      <p:pic>
        <p:nvPicPr>
          <p:cNvPr id="130" name="Picture 54" descr="OakTree Power">
            <a:extLst>
              <a:ext uri="{FF2B5EF4-FFF2-40B4-BE49-F238E27FC236}">
                <a16:creationId xmlns:a16="http://schemas.microsoft.com/office/drawing/2014/main" id="{F319F8D2-F472-BA6E-4591-A80954D3FC43}"/>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10713998" y="5095852"/>
            <a:ext cx="233869" cy="331729"/>
          </a:xfrm>
          <a:prstGeom prst="rect">
            <a:avLst/>
          </a:prstGeom>
          <a:noFill/>
          <a:extLst>
            <a:ext uri="{909E8E84-426E-40DD-AFC4-6F175D3DCCD1}">
              <a14:hiddenFill xmlns:a14="http://schemas.microsoft.com/office/drawing/2010/main">
                <a:solidFill>
                  <a:srgbClr val="FFFFFF"/>
                </a:solidFill>
              </a14:hiddenFill>
            </a:ext>
          </a:extLst>
        </p:spPr>
      </p:pic>
      <p:pic>
        <p:nvPicPr>
          <p:cNvPr id="131" name="Picture 56" descr="Tesla Logo, Meaning, Transparent PNG">
            <a:extLst>
              <a:ext uri="{FF2B5EF4-FFF2-40B4-BE49-F238E27FC236}">
                <a16:creationId xmlns:a16="http://schemas.microsoft.com/office/drawing/2014/main" id="{79264CFF-34F3-1C6C-0BBF-70A3CEB6C2B7}"/>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10103580" y="5413102"/>
            <a:ext cx="208965" cy="265925"/>
          </a:xfrm>
          <a:prstGeom prst="rect">
            <a:avLst/>
          </a:prstGeom>
          <a:noFill/>
          <a:extLst>
            <a:ext uri="{909E8E84-426E-40DD-AFC4-6F175D3DCCD1}">
              <a14:hiddenFill xmlns:a14="http://schemas.microsoft.com/office/drawing/2010/main">
                <a:solidFill>
                  <a:srgbClr val="FFFFFF"/>
                </a:solidFill>
              </a14:hiddenFill>
            </a:ext>
          </a:extLst>
        </p:spPr>
      </p:pic>
      <p:sp>
        <p:nvSpPr>
          <p:cNvPr id="132" name="TextBox 131">
            <a:extLst>
              <a:ext uri="{FF2B5EF4-FFF2-40B4-BE49-F238E27FC236}">
                <a16:creationId xmlns:a16="http://schemas.microsoft.com/office/drawing/2014/main" id="{66948FC4-8B50-ABE8-F400-5144FD0EC132}"/>
              </a:ext>
            </a:extLst>
          </p:cNvPr>
          <p:cNvSpPr txBox="1"/>
          <p:nvPr/>
        </p:nvSpPr>
        <p:spPr>
          <a:xfrm>
            <a:off x="3267538" y="5221917"/>
            <a:ext cx="3731974" cy="985270"/>
          </a:xfrm>
          <a:prstGeom prst="rect">
            <a:avLst/>
          </a:prstGeom>
          <a:noFill/>
        </p:spPr>
        <p:txBody>
          <a:bodyPr wrap="square" lIns="0" tIns="0" rIns="0" bIns="0" rtlCol="0">
            <a:spAutoFit/>
          </a:bodyPr>
          <a:lstStyle/>
          <a:p>
            <a:pPr marL="230400" marR="0" lvl="0" indent="-230400" algn="l" defTabSz="55447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67" b="0" i="0" u="none" strike="noStrike" kern="0" cap="none" spc="0" normalizeH="0" baseline="0" noProof="0">
                <a:ln>
                  <a:noFill/>
                </a:ln>
                <a:solidFill>
                  <a:srgbClr val="454545"/>
                </a:solidFill>
                <a:effectLst/>
                <a:uLnTx/>
                <a:uFillTx/>
                <a:latin typeface="HelveticaNeueLT Pro 55 Roman" panose="020B0604020202020204"/>
                <a:ea typeface="+mn-ea"/>
                <a:cs typeface="+mn-cs"/>
              </a:rPr>
              <a:t>Alignment of net-zero goals across the industry</a:t>
            </a:r>
          </a:p>
          <a:p>
            <a:pPr marL="230400" marR="0" lvl="0" indent="-230400" algn="l" defTabSz="55447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67" b="0" i="0" u="none" strike="noStrike" kern="0" cap="none" spc="0" normalizeH="0" baseline="0" noProof="0">
                <a:ln>
                  <a:noFill/>
                </a:ln>
                <a:solidFill>
                  <a:srgbClr val="454545"/>
                </a:solidFill>
                <a:effectLst/>
                <a:uLnTx/>
                <a:uFillTx/>
                <a:latin typeface="HelveticaNeueLT Pro 55 Roman" panose="020B0604020202020204"/>
                <a:ea typeface="+mn-ea"/>
                <a:cs typeface="+mn-cs"/>
              </a:rPr>
              <a:t>Improving the benefit to the end consumer</a:t>
            </a:r>
          </a:p>
          <a:p>
            <a:pPr marL="230400" marR="0" lvl="0" indent="-230400" algn="l" defTabSz="55447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67" b="0" i="0" u="none" strike="noStrike" kern="0" cap="none" spc="0" normalizeH="0" baseline="0" noProof="0">
                <a:ln>
                  <a:noFill/>
                </a:ln>
                <a:solidFill>
                  <a:srgbClr val="454545"/>
                </a:solidFill>
                <a:effectLst/>
                <a:uLnTx/>
                <a:uFillTx/>
                <a:latin typeface="HelveticaNeueLT Pro 55 Roman" panose="020B0604020202020204"/>
                <a:ea typeface="+mn-ea"/>
                <a:cs typeface="+mn-cs"/>
              </a:rPr>
              <a:t>Could allow participants to better understand the ESO’s processes, improving market alignment</a:t>
            </a:r>
          </a:p>
          <a:p>
            <a:pPr marL="230400" marR="0" lvl="0" indent="-230400" algn="l" defTabSz="55447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67" b="0" i="0" u="none" strike="noStrike" kern="0" cap="none" spc="0" normalizeH="0" baseline="0" noProof="0">
                <a:ln>
                  <a:noFill/>
                </a:ln>
                <a:solidFill>
                  <a:srgbClr val="454545"/>
                </a:solidFill>
                <a:effectLst/>
                <a:uLnTx/>
                <a:uFillTx/>
                <a:latin typeface="HelveticaNeueLT Pro 55 Roman" panose="020B0604020202020204"/>
                <a:ea typeface="+mn-ea"/>
                <a:cs typeface="+mn-cs"/>
              </a:rPr>
              <a:t>Could lower the barriers to entry for smaller, innovative participants</a:t>
            </a:r>
          </a:p>
        </p:txBody>
      </p:sp>
    </p:spTree>
    <p:extLst>
      <p:ext uri="{BB962C8B-B14F-4D97-AF65-F5344CB8AC3E}">
        <p14:creationId xmlns:p14="http://schemas.microsoft.com/office/powerpoint/2010/main" val="25054876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Title 3">
            <a:extLst>
              <a:ext uri="{FF2B5EF4-FFF2-40B4-BE49-F238E27FC236}">
                <a16:creationId xmlns:a16="http://schemas.microsoft.com/office/drawing/2014/main" id="{E0922CDE-FF60-8A29-011A-39D541F99AB6}"/>
              </a:ext>
            </a:extLst>
          </p:cNvPr>
          <p:cNvSpPr txBox="1">
            <a:spLocks/>
          </p:cNvSpPr>
          <p:nvPr/>
        </p:nvSpPr>
        <p:spPr>
          <a:xfrm>
            <a:off x="407989" y="190500"/>
            <a:ext cx="8379752" cy="863600"/>
          </a:xfrm>
          <a:prstGeom prst="rect">
            <a:avLst/>
          </a:prstGeom>
        </p:spPr>
        <p:txBody>
          <a:bodyPr vert="horz" lIns="0" tIns="0" rIns="0" bIns="0" rtlCol="0" anchor="t" anchorCtr="0">
            <a:normAutofit/>
          </a:bodyPr>
          <a:lstStyle>
            <a:lvl1pPr marL="0" marR="0" indent="0" algn="l" defTabSz="914400" rtl="0" eaLnBrk="1" fontAlgn="auto" latinLnBrk="0" hangingPunct="1">
              <a:lnSpc>
                <a:spcPct val="90000"/>
              </a:lnSpc>
              <a:spcBef>
                <a:spcPct val="0"/>
              </a:spcBef>
              <a:spcAft>
                <a:spcPts val="0"/>
              </a:spcAft>
              <a:buClrTx/>
              <a:buSzTx/>
              <a:buFontTx/>
              <a:buNone/>
              <a:tabLst/>
              <a:defRPr kumimoji="0" lang="pt-PT" sz="2600" b="0" i="0" u="none" strike="noStrike" kern="1200" cap="none" spc="0" normalizeH="0" baseline="0" noProof="0" dirty="0">
                <a:ln>
                  <a:noFill/>
                </a:ln>
                <a:solidFill>
                  <a:schemeClr val="accent4"/>
                </a:solidFill>
                <a:effectLst/>
                <a:uLnTx/>
                <a:uFillTx/>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300" b="0" i="0" u="none" strike="noStrike" kern="1200" cap="none" spc="0" normalizeH="0" baseline="0" noProof="0">
                <a:ln>
                  <a:noFill/>
                </a:ln>
                <a:solidFill>
                  <a:prstClr val="black"/>
                </a:solidFill>
                <a:effectLst/>
                <a:uLnTx/>
                <a:uFillTx/>
                <a:latin typeface="Arial" panose="020B0604020202020204" pitchFamily="34" charset="0"/>
                <a:ea typeface="+mj-ea"/>
                <a:cs typeface="Arial" panose="020B0604020202020204" pitchFamily="34" charset="0"/>
              </a:rPr>
              <a:t>Phase 1 Outcomes</a:t>
            </a:r>
          </a:p>
        </p:txBody>
      </p:sp>
      <p:sp>
        <p:nvSpPr>
          <p:cNvPr id="4" name="Oval 3">
            <a:extLst>
              <a:ext uri="{FF2B5EF4-FFF2-40B4-BE49-F238E27FC236}">
                <a16:creationId xmlns:a16="http://schemas.microsoft.com/office/drawing/2014/main" id="{89F2CB11-72D8-760B-2E3A-24E66CB70836}"/>
              </a:ext>
            </a:extLst>
          </p:cNvPr>
          <p:cNvSpPr/>
          <p:nvPr/>
        </p:nvSpPr>
        <p:spPr>
          <a:xfrm>
            <a:off x="9932125" y="967411"/>
            <a:ext cx="1103864" cy="1103864"/>
          </a:xfrm>
          <a:prstGeom prst="ellipse">
            <a:avLst/>
          </a:prstGeom>
          <a:solidFill>
            <a:srgbClr val="C2CD23"/>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a:ln>
                  <a:noFill/>
                </a:ln>
                <a:solidFill>
                  <a:srgbClr val="FFFFFF"/>
                </a:solidFill>
                <a:effectLst/>
                <a:uLnTx/>
                <a:uFillTx/>
                <a:latin typeface="HelveticaNeueLT Pro 55 Roman" panose="020B0604020202020204"/>
                <a:ea typeface="+mn-ea"/>
                <a:cs typeface="+mn-cs"/>
              </a:rPr>
              <a:t>4</a:t>
            </a:r>
          </a:p>
        </p:txBody>
      </p:sp>
      <p:sp>
        <p:nvSpPr>
          <p:cNvPr id="41" name="Freeform: Shape 40">
            <a:extLst>
              <a:ext uri="{FF2B5EF4-FFF2-40B4-BE49-F238E27FC236}">
                <a16:creationId xmlns:a16="http://schemas.microsoft.com/office/drawing/2014/main" id="{51A96A1F-3D82-AFEE-CF05-E7F032AC075E}"/>
              </a:ext>
            </a:extLst>
          </p:cNvPr>
          <p:cNvSpPr/>
          <p:nvPr/>
        </p:nvSpPr>
        <p:spPr>
          <a:xfrm>
            <a:off x="9173513" y="1520548"/>
            <a:ext cx="2621089" cy="4581869"/>
          </a:xfrm>
          <a:custGeom>
            <a:avLst/>
            <a:gdLst>
              <a:gd name="connsiteX0" fmla="*/ 164002 w 2621089"/>
              <a:gd name="connsiteY0" fmla="*/ 0 h 3859820"/>
              <a:gd name="connsiteX1" fmla="*/ 661056 w 2621089"/>
              <a:gd name="connsiteY1" fmla="*/ 0 h 3859820"/>
              <a:gd name="connsiteX2" fmla="*/ 674132 w 2621089"/>
              <a:gd name="connsiteY2" fmla="*/ 129713 h 3859820"/>
              <a:gd name="connsiteX3" fmla="*/ 1310544 w 2621089"/>
              <a:gd name="connsiteY3" fmla="*/ 648404 h 3859820"/>
              <a:gd name="connsiteX4" fmla="*/ 1946956 w 2621089"/>
              <a:gd name="connsiteY4" fmla="*/ 129713 h 3859820"/>
              <a:gd name="connsiteX5" fmla="*/ 1960032 w 2621089"/>
              <a:gd name="connsiteY5" fmla="*/ 0 h 3859820"/>
              <a:gd name="connsiteX6" fmla="*/ 2457087 w 2621089"/>
              <a:gd name="connsiteY6" fmla="*/ 0 h 3859820"/>
              <a:gd name="connsiteX7" fmla="*/ 2621089 w 2621089"/>
              <a:gd name="connsiteY7" fmla="*/ 164002 h 3859820"/>
              <a:gd name="connsiteX8" fmla="*/ 2621089 w 2621089"/>
              <a:gd name="connsiteY8" fmla="*/ 3695818 h 3859820"/>
              <a:gd name="connsiteX9" fmla="*/ 2457087 w 2621089"/>
              <a:gd name="connsiteY9" fmla="*/ 3859820 h 3859820"/>
              <a:gd name="connsiteX10" fmla="*/ 164002 w 2621089"/>
              <a:gd name="connsiteY10" fmla="*/ 3859820 h 3859820"/>
              <a:gd name="connsiteX11" fmla="*/ 0 w 2621089"/>
              <a:gd name="connsiteY11" fmla="*/ 3695818 h 3859820"/>
              <a:gd name="connsiteX12" fmla="*/ 0 w 2621089"/>
              <a:gd name="connsiteY12" fmla="*/ 164002 h 3859820"/>
              <a:gd name="connsiteX13" fmla="*/ 164002 w 2621089"/>
              <a:gd name="connsiteY13" fmla="*/ 0 h 3859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21089" h="3859820">
                <a:moveTo>
                  <a:pt x="164002" y="0"/>
                </a:moveTo>
                <a:lnTo>
                  <a:pt x="661056" y="0"/>
                </a:lnTo>
                <a:lnTo>
                  <a:pt x="674132" y="129713"/>
                </a:lnTo>
                <a:cubicBezTo>
                  <a:pt x="734705" y="425730"/>
                  <a:pt x="996620" y="648404"/>
                  <a:pt x="1310544" y="648404"/>
                </a:cubicBezTo>
                <a:cubicBezTo>
                  <a:pt x="1624468" y="648404"/>
                  <a:pt x="1886383" y="425730"/>
                  <a:pt x="1946956" y="129713"/>
                </a:cubicBezTo>
                <a:lnTo>
                  <a:pt x="1960032" y="0"/>
                </a:lnTo>
                <a:lnTo>
                  <a:pt x="2457087" y="0"/>
                </a:lnTo>
                <a:cubicBezTo>
                  <a:pt x="2547663" y="0"/>
                  <a:pt x="2621089" y="73426"/>
                  <a:pt x="2621089" y="164002"/>
                </a:cubicBezTo>
                <a:lnTo>
                  <a:pt x="2621089" y="3695818"/>
                </a:lnTo>
                <a:cubicBezTo>
                  <a:pt x="2621089" y="3786394"/>
                  <a:pt x="2547663" y="3859820"/>
                  <a:pt x="2457087" y="3859820"/>
                </a:cubicBezTo>
                <a:lnTo>
                  <a:pt x="164002" y="3859820"/>
                </a:lnTo>
                <a:cubicBezTo>
                  <a:pt x="73426" y="3859820"/>
                  <a:pt x="0" y="3786394"/>
                  <a:pt x="0" y="3695818"/>
                </a:cubicBezTo>
                <a:lnTo>
                  <a:pt x="0" y="164002"/>
                </a:lnTo>
                <a:cubicBezTo>
                  <a:pt x="0" y="73426"/>
                  <a:pt x="73426" y="0"/>
                  <a:pt x="164002" y="0"/>
                </a:cubicBezTo>
                <a:close/>
              </a:path>
            </a:pathLst>
          </a:custGeom>
          <a:solidFill>
            <a:srgbClr val="FFFFFF"/>
          </a:solidFill>
          <a:ln w="28575" cap="flat" cmpd="sng" algn="ctr">
            <a:solidFill>
              <a:srgbClr val="C2CD23"/>
            </a:solid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HelveticaNeueLT Pro 55 Roman" panose="020B0604020202020204"/>
              <a:ea typeface="+mn-ea"/>
              <a:cs typeface="+mn-cs"/>
            </a:endParaRPr>
          </a:p>
        </p:txBody>
      </p:sp>
      <p:sp>
        <p:nvSpPr>
          <p:cNvPr id="42" name="Freeform: Shape 41">
            <a:extLst>
              <a:ext uri="{FF2B5EF4-FFF2-40B4-BE49-F238E27FC236}">
                <a16:creationId xmlns:a16="http://schemas.microsoft.com/office/drawing/2014/main" id="{CE35D5F6-FF46-68A3-FB9F-1C897CF257D3}"/>
              </a:ext>
            </a:extLst>
          </p:cNvPr>
          <p:cNvSpPr/>
          <p:nvPr/>
        </p:nvSpPr>
        <p:spPr>
          <a:xfrm>
            <a:off x="6250713" y="1520548"/>
            <a:ext cx="2621089" cy="4581869"/>
          </a:xfrm>
          <a:custGeom>
            <a:avLst/>
            <a:gdLst>
              <a:gd name="connsiteX0" fmla="*/ 152443 w 2621089"/>
              <a:gd name="connsiteY0" fmla="*/ 0 h 3859820"/>
              <a:gd name="connsiteX1" fmla="*/ 661056 w 2621089"/>
              <a:gd name="connsiteY1" fmla="*/ 0 h 3859820"/>
              <a:gd name="connsiteX2" fmla="*/ 674132 w 2621089"/>
              <a:gd name="connsiteY2" fmla="*/ 129713 h 3859820"/>
              <a:gd name="connsiteX3" fmla="*/ 1310544 w 2621089"/>
              <a:gd name="connsiteY3" fmla="*/ 648404 h 3859820"/>
              <a:gd name="connsiteX4" fmla="*/ 1946957 w 2621089"/>
              <a:gd name="connsiteY4" fmla="*/ 129713 h 3859820"/>
              <a:gd name="connsiteX5" fmla="*/ 1960033 w 2621089"/>
              <a:gd name="connsiteY5" fmla="*/ 0 h 3859820"/>
              <a:gd name="connsiteX6" fmla="*/ 2468646 w 2621089"/>
              <a:gd name="connsiteY6" fmla="*/ 0 h 3859820"/>
              <a:gd name="connsiteX7" fmla="*/ 2621089 w 2621089"/>
              <a:gd name="connsiteY7" fmla="*/ 152443 h 3859820"/>
              <a:gd name="connsiteX8" fmla="*/ 2621089 w 2621089"/>
              <a:gd name="connsiteY8" fmla="*/ 3707377 h 3859820"/>
              <a:gd name="connsiteX9" fmla="*/ 2468646 w 2621089"/>
              <a:gd name="connsiteY9" fmla="*/ 3859820 h 3859820"/>
              <a:gd name="connsiteX10" fmla="*/ 152443 w 2621089"/>
              <a:gd name="connsiteY10" fmla="*/ 3859820 h 3859820"/>
              <a:gd name="connsiteX11" fmla="*/ 0 w 2621089"/>
              <a:gd name="connsiteY11" fmla="*/ 3707377 h 3859820"/>
              <a:gd name="connsiteX12" fmla="*/ 0 w 2621089"/>
              <a:gd name="connsiteY12" fmla="*/ 152443 h 3859820"/>
              <a:gd name="connsiteX13" fmla="*/ 152443 w 2621089"/>
              <a:gd name="connsiteY13" fmla="*/ 0 h 3859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21089" h="3859820">
                <a:moveTo>
                  <a:pt x="152443" y="0"/>
                </a:moveTo>
                <a:lnTo>
                  <a:pt x="661056" y="0"/>
                </a:lnTo>
                <a:lnTo>
                  <a:pt x="674132" y="129713"/>
                </a:lnTo>
                <a:cubicBezTo>
                  <a:pt x="734706" y="425730"/>
                  <a:pt x="996621" y="648404"/>
                  <a:pt x="1310544" y="648404"/>
                </a:cubicBezTo>
                <a:cubicBezTo>
                  <a:pt x="1624468" y="648404"/>
                  <a:pt x="1886383" y="425730"/>
                  <a:pt x="1946957" y="129713"/>
                </a:cubicBezTo>
                <a:lnTo>
                  <a:pt x="1960033" y="0"/>
                </a:lnTo>
                <a:lnTo>
                  <a:pt x="2468646" y="0"/>
                </a:lnTo>
                <a:cubicBezTo>
                  <a:pt x="2552838" y="0"/>
                  <a:pt x="2621089" y="68251"/>
                  <a:pt x="2621089" y="152443"/>
                </a:cubicBezTo>
                <a:lnTo>
                  <a:pt x="2621089" y="3707377"/>
                </a:lnTo>
                <a:cubicBezTo>
                  <a:pt x="2621089" y="3791569"/>
                  <a:pt x="2552838" y="3859820"/>
                  <a:pt x="2468646" y="3859820"/>
                </a:cubicBezTo>
                <a:lnTo>
                  <a:pt x="152443" y="3859820"/>
                </a:lnTo>
                <a:cubicBezTo>
                  <a:pt x="68251" y="3859820"/>
                  <a:pt x="0" y="3791569"/>
                  <a:pt x="0" y="3707377"/>
                </a:cubicBezTo>
                <a:lnTo>
                  <a:pt x="0" y="152443"/>
                </a:lnTo>
                <a:cubicBezTo>
                  <a:pt x="0" y="68251"/>
                  <a:pt x="68251" y="0"/>
                  <a:pt x="152443" y="0"/>
                </a:cubicBezTo>
                <a:close/>
              </a:path>
            </a:pathLst>
          </a:custGeom>
          <a:solidFill>
            <a:srgbClr val="FFFFFF"/>
          </a:solidFill>
          <a:ln w="28575" cap="flat" cmpd="sng" algn="ctr">
            <a:solidFill>
              <a:srgbClr val="FFBF22"/>
            </a:solid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HelveticaNeueLT Pro 55 Roman" panose="020B0604020202020204"/>
              <a:ea typeface="+mn-ea"/>
              <a:cs typeface="+mn-cs"/>
            </a:endParaRPr>
          </a:p>
        </p:txBody>
      </p:sp>
      <p:sp>
        <p:nvSpPr>
          <p:cNvPr id="43" name="Freeform: Shape 42">
            <a:extLst>
              <a:ext uri="{FF2B5EF4-FFF2-40B4-BE49-F238E27FC236}">
                <a16:creationId xmlns:a16="http://schemas.microsoft.com/office/drawing/2014/main" id="{F6CF6726-EE3B-5A7E-50B3-328E319BB0DE}"/>
              </a:ext>
            </a:extLst>
          </p:cNvPr>
          <p:cNvSpPr/>
          <p:nvPr/>
        </p:nvSpPr>
        <p:spPr>
          <a:xfrm>
            <a:off x="3327913" y="1520548"/>
            <a:ext cx="2621089" cy="4581869"/>
          </a:xfrm>
          <a:custGeom>
            <a:avLst/>
            <a:gdLst>
              <a:gd name="connsiteX0" fmla="*/ 164002 w 2621089"/>
              <a:gd name="connsiteY0" fmla="*/ 0 h 3859820"/>
              <a:gd name="connsiteX1" fmla="*/ 661056 w 2621089"/>
              <a:gd name="connsiteY1" fmla="*/ 0 h 3859820"/>
              <a:gd name="connsiteX2" fmla="*/ 674132 w 2621089"/>
              <a:gd name="connsiteY2" fmla="*/ 129713 h 3859820"/>
              <a:gd name="connsiteX3" fmla="*/ 1310544 w 2621089"/>
              <a:gd name="connsiteY3" fmla="*/ 648404 h 3859820"/>
              <a:gd name="connsiteX4" fmla="*/ 1946956 w 2621089"/>
              <a:gd name="connsiteY4" fmla="*/ 129713 h 3859820"/>
              <a:gd name="connsiteX5" fmla="*/ 1960033 w 2621089"/>
              <a:gd name="connsiteY5" fmla="*/ 0 h 3859820"/>
              <a:gd name="connsiteX6" fmla="*/ 2457087 w 2621089"/>
              <a:gd name="connsiteY6" fmla="*/ 0 h 3859820"/>
              <a:gd name="connsiteX7" fmla="*/ 2621089 w 2621089"/>
              <a:gd name="connsiteY7" fmla="*/ 164002 h 3859820"/>
              <a:gd name="connsiteX8" fmla="*/ 2621089 w 2621089"/>
              <a:gd name="connsiteY8" fmla="*/ 3695818 h 3859820"/>
              <a:gd name="connsiteX9" fmla="*/ 2457087 w 2621089"/>
              <a:gd name="connsiteY9" fmla="*/ 3859820 h 3859820"/>
              <a:gd name="connsiteX10" fmla="*/ 164002 w 2621089"/>
              <a:gd name="connsiteY10" fmla="*/ 3859820 h 3859820"/>
              <a:gd name="connsiteX11" fmla="*/ 0 w 2621089"/>
              <a:gd name="connsiteY11" fmla="*/ 3695818 h 3859820"/>
              <a:gd name="connsiteX12" fmla="*/ 0 w 2621089"/>
              <a:gd name="connsiteY12" fmla="*/ 164002 h 3859820"/>
              <a:gd name="connsiteX13" fmla="*/ 164002 w 2621089"/>
              <a:gd name="connsiteY13" fmla="*/ 0 h 3859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21089" h="3859820">
                <a:moveTo>
                  <a:pt x="164002" y="0"/>
                </a:moveTo>
                <a:lnTo>
                  <a:pt x="661056" y="0"/>
                </a:lnTo>
                <a:lnTo>
                  <a:pt x="674132" y="129713"/>
                </a:lnTo>
                <a:cubicBezTo>
                  <a:pt x="734706" y="425730"/>
                  <a:pt x="996621" y="648404"/>
                  <a:pt x="1310544" y="648404"/>
                </a:cubicBezTo>
                <a:cubicBezTo>
                  <a:pt x="1624468" y="648404"/>
                  <a:pt x="1886383" y="425730"/>
                  <a:pt x="1946956" y="129713"/>
                </a:cubicBezTo>
                <a:lnTo>
                  <a:pt x="1960033" y="0"/>
                </a:lnTo>
                <a:lnTo>
                  <a:pt x="2457087" y="0"/>
                </a:lnTo>
                <a:cubicBezTo>
                  <a:pt x="2547663" y="0"/>
                  <a:pt x="2621089" y="73426"/>
                  <a:pt x="2621089" y="164002"/>
                </a:cubicBezTo>
                <a:lnTo>
                  <a:pt x="2621089" y="3695818"/>
                </a:lnTo>
                <a:cubicBezTo>
                  <a:pt x="2621089" y="3786394"/>
                  <a:pt x="2547663" y="3859820"/>
                  <a:pt x="2457087" y="3859820"/>
                </a:cubicBezTo>
                <a:lnTo>
                  <a:pt x="164002" y="3859820"/>
                </a:lnTo>
                <a:cubicBezTo>
                  <a:pt x="73426" y="3859820"/>
                  <a:pt x="0" y="3786394"/>
                  <a:pt x="0" y="3695818"/>
                </a:cubicBezTo>
                <a:lnTo>
                  <a:pt x="0" y="164002"/>
                </a:lnTo>
                <a:cubicBezTo>
                  <a:pt x="0" y="73426"/>
                  <a:pt x="73426" y="0"/>
                  <a:pt x="164002" y="0"/>
                </a:cubicBezTo>
                <a:close/>
              </a:path>
            </a:pathLst>
          </a:custGeom>
          <a:solidFill>
            <a:srgbClr val="FFFFFF"/>
          </a:solidFill>
          <a:ln w="28575" cap="flat" cmpd="sng" algn="ctr">
            <a:solidFill>
              <a:srgbClr val="F26522"/>
            </a:solid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HelveticaNeueLT Pro 55 Roman" panose="020B0604020202020204"/>
              <a:ea typeface="+mn-ea"/>
              <a:cs typeface="+mn-cs"/>
            </a:endParaRPr>
          </a:p>
        </p:txBody>
      </p:sp>
      <p:sp>
        <p:nvSpPr>
          <p:cNvPr id="44" name="Freeform: Shape 43">
            <a:extLst>
              <a:ext uri="{FF2B5EF4-FFF2-40B4-BE49-F238E27FC236}">
                <a16:creationId xmlns:a16="http://schemas.microsoft.com/office/drawing/2014/main" id="{7F841705-067A-50DB-4881-3638CF229FB9}"/>
              </a:ext>
            </a:extLst>
          </p:cNvPr>
          <p:cNvSpPr/>
          <p:nvPr/>
        </p:nvSpPr>
        <p:spPr>
          <a:xfrm>
            <a:off x="405113" y="1520548"/>
            <a:ext cx="2621089" cy="4581869"/>
          </a:xfrm>
          <a:custGeom>
            <a:avLst/>
            <a:gdLst>
              <a:gd name="connsiteX0" fmla="*/ 175587 w 2621089"/>
              <a:gd name="connsiteY0" fmla="*/ 0 h 3859820"/>
              <a:gd name="connsiteX1" fmla="*/ 661056 w 2621089"/>
              <a:gd name="connsiteY1" fmla="*/ 0 h 3859820"/>
              <a:gd name="connsiteX2" fmla="*/ 674132 w 2621089"/>
              <a:gd name="connsiteY2" fmla="*/ 129713 h 3859820"/>
              <a:gd name="connsiteX3" fmla="*/ 1310544 w 2621089"/>
              <a:gd name="connsiteY3" fmla="*/ 648404 h 3859820"/>
              <a:gd name="connsiteX4" fmla="*/ 1946956 w 2621089"/>
              <a:gd name="connsiteY4" fmla="*/ 129713 h 3859820"/>
              <a:gd name="connsiteX5" fmla="*/ 1960033 w 2621089"/>
              <a:gd name="connsiteY5" fmla="*/ 0 h 3859820"/>
              <a:gd name="connsiteX6" fmla="*/ 2445502 w 2621089"/>
              <a:gd name="connsiteY6" fmla="*/ 0 h 3859820"/>
              <a:gd name="connsiteX7" fmla="*/ 2621089 w 2621089"/>
              <a:gd name="connsiteY7" fmla="*/ 175587 h 3859820"/>
              <a:gd name="connsiteX8" fmla="*/ 2621089 w 2621089"/>
              <a:gd name="connsiteY8" fmla="*/ 3684233 h 3859820"/>
              <a:gd name="connsiteX9" fmla="*/ 2445502 w 2621089"/>
              <a:gd name="connsiteY9" fmla="*/ 3859820 h 3859820"/>
              <a:gd name="connsiteX10" fmla="*/ 175587 w 2621089"/>
              <a:gd name="connsiteY10" fmla="*/ 3859820 h 3859820"/>
              <a:gd name="connsiteX11" fmla="*/ 0 w 2621089"/>
              <a:gd name="connsiteY11" fmla="*/ 3684233 h 3859820"/>
              <a:gd name="connsiteX12" fmla="*/ 0 w 2621089"/>
              <a:gd name="connsiteY12" fmla="*/ 175587 h 3859820"/>
              <a:gd name="connsiteX13" fmla="*/ 175587 w 2621089"/>
              <a:gd name="connsiteY13" fmla="*/ 0 h 3859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21089" h="3859820">
                <a:moveTo>
                  <a:pt x="175587" y="0"/>
                </a:moveTo>
                <a:lnTo>
                  <a:pt x="661056" y="0"/>
                </a:lnTo>
                <a:lnTo>
                  <a:pt x="674132" y="129713"/>
                </a:lnTo>
                <a:cubicBezTo>
                  <a:pt x="734706" y="425730"/>
                  <a:pt x="996620" y="648404"/>
                  <a:pt x="1310544" y="648404"/>
                </a:cubicBezTo>
                <a:cubicBezTo>
                  <a:pt x="1624468" y="648404"/>
                  <a:pt x="1886383" y="425730"/>
                  <a:pt x="1946956" y="129713"/>
                </a:cubicBezTo>
                <a:lnTo>
                  <a:pt x="1960033" y="0"/>
                </a:lnTo>
                <a:lnTo>
                  <a:pt x="2445502" y="0"/>
                </a:lnTo>
                <a:cubicBezTo>
                  <a:pt x="2542476" y="0"/>
                  <a:pt x="2621089" y="78613"/>
                  <a:pt x="2621089" y="175587"/>
                </a:cubicBezTo>
                <a:lnTo>
                  <a:pt x="2621089" y="3684233"/>
                </a:lnTo>
                <a:cubicBezTo>
                  <a:pt x="2621089" y="3781207"/>
                  <a:pt x="2542476" y="3859820"/>
                  <a:pt x="2445502" y="3859820"/>
                </a:cubicBezTo>
                <a:lnTo>
                  <a:pt x="175587" y="3859820"/>
                </a:lnTo>
                <a:cubicBezTo>
                  <a:pt x="78613" y="3859820"/>
                  <a:pt x="0" y="3781207"/>
                  <a:pt x="0" y="3684233"/>
                </a:cubicBezTo>
                <a:lnTo>
                  <a:pt x="0" y="175587"/>
                </a:lnTo>
                <a:cubicBezTo>
                  <a:pt x="0" y="78613"/>
                  <a:pt x="78613" y="0"/>
                  <a:pt x="175587" y="0"/>
                </a:cubicBezTo>
                <a:close/>
              </a:path>
            </a:pathLst>
          </a:custGeom>
          <a:solidFill>
            <a:srgbClr val="FFFFFF"/>
          </a:solidFill>
          <a:ln w="28575" cap="flat" cmpd="sng" algn="ctr">
            <a:solidFill>
              <a:srgbClr val="D43900"/>
            </a:solid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HelveticaNeueLT Pro 55 Roman" panose="020B0604020202020204"/>
              <a:ea typeface="+mn-ea"/>
              <a:cs typeface="+mn-cs"/>
            </a:endParaRPr>
          </a:p>
        </p:txBody>
      </p:sp>
      <p:sp>
        <p:nvSpPr>
          <p:cNvPr id="45" name="Rectangle 44">
            <a:extLst>
              <a:ext uri="{FF2B5EF4-FFF2-40B4-BE49-F238E27FC236}">
                <a16:creationId xmlns:a16="http://schemas.microsoft.com/office/drawing/2014/main" id="{04015643-1B07-1483-EE55-884C3BE75CC2}"/>
              </a:ext>
            </a:extLst>
          </p:cNvPr>
          <p:cNvSpPr/>
          <p:nvPr/>
        </p:nvSpPr>
        <p:spPr>
          <a:xfrm>
            <a:off x="397398" y="2419316"/>
            <a:ext cx="2628804" cy="369332"/>
          </a:xfrm>
          <a:prstGeom prst="rect">
            <a:avLst/>
          </a:prstGeom>
        </p:spPr>
        <p:txBody>
          <a:bodyPr wrap="square">
            <a:spAutoFit/>
          </a:bodyPr>
          <a:lstStyle/>
          <a:p>
            <a:pPr marL="0" marR="0" lvl="0" indent="0" algn="ctr" defTabSz="914400" rtl="0" eaLnBrk="1" fontAlgn="auto" latinLnBrk="0" hangingPunct="1">
              <a:lnSpc>
                <a:spcPct val="100000"/>
              </a:lnSpc>
              <a:spcBef>
                <a:spcPts val="2400"/>
              </a:spcBef>
              <a:spcAft>
                <a:spcPts val="0"/>
              </a:spcAft>
              <a:buClrTx/>
              <a:buSzTx/>
              <a:buFontTx/>
              <a:buNone/>
              <a:tabLst/>
              <a:defRPr/>
            </a:pPr>
            <a:r>
              <a:rPr kumimoji="0" lang="en-GB" sz="1800" b="1" i="0" u="none" strike="noStrike" kern="1200" cap="none" spc="0" normalizeH="0" baseline="0" noProof="0">
                <a:ln>
                  <a:noFill/>
                </a:ln>
                <a:solidFill>
                  <a:srgbClr val="5B9BD5">
                    <a:lumMod val="50000"/>
                  </a:srgbClr>
                </a:solidFill>
                <a:effectLst/>
                <a:uLnTx/>
                <a:uFillTx/>
                <a:latin typeface="HelveticaNeueLT Pro 55 Roman" panose="020B0604020202020204"/>
                <a:ea typeface="Calibri" panose="020F0502020204030204" pitchFamily="34" charset="0"/>
                <a:cs typeface="Times New Roman" panose="02020603050405020304" pitchFamily="18" charset="0"/>
              </a:rPr>
              <a:t>BUY-IN</a:t>
            </a:r>
          </a:p>
        </p:txBody>
      </p:sp>
      <p:sp>
        <p:nvSpPr>
          <p:cNvPr id="46" name="Rectangle 45">
            <a:extLst>
              <a:ext uri="{FF2B5EF4-FFF2-40B4-BE49-F238E27FC236}">
                <a16:creationId xmlns:a16="http://schemas.microsoft.com/office/drawing/2014/main" id="{89549E1A-B98E-13F5-7855-FBE30369E11C}"/>
              </a:ext>
            </a:extLst>
          </p:cNvPr>
          <p:cNvSpPr/>
          <p:nvPr/>
        </p:nvSpPr>
        <p:spPr>
          <a:xfrm>
            <a:off x="3382700" y="2419316"/>
            <a:ext cx="2509200" cy="369332"/>
          </a:xfrm>
          <a:prstGeom prst="rect">
            <a:avLst/>
          </a:prstGeom>
        </p:spPr>
        <p:txBody>
          <a:bodyPr wrap="square">
            <a:spAutoFit/>
          </a:bodyPr>
          <a:lstStyle/>
          <a:p>
            <a:pPr marL="0" marR="0" lvl="0" indent="0" algn="ctr" defTabSz="914400" rtl="0" eaLnBrk="1" fontAlgn="auto" latinLnBrk="0" hangingPunct="1">
              <a:lnSpc>
                <a:spcPct val="100000"/>
              </a:lnSpc>
              <a:spcBef>
                <a:spcPts val="2400"/>
              </a:spcBef>
              <a:spcAft>
                <a:spcPts val="0"/>
              </a:spcAft>
              <a:buClrTx/>
              <a:buSzTx/>
              <a:buFontTx/>
              <a:buNone/>
              <a:tabLst/>
              <a:defRPr/>
            </a:pPr>
            <a:r>
              <a:rPr kumimoji="0" lang="en-GB" sz="1800" b="1" i="0" u="none" strike="noStrike" kern="1200" cap="none" spc="0" normalizeH="0" baseline="0" noProof="0">
                <a:ln>
                  <a:noFill/>
                </a:ln>
                <a:solidFill>
                  <a:srgbClr val="5B9BD5">
                    <a:lumMod val="50000"/>
                  </a:srgbClr>
                </a:solidFill>
                <a:effectLst/>
                <a:uLnTx/>
                <a:uFillTx/>
                <a:latin typeface="HelveticaNeueLT Pro 55 Roman" panose="020B0604020202020204"/>
                <a:ea typeface="Calibri" panose="020F0502020204030204" pitchFamily="34" charset="0"/>
                <a:cs typeface="Times New Roman" panose="02020603050405020304" pitchFamily="18" charset="0"/>
              </a:rPr>
              <a:t>CHALLENGES</a:t>
            </a:r>
          </a:p>
        </p:txBody>
      </p:sp>
      <p:sp>
        <p:nvSpPr>
          <p:cNvPr id="47" name="Rectangle 46">
            <a:extLst>
              <a:ext uri="{FF2B5EF4-FFF2-40B4-BE49-F238E27FC236}">
                <a16:creationId xmlns:a16="http://schemas.microsoft.com/office/drawing/2014/main" id="{C55C958B-5349-E73D-E258-9CF983CB22A3}"/>
              </a:ext>
            </a:extLst>
          </p:cNvPr>
          <p:cNvSpPr/>
          <p:nvPr/>
        </p:nvSpPr>
        <p:spPr>
          <a:xfrm>
            <a:off x="6302800" y="2419316"/>
            <a:ext cx="2509200" cy="369332"/>
          </a:xfrm>
          <a:prstGeom prst="rect">
            <a:avLst/>
          </a:prstGeom>
        </p:spPr>
        <p:txBody>
          <a:bodyPr wrap="square">
            <a:spAutoFit/>
          </a:bodyPr>
          <a:lstStyle/>
          <a:p>
            <a:pPr marL="0" marR="0" lvl="0" indent="0" algn="ctr" defTabSz="914400" rtl="0" eaLnBrk="1" fontAlgn="auto" latinLnBrk="0" hangingPunct="1">
              <a:lnSpc>
                <a:spcPct val="100000"/>
              </a:lnSpc>
              <a:spcBef>
                <a:spcPts val="2400"/>
              </a:spcBef>
              <a:spcAft>
                <a:spcPts val="0"/>
              </a:spcAft>
              <a:buClrTx/>
              <a:buSzTx/>
              <a:buFontTx/>
              <a:buNone/>
              <a:tabLst/>
              <a:defRPr/>
            </a:pPr>
            <a:r>
              <a:rPr kumimoji="0" lang="en-GB" sz="1800" b="1" i="0" u="none" strike="noStrike" kern="1200" cap="none" spc="0" normalizeH="0" baseline="0" noProof="0">
                <a:ln>
                  <a:noFill/>
                </a:ln>
                <a:solidFill>
                  <a:srgbClr val="5B9BD5">
                    <a:lumMod val="50000"/>
                  </a:srgbClr>
                </a:solidFill>
                <a:effectLst/>
                <a:uLnTx/>
                <a:uFillTx/>
                <a:latin typeface="HelveticaNeueLT Pro 55 Roman" panose="020B0604020202020204"/>
                <a:ea typeface="Calibri" panose="020F0502020204030204" pitchFamily="34" charset="0"/>
                <a:cs typeface="Times New Roman" panose="02020603050405020304" pitchFamily="18" charset="0"/>
              </a:rPr>
              <a:t>FUTURE VISION</a:t>
            </a:r>
          </a:p>
        </p:txBody>
      </p:sp>
      <p:sp>
        <p:nvSpPr>
          <p:cNvPr id="48" name="Rectangle 47">
            <a:extLst>
              <a:ext uri="{FF2B5EF4-FFF2-40B4-BE49-F238E27FC236}">
                <a16:creationId xmlns:a16="http://schemas.microsoft.com/office/drawing/2014/main" id="{17C6E450-B071-15E1-C742-9F69BC596EBC}"/>
              </a:ext>
            </a:extLst>
          </p:cNvPr>
          <p:cNvSpPr/>
          <p:nvPr/>
        </p:nvSpPr>
        <p:spPr>
          <a:xfrm>
            <a:off x="9228300" y="2419316"/>
            <a:ext cx="2509200" cy="369332"/>
          </a:xfrm>
          <a:prstGeom prst="rect">
            <a:avLst/>
          </a:prstGeom>
        </p:spPr>
        <p:txBody>
          <a:bodyPr wrap="square">
            <a:spAutoFit/>
          </a:bodyPr>
          <a:lstStyle/>
          <a:p>
            <a:pPr marL="0" marR="0" lvl="0" indent="0" algn="ctr" defTabSz="914400" rtl="0" eaLnBrk="1" fontAlgn="auto" latinLnBrk="0" hangingPunct="1">
              <a:lnSpc>
                <a:spcPct val="100000"/>
              </a:lnSpc>
              <a:spcBef>
                <a:spcPts val="2400"/>
              </a:spcBef>
              <a:spcAft>
                <a:spcPts val="0"/>
              </a:spcAft>
              <a:buClrTx/>
              <a:buSzTx/>
              <a:buFontTx/>
              <a:buNone/>
              <a:tabLst/>
              <a:defRPr/>
            </a:pPr>
            <a:r>
              <a:rPr kumimoji="0" lang="en-GB" sz="1800" b="1" i="0" u="none" strike="noStrike" kern="1200" cap="none" spc="0" normalizeH="0" baseline="0" noProof="0">
                <a:ln>
                  <a:noFill/>
                </a:ln>
                <a:solidFill>
                  <a:srgbClr val="5B9BD5">
                    <a:lumMod val="50000"/>
                  </a:srgbClr>
                </a:solidFill>
                <a:effectLst/>
                <a:uLnTx/>
                <a:uFillTx/>
                <a:latin typeface="HelveticaNeueLT Pro 55 Roman" panose="020B0604020202020204"/>
                <a:ea typeface="Calibri" panose="020F0502020204030204" pitchFamily="34" charset="0"/>
                <a:cs typeface="Times New Roman" panose="02020603050405020304" pitchFamily="18" charset="0"/>
              </a:rPr>
              <a:t>CAPABILITIES</a:t>
            </a:r>
          </a:p>
        </p:txBody>
      </p:sp>
      <p:sp>
        <p:nvSpPr>
          <p:cNvPr id="49" name="Oval 48">
            <a:extLst>
              <a:ext uri="{FF2B5EF4-FFF2-40B4-BE49-F238E27FC236}">
                <a16:creationId xmlns:a16="http://schemas.microsoft.com/office/drawing/2014/main" id="{DAB13AD4-A89D-99F7-6AD4-7D0AEC2A7EE3}"/>
              </a:ext>
            </a:extLst>
          </p:cNvPr>
          <p:cNvSpPr/>
          <p:nvPr/>
        </p:nvSpPr>
        <p:spPr>
          <a:xfrm>
            <a:off x="1163725" y="967411"/>
            <a:ext cx="1103864" cy="1103864"/>
          </a:xfrm>
          <a:prstGeom prst="ellipse">
            <a:avLst/>
          </a:prstGeom>
          <a:solidFill>
            <a:srgbClr val="D43900"/>
          </a:solidFill>
          <a:ln w="12700" cap="flat" cmpd="sng" algn="ctr">
            <a:solidFill>
              <a:srgbClr val="F26522">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a:ln>
                  <a:noFill/>
                </a:ln>
                <a:solidFill>
                  <a:srgbClr val="FFFFFF"/>
                </a:solidFill>
                <a:effectLst/>
                <a:uLnTx/>
                <a:uFillTx/>
                <a:latin typeface="HelveticaNeueLT Pro 55 Roman" panose="020B0604020202020204"/>
                <a:ea typeface="+mn-ea"/>
                <a:cs typeface="+mn-cs"/>
              </a:rPr>
              <a:t>1</a:t>
            </a:r>
          </a:p>
        </p:txBody>
      </p:sp>
      <p:sp>
        <p:nvSpPr>
          <p:cNvPr id="50" name="Oval 49">
            <a:extLst>
              <a:ext uri="{FF2B5EF4-FFF2-40B4-BE49-F238E27FC236}">
                <a16:creationId xmlns:a16="http://schemas.microsoft.com/office/drawing/2014/main" id="{AF5ADA13-F60F-41F9-B171-B43EA9D2C35F}"/>
              </a:ext>
            </a:extLst>
          </p:cNvPr>
          <p:cNvSpPr/>
          <p:nvPr/>
        </p:nvSpPr>
        <p:spPr>
          <a:xfrm>
            <a:off x="4086525" y="967411"/>
            <a:ext cx="1103864" cy="1103864"/>
          </a:xfrm>
          <a:prstGeom prst="ellipse">
            <a:avLst/>
          </a:prstGeom>
          <a:solidFill>
            <a:srgbClr val="F2652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a:ln>
                  <a:noFill/>
                </a:ln>
                <a:solidFill>
                  <a:srgbClr val="FFFFFF"/>
                </a:solidFill>
                <a:effectLst/>
                <a:uLnTx/>
                <a:uFillTx/>
                <a:latin typeface="HelveticaNeueLT Pro 55 Roman" panose="020B0604020202020204"/>
                <a:ea typeface="+mn-ea"/>
                <a:cs typeface="+mn-cs"/>
              </a:rPr>
              <a:t>2</a:t>
            </a:r>
          </a:p>
        </p:txBody>
      </p:sp>
      <p:sp>
        <p:nvSpPr>
          <p:cNvPr id="51" name="Oval 50">
            <a:extLst>
              <a:ext uri="{FF2B5EF4-FFF2-40B4-BE49-F238E27FC236}">
                <a16:creationId xmlns:a16="http://schemas.microsoft.com/office/drawing/2014/main" id="{78603E3E-990F-A61A-8D85-279617DEB653}"/>
              </a:ext>
            </a:extLst>
          </p:cNvPr>
          <p:cNvSpPr/>
          <p:nvPr/>
        </p:nvSpPr>
        <p:spPr>
          <a:xfrm>
            <a:off x="7009325" y="967411"/>
            <a:ext cx="1103864" cy="1103864"/>
          </a:xfrm>
          <a:prstGeom prst="ellipse">
            <a:avLst/>
          </a:prstGeom>
          <a:solidFill>
            <a:srgbClr val="FFBF2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a:ln>
                  <a:noFill/>
                </a:ln>
                <a:solidFill>
                  <a:srgbClr val="FFFFFF"/>
                </a:solidFill>
                <a:effectLst/>
                <a:uLnTx/>
                <a:uFillTx/>
                <a:latin typeface="HelveticaNeueLT Pro 55 Roman" panose="020B0604020202020204"/>
                <a:ea typeface="+mn-ea"/>
                <a:cs typeface="+mn-cs"/>
              </a:rPr>
              <a:t>3</a:t>
            </a:r>
          </a:p>
        </p:txBody>
      </p:sp>
      <p:cxnSp>
        <p:nvCxnSpPr>
          <p:cNvPr id="52" name="Straight Connector 51">
            <a:extLst>
              <a:ext uri="{FF2B5EF4-FFF2-40B4-BE49-F238E27FC236}">
                <a16:creationId xmlns:a16="http://schemas.microsoft.com/office/drawing/2014/main" id="{B22D0B50-D6BB-1336-72CB-F287D18F7C95}"/>
              </a:ext>
            </a:extLst>
          </p:cNvPr>
          <p:cNvCxnSpPr>
            <a:cxnSpLocks/>
          </p:cNvCxnSpPr>
          <p:nvPr/>
        </p:nvCxnSpPr>
        <p:spPr>
          <a:xfrm>
            <a:off x="834888" y="2894279"/>
            <a:ext cx="1761538" cy="0"/>
          </a:xfrm>
          <a:prstGeom prst="line">
            <a:avLst/>
          </a:prstGeom>
          <a:noFill/>
          <a:ln w="28575" cap="flat" cmpd="sng" algn="ctr">
            <a:solidFill>
              <a:srgbClr val="D43900"/>
            </a:solidFill>
            <a:prstDash val="solid"/>
            <a:miter lim="800000"/>
          </a:ln>
          <a:effectLst/>
        </p:spPr>
      </p:cxnSp>
      <p:cxnSp>
        <p:nvCxnSpPr>
          <p:cNvPr id="53" name="Straight Connector 52">
            <a:extLst>
              <a:ext uri="{FF2B5EF4-FFF2-40B4-BE49-F238E27FC236}">
                <a16:creationId xmlns:a16="http://schemas.microsoft.com/office/drawing/2014/main" id="{BBB104CE-DE97-1565-341A-8DA096D941C1}"/>
              </a:ext>
            </a:extLst>
          </p:cNvPr>
          <p:cNvCxnSpPr>
            <a:cxnSpLocks/>
          </p:cNvCxnSpPr>
          <p:nvPr/>
        </p:nvCxnSpPr>
        <p:spPr>
          <a:xfrm>
            <a:off x="3757688" y="2894279"/>
            <a:ext cx="1761538" cy="0"/>
          </a:xfrm>
          <a:prstGeom prst="line">
            <a:avLst/>
          </a:prstGeom>
          <a:noFill/>
          <a:ln w="28575" cap="flat" cmpd="sng" algn="ctr">
            <a:solidFill>
              <a:srgbClr val="F26522"/>
            </a:solidFill>
            <a:prstDash val="solid"/>
            <a:miter lim="800000"/>
          </a:ln>
          <a:effectLst/>
        </p:spPr>
      </p:cxnSp>
      <p:cxnSp>
        <p:nvCxnSpPr>
          <p:cNvPr id="54" name="Straight Connector 53">
            <a:extLst>
              <a:ext uri="{FF2B5EF4-FFF2-40B4-BE49-F238E27FC236}">
                <a16:creationId xmlns:a16="http://schemas.microsoft.com/office/drawing/2014/main" id="{BDEF0BB9-5BEE-8435-3D1B-796E46E5F80D}"/>
              </a:ext>
            </a:extLst>
          </p:cNvPr>
          <p:cNvCxnSpPr>
            <a:cxnSpLocks/>
          </p:cNvCxnSpPr>
          <p:nvPr/>
        </p:nvCxnSpPr>
        <p:spPr>
          <a:xfrm>
            <a:off x="6680488" y="2894279"/>
            <a:ext cx="1761538" cy="0"/>
          </a:xfrm>
          <a:prstGeom prst="line">
            <a:avLst/>
          </a:prstGeom>
          <a:noFill/>
          <a:ln w="28575" cap="flat" cmpd="sng" algn="ctr">
            <a:solidFill>
              <a:srgbClr val="FFBF22"/>
            </a:solidFill>
            <a:prstDash val="solid"/>
            <a:miter lim="800000"/>
          </a:ln>
          <a:effectLst/>
        </p:spPr>
      </p:cxnSp>
      <p:cxnSp>
        <p:nvCxnSpPr>
          <p:cNvPr id="55" name="Straight Connector 54">
            <a:extLst>
              <a:ext uri="{FF2B5EF4-FFF2-40B4-BE49-F238E27FC236}">
                <a16:creationId xmlns:a16="http://schemas.microsoft.com/office/drawing/2014/main" id="{2CCC637C-F8EB-04E9-301B-19A9C29BC47B}"/>
              </a:ext>
            </a:extLst>
          </p:cNvPr>
          <p:cNvCxnSpPr>
            <a:cxnSpLocks/>
          </p:cNvCxnSpPr>
          <p:nvPr/>
        </p:nvCxnSpPr>
        <p:spPr>
          <a:xfrm>
            <a:off x="9603288" y="2894279"/>
            <a:ext cx="1761538" cy="0"/>
          </a:xfrm>
          <a:prstGeom prst="line">
            <a:avLst/>
          </a:prstGeom>
          <a:noFill/>
          <a:ln w="28575" cap="flat" cmpd="sng" algn="ctr">
            <a:solidFill>
              <a:srgbClr val="C2CD23"/>
            </a:solidFill>
            <a:prstDash val="solid"/>
            <a:miter lim="800000"/>
          </a:ln>
          <a:effectLst/>
        </p:spPr>
      </p:cxnSp>
      <p:cxnSp>
        <p:nvCxnSpPr>
          <p:cNvPr id="59" name="Straight Connector 58">
            <a:extLst>
              <a:ext uri="{FF2B5EF4-FFF2-40B4-BE49-F238E27FC236}">
                <a16:creationId xmlns:a16="http://schemas.microsoft.com/office/drawing/2014/main" id="{9A237F1D-A519-4797-CAA6-98A7CEEFC705}"/>
              </a:ext>
            </a:extLst>
          </p:cNvPr>
          <p:cNvCxnSpPr>
            <a:cxnSpLocks/>
          </p:cNvCxnSpPr>
          <p:nvPr/>
        </p:nvCxnSpPr>
        <p:spPr>
          <a:xfrm>
            <a:off x="834888" y="4538599"/>
            <a:ext cx="1761538" cy="0"/>
          </a:xfrm>
          <a:prstGeom prst="line">
            <a:avLst/>
          </a:prstGeom>
          <a:noFill/>
          <a:ln w="28575" cap="flat" cmpd="sng" algn="ctr">
            <a:solidFill>
              <a:srgbClr val="D43900"/>
            </a:solidFill>
            <a:prstDash val="solid"/>
            <a:miter lim="800000"/>
          </a:ln>
          <a:effectLst/>
        </p:spPr>
      </p:cxnSp>
      <p:sp>
        <p:nvSpPr>
          <p:cNvPr id="60" name="Rectangle 59">
            <a:extLst>
              <a:ext uri="{FF2B5EF4-FFF2-40B4-BE49-F238E27FC236}">
                <a16:creationId xmlns:a16="http://schemas.microsoft.com/office/drawing/2014/main" id="{2DDA8858-DF8B-4204-EAEA-3311CED6B3B5}"/>
              </a:ext>
            </a:extLst>
          </p:cNvPr>
          <p:cNvSpPr/>
          <p:nvPr/>
        </p:nvSpPr>
        <p:spPr>
          <a:xfrm>
            <a:off x="500513" y="4690488"/>
            <a:ext cx="2435191" cy="1323439"/>
          </a:xfrm>
          <a:prstGeom prst="rect">
            <a:avLst/>
          </a:prstGeom>
        </p:spPr>
        <p:txBody>
          <a:bodyPr wrap="square">
            <a:spAutoFit/>
          </a:bodyPr>
          <a:lstStyle/>
          <a:p>
            <a:pPr marL="0" marR="0" lvl="0" indent="0" algn="ctr" defTabSz="914400" rtl="0" eaLnBrk="1" fontAlgn="auto" latinLnBrk="0" hangingPunct="1">
              <a:lnSpc>
                <a:spcPct val="100000"/>
              </a:lnSpc>
              <a:spcBef>
                <a:spcPts val="240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HelveticaNeueLT Pro 55 Roman" panose="020B0604020202020204"/>
                <a:ea typeface="Calibri" panose="020F0502020204030204" pitchFamily="34" charset="0"/>
                <a:cs typeface="Times New Roman" panose="02020603050405020304" pitchFamily="18" charset="0"/>
              </a:rPr>
              <a:t>This showed that there is a strong potential for widespread adoption and success of REVEAL in the sector</a:t>
            </a:r>
          </a:p>
        </p:txBody>
      </p:sp>
      <p:sp>
        <p:nvSpPr>
          <p:cNvPr id="80" name="TextBox 79">
            <a:extLst>
              <a:ext uri="{FF2B5EF4-FFF2-40B4-BE49-F238E27FC236}">
                <a16:creationId xmlns:a16="http://schemas.microsoft.com/office/drawing/2014/main" id="{EA1B3A39-C4B3-ADF1-7398-E9C5377878F3}"/>
              </a:ext>
            </a:extLst>
          </p:cNvPr>
          <p:cNvSpPr txBox="1"/>
          <p:nvPr/>
        </p:nvSpPr>
        <p:spPr>
          <a:xfrm>
            <a:off x="500513" y="3203730"/>
            <a:ext cx="2435191"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240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HelveticaNeueLT Pro 55 Roman" panose="020B0604020202020204"/>
                <a:ea typeface="Calibri" panose="020F0502020204030204" pitchFamily="34" charset="0"/>
                <a:cs typeface="Times New Roman" panose="02020603050405020304" pitchFamily="18" charset="0"/>
              </a:rPr>
              <a:t>Clear interest identified from ESO and Industry stakeholders towards REVEAL’s fundamentals</a:t>
            </a:r>
          </a:p>
        </p:txBody>
      </p:sp>
      <p:sp>
        <p:nvSpPr>
          <p:cNvPr id="81" name="Rectangle 80">
            <a:extLst>
              <a:ext uri="{FF2B5EF4-FFF2-40B4-BE49-F238E27FC236}">
                <a16:creationId xmlns:a16="http://schemas.microsoft.com/office/drawing/2014/main" id="{CE0F385D-EACC-4F00-B28B-2B8AB4ECC84E}"/>
              </a:ext>
            </a:extLst>
          </p:cNvPr>
          <p:cNvSpPr/>
          <p:nvPr/>
        </p:nvSpPr>
        <p:spPr>
          <a:xfrm>
            <a:off x="3430825" y="4675732"/>
            <a:ext cx="2435191" cy="1323439"/>
          </a:xfrm>
          <a:prstGeom prst="rect">
            <a:avLst/>
          </a:prstGeom>
        </p:spPr>
        <p:txBody>
          <a:bodyPr wrap="square">
            <a:spAutoFit/>
          </a:bodyPr>
          <a:lstStyle/>
          <a:p>
            <a:pPr marL="0" marR="0" lvl="0" indent="0" algn="ctr" defTabSz="914400" rtl="0" eaLnBrk="1" fontAlgn="auto" latinLnBrk="0" hangingPunct="1">
              <a:lnSpc>
                <a:spcPct val="100000"/>
              </a:lnSpc>
              <a:spcBef>
                <a:spcPts val="240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HelveticaNeueLT Pro 55 Roman" panose="020B0604020202020204"/>
                <a:ea typeface="Calibri" panose="020F0502020204030204" pitchFamily="34" charset="0"/>
                <a:cs typeface="Times New Roman" panose="02020603050405020304" pitchFamily="18" charset="0"/>
              </a:rPr>
              <a:t>Positioned the project as a strategic and impactful initiative, and shows the potential to make a meaningful contribution</a:t>
            </a:r>
          </a:p>
        </p:txBody>
      </p:sp>
      <p:sp>
        <p:nvSpPr>
          <p:cNvPr id="83" name="TextBox 82">
            <a:extLst>
              <a:ext uri="{FF2B5EF4-FFF2-40B4-BE49-F238E27FC236}">
                <a16:creationId xmlns:a16="http://schemas.microsoft.com/office/drawing/2014/main" id="{E46F0EC9-D575-66A5-3672-866B4FE74E67}"/>
              </a:ext>
            </a:extLst>
          </p:cNvPr>
          <p:cNvSpPr txBox="1"/>
          <p:nvPr/>
        </p:nvSpPr>
        <p:spPr>
          <a:xfrm>
            <a:off x="3430825" y="3073471"/>
            <a:ext cx="2435191"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240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HelveticaNeueLT Pro 55 Roman" panose="020B0604020202020204"/>
                <a:ea typeface="Calibri" panose="020F0502020204030204" pitchFamily="34" charset="0"/>
                <a:cs typeface="Times New Roman" panose="02020603050405020304" pitchFamily="18" charset="0"/>
              </a:rPr>
              <a:t>Key problem statements identified which REVEAL can address, linked to wider energy sector challenges</a:t>
            </a:r>
          </a:p>
        </p:txBody>
      </p:sp>
      <p:cxnSp>
        <p:nvCxnSpPr>
          <p:cNvPr id="84" name="Straight Connector 83">
            <a:extLst>
              <a:ext uri="{FF2B5EF4-FFF2-40B4-BE49-F238E27FC236}">
                <a16:creationId xmlns:a16="http://schemas.microsoft.com/office/drawing/2014/main" id="{0C3BD584-D592-39B6-DBD5-3BCE92A3C644}"/>
              </a:ext>
            </a:extLst>
          </p:cNvPr>
          <p:cNvCxnSpPr>
            <a:cxnSpLocks/>
          </p:cNvCxnSpPr>
          <p:nvPr/>
        </p:nvCxnSpPr>
        <p:spPr>
          <a:xfrm>
            <a:off x="3760316" y="4538593"/>
            <a:ext cx="1761538" cy="0"/>
          </a:xfrm>
          <a:prstGeom prst="line">
            <a:avLst/>
          </a:prstGeom>
          <a:noFill/>
          <a:ln w="28575" cap="flat" cmpd="sng" algn="ctr">
            <a:solidFill>
              <a:srgbClr val="F26522"/>
            </a:solidFill>
            <a:prstDash val="solid"/>
            <a:miter lim="800000"/>
          </a:ln>
          <a:effectLst/>
        </p:spPr>
      </p:cxnSp>
      <p:cxnSp>
        <p:nvCxnSpPr>
          <p:cNvPr id="85" name="Straight Connector 84">
            <a:extLst>
              <a:ext uri="{FF2B5EF4-FFF2-40B4-BE49-F238E27FC236}">
                <a16:creationId xmlns:a16="http://schemas.microsoft.com/office/drawing/2014/main" id="{5E9574E7-063F-33E6-219B-78AF7D33A457}"/>
              </a:ext>
            </a:extLst>
          </p:cNvPr>
          <p:cNvCxnSpPr>
            <a:cxnSpLocks/>
          </p:cNvCxnSpPr>
          <p:nvPr/>
        </p:nvCxnSpPr>
        <p:spPr>
          <a:xfrm>
            <a:off x="6674259" y="4538593"/>
            <a:ext cx="1761538" cy="0"/>
          </a:xfrm>
          <a:prstGeom prst="line">
            <a:avLst/>
          </a:prstGeom>
          <a:noFill/>
          <a:ln w="28575" cap="flat" cmpd="sng" algn="ctr">
            <a:solidFill>
              <a:srgbClr val="FFBF22"/>
            </a:solidFill>
            <a:prstDash val="solid"/>
            <a:miter lim="800000"/>
          </a:ln>
          <a:effectLst/>
        </p:spPr>
      </p:cxnSp>
      <p:cxnSp>
        <p:nvCxnSpPr>
          <p:cNvPr id="86" name="Straight Connector 85">
            <a:extLst>
              <a:ext uri="{FF2B5EF4-FFF2-40B4-BE49-F238E27FC236}">
                <a16:creationId xmlns:a16="http://schemas.microsoft.com/office/drawing/2014/main" id="{C02943CB-2DB0-FEA0-9431-41255F201C14}"/>
              </a:ext>
            </a:extLst>
          </p:cNvPr>
          <p:cNvCxnSpPr>
            <a:cxnSpLocks/>
          </p:cNvCxnSpPr>
          <p:nvPr/>
        </p:nvCxnSpPr>
        <p:spPr>
          <a:xfrm>
            <a:off x="9603288" y="4524438"/>
            <a:ext cx="1761538" cy="0"/>
          </a:xfrm>
          <a:prstGeom prst="line">
            <a:avLst/>
          </a:prstGeom>
          <a:noFill/>
          <a:ln w="28575" cap="flat" cmpd="sng" algn="ctr">
            <a:solidFill>
              <a:srgbClr val="C2CD23"/>
            </a:solidFill>
            <a:prstDash val="solid"/>
            <a:miter lim="800000"/>
          </a:ln>
          <a:effectLst/>
        </p:spPr>
      </p:cxnSp>
      <p:sp>
        <p:nvSpPr>
          <p:cNvPr id="87" name="TextBox 86">
            <a:extLst>
              <a:ext uri="{FF2B5EF4-FFF2-40B4-BE49-F238E27FC236}">
                <a16:creationId xmlns:a16="http://schemas.microsoft.com/office/drawing/2014/main" id="{B26F1806-3DA8-B02C-F708-672FA46D6469}"/>
              </a:ext>
            </a:extLst>
          </p:cNvPr>
          <p:cNvSpPr txBox="1"/>
          <p:nvPr/>
        </p:nvSpPr>
        <p:spPr>
          <a:xfrm>
            <a:off x="6352550" y="3073471"/>
            <a:ext cx="2435191"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240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HelveticaNeueLT Pro 55 Roman" panose="020B0604020202020204"/>
                <a:ea typeface="Calibri" panose="020F0502020204030204" pitchFamily="34" charset="0"/>
                <a:cs typeface="Times New Roman" panose="02020603050405020304" pitchFamily="18" charset="0"/>
              </a:rPr>
              <a:t>Key vision and purpose statements synthesised through a long series of workshops with our stakeholders </a:t>
            </a:r>
          </a:p>
        </p:txBody>
      </p:sp>
      <p:sp>
        <p:nvSpPr>
          <p:cNvPr id="88" name="Rectangle 87">
            <a:extLst>
              <a:ext uri="{FF2B5EF4-FFF2-40B4-BE49-F238E27FC236}">
                <a16:creationId xmlns:a16="http://schemas.microsoft.com/office/drawing/2014/main" id="{C4245F7E-0094-DE9F-5D11-793141715C73}"/>
              </a:ext>
            </a:extLst>
          </p:cNvPr>
          <p:cNvSpPr/>
          <p:nvPr/>
        </p:nvSpPr>
        <p:spPr>
          <a:xfrm>
            <a:off x="6250713" y="4675731"/>
            <a:ext cx="2621089" cy="1323439"/>
          </a:xfrm>
          <a:prstGeom prst="rect">
            <a:avLst/>
          </a:prstGeom>
        </p:spPr>
        <p:txBody>
          <a:bodyPr wrap="square">
            <a:spAutoFit/>
          </a:bodyPr>
          <a:lstStyle/>
          <a:p>
            <a:pPr marL="0" marR="0" lvl="0" indent="0" algn="ctr" defTabSz="914400" rtl="0" eaLnBrk="1" fontAlgn="auto" latinLnBrk="0" hangingPunct="1">
              <a:lnSpc>
                <a:spcPct val="100000"/>
              </a:lnSpc>
              <a:spcBef>
                <a:spcPts val="240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HelveticaNeueLT Pro 55 Roman" panose="020B0604020202020204"/>
                <a:ea typeface="Calibri" panose="020F0502020204030204" pitchFamily="34" charset="0"/>
                <a:cs typeface="Times New Roman" panose="02020603050405020304" pitchFamily="18" charset="0"/>
              </a:rPr>
              <a:t>Ensured that the project is grounded in the collective input and aspirations of those involved, enhancing its credibility</a:t>
            </a:r>
          </a:p>
        </p:txBody>
      </p:sp>
      <p:sp>
        <p:nvSpPr>
          <p:cNvPr id="90" name="Rectangle 89">
            <a:extLst>
              <a:ext uri="{FF2B5EF4-FFF2-40B4-BE49-F238E27FC236}">
                <a16:creationId xmlns:a16="http://schemas.microsoft.com/office/drawing/2014/main" id="{EB319F9E-2571-AC31-5A9F-CA40A985A671}"/>
              </a:ext>
            </a:extLst>
          </p:cNvPr>
          <p:cNvSpPr/>
          <p:nvPr/>
        </p:nvSpPr>
        <p:spPr>
          <a:xfrm>
            <a:off x="9185048" y="4808013"/>
            <a:ext cx="2621089" cy="1077218"/>
          </a:xfrm>
          <a:prstGeom prst="rect">
            <a:avLst/>
          </a:prstGeom>
        </p:spPr>
        <p:txBody>
          <a:bodyPr wrap="square" anchor="ctr">
            <a:spAutoFit/>
          </a:bodyPr>
          <a:lstStyle/>
          <a:p>
            <a:pPr marL="0" marR="0" lvl="0" indent="0" algn="ctr" defTabSz="914400" rtl="0" eaLnBrk="1" fontAlgn="auto" latinLnBrk="0" hangingPunct="1">
              <a:lnSpc>
                <a:spcPct val="100000"/>
              </a:lnSpc>
              <a:spcBef>
                <a:spcPts val="240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HelveticaNeueLT Pro 55 Roman" panose="020B0604020202020204"/>
                <a:ea typeface="Calibri" panose="020F0502020204030204" pitchFamily="34" charset="0"/>
                <a:cs typeface="Times New Roman" panose="02020603050405020304" pitchFamily="18" charset="0"/>
              </a:rPr>
              <a:t>Gained a solid foundation for successful integration and synergy with existing platforms</a:t>
            </a:r>
          </a:p>
        </p:txBody>
      </p:sp>
      <p:sp>
        <p:nvSpPr>
          <p:cNvPr id="91" name="Rectangle 90">
            <a:extLst>
              <a:ext uri="{FF2B5EF4-FFF2-40B4-BE49-F238E27FC236}">
                <a16:creationId xmlns:a16="http://schemas.microsoft.com/office/drawing/2014/main" id="{C5B56E04-57A4-45C7-8CAE-075B2CC24A92}"/>
              </a:ext>
            </a:extLst>
          </p:cNvPr>
          <p:cNvSpPr/>
          <p:nvPr/>
        </p:nvSpPr>
        <p:spPr>
          <a:xfrm>
            <a:off x="9170550" y="3063133"/>
            <a:ext cx="2621089" cy="1323439"/>
          </a:xfrm>
          <a:prstGeom prst="rect">
            <a:avLst/>
          </a:prstGeom>
        </p:spPr>
        <p:txBody>
          <a:bodyPr wrap="square">
            <a:spAutoFit/>
          </a:bodyPr>
          <a:lstStyle/>
          <a:p>
            <a:pPr marL="0" marR="0" lvl="0" indent="0" algn="ctr" defTabSz="914400" rtl="0" eaLnBrk="1" fontAlgn="auto" latinLnBrk="0" hangingPunct="1">
              <a:lnSpc>
                <a:spcPct val="100000"/>
              </a:lnSpc>
              <a:spcBef>
                <a:spcPts val="240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HelveticaNeueLT Pro 55 Roman" panose="020B0604020202020204"/>
                <a:ea typeface="Calibri" panose="020F0502020204030204" pitchFamily="34" charset="0"/>
                <a:cs typeface="Times New Roman" panose="02020603050405020304" pitchFamily="18" charset="0"/>
              </a:rPr>
              <a:t>Began to define the core capabilities for our REVEAL solutions, aligning with existing ESO digital projects</a:t>
            </a:r>
          </a:p>
        </p:txBody>
      </p:sp>
    </p:spTree>
    <p:extLst>
      <p:ext uri="{BB962C8B-B14F-4D97-AF65-F5344CB8AC3E}">
        <p14:creationId xmlns:p14="http://schemas.microsoft.com/office/powerpoint/2010/main" val="14591215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riding bikes in a field&#10;&#10;Description automatically generated with medium confidence">
            <a:extLst>
              <a:ext uri="{FF2B5EF4-FFF2-40B4-BE49-F238E27FC236}">
                <a16:creationId xmlns:a16="http://schemas.microsoft.com/office/drawing/2014/main" id="{106BFECA-77FF-35F3-103E-E9BC6C2D11B6}"/>
              </a:ext>
            </a:extLst>
          </p:cNvPr>
          <p:cNvPicPr>
            <a:picLocks noChangeAspect="1"/>
          </p:cNvPicPr>
          <p:nvPr/>
        </p:nvPicPr>
        <p:blipFill rotWithShape="1">
          <a:blip r:embed="rId2">
            <a:extLst>
              <a:ext uri="{28A0092B-C50C-407E-A947-70E740481C1C}">
                <a14:useLocalDpi xmlns:a14="http://schemas.microsoft.com/office/drawing/2010/main" val="0"/>
              </a:ext>
            </a:extLst>
          </a:blip>
          <a:srcRect r="2325" b="17579"/>
          <a:stretch/>
        </p:blipFill>
        <p:spPr>
          <a:xfrm>
            <a:off x="0" y="0"/>
            <a:ext cx="12192000" cy="6858000"/>
          </a:xfrm>
          <a:prstGeom prst="rect">
            <a:avLst/>
          </a:prstGeom>
        </p:spPr>
      </p:pic>
      <p:pic>
        <p:nvPicPr>
          <p:cNvPr id="12" name="Graphic 11">
            <a:extLst>
              <a:ext uri="{FF2B5EF4-FFF2-40B4-BE49-F238E27FC236}">
                <a16:creationId xmlns:a16="http://schemas.microsoft.com/office/drawing/2014/main" id="{DCB783B7-5B14-6B1E-DFF1-AF87EBAB3150}"/>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45996" y="426675"/>
            <a:ext cx="5068485" cy="724520"/>
          </a:xfrm>
          <a:prstGeom prst="rect">
            <a:avLst/>
          </a:prstGeom>
        </p:spPr>
      </p:pic>
      <p:sp>
        <p:nvSpPr>
          <p:cNvPr id="6" name="Rectangle 5">
            <a:extLst>
              <a:ext uri="{FF2B5EF4-FFF2-40B4-BE49-F238E27FC236}">
                <a16:creationId xmlns:a16="http://schemas.microsoft.com/office/drawing/2014/main" id="{BB2DB4AD-8571-222D-7327-CC5FF3B24C1C}"/>
              </a:ext>
            </a:extLst>
          </p:cNvPr>
          <p:cNvSpPr/>
          <p:nvPr/>
        </p:nvSpPr>
        <p:spPr>
          <a:xfrm rot="10800000">
            <a:off x="-4" y="5478841"/>
            <a:ext cx="12192002" cy="1379157"/>
          </a:xfrm>
          <a:prstGeom prst="rect">
            <a:avLst/>
          </a:prstGeom>
          <a:gradFill flip="none" rotWithShape="1">
            <a:gsLst>
              <a:gs pos="0">
                <a:schemeClr val="tx1">
                  <a:alpha val="76000"/>
                </a:schemeClr>
              </a:gs>
              <a:gs pos="100000">
                <a:schemeClr val="tx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err="1">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05A564F4-52E7-2636-B9E1-0BAF8FE94ACD}"/>
              </a:ext>
            </a:extLst>
          </p:cNvPr>
          <p:cNvSpPr/>
          <p:nvPr/>
        </p:nvSpPr>
        <p:spPr>
          <a:xfrm>
            <a:off x="-4" y="0"/>
            <a:ext cx="12192002" cy="6857999"/>
          </a:xfrm>
          <a:prstGeom prst="rect">
            <a:avLst/>
          </a:prstGeom>
          <a:solidFill>
            <a:schemeClr val="tx2">
              <a:alpha val="5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id="{A62B1FB4-A353-5B14-2C4E-1F1FD8943A56}"/>
              </a:ext>
            </a:extLst>
          </p:cNvPr>
          <p:cNvSpPr txBox="1">
            <a:spLocks/>
          </p:cNvSpPr>
          <p:nvPr/>
        </p:nvSpPr>
        <p:spPr>
          <a:xfrm>
            <a:off x="1799604" y="2889441"/>
            <a:ext cx="8592793" cy="107911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Phase</a:t>
            </a:r>
            <a:r>
              <a:rPr kumimoji="0" lang="en-GB" sz="3600" b="1" i="0" u="none" strike="noStrike" kern="1200" cap="none" spc="0" normalizeH="0" baseline="0" noProof="0">
                <a:ln>
                  <a:noFill/>
                </a:ln>
                <a:solidFill>
                  <a:srgbClr val="FFC000"/>
                </a:solidFill>
                <a:effectLst/>
                <a:uLnTx/>
                <a:uFillTx/>
                <a:latin typeface="Arial" panose="020B0604020202020204" pitchFamily="34" charset="0"/>
                <a:ea typeface="+mj-ea"/>
                <a:cs typeface="Arial" panose="020B0604020202020204" pitchFamily="34" charset="0"/>
              </a:rPr>
              <a:t> 2 </a:t>
            </a:r>
            <a:r>
              <a:rPr kumimoji="0" lang="en-GB" sz="36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Objective: </a:t>
            </a:r>
            <a:br>
              <a:rPr kumimoji="0" lang="en-GB" sz="36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br>
            <a:r>
              <a:rPr kumimoji="0" lang="en-GB" sz="36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Confirm the feasibility of REVEAL</a:t>
            </a:r>
          </a:p>
        </p:txBody>
      </p:sp>
    </p:spTree>
    <p:extLst>
      <p:ext uri="{BB962C8B-B14F-4D97-AF65-F5344CB8AC3E}">
        <p14:creationId xmlns:p14="http://schemas.microsoft.com/office/powerpoint/2010/main" val="3796227090"/>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Straight Connector 28">
            <a:extLst>
              <a:ext uri="{FF2B5EF4-FFF2-40B4-BE49-F238E27FC236}">
                <a16:creationId xmlns:a16="http://schemas.microsoft.com/office/drawing/2014/main" id="{24E37508-D1B4-54FF-DA82-69C5E982A48A}"/>
              </a:ext>
              <a:ext uri="{C183D7F6-B498-43B3-948B-1728B52AA6E4}">
                <adec:decorative xmlns:adec="http://schemas.microsoft.com/office/drawing/2017/decorative" val="1"/>
              </a:ext>
            </a:extLst>
          </p:cNvPr>
          <p:cNvCxnSpPr>
            <a:cxnSpLocks/>
          </p:cNvCxnSpPr>
          <p:nvPr/>
        </p:nvCxnSpPr>
        <p:spPr>
          <a:xfrm>
            <a:off x="4683149" y="4139856"/>
            <a:ext cx="2825703"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605F8874-1D5A-C06C-DFF4-4A95548D4938}"/>
              </a:ext>
            </a:extLst>
          </p:cNvPr>
          <p:cNvSpPr>
            <a:spLocks noGrp="1"/>
          </p:cNvSpPr>
          <p:nvPr>
            <p:ph type="title"/>
          </p:nvPr>
        </p:nvSpPr>
        <p:spPr/>
        <p:txBody>
          <a:bodyPr>
            <a:normAutofit/>
          </a:bodyPr>
          <a:lstStyle/>
          <a:p>
            <a:r>
              <a:rPr lang="en-GB" sz="2300">
                <a:solidFill>
                  <a:schemeClr val="tx1"/>
                </a:solidFill>
                <a:latin typeface="Arial" panose="020B0604020202020204" pitchFamily="34" charset="0"/>
                <a:cs typeface="Arial" panose="020B0604020202020204" pitchFamily="34" charset="0"/>
              </a:rPr>
              <a:t>We then entered Phase 2 where we looked to refine and        evaluate our potential solution options and our value case</a:t>
            </a:r>
          </a:p>
        </p:txBody>
      </p:sp>
      <p:sp>
        <p:nvSpPr>
          <p:cNvPr id="12" name="Oval 11">
            <a:extLst>
              <a:ext uri="{FF2B5EF4-FFF2-40B4-BE49-F238E27FC236}">
                <a16:creationId xmlns:a16="http://schemas.microsoft.com/office/drawing/2014/main" id="{E7D9F1DF-0FAE-1CDE-E53E-240B54B94AB7}"/>
              </a:ext>
            </a:extLst>
          </p:cNvPr>
          <p:cNvSpPr/>
          <p:nvPr/>
        </p:nvSpPr>
        <p:spPr>
          <a:xfrm>
            <a:off x="1356851" y="1309579"/>
            <a:ext cx="1663032" cy="1663032"/>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Ubuntu"/>
              <a:ea typeface="+mn-ea"/>
              <a:cs typeface="+mn-cs"/>
            </a:endParaRPr>
          </a:p>
        </p:txBody>
      </p:sp>
      <p:sp>
        <p:nvSpPr>
          <p:cNvPr id="13" name="Oval 12">
            <a:extLst>
              <a:ext uri="{FF2B5EF4-FFF2-40B4-BE49-F238E27FC236}">
                <a16:creationId xmlns:a16="http://schemas.microsoft.com/office/drawing/2014/main" id="{0B30648B-B677-A113-9FE9-CDF3712E37AF}"/>
              </a:ext>
            </a:extLst>
          </p:cNvPr>
          <p:cNvSpPr/>
          <p:nvPr/>
        </p:nvSpPr>
        <p:spPr>
          <a:xfrm>
            <a:off x="5264400" y="1309411"/>
            <a:ext cx="1663200" cy="16632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Ubuntu"/>
              <a:ea typeface="+mn-ea"/>
              <a:cs typeface="+mn-cs"/>
            </a:endParaRPr>
          </a:p>
        </p:txBody>
      </p:sp>
      <p:sp>
        <p:nvSpPr>
          <p:cNvPr id="14" name="Oval 13">
            <a:extLst>
              <a:ext uri="{FF2B5EF4-FFF2-40B4-BE49-F238E27FC236}">
                <a16:creationId xmlns:a16="http://schemas.microsoft.com/office/drawing/2014/main" id="{17DBE301-6DEC-87C5-FA8F-8C45B2FC59F7}"/>
              </a:ext>
            </a:extLst>
          </p:cNvPr>
          <p:cNvSpPr/>
          <p:nvPr/>
        </p:nvSpPr>
        <p:spPr>
          <a:xfrm>
            <a:off x="9171949" y="1309242"/>
            <a:ext cx="1663200" cy="166320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Ubuntu"/>
              <a:ea typeface="+mn-ea"/>
              <a:cs typeface="+mn-cs"/>
            </a:endParaRPr>
          </a:p>
        </p:txBody>
      </p:sp>
      <p:sp>
        <p:nvSpPr>
          <p:cNvPr id="15" name="Rectangle 14">
            <a:extLst>
              <a:ext uri="{FF2B5EF4-FFF2-40B4-BE49-F238E27FC236}">
                <a16:creationId xmlns:a16="http://schemas.microsoft.com/office/drawing/2014/main" id="{46001C58-C4B0-958E-1DC6-D3B79E9557C1}"/>
              </a:ext>
            </a:extLst>
          </p:cNvPr>
          <p:cNvSpPr/>
          <p:nvPr/>
        </p:nvSpPr>
        <p:spPr>
          <a:xfrm>
            <a:off x="775515" y="4335381"/>
            <a:ext cx="2825703" cy="11479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Agreed future vision and purpose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Gathered stakeholder views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Identified regulatory impacts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endParaRPr>
          </a:p>
        </p:txBody>
      </p:sp>
      <p:sp>
        <p:nvSpPr>
          <p:cNvPr id="16" name="Rectangle 15">
            <a:extLst>
              <a:ext uri="{FF2B5EF4-FFF2-40B4-BE49-F238E27FC236}">
                <a16:creationId xmlns:a16="http://schemas.microsoft.com/office/drawing/2014/main" id="{5F4408B2-138F-96C9-27BC-19EB342E3FB8}"/>
              </a:ext>
            </a:extLst>
          </p:cNvPr>
          <p:cNvSpPr/>
          <p:nvPr/>
        </p:nvSpPr>
        <p:spPr>
          <a:xfrm>
            <a:off x="4683148" y="4335381"/>
            <a:ext cx="2825703" cy="18298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Prioritised REVEAL designs based on feasibility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Scoped four potential solutions at a high level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Identified questions for further exploration</a:t>
            </a:r>
          </a:p>
        </p:txBody>
      </p:sp>
      <p:sp>
        <p:nvSpPr>
          <p:cNvPr id="17" name="Rectangle 16">
            <a:extLst>
              <a:ext uri="{FF2B5EF4-FFF2-40B4-BE49-F238E27FC236}">
                <a16:creationId xmlns:a16="http://schemas.microsoft.com/office/drawing/2014/main" id="{9AC7AC66-224F-2F9C-5475-7C33B13E076F}"/>
              </a:ext>
            </a:extLst>
          </p:cNvPr>
          <p:cNvSpPr/>
          <p:nvPr/>
        </p:nvSpPr>
        <p:spPr>
          <a:xfrm>
            <a:off x="8613623" y="4335381"/>
            <a:ext cx="2825703" cy="20914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Defined and designed two technical solutions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Developed an operating and regulatory model to ensure organisational readiness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Created a full business case and implementation roadmaps</a:t>
            </a:r>
          </a:p>
        </p:txBody>
      </p:sp>
      <p:cxnSp>
        <p:nvCxnSpPr>
          <p:cNvPr id="18" name="Straight Connector 17">
            <a:extLst>
              <a:ext uri="{FF2B5EF4-FFF2-40B4-BE49-F238E27FC236}">
                <a16:creationId xmlns:a16="http://schemas.microsoft.com/office/drawing/2014/main" id="{410A2341-3F9B-7481-8B8B-4413EED82234}"/>
              </a:ext>
              <a:ext uri="{C183D7F6-B498-43B3-948B-1728B52AA6E4}">
                <adec:decorative xmlns:adec="http://schemas.microsoft.com/office/drawing/2017/decorative" val="1"/>
              </a:ext>
            </a:extLst>
          </p:cNvPr>
          <p:cNvCxnSpPr>
            <a:cxnSpLocks/>
          </p:cNvCxnSpPr>
          <p:nvPr/>
        </p:nvCxnSpPr>
        <p:spPr>
          <a:xfrm>
            <a:off x="775515" y="4139856"/>
            <a:ext cx="2825703" cy="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8875DF23-CC90-F549-A1E5-6302FDDAB306}"/>
              </a:ext>
            </a:extLst>
          </p:cNvPr>
          <p:cNvSpPr/>
          <p:nvPr/>
        </p:nvSpPr>
        <p:spPr>
          <a:xfrm>
            <a:off x="1385884" y="3100861"/>
            <a:ext cx="1663032" cy="711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Phase 1</a:t>
            </a:r>
          </a:p>
        </p:txBody>
      </p:sp>
      <p:sp>
        <p:nvSpPr>
          <p:cNvPr id="24" name="Rectangle 23">
            <a:extLst>
              <a:ext uri="{FF2B5EF4-FFF2-40B4-BE49-F238E27FC236}">
                <a16:creationId xmlns:a16="http://schemas.microsoft.com/office/drawing/2014/main" id="{6B41BC7E-048B-CEDB-72EF-0DFB7903415F}"/>
              </a:ext>
            </a:extLst>
          </p:cNvPr>
          <p:cNvSpPr/>
          <p:nvPr/>
        </p:nvSpPr>
        <p:spPr>
          <a:xfrm>
            <a:off x="5264484" y="3102442"/>
            <a:ext cx="1663032" cy="711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12ABDB"/>
                </a:solidFill>
                <a:effectLst/>
                <a:uLnTx/>
                <a:uFillTx/>
                <a:latin typeface="Arial" panose="020B0604020202020204" pitchFamily="34" charset="0"/>
                <a:ea typeface="+mn-ea"/>
                <a:cs typeface="Arial" panose="020B0604020202020204" pitchFamily="34" charset="0"/>
              </a:rPr>
              <a:t>Phase 2</a:t>
            </a:r>
          </a:p>
        </p:txBody>
      </p:sp>
      <p:sp>
        <p:nvSpPr>
          <p:cNvPr id="25" name="Rectangle 24">
            <a:extLst>
              <a:ext uri="{FF2B5EF4-FFF2-40B4-BE49-F238E27FC236}">
                <a16:creationId xmlns:a16="http://schemas.microsoft.com/office/drawing/2014/main" id="{98A1F560-9596-BC5C-2384-607A8D3F0FAE}"/>
              </a:ext>
            </a:extLst>
          </p:cNvPr>
          <p:cNvSpPr/>
          <p:nvPr/>
        </p:nvSpPr>
        <p:spPr>
          <a:xfrm>
            <a:off x="9117594" y="3100861"/>
            <a:ext cx="1817762" cy="711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Phase 3</a:t>
            </a:r>
          </a:p>
        </p:txBody>
      </p:sp>
      <p:cxnSp>
        <p:nvCxnSpPr>
          <p:cNvPr id="30" name="Straight Connector 29">
            <a:extLst>
              <a:ext uri="{FF2B5EF4-FFF2-40B4-BE49-F238E27FC236}">
                <a16:creationId xmlns:a16="http://schemas.microsoft.com/office/drawing/2014/main" id="{228F2D0D-C2A4-A93E-EB0B-5B93A8769AB0}"/>
              </a:ext>
              <a:ext uri="{C183D7F6-B498-43B3-948B-1728B52AA6E4}">
                <adec:decorative xmlns:adec="http://schemas.microsoft.com/office/drawing/2017/decorative" val="1"/>
              </a:ext>
            </a:extLst>
          </p:cNvPr>
          <p:cNvCxnSpPr>
            <a:cxnSpLocks/>
          </p:cNvCxnSpPr>
          <p:nvPr/>
        </p:nvCxnSpPr>
        <p:spPr>
          <a:xfrm>
            <a:off x="8613623" y="4139856"/>
            <a:ext cx="2825703" cy="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32" name="Graphic 31" descr="Bullseye with solid fill">
            <a:extLst>
              <a:ext uri="{FF2B5EF4-FFF2-40B4-BE49-F238E27FC236}">
                <a16:creationId xmlns:a16="http://schemas.microsoft.com/office/drawing/2014/main" id="{A3E93D51-F8BF-8304-8C7B-930F7524C35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76527" y="1599969"/>
            <a:ext cx="1081745" cy="1081745"/>
          </a:xfrm>
          <a:prstGeom prst="rect">
            <a:avLst/>
          </a:prstGeom>
        </p:spPr>
      </p:pic>
      <p:pic>
        <p:nvPicPr>
          <p:cNvPr id="36" name="Picture 35" descr="A white line drawing of a document with a magnifying glass&#10;&#10;Description automatically generated with low confidence">
            <a:extLst>
              <a:ext uri="{FF2B5EF4-FFF2-40B4-BE49-F238E27FC236}">
                <a16:creationId xmlns:a16="http://schemas.microsoft.com/office/drawing/2014/main" id="{0FDBDEDA-F9A0-002F-9080-392A83D393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7967" y="1602831"/>
            <a:ext cx="1078883" cy="1078883"/>
          </a:xfrm>
          <a:prstGeom prst="rect">
            <a:avLst/>
          </a:prstGeom>
        </p:spPr>
      </p:pic>
      <p:pic>
        <p:nvPicPr>
          <p:cNvPr id="38" name="Picture 37" descr="A white line drawing of a light bulb and gears&#10;&#10;Description automatically generated with low confidence">
            <a:extLst>
              <a:ext uri="{FF2B5EF4-FFF2-40B4-BE49-F238E27FC236}">
                <a16:creationId xmlns:a16="http://schemas.microsoft.com/office/drawing/2014/main" id="{4B8B4949-DB3A-8CBD-9DA4-27C5CF384D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20026" y="1599969"/>
            <a:ext cx="1095447" cy="1095447"/>
          </a:xfrm>
          <a:prstGeom prst="rect">
            <a:avLst/>
          </a:prstGeom>
        </p:spPr>
      </p:pic>
    </p:spTree>
    <p:extLst>
      <p:ext uri="{BB962C8B-B14F-4D97-AF65-F5344CB8AC3E}">
        <p14:creationId xmlns:p14="http://schemas.microsoft.com/office/powerpoint/2010/main" val="34085509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05F8874-1D5A-C06C-DFF4-4A95548D4938}"/>
              </a:ext>
            </a:extLst>
          </p:cNvPr>
          <p:cNvSpPr>
            <a:spLocks noGrp="1"/>
          </p:cNvSpPr>
          <p:nvPr>
            <p:ph type="title"/>
          </p:nvPr>
        </p:nvSpPr>
        <p:spPr>
          <a:xfrm>
            <a:off x="407989" y="190500"/>
            <a:ext cx="8379752" cy="863600"/>
          </a:xfrm>
        </p:spPr>
        <p:txBody>
          <a:bodyPr>
            <a:normAutofit/>
          </a:bodyPr>
          <a:lstStyle/>
          <a:p>
            <a:r>
              <a:rPr lang="en-GB" sz="2300">
                <a:latin typeface="Arial" panose="020B0604020202020204" pitchFamily="34" charset="0"/>
                <a:cs typeface="Arial" panose="020B0604020202020204" pitchFamily="34" charset="0"/>
              </a:rPr>
              <a:t>Phase 2 tackled the final two steps of the four-stage approach to scope and define REVEAL </a:t>
            </a:r>
          </a:p>
        </p:txBody>
      </p:sp>
      <p:grpSp>
        <p:nvGrpSpPr>
          <p:cNvPr id="40" name="Group 39">
            <a:extLst>
              <a:ext uri="{FF2B5EF4-FFF2-40B4-BE49-F238E27FC236}">
                <a16:creationId xmlns:a16="http://schemas.microsoft.com/office/drawing/2014/main" id="{EEF37832-5F22-B32E-55B2-6F4861683C9D}"/>
              </a:ext>
            </a:extLst>
          </p:cNvPr>
          <p:cNvGrpSpPr/>
          <p:nvPr/>
        </p:nvGrpSpPr>
        <p:grpSpPr>
          <a:xfrm>
            <a:off x="9932125" y="1567092"/>
            <a:ext cx="1103864" cy="1103864"/>
            <a:chOff x="9932125" y="2046130"/>
            <a:chExt cx="1103864" cy="1103864"/>
          </a:xfrm>
          <a:solidFill>
            <a:srgbClr val="C2CD23"/>
          </a:solidFill>
        </p:grpSpPr>
        <p:sp>
          <p:nvSpPr>
            <p:cNvPr id="41" name="Oval 40">
              <a:extLst>
                <a:ext uri="{FF2B5EF4-FFF2-40B4-BE49-F238E27FC236}">
                  <a16:creationId xmlns:a16="http://schemas.microsoft.com/office/drawing/2014/main" id="{39904FBF-BC6A-B35F-3AF3-424B40BDAAF6}"/>
                </a:ext>
              </a:extLst>
            </p:cNvPr>
            <p:cNvSpPr/>
            <p:nvPr/>
          </p:nvSpPr>
          <p:spPr>
            <a:xfrm>
              <a:off x="9932125" y="2046130"/>
              <a:ext cx="1103864" cy="1103864"/>
            </a:xfrm>
            <a:prstGeom prst="ellipse">
              <a:avLst/>
            </a:prstGeom>
            <a:solidFill>
              <a:srgbClr val="FFBF2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rgbClr val="FFFFFF"/>
                </a:solidFill>
                <a:effectLst/>
                <a:uLnTx/>
                <a:uFillTx/>
                <a:latin typeface="HelveticaNeueLT Pro 55 Roman" panose="020B0604020202020204"/>
                <a:ea typeface="+mn-ea"/>
                <a:cs typeface="+mn-cs"/>
              </a:endParaRPr>
            </a:p>
          </p:txBody>
        </p:sp>
        <p:pic>
          <p:nvPicPr>
            <p:cNvPr id="42" name="Graphic 41" descr="Thumbs up sign with solid fill">
              <a:extLst>
                <a:ext uri="{FF2B5EF4-FFF2-40B4-BE49-F238E27FC236}">
                  <a16:creationId xmlns:a16="http://schemas.microsoft.com/office/drawing/2014/main" id="{44A66095-8FE5-1A10-8683-5BDB80DB7F4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127545" y="2241550"/>
              <a:ext cx="713024" cy="713024"/>
            </a:xfrm>
            <a:prstGeom prst="rect">
              <a:avLst/>
            </a:prstGeom>
          </p:spPr>
        </p:pic>
      </p:grpSp>
      <p:sp>
        <p:nvSpPr>
          <p:cNvPr id="43" name="Freeform: Shape 42">
            <a:extLst>
              <a:ext uri="{FF2B5EF4-FFF2-40B4-BE49-F238E27FC236}">
                <a16:creationId xmlns:a16="http://schemas.microsoft.com/office/drawing/2014/main" id="{506BDC5B-E488-6D47-E54A-69CF6E6C06DF}"/>
              </a:ext>
            </a:extLst>
          </p:cNvPr>
          <p:cNvSpPr/>
          <p:nvPr/>
        </p:nvSpPr>
        <p:spPr>
          <a:xfrm>
            <a:off x="9173513" y="2120230"/>
            <a:ext cx="2621089" cy="3859820"/>
          </a:xfrm>
          <a:custGeom>
            <a:avLst/>
            <a:gdLst>
              <a:gd name="connsiteX0" fmla="*/ 164002 w 2621089"/>
              <a:gd name="connsiteY0" fmla="*/ 0 h 3859820"/>
              <a:gd name="connsiteX1" fmla="*/ 661056 w 2621089"/>
              <a:gd name="connsiteY1" fmla="*/ 0 h 3859820"/>
              <a:gd name="connsiteX2" fmla="*/ 674132 w 2621089"/>
              <a:gd name="connsiteY2" fmla="*/ 129713 h 3859820"/>
              <a:gd name="connsiteX3" fmla="*/ 1310544 w 2621089"/>
              <a:gd name="connsiteY3" fmla="*/ 648404 h 3859820"/>
              <a:gd name="connsiteX4" fmla="*/ 1946956 w 2621089"/>
              <a:gd name="connsiteY4" fmla="*/ 129713 h 3859820"/>
              <a:gd name="connsiteX5" fmla="*/ 1960032 w 2621089"/>
              <a:gd name="connsiteY5" fmla="*/ 0 h 3859820"/>
              <a:gd name="connsiteX6" fmla="*/ 2457087 w 2621089"/>
              <a:gd name="connsiteY6" fmla="*/ 0 h 3859820"/>
              <a:gd name="connsiteX7" fmla="*/ 2621089 w 2621089"/>
              <a:gd name="connsiteY7" fmla="*/ 164002 h 3859820"/>
              <a:gd name="connsiteX8" fmla="*/ 2621089 w 2621089"/>
              <a:gd name="connsiteY8" fmla="*/ 3695818 h 3859820"/>
              <a:gd name="connsiteX9" fmla="*/ 2457087 w 2621089"/>
              <a:gd name="connsiteY9" fmla="*/ 3859820 h 3859820"/>
              <a:gd name="connsiteX10" fmla="*/ 164002 w 2621089"/>
              <a:gd name="connsiteY10" fmla="*/ 3859820 h 3859820"/>
              <a:gd name="connsiteX11" fmla="*/ 0 w 2621089"/>
              <a:gd name="connsiteY11" fmla="*/ 3695818 h 3859820"/>
              <a:gd name="connsiteX12" fmla="*/ 0 w 2621089"/>
              <a:gd name="connsiteY12" fmla="*/ 164002 h 3859820"/>
              <a:gd name="connsiteX13" fmla="*/ 164002 w 2621089"/>
              <a:gd name="connsiteY13" fmla="*/ 0 h 3859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21089" h="3859820">
                <a:moveTo>
                  <a:pt x="164002" y="0"/>
                </a:moveTo>
                <a:lnTo>
                  <a:pt x="661056" y="0"/>
                </a:lnTo>
                <a:lnTo>
                  <a:pt x="674132" y="129713"/>
                </a:lnTo>
                <a:cubicBezTo>
                  <a:pt x="734705" y="425730"/>
                  <a:pt x="996620" y="648404"/>
                  <a:pt x="1310544" y="648404"/>
                </a:cubicBezTo>
                <a:cubicBezTo>
                  <a:pt x="1624468" y="648404"/>
                  <a:pt x="1886383" y="425730"/>
                  <a:pt x="1946956" y="129713"/>
                </a:cubicBezTo>
                <a:lnTo>
                  <a:pt x="1960032" y="0"/>
                </a:lnTo>
                <a:lnTo>
                  <a:pt x="2457087" y="0"/>
                </a:lnTo>
                <a:cubicBezTo>
                  <a:pt x="2547663" y="0"/>
                  <a:pt x="2621089" y="73426"/>
                  <a:pt x="2621089" y="164002"/>
                </a:cubicBezTo>
                <a:lnTo>
                  <a:pt x="2621089" y="3695818"/>
                </a:lnTo>
                <a:cubicBezTo>
                  <a:pt x="2621089" y="3786394"/>
                  <a:pt x="2547663" y="3859820"/>
                  <a:pt x="2457087" y="3859820"/>
                </a:cubicBezTo>
                <a:lnTo>
                  <a:pt x="164002" y="3859820"/>
                </a:lnTo>
                <a:cubicBezTo>
                  <a:pt x="73426" y="3859820"/>
                  <a:pt x="0" y="3786394"/>
                  <a:pt x="0" y="3695818"/>
                </a:cubicBezTo>
                <a:lnTo>
                  <a:pt x="0" y="164002"/>
                </a:lnTo>
                <a:cubicBezTo>
                  <a:pt x="0" y="73426"/>
                  <a:pt x="73426" y="0"/>
                  <a:pt x="164002" y="0"/>
                </a:cubicBezTo>
                <a:close/>
              </a:path>
            </a:pathLst>
          </a:custGeom>
          <a:solidFill>
            <a:srgbClr val="FFFFFF"/>
          </a:solidFill>
          <a:ln w="28575" cap="flat" cmpd="sng" algn="ctr">
            <a:solidFill>
              <a:srgbClr val="FFBF22"/>
            </a:solid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HelveticaNeueLT Pro 55 Roman" panose="020B0604020202020204"/>
              <a:ea typeface="+mn-ea"/>
              <a:cs typeface="+mn-cs"/>
            </a:endParaRPr>
          </a:p>
        </p:txBody>
      </p:sp>
      <p:sp>
        <p:nvSpPr>
          <p:cNvPr id="44" name="Freeform: Shape 43">
            <a:extLst>
              <a:ext uri="{FF2B5EF4-FFF2-40B4-BE49-F238E27FC236}">
                <a16:creationId xmlns:a16="http://schemas.microsoft.com/office/drawing/2014/main" id="{3384C48C-0F14-BDD2-EF7C-256881370BD6}"/>
              </a:ext>
            </a:extLst>
          </p:cNvPr>
          <p:cNvSpPr/>
          <p:nvPr/>
        </p:nvSpPr>
        <p:spPr>
          <a:xfrm>
            <a:off x="6250713" y="2120230"/>
            <a:ext cx="2621089" cy="3859820"/>
          </a:xfrm>
          <a:custGeom>
            <a:avLst/>
            <a:gdLst>
              <a:gd name="connsiteX0" fmla="*/ 152443 w 2621089"/>
              <a:gd name="connsiteY0" fmla="*/ 0 h 3859820"/>
              <a:gd name="connsiteX1" fmla="*/ 661056 w 2621089"/>
              <a:gd name="connsiteY1" fmla="*/ 0 h 3859820"/>
              <a:gd name="connsiteX2" fmla="*/ 674132 w 2621089"/>
              <a:gd name="connsiteY2" fmla="*/ 129713 h 3859820"/>
              <a:gd name="connsiteX3" fmla="*/ 1310544 w 2621089"/>
              <a:gd name="connsiteY3" fmla="*/ 648404 h 3859820"/>
              <a:gd name="connsiteX4" fmla="*/ 1946957 w 2621089"/>
              <a:gd name="connsiteY4" fmla="*/ 129713 h 3859820"/>
              <a:gd name="connsiteX5" fmla="*/ 1960033 w 2621089"/>
              <a:gd name="connsiteY5" fmla="*/ 0 h 3859820"/>
              <a:gd name="connsiteX6" fmla="*/ 2468646 w 2621089"/>
              <a:gd name="connsiteY6" fmla="*/ 0 h 3859820"/>
              <a:gd name="connsiteX7" fmla="*/ 2621089 w 2621089"/>
              <a:gd name="connsiteY7" fmla="*/ 152443 h 3859820"/>
              <a:gd name="connsiteX8" fmla="*/ 2621089 w 2621089"/>
              <a:gd name="connsiteY8" fmla="*/ 3707377 h 3859820"/>
              <a:gd name="connsiteX9" fmla="*/ 2468646 w 2621089"/>
              <a:gd name="connsiteY9" fmla="*/ 3859820 h 3859820"/>
              <a:gd name="connsiteX10" fmla="*/ 152443 w 2621089"/>
              <a:gd name="connsiteY10" fmla="*/ 3859820 h 3859820"/>
              <a:gd name="connsiteX11" fmla="*/ 0 w 2621089"/>
              <a:gd name="connsiteY11" fmla="*/ 3707377 h 3859820"/>
              <a:gd name="connsiteX12" fmla="*/ 0 w 2621089"/>
              <a:gd name="connsiteY12" fmla="*/ 152443 h 3859820"/>
              <a:gd name="connsiteX13" fmla="*/ 152443 w 2621089"/>
              <a:gd name="connsiteY13" fmla="*/ 0 h 3859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21089" h="3859820">
                <a:moveTo>
                  <a:pt x="152443" y="0"/>
                </a:moveTo>
                <a:lnTo>
                  <a:pt x="661056" y="0"/>
                </a:lnTo>
                <a:lnTo>
                  <a:pt x="674132" y="129713"/>
                </a:lnTo>
                <a:cubicBezTo>
                  <a:pt x="734706" y="425730"/>
                  <a:pt x="996621" y="648404"/>
                  <a:pt x="1310544" y="648404"/>
                </a:cubicBezTo>
                <a:cubicBezTo>
                  <a:pt x="1624468" y="648404"/>
                  <a:pt x="1886383" y="425730"/>
                  <a:pt x="1946957" y="129713"/>
                </a:cubicBezTo>
                <a:lnTo>
                  <a:pt x="1960033" y="0"/>
                </a:lnTo>
                <a:lnTo>
                  <a:pt x="2468646" y="0"/>
                </a:lnTo>
                <a:cubicBezTo>
                  <a:pt x="2552838" y="0"/>
                  <a:pt x="2621089" y="68251"/>
                  <a:pt x="2621089" y="152443"/>
                </a:cubicBezTo>
                <a:lnTo>
                  <a:pt x="2621089" y="3707377"/>
                </a:lnTo>
                <a:cubicBezTo>
                  <a:pt x="2621089" y="3791569"/>
                  <a:pt x="2552838" y="3859820"/>
                  <a:pt x="2468646" y="3859820"/>
                </a:cubicBezTo>
                <a:lnTo>
                  <a:pt x="152443" y="3859820"/>
                </a:lnTo>
                <a:cubicBezTo>
                  <a:pt x="68251" y="3859820"/>
                  <a:pt x="0" y="3791569"/>
                  <a:pt x="0" y="3707377"/>
                </a:cubicBezTo>
                <a:lnTo>
                  <a:pt x="0" y="152443"/>
                </a:lnTo>
                <a:cubicBezTo>
                  <a:pt x="0" y="68251"/>
                  <a:pt x="68251" y="0"/>
                  <a:pt x="152443" y="0"/>
                </a:cubicBezTo>
                <a:close/>
              </a:path>
            </a:pathLst>
          </a:custGeom>
          <a:solidFill>
            <a:srgbClr val="FFFFFF"/>
          </a:solidFill>
          <a:ln w="28575" cap="flat" cmpd="sng" algn="ctr">
            <a:solidFill>
              <a:srgbClr val="FFBF22"/>
            </a:solid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HelveticaNeueLT Pro 55 Roman" panose="020B0604020202020204"/>
              <a:ea typeface="+mn-ea"/>
              <a:cs typeface="+mn-cs"/>
            </a:endParaRPr>
          </a:p>
        </p:txBody>
      </p:sp>
      <p:sp>
        <p:nvSpPr>
          <p:cNvPr id="45" name="Freeform: Shape 44">
            <a:extLst>
              <a:ext uri="{FF2B5EF4-FFF2-40B4-BE49-F238E27FC236}">
                <a16:creationId xmlns:a16="http://schemas.microsoft.com/office/drawing/2014/main" id="{8CF81B22-D5B6-E3AF-1044-AE2145648B8E}"/>
              </a:ext>
            </a:extLst>
          </p:cNvPr>
          <p:cNvSpPr/>
          <p:nvPr/>
        </p:nvSpPr>
        <p:spPr>
          <a:xfrm>
            <a:off x="3327913" y="2129854"/>
            <a:ext cx="2621089" cy="3859820"/>
          </a:xfrm>
          <a:custGeom>
            <a:avLst/>
            <a:gdLst>
              <a:gd name="connsiteX0" fmla="*/ 164002 w 2621089"/>
              <a:gd name="connsiteY0" fmla="*/ 0 h 3859820"/>
              <a:gd name="connsiteX1" fmla="*/ 661056 w 2621089"/>
              <a:gd name="connsiteY1" fmla="*/ 0 h 3859820"/>
              <a:gd name="connsiteX2" fmla="*/ 674132 w 2621089"/>
              <a:gd name="connsiteY2" fmla="*/ 129713 h 3859820"/>
              <a:gd name="connsiteX3" fmla="*/ 1310544 w 2621089"/>
              <a:gd name="connsiteY3" fmla="*/ 648404 h 3859820"/>
              <a:gd name="connsiteX4" fmla="*/ 1946956 w 2621089"/>
              <a:gd name="connsiteY4" fmla="*/ 129713 h 3859820"/>
              <a:gd name="connsiteX5" fmla="*/ 1960033 w 2621089"/>
              <a:gd name="connsiteY5" fmla="*/ 0 h 3859820"/>
              <a:gd name="connsiteX6" fmla="*/ 2457087 w 2621089"/>
              <a:gd name="connsiteY6" fmla="*/ 0 h 3859820"/>
              <a:gd name="connsiteX7" fmla="*/ 2621089 w 2621089"/>
              <a:gd name="connsiteY7" fmla="*/ 164002 h 3859820"/>
              <a:gd name="connsiteX8" fmla="*/ 2621089 w 2621089"/>
              <a:gd name="connsiteY8" fmla="*/ 3695818 h 3859820"/>
              <a:gd name="connsiteX9" fmla="*/ 2457087 w 2621089"/>
              <a:gd name="connsiteY9" fmla="*/ 3859820 h 3859820"/>
              <a:gd name="connsiteX10" fmla="*/ 164002 w 2621089"/>
              <a:gd name="connsiteY10" fmla="*/ 3859820 h 3859820"/>
              <a:gd name="connsiteX11" fmla="*/ 0 w 2621089"/>
              <a:gd name="connsiteY11" fmla="*/ 3695818 h 3859820"/>
              <a:gd name="connsiteX12" fmla="*/ 0 w 2621089"/>
              <a:gd name="connsiteY12" fmla="*/ 164002 h 3859820"/>
              <a:gd name="connsiteX13" fmla="*/ 164002 w 2621089"/>
              <a:gd name="connsiteY13" fmla="*/ 0 h 3859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21089" h="3859820">
                <a:moveTo>
                  <a:pt x="164002" y="0"/>
                </a:moveTo>
                <a:lnTo>
                  <a:pt x="661056" y="0"/>
                </a:lnTo>
                <a:lnTo>
                  <a:pt x="674132" y="129713"/>
                </a:lnTo>
                <a:cubicBezTo>
                  <a:pt x="734706" y="425730"/>
                  <a:pt x="996621" y="648404"/>
                  <a:pt x="1310544" y="648404"/>
                </a:cubicBezTo>
                <a:cubicBezTo>
                  <a:pt x="1624468" y="648404"/>
                  <a:pt x="1886383" y="425730"/>
                  <a:pt x="1946956" y="129713"/>
                </a:cubicBezTo>
                <a:lnTo>
                  <a:pt x="1960033" y="0"/>
                </a:lnTo>
                <a:lnTo>
                  <a:pt x="2457087" y="0"/>
                </a:lnTo>
                <a:cubicBezTo>
                  <a:pt x="2547663" y="0"/>
                  <a:pt x="2621089" y="73426"/>
                  <a:pt x="2621089" y="164002"/>
                </a:cubicBezTo>
                <a:lnTo>
                  <a:pt x="2621089" y="3695818"/>
                </a:lnTo>
                <a:cubicBezTo>
                  <a:pt x="2621089" y="3786394"/>
                  <a:pt x="2547663" y="3859820"/>
                  <a:pt x="2457087" y="3859820"/>
                </a:cubicBezTo>
                <a:lnTo>
                  <a:pt x="164002" y="3859820"/>
                </a:lnTo>
                <a:cubicBezTo>
                  <a:pt x="73426" y="3859820"/>
                  <a:pt x="0" y="3786394"/>
                  <a:pt x="0" y="3695818"/>
                </a:cubicBezTo>
                <a:lnTo>
                  <a:pt x="0" y="164002"/>
                </a:lnTo>
                <a:cubicBezTo>
                  <a:pt x="0" y="73426"/>
                  <a:pt x="73426" y="0"/>
                  <a:pt x="164002" y="0"/>
                </a:cubicBezTo>
                <a:close/>
              </a:path>
            </a:pathLst>
          </a:custGeom>
          <a:solidFill>
            <a:srgbClr val="FFFFFF"/>
          </a:solidFill>
          <a:ln w="28575" cap="flat" cmpd="sng" algn="ctr">
            <a:solidFill>
              <a:schemeClr val="bg2">
                <a:lumMod val="75000"/>
              </a:schemeClr>
            </a:solid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HelveticaNeueLT Pro 55 Roman" panose="020B0604020202020204"/>
              <a:ea typeface="+mn-ea"/>
              <a:cs typeface="+mn-cs"/>
            </a:endParaRPr>
          </a:p>
        </p:txBody>
      </p:sp>
      <p:sp>
        <p:nvSpPr>
          <p:cNvPr id="46" name="Freeform: Shape 45">
            <a:extLst>
              <a:ext uri="{FF2B5EF4-FFF2-40B4-BE49-F238E27FC236}">
                <a16:creationId xmlns:a16="http://schemas.microsoft.com/office/drawing/2014/main" id="{B2AFEB05-F2C1-0D27-A1E6-3E47678AE10A}"/>
              </a:ext>
            </a:extLst>
          </p:cNvPr>
          <p:cNvSpPr/>
          <p:nvPr/>
        </p:nvSpPr>
        <p:spPr>
          <a:xfrm>
            <a:off x="405113" y="2129854"/>
            <a:ext cx="2621089" cy="3859820"/>
          </a:xfrm>
          <a:custGeom>
            <a:avLst/>
            <a:gdLst>
              <a:gd name="connsiteX0" fmla="*/ 175587 w 2621089"/>
              <a:gd name="connsiteY0" fmla="*/ 0 h 3859820"/>
              <a:gd name="connsiteX1" fmla="*/ 661056 w 2621089"/>
              <a:gd name="connsiteY1" fmla="*/ 0 h 3859820"/>
              <a:gd name="connsiteX2" fmla="*/ 674132 w 2621089"/>
              <a:gd name="connsiteY2" fmla="*/ 129713 h 3859820"/>
              <a:gd name="connsiteX3" fmla="*/ 1310544 w 2621089"/>
              <a:gd name="connsiteY3" fmla="*/ 648404 h 3859820"/>
              <a:gd name="connsiteX4" fmla="*/ 1946956 w 2621089"/>
              <a:gd name="connsiteY4" fmla="*/ 129713 h 3859820"/>
              <a:gd name="connsiteX5" fmla="*/ 1960033 w 2621089"/>
              <a:gd name="connsiteY5" fmla="*/ 0 h 3859820"/>
              <a:gd name="connsiteX6" fmla="*/ 2445502 w 2621089"/>
              <a:gd name="connsiteY6" fmla="*/ 0 h 3859820"/>
              <a:gd name="connsiteX7" fmla="*/ 2621089 w 2621089"/>
              <a:gd name="connsiteY7" fmla="*/ 175587 h 3859820"/>
              <a:gd name="connsiteX8" fmla="*/ 2621089 w 2621089"/>
              <a:gd name="connsiteY8" fmla="*/ 3684233 h 3859820"/>
              <a:gd name="connsiteX9" fmla="*/ 2445502 w 2621089"/>
              <a:gd name="connsiteY9" fmla="*/ 3859820 h 3859820"/>
              <a:gd name="connsiteX10" fmla="*/ 175587 w 2621089"/>
              <a:gd name="connsiteY10" fmla="*/ 3859820 h 3859820"/>
              <a:gd name="connsiteX11" fmla="*/ 0 w 2621089"/>
              <a:gd name="connsiteY11" fmla="*/ 3684233 h 3859820"/>
              <a:gd name="connsiteX12" fmla="*/ 0 w 2621089"/>
              <a:gd name="connsiteY12" fmla="*/ 175587 h 3859820"/>
              <a:gd name="connsiteX13" fmla="*/ 175587 w 2621089"/>
              <a:gd name="connsiteY13" fmla="*/ 0 h 3859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21089" h="3859820">
                <a:moveTo>
                  <a:pt x="175587" y="0"/>
                </a:moveTo>
                <a:lnTo>
                  <a:pt x="661056" y="0"/>
                </a:lnTo>
                <a:lnTo>
                  <a:pt x="674132" y="129713"/>
                </a:lnTo>
                <a:cubicBezTo>
                  <a:pt x="734706" y="425730"/>
                  <a:pt x="996620" y="648404"/>
                  <a:pt x="1310544" y="648404"/>
                </a:cubicBezTo>
                <a:cubicBezTo>
                  <a:pt x="1624468" y="648404"/>
                  <a:pt x="1886383" y="425730"/>
                  <a:pt x="1946956" y="129713"/>
                </a:cubicBezTo>
                <a:lnTo>
                  <a:pt x="1960033" y="0"/>
                </a:lnTo>
                <a:lnTo>
                  <a:pt x="2445502" y="0"/>
                </a:lnTo>
                <a:cubicBezTo>
                  <a:pt x="2542476" y="0"/>
                  <a:pt x="2621089" y="78613"/>
                  <a:pt x="2621089" y="175587"/>
                </a:cubicBezTo>
                <a:lnTo>
                  <a:pt x="2621089" y="3684233"/>
                </a:lnTo>
                <a:cubicBezTo>
                  <a:pt x="2621089" y="3781207"/>
                  <a:pt x="2542476" y="3859820"/>
                  <a:pt x="2445502" y="3859820"/>
                </a:cubicBezTo>
                <a:lnTo>
                  <a:pt x="175587" y="3859820"/>
                </a:lnTo>
                <a:cubicBezTo>
                  <a:pt x="78613" y="3859820"/>
                  <a:pt x="0" y="3781207"/>
                  <a:pt x="0" y="3684233"/>
                </a:cubicBezTo>
                <a:lnTo>
                  <a:pt x="0" y="175587"/>
                </a:lnTo>
                <a:cubicBezTo>
                  <a:pt x="0" y="78613"/>
                  <a:pt x="78613" y="0"/>
                  <a:pt x="175587" y="0"/>
                </a:cubicBezTo>
                <a:close/>
              </a:path>
            </a:pathLst>
          </a:custGeom>
          <a:solidFill>
            <a:srgbClr val="FFFFFF"/>
          </a:solidFill>
          <a:ln w="28575" cap="flat" cmpd="sng" algn="ctr">
            <a:solidFill>
              <a:schemeClr val="bg2">
                <a:lumMod val="75000"/>
              </a:schemeClr>
            </a:solid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HelveticaNeueLT Pro 55 Roman" panose="020B0604020202020204"/>
              <a:ea typeface="+mn-ea"/>
              <a:cs typeface="+mn-cs"/>
            </a:endParaRPr>
          </a:p>
        </p:txBody>
      </p:sp>
      <p:sp>
        <p:nvSpPr>
          <p:cNvPr id="47" name="Rectangle 46">
            <a:extLst>
              <a:ext uri="{FF2B5EF4-FFF2-40B4-BE49-F238E27FC236}">
                <a16:creationId xmlns:a16="http://schemas.microsoft.com/office/drawing/2014/main" id="{B29BB3EE-90E3-7FD5-1E72-34BE305B39B1}"/>
              </a:ext>
            </a:extLst>
          </p:cNvPr>
          <p:cNvSpPr/>
          <p:nvPr/>
        </p:nvSpPr>
        <p:spPr>
          <a:xfrm>
            <a:off x="459900" y="3028621"/>
            <a:ext cx="2509200" cy="2646878"/>
          </a:xfrm>
          <a:prstGeom prst="rect">
            <a:avLst/>
          </a:prstGeom>
          <a:ln>
            <a:noFill/>
          </a:ln>
        </p:spPr>
        <p:txBody>
          <a:bodyPr wrap="square">
            <a:spAutoFit/>
          </a:bodyPr>
          <a:lstStyle/>
          <a:p>
            <a:pPr marL="0" marR="0" lvl="0" indent="0" algn="ctr" defTabSz="914400" rtl="0" eaLnBrk="1" fontAlgn="auto" latinLnBrk="0" hangingPunct="1">
              <a:lnSpc>
                <a:spcPct val="100000"/>
              </a:lnSpc>
              <a:spcBef>
                <a:spcPts val="2400"/>
              </a:spcBef>
              <a:spcAft>
                <a:spcPts val="0"/>
              </a:spcAft>
              <a:buClrTx/>
              <a:buSzTx/>
              <a:buFontTx/>
              <a:buNone/>
              <a:tabLst/>
              <a:defRPr/>
            </a:pPr>
            <a:r>
              <a:rPr kumimoji="0" lang="en-GB" sz="1800" b="1" i="0" u="none" strike="noStrike" kern="1200" cap="none" spc="0" normalizeH="0" baseline="0" noProof="0">
                <a:ln>
                  <a:noFill/>
                </a:ln>
                <a:solidFill>
                  <a:srgbClr val="B1B1B1"/>
                </a:solidFill>
                <a:effectLst/>
                <a:uLnTx/>
                <a:uFillTx/>
                <a:latin typeface="HelveticaNeueLT Pro 55 Roman" panose="020B0604020202020204"/>
                <a:ea typeface="Calibri" panose="020F0502020204030204" pitchFamily="34" charset="0"/>
                <a:cs typeface="Times New Roman" panose="02020603050405020304" pitchFamily="18" charset="0"/>
              </a:rPr>
              <a:t>EXPLORE </a:t>
            </a:r>
          </a:p>
          <a:p>
            <a:pPr marL="0" marR="0" lvl="0" indent="0" algn="ctr" defTabSz="914400" rtl="0" eaLnBrk="1" fontAlgn="auto" latinLnBrk="0" hangingPunct="1">
              <a:lnSpc>
                <a:spcPct val="100000"/>
              </a:lnSpc>
              <a:spcBef>
                <a:spcPts val="2400"/>
              </a:spcBef>
              <a:spcAft>
                <a:spcPts val="0"/>
              </a:spcAft>
              <a:buClrTx/>
              <a:buSzTx/>
              <a:buFontTx/>
              <a:buNone/>
              <a:tabLst/>
              <a:defRPr/>
            </a:pPr>
            <a:r>
              <a:rPr kumimoji="0" lang="en-GB" sz="1600" b="0" i="0" u="none" strike="noStrike" kern="1200" cap="none" spc="0" normalizeH="0" baseline="0" noProof="0">
                <a:ln>
                  <a:noFill/>
                </a:ln>
                <a:solidFill>
                  <a:srgbClr val="B1B1B1"/>
                </a:solidFill>
                <a:effectLst/>
                <a:uLnTx/>
                <a:uFillTx/>
                <a:latin typeface="HelveticaNeueLT Pro 55 Roman" panose="020B0604020202020204"/>
                <a:ea typeface="Calibri" panose="020F0502020204030204" pitchFamily="34" charset="0"/>
                <a:cs typeface="Times New Roman" panose="02020603050405020304" pitchFamily="18" charset="0"/>
              </a:rPr>
              <a:t>Understand problems faced in past trials</a:t>
            </a:r>
            <a:br>
              <a:rPr kumimoji="0" lang="en-GB" sz="1600" b="0" i="0" u="none" strike="noStrike" kern="1200" cap="none" spc="0" normalizeH="0" baseline="0" noProof="0">
                <a:ln>
                  <a:noFill/>
                </a:ln>
                <a:solidFill>
                  <a:srgbClr val="B1B1B1"/>
                </a:solidFill>
                <a:effectLst/>
                <a:uLnTx/>
                <a:uFillTx/>
                <a:latin typeface="HelveticaNeueLT Pro 55 Roman" panose="020B0604020202020204"/>
                <a:ea typeface="Calibri" panose="020F0502020204030204" pitchFamily="34" charset="0"/>
                <a:cs typeface="Times New Roman" panose="02020603050405020304" pitchFamily="18" charset="0"/>
              </a:rPr>
            </a:br>
            <a:br>
              <a:rPr kumimoji="0" lang="en-GB" sz="1600" b="0" i="0" u="none" strike="noStrike" kern="1200" cap="none" spc="0" normalizeH="0" baseline="0" noProof="0">
                <a:ln>
                  <a:noFill/>
                </a:ln>
                <a:solidFill>
                  <a:srgbClr val="B1B1B1"/>
                </a:solidFill>
                <a:effectLst/>
                <a:uLnTx/>
                <a:uFillTx/>
                <a:latin typeface="HelveticaNeueLT Pro 55 Roman" panose="020B0604020202020204"/>
                <a:ea typeface="Calibri" panose="020F0502020204030204" pitchFamily="34" charset="0"/>
                <a:cs typeface="Times New Roman" panose="02020603050405020304" pitchFamily="18" charset="0"/>
              </a:rPr>
            </a:br>
            <a:r>
              <a:rPr kumimoji="0" lang="en-GB" sz="1600" b="0" i="0" u="none" strike="noStrike" kern="1200" cap="none" spc="0" normalizeH="0" baseline="0" noProof="0">
                <a:ln>
                  <a:noFill/>
                </a:ln>
                <a:solidFill>
                  <a:srgbClr val="B1B1B1"/>
                </a:solidFill>
                <a:effectLst/>
                <a:uLnTx/>
                <a:uFillTx/>
                <a:latin typeface="HelveticaNeueLT Pro 55 Roman" panose="020B0604020202020204"/>
                <a:ea typeface="Calibri" panose="020F0502020204030204" pitchFamily="34" charset="0"/>
                <a:cs typeface="Times New Roman" panose="02020603050405020304" pitchFamily="18" charset="0"/>
              </a:rPr>
              <a:t>Explore regulatory limitations &amp; barriers to innovation</a:t>
            </a:r>
            <a:br>
              <a:rPr kumimoji="0" lang="en-GB" sz="1600" b="0" i="0" u="none" strike="noStrike" kern="1200" cap="none" spc="0" normalizeH="0" baseline="0" noProof="0">
                <a:ln>
                  <a:noFill/>
                </a:ln>
                <a:solidFill>
                  <a:srgbClr val="B1B1B1"/>
                </a:solidFill>
                <a:effectLst/>
                <a:uLnTx/>
                <a:uFillTx/>
                <a:latin typeface="HelveticaNeueLT Pro 55 Roman" panose="020B0604020202020204"/>
                <a:ea typeface="Calibri" panose="020F0502020204030204" pitchFamily="34" charset="0"/>
                <a:cs typeface="Times New Roman" panose="02020603050405020304" pitchFamily="18" charset="0"/>
              </a:rPr>
            </a:br>
            <a:br>
              <a:rPr kumimoji="0" lang="en-GB" sz="1600" b="0" i="0" u="none" strike="noStrike" kern="1200" cap="none" spc="0" normalizeH="0" baseline="0" noProof="0">
                <a:ln>
                  <a:noFill/>
                </a:ln>
                <a:solidFill>
                  <a:srgbClr val="B1B1B1"/>
                </a:solidFill>
                <a:effectLst/>
                <a:uLnTx/>
                <a:uFillTx/>
                <a:latin typeface="HelveticaNeueLT Pro 55 Roman" panose="020B0604020202020204"/>
                <a:ea typeface="Calibri" panose="020F0502020204030204" pitchFamily="34" charset="0"/>
                <a:cs typeface="Times New Roman" panose="02020603050405020304" pitchFamily="18" charset="0"/>
              </a:rPr>
            </a:br>
            <a:r>
              <a:rPr kumimoji="0" lang="en-GB" sz="1600" b="0" i="0" u="none" strike="noStrike" kern="1200" cap="none" spc="0" normalizeH="0" baseline="0" noProof="0">
                <a:ln>
                  <a:noFill/>
                </a:ln>
                <a:solidFill>
                  <a:srgbClr val="B1B1B1"/>
                </a:solidFill>
                <a:effectLst/>
                <a:uLnTx/>
                <a:uFillTx/>
                <a:latin typeface="HelveticaNeueLT Pro 55 Roman" panose="020B0604020202020204"/>
                <a:ea typeface="Calibri" panose="020F0502020204030204" pitchFamily="34" charset="0"/>
                <a:cs typeface="Times New Roman" panose="02020603050405020304" pitchFamily="18" charset="0"/>
              </a:rPr>
              <a:t>Define the future vision</a:t>
            </a:r>
          </a:p>
        </p:txBody>
      </p:sp>
      <p:sp>
        <p:nvSpPr>
          <p:cNvPr id="48" name="Rectangle 47">
            <a:extLst>
              <a:ext uri="{FF2B5EF4-FFF2-40B4-BE49-F238E27FC236}">
                <a16:creationId xmlns:a16="http://schemas.microsoft.com/office/drawing/2014/main" id="{B6245EEE-F6F8-938B-7CCD-955631796563}"/>
              </a:ext>
            </a:extLst>
          </p:cNvPr>
          <p:cNvSpPr/>
          <p:nvPr/>
        </p:nvSpPr>
        <p:spPr>
          <a:xfrm>
            <a:off x="3382700" y="3028621"/>
            <a:ext cx="2509200" cy="2646878"/>
          </a:xfrm>
          <a:prstGeom prst="rect">
            <a:avLst/>
          </a:prstGeom>
          <a:ln>
            <a:noFill/>
          </a:ln>
        </p:spPr>
        <p:txBody>
          <a:bodyPr wrap="square">
            <a:spAutoFit/>
          </a:bodyPr>
          <a:lstStyle/>
          <a:p>
            <a:pPr marL="0" marR="0" lvl="0" indent="0" algn="ctr" defTabSz="914400" rtl="0" eaLnBrk="1" fontAlgn="auto" latinLnBrk="0" hangingPunct="1">
              <a:lnSpc>
                <a:spcPct val="100000"/>
              </a:lnSpc>
              <a:spcBef>
                <a:spcPts val="2400"/>
              </a:spcBef>
              <a:spcAft>
                <a:spcPts val="0"/>
              </a:spcAft>
              <a:buClrTx/>
              <a:buSzTx/>
              <a:buFontTx/>
              <a:buNone/>
              <a:tabLst/>
              <a:defRPr/>
            </a:pPr>
            <a:r>
              <a:rPr kumimoji="0" lang="en-GB" sz="1800" b="1" i="0" u="none" strike="noStrike" kern="1200" cap="none" spc="0" normalizeH="0" baseline="0" noProof="0">
                <a:ln>
                  <a:noFill/>
                </a:ln>
                <a:solidFill>
                  <a:srgbClr val="B1B1B1"/>
                </a:solidFill>
                <a:effectLst/>
                <a:uLnTx/>
                <a:uFillTx/>
                <a:latin typeface="HelveticaNeueLT Pro 55 Roman" panose="020B0604020202020204"/>
                <a:ea typeface="Calibri" panose="020F0502020204030204" pitchFamily="34" charset="0"/>
                <a:cs typeface="Times New Roman" panose="02020603050405020304" pitchFamily="18" charset="0"/>
              </a:rPr>
              <a:t>SCOPE </a:t>
            </a:r>
          </a:p>
          <a:p>
            <a:pPr marL="0" marR="0" lvl="0" indent="0" algn="ctr" defTabSz="914400" rtl="0" eaLnBrk="1" fontAlgn="auto" latinLnBrk="0" hangingPunct="1">
              <a:lnSpc>
                <a:spcPct val="100000"/>
              </a:lnSpc>
              <a:spcBef>
                <a:spcPts val="2400"/>
              </a:spcBef>
              <a:spcAft>
                <a:spcPts val="0"/>
              </a:spcAft>
              <a:buClrTx/>
              <a:buSzTx/>
              <a:buFontTx/>
              <a:buNone/>
              <a:tabLst/>
              <a:defRPr/>
            </a:pPr>
            <a:r>
              <a:rPr kumimoji="0" lang="en-GB" sz="1600" b="0" i="0" u="none" strike="noStrike" kern="1200" cap="none" spc="0" normalizeH="0" baseline="0" noProof="0">
                <a:ln>
                  <a:noFill/>
                </a:ln>
                <a:solidFill>
                  <a:srgbClr val="B1B1B1"/>
                </a:solidFill>
                <a:effectLst/>
                <a:uLnTx/>
                <a:uFillTx/>
                <a:latin typeface="HelveticaNeueLT Pro 55 Roman" panose="020B0604020202020204"/>
                <a:ea typeface="Calibri" panose="020F0502020204030204" pitchFamily="34" charset="0"/>
                <a:cs typeface="Times New Roman" panose="02020603050405020304" pitchFamily="18" charset="0"/>
              </a:rPr>
              <a:t>Define the capabilities of REVEAL</a:t>
            </a:r>
            <a:br>
              <a:rPr kumimoji="0" lang="en-GB" sz="1600" b="0" i="0" u="none" strike="noStrike" kern="1200" cap="none" spc="0" normalizeH="0" baseline="0" noProof="0">
                <a:ln>
                  <a:noFill/>
                </a:ln>
                <a:solidFill>
                  <a:srgbClr val="B1B1B1"/>
                </a:solidFill>
                <a:effectLst/>
                <a:uLnTx/>
                <a:uFillTx/>
                <a:latin typeface="HelveticaNeueLT Pro 55 Roman" panose="020B0604020202020204"/>
                <a:ea typeface="Calibri" panose="020F0502020204030204" pitchFamily="34" charset="0"/>
                <a:cs typeface="Times New Roman" panose="02020603050405020304" pitchFamily="18" charset="0"/>
              </a:rPr>
            </a:br>
            <a:br>
              <a:rPr kumimoji="0" lang="en-GB" sz="1600" b="0" i="0" u="none" strike="noStrike" kern="1200" cap="none" spc="0" normalizeH="0" baseline="0" noProof="0">
                <a:ln>
                  <a:noFill/>
                </a:ln>
                <a:solidFill>
                  <a:srgbClr val="B1B1B1"/>
                </a:solidFill>
                <a:effectLst/>
                <a:uLnTx/>
                <a:uFillTx/>
                <a:latin typeface="HelveticaNeueLT Pro 55 Roman" panose="020B0604020202020204"/>
                <a:ea typeface="Calibri" panose="020F0502020204030204" pitchFamily="34" charset="0"/>
                <a:cs typeface="Times New Roman" panose="02020603050405020304" pitchFamily="18" charset="0"/>
              </a:rPr>
            </a:br>
            <a:r>
              <a:rPr kumimoji="0" lang="en-GB" sz="1600" b="0" i="0" u="none" strike="noStrike" kern="1200" cap="none" spc="0" normalizeH="0" baseline="0" noProof="0">
                <a:ln>
                  <a:noFill/>
                </a:ln>
                <a:solidFill>
                  <a:srgbClr val="B1B1B1"/>
                </a:solidFill>
                <a:effectLst/>
                <a:uLnTx/>
                <a:uFillTx/>
                <a:latin typeface="HelveticaNeueLT Pro 55 Roman" panose="020B0604020202020204"/>
                <a:ea typeface="Calibri" panose="020F0502020204030204" pitchFamily="34" charset="0"/>
                <a:cs typeface="Times New Roman" panose="02020603050405020304" pitchFamily="18" charset="0"/>
              </a:rPr>
              <a:t>Understand REVEAL’s positioning with other business areas</a:t>
            </a:r>
            <a:br>
              <a:rPr kumimoji="0" lang="en-GB" sz="1600" b="0" i="0" u="none" strike="noStrike" kern="1200" cap="none" spc="0" normalizeH="0" baseline="0" noProof="0">
                <a:ln>
                  <a:noFill/>
                </a:ln>
                <a:solidFill>
                  <a:srgbClr val="B1B1B1"/>
                </a:solidFill>
                <a:effectLst/>
                <a:uLnTx/>
                <a:uFillTx/>
                <a:latin typeface="HelveticaNeueLT Pro 55 Roman" panose="020B0604020202020204"/>
                <a:ea typeface="Calibri" panose="020F0502020204030204" pitchFamily="34" charset="0"/>
                <a:cs typeface="Times New Roman" panose="02020603050405020304" pitchFamily="18" charset="0"/>
              </a:rPr>
            </a:br>
            <a:br>
              <a:rPr kumimoji="0" lang="en-GB" sz="1600" b="0" i="0" u="none" strike="noStrike" kern="1200" cap="none" spc="0" normalizeH="0" baseline="0" noProof="0">
                <a:ln>
                  <a:noFill/>
                </a:ln>
                <a:solidFill>
                  <a:srgbClr val="B1B1B1"/>
                </a:solidFill>
                <a:effectLst/>
                <a:uLnTx/>
                <a:uFillTx/>
                <a:latin typeface="HelveticaNeueLT Pro 55 Roman" panose="020B0604020202020204"/>
                <a:ea typeface="Calibri" panose="020F0502020204030204" pitchFamily="34" charset="0"/>
                <a:cs typeface="Times New Roman" panose="02020603050405020304" pitchFamily="18" charset="0"/>
              </a:rPr>
            </a:br>
            <a:r>
              <a:rPr kumimoji="0" lang="en-GB" sz="1600" b="0" i="0" u="none" strike="noStrike" kern="1200" cap="none" spc="0" normalizeH="0" baseline="0" noProof="0">
                <a:ln>
                  <a:noFill/>
                </a:ln>
                <a:solidFill>
                  <a:srgbClr val="B1B1B1"/>
                </a:solidFill>
                <a:effectLst/>
                <a:uLnTx/>
                <a:uFillTx/>
                <a:latin typeface="HelveticaNeueLT Pro 55 Roman" panose="020B0604020202020204"/>
                <a:ea typeface="Calibri" panose="020F0502020204030204" pitchFamily="34" charset="0"/>
                <a:cs typeface="Times New Roman" panose="02020603050405020304" pitchFamily="18" charset="0"/>
              </a:rPr>
              <a:t>Define success factors</a:t>
            </a:r>
          </a:p>
        </p:txBody>
      </p:sp>
      <p:sp>
        <p:nvSpPr>
          <p:cNvPr id="49" name="Rectangle 48">
            <a:extLst>
              <a:ext uri="{FF2B5EF4-FFF2-40B4-BE49-F238E27FC236}">
                <a16:creationId xmlns:a16="http://schemas.microsoft.com/office/drawing/2014/main" id="{A42F5EF8-2EE1-BE25-E442-7B60F0F8768B}"/>
              </a:ext>
            </a:extLst>
          </p:cNvPr>
          <p:cNvSpPr/>
          <p:nvPr/>
        </p:nvSpPr>
        <p:spPr>
          <a:xfrm>
            <a:off x="6302800" y="3018997"/>
            <a:ext cx="2509200" cy="2400657"/>
          </a:xfrm>
          <a:prstGeom prst="rect">
            <a:avLst/>
          </a:prstGeom>
        </p:spPr>
        <p:txBody>
          <a:bodyPr wrap="square">
            <a:spAutoFit/>
          </a:bodyPr>
          <a:lstStyle/>
          <a:p>
            <a:pPr marL="0" marR="0" lvl="0" indent="0" algn="ctr" defTabSz="914400" rtl="0" eaLnBrk="1" fontAlgn="auto" latinLnBrk="0" hangingPunct="1">
              <a:lnSpc>
                <a:spcPct val="100000"/>
              </a:lnSpc>
              <a:spcBef>
                <a:spcPts val="2400"/>
              </a:spcBef>
              <a:spcAft>
                <a:spcPts val="0"/>
              </a:spcAft>
              <a:buClrTx/>
              <a:buSzTx/>
              <a:buFontTx/>
              <a:buNone/>
              <a:tabLst/>
              <a:defRPr/>
            </a:pPr>
            <a:r>
              <a:rPr kumimoji="0" lang="en-GB" sz="1800" b="1" i="0" u="none" strike="noStrike" kern="1200" cap="none" spc="0" normalizeH="0" baseline="0" noProof="0">
                <a:ln>
                  <a:noFill/>
                </a:ln>
                <a:solidFill>
                  <a:srgbClr val="5B9BD5">
                    <a:lumMod val="50000"/>
                  </a:srgbClr>
                </a:solidFill>
                <a:effectLst/>
                <a:uLnTx/>
                <a:uFillTx/>
                <a:latin typeface="HelveticaNeueLT Pro 55 Roman" panose="020B0604020202020204"/>
                <a:ea typeface="Calibri" panose="020F0502020204030204" pitchFamily="34" charset="0"/>
                <a:cs typeface="Times New Roman" panose="02020603050405020304" pitchFamily="18" charset="0"/>
              </a:rPr>
              <a:t>REFINE </a:t>
            </a:r>
          </a:p>
          <a:p>
            <a:pPr marL="0" marR="0" lvl="0" indent="0" algn="ctr" defTabSz="914400" rtl="0" eaLnBrk="1" fontAlgn="auto" latinLnBrk="0" hangingPunct="1">
              <a:lnSpc>
                <a:spcPct val="100000"/>
              </a:lnSpc>
              <a:spcBef>
                <a:spcPts val="240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HelveticaNeueLT Pro 55 Roman" panose="020B0604020202020204"/>
                <a:ea typeface="Calibri" panose="020F0502020204030204" pitchFamily="34" charset="0"/>
                <a:cs typeface="Times New Roman" panose="02020603050405020304" pitchFamily="18" charset="0"/>
              </a:rPr>
              <a:t>Create potential solution options</a:t>
            </a:r>
            <a:br>
              <a:rPr kumimoji="0" lang="en-GB" sz="1600" b="0" i="0" u="none" strike="noStrike" kern="1200" cap="none" spc="0" normalizeH="0" baseline="0" noProof="0">
                <a:ln>
                  <a:noFill/>
                </a:ln>
                <a:solidFill>
                  <a:prstClr val="black"/>
                </a:solidFill>
                <a:effectLst/>
                <a:uLnTx/>
                <a:uFillTx/>
                <a:latin typeface="HelveticaNeueLT Pro 55 Roman" panose="020B0604020202020204"/>
                <a:ea typeface="Calibri" panose="020F0502020204030204" pitchFamily="34" charset="0"/>
                <a:cs typeface="Times New Roman" panose="02020603050405020304" pitchFamily="18" charset="0"/>
              </a:rPr>
            </a:br>
            <a:br>
              <a:rPr kumimoji="0" lang="en-GB" sz="1600" b="0" i="0" u="none" strike="noStrike" kern="1200" cap="none" spc="0" normalizeH="0" baseline="0" noProof="0">
                <a:ln>
                  <a:noFill/>
                </a:ln>
                <a:solidFill>
                  <a:prstClr val="black"/>
                </a:solidFill>
                <a:effectLst/>
                <a:uLnTx/>
                <a:uFillTx/>
                <a:latin typeface="HelveticaNeueLT Pro 55 Roman" panose="020B0604020202020204"/>
                <a:ea typeface="Calibri" panose="020F0502020204030204" pitchFamily="34" charset="0"/>
                <a:cs typeface="Times New Roman" panose="02020603050405020304" pitchFamily="18" charset="0"/>
              </a:rPr>
            </a:br>
            <a:r>
              <a:rPr kumimoji="0" lang="en-GB" sz="1600" b="0" i="0" u="none" strike="noStrike" kern="1200" cap="none" spc="0" normalizeH="0" baseline="0" noProof="0">
                <a:ln>
                  <a:noFill/>
                </a:ln>
                <a:solidFill>
                  <a:prstClr val="black"/>
                </a:solidFill>
                <a:effectLst/>
                <a:uLnTx/>
                <a:uFillTx/>
                <a:latin typeface="HelveticaNeueLT Pro 55 Roman" panose="020B0604020202020204"/>
                <a:ea typeface="Calibri" panose="020F0502020204030204" pitchFamily="34" charset="0"/>
                <a:cs typeface="Times New Roman" panose="02020603050405020304" pitchFamily="18" charset="0"/>
              </a:rPr>
              <a:t>Define our value case</a:t>
            </a:r>
            <a:br>
              <a:rPr kumimoji="0" lang="en-GB" sz="1600" b="0" i="0" u="none" strike="noStrike" kern="1200" cap="none" spc="0" normalizeH="0" baseline="0" noProof="0">
                <a:ln>
                  <a:noFill/>
                </a:ln>
                <a:solidFill>
                  <a:prstClr val="black"/>
                </a:solidFill>
                <a:effectLst/>
                <a:uLnTx/>
                <a:uFillTx/>
                <a:latin typeface="HelveticaNeueLT Pro 55 Roman" panose="020B0604020202020204"/>
                <a:ea typeface="Calibri" panose="020F0502020204030204" pitchFamily="34" charset="0"/>
                <a:cs typeface="Times New Roman" panose="02020603050405020304" pitchFamily="18" charset="0"/>
              </a:rPr>
            </a:br>
            <a:br>
              <a:rPr kumimoji="0" lang="en-GB" sz="1600" b="0" i="0" u="none" strike="noStrike" kern="1200" cap="none" spc="0" normalizeH="0" baseline="0" noProof="0">
                <a:ln>
                  <a:noFill/>
                </a:ln>
                <a:solidFill>
                  <a:prstClr val="black"/>
                </a:solidFill>
                <a:effectLst/>
                <a:uLnTx/>
                <a:uFillTx/>
                <a:latin typeface="HelveticaNeueLT Pro 55 Roman" panose="020B0604020202020204"/>
                <a:ea typeface="Calibri" panose="020F0502020204030204" pitchFamily="34" charset="0"/>
                <a:cs typeface="Times New Roman" panose="02020603050405020304" pitchFamily="18" charset="0"/>
              </a:rPr>
            </a:br>
            <a:r>
              <a:rPr kumimoji="0" lang="en-GB" sz="1600" b="0" i="0" u="none" strike="noStrike" kern="1200" cap="none" spc="0" normalizeH="0" baseline="0" noProof="0">
                <a:ln>
                  <a:noFill/>
                </a:ln>
                <a:solidFill>
                  <a:prstClr val="black"/>
                </a:solidFill>
                <a:effectLst/>
                <a:uLnTx/>
                <a:uFillTx/>
                <a:latin typeface="HelveticaNeueLT Pro 55 Roman" panose="020B0604020202020204"/>
                <a:ea typeface="Calibri" panose="020F0502020204030204" pitchFamily="34" charset="0"/>
                <a:cs typeface="Times New Roman" panose="02020603050405020304" pitchFamily="18" charset="0"/>
              </a:rPr>
              <a:t>Provide short &amp; long-term scope options</a:t>
            </a:r>
          </a:p>
        </p:txBody>
      </p:sp>
      <p:sp>
        <p:nvSpPr>
          <p:cNvPr id="50" name="Rectangle 49">
            <a:extLst>
              <a:ext uri="{FF2B5EF4-FFF2-40B4-BE49-F238E27FC236}">
                <a16:creationId xmlns:a16="http://schemas.microsoft.com/office/drawing/2014/main" id="{2B85940B-719E-E9EF-6C45-2A5A31C08AA9}"/>
              </a:ext>
            </a:extLst>
          </p:cNvPr>
          <p:cNvSpPr/>
          <p:nvPr/>
        </p:nvSpPr>
        <p:spPr>
          <a:xfrm>
            <a:off x="9228300" y="3018997"/>
            <a:ext cx="2509200" cy="2400657"/>
          </a:xfrm>
          <a:prstGeom prst="rect">
            <a:avLst/>
          </a:prstGeom>
        </p:spPr>
        <p:txBody>
          <a:bodyPr wrap="square">
            <a:spAutoFit/>
          </a:bodyPr>
          <a:lstStyle/>
          <a:p>
            <a:pPr marL="0" marR="0" lvl="0" indent="0" algn="ctr" defTabSz="914400" rtl="0" eaLnBrk="1" fontAlgn="auto" latinLnBrk="0" hangingPunct="1">
              <a:lnSpc>
                <a:spcPct val="100000"/>
              </a:lnSpc>
              <a:spcBef>
                <a:spcPts val="2400"/>
              </a:spcBef>
              <a:spcAft>
                <a:spcPts val="0"/>
              </a:spcAft>
              <a:buClrTx/>
              <a:buSzTx/>
              <a:buFontTx/>
              <a:buNone/>
              <a:tabLst/>
              <a:defRPr/>
            </a:pPr>
            <a:r>
              <a:rPr kumimoji="0" lang="en-GB" sz="1800" b="1" i="0" u="none" strike="noStrike" kern="1200" cap="none" spc="0" normalizeH="0" baseline="0" noProof="0">
                <a:ln>
                  <a:noFill/>
                </a:ln>
                <a:solidFill>
                  <a:srgbClr val="5B9BD5">
                    <a:lumMod val="50000"/>
                  </a:srgbClr>
                </a:solidFill>
                <a:effectLst/>
                <a:uLnTx/>
                <a:uFillTx/>
                <a:latin typeface="HelveticaNeueLT Pro 55 Roman" panose="020B0604020202020204"/>
                <a:ea typeface="Calibri" panose="020F0502020204030204" pitchFamily="34" charset="0"/>
                <a:cs typeface="Times New Roman" panose="02020603050405020304" pitchFamily="18" charset="0"/>
              </a:rPr>
              <a:t>EVALUATE </a:t>
            </a:r>
          </a:p>
          <a:p>
            <a:pPr marL="0" marR="0" lvl="0" indent="0" algn="ctr" defTabSz="914400" rtl="0" eaLnBrk="1" fontAlgn="auto" latinLnBrk="0" hangingPunct="1">
              <a:lnSpc>
                <a:spcPct val="100000"/>
              </a:lnSpc>
              <a:spcBef>
                <a:spcPts val="240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HelveticaNeueLT Pro 55 Roman" panose="020B0604020202020204"/>
                <a:ea typeface="Calibri" panose="020F0502020204030204" pitchFamily="34" charset="0"/>
                <a:cs typeface="Times New Roman" panose="02020603050405020304" pitchFamily="18" charset="0"/>
              </a:rPr>
              <a:t>Review business and industry value</a:t>
            </a:r>
            <a:br>
              <a:rPr kumimoji="0" lang="en-GB" sz="1600" b="0" i="0" u="none" strike="noStrike" kern="1200" cap="none" spc="0" normalizeH="0" baseline="0" noProof="0">
                <a:ln>
                  <a:noFill/>
                </a:ln>
                <a:solidFill>
                  <a:prstClr val="black"/>
                </a:solidFill>
                <a:effectLst/>
                <a:uLnTx/>
                <a:uFillTx/>
                <a:latin typeface="HelveticaNeueLT Pro 55 Roman" panose="020B0604020202020204"/>
                <a:ea typeface="Calibri" panose="020F0502020204030204" pitchFamily="34" charset="0"/>
                <a:cs typeface="Times New Roman" panose="02020603050405020304" pitchFamily="18" charset="0"/>
              </a:rPr>
            </a:br>
            <a:br>
              <a:rPr kumimoji="0" lang="en-GB" sz="1600" b="0" i="0" u="none" strike="noStrike" kern="1200" cap="none" spc="0" normalizeH="0" baseline="0" noProof="0">
                <a:ln>
                  <a:noFill/>
                </a:ln>
                <a:solidFill>
                  <a:prstClr val="black"/>
                </a:solidFill>
                <a:effectLst/>
                <a:uLnTx/>
                <a:uFillTx/>
                <a:latin typeface="HelveticaNeueLT Pro 55 Roman" panose="020B0604020202020204"/>
                <a:ea typeface="Calibri" panose="020F0502020204030204" pitchFamily="34" charset="0"/>
                <a:cs typeface="Times New Roman" panose="02020603050405020304" pitchFamily="18" charset="0"/>
              </a:rPr>
            </a:br>
            <a:r>
              <a:rPr kumimoji="0" lang="en-GB" sz="1600" b="0" i="0" u="none" strike="noStrike" kern="1200" cap="none" spc="0" normalizeH="0" baseline="0" noProof="0">
                <a:ln>
                  <a:noFill/>
                </a:ln>
                <a:solidFill>
                  <a:prstClr val="black"/>
                </a:solidFill>
                <a:effectLst/>
                <a:uLnTx/>
                <a:uFillTx/>
                <a:latin typeface="HelveticaNeueLT Pro 55 Roman" panose="020B0604020202020204"/>
                <a:ea typeface="Calibri" panose="020F0502020204030204" pitchFamily="34" charset="0"/>
                <a:cs typeface="Times New Roman" panose="02020603050405020304" pitchFamily="18" charset="0"/>
              </a:rPr>
              <a:t>Review technical feasibility</a:t>
            </a:r>
            <a:br>
              <a:rPr kumimoji="0" lang="en-GB" sz="1600" b="0" i="0" u="none" strike="noStrike" kern="1200" cap="none" spc="0" normalizeH="0" baseline="0" noProof="0">
                <a:ln>
                  <a:noFill/>
                </a:ln>
                <a:solidFill>
                  <a:prstClr val="black"/>
                </a:solidFill>
                <a:effectLst/>
                <a:uLnTx/>
                <a:uFillTx/>
                <a:latin typeface="HelveticaNeueLT Pro 55 Roman" panose="020B0604020202020204"/>
                <a:ea typeface="Calibri" panose="020F0502020204030204" pitchFamily="34" charset="0"/>
                <a:cs typeface="Times New Roman" panose="02020603050405020304" pitchFamily="18" charset="0"/>
              </a:rPr>
            </a:br>
            <a:br>
              <a:rPr kumimoji="0" lang="en-GB" sz="1600" b="0" i="0" u="none" strike="noStrike" kern="1200" cap="none" spc="0" normalizeH="0" baseline="0" noProof="0">
                <a:ln>
                  <a:noFill/>
                </a:ln>
                <a:solidFill>
                  <a:prstClr val="black"/>
                </a:solidFill>
                <a:effectLst/>
                <a:uLnTx/>
                <a:uFillTx/>
                <a:latin typeface="HelveticaNeueLT Pro 55 Roman" panose="020B0604020202020204"/>
                <a:ea typeface="Calibri" panose="020F0502020204030204" pitchFamily="34" charset="0"/>
                <a:cs typeface="Times New Roman" panose="02020603050405020304" pitchFamily="18" charset="0"/>
              </a:rPr>
            </a:br>
            <a:r>
              <a:rPr kumimoji="0" lang="en-GB" sz="1600" b="0" i="0" u="none" strike="noStrike" kern="1200" cap="none" spc="0" normalizeH="0" baseline="0" noProof="0">
                <a:ln>
                  <a:noFill/>
                </a:ln>
                <a:solidFill>
                  <a:prstClr val="black"/>
                </a:solidFill>
                <a:effectLst/>
                <a:uLnTx/>
                <a:uFillTx/>
                <a:latin typeface="HelveticaNeueLT Pro 55 Roman" panose="020B0604020202020204"/>
                <a:ea typeface="Calibri" panose="020F0502020204030204" pitchFamily="34" charset="0"/>
                <a:cs typeface="Times New Roman" panose="02020603050405020304" pitchFamily="18" charset="0"/>
              </a:rPr>
              <a:t>Review dependencies</a:t>
            </a:r>
          </a:p>
        </p:txBody>
      </p:sp>
      <p:sp>
        <p:nvSpPr>
          <p:cNvPr id="51" name="Oval 50">
            <a:extLst>
              <a:ext uri="{FF2B5EF4-FFF2-40B4-BE49-F238E27FC236}">
                <a16:creationId xmlns:a16="http://schemas.microsoft.com/office/drawing/2014/main" id="{E74A7D31-D27F-6E2C-B19C-625D0F40381C}"/>
              </a:ext>
            </a:extLst>
          </p:cNvPr>
          <p:cNvSpPr/>
          <p:nvPr/>
        </p:nvSpPr>
        <p:spPr>
          <a:xfrm>
            <a:off x="1163725" y="1576716"/>
            <a:ext cx="1103864" cy="1103864"/>
          </a:xfrm>
          <a:prstGeom prst="ellipse">
            <a:avLst/>
          </a:prstGeom>
          <a:solidFill>
            <a:srgbClr val="B1B1B1"/>
          </a:solidFill>
          <a:ln w="12700" cap="flat" cmpd="sng" algn="ctr">
            <a:solidFill>
              <a:schemeClr val="bg2">
                <a:lumMod val="75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err="1">
              <a:ln>
                <a:noFill/>
              </a:ln>
              <a:solidFill>
                <a:srgbClr val="FFFFFF"/>
              </a:solidFill>
              <a:effectLst/>
              <a:uLnTx/>
              <a:uFillTx/>
              <a:latin typeface="HelveticaNeueLT Pro 55 Roman" panose="020B0604020202020204"/>
              <a:ea typeface="+mn-ea"/>
              <a:cs typeface="+mn-cs"/>
            </a:endParaRPr>
          </a:p>
        </p:txBody>
      </p:sp>
      <p:sp>
        <p:nvSpPr>
          <p:cNvPr id="52" name="Oval 51">
            <a:extLst>
              <a:ext uri="{FF2B5EF4-FFF2-40B4-BE49-F238E27FC236}">
                <a16:creationId xmlns:a16="http://schemas.microsoft.com/office/drawing/2014/main" id="{65230AF1-2F43-1F5B-F000-E0193815B60A}"/>
              </a:ext>
            </a:extLst>
          </p:cNvPr>
          <p:cNvSpPr/>
          <p:nvPr/>
        </p:nvSpPr>
        <p:spPr>
          <a:xfrm>
            <a:off x="4086525" y="1576716"/>
            <a:ext cx="1103864" cy="1103864"/>
          </a:xfrm>
          <a:prstGeom prst="ellipse">
            <a:avLst/>
          </a:prstGeom>
          <a:solidFill>
            <a:srgbClr val="B1B1B1"/>
          </a:solidFill>
          <a:ln w="12700" cap="flat" cmpd="sng" algn="ctr">
            <a:solidFill>
              <a:schemeClr val="bg2">
                <a:lumMod val="75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err="1">
              <a:ln>
                <a:noFill/>
              </a:ln>
              <a:solidFill>
                <a:srgbClr val="FFFFFF"/>
              </a:solidFill>
              <a:effectLst/>
              <a:uLnTx/>
              <a:uFillTx/>
              <a:latin typeface="HelveticaNeueLT Pro 55 Roman" panose="020B0604020202020204"/>
              <a:ea typeface="+mn-ea"/>
              <a:cs typeface="+mn-cs"/>
            </a:endParaRPr>
          </a:p>
        </p:txBody>
      </p:sp>
      <p:sp>
        <p:nvSpPr>
          <p:cNvPr id="53" name="Oval 52">
            <a:extLst>
              <a:ext uri="{FF2B5EF4-FFF2-40B4-BE49-F238E27FC236}">
                <a16:creationId xmlns:a16="http://schemas.microsoft.com/office/drawing/2014/main" id="{0390A8D4-8CF9-FCB3-3848-AD7E54539554}"/>
              </a:ext>
            </a:extLst>
          </p:cNvPr>
          <p:cNvSpPr/>
          <p:nvPr/>
        </p:nvSpPr>
        <p:spPr>
          <a:xfrm>
            <a:off x="7009325" y="1567092"/>
            <a:ext cx="1103864" cy="1103864"/>
          </a:xfrm>
          <a:prstGeom prst="ellipse">
            <a:avLst/>
          </a:prstGeom>
          <a:solidFill>
            <a:srgbClr val="FFBF2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err="1">
              <a:ln>
                <a:noFill/>
              </a:ln>
              <a:solidFill>
                <a:srgbClr val="FFFFFF"/>
              </a:solidFill>
              <a:effectLst/>
              <a:uLnTx/>
              <a:uFillTx/>
              <a:latin typeface="HelveticaNeueLT Pro 55 Roman" panose="020B0604020202020204"/>
              <a:ea typeface="+mn-ea"/>
              <a:cs typeface="+mn-cs"/>
            </a:endParaRPr>
          </a:p>
        </p:txBody>
      </p:sp>
      <p:cxnSp>
        <p:nvCxnSpPr>
          <p:cNvPr id="54" name="Straight Connector 53">
            <a:extLst>
              <a:ext uri="{FF2B5EF4-FFF2-40B4-BE49-F238E27FC236}">
                <a16:creationId xmlns:a16="http://schemas.microsoft.com/office/drawing/2014/main" id="{8201CF77-B833-C3D4-145E-5DFD447FCFA9}"/>
              </a:ext>
            </a:extLst>
          </p:cNvPr>
          <p:cNvCxnSpPr>
            <a:cxnSpLocks/>
          </p:cNvCxnSpPr>
          <p:nvPr/>
        </p:nvCxnSpPr>
        <p:spPr>
          <a:xfrm>
            <a:off x="834888" y="3503584"/>
            <a:ext cx="1761538" cy="0"/>
          </a:xfrm>
          <a:prstGeom prst="line">
            <a:avLst/>
          </a:prstGeom>
          <a:noFill/>
          <a:ln w="28575" cap="flat" cmpd="sng" algn="ctr">
            <a:solidFill>
              <a:schemeClr val="bg2">
                <a:lumMod val="75000"/>
              </a:schemeClr>
            </a:solidFill>
            <a:prstDash val="solid"/>
            <a:miter lim="800000"/>
          </a:ln>
          <a:effectLst/>
        </p:spPr>
      </p:cxnSp>
      <p:cxnSp>
        <p:nvCxnSpPr>
          <p:cNvPr id="55" name="Straight Connector 54">
            <a:extLst>
              <a:ext uri="{FF2B5EF4-FFF2-40B4-BE49-F238E27FC236}">
                <a16:creationId xmlns:a16="http://schemas.microsoft.com/office/drawing/2014/main" id="{E0AF911C-CCCF-57C1-B4BB-205DC1A593E8}"/>
              </a:ext>
            </a:extLst>
          </p:cNvPr>
          <p:cNvCxnSpPr>
            <a:cxnSpLocks/>
          </p:cNvCxnSpPr>
          <p:nvPr/>
        </p:nvCxnSpPr>
        <p:spPr>
          <a:xfrm>
            <a:off x="3757688" y="3503584"/>
            <a:ext cx="1761538" cy="0"/>
          </a:xfrm>
          <a:prstGeom prst="line">
            <a:avLst/>
          </a:prstGeom>
          <a:noFill/>
          <a:ln w="28575" cap="flat" cmpd="sng" algn="ctr">
            <a:solidFill>
              <a:schemeClr val="bg2">
                <a:lumMod val="75000"/>
              </a:schemeClr>
            </a:solidFill>
            <a:prstDash val="solid"/>
            <a:miter lim="800000"/>
          </a:ln>
          <a:effectLst/>
        </p:spPr>
      </p:cxnSp>
      <p:cxnSp>
        <p:nvCxnSpPr>
          <p:cNvPr id="56" name="Straight Connector 55">
            <a:extLst>
              <a:ext uri="{FF2B5EF4-FFF2-40B4-BE49-F238E27FC236}">
                <a16:creationId xmlns:a16="http://schemas.microsoft.com/office/drawing/2014/main" id="{307B3B4E-C1D1-14EB-F699-B4877AB2B9E8}"/>
              </a:ext>
            </a:extLst>
          </p:cNvPr>
          <p:cNvCxnSpPr>
            <a:cxnSpLocks/>
          </p:cNvCxnSpPr>
          <p:nvPr/>
        </p:nvCxnSpPr>
        <p:spPr>
          <a:xfrm>
            <a:off x="6680488" y="3493960"/>
            <a:ext cx="1761538" cy="0"/>
          </a:xfrm>
          <a:prstGeom prst="line">
            <a:avLst/>
          </a:prstGeom>
          <a:noFill/>
          <a:ln w="28575" cap="flat" cmpd="sng" algn="ctr">
            <a:solidFill>
              <a:srgbClr val="FFBF22"/>
            </a:solidFill>
            <a:prstDash val="solid"/>
            <a:miter lim="800000"/>
          </a:ln>
          <a:effectLst/>
        </p:spPr>
      </p:cxnSp>
      <p:cxnSp>
        <p:nvCxnSpPr>
          <p:cNvPr id="57" name="Straight Connector 56">
            <a:extLst>
              <a:ext uri="{FF2B5EF4-FFF2-40B4-BE49-F238E27FC236}">
                <a16:creationId xmlns:a16="http://schemas.microsoft.com/office/drawing/2014/main" id="{9D4788E3-0D80-0033-26F3-F16179FCAB07}"/>
              </a:ext>
            </a:extLst>
          </p:cNvPr>
          <p:cNvCxnSpPr>
            <a:cxnSpLocks/>
          </p:cNvCxnSpPr>
          <p:nvPr/>
        </p:nvCxnSpPr>
        <p:spPr>
          <a:xfrm>
            <a:off x="9603288" y="3493960"/>
            <a:ext cx="1761538" cy="0"/>
          </a:xfrm>
          <a:prstGeom prst="line">
            <a:avLst/>
          </a:prstGeom>
          <a:noFill/>
          <a:ln w="28575" cap="flat" cmpd="sng" algn="ctr">
            <a:solidFill>
              <a:srgbClr val="FFBF22"/>
            </a:solidFill>
            <a:prstDash val="solid"/>
            <a:miter lim="800000"/>
          </a:ln>
          <a:effectLst/>
        </p:spPr>
      </p:cxnSp>
      <p:pic>
        <p:nvPicPr>
          <p:cNvPr id="58" name="Graphic 57" descr="Clipboard with solid fill">
            <a:extLst>
              <a:ext uri="{FF2B5EF4-FFF2-40B4-BE49-F238E27FC236}">
                <a16:creationId xmlns:a16="http://schemas.microsoft.com/office/drawing/2014/main" id="{673D2CE8-7E79-E47B-B963-D68B7B815A8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320045" y="1810236"/>
            <a:ext cx="636824" cy="636824"/>
          </a:xfrm>
          <a:prstGeom prst="rect">
            <a:avLst/>
          </a:prstGeom>
        </p:spPr>
      </p:pic>
      <p:pic>
        <p:nvPicPr>
          <p:cNvPr id="59" name="Graphic 58" descr="Lightbulb and gear with solid fill">
            <a:extLst>
              <a:ext uri="{FF2B5EF4-FFF2-40B4-BE49-F238E27FC236}">
                <a16:creationId xmlns:a16="http://schemas.microsoft.com/office/drawing/2014/main" id="{4BD409C9-D29D-A45A-EE8D-F9D74BF7ABE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198655" y="1756422"/>
            <a:ext cx="725204" cy="725204"/>
          </a:xfrm>
          <a:prstGeom prst="rect">
            <a:avLst/>
          </a:prstGeom>
        </p:spPr>
      </p:pic>
      <p:pic>
        <p:nvPicPr>
          <p:cNvPr id="60" name="Graphic 59" descr="Magnifying glass with solid fill">
            <a:extLst>
              <a:ext uri="{FF2B5EF4-FFF2-40B4-BE49-F238E27FC236}">
                <a16:creationId xmlns:a16="http://schemas.microsoft.com/office/drawing/2014/main" id="{AB03470C-6444-ED8C-B893-ABDAE172C73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310952" y="1743240"/>
            <a:ext cx="741920" cy="741920"/>
          </a:xfrm>
          <a:prstGeom prst="rect">
            <a:avLst/>
          </a:prstGeom>
        </p:spPr>
      </p:pic>
      <p:sp>
        <p:nvSpPr>
          <p:cNvPr id="2" name="Content Placeholder 4">
            <a:extLst>
              <a:ext uri="{FF2B5EF4-FFF2-40B4-BE49-F238E27FC236}">
                <a16:creationId xmlns:a16="http://schemas.microsoft.com/office/drawing/2014/main" id="{F553C9E1-8304-A56B-BAE9-E504A80F0CC2}"/>
              </a:ext>
            </a:extLst>
          </p:cNvPr>
          <p:cNvSpPr txBox="1">
            <a:spLocks/>
          </p:cNvSpPr>
          <p:nvPr/>
        </p:nvSpPr>
        <p:spPr>
          <a:xfrm>
            <a:off x="2428044" y="1276204"/>
            <a:ext cx="1524505" cy="384721"/>
          </a:xfrm>
          <a:prstGeom prst="rect">
            <a:avLst/>
          </a:prstGeom>
          <a:noFill/>
          <a:ln>
            <a:noFill/>
          </a:ln>
        </p:spPr>
        <p:txBody>
          <a:bodyPr vert="horz" wrap="square" lIns="0" tIns="0" rIns="18000" bIns="0" rtlCol="0">
            <a:spAutoFit/>
          </a:bodyPr>
          <a:lstStyle>
            <a:lvl1pPr marL="0" indent="0" algn="l" defTabSz="914400" rtl="0" eaLnBrk="1" latinLnBrk="0" hangingPunct="1">
              <a:lnSpc>
                <a:spcPct val="100000"/>
              </a:lnSpc>
              <a:spcBef>
                <a:spcPts val="600"/>
              </a:spcBef>
              <a:buFont typeface="Arial" panose="020B0604020202020204" pitchFamily="34" charset="0"/>
              <a:buNone/>
              <a:defRPr sz="14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Clr>
                <a:schemeClr val="tx1"/>
              </a:buClr>
              <a:buFont typeface="Wingdings" panose="05000000000000000000" pitchFamily="2" charset="2"/>
              <a:buChar char="§"/>
              <a:defRPr sz="1400" kern="1200">
                <a:solidFill>
                  <a:schemeClr val="tx1"/>
                </a:solidFill>
                <a:latin typeface="+mn-lt"/>
                <a:ea typeface="+mn-ea"/>
                <a:cs typeface="+mn-cs"/>
              </a:defRPr>
            </a:lvl2pPr>
            <a:lvl3pPr marL="360000" indent="-180000" algn="l" defTabSz="914400" rtl="0" eaLnBrk="1" latinLnBrk="0" hangingPunct="1">
              <a:lnSpc>
                <a:spcPct val="100000"/>
              </a:lnSpc>
              <a:spcBef>
                <a:spcPts val="600"/>
              </a:spcBef>
              <a:buClr>
                <a:schemeClr val="tx1"/>
              </a:buClr>
              <a:buFont typeface="Arial" panose="020B0604020202020204" pitchFamily="34" charset="0"/>
              <a:buChar char="•"/>
              <a:defRPr sz="1400" kern="1200">
                <a:solidFill>
                  <a:schemeClr val="tx1"/>
                </a:solidFill>
                <a:latin typeface="+mn-lt"/>
                <a:ea typeface="+mn-ea"/>
                <a:cs typeface="+mn-cs"/>
              </a:defRPr>
            </a:lvl3pPr>
            <a:lvl4pPr marL="539750" indent="-180000" algn="l" defTabSz="914400" rtl="0" eaLnBrk="1" latinLnBrk="0" hangingPunct="1">
              <a:lnSpc>
                <a:spcPct val="100000"/>
              </a:lnSpc>
              <a:spcBef>
                <a:spcPts val="600"/>
              </a:spcBef>
              <a:buClr>
                <a:schemeClr val="tx1"/>
              </a:buClr>
              <a:buFont typeface="Verdana" panose="020B0604030504040204" pitchFamily="34" charset="0"/>
              <a:buChar char="‒"/>
              <a:tabLst/>
              <a:defRPr sz="1200" kern="1200">
                <a:solidFill>
                  <a:schemeClr val="tx1"/>
                </a:solidFill>
                <a:latin typeface="+mn-lt"/>
                <a:ea typeface="+mn-ea"/>
                <a:cs typeface="+mn-cs"/>
              </a:defRPr>
            </a:lvl4pPr>
            <a:lvl5pPr marL="719138" indent="-180975" algn="l" defTabSz="914400" rtl="0" eaLnBrk="1" latinLnBrk="0" hangingPunct="1">
              <a:lnSpc>
                <a:spcPct val="10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554465"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GB" sz="2500" b="1" i="0" u="none" strike="noStrike" kern="1200" cap="none" spc="0" normalizeH="0" baseline="0" noProof="0">
                <a:ln>
                  <a:noFill/>
                </a:ln>
                <a:solidFill>
                  <a:srgbClr val="B1B1B1"/>
                </a:solidFill>
                <a:effectLst/>
                <a:uLnTx/>
                <a:uFillTx/>
                <a:latin typeface="HelveticaNeueLT Pro 55 Roman" panose="020B0604020202020204"/>
                <a:ea typeface="+mn-ea"/>
                <a:cs typeface="+mn-cs"/>
              </a:rPr>
              <a:t>Phase 1</a:t>
            </a:r>
          </a:p>
        </p:txBody>
      </p:sp>
      <p:sp>
        <p:nvSpPr>
          <p:cNvPr id="3" name="Content Placeholder 4">
            <a:extLst>
              <a:ext uri="{FF2B5EF4-FFF2-40B4-BE49-F238E27FC236}">
                <a16:creationId xmlns:a16="http://schemas.microsoft.com/office/drawing/2014/main" id="{0C7F3160-9800-C537-0EF4-BF8D625D9C0C}"/>
              </a:ext>
            </a:extLst>
          </p:cNvPr>
          <p:cNvSpPr txBox="1">
            <a:spLocks/>
          </p:cNvSpPr>
          <p:nvPr/>
        </p:nvSpPr>
        <p:spPr>
          <a:xfrm>
            <a:off x="8292898" y="1282071"/>
            <a:ext cx="1524505" cy="384721"/>
          </a:xfrm>
          <a:prstGeom prst="rect">
            <a:avLst/>
          </a:prstGeom>
          <a:noFill/>
        </p:spPr>
        <p:txBody>
          <a:bodyPr vert="horz" wrap="square" lIns="0" tIns="0" rIns="18000" bIns="0" rtlCol="0">
            <a:spAutoFit/>
          </a:bodyPr>
          <a:lstStyle>
            <a:lvl1pPr marL="0" indent="0" algn="l" defTabSz="914400" rtl="0" eaLnBrk="1" latinLnBrk="0" hangingPunct="1">
              <a:lnSpc>
                <a:spcPct val="100000"/>
              </a:lnSpc>
              <a:spcBef>
                <a:spcPts val="600"/>
              </a:spcBef>
              <a:buFont typeface="Arial" panose="020B0604020202020204" pitchFamily="34" charset="0"/>
              <a:buNone/>
              <a:defRPr sz="14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Clr>
                <a:schemeClr val="tx1"/>
              </a:buClr>
              <a:buFont typeface="Wingdings" panose="05000000000000000000" pitchFamily="2" charset="2"/>
              <a:buChar char="§"/>
              <a:defRPr sz="1400" kern="1200">
                <a:solidFill>
                  <a:schemeClr val="tx1"/>
                </a:solidFill>
                <a:latin typeface="+mn-lt"/>
                <a:ea typeface="+mn-ea"/>
                <a:cs typeface="+mn-cs"/>
              </a:defRPr>
            </a:lvl2pPr>
            <a:lvl3pPr marL="360000" indent="-180000" algn="l" defTabSz="914400" rtl="0" eaLnBrk="1" latinLnBrk="0" hangingPunct="1">
              <a:lnSpc>
                <a:spcPct val="100000"/>
              </a:lnSpc>
              <a:spcBef>
                <a:spcPts val="600"/>
              </a:spcBef>
              <a:buClr>
                <a:schemeClr val="tx1"/>
              </a:buClr>
              <a:buFont typeface="Arial" panose="020B0604020202020204" pitchFamily="34" charset="0"/>
              <a:buChar char="•"/>
              <a:defRPr sz="1400" kern="1200">
                <a:solidFill>
                  <a:schemeClr val="tx1"/>
                </a:solidFill>
                <a:latin typeface="+mn-lt"/>
                <a:ea typeface="+mn-ea"/>
                <a:cs typeface="+mn-cs"/>
              </a:defRPr>
            </a:lvl3pPr>
            <a:lvl4pPr marL="539750" indent="-180000" algn="l" defTabSz="914400" rtl="0" eaLnBrk="1" latinLnBrk="0" hangingPunct="1">
              <a:lnSpc>
                <a:spcPct val="100000"/>
              </a:lnSpc>
              <a:spcBef>
                <a:spcPts val="600"/>
              </a:spcBef>
              <a:buClr>
                <a:schemeClr val="tx1"/>
              </a:buClr>
              <a:buFont typeface="Verdana" panose="020B0604030504040204" pitchFamily="34" charset="0"/>
              <a:buChar char="‒"/>
              <a:tabLst/>
              <a:defRPr sz="1200" kern="1200">
                <a:solidFill>
                  <a:schemeClr val="tx1"/>
                </a:solidFill>
                <a:latin typeface="+mn-lt"/>
                <a:ea typeface="+mn-ea"/>
                <a:cs typeface="+mn-cs"/>
              </a:defRPr>
            </a:lvl4pPr>
            <a:lvl5pPr marL="719138" indent="-180975" algn="l" defTabSz="914400" rtl="0" eaLnBrk="1" latinLnBrk="0" hangingPunct="1">
              <a:lnSpc>
                <a:spcPct val="10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554465"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GB" sz="2500" b="1" i="0" u="none" strike="noStrike" kern="1200" cap="none" spc="0" normalizeH="0" baseline="0" noProof="0">
                <a:ln>
                  <a:noFill/>
                </a:ln>
                <a:solidFill>
                  <a:srgbClr val="FFBF22"/>
                </a:solidFill>
                <a:effectLst/>
                <a:uLnTx/>
                <a:uFillTx/>
                <a:latin typeface="HelveticaNeueLT Pro 55 Roman" panose="020B0604020202020204"/>
                <a:ea typeface="+mn-ea"/>
                <a:cs typeface="+mn-cs"/>
              </a:rPr>
              <a:t>Phase 2</a:t>
            </a:r>
          </a:p>
        </p:txBody>
      </p:sp>
    </p:spTree>
    <p:extLst>
      <p:ext uri="{BB962C8B-B14F-4D97-AF65-F5344CB8AC3E}">
        <p14:creationId xmlns:p14="http://schemas.microsoft.com/office/powerpoint/2010/main" val="1975007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05F8874-1D5A-C06C-DFF4-4A95548D4938}"/>
              </a:ext>
            </a:extLst>
          </p:cNvPr>
          <p:cNvSpPr>
            <a:spLocks noGrp="1"/>
          </p:cNvSpPr>
          <p:nvPr>
            <p:ph type="title"/>
          </p:nvPr>
        </p:nvSpPr>
        <p:spPr/>
        <p:txBody>
          <a:bodyPr>
            <a:normAutofit/>
          </a:bodyPr>
          <a:lstStyle/>
          <a:p>
            <a:r>
              <a:rPr lang="en-GB" sz="2300">
                <a:latin typeface="Arial" panose="020B0604020202020204" pitchFamily="34" charset="0"/>
                <a:cs typeface="Arial" panose="020B0604020202020204" pitchFamily="34" charset="0"/>
              </a:rPr>
              <a:t>We scoped and began to design four potential solutions that REVEAL could address in the trials space</a:t>
            </a:r>
          </a:p>
        </p:txBody>
      </p:sp>
      <p:sp>
        <p:nvSpPr>
          <p:cNvPr id="2" name="Google Shape;2714;p115">
            <a:extLst>
              <a:ext uri="{FF2B5EF4-FFF2-40B4-BE49-F238E27FC236}">
                <a16:creationId xmlns:a16="http://schemas.microsoft.com/office/drawing/2014/main" id="{27FA5BCD-504D-7AE6-8022-2F881A398BB0}"/>
              </a:ext>
            </a:extLst>
          </p:cNvPr>
          <p:cNvSpPr/>
          <p:nvPr/>
        </p:nvSpPr>
        <p:spPr>
          <a:xfrm>
            <a:off x="2730308" y="1575297"/>
            <a:ext cx="1315632" cy="1268600"/>
          </a:xfrm>
          <a:custGeom>
            <a:avLst/>
            <a:gdLst/>
            <a:ahLst/>
            <a:cxnLst/>
            <a:rect l="l" t="t" r="r" b="b"/>
            <a:pathLst>
              <a:path w="367" h="354" extrusionOk="0">
                <a:moveTo>
                  <a:pt x="165" y="43"/>
                </a:moveTo>
                <a:cubicBezTo>
                  <a:pt x="108" y="67"/>
                  <a:pt x="56" y="99"/>
                  <a:pt x="10" y="139"/>
                </a:cubicBezTo>
                <a:cubicBezTo>
                  <a:pt x="0" y="148"/>
                  <a:pt x="0" y="163"/>
                  <a:pt x="9" y="172"/>
                </a:cubicBezTo>
                <a:cubicBezTo>
                  <a:pt x="183" y="346"/>
                  <a:pt x="183" y="346"/>
                  <a:pt x="183" y="346"/>
                </a:cubicBezTo>
                <a:cubicBezTo>
                  <a:pt x="189" y="352"/>
                  <a:pt x="199" y="354"/>
                  <a:pt x="207" y="351"/>
                </a:cubicBezTo>
                <a:cubicBezTo>
                  <a:pt x="353" y="291"/>
                  <a:pt x="353" y="291"/>
                  <a:pt x="353" y="291"/>
                </a:cubicBezTo>
                <a:cubicBezTo>
                  <a:pt x="361" y="287"/>
                  <a:pt x="367" y="279"/>
                  <a:pt x="367" y="270"/>
                </a:cubicBezTo>
                <a:cubicBezTo>
                  <a:pt x="367" y="24"/>
                  <a:pt x="367" y="24"/>
                  <a:pt x="367" y="24"/>
                </a:cubicBezTo>
                <a:cubicBezTo>
                  <a:pt x="367" y="11"/>
                  <a:pt x="355" y="0"/>
                  <a:pt x="342" y="1"/>
                </a:cubicBezTo>
                <a:cubicBezTo>
                  <a:pt x="282" y="6"/>
                  <a:pt x="222" y="20"/>
                  <a:pt x="165" y="43"/>
                </a:cubicBezTo>
                <a:close/>
              </a:path>
            </a:pathLst>
          </a:custGeom>
          <a:solidFill>
            <a:srgbClr val="0079C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Calibri"/>
              <a:cs typeface="Calibri"/>
            </a:endParaRPr>
          </a:p>
        </p:txBody>
      </p:sp>
      <p:sp>
        <p:nvSpPr>
          <p:cNvPr id="3" name="Google Shape;2715;p115">
            <a:extLst>
              <a:ext uri="{FF2B5EF4-FFF2-40B4-BE49-F238E27FC236}">
                <a16:creationId xmlns:a16="http://schemas.microsoft.com/office/drawing/2014/main" id="{6FBF83CF-981B-E0E1-CC5D-8A63E898C882}"/>
              </a:ext>
            </a:extLst>
          </p:cNvPr>
          <p:cNvSpPr/>
          <p:nvPr/>
        </p:nvSpPr>
        <p:spPr>
          <a:xfrm>
            <a:off x="2068160" y="2237444"/>
            <a:ext cx="1268601" cy="1316869"/>
          </a:xfrm>
          <a:custGeom>
            <a:avLst/>
            <a:gdLst/>
            <a:ahLst/>
            <a:cxnLst/>
            <a:rect l="l" t="t" r="r" b="b"/>
            <a:pathLst>
              <a:path w="354" h="367" extrusionOk="0">
                <a:moveTo>
                  <a:pt x="139" y="10"/>
                </a:moveTo>
                <a:cubicBezTo>
                  <a:pt x="59" y="102"/>
                  <a:pt x="10" y="221"/>
                  <a:pt x="1" y="342"/>
                </a:cubicBezTo>
                <a:cubicBezTo>
                  <a:pt x="0" y="356"/>
                  <a:pt x="11" y="367"/>
                  <a:pt x="24" y="367"/>
                </a:cubicBezTo>
                <a:cubicBezTo>
                  <a:pt x="270" y="367"/>
                  <a:pt x="270" y="367"/>
                  <a:pt x="270" y="367"/>
                </a:cubicBezTo>
                <a:cubicBezTo>
                  <a:pt x="279" y="367"/>
                  <a:pt x="287" y="361"/>
                  <a:pt x="291" y="353"/>
                </a:cubicBezTo>
                <a:cubicBezTo>
                  <a:pt x="351" y="208"/>
                  <a:pt x="351" y="208"/>
                  <a:pt x="351" y="208"/>
                </a:cubicBezTo>
                <a:cubicBezTo>
                  <a:pt x="354" y="199"/>
                  <a:pt x="352" y="189"/>
                  <a:pt x="346" y="183"/>
                </a:cubicBezTo>
                <a:cubicBezTo>
                  <a:pt x="172" y="9"/>
                  <a:pt x="172" y="9"/>
                  <a:pt x="172" y="9"/>
                </a:cubicBezTo>
                <a:cubicBezTo>
                  <a:pt x="163" y="0"/>
                  <a:pt x="148" y="0"/>
                  <a:pt x="139" y="10"/>
                </a:cubicBezTo>
                <a:close/>
              </a:path>
            </a:pathLst>
          </a:custGeom>
          <a:solidFill>
            <a:srgbClr val="D43900"/>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Calibri"/>
              <a:cs typeface="Calibri"/>
            </a:endParaRPr>
          </a:p>
        </p:txBody>
      </p:sp>
      <p:sp>
        <p:nvSpPr>
          <p:cNvPr id="5" name="Google Shape;2709;p115">
            <a:extLst>
              <a:ext uri="{FF2B5EF4-FFF2-40B4-BE49-F238E27FC236}">
                <a16:creationId xmlns:a16="http://schemas.microsoft.com/office/drawing/2014/main" id="{A8E3D219-FEFD-4BBC-F43C-559C571323A6}"/>
              </a:ext>
            </a:extLst>
          </p:cNvPr>
          <p:cNvSpPr/>
          <p:nvPr/>
        </p:nvSpPr>
        <p:spPr>
          <a:xfrm>
            <a:off x="4152379" y="4371169"/>
            <a:ext cx="1315632" cy="1269838"/>
          </a:xfrm>
          <a:custGeom>
            <a:avLst/>
            <a:gdLst/>
            <a:ahLst/>
            <a:cxnLst/>
            <a:rect l="l" t="t" r="r" b="b"/>
            <a:pathLst>
              <a:path w="367" h="354" extrusionOk="0">
                <a:moveTo>
                  <a:pt x="0" y="85"/>
                </a:moveTo>
                <a:cubicBezTo>
                  <a:pt x="0" y="330"/>
                  <a:pt x="0" y="330"/>
                  <a:pt x="0" y="330"/>
                </a:cubicBezTo>
                <a:cubicBezTo>
                  <a:pt x="0" y="343"/>
                  <a:pt x="12" y="354"/>
                  <a:pt x="25" y="353"/>
                </a:cubicBezTo>
                <a:cubicBezTo>
                  <a:pt x="85" y="349"/>
                  <a:pt x="145" y="335"/>
                  <a:pt x="202" y="311"/>
                </a:cubicBezTo>
                <a:cubicBezTo>
                  <a:pt x="259" y="287"/>
                  <a:pt x="311" y="255"/>
                  <a:pt x="357" y="215"/>
                </a:cubicBezTo>
                <a:cubicBezTo>
                  <a:pt x="367" y="207"/>
                  <a:pt x="367" y="191"/>
                  <a:pt x="358" y="182"/>
                </a:cubicBezTo>
                <a:cubicBezTo>
                  <a:pt x="184" y="8"/>
                  <a:pt x="184" y="8"/>
                  <a:pt x="184" y="8"/>
                </a:cubicBezTo>
                <a:cubicBezTo>
                  <a:pt x="178" y="2"/>
                  <a:pt x="168" y="0"/>
                  <a:pt x="160" y="3"/>
                </a:cubicBezTo>
                <a:cubicBezTo>
                  <a:pt x="14" y="64"/>
                  <a:pt x="14" y="64"/>
                  <a:pt x="14" y="64"/>
                </a:cubicBezTo>
                <a:cubicBezTo>
                  <a:pt x="6" y="67"/>
                  <a:pt x="0" y="75"/>
                  <a:pt x="0" y="85"/>
                </a:cubicBezTo>
                <a:close/>
              </a:path>
            </a:pathLst>
          </a:custGeom>
          <a:solidFill>
            <a:srgbClr val="FFE600"/>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Calibri"/>
              <a:cs typeface="Calibri"/>
            </a:endParaRPr>
          </a:p>
        </p:txBody>
      </p:sp>
      <p:sp>
        <p:nvSpPr>
          <p:cNvPr id="6" name="Google Shape;2716;p115">
            <a:extLst>
              <a:ext uri="{FF2B5EF4-FFF2-40B4-BE49-F238E27FC236}">
                <a16:creationId xmlns:a16="http://schemas.microsoft.com/office/drawing/2014/main" id="{0C9220A8-B5AA-477F-6956-D829D4C0A5B9}"/>
              </a:ext>
            </a:extLst>
          </p:cNvPr>
          <p:cNvSpPr/>
          <p:nvPr/>
        </p:nvSpPr>
        <p:spPr>
          <a:xfrm>
            <a:off x="2068160" y="3664466"/>
            <a:ext cx="1268601" cy="1316869"/>
          </a:xfrm>
          <a:custGeom>
            <a:avLst/>
            <a:gdLst/>
            <a:ahLst/>
            <a:cxnLst/>
            <a:rect l="l" t="t" r="r" b="b"/>
            <a:pathLst>
              <a:path w="354" h="367" extrusionOk="0">
                <a:moveTo>
                  <a:pt x="24" y="0"/>
                </a:moveTo>
                <a:cubicBezTo>
                  <a:pt x="11" y="0"/>
                  <a:pt x="0" y="11"/>
                  <a:pt x="1" y="24"/>
                </a:cubicBezTo>
                <a:cubicBezTo>
                  <a:pt x="5" y="85"/>
                  <a:pt x="20" y="144"/>
                  <a:pt x="43" y="201"/>
                </a:cubicBezTo>
                <a:cubicBezTo>
                  <a:pt x="67" y="258"/>
                  <a:pt x="99" y="310"/>
                  <a:pt x="139" y="356"/>
                </a:cubicBezTo>
                <a:cubicBezTo>
                  <a:pt x="148" y="366"/>
                  <a:pt x="163" y="367"/>
                  <a:pt x="172" y="357"/>
                </a:cubicBezTo>
                <a:cubicBezTo>
                  <a:pt x="346" y="184"/>
                  <a:pt x="346" y="184"/>
                  <a:pt x="346" y="184"/>
                </a:cubicBezTo>
                <a:cubicBezTo>
                  <a:pt x="352" y="177"/>
                  <a:pt x="354" y="167"/>
                  <a:pt x="351" y="159"/>
                </a:cubicBezTo>
                <a:cubicBezTo>
                  <a:pt x="291" y="14"/>
                  <a:pt x="291" y="14"/>
                  <a:pt x="291" y="14"/>
                </a:cubicBezTo>
                <a:cubicBezTo>
                  <a:pt x="287" y="5"/>
                  <a:pt x="279" y="0"/>
                  <a:pt x="270" y="0"/>
                </a:cubicBezTo>
                <a:lnTo>
                  <a:pt x="24" y="0"/>
                </a:lnTo>
                <a:close/>
              </a:path>
            </a:pathLst>
          </a:custGeom>
          <a:solidFill>
            <a:srgbClr val="C2CD23"/>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Calibri"/>
              <a:cs typeface="Calibri"/>
            </a:endParaRPr>
          </a:p>
        </p:txBody>
      </p:sp>
      <p:sp>
        <p:nvSpPr>
          <p:cNvPr id="7" name="Google Shape;2710;p115">
            <a:extLst>
              <a:ext uri="{FF2B5EF4-FFF2-40B4-BE49-F238E27FC236}">
                <a16:creationId xmlns:a16="http://schemas.microsoft.com/office/drawing/2014/main" id="{D57959DF-52BC-3291-157F-77AE398E966A}"/>
              </a:ext>
            </a:extLst>
          </p:cNvPr>
          <p:cNvSpPr/>
          <p:nvPr/>
        </p:nvSpPr>
        <p:spPr>
          <a:xfrm>
            <a:off x="2730308" y="4371169"/>
            <a:ext cx="1315632" cy="1269838"/>
          </a:xfrm>
          <a:custGeom>
            <a:avLst/>
            <a:gdLst/>
            <a:ahLst/>
            <a:cxnLst/>
            <a:rect l="l" t="t" r="r" b="b"/>
            <a:pathLst>
              <a:path w="367" h="354" extrusionOk="0">
                <a:moveTo>
                  <a:pt x="367" y="330"/>
                </a:moveTo>
                <a:cubicBezTo>
                  <a:pt x="367" y="85"/>
                  <a:pt x="367" y="85"/>
                  <a:pt x="367" y="85"/>
                </a:cubicBezTo>
                <a:cubicBezTo>
                  <a:pt x="367" y="75"/>
                  <a:pt x="361" y="67"/>
                  <a:pt x="353" y="64"/>
                </a:cubicBezTo>
                <a:cubicBezTo>
                  <a:pt x="207" y="3"/>
                  <a:pt x="207" y="3"/>
                  <a:pt x="207" y="3"/>
                </a:cubicBezTo>
                <a:cubicBezTo>
                  <a:pt x="199" y="0"/>
                  <a:pt x="189" y="2"/>
                  <a:pt x="183" y="8"/>
                </a:cubicBezTo>
                <a:cubicBezTo>
                  <a:pt x="9" y="182"/>
                  <a:pt x="9" y="182"/>
                  <a:pt x="9" y="182"/>
                </a:cubicBezTo>
                <a:cubicBezTo>
                  <a:pt x="0" y="191"/>
                  <a:pt x="0" y="207"/>
                  <a:pt x="10" y="215"/>
                </a:cubicBezTo>
                <a:cubicBezTo>
                  <a:pt x="102" y="295"/>
                  <a:pt x="221" y="344"/>
                  <a:pt x="342" y="353"/>
                </a:cubicBezTo>
                <a:cubicBezTo>
                  <a:pt x="355" y="354"/>
                  <a:pt x="367" y="343"/>
                  <a:pt x="367" y="330"/>
                </a:cubicBezTo>
                <a:close/>
              </a:path>
            </a:pathLst>
          </a:custGeom>
          <a:solidFill>
            <a:srgbClr val="5BCBF5"/>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Calibri"/>
              <a:cs typeface="Calibri"/>
            </a:endParaRPr>
          </a:p>
        </p:txBody>
      </p:sp>
      <p:sp>
        <p:nvSpPr>
          <p:cNvPr id="8" name="Google Shape;2713;p115">
            <a:extLst>
              <a:ext uri="{FF2B5EF4-FFF2-40B4-BE49-F238E27FC236}">
                <a16:creationId xmlns:a16="http://schemas.microsoft.com/office/drawing/2014/main" id="{2AAEEAEC-8673-FF05-5C34-5324C40641A1}"/>
              </a:ext>
            </a:extLst>
          </p:cNvPr>
          <p:cNvSpPr/>
          <p:nvPr/>
        </p:nvSpPr>
        <p:spPr>
          <a:xfrm>
            <a:off x="4152379" y="1575297"/>
            <a:ext cx="1315632" cy="1268600"/>
          </a:xfrm>
          <a:custGeom>
            <a:avLst/>
            <a:gdLst/>
            <a:ahLst/>
            <a:cxnLst/>
            <a:rect l="l" t="t" r="r" b="b"/>
            <a:pathLst>
              <a:path w="367" h="354" extrusionOk="0">
                <a:moveTo>
                  <a:pt x="0" y="24"/>
                </a:moveTo>
                <a:cubicBezTo>
                  <a:pt x="0" y="270"/>
                  <a:pt x="0" y="270"/>
                  <a:pt x="0" y="270"/>
                </a:cubicBezTo>
                <a:cubicBezTo>
                  <a:pt x="0" y="279"/>
                  <a:pt x="6" y="287"/>
                  <a:pt x="14" y="291"/>
                </a:cubicBezTo>
                <a:cubicBezTo>
                  <a:pt x="160" y="351"/>
                  <a:pt x="160" y="351"/>
                  <a:pt x="160" y="351"/>
                </a:cubicBezTo>
                <a:cubicBezTo>
                  <a:pt x="168" y="354"/>
                  <a:pt x="178" y="352"/>
                  <a:pt x="184" y="346"/>
                </a:cubicBezTo>
                <a:cubicBezTo>
                  <a:pt x="358" y="172"/>
                  <a:pt x="358" y="172"/>
                  <a:pt x="358" y="172"/>
                </a:cubicBezTo>
                <a:cubicBezTo>
                  <a:pt x="367" y="163"/>
                  <a:pt x="367" y="148"/>
                  <a:pt x="357" y="139"/>
                </a:cubicBezTo>
                <a:cubicBezTo>
                  <a:pt x="265" y="59"/>
                  <a:pt x="146" y="10"/>
                  <a:pt x="25" y="1"/>
                </a:cubicBezTo>
                <a:cubicBezTo>
                  <a:pt x="12" y="0"/>
                  <a:pt x="0" y="11"/>
                  <a:pt x="0" y="24"/>
                </a:cubicBezTo>
                <a:close/>
              </a:path>
            </a:pathLst>
          </a:custGeom>
          <a:solidFill>
            <a:srgbClr val="FFBF2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Calibri"/>
              <a:cs typeface="Calibri"/>
            </a:endParaRPr>
          </a:p>
        </p:txBody>
      </p:sp>
      <p:sp>
        <p:nvSpPr>
          <p:cNvPr id="9" name="Google Shape;2712;p115">
            <a:extLst>
              <a:ext uri="{FF2B5EF4-FFF2-40B4-BE49-F238E27FC236}">
                <a16:creationId xmlns:a16="http://schemas.microsoft.com/office/drawing/2014/main" id="{D9850353-C81E-830D-E6D2-F05661CEEA0C}"/>
              </a:ext>
            </a:extLst>
          </p:cNvPr>
          <p:cNvSpPr/>
          <p:nvPr/>
        </p:nvSpPr>
        <p:spPr>
          <a:xfrm>
            <a:off x="4862796" y="2237444"/>
            <a:ext cx="1267364" cy="1316869"/>
          </a:xfrm>
          <a:custGeom>
            <a:avLst/>
            <a:gdLst/>
            <a:ahLst/>
            <a:cxnLst/>
            <a:rect l="l" t="t" r="r" b="b"/>
            <a:pathLst>
              <a:path w="354" h="367" extrusionOk="0">
                <a:moveTo>
                  <a:pt x="182" y="9"/>
                </a:moveTo>
                <a:cubicBezTo>
                  <a:pt x="8" y="183"/>
                  <a:pt x="8" y="183"/>
                  <a:pt x="8" y="183"/>
                </a:cubicBezTo>
                <a:cubicBezTo>
                  <a:pt x="2" y="189"/>
                  <a:pt x="0" y="199"/>
                  <a:pt x="3" y="208"/>
                </a:cubicBezTo>
                <a:cubicBezTo>
                  <a:pt x="63" y="353"/>
                  <a:pt x="63" y="353"/>
                  <a:pt x="63" y="353"/>
                </a:cubicBezTo>
                <a:cubicBezTo>
                  <a:pt x="67" y="361"/>
                  <a:pt x="75" y="367"/>
                  <a:pt x="84" y="367"/>
                </a:cubicBezTo>
                <a:cubicBezTo>
                  <a:pt x="330" y="367"/>
                  <a:pt x="330" y="367"/>
                  <a:pt x="330" y="367"/>
                </a:cubicBezTo>
                <a:cubicBezTo>
                  <a:pt x="343" y="367"/>
                  <a:pt x="354" y="356"/>
                  <a:pt x="353" y="342"/>
                </a:cubicBezTo>
                <a:cubicBezTo>
                  <a:pt x="349" y="282"/>
                  <a:pt x="334" y="222"/>
                  <a:pt x="311" y="165"/>
                </a:cubicBezTo>
                <a:cubicBezTo>
                  <a:pt x="287" y="108"/>
                  <a:pt x="255" y="56"/>
                  <a:pt x="215" y="10"/>
                </a:cubicBezTo>
                <a:cubicBezTo>
                  <a:pt x="206" y="0"/>
                  <a:pt x="191" y="0"/>
                  <a:pt x="182" y="9"/>
                </a:cubicBezTo>
                <a:close/>
              </a:path>
            </a:pathLst>
          </a:custGeom>
          <a:solidFill>
            <a:srgbClr val="F2652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Calibri"/>
              <a:cs typeface="Calibri"/>
            </a:endParaRPr>
          </a:p>
        </p:txBody>
      </p:sp>
      <p:grpSp>
        <p:nvGrpSpPr>
          <p:cNvPr id="10" name="Group 9">
            <a:extLst>
              <a:ext uri="{FF2B5EF4-FFF2-40B4-BE49-F238E27FC236}">
                <a16:creationId xmlns:a16="http://schemas.microsoft.com/office/drawing/2014/main" id="{C5D319C4-4694-F64A-CD4C-0C66D8536C13}"/>
              </a:ext>
            </a:extLst>
          </p:cNvPr>
          <p:cNvGrpSpPr/>
          <p:nvPr/>
        </p:nvGrpSpPr>
        <p:grpSpPr>
          <a:xfrm>
            <a:off x="5294270" y="2763761"/>
            <a:ext cx="443137" cy="566280"/>
            <a:chOff x="6134100" y="2190751"/>
            <a:chExt cx="725488" cy="927100"/>
          </a:xfrm>
          <a:solidFill>
            <a:srgbClr val="FFFFFF"/>
          </a:solidFill>
        </p:grpSpPr>
        <p:sp>
          <p:nvSpPr>
            <p:cNvPr id="11" name="Oval 10">
              <a:extLst>
                <a:ext uri="{FF2B5EF4-FFF2-40B4-BE49-F238E27FC236}">
                  <a16:creationId xmlns:a16="http://schemas.microsoft.com/office/drawing/2014/main" id="{4FBF7199-2E68-9DBD-6A6E-8D2DA9EEF796}"/>
                </a:ext>
              </a:extLst>
            </p:cNvPr>
            <p:cNvSpPr>
              <a:spLocks noChangeArrowheads="1"/>
            </p:cNvSpPr>
            <p:nvPr/>
          </p:nvSpPr>
          <p:spPr bwMode="auto">
            <a:xfrm>
              <a:off x="6750050" y="2603501"/>
              <a:ext cx="109538" cy="1127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IE"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9" name="Freeform 78">
              <a:extLst>
                <a:ext uri="{FF2B5EF4-FFF2-40B4-BE49-F238E27FC236}">
                  <a16:creationId xmlns:a16="http://schemas.microsoft.com/office/drawing/2014/main" id="{0F10DCBF-9BDF-C2FA-EBB7-F2FC10963D11}"/>
                </a:ext>
              </a:extLst>
            </p:cNvPr>
            <p:cNvSpPr>
              <a:spLocks/>
            </p:cNvSpPr>
            <p:nvPr/>
          </p:nvSpPr>
          <p:spPr bwMode="auto">
            <a:xfrm>
              <a:off x="6575425" y="2622551"/>
              <a:ext cx="254000" cy="495300"/>
            </a:xfrm>
            <a:custGeom>
              <a:avLst/>
              <a:gdLst>
                <a:gd name="T0" fmla="*/ 66 w 68"/>
                <a:gd name="T1" fmla="*/ 118 h 132"/>
                <a:gd name="T2" fmla="*/ 48 w 68"/>
                <a:gd name="T3" fmla="*/ 81 h 132"/>
                <a:gd name="T4" fmla="*/ 53 w 68"/>
                <a:gd name="T5" fmla="*/ 73 h 132"/>
                <a:gd name="T6" fmla="*/ 59 w 68"/>
                <a:gd name="T7" fmla="*/ 45 h 132"/>
                <a:gd name="T8" fmla="*/ 54 w 68"/>
                <a:gd name="T9" fmla="*/ 33 h 132"/>
                <a:gd name="T10" fmla="*/ 27 w 68"/>
                <a:gd name="T11" fmla="*/ 4 h 132"/>
                <a:gd name="T12" fmla="*/ 15 w 68"/>
                <a:gd name="T13" fmla="*/ 4 h 132"/>
                <a:gd name="T14" fmla="*/ 14 w 68"/>
                <a:gd name="T15" fmla="*/ 16 h 132"/>
                <a:gd name="T16" fmla="*/ 32 w 68"/>
                <a:gd name="T17" fmla="*/ 35 h 132"/>
                <a:gd name="T18" fmla="*/ 14 w 68"/>
                <a:gd name="T19" fmla="*/ 26 h 132"/>
                <a:gd name="T20" fmla="*/ 2 w 68"/>
                <a:gd name="T21" fmla="*/ 30 h 132"/>
                <a:gd name="T22" fmla="*/ 6 w 68"/>
                <a:gd name="T23" fmla="*/ 42 h 132"/>
                <a:gd name="T24" fmla="*/ 25 w 68"/>
                <a:gd name="T25" fmla="*/ 52 h 132"/>
                <a:gd name="T26" fmla="*/ 29 w 68"/>
                <a:gd name="T27" fmla="*/ 53 h 132"/>
                <a:gd name="T28" fmla="*/ 21 w 68"/>
                <a:gd name="T29" fmla="*/ 86 h 132"/>
                <a:gd name="T30" fmla="*/ 14 w 68"/>
                <a:gd name="T31" fmla="*/ 114 h 132"/>
                <a:gd name="T32" fmla="*/ 13 w 68"/>
                <a:gd name="T33" fmla="*/ 121 h 132"/>
                <a:gd name="T34" fmla="*/ 19 w 68"/>
                <a:gd name="T35" fmla="*/ 131 h 132"/>
                <a:gd name="T36" fmla="*/ 21 w 68"/>
                <a:gd name="T37" fmla="*/ 132 h 132"/>
                <a:gd name="T38" fmla="*/ 30 w 68"/>
                <a:gd name="T39" fmla="*/ 125 h 132"/>
                <a:gd name="T40" fmla="*/ 37 w 68"/>
                <a:gd name="T41" fmla="*/ 98 h 132"/>
                <a:gd name="T42" fmla="*/ 50 w 68"/>
                <a:gd name="T43" fmla="*/ 125 h 132"/>
                <a:gd name="T44" fmla="*/ 62 w 68"/>
                <a:gd name="T45" fmla="*/ 129 h 132"/>
                <a:gd name="T46" fmla="*/ 66 w 68"/>
                <a:gd name="T47" fmla="*/ 118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8" h="132">
                  <a:moveTo>
                    <a:pt x="66" y="118"/>
                  </a:moveTo>
                  <a:cubicBezTo>
                    <a:pt x="48" y="81"/>
                    <a:pt x="48" y="81"/>
                    <a:pt x="48" y="81"/>
                  </a:cubicBezTo>
                  <a:cubicBezTo>
                    <a:pt x="51" y="79"/>
                    <a:pt x="53" y="76"/>
                    <a:pt x="53" y="73"/>
                  </a:cubicBezTo>
                  <a:cubicBezTo>
                    <a:pt x="59" y="45"/>
                    <a:pt x="59" y="45"/>
                    <a:pt x="59" y="45"/>
                  </a:cubicBezTo>
                  <a:cubicBezTo>
                    <a:pt x="60" y="40"/>
                    <a:pt x="58" y="35"/>
                    <a:pt x="54" y="33"/>
                  </a:cubicBezTo>
                  <a:cubicBezTo>
                    <a:pt x="27" y="4"/>
                    <a:pt x="27" y="4"/>
                    <a:pt x="27" y="4"/>
                  </a:cubicBezTo>
                  <a:cubicBezTo>
                    <a:pt x="24" y="0"/>
                    <a:pt x="18" y="0"/>
                    <a:pt x="15" y="4"/>
                  </a:cubicBezTo>
                  <a:cubicBezTo>
                    <a:pt x="11" y="7"/>
                    <a:pt x="11" y="13"/>
                    <a:pt x="14" y="16"/>
                  </a:cubicBezTo>
                  <a:cubicBezTo>
                    <a:pt x="32" y="35"/>
                    <a:pt x="32" y="35"/>
                    <a:pt x="32" y="35"/>
                  </a:cubicBezTo>
                  <a:cubicBezTo>
                    <a:pt x="14" y="26"/>
                    <a:pt x="14" y="26"/>
                    <a:pt x="14" y="26"/>
                  </a:cubicBezTo>
                  <a:cubicBezTo>
                    <a:pt x="10" y="24"/>
                    <a:pt x="4" y="26"/>
                    <a:pt x="2" y="30"/>
                  </a:cubicBezTo>
                  <a:cubicBezTo>
                    <a:pt x="0" y="34"/>
                    <a:pt x="2" y="40"/>
                    <a:pt x="6" y="42"/>
                  </a:cubicBezTo>
                  <a:cubicBezTo>
                    <a:pt x="25" y="52"/>
                    <a:pt x="25" y="52"/>
                    <a:pt x="25" y="52"/>
                  </a:cubicBezTo>
                  <a:cubicBezTo>
                    <a:pt x="26" y="52"/>
                    <a:pt x="28" y="53"/>
                    <a:pt x="29" y="53"/>
                  </a:cubicBezTo>
                  <a:cubicBezTo>
                    <a:pt x="27" y="63"/>
                    <a:pt x="24" y="76"/>
                    <a:pt x="21" y="86"/>
                  </a:cubicBezTo>
                  <a:cubicBezTo>
                    <a:pt x="19" y="96"/>
                    <a:pt x="16" y="105"/>
                    <a:pt x="14" y="114"/>
                  </a:cubicBezTo>
                  <a:cubicBezTo>
                    <a:pt x="14" y="116"/>
                    <a:pt x="13" y="118"/>
                    <a:pt x="13" y="121"/>
                  </a:cubicBezTo>
                  <a:cubicBezTo>
                    <a:pt x="11" y="125"/>
                    <a:pt x="14" y="130"/>
                    <a:pt x="19" y="131"/>
                  </a:cubicBezTo>
                  <a:cubicBezTo>
                    <a:pt x="20" y="132"/>
                    <a:pt x="20" y="132"/>
                    <a:pt x="21" y="132"/>
                  </a:cubicBezTo>
                  <a:cubicBezTo>
                    <a:pt x="25" y="132"/>
                    <a:pt x="29" y="129"/>
                    <a:pt x="30" y="125"/>
                  </a:cubicBezTo>
                  <a:cubicBezTo>
                    <a:pt x="37" y="98"/>
                    <a:pt x="37" y="98"/>
                    <a:pt x="37" y="98"/>
                  </a:cubicBezTo>
                  <a:cubicBezTo>
                    <a:pt x="50" y="125"/>
                    <a:pt x="50" y="125"/>
                    <a:pt x="50" y="125"/>
                  </a:cubicBezTo>
                  <a:cubicBezTo>
                    <a:pt x="52" y="130"/>
                    <a:pt x="57" y="132"/>
                    <a:pt x="62" y="129"/>
                  </a:cubicBezTo>
                  <a:cubicBezTo>
                    <a:pt x="66" y="127"/>
                    <a:pt x="68" y="122"/>
                    <a:pt x="66" y="1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IE"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0" name="Oval 19">
              <a:extLst>
                <a:ext uri="{FF2B5EF4-FFF2-40B4-BE49-F238E27FC236}">
                  <a16:creationId xmlns:a16="http://schemas.microsoft.com/office/drawing/2014/main" id="{F025099D-ECBA-71CF-33C6-0079F2EBCBA3}"/>
                </a:ext>
              </a:extLst>
            </p:cNvPr>
            <p:cNvSpPr>
              <a:spLocks noChangeArrowheads="1"/>
            </p:cNvSpPr>
            <p:nvPr/>
          </p:nvSpPr>
          <p:spPr bwMode="auto">
            <a:xfrm>
              <a:off x="6316663" y="2689226"/>
              <a:ext cx="112713" cy="1127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IE"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1" name="Freeform 80">
              <a:extLst>
                <a:ext uri="{FF2B5EF4-FFF2-40B4-BE49-F238E27FC236}">
                  <a16:creationId xmlns:a16="http://schemas.microsoft.com/office/drawing/2014/main" id="{CF87A4D7-6F08-3003-759F-E0F60C62A9A2}"/>
                </a:ext>
              </a:extLst>
            </p:cNvPr>
            <p:cNvSpPr>
              <a:spLocks/>
            </p:cNvSpPr>
            <p:nvPr/>
          </p:nvSpPr>
          <p:spPr bwMode="auto">
            <a:xfrm>
              <a:off x="6200775" y="2670176"/>
              <a:ext cx="328613" cy="447675"/>
            </a:xfrm>
            <a:custGeom>
              <a:avLst/>
              <a:gdLst>
                <a:gd name="T0" fmla="*/ 77 w 88"/>
                <a:gd name="T1" fmla="*/ 72 h 119"/>
                <a:gd name="T2" fmla="*/ 67 w 88"/>
                <a:gd name="T3" fmla="*/ 72 h 119"/>
                <a:gd name="T4" fmla="*/ 67 w 88"/>
                <a:gd name="T5" fmla="*/ 56 h 119"/>
                <a:gd name="T6" fmla="*/ 84 w 88"/>
                <a:gd name="T7" fmla="*/ 42 h 119"/>
                <a:gd name="T8" fmla="*/ 88 w 88"/>
                <a:gd name="T9" fmla="*/ 35 h 119"/>
                <a:gd name="T10" fmla="*/ 87 w 88"/>
                <a:gd name="T11" fmla="*/ 9 h 119"/>
                <a:gd name="T12" fmla="*/ 78 w 88"/>
                <a:gd name="T13" fmla="*/ 0 h 119"/>
                <a:gd name="T14" fmla="*/ 69 w 88"/>
                <a:gd name="T15" fmla="*/ 10 h 119"/>
                <a:gd name="T16" fmla="*/ 70 w 88"/>
                <a:gd name="T17" fmla="*/ 31 h 119"/>
                <a:gd name="T18" fmla="*/ 50 w 88"/>
                <a:gd name="T19" fmla="*/ 47 h 119"/>
                <a:gd name="T20" fmla="*/ 27 w 88"/>
                <a:gd name="T21" fmla="*/ 37 h 119"/>
                <a:gd name="T22" fmla="*/ 20 w 88"/>
                <a:gd name="T23" fmla="*/ 19 h 119"/>
                <a:gd name="T24" fmla="*/ 9 w 88"/>
                <a:gd name="T25" fmla="*/ 14 h 119"/>
                <a:gd name="T26" fmla="*/ 4 w 88"/>
                <a:gd name="T27" fmla="*/ 26 h 119"/>
                <a:gd name="T28" fmla="*/ 12 w 88"/>
                <a:gd name="T29" fmla="*/ 47 h 119"/>
                <a:gd name="T30" fmla="*/ 16 w 88"/>
                <a:gd name="T31" fmla="*/ 52 h 119"/>
                <a:gd name="T32" fmla="*/ 33 w 88"/>
                <a:gd name="T33" fmla="*/ 59 h 119"/>
                <a:gd name="T34" fmla="*/ 33 w 88"/>
                <a:gd name="T35" fmla="*/ 90 h 119"/>
                <a:gd name="T36" fmla="*/ 33 w 88"/>
                <a:gd name="T37" fmla="*/ 90 h 119"/>
                <a:gd name="T38" fmla="*/ 33 w 88"/>
                <a:gd name="T39" fmla="*/ 101 h 119"/>
                <a:gd name="T40" fmla="*/ 8 w 88"/>
                <a:gd name="T41" fmla="*/ 101 h 119"/>
                <a:gd name="T42" fmla="*/ 0 w 88"/>
                <a:gd name="T43" fmla="*/ 110 h 119"/>
                <a:gd name="T44" fmla="*/ 8 w 88"/>
                <a:gd name="T45" fmla="*/ 119 h 119"/>
                <a:gd name="T46" fmla="*/ 42 w 88"/>
                <a:gd name="T47" fmla="*/ 119 h 119"/>
                <a:gd name="T48" fmla="*/ 51 w 88"/>
                <a:gd name="T49" fmla="*/ 110 h 119"/>
                <a:gd name="T50" fmla="*/ 51 w 88"/>
                <a:gd name="T51" fmla="*/ 90 h 119"/>
                <a:gd name="T52" fmla="*/ 68 w 88"/>
                <a:gd name="T53" fmla="*/ 90 h 119"/>
                <a:gd name="T54" fmla="*/ 68 w 88"/>
                <a:gd name="T55" fmla="*/ 110 h 119"/>
                <a:gd name="T56" fmla="*/ 77 w 88"/>
                <a:gd name="T57" fmla="*/ 119 h 119"/>
                <a:gd name="T58" fmla="*/ 86 w 88"/>
                <a:gd name="T59" fmla="*/ 110 h 119"/>
                <a:gd name="T60" fmla="*/ 86 w 88"/>
                <a:gd name="T61" fmla="*/ 81 h 119"/>
                <a:gd name="T62" fmla="*/ 77 w 88"/>
                <a:gd name="T63" fmla="*/ 72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8" h="119">
                  <a:moveTo>
                    <a:pt x="77" y="72"/>
                  </a:moveTo>
                  <a:cubicBezTo>
                    <a:pt x="67" y="72"/>
                    <a:pt x="67" y="72"/>
                    <a:pt x="67" y="72"/>
                  </a:cubicBezTo>
                  <a:cubicBezTo>
                    <a:pt x="67" y="56"/>
                    <a:pt x="67" y="56"/>
                    <a:pt x="67" y="56"/>
                  </a:cubicBezTo>
                  <a:cubicBezTo>
                    <a:pt x="84" y="42"/>
                    <a:pt x="84" y="42"/>
                    <a:pt x="84" y="42"/>
                  </a:cubicBezTo>
                  <a:cubicBezTo>
                    <a:pt x="86" y="41"/>
                    <a:pt x="88" y="38"/>
                    <a:pt x="88" y="35"/>
                  </a:cubicBezTo>
                  <a:cubicBezTo>
                    <a:pt x="87" y="9"/>
                    <a:pt x="87" y="9"/>
                    <a:pt x="87" y="9"/>
                  </a:cubicBezTo>
                  <a:cubicBezTo>
                    <a:pt x="87" y="4"/>
                    <a:pt x="83" y="0"/>
                    <a:pt x="78" y="0"/>
                  </a:cubicBezTo>
                  <a:cubicBezTo>
                    <a:pt x="73" y="1"/>
                    <a:pt x="69" y="5"/>
                    <a:pt x="69" y="10"/>
                  </a:cubicBezTo>
                  <a:cubicBezTo>
                    <a:pt x="70" y="31"/>
                    <a:pt x="70" y="31"/>
                    <a:pt x="70" y="31"/>
                  </a:cubicBezTo>
                  <a:cubicBezTo>
                    <a:pt x="50" y="47"/>
                    <a:pt x="50" y="47"/>
                    <a:pt x="50" y="47"/>
                  </a:cubicBezTo>
                  <a:cubicBezTo>
                    <a:pt x="27" y="37"/>
                    <a:pt x="27" y="37"/>
                    <a:pt x="27" y="37"/>
                  </a:cubicBezTo>
                  <a:cubicBezTo>
                    <a:pt x="20" y="19"/>
                    <a:pt x="20" y="19"/>
                    <a:pt x="20" y="19"/>
                  </a:cubicBezTo>
                  <a:cubicBezTo>
                    <a:pt x="19" y="15"/>
                    <a:pt x="13" y="12"/>
                    <a:pt x="9" y="14"/>
                  </a:cubicBezTo>
                  <a:cubicBezTo>
                    <a:pt x="4" y="16"/>
                    <a:pt x="2" y="21"/>
                    <a:pt x="4" y="26"/>
                  </a:cubicBezTo>
                  <a:cubicBezTo>
                    <a:pt x="12" y="47"/>
                    <a:pt x="12" y="47"/>
                    <a:pt x="12" y="47"/>
                  </a:cubicBezTo>
                  <a:cubicBezTo>
                    <a:pt x="12" y="49"/>
                    <a:pt x="14" y="51"/>
                    <a:pt x="16" y="52"/>
                  </a:cubicBezTo>
                  <a:cubicBezTo>
                    <a:pt x="33" y="59"/>
                    <a:pt x="33" y="59"/>
                    <a:pt x="33" y="59"/>
                  </a:cubicBezTo>
                  <a:cubicBezTo>
                    <a:pt x="33" y="90"/>
                    <a:pt x="33" y="90"/>
                    <a:pt x="33" y="90"/>
                  </a:cubicBezTo>
                  <a:cubicBezTo>
                    <a:pt x="33" y="90"/>
                    <a:pt x="33" y="90"/>
                    <a:pt x="33" y="90"/>
                  </a:cubicBezTo>
                  <a:cubicBezTo>
                    <a:pt x="33" y="101"/>
                    <a:pt x="33" y="101"/>
                    <a:pt x="33" y="101"/>
                  </a:cubicBezTo>
                  <a:cubicBezTo>
                    <a:pt x="8" y="101"/>
                    <a:pt x="8" y="101"/>
                    <a:pt x="8" y="101"/>
                  </a:cubicBezTo>
                  <a:cubicBezTo>
                    <a:pt x="3" y="101"/>
                    <a:pt x="0" y="105"/>
                    <a:pt x="0" y="110"/>
                  </a:cubicBezTo>
                  <a:cubicBezTo>
                    <a:pt x="0" y="115"/>
                    <a:pt x="3" y="119"/>
                    <a:pt x="8" y="119"/>
                  </a:cubicBezTo>
                  <a:cubicBezTo>
                    <a:pt x="42" y="119"/>
                    <a:pt x="42" y="119"/>
                    <a:pt x="42" y="119"/>
                  </a:cubicBezTo>
                  <a:cubicBezTo>
                    <a:pt x="47" y="119"/>
                    <a:pt x="51" y="115"/>
                    <a:pt x="51" y="110"/>
                  </a:cubicBezTo>
                  <a:cubicBezTo>
                    <a:pt x="51" y="90"/>
                    <a:pt x="51" y="90"/>
                    <a:pt x="51" y="90"/>
                  </a:cubicBezTo>
                  <a:cubicBezTo>
                    <a:pt x="68" y="90"/>
                    <a:pt x="68" y="90"/>
                    <a:pt x="68" y="90"/>
                  </a:cubicBezTo>
                  <a:cubicBezTo>
                    <a:pt x="68" y="110"/>
                    <a:pt x="68" y="110"/>
                    <a:pt x="68" y="110"/>
                  </a:cubicBezTo>
                  <a:cubicBezTo>
                    <a:pt x="68" y="115"/>
                    <a:pt x="72" y="119"/>
                    <a:pt x="77" y="119"/>
                  </a:cubicBezTo>
                  <a:cubicBezTo>
                    <a:pt x="82" y="119"/>
                    <a:pt x="86" y="115"/>
                    <a:pt x="86" y="110"/>
                  </a:cubicBezTo>
                  <a:cubicBezTo>
                    <a:pt x="86" y="81"/>
                    <a:pt x="86" y="81"/>
                    <a:pt x="86" y="81"/>
                  </a:cubicBezTo>
                  <a:cubicBezTo>
                    <a:pt x="86" y="76"/>
                    <a:pt x="82" y="72"/>
                    <a:pt x="77" y="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IE"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2" name="Freeform 81">
              <a:extLst>
                <a:ext uri="{FF2B5EF4-FFF2-40B4-BE49-F238E27FC236}">
                  <a16:creationId xmlns:a16="http://schemas.microsoft.com/office/drawing/2014/main" id="{0894459F-AABF-050C-12A2-C05EC53F347F}"/>
                </a:ext>
              </a:extLst>
            </p:cNvPr>
            <p:cNvSpPr>
              <a:spLocks noEditPoints="1"/>
            </p:cNvSpPr>
            <p:nvPr/>
          </p:nvSpPr>
          <p:spPr bwMode="auto">
            <a:xfrm>
              <a:off x="6134100" y="2190751"/>
              <a:ext cx="414338" cy="465138"/>
            </a:xfrm>
            <a:custGeom>
              <a:avLst/>
              <a:gdLst>
                <a:gd name="T0" fmla="*/ 106 w 111"/>
                <a:gd name="T1" fmla="*/ 91 h 124"/>
                <a:gd name="T2" fmla="*/ 106 w 111"/>
                <a:gd name="T3" fmla="*/ 91 h 124"/>
                <a:gd name="T4" fmla="*/ 107 w 111"/>
                <a:gd name="T5" fmla="*/ 90 h 124"/>
                <a:gd name="T6" fmla="*/ 108 w 111"/>
                <a:gd name="T7" fmla="*/ 88 h 124"/>
                <a:gd name="T8" fmla="*/ 102 w 111"/>
                <a:gd name="T9" fmla="*/ 88 h 124"/>
                <a:gd name="T10" fmla="*/ 98 w 111"/>
                <a:gd name="T11" fmla="*/ 71 h 124"/>
                <a:gd name="T12" fmla="*/ 102 w 111"/>
                <a:gd name="T13" fmla="*/ 68 h 124"/>
                <a:gd name="T14" fmla="*/ 98 w 111"/>
                <a:gd name="T15" fmla="*/ 65 h 124"/>
                <a:gd name="T16" fmla="*/ 102 w 111"/>
                <a:gd name="T17" fmla="*/ 49 h 124"/>
                <a:gd name="T18" fmla="*/ 108 w 111"/>
                <a:gd name="T19" fmla="*/ 48 h 124"/>
                <a:gd name="T20" fmla="*/ 105 w 111"/>
                <a:gd name="T21" fmla="*/ 44 h 124"/>
                <a:gd name="T22" fmla="*/ 110 w 111"/>
                <a:gd name="T23" fmla="*/ 39 h 124"/>
                <a:gd name="T24" fmla="*/ 106 w 111"/>
                <a:gd name="T25" fmla="*/ 33 h 124"/>
                <a:gd name="T26" fmla="*/ 111 w 111"/>
                <a:gd name="T27" fmla="*/ 24 h 124"/>
                <a:gd name="T28" fmla="*/ 106 w 111"/>
                <a:gd name="T29" fmla="*/ 18 h 124"/>
                <a:gd name="T30" fmla="*/ 101 w 111"/>
                <a:gd name="T31" fmla="*/ 13 h 124"/>
                <a:gd name="T32" fmla="*/ 91 w 111"/>
                <a:gd name="T33" fmla="*/ 18 h 124"/>
                <a:gd name="T34" fmla="*/ 86 w 111"/>
                <a:gd name="T35" fmla="*/ 15 h 124"/>
                <a:gd name="T36" fmla="*/ 85 w 111"/>
                <a:gd name="T37" fmla="*/ 4 h 124"/>
                <a:gd name="T38" fmla="*/ 71 w 111"/>
                <a:gd name="T39" fmla="*/ 0 h 124"/>
                <a:gd name="T40" fmla="*/ 65 w 111"/>
                <a:gd name="T41" fmla="*/ 9 h 124"/>
                <a:gd name="T42" fmla="*/ 59 w 111"/>
                <a:gd name="T43" fmla="*/ 9 h 124"/>
                <a:gd name="T44" fmla="*/ 53 w 111"/>
                <a:gd name="T45" fmla="*/ 0 h 124"/>
                <a:gd name="T46" fmla="*/ 39 w 111"/>
                <a:gd name="T47" fmla="*/ 4 h 124"/>
                <a:gd name="T48" fmla="*/ 38 w 111"/>
                <a:gd name="T49" fmla="*/ 15 h 124"/>
                <a:gd name="T50" fmla="*/ 33 w 111"/>
                <a:gd name="T51" fmla="*/ 18 h 124"/>
                <a:gd name="T52" fmla="*/ 24 w 111"/>
                <a:gd name="T53" fmla="*/ 13 h 124"/>
                <a:gd name="T54" fmla="*/ 18 w 111"/>
                <a:gd name="T55" fmla="*/ 18 h 124"/>
                <a:gd name="T56" fmla="*/ 13 w 111"/>
                <a:gd name="T57" fmla="*/ 23 h 124"/>
                <a:gd name="T58" fmla="*/ 18 w 111"/>
                <a:gd name="T59" fmla="*/ 33 h 124"/>
                <a:gd name="T60" fmla="*/ 15 w 111"/>
                <a:gd name="T61" fmla="*/ 38 h 124"/>
                <a:gd name="T62" fmla="*/ 4 w 111"/>
                <a:gd name="T63" fmla="*/ 39 h 124"/>
                <a:gd name="T64" fmla="*/ 0 w 111"/>
                <a:gd name="T65" fmla="*/ 53 h 124"/>
                <a:gd name="T66" fmla="*/ 9 w 111"/>
                <a:gd name="T67" fmla="*/ 59 h 124"/>
                <a:gd name="T68" fmla="*/ 9 w 111"/>
                <a:gd name="T69" fmla="*/ 65 h 124"/>
                <a:gd name="T70" fmla="*/ 0 w 111"/>
                <a:gd name="T71" fmla="*/ 71 h 124"/>
                <a:gd name="T72" fmla="*/ 4 w 111"/>
                <a:gd name="T73" fmla="*/ 85 h 124"/>
                <a:gd name="T74" fmla="*/ 15 w 111"/>
                <a:gd name="T75" fmla="*/ 86 h 124"/>
                <a:gd name="T76" fmla="*/ 18 w 111"/>
                <a:gd name="T77" fmla="*/ 91 h 124"/>
                <a:gd name="T78" fmla="*/ 13 w 111"/>
                <a:gd name="T79" fmla="*/ 101 h 124"/>
                <a:gd name="T80" fmla="*/ 18 w 111"/>
                <a:gd name="T81" fmla="*/ 106 h 124"/>
                <a:gd name="T82" fmla="*/ 23 w 111"/>
                <a:gd name="T83" fmla="*/ 111 h 124"/>
                <a:gd name="T84" fmla="*/ 33 w 111"/>
                <a:gd name="T85" fmla="*/ 106 h 124"/>
                <a:gd name="T86" fmla="*/ 38 w 111"/>
                <a:gd name="T87" fmla="*/ 109 h 124"/>
                <a:gd name="T88" fmla="*/ 39 w 111"/>
                <a:gd name="T89" fmla="*/ 120 h 124"/>
                <a:gd name="T90" fmla="*/ 53 w 111"/>
                <a:gd name="T91" fmla="*/ 124 h 124"/>
                <a:gd name="T92" fmla="*/ 59 w 111"/>
                <a:gd name="T93" fmla="*/ 115 h 124"/>
                <a:gd name="T94" fmla="*/ 65 w 111"/>
                <a:gd name="T95" fmla="*/ 115 h 124"/>
                <a:gd name="T96" fmla="*/ 71 w 111"/>
                <a:gd name="T97" fmla="*/ 124 h 124"/>
                <a:gd name="T98" fmla="*/ 85 w 111"/>
                <a:gd name="T99" fmla="*/ 120 h 124"/>
                <a:gd name="T100" fmla="*/ 86 w 111"/>
                <a:gd name="T101" fmla="*/ 109 h 124"/>
                <a:gd name="T102" fmla="*/ 91 w 111"/>
                <a:gd name="T103" fmla="*/ 106 h 124"/>
                <a:gd name="T104" fmla="*/ 101 w 111"/>
                <a:gd name="T105" fmla="*/ 111 h 124"/>
                <a:gd name="T106" fmla="*/ 106 w 111"/>
                <a:gd name="T107" fmla="*/ 106 h 124"/>
                <a:gd name="T108" fmla="*/ 111 w 111"/>
                <a:gd name="T109" fmla="*/ 101 h 124"/>
                <a:gd name="T110" fmla="*/ 109 w 111"/>
                <a:gd name="T111" fmla="*/ 97 h 124"/>
                <a:gd name="T112" fmla="*/ 105 w 111"/>
                <a:gd name="T113" fmla="*/ 93 h 124"/>
                <a:gd name="T114" fmla="*/ 106 w 111"/>
                <a:gd name="T115" fmla="*/ 91 h 124"/>
                <a:gd name="T116" fmla="*/ 52 w 111"/>
                <a:gd name="T117" fmla="*/ 72 h 124"/>
                <a:gd name="T118" fmla="*/ 52 w 111"/>
                <a:gd name="T119" fmla="*/ 52 h 124"/>
                <a:gd name="T120" fmla="*/ 72 w 111"/>
                <a:gd name="T121" fmla="*/ 52 h 124"/>
                <a:gd name="T122" fmla="*/ 72 w 111"/>
                <a:gd name="T123" fmla="*/ 72 h 124"/>
                <a:gd name="T124" fmla="*/ 52 w 111"/>
                <a:gd name="T125" fmla="*/ 7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1" h="124">
                  <a:moveTo>
                    <a:pt x="106" y="91"/>
                  </a:moveTo>
                  <a:cubicBezTo>
                    <a:pt x="106" y="91"/>
                    <a:pt x="106" y="91"/>
                    <a:pt x="106" y="91"/>
                  </a:cubicBezTo>
                  <a:cubicBezTo>
                    <a:pt x="106" y="91"/>
                    <a:pt x="107" y="90"/>
                    <a:pt x="107" y="90"/>
                  </a:cubicBezTo>
                  <a:cubicBezTo>
                    <a:pt x="108" y="88"/>
                    <a:pt x="108" y="88"/>
                    <a:pt x="108" y="88"/>
                  </a:cubicBezTo>
                  <a:cubicBezTo>
                    <a:pt x="102" y="88"/>
                    <a:pt x="102" y="88"/>
                    <a:pt x="102" y="88"/>
                  </a:cubicBezTo>
                  <a:cubicBezTo>
                    <a:pt x="98" y="71"/>
                    <a:pt x="98" y="71"/>
                    <a:pt x="98" y="71"/>
                  </a:cubicBezTo>
                  <a:cubicBezTo>
                    <a:pt x="102" y="68"/>
                    <a:pt x="102" y="68"/>
                    <a:pt x="102" y="68"/>
                  </a:cubicBezTo>
                  <a:cubicBezTo>
                    <a:pt x="98" y="65"/>
                    <a:pt x="98" y="65"/>
                    <a:pt x="98" y="65"/>
                  </a:cubicBezTo>
                  <a:cubicBezTo>
                    <a:pt x="102" y="49"/>
                    <a:pt x="102" y="49"/>
                    <a:pt x="102" y="49"/>
                  </a:cubicBezTo>
                  <a:cubicBezTo>
                    <a:pt x="108" y="48"/>
                    <a:pt x="108" y="48"/>
                    <a:pt x="108" y="48"/>
                  </a:cubicBezTo>
                  <a:cubicBezTo>
                    <a:pt x="105" y="44"/>
                    <a:pt x="105" y="44"/>
                    <a:pt x="105" y="44"/>
                  </a:cubicBezTo>
                  <a:cubicBezTo>
                    <a:pt x="110" y="39"/>
                    <a:pt x="110" y="39"/>
                    <a:pt x="110" y="39"/>
                  </a:cubicBezTo>
                  <a:cubicBezTo>
                    <a:pt x="110" y="39"/>
                    <a:pt x="107" y="35"/>
                    <a:pt x="106" y="33"/>
                  </a:cubicBezTo>
                  <a:cubicBezTo>
                    <a:pt x="111" y="24"/>
                    <a:pt x="111" y="24"/>
                    <a:pt x="111" y="24"/>
                  </a:cubicBezTo>
                  <a:cubicBezTo>
                    <a:pt x="106" y="18"/>
                    <a:pt x="106" y="18"/>
                    <a:pt x="106" y="18"/>
                  </a:cubicBezTo>
                  <a:cubicBezTo>
                    <a:pt x="101" y="13"/>
                    <a:pt x="101" y="13"/>
                    <a:pt x="101" y="13"/>
                  </a:cubicBezTo>
                  <a:cubicBezTo>
                    <a:pt x="91" y="18"/>
                    <a:pt x="91" y="18"/>
                    <a:pt x="91" y="18"/>
                  </a:cubicBezTo>
                  <a:cubicBezTo>
                    <a:pt x="89" y="17"/>
                    <a:pt x="88" y="16"/>
                    <a:pt x="86" y="15"/>
                  </a:cubicBezTo>
                  <a:cubicBezTo>
                    <a:pt x="85" y="4"/>
                    <a:pt x="85" y="4"/>
                    <a:pt x="85" y="4"/>
                  </a:cubicBezTo>
                  <a:cubicBezTo>
                    <a:pt x="71" y="0"/>
                    <a:pt x="71" y="0"/>
                    <a:pt x="71" y="0"/>
                  </a:cubicBezTo>
                  <a:cubicBezTo>
                    <a:pt x="65" y="9"/>
                    <a:pt x="65" y="9"/>
                    <a:pt x="65" y="9"/>
                  </a:cubicBezTo>
                  <a:cubicBezTo>
                    <a:pt x="63" y="9"/>
                    <a:pt x="61" y="9"/>
                    <a:pt x="59" y="9"/>
                  </a:cubicBezTo>
                  <a:cubicBezTo>
                    <a:pt x="53" y="0"/>
                    <a:pt x="53" y="0"/>
                    <a:pt x="53" y="0"/>
                  </a:cubicBezTo>
                  <a:cubicBezTo>
                    <a:pt x="39" y="4"/>
                    <a:pt x="39" y="4"/>
                    <a:pt x="39" y="4"/>
                  </a:cubicBezTo>
                  <a:cubicBezTo>
                    <a:pt x="38" y="15"/>
                    <a:pt x="38" y="15"/>
                    <a:pt x="38" y="15"/>
                  </a:cubicBezTo>
                  <a:cubicBezTo>
                    <a:pt x="37" y="16"/>
                    <a:pt x="35" y="17"/>
                    <a:pt x="33" y="18"/>
                  </a:cubicBezTo>
                  <a:cubicBezTo>
                    <a:pt x="24" y="13"/>
                    <a:pt x="24" y="13"/>
                    <a:pt x="24" y="13"/>
                  </a:cubicBezTo>
                  <a:cubicBezTo>
                    <a:pt x="18" y="18"/>
                    <a:pt x="18" y="18"/>
                    <a:pt x="18" y="18"/>
                  </a:cubicBezTo>
                  <a:cubicBezTo>
                    <a:pt x="13" y="23"/>
                    <a:pt x="13" y="23"/>
                    <a:pt x="13" y="23"/>
                  </a:cubicBezTo>
                  <a:cubicBezTo>
                    <a:pt x="18" y="33"/>
                    <a:pt x="18" y="33"/>
                    <a:pt x="18" y="33"/>
                  </a:cubicBezTo>
                  <a:cubicBezTo>
                    <a:pt x="17" y="35"/>
                    <a:pt x="16" y="36"/>
                    <a:pt x="15" y="38"/>
                  </a:cubicBezTo>
                  <a:cubicBezTo>
                    <a:pt x="4" y="39"/>
                    <a:pt x="4" y="39"/>
                    <a:pt x="4" y="39"/>
                  </a:cubicBezTo>
                  <a:cubicBezTo>
                    <a:pt x="0" y="53"/>
                    <a:pt x="0" y="53"/>
                    <a:pt x="0" y="53"/>
                  </a:cubicBezTo>
                  <a:cubicBezTo>
                    <a:pt x="9" y="59"/>
                    <a:pt x="9" y="59"/>
                    <a:pt x="9" y="59"/>
                  </a:cubicBezTo>
                  <a:cubicBezTo>
                    <a:pt x="9" y="61"/>
                    <a:pt x="9" y="63"/>
                    <a:pt x="9" y="65"/>
                  </a:cubicBezTo>
                  <a:cubicBezTo>
                    <a:pt x="0" y="71"/>
                    <a:pt x="0" y="71"/>
                    <a:pt x="0" y="71"/>
                  </a:cubicBezTo>
                  <a:cubicBezTo>
                    <a:pt x="4" y="85"/>
                    <a:pt x="4" y="85"/>
                    <a:pt x="4" y="85"/>
                  </a:cubicBezTo>
                  <a:cubicBezTo>
                    <a:pt x="15" y="86"/>
                    <a:pt x="15" y="86"/>
                    <a:pt x="15" y="86"/>
                  </a:cubicBezTo>
                  <a:cubicBezTo>
                    <a:pt x="16" y="87"/>
                    <a:pt x="17" y="89"/>
                    <a:pt x="18" y="91"/>
                  </a:cubicBezTo>
                  <a:cubicBezTo>
                    <a:pt x="13" y="101"/>
                    <a:pt x="13" y="101"/>
                    <a:pt x="13" y="101"/>
                  </a:cubicBezTo>
                  <a:cubicBezTo>
                    <a:pt x="18" y="106"/>
                    <a:pt x="18" y="106"/>
                    <a:pt x="18" y="106"/>
                  </a:cubicBezTo>
                  <a:cubicBezTo>
                    <a:pt x="23" y="111"/>
                    <a:pt x="23" y="111"/>
                    <a:pt x="23" y="111"/>
                  </a:cubicBezTo>
                  <a:cubicBezTo>
                    <a:pt x="33" y="106"/>
                    <a:pt x="33" y="106"/>
                    <a:pt x="33" y="106"/>
                  </a:cubicBezTo>
                  <a:cubicBezTo>
                    <a:pt x="35" y="107"/>
                    <a:pt x="36" y="108"/>
                    <a:pt x="38" y="109"/>
                  </a:cubicBezTo>
                  <a:cubicBezTo>
                    <a:pt x="39" y="120"/>
                    <a:pt x="39" y="120"/>
                    <a:pt x="39" y="120"/>
                  </a:cubicBezTo>
                  <a:cubicBezTo>
                    <a:pt x="53" y="124"/>
                    <a:pt x="53" y="124"/>
                    <a:pt x="53" y="124"/>
                  </a:cubicBezTo>
                  <a:cubicBezTo>
                    <a:pt x="59" y="115"/>
                    <a:pt x="59" y="115"/>
                    <a:pt x="59" y="115"/>
                  </a:cubicBezTo>
                  <a:cubicBezTo>
                    <a:pt x="61" y="115"/>
                    <a:pt x="63" y="115"/>
                    <a:pt x="65" y="115"/>
                  </a:cubicBezTo>
                  <a:cubicBezTo>
                    <a:pt x="71" y="124"/>
                    <a:pt x="71" y="124"/>
                    <a:pt x="71" y="124"/>
                  </a:cubicBezTo>
                  <a:cubicBezTo>
                    <a:pt x="85" y="120"/>
                    <a:pt x="85" y="120"/>
                    <a:pt x="85" y="120"/>
                  </a:cubicBezTo>
                  <a:cubicBezTo>
                    <a:pt x="86" y="109"/>
                    <a:pt x="86" y="109"/>
                    <a:pt x="86" y="109"/>
                  </a:cubicBezTo>
                  <a:cubicBezTo>
                    <a:pt x="87" y="108"/>
                    <a:pt x="89" y="107"/>
                    <a:pt x="91" y="106"/>
                  </a:cubicBezTo>
                  <a:cubicBezTo>
                    <a:pt x="101" y="111"/>
                    <a:pt x="101" y="111"/>
                    <a:pt x="101" y="111"/>
                  </a:cubicBezTo>
                  <a:cubicBezTo>
                    <a:pt x="106" y="106"/>
                    <a:pt x="106" y="106"/>
                    <a:pt x="106" y="106"/>
                  </a:cubicBezTo>
                  <a:cubicBezTo>
                    <a:pt x="111" y="101"/>
                    <a:pt x="111" y="101"/>
                    <a:pt x="111" y="101"/>
                  </a:cubicBezTo>
                  <a:cubicBezTo>
                    <a:pt x="109" y="97"/>
                    <a:pt x="109" y="97"/>
                    <a:pt x="109" y="97"/>
                  </a:cubicBezTo>
                  <a:cubicBezTo>
                    <a:pt x="105" y="93"/>
                    <a:pt x="105" y="93"/>
                    <a:pt x="105" y="93"/>
                  </a:cubicBezTo>
                  <a:lnTo>
                    <a:pt x="106" y="91"/>
                  </a:lnTo>
                  <a:close/>
                  <a:moveTo>
                    <a:pt x="52" y="72"/>
                  </a:moveTo>
                  <a:cubicBezTo>
                    <a:pt x="47" y="66"/>
                    <a:pt x="47" y="58"/>
                    <a:pt x="52" y="52"/>
                  </a:cubicBezTo>
                  <a:cubicBezTo>
                    <a:pt x="58" y="47"/>
                    <a:pt x="67" y="47"/>
                    <a:pt x="72" y="52"/>
                  </a:cubicBezTo>
                  <a:cubicBezTo>
                    <a:pt x="77" y="58"/>
                    <a:pt x="77" y="66"/>
                    <a:pt x="72" y="72"/>
                  </a:cubicBezTo>
                  <a:cubicBezTo>
                    <a:pt x="66" y="77"/>
                    <a:pt x="58" y="77"/>
                    <a:pt x="52" y="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IE"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6" name="Freeform 82">
              <a:extLst>
                <a:ext uri="{FF2B5EF4-FFF2-40B4-BE49-F238E27FC236}">
                  <a16:creationId xmlns:a16="http://schemas.microsoft.com/office/drawing/2014/main" id="{0105F97F-7097-B573-6E46-56BFD19DBE4C}"/>
                </a:ext>
              </a:extLst>
            </p:cNvPr>
            <p:cNvSpPr>
              <a:spLocks noEditPoints="1"/>
            </p:cNvSpPr>
            <p:nvPr/>
          </p:nvSpPr>
          <p:spPr bwMode="auto">
            <a:xfrm>
              <a:off x="6526213" y="2306638"/>
              <a:ext cx="280988" cy="280988"/>
            </a:xfrm>
            <a:custGeom>
              <a:avLst/>
              <a:gdLst>
                <a:gd name="T0" fmla="*/ 64 w 75"/>
                <a:gd name="T1" fmla="*/ 55 h 75"/>
                <a:gd name="T2" fmla="*/ 66 w 75"/>
                <a:gd name="T3" fmla="*/ 52 h 75"/>
                <a:gd name="T4" fmla="*/ 72 w 75"/>
                <a:gd name="T5" fmla="*/ 52 h 75"/>
                <a:gd name="T6" fmla="*/ 75 w 75"/>
                <a:gd name="T7" fmla="*/ 43 h 75"/>
                <a:gd name="T8" fmla="*/ 69 w 75"/>
                <a:gd name="T9" fmla="*/ 39 h 75"/>
                <a:gd name="T10" fmla="*/ 69 w 75"/>
                <a:gd name="T11" fmla="*/ 36 h 75"/>
                <a:gd name="T12" fmla="*/ 75 w 75"/>
                <a:gd name="T13" fmla="*/ 32 h 75"/>
                <a:gd name="T14" fmla="*/ 72 w 75"/>
                <a:gd name="T15" fmla="*/ 23 h 75"/>
                <a:gd name="T16" fmla="*/ 66 w 75"/>
                <a:gd name="T17" fmla="*/ 23 h 75"/>
                <a:gd name="T18" fmla="*/ 64 w 75"/>
                <a:gd name="T19" fmla="*/ 20 h 75"/>
                <a:gd name="T20" fmla="*/ 67 w 75"/>
                <a:gd name="T21" fmla="*/ 14 h 75"/>
                <a:gd name="T22" fmla="*/ 64 w 75"/>
                <a:gd name="T23" fmla="*/ 11 h 75"/>
                <a:gd name="T24" fmla="*/ 61 w 75"/>
                <a:gd name="T25" fmla="*/ 8 h 75"/>
                <a:gd name="T26" fmla="*/ 55 w 75"/>
                <a:gd name="T27" fmla="*/ 11 h 75"/>
                <a:gd name="T28" fmla="*/ 52 w 75"/>
                <a:gd name="T29" fmla="*/ 9 h 75"/>
                <a:gd name="T30" fmla="*/ 51 w 75"/>
                <a:gd name="T31" fmla="*/ 2 h 75"/>
                <a:gd name="T32" fmla="*/ 43 w 75"/>
                <a:gd name="T33" fmla="*/ 0 h 75"/>
                <a:gd name="T34" fmla="*/ 39 w 75"/>
                <a:gd name="T35" fmla="*/ 5 h 75"/>
                <a:gd name="T36" fmla="*/ 35 w 75"/>
                <a:gd name="T37" fmla="*/ 5 h 75"/>
                <a:gd name="T38" fmla="*/ 32 w 75"/>
                <a:gd name="T39" fmla="*/ 0 h 75"/>
                <a:gd name="T40" fmla="*/ 23 w 75"/>
                <a:gd name="T41" fmla="*/ 2 h 75"/>
                <a:gd name="T42" fmla="*/ 23 w 75"/>
                <a:gd name="T43" fmla="*/ 9 h 75"/>
                <a:gd name="T44" fmla="*/ 20 w 75"/>
                <a:gd name="T45" fmla="*/ 11 h 75"/>
                <a:gd name="T46" fmla="*/ 13 w 75"/>
                <a:gd name="T47" fmla="*/ 8 h 75"/>
                <a:gd name="T48" fmla="*/ 7 w 75"/>
                <a:gd name="T49" fmla="*/ 14 h 75"/>
                <a:gd name="T50" fmla="*/ 10 w 75"/>
                <a:gd name="T51" fmla="*/ 20 h 75"/>
                <a:gd name="T52" fmla="*/ 9 w 75"/>
                <a:gd name="T53" fmla="*/ 23 h 75"/>
                <a:gd name="T54" fmla="*/ 2 w 75"/>
                <a:gd name="T55" fmla="*/ 23 h 75"/>
                <a:gd name="T56" fmla="*/ 0 w 75"/>
                <a:gd name="T57" fmla="*/ 32 h 75"/>
                <a:gd name="T58" fmla="*/ 5 w 75"/>
                <a:gd name="T59" fmla="*/ 36 h 75"/>
                <a:gd name="T60" fmla="*/ 5 w 75"/>
                <a:gd name="T61" fmla="*/ 39 h 75"/>
                <a:gd name="T62" fmla="*/ 0 w 75"/>
                <a:gd name="T63" fmla="*/ 43 h 75"/>
                <a:gd name="T64" fmla="*/ 2 w 75"/>
                <a:gd name="T65" fmla="*/ 51 h 75"/>
                <a:gd name="T66" fmla="*/ 8 w 75"/>
                <a:gd name="T67" fmla="*/ 52 h 75"/>
                <a:gd name="T68" fmla="*/ 10 w 75"/>
                <a:gd name="T69" fmla="*/ 55 h 75"/>
                <a:gd name="T70" fmla="*/ 7 w 75"/>
                <a:gd name="T71" fmla="*/ 61 h 75"/>
                <a:gd name="T72" fmla="*/ 14 w 75"/>
                <a:gd name="T73" fmla="*/ 67 h 75"/>
                <a:gd name="T74" fmla="*/ 19 w 75"/>
                <a:gd name="T75" fmla="*/ 64 h 75"/>
                <a:gd name="T76" fmla="*/ 23 w 75"/>
                <a:gd name="T77" fmla="*/ 66 h 75"/>
                <a:gd name="T78" fmla="*/ 23 w 75"/>
                <a:gd name="T79" fmla="*/ 73 h 75"/>
                <a:gd name="T80" fmla="*/ 32 w 75"/>
                <a:gd name="T81" fmla="*/ 75 h 75"/>
                <a:gd name="T82" fmla="*/ 35 w 75"/>
                <a:gd name="T83" fmla="*/ 69 h 75"/>
                <a:gd name="T84" fmla="*/ 39 w 75"/>
                <a:gd name="T85" fmla="*/ 69 h 75"/>
                <a:gd name="T86" fmla="*/ 42 w 75"/>
                <a:gd name="T87" fmla="*/ 75 h 75"/>
                <a:gd name="T88" fmla="*/ 51 w 75"/>
                <a:gd name="T89" fmla="*/ 73 h 75"/>
                <a:gd name="T90" fmla="*/ 52 w 75"/>
                <a:gd name="T91" fmla="*/ 66 h 75"/>
                <a:gd name="T92" fmla="*/ 55 w 75"/>
                <a:gd name="T93" fmla="*/ 64 h 75"/>
                <a:gd name="T94" fmla="*/ 60 w 75"/>
                <a:gd name="T95" fmla="*/ 67 h 75"/>
                <a:gd name="T96" fmla="*/ 64 w 75"/>
                <a:gd name="T97" fmla="*/ 64 h 75"/>
                <a:gd name="T98" fmla="*/ 67 w 75"/>
                <a:gd name="T99" fmla="*/ 61 h 75"/>
                <a:gd name="T100" fmla="*/ 64 w 75"/>
                <a:gd name="T101" fmla="*/ 55 h 75"/>
                <a:gd name="T102" fmla="*/ 31 w 75"/>
                <a:gd name="T103" fmla="*/ 43 h 75"/>
                <a:gd name="T104" fmla="*/ 31 w 75"/>
                <a:gd name="T105" fmla="*/ 31 h 75"/>
                <a:gd name="T106" fmla="*/ 43 w 75"/>
                <a:gd name="T107" fmla="*/ 31 h 75"/>
                <a:gd name="T108" fmla="*/ 43 w 75"/>
                <a:gd name="T109" fmla="*/ 43 h 75"/>
                <a:gd name="T110" fmla="*/ 31 w 75"/>
                <a:gd name="T111" fmla="*/ 4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5" h="75">
                  <a:moveTo>
                    <a:pt x="64" y="55"/>
                  </a:moveTo>
                  <a:cubicBezTo>
                    <a:pt x="64" y="54"/>
                    <a:pt x="65" y="53"/>
                    <a:pt x="66" y="52"/>
                  </a:cubicBezTo>
                  <a:cubicBezTo>
                    <a:pt x="72" y="52"/>
                    <a:pt x="72" y="52"/>
                    <a:pt x="72" y="52"/>
                  </a:cubicBezTo>
                  <a:cubicBezTo>
                    <a:pt x="75" y="43"/>
                    <a:pt x="75" y="43"/>
                    <a:pt x="75" y="43"/>
                  </a:cubicBezTo>
                  <a:cubicBezTo>
                    <a:pt x="69" y="39"/>
                    <a:pt x="69" y="39"/>
                    <a:pt x="69" y="39"/>
                  </a:cubicBezTo>
                  <a:cubicBezTo>
                    <a:pt x="69" y="38"/>
                    <a:pt x="69" y="37"/>
                    <a:pt x="69" y="36"/>
                  </a:cubicBezTo>
                  <a:cubicBezTo>
                    <a:pt x="75" y="32"/>
                    <a:pt x="75" y="32"/>
                    <a:pt x="75" y="32"/>
                  </a:cubicBezTo>
                  <a:cubicBezTo>
                    <a:pt x="72" y="23"/>
                    <a:pt x="72" y="23"/>
                    <a:pt x="72" y="23"/>
                  </a:cubicBezTo>
                  <a:cubicBezTo>
                    <a:pt x="66" y="23"/>
                    <a:pt x="66" y="23"/>
                    <a:pt x="66" y="23"/>
                  </a:cubicBezTo>
                  <a:cubicBezTo>
                    <a:pt x="65" y="22"/>
                    <a:pt x="65" y="21"/>
                    <a:pt x="64" y="20"/>
                  </a:cubicBezTo>
                  <a:cubicBezTo>
                    <a:pt x="67" y="14"/>
                    <a:pt x="67" y="14"/>
                    <a:pt x="67" y="14"/>
                  </a:cubicBezTo>
                  <a:cubicBezTo>
                    <a:pt x="64" y="11"/>
                    <a:pt x="64" y="11"/>
                    <a:pt x="64" y="11"/>
                  </a:cubicBezTo>
                  <a:cubicBezTo>
                    <a:pt x="61" y="8"/>
                    <a:pt x="61" y="8"/>
                    <a:pt x="61" y="8"/>
                  </a:cubicBezTo>
                  <a:cubicBezTo>
                    <a:pt x="55" y="11"/>
                    <a:pt x="55" y="11"/>
                    <a:pt x="55" y="11"/>
                  </a:cubicBezTo>
                  <a:cubicBezTo>
                    <a:pt x="54" y="10"/>
                    <a:pt x="53" y="9"/>
                    <a:pt x="52" y="9"/>
                  </a:cubicBezTo>
                  <a:cubicBezTo>
                    <a:pt x="51" y="2"/>
                    <a:pt x="51" y="2"/>
                    <a:pt x="51" y="2"/>
                  </a:cubicBezTo>
                  <a:cubicBezTo>
                    <a:pt x="43" y="0"/>
                    <a:pt x="43" y="0"/>
                    <a:pt x="43" y="0"/>
                  </a:cubicBezTo>
                  <a:cubicBezTo>
                    <a:pt x="39" y="5"/>
                    <a:pt x="39" y="5"/>
                    <a:pt x="39" y="5"/>
                  </a:cubicBezTo>
                  <a:cubicBezTo>
                    <a:pt x="38" y="5"/>
                    <a:pt x="37" y="5"/>
                    <a:pt x="35" y="5"/>
                  </a:cubicBezTo>
                  <a:cubicBezTo>
                    <a:pt x="32" y="0"/>
                    <a:pt x="32" y="0"/>
                    <a:pt x="32" y="0"/>
                  </a:cubicBezTo>
                  <a:cubicBezTo>
                    <a:pt x="23" y="2"/>
                    <a:pt x="23" y="2"/>
                    <a:pt x="23" y="2"/>
                  </a:cubicBezTo>
                  <a:cubicBezTo>
                    <a:pt x="23" y="9"/>
                    <a:pt x="23" y="9"/>
                    <a:pt x="23" y="9"/>
                  </a:cubicBezTo>
                  <a:cubicBezTo>
                    <a:pt x="22" y="9"/>
                    <a:pt x="21" y="10"/>
                    <a:pt x="20" y="11"/>
                  </a:cubicBezTo>
                  <a:cubicBezTo>
                    <a:pt x="13" y="8"/>
                    <a:pt x="13" y="8"/>
                    <a:pt x="13" y="8"/>
                  </a:cubicBezTo>
                  <a:cubicBezTo>
                    <a:pt x="7" y="14"/>
                    <a:pt x="7" y="14"/>
                    <a:pt x="7" y="14"/>
                  </a:cubicBezTo>
                  <a:cubicBezTo>
                    <a:pt x="10" y="20"/>
                    <a:pt x="10" y="20"/>
                    <a:pt x="10" y="20"/>
                  </a:cubicBezTo>
                  <a:cubicBezTo>
                    <a:pt x="10" y="21"/>
                    <a:pt x="9" y="22"/>
                    <a:pt x="9" y="23"/>
                  </a:cubicBezTo>
                  <a:cubicBezTo>
                    <a:pt x="2" y="23"/>
                    <a:pt x="2" y="23"/>
                    <a:pt x="2" y="23"/>
                  </a:cubicBezTo>
                  <a:cubicBezTo>
                    <a:pt x="0" y="32"/>
                    <a:pt x="0" y="32"/>
                    <a:pt x="0" y="32"/>
                  </a:cubicBezTo>
                  <a:cubicBezTo>
                    <a:pt x="5" y="36"/>
                    <a:pt x="5" y="36"/>
                    <a:pt x="5" y="36"/>
                  </a:cubicBezTo>
                  <a:cubicBezTo>
                    <a:pt x="5" y="37"/>
                    <a:pt x="5" y="38"/>
                    <a:pt x="5" y="39"/>
                  </a:cubicBezTo>
                  <a:cubicBezTo>
                    <a:pt x="0" y="43"/>
                    <a:pt x="0" y="43"/>
                    <a:pt x="0" y="43"/>
                  </a:cubicBezTo>
                  <a:cubicBezTo>
                    <a:pt x="2" y="51"/>
                    <a:pt x="2" y="51"/>
                    <a:pt x="2" y="51"/>
                  </a:cubicBezTo>
                  <a:cubicBezTo>
                    <a:pt x="8" y="52"/>
                    <a:pt x="8" y="52"/>
                    <a:pt x="8" y="52"/>
                  </a:cubicBezTo>
                  <a:cubicBezTo>
                    <a:pt x="9" y="53"/>
                    <a:pt x="10" y="55"/>
                    <a:pt x="10" y="55"/>
                  </a:cubicBezTo>
                  <a:cubicBezTo>
                    <a:pt x="7" y="61"/>
                    <a:pt x="7" y="61"/>
                    <a:pt x="7" y="61"/>
                  </a:cubicBezTo>
                  <a:cubicBezTo>
                    <a:pt x="14" y="67"/>
                    <a:pt x="14" y="67"/>
                    <a:pt x="14" y="67"/>
                  </a:cubicBezTo>
                  <a:cubicBezTo>
                    <a:pt x="19" y="64"/>
                    <a:pt x="19" y="64"/>
                    <a:pt x="19" y="64"/>
                  </a:cubicBezTo>
                  <a:cubicBezTo>
                    <a:pt x="20" y="65"/>
                    <a:pt x="21" y="65"/>
                    <a:pt x="23" y="66"/>
                  </a:cubicBezTo>
                  <a:cubicBezTo>
                    <a:pt x="23" y="73"/>
                    <a:pt x="23" y="73"/>
                    <a:pt x="23" y="73"/>
                  </a:cubicBezTo>
                  <a:cubicBezTo>
                    <a:pt x="32" y="75"/>
                    <a:pt x="32" y="75"/>
                    <a:pt x="32" y="75"/>
                  </a:cubicBezTo>
                  <a:cubicBezTo>
                    <a:pt x="35" y="69"/>
                    <a:pt x="35" y="69"/>
                    <a:pt x="35" y="69"/>
                  </a:cubicBezTo>
                  <a:cubicBezTo>
                    <a:pt x="36" y="69"/>
                    <a:pt x="38" y="69"/>
                    <a:pt x="39" y="69"/>
                  </a:cubicBezTo>
                  <a:cubicBezTo>
                    <a:pt x="42" y="75"/>
                    <a:pt x="42" y="75"/>
                    <a:pt x="42" y="75"/>
                  </a:cubicBezTo>
                  <a:cubicBezTo>
                    <a:pt x="51" y="73"/>
                    <a:pt x="51" y="73"/>
                    <a:pt x="51" y="73"/>
                  </a:cubicBezTo>
                  <a:cubicBezTo>
                    <a:pt x="52" y="66"/>
                    <a:pt x="52" y="66"/>
                    <a:pt x="52" y="66"/>
                  </a:cubicBezTo>
                  <a:cubicBezTo>
                    <a:pt x="53" y="65"/>
                    <a:pt x="54" y="65"/>
                    <a:pt x="55" y="64"/>
                  </a:cubicBezTo>
                  <a:cubicBezTo>
                    <a:pt x="60" y="67"/>
                    <a:pt x="60" y="67"/>
                    <a:pt x="60" y="67"/>
                  </a:cubicBezTo>
                  <a:cubicBezTo>
                    <a:pt x="64" y="64"/>
                    <a:pt x="64" y="64"/>
                    <a:pt x="64" y="64"/>
                  </a:cubicBezTo>
                  <a:cubicBezTo>
                    <a:pt x="67" y="61"/>
                    <a:pt x="67" y="61"/>
                    <a:pt x="67" y="61"/>
                  </a:cubicBezTo>
                  <a:lnTo>
                    <a:pt x="64" y="55"/>
                  </a:lnTo>
                  <a:close/>
                  <a:moveTo>
                    <a:pt x="31" y="43"/>
                  </a:moveTo>
                  <a:cubicBezTo>
                    <a:pt x="28" y="40"/>
                    <a:pt x="28" y="35"/>
                    <a:pt x="31" y="31"/>
                  </a:cubicBezTo>
                  <a:cubicBezTo>
                    <a:pt x="34" y="28"/>
                    <a:pt x="40" y="28"/>
                    <a:pt x="43" y="31"/>
                  </a:cubicBezTo>
                  <a:cubicBezTo>
                    <a:pt x="46" y="35"/>
                    <a:pt x="46" y="40"/>
                    <a:pt x="43" y="43"/>
                  </a:cubicBezTo>
                  <a:cubicBezTo>
                    <a:pt x="40" y="47"/>
                    <a:pt x="34" y="47"/>
                    <a:pt x="31"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IE" sz="2400" b="0" i="0" u="none" strike="noStrike" kern="1200" cap="none" spc="0" normalizeH="0" baseline="0" noProof="0">
                <a:ln>
                  <a:noFill/>
                </a:ln>
                <a:solidFill>
                  <a:srgbClr val="000000"/>
                </a:solidFill>
                <a:effectLst/>
                <a:uLnTx/>
                <a:uFillTx/>
                <a:latin typeface="Arial" charset="0"/>
                <a:ea typeface="+mn-ea"/>
                <a:cs typeface="Arial" charset="0"/>
              </a:endParaRPr>
            </a:p>
          </p:txBody>
        </p:sp>
      </p:grpSp>
      <p:sp>
        <p:nvSpPr>
          <p:cNvPr id="27" name="Google Shape;2711;p115">
            <a:extLst>
              <a:ext uri="{FF2B5EF4-FFF2-40B4-BE49-F238E27FC236}">
                <a16:creationId xmlns:a16="http://schemas.microsoft.com/office/drawing/2014/main" id="{7A8F952C-C35F-1E03-1DB9-3A3B71AD6865}"/>
              </a:ext>
            </a:extLst>
          </p:cNvPr>
          <p:cNvSpPr/>
          <p:nvPr/>
        </p:nvSpPr>
        <p:spPr>
          <a:xfrm>
            <a:off x="4862796" y="3664466"/>
            <a:ext cx="1267364" cy="1313156"/>
          </a:xfrm>
          <a:custGeom>
            <a:avLst/>
            <a:gdLst/>
            <a:ahLst/>
            <a:cxnLst/>
            <a:rect l="l" t="t" r="r" b="b"/>
            <a:pathLst>
              <a:path w="354" h="366" extrusionOk="0">
                <a:moveTo>
                  <a:pt x="215" y="356"/>
                </a:moveTo>
                <a:cubicBezTo>
                  <a:pt x="295" y="264"/>
                  <a:pt x="344" y="145"/>
                  <a:pt x="353" y="24"/>
                </a:cubicBezTo>
                <a:cubicBezTo>
                  <a:pt x="354" y="11"/>
                  <a:pt x="343" y="0"/>
                  <a:pt x="330" y="0"/>
                </a:cubicBezTo>
                <a:cubicBezTo>
                  <a:pt x="84" y="0"/>
                  <a:pt x="84" y="0"/>
                  <a:pt x="84" y="0"/>
                </a:cubicBezTo>
                <a:cubicBezTo>
                  <a:pt x="75" y="0"/>
                  <a:pt x="67" y="5"/>
                  <a:pt x="63" y="14"/>
                </a:cubicBezTo>
                <a:cubicBezTo>
                  <a:pt x="3" y="159"/>
                  <a:pt x="3" y="159"/>
                  <a:pt x="3" y="159"/>
                </a:cubicBezTo>
                <a:cubicBezTo>
                  <a:pt x="0" y="167"/>
                  <a:pt x="2" y="177"/>
                  <a:pt x="8" y="184"/>
                </a:cubicBezTo>
                <a:cubicBezTo>
                  <a:pt x="182" y="357"/>
                  <a:pt x="182" y="357"/>
                  <a:pt x="182" y="357"/>
                </a:cubicBezTo>
                <a:cubicBezTo>
                  <a:pt x="191" y="366"/>
                  <a:pt x="206" y="366"/>
                  <a:pt x="215" y="356"/>
                </a:cubicBezTo>
                <a:close/>
              </a:path>
            </a:pathLst>
          </a:custGeom>
          <a:solidFill>
            <a:srgbClr val="6A2C9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Calibri"/>
              <a:cs typeface="Calibri"/>
            </a:endParaRPr>
          </a:p>
        </p:txBody>
      </p:sp>
      <p:grpSp>
        <p:nvGrpSpPr>
          <p:cNvPr id="28" name="Group 27">
            <a:extLst>
              <a:ext uri="{FF2B5EF4-FFF2-40B4-BE49-F238E27FC236}">
                <a16:creationId xmlns:a16="http://schemas.microsoft.com/office/drawing/2014/main" id="{660757EB-E460-C998-2A6E-B4A5303C9D90}"/>
              </a:ext>
            </a:extLst>
          </p:cNvPr>
          <p:cNvGrpSpPr/>
          <p:nvPr/>
        </p:nvGrpSpPr>
        <p:grpSpPr>
          <a:xfrm>
            <a:off x="2400406" y="2822169"/>
            <a:ext cx="580569" cy="442768"/>
            <a:chOff x="6116479" y="1636530"/>
            <a:chExt cx="580569" cy="442768"/>
          </a:xfrm>
        </p:grpSpPr>
        <p:sp>
          <p:nvSpPr>
            <p:cNvPr id="31" name="Freeform 5">
              <a:extLst>
                <a:ext uri="{FF2B5EF4-FFF2-40B4-BE49-F238E27FC236}">
                  <a16:creationId xmlns:a16="http://schemas.microsoft.com/office/drawing/2014/main" id="{2A8B9341-E5BE-14D6-DD9A-73D9A3CD9AA1}"/>
                </a:ext>
              </a:extLst>
            </p:cNvPr>
            <p:cNvSpPr>
              <a:spLocks/>
            </p:cNvSpPr>
            <p:nvPr/>
          </p:nvSpPr>
          <p:spPr bwMode="auto">
            <a:xfrm>
              <a:off x="6116479" y="1943757"/>
              <a:ext cx="264307" cy="135541"/>
            </a:xfrm>
            <a:custGeom>
              <a:avLst/>
              <a:gdLst>
                <a:gd name="T0" fmla="*/ 481 w 976"/>
                <a:gd name="T1" fmla="*/ 501 h 503"/>
                <a:gd name="T2" fmla="*/ 51 w 976"/>
                <a:gd name="T3" fmla="*/ 450 h 503"/>
                <a:gd name="T4" fmla="*/ 13 w 976"/>
                <a:gd name="T5" fmla="*/ 382 h 503"/>
                <a:gd name="T6" fmla="*/ 297 w 976"/>
                <a:gd name="T7" fmla="*/ 63 h 503"/>
                <a:gd name="T8" fmla="*/ 652 w 976"/>
                <a:gd name="T9" fmla="*/ 71 h 503"/>
                <a:gd name="T10" fmla="*/ 687 w 976"/>
                <a:gd name="T11" fmla="*/ 84 h 503"/>
                <a:gd name="T12" fmla="*/ 920 w 976"/>
                <a:gd name="T13" fmla="*/ 312 h 503"/>
                <a:gd name="T14" fmla="*/ 825 w 976"/>
                <a:gd name="T15" fmla="*/ 467 h 503"/>
                <a:gd name="T16" fmla="*/ 481 w 976"/>
                <a:gd name="T17" fmla="*/ 501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6" h="503">
                  <a:moveTo>
                    <a:pt x="481" y="501"/>
                  </a:moveTo>
                  <a:cubicBezTo>
                    <a:pt x="326" y="502"/>
                    <a:pt x="187" y="491"/>
                    <a:pt x="51" y="450"/>
                  </a:cubicBezTo>
                  <a:cubicBezTo>
                    <a:pt x="13" y="438"/>
                    <a:pt x="0" y="427"/>
                    <a:pt x="13" y="382"/>
                  </a:cubicBezTo>
                  <a:cubicBezTo>
                    <a:pt x="87" y="128"/>
                    <a:pt x="83" y="164"/>
                    <a:pt x="297" y="63"/>
                  </a:cubicBezTo>
                  <a:cubicBezTo>
                    <a:pt x="415" y="8"/>
                    <a:pt x="535" y="0"/>
                    <a:pt x="652" y="71"/>
                  </a:cubicBezTo>
                  <a:cubicBezTo>
                    <a:pt x="662" y="78"/>
                    <a:pt x="675" y="82"/>
                    <a:pt x="687" y="84"/>
                  </a:cubicBezTo>
                  <a:cubicBezTo>
                    <a:pt x="819" y="105"/>
                    <a:pt x="893" y="187"/>
                    <a:pt x="920" y="312"/>
                  </a:cubicBezTo>
                  <a:cubicBezTo>
                    <a:pt x="951" y="458"/>
                    <a:pt x="976" y="429"/>
                    <a:pt x="825" y="467"/>
                  </a:cubicBezTo>
                  <a:cubicBezTo>
                    <a:pt x="707" y="497"/>
                    <a:pt x="587" y="503"/>
                    <a:pt x="481" y="501"/>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Arial"/>
                <a:ea typeface="+mn-ea"/>
                <a:cs typeface="Arial"/>
              </a:endParaRPr>
            </a:p>
          </p:txBody>
        </p:sp>
        <p:sp>
          <p:nvSpPr>
            <p:cNvPr id="33" name="Freeform: Shape 32">
              <a:extLst>
                <a:ext uri="{FF2B5EF4-FFF2-40B4-BE49-F238E27FC236}">
                  <a16:creationId xmlns:a16="http://schemas.microsoft.com/office/drawing/2014/main" id="{ADEBAC51-9924-BA77-CC9F-737B9BB45249}"/>
                </a:ext>
              </a:extLst>
            </p:cNvPr>
            <p:cNvSpPr>
              <a:spLocks/>
            </p:cNvSpPr>
            <p:nvPr/>
          </p:nvSpPr>
          <p:spPr bwMode="auto">
            <a:xfrm>
              <a:off x="6344640" y="1968607"/>
              <a:ext cx="352408" cy="79474"/>
            </a:xfrm>
            <a:custGeom>
              <a:avLst/>
              <a:gdLst>
                <a:gd name="connsiteX0" fmla="*/ 128765 w 352408"/>
                <a:gd name="connsiteY0" fmla="*/ 15812 h 79474"/>
                <a:gd name="connsiteX1" fmla="*/ 74548 w 352408"/>
                <a:gd name="connsiteY1" fmla="*/ 54216 h 79474"/>
                <a:gd name="connsiteX2" fmla="*/ 131024 w 352408"/>
                <a:gd name="connsiteY2" fmla="*/ 54216 h 79474"/>
                <a:gd name="connsiteX3" fmla="*/ 185241 w 352408"/>
                <a:gd name="connsiteY3" fmla="*/ 15812 h 79474"/>
                <a:gd name="connsiteX4" fmla="*/ 0 w 352408"/>
                <a:gd name="connsiteY4" fmla="*/ 0 h 79474"/>
                <a:gd name="connsiteX5" fmla="*/ 352408 w 352408"/>
                <a:gd name="connsiteY5" fmla="*/ 0 h 79474"/>
                <a:gd name="connsiteX6" fmla="*/ 298295 w 352408"/>
                <a:gd name="connsiteY6" fmla="*/ 46084 h 79474"/>
                <a:gd name="connsiteX7" fmla="*/ 207838 w 352408"/>
                <a:gd name="connsiteY7" fmla="*/ 79156 h 79474"/>
                <a:gd name="connsiteX8" fmla="*/ 50344 w 352408"/>
                <a:gd name="connsiteY8" fmla="*/ 78885 h 79474"/>
                <a:gd name="connsiteX9" fmla="*/ 35806 w 352408"/>
                <a:gd name="connsiteY9" fmla="*/ 67500 h 79474"/>
                <a:gd name="connsiteX10" fmla="*/ 0 w 352408"/>
                <a:gd name="connsiteY10" fmla="*/ 0 h 7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2408" h="79474">
                  <a:moveTo>
                    <a:pt x="128765" y="15812"/>
                  </a:moveTo>
                  <a:lnTo>
                    <a:pt x="74548" y="54216"/>
                  </a:lnTo>
                  <a:lnTo>
                    <a:pt x="131024" y="54216"/>
                  </a:lnTo>
                  <a:lnTo>
                    <a:pt x="185241" y="15812"/>
                  </a:lnTo>
                  <a:close/>
                  <a:moveTo>
                    <a:pt x="0" y="0"/>
                  </a:moveTo>
                  <a:cubicBezTo>
                    <a:pt x="117111" y="0"/>
                    <a:pt x="233144" y="0"/>
                    <a:pt x="352408" y="0"/>
                  </a:cubicBezTo>
                  <a:cubicBezTo>
                    <a:pt x="333024" y="16536"/>
                    <a:pt x="314179" y="29819"/>
                    <a:pt x="298295" y="46084"/>
                  </a:cubicBezTo>
                  <a:cubicBezTo>
                    <a:pt x="272989" y="72650"/>
                    <a:pt x="244182" y="81325"/>
                    <a:pt x="207838" y="79156"/>
                  </a:cubicBezTo>
                  <a:cubicBezTo>
                    <a:pt x="155340" y="76446"/>
                    <a:pt x="102842" y="78343"/>
                    <a:pt x="50344" y="78885"/>
                  </a:cubicBezTo>
                  <a:cubicBezTo>
                    <a:pt x="41729" y="78885"/>
                    <a:pt x="37960" y="76446"/>
                    <a:pt x="35806" y="67500"/>
                  </a:cubicBezTo>
                  <a:cubicBezTo>
                    <a:pt x="27461" y="32801"/>
                    <a:pt x="24499" y="28193"/>
                    <a:pt x="0" y="0"/>
                  </a:cubicBezTo>
                  <a:close/>
                </a:path>
              </a:pathLst>
            </a:custGeom>
            <a:solidFill>
              <a:srgbClr val="FFFFFF"/>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Arial"/>
                <a:ea typeface="+mn-ea"/>
                <a:cs typeface="Arial"/>
              </a:endParaRPr>
            </a:p>
          </p:txBody>
        </p:sp>
        <p:sp>
          <p:nvSpPr>
            <p:cNvPr id="34" name="Freeform 7">
              <a:extLst>
                <a:ext uri="{FF2B5EF4-FFF2-40B4-BE49-F238E27FC236}">
                  <a16:creationId xmlns:a16="http://schemas.microsoft.com/office/drawing/2014/main" id="{C3BA7861-1D44-3B45-1D93-5A623E7163CD}"/>
                </a:ext>
              </a:extLst>
            </p:cNvPr>
            <p:cNvSpPr>
              <a:spLocks/>
            </p:cNvSpPr>
            <p:nvPr/>
          </p:nvSpPr>
          <p:spPr bwMode="auto">
            <a:xfrm>
              <a:off x="6387562" y="1853396"/>
              <a:ext cx="248493" cy="99397"/>
            </a:xfrm>
            <a:custGeom>
              <a:avLst/>
              <a:gdLst>
                <a:gd name="T0" fmla="*/ 420 w 925"/>
                <a:gd name="T1" fmla="*/ 156 h 368"/>
                <a:gd name="T2" fmla="*/ 432 w 925"/>
                <a:gd name="T3" fmla="*/ 29 h 368"/>
                <a:gd name="T4" fmla="*/ 475 w 925"/>
                <a:gd name="T5" fmla="*/ 29 h 368"/>
                <a:gd name="T6" fmla="*/ 521 w 925"/>
                <a:gd name="T7" fmla="*/ 26 h 368"/>
                <a:gd name="T8" fmla="*/ 524 w 925"/>
                <a:gd name="T9" fmla="*/ 158 h 368"/>
                <a:gd name="T10" fmla="*/ 589 w 925"/>
                <a:gd name="T11" fmla="*/ 34 h 368"/>
                <a:gd name="T12" fmla="*/ 644 w 925"/>
                <a:gd name="T13" fmla="*/ 6 h 368"/>
                <a:gd name="T14" fmla="*/ 923 w 925"/>
                <a:gd name="T15" fmla="*/ 323 h 368"/>
                <a:gd name="T16" fmla="*/ 886 w 925"/>
                <a:gd name="T17" fmla="*/ 368 h 368"/>
                <a:gd name="T18" fmla="*/ 43 w 925"/>
                <a:gd name="T19" fmla="*/ 368 h 368"/>
                <a:gd name="T20" fmla="*/ 8 w 925"/>
                <a:gd name="T21" fmla="*/ 328 h 368"/>
                <a:gd name="T22" fmla="*/ 36 w 925"/>
                <a:gd name="T23" fmla="*/ 211 h 368"/>
                <a:gd name="T24" fmla="*/ 321 w 925"/>
                <a:gd name="T25" fmla="*/ 7 h 368"/>
                <a:gd name="T26" fmla="*/ 355 w 925"/>
                <a:gd name="T27" fmla="*/ 34 h 368"/>
                <a:gd name="T28" fmla="*/ 420 w 925"/>
                <a:gd name="T29" fmla="*/ 156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25" h="368">
                  <a:moveTo>
                    <a:pt x="420" y="156"/>
                  </a:moveTo>
                  <a:cubicBezTo>
                    <a:pt x="455" y="78"/>
                    <a:pt x="455" y="78"/>
                    <a:pt x="432" y="29"/>
                  </a:cubicBezTo>
                  <a:cubicBezTo>
                    <a:pt x="448" y="29"/>
                    <a:pt x="462" y="29"/>
                    <a:pt x="475" y="29"/>
                  </a:cubicBezTo>
                  <a:cubicBezTo>
                    <a:pt x="488" y="29"/>
                    <a:pt x="501" y="28"/>
                    <a:pt x="521" y="26"/>
                  </a:cubicBezTo>
                  <a:cubicBezTo>
                    <a:pt x="481" y="72"/>
                    <a:pt x="504" y="112"/>
                    <a:pt x="524" y="158"/>
                  </a:cubicBezTo>
                  <a:cubicBezTo>
                    <a:pt x="547" y="114"/>
                    <a:pt x="570" y="75"/>
                    <a:pt x="589" y="34"/>
                  </a:cubicBezTo>
                  <a:cubicBezTo>
                    <a:pt x="601" y="8"/>
                    <a:pt x="616" y="0"/>
                    <a:pt x="644" y="6"/>
                  </a:cubicBezTo>
                  <a:cubicBezTo>
                    <a:pt x="815" y="42"/>
                    <a:pt x="909" y="148"/>
                    <a:pt x="923" y="323"/>
                  </a:cubicBezTo>
                  <a:cubicBezTo>
                    <a:pt x="925" y="352"/>
                    <a:pt x="925" y="368"/>
                    <a:pt x="886" y="368"/>
                  </a:cubicBezTo>
                  <a:cubicBezTo>
                    <a:pt x="605" y="366"/>
                    <a:pt x="324" y="367"/>
                    <a:pt x="43" y="368"/>
                  </a:cubicBezTo>
                  <a:cubicBezTo>
                    <a:pt x="12" y="368"/>
                    <a:pt x="0" y="361"/>
                    <a:pt x="8" y="328"/>
                  </a:cubicBezTo>
                  <a:cubicBezTo>
                    <a:pt x="17" y="289"/>
                    <a:pt x="23" y="249"/>
                    <a:pt x="36" y="211"/>
                  </a:cubicBezTo>
                  <a:cubicBezTo>
                    <a:pt x="81" y="79"/>
                    <a:pt x="199" y="29"/>
                    <a:pt x="321" y="7"/>
                  </a:cubicBezTo>
                  <a:cubicBezTo>
                    <a:pt x="343" y="3"/>
                    <a:pt x="348" y="20"/>
                    <a:pt x="355" y="34"/>
                  </a:cubicBezTo>
                  <a:cubicBezTo>
                    <a:pt x="376" y="73"/>
                    <a:pt x="397" y="113"/>
                    <a:pt x="420" y="156"/>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Arial"/>
                <a:ea typeface="+mn-ea"/>
                <a:cs typeface="Arial"/>
              </a:endParaRPr>
            </a:p>
          </p:txBody>
        </p:sp>
        <p:sp>
          <p:nvSpPr>
            <p:cNvPr id="35" name="Freeform 8">
              <a:extLst>
                <a:ext uri="{FF2B5EF4-FFF2-40B4-BE49-F238E27FC236}">
                  <a16:creationId xmlns:a16="http://schemas.microsoft.com/office/drawing/2014/main" id="{2CC0BAFC-48AC-2CA3-FD45-335216D1F8BD}"/>
                </a:ext>
              </a:extLst>
            </p:cNvPr>
            <p:cNvSpPr>
              <a:spLocks/>
            </p:cNvSpPr>
            <p:nvPr/>
          </p:nvSpPr>
          <p:spPr bwMode="auto">
            <a:xfrm>
              <a:off x="6132291" y="1683970"/>
              <a:ext cx="167168" cy="137801"/>
            </a:xfrm>
            <a:custGeom>
              <a:avLst/>
              <a:gdLst>
                <a:gd name="T0" fmla="*/ 420 w 614"/>
                <a:gd name="T1" fmla="*/ 512 h 512"/>
                <a:gd name="T2" fmla="*/ 391 w 614"/>
                <a:gd name="T3" fmla="*/ 423 h 512"/>
                <a:gd name="T4" fmla="*/ 279 w 614"/>
                <a:gd name="T5" fmla="*/ 416 h 512"/>
                <a:gd name="T6" fmla="*/ 49 w 614"/>
                <a:gd name="T7" fmla="*/ 416 h 512"/>
                <a:gd name="T8" fmla="*/ 0 w 614"/>
                <a:gd name="T9" fmla="*/ 368 h 512"/>
                <a:gd name="T10" fmla="*/ 1 w 614"/>
                <a:gd name="T11" fmla="*/ 56 h 512"/>
                <a:gd name="T12" fmla="*/ 56 w 614"/>
                <a:gd name="T13" fmla="*/ 1 h 512"/>
                <a:gd name="T14" fmla="*/ 461 w 614"/>
                <a:gd name="T15" fmla="*/ 1 h 512"/>
                <a:gd name="T16" fmla="*/ 502 w 614"/>
                <a:gd name="T17" fmla="*/ 46 h 512"/>
                <a:gd name="T18" fmla="*/ 502 w 614"/>
                <a:gd name="T19" fmla="*/ 254 h 512"/>
                <a:gd name="T20" fmla="*/ 563 w 614"/>
                <a:gd name="T21" fmla="*/ 318 h 512"/>
                <a:gd name="T22" fmla="*/ 612 w 614"/>
                <a:gd name="T23" fmla="*/ 374 h 512"/>
                <a:gd name="T24" fmla="*/ 565 w 614"/>
                <a:gd name="T25" fmla="*/ 414 h 512"/>
                <a:gd name="T26" fmla="*/ 420 w 614"/>
                <a:gd name="T27" fmla="*/ 512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4" h="512">
                  <a:moveTo>
                    <a:pt x="420" y="512"/>
                  </a:moveTo>
                  <a:cubicBezTo>
                    <a:pt x="411" y="481"/>
                    <a:pt x="411" y="438"/>
                    <a:pt x="391" y="423"/>
                  </a:cubicBezTo>
                  <a:cubicBezTo>
                    <a:pt x="362" y="401"/>
                    <a:pt x="317" y="416"/>
                    <a:pt x="279" y="416"/>
                  </a:cubicBezTo>
                  <a:cubicBezTo>
                    <a:pt x="202" y="415"/>
                    <a:pt x="126" y="415"/>
                    <a:pt x="49" y="416"/>
                  </a:cubicBezTo>
                  <a:cubicBezTo>
                    <a:pt x="15" y="416"/>
                    <a:pt x="0" y="404"/>
                    <a:pt x="0" y="368"/>
                  </a:cubicBezTo>
                  <a:cubicBezTo>
                    <a:pt x="2" y="264"/>
                    <a:pt x="3" y="160"/>
                    <a:pt x="1" y="56"/>
                  </a:cubicBezTo>
                  <a:cubicBezTo>
                    <a:pt x="0" y="14"/>
                    <a:pt x="19" y="1"/>
                    <a:pt x="56" y="1"/>
                  </a:cubicBezTo>
                  <a:cubicBezTo>
                    <a:pt x="191" y="2"/>
                    <a:pt x="327" y="3"/>
                    <a:pt x="461" y="1"/>
                  </a:cubicBezTo>
                  <a:cubicBezTo>
                    <a:pt x="499" y="0"/>
                    <a:pt x="503" y="15"/>
                    <a:pt x="502" y="46"/>
                  </a:cubicBezTo>
                  <a:cubicBezTo>
                    <a:pt x="501" y="115"/>
                    <a:pt x="503" y="184"/>
                    <a:pt x="502" y="254"/>
                  </a:cubicBezTo>
                  <a:cubicBezTo>
                    <a:pt x="501" y="297"/>
                    <a:pt x="521" y="320"/>
                    <a:pt x="563" y="318"/>
                  </a:cubicBezTo>
                  <a:cubicBezTo>
                    <a:pt x="606" y="316"/>
                    <a:pt x="609" y="346"/>
                    <a:pt x="612" y="374"/>
                  </a:cubicBezTo>
                  <a:cubicBezTo>
                    <a:pt x="614" y="406"/>
                    <a:pt x="589" y="416"/>
                    <a:pt x="565" y="414"/>
                  </a:cubicBezTo>
                  <a:cubicBezTo>
                    <a:pt x="489" y="407"/>
                    <a:pt x="434" y="426"/>
                    <a:pt x="420" y="512"/>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Arial"/>
                <a:ea typeface="+mn-ea"/>
                <a:cs typeface="Arial"/>
              </a:endParaRPr>
            </a:p>
          </p:txBody>
        </p:sp>
        <p:sp>
          <p:nvSpPr>
            <p:cNvPr id="37" name="Freeform 9">
              <a:extLst>
                <a:ext uri="{FF2B5EF4-FFF2-40B4-BE49-F238E27FC236}">
                  <a16:creationId xmlns:a16="http://schemas.microsoft.com/office/drawing/2014/main" id="{2897265F-36E1-EEB6-C568-F6D76DBF961A}"/>
                </a:ext>
              </a:extLst>
            </p:cNvPr>
            <p:cNvSpPr>
              <a:spLocks/>
            </p:cNvSpPr>
            <p:nvPr/>
          </p:nvSpPr>
          <p:spPr bwMode="auto">
            <a:xfrm>
              <a:off x="6459851" y="1733669"/>
              <a:ext cx="99397" cy="119729"/>
            </a:xfrm>
            <a:custGeom>
              <a:avLst/>
              <a:gdLst>
                <a:gd name="T0" fmla="*/ 197 w 365"/>
                <a:gd name="T1" fmla="*/ 0 h 443"/>
                <a:gd name="T2" fmla="*/ 315 w 365"/>
                <a:gd name="T3" fmla="*/ 71 h 443"/>
                <a:gd name="T4" fmla="*/ 250 w 365"/>
                <a:gd name="T5" fmla="*/ 409 h 443"/>
                <a:gd name="T6" fmla="*/ 138 w 365"/>
                <a:gd name="T7" fmla="*/ 414 h 443"/>
                <a:gd name="T8" fmla="*/ 60 w 365"/>
                <a:gd name="T9" fmla="*/ 77 h 443"/>
                <a:gd name="T10" fmla="*/ 197 w 365"/>
                <a:gd name="T11" fmla="*/ 0 h 443"/>
              </a:gdLst>
              <a:ahLst/>
              <a:cxnLst>
                <a:cxn ang="0">
                  <a:pos x="T0" y="T1"/>
                </a:cxn>
                <a:cxn ang="0">
                  <a:pos x="T2" y="T3"/>
                </a:cxn>
                <a:cxn ang="0">
                  <a:pos x="T4" y="T5"/>
                </a:cxn>
                <a:cxn ang="0">
                  <a:pos x="T6" y="T7"/>
                </a:cxn>
                <a:cxn ang="0">
                  <a:pos x="T8" y="T9"/>
                </a:cxn>
                <a:cxn ang="0">
                  <a:pos x="T10" y="T11"/>
                </a:cxn>
              </a:cxnLst>
              <a:rect l="0" t="0" r="r" b="b"/>
              <a:pathLst>
                <a:path w="365" h="443">
                  <a:moveTo>
                    <a:pt x="197" y="0"/>
                  </a:moveTo>
                  <a:cubicBezTo>
                    <a:pt x="247" y="2"/>
                    <a:pt x="293" y="21"/>
                    <a:pt x="315" y="71"/>
                  </a:cubicBezTo>
                  <a:cubicBezTo>
                    <a:pt x="365" y="183"/>
                    <a:pt x="354" y="323"/>
                    <a:pt x="250" y="409"/>
                  </a:cubicBezTo>
                  <a:cubicBezTo>
                    <a:pt x="212" y="441"/>
                    <a:pt x="178" y="443"/>
                    <a:pt x="138" y="414"/>
                  </a:cubicBezTo>
                  <a:cubicBezTo>
                    <a:pt x="33" y="336"/>
                    <a:pt x="0" y="198"/>
                    <a:pt x="60" y="77"/>
                  </a:cubicBezTo>
                  <a:cubicBezTo>
                    <a:pt x="87" y="24"/>
                    <a:pt x="135" y="0"/>
                    <a:pt x="197" y="0"/>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Arial"/>
                <a:ea typeface="+mn-ea"/>
                <a:cs typeface="Arial"/>
              </a:endParaRPr>
            </a:p>
          </p:txBody>
        </p:sp>
        <p:sp>
          <p:nvSpPr>
            <p:cNvPr id="39" name="Freeform 10">
              <a:extLst>
                <a:ext uri="{FF2B5EF4-FFF2-40B4-BE49-F238E27FC236}">
                  <a16:creationId xmlns:a16="http://schemas.microsoft.com/office/drawing/2014/main" id="{27D38E98-F1AE-DE71-EB25-91775CA7E6A5}"/>
                </a:ext>
              </a:extLst>
            </p:cNvPr>
            <p:cNvSpPr>
              <a:spLocks/>
            </p:cNvSpPr>
            <p:nvPr/>
          </p:nvSpPr>
          <p:spPr bwMode="auto">
            <a:xfrm>
              <a:off x="6274611" y="1636530"/>
              <a:ext cx="189758" cy="155873"/>
            </a:xfrm>
            <a:custGeom>
              <a:avLst/>
              <a:gdLst>
                <a:gd name="T0" fmla="*/ 566 w 696"/>
                <a:gd name="T1" fmla="*/ 577 h 577"/>
                <a:gd name="T2" fmla="*/ 544 w 696"/>
                <a:gd name="T3" fmla="*/ 567 h 577"/>
                <a:gd name="T4" fmla="*/ 279 w 696"/>
                <a:gd name="T5" fmla="*/ 460 h 577"/>
                <a:gd name="T6" fmla="*/ 60 w 696"/>
                <a:gd name="T7" fmla="*/ 463 h 577"/>
                <a:gd name="T8" fmla="*/ 0 w 696"/>
                <a:gd name="T9" fmla="*/ 405 h 577"/>
                <a:gd name="T10" fmla="*/ 0 w 696"/>
                <a:gd name="T11" fmla="*/ 60 h 577"/>
                <a:gd name="T12" fmla="*/ 59 w 696"/>
                <a:gd name="T13" fmla="*/ 1 h 577"/>
                <a:gd name="T14" fmla="*/ 633 w 696"/>
                <a:gd name="T15" fmla="*/ 0 h 577"/>
                <a:gd name="T16" fmla="*/ 694 w 696"/>
                <a:gd name="T17" fmla="*/ 59 h 577"/>
                <a:gd name="T18" fmla="*/ 695 w 696"/>
                <a:gd name="T19" fmla="*/ 403 h 577"/>
                <a:gd name="T20" fmla="*/ 643 w 696"/>
                <a:gd name="T21" fmla="*/ 463 h 577"/>
                <a:gd name="T22" fmla="*/ 568 w 696"/>
                <a:gd name="T23" fmla="*/ 539 h 577"/>
                <a:gd name="T24" fmla="*/ 566 w 696"/>
                <a:gd name="T25" fmla="*/ 577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6" h="577">
                  <a:moveTo>
                    <a:pt x="566" y="577"/>
                  </a:moveTo>
                  <a:cubicBezTo>
                    <a:pt x="553" y="571"/>
                    <a:pt x="546" y="571"/>
                    <a:pt x="544" y="567"/>
                  </a:cubicBezTo>
                  <a:cubicBezTo>
                    <a:pt x="481" y="468"/>
                    <a:pt x="387" y="451"/>
                    <a:pt x="279" y="460"/>
                  </a:cubicBezTo>
                  <a:cubicBezTo>
                    <a:pt x="206" y="467"/>
                    <a:pt x="133" y="461"/>
                    <a:pt x="60" y="463"/>
                  </a:cubicBezTo>
                  <a:cubicBezTo>
                    <a:pt x="18" y="464"/>
                    <a:pt x="0" y="446"/>
                    <a:pt x="0" y="405"/>
                  </a:cubicBezTo>
                  <a:cubicBezTo>
                    <a:pt x="1" y="290"/>
                    <a:pt x="0" y="175"/>
                    <a:pt x="0" y="60"/>
                  </a:cubicBezTo>
                  <a:cubicBezTo>
                    <a:pt x="0" y="20"/>
                    <a:pt x="16" y="0"/>
                    <a:pt x="59" y="1"/>
                  </a:cubicBezTo>
                  <a:cubicBezTo>
                    <a:pt x="250" y="1"/>
                    <a:pt x="442" y="2"/>
                    <a:pt x="633" y="0"/>
                  </a:cubicBezTo>
                  <a:cubicBezTo>
                    <a:pt x="675" y="0"/>
                    <a:pt x="695" y="19"/>
                    <a:pt x="694" y="59"/>
                  </a:cubicBezTo>
                  <a:cubicBezTo>
                    <a:pt x="690" y="173"/>
                    <a:pt x="689" y="288"/>
                    <a:pt x="695" y="403"/>
                  </a:cubicBezTo>
                  <a:cubicBezTo>
                    <a:pt x="696" y="436"/>
                    <a:pt x="685" y="471"/>
                    <a:pt x="643" y="463"/>
                  </a:cubicBezTo>
                  <a:cubicBezTo>
                    <a:pt x="575" y="450"/>
                    <a:pt x="566" y="487"/>
                    <a:pt x="568" y="539"/>
                  </a:cubicBezTo>
                  <a:cubicBezTo>
                    <a:pt x="569" y="550"/>
                    <a:pt x="567" y="561"/>
                    <a:pt x="566" y="577"/>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Arial"/>
                <a:ea typeface="+mn-ea"/>
                <a:cs typeface="Arial"/>
              </a:endParaRPr>
            </a:p>
          </p:txBody>
        </p:sp>
        <p:sp>
          <p:nvSpPr>
            <p:cNvPr id="40" name="Freeform 11">
              <a:extLst>
                <a:ext uri="{FF2B5EF4-FFF2-40B4-BE49-F238E27FC236}">
                  <a16:creationId xmlns:a16="http://schemas.microsoft.com/office/drawing/2014/main" id="{DB591F1C-20F9-071C-1045-CFC605907F07}"/>
                </a:ext>
              </a:extLst>
            </p:cNvPr>
            <p:cNvSpPr>
              <a:spLocks/>
            </p:cNvSpPr>
            <p:nvPr/>
          </p:nvSpPr>
          <p:spPr bwMode="auto">
            <a:xfrm>
              <a:off x="6200062" y="1833065"/>
              <a:ext cx="90361" cy="106175"/>
            </a:xfrm>
            <a:custGeom>
              <a:avLst/>
              <a:gdLst>
                <a:gd name="T0" fmla="*/ 171 w 335"/>
                <a:gd name="T1" fmla="*/ 2 h 392"/>
                <a:gd name="T2" fmla="*/ 308 w 335"/>
                <a:gd name="T3" fmla="*/ 103 h 392"/>
                <a:gd name="T4" fmla="*/ 280 w 335"/>
                <a:gd name="T5" fmla="*/ 356 h 392"/>
                <a:gd name="T6" fmla="*/ 216 w 335"/>
                <a:gd name="T7" fmla="*/ 383 h 392"/>
                <a:gd name="T8" fmla="*/ 130 w 335"/>
                <a:gd name="T9" fmla="*/ 382 h 392"/>
                <a:gd name="T10" fmla="*/ 56 w 335"/>
                <a:gd name="T11" fmla="*/ 352 h 392"/>
                <a:gd name="T12" fmla="*/ 53 w 335"/>
                <a:gd name="T13" fmla="*/ 58 h 392"/>
                <a:gd name="T14" fmla="*/ 171 w 335"/>
                <a:gd name="T15" fmla="*/ 2 h 3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5" h="392">
                  <a:moveTo>
                    <a:pt x="171" y="2"/>
                  </a:moveTo>
                  <a:cubicBezTo>
                    <a:pt x="243" y="2"/>
                    <a:pt x="288" y="36"/>
                    <a:pt x="308" y="103"/>
                  </a:cubicBezTo>
                  <a:cubicBezTo>
                    <a:pt x="335" y="192"/>
                    <a:pt x="329" y="276"/>
                    <a:pt x="280" y="356"/>
                  </a:cubicBezTo>
                  <a:cubicBezTo>
                    <a:pt x="265" y="381"/>
                    <a:pt x="245" y="391"/>
                    <a:pt x="216" y="383"/>
                  </a:cubicBezTo>
                  <a:cubicBezTo>
                    <a:pt x="188" y="374"/>
                    <a:pt x="158" y="374"/>
                    <a:pt x="130" y="382"/>
                  </a:cubicBezTo>
                  <a:cubicBezTo>
                    <a:pt x="96" y="392"/>
                    <a:pt x="75" y="378"/>
                    <a:pt x="56" y="352"/>
                  </a:cubicBezTo>
                  <a:cubicBezTo>
                    <a:pt x="3" y="283"/>
                    <a:pt x="0" y="127"/>
                    <a:pt x="53" y="58"/>
                  </a:cubicBezTo>
                  <a:cubicBezTo>
                    <a:pt x="82" y="19"/>
                    <a:pt x="122" y="0"/>
                    <a:pt x="171" y="2"/>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Arial"/>
                <a:ea typeface="+mn-ea"/>
                <a:cs typeface="Arial"/>
              </a:endParaRPr>
            </a:p>
          </p:txBody>
        </p:sp>
      </p:grpSp>
      <p:grpSp>
        <p:nvGrpSpPr>
          <p:cNvPr id="41" name="Group 40">
            <a:extLst>
              <a:ext uri="{FF2B5EF4-FFF2-40B4-BE49-F238E27FC236}">
                <a16:creationId xmlns:a16="http://schemas.microsoft.com/office/drawing/2014/main" id="{4DC5F10A-2ABC-2658-EA54-D2F444CF4C10}"/>
              </a:ext>
            </a:extLst>
          </p:cNvPr>
          <p:cNvGrpSpPr/>
          <p:nvPr/>
        </p:nvGrpSpPr>
        <p:grpSpPr>
          <a:xfrm>
            <a:off x="3251315" y="2001691"/>
            <a:ext cx="477836" cy="389424"/>
            <a:chOff x="7315201" y="2840038"/>
            <a:chExt cx="360362" cy="293687"/>
          </a:xfrm>
          <a:solidFill>
            <a:srgbClr val="FFFFFF"/>
          </a:solidFill>
        </p:grpSpPr>
        <p:sp>
          <p:nvSpPr>
            <p:cNvPr id="42" name="Freeform 29">
              <a:extLst>
                <a:ext uri="{FF2B5EF4-FFF2-40B4-BE49-F238E27FC236}">
                  <a16:creationId xmlns:a16="http://schemas.microsoft.com/office/drawing/2014/main" id="{2E7E253C-C77A-219E-1E3F-BCDBBBBB197A}"/>
                </a:ext>
              </a:extLst>
            </p:cNvPr>
            <p:cNvSpPr>
              <a:spLocks/>
            </p:cNvSpPr>
            <p:nvPr/>
          </p:nvSpPr>
          <p:spPr bwMode="auto">
            <a:xfrm>
              <a:off x="7315201" y="2840038"/>
              <a:ext cx="236538" cy="190500"/>
            </a:xfrm>
            <a:custGeom>
              <a:avLst/>
              <a:gdLst>
                <a:gd name="T0" fmla="*/ 7 w 54"/>
                <a:gd name="T1" fmla="*/ 0 h 43"/>
                <a:gd name="T2" fmla="*/ 0 w 54"/>
                <a:gd name="T3" fmla="*/ 7 h 43"/>
                <a:gd name="T4" fmla="*/ 0 w 54"/>
                <a:gd name="T5" fmla="*/ 36 h 43"/>
                <a:gd name="T6" fmla="*/ 7 w 54"/>
                <a:gd name="T7" fmla="*/ 43 h 43"/>
                <a:gd name="T8" fmla="*/ 46 w 54"/>
                <a:gd name="T9" fmla="*/ 43 h 43"/>
                <a:gd name="T10" fmla="*/ 54 w 54"/>
                <a:gd name="T11" fmla="*/ 36 h 43"/>
                <a:gd name="T12" fmla="*/ 54 w 54"/>
                <a:gd name="T13" fmla="*/ 30 h 43"/>
                <a:gd name="T14" fmla="*/ 50 w 54"/>
                <a:gd name="T15" fmla="*/ 27 h 43"/>
                <a:gd name="T16" fmla="*/ 50 w 54"/>
                <a:gd name="T17" fmla="*/ 36 h 43"/>
                <a:gd name="T18" fmla="*/ 46 w 54"/>
                <a:gd name="T19" fmla="*/ 39 h 43"/>
                <a:gd name="T20" fmla="*/ 7 w 54"/>
                <a:gd name="T21" fmla="*/ 39 h 43"/>
                <a:gd name="T22" fmla="*/ 4 w 54"/>
                <a:gd name="T23" fmla="*/ 36 h 43"/>
                <a:gd name="T24" fmla="*/ 4 w 54"/>
                <a:gd name="T25" fmla="*/ 7 h 43"/>
                <a:gd name="T26" fmla="*/ 7 w 54"/>
                <a:gd name="T27" fmla="*/ 4 h 43"/>
                <a:gd name="T28" fmla="*/ 46 w 54"/>
                <a:gd name="T29" fmla="*/ 4 h 43"/>
                <a:gd name="T30" fmla="*/ 50 w 54"/>
                <a:gd name="T31" fmla="*/ 7 h 43"/>
                <a:gd name="T32" fmla="*/ 50 w 54"/>
                <a:gd name="T33" fmla="*/ 17 h 43"/>
                <a:gd name="T34" fmla="*/ 54 w 54"/>
                <a:gd name="T35" fmla="*/ 20 h 43"/>
                <a:gd name="T36" fmla="*/ 54 w 54"/>
                <a:gd name="T37" fmla="*/ 7 h 43"/>
                <a:gd name="T38" fmla="*/ 46 w 54"/>
                <a:gd name="T39" fmla="*/ 0 h 43"/>
                <a:gd name="T40" fmla="*/ 7 w 54"/>
                <a:gd name="T41"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4" h="43">
                  <a:moveTo>
                    <a:pt x="7" y="0"/>
                  </a:moveTo>
                  <a:cubicBezTo>
                    <a:pt x="3" y="0"/>
                    <a:pt x="0" y="3"/>
                    <a:pt x="0" y="7"/>
                  </a:cubicBezTo>
                  <a:cubicBezTo>
                    <a:pt x="0" y="36"/>
                    <a:pt x="0" y="36"/>
                    <a:pt x="0" y="36"/>
                  </a:cubicBezTo>
                  <a:cubicBezTo>
                    <a:pt x="0" y="40"/>
                    <a:pt x="3" y="43"/>
                    <a:pt x="7" y="43"/>
                  </a:cubicBezTo>
                  <a:cubicBezTo>
                    <a:pt x="46" y="43"/>
                    <a:pt x="46" y="43"/>
                    <a:pt x="46" y="43"/>
                  </a:cubicBezTo>
                  <a:cubicBezTo>
                    <a:pt x="50" y="43"/>
                    <a:pt x="54" y="40"/>
                    <a:pt x="54" y="36"/>
                  </a:cubicBezTo>
                  <a:cubicBezTo>
                    <a:pt x="54" y="30"/>
                    <a:pt x="54" y="30"/>
                    <a:pt x="54" y="30"/>
                  </a:cubicBezTo>
                  <a:cubicBezTo>
                    <a:pt x="52" y="29"/>
                    <a:pt x="51" y="28"/>
                    <a:pt x="50" y="27"/>
                  </a:cubicBezTo>
                  <a:cubicBezTo>
                    <a:pt x="50" y="36"/>
                    <a:pt x="50" y="36"/>
                    <a:pt x="50" y="36"/>
                  </a:cubicBezTo>
                  <a:cubicBezTo>
                    <a:pt x="50" y="38"/>
                    <a:pt x="48" y="39"/>
                    <a:pt x="46" y="39"/>
                  </a:cubicBezTo>
                  <a:cubicBezTo>
                    <a:pt x="7" y="39"/>
                    <a:pt x="7" y="39"/>
                    <a:pt x="7" y="39"/>
                  </a:cubicBezTo>
                  <a:cubicBezTo>
                    <a:pt x="5" y="39"/>
                    <a:pt x="4" y="38"/>
                    <a:pt x="4" y="36"/>
                  </a:cubicBezTo>
                  <a:cubicBezTo>
                    <a:pt x="4" y="7"/>
                    <a:pt x="4" y="7"/>
                    <a:pt x="4" y="7"/>
                  </a:cubicBezTo>
                  <a:cubicBezTo>
                    <a:pt x="4" y="5"/>
                    <a:pt x="5" y="4"/>
                    <a:pt x="7" y="4"/>
                  </a:cubicBezTo>
                  <a:cubicBezTo>
                    <a:pt x="46" y="4"/>
                    <a:pt x="46" y="4"/>
                    <a:pt x="46" y="4"/>
                  </a:cubicBezTo>
                  <a:cubicBezTo>
                    <a:pt x="48" y="4"/>
                    <a:pt x="50" y="5"/>
                    <a:pt x="50" y="7"/>
                  </a:cubicBezTo>
                  <a:cubicBezTo>
                    <a:pt x="50" y="17"/>
                    <a:pt x="50" y="17"/>
                    <a:pt x="50" y="17"/>
                  </a:cubicBezTo>
                  <a:cubicBezTo>
                    <a:pt x="51" y="17"/>
                    <a:pt x="52" y="18"/>
                    <a:pt x="54" y="20"/>
                  </a:cubicBezTo>
                  <a:cubicBezTo>
                    <a:pt x="54" y="7"/>
                    <a:pt x="54" y="7"/>
                    <a:pt x="54" y="7"/>
                  </a:cubicBezTo>
                  <a:cubicBezTo>
                    <a:pt x="54" y="3"/>
                    <a:pt x="50" y="0"/>
                    <a:pt x="46" y="0"/>
                  </a:cubicBezTo>
                  <a:lnTo>
                    <a:pt x="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Arial"/>
                <a:ea typeface="+mn-ea"/>
                <a:cs typeface="Arial"/>
              </a:endParaRPr>
            </a:p>
          </p:txBody>
        </p:sp>
        <p:sp>
          <p:nvSpPr>
            <p:cNvPr id="43" name="Freeform 30">
              <a:extLst>
                <a:ext uri="{FF2B5EF4-FFF2-40B4-BE49-F238E27FC236}">
                  <a16:creationId xmlns:a16="http://schemas.microsoft.com/office/drawing/2014/main" id="{7817E456-BF5F-7BA0-128A-E740ACCEA50F}"/>
                </a:ext>
              </a:extLst>
            </p:cNvPr>
            <p:cNvSpPr>
              <a:spLocks/>
            </p:cNvSpPr>
            <p:nvPr/>
          </p:nvSpPr>
          <p:spPr bwMode="auto">
            <a:xfrm>
              <a:off x="7364413" y="3017838"/>
              <a:ext cx="74613" cy="76200"/>
            </a:xfrm>
            <a:custGeom>
              <a:avLst/>
              <a:gdLst>
                <a:gd name="T0" fmla="*/ 15 w 17"/>
                <a:gd name="T1" fmla="*/ 0 h 17"/>
                <a:gd name="T2" fmla="*/ 13 w 17"/>
                <a:gd name="T3" fmla="*/ 1 h 17"/>
                <a:gd name="T4" fmla="*/ 0 w 17"/>
                <a:gd name="T5" fmla="*/ 13 h 17"/>
                <a:gd name="T6" fmla="*/ 0 w 17"/>
                <a:gd name="T7" fmla="*/ 16 h 17"/>
                <a:gd name="T8" fmla="*/ 3 w 17"/>
                <a:gd name="T9" fmla="*/ 16 h 17"/>
                <a:gd name="T10" fmla="*/ 3 w 17"/>
                <a:gd name="T11" fmla="*/ 16 h 17"/>
                <a:gd name="T12" fmla="*/ 16 w 17"/>
                <a:gd name="T13" fmla="*/ 4 h 17"/>
                <a:gd name="T14" fmla="*/ 16 w 17"/>
                <a:gd name="T15" fmla="*/ 1 h 17"/>
                <a:gd name="T16" fmla="*/ 15 w 17"/>
                <a:gd name="T1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7">
                  <a:moveTo>
                    <a:pt x="15" y="0"/>
                  </a:moveTo>
                  <a:cubicBezTo>
                    <a:pt x="14" y="0"/>
                    <a:pt x="14" y="0"/>
                    <a:pt x="13" y="1"/>
                  </a:cubicBezTo>
                  <a:cubicBezTo>
                    <a:pt x="0" y="13"/>
                    <a:pt x="0" y="13"/>
                    <a:pt x="0" y="13"/>
                  </a:cubicBezTo>
                  <a:cubicBezTo>
                    <a:pt x="0" y="14"/>
                    <a:pt x="0" y="15"/>
                    <a:pt x="0" y="16"/>
                  </a:cubicBezTo>
                  <a:cubicBezTo>
                    <a:pt x="1" y="17"/>
                    <a:pt x="2" y="17"/>
                    <a:pt x="3" y="16"/>
                  </a:cubicBezTo>
                  <a:cubicBezTo>
                    <a:pt x="3" y="16"/>
                    <a:pt x="3" y="16"/>
                    <a:pt x="3" y="16"/>
                  </a:cubicBezTo>
                  <a:cubicBezTo>
                    <a:pt x="16" y="4"/>
                    <a:pt x="16" y="4"/>
                    <a:pt x="16" y="4"/>
                  </a:cubicBezTo>
                  <a:cubicBezTo>
                    <a:pt x="17" y="3"/>
                    <a:pt x="17" y="2"/>
                    <a:pt x="16" y="1"/>
                  </a:cubicBezTo>
                  <a:cubicBezTo>
                    <a:pt x="16" y="0"/>
                    <a:pt x="15" y="0"/>
                    <a:pt x="1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Arial"/>
                <a:ea typeface="+mn-ea"/>
                <a:cs typeface="Arial"/>
              </a:endParaRPr>
            </a:p>
          </p:txBody>
        </p:sp>
        <p:sp>
          <p:nvSpPr>
            <p:cNvPr id="44" name="Freeform 31">
              <a:extLst>
                <a:ext uri="{FF2B5EF4-FFF2-40B4-BE49-F238E27FC236}">
                  <a16:creationId xmlns:a16="http://schemas.microsoft.com/office/drawing/2014/main" id="{07CB7F1C-EDC3-EE47-EEC7-7B4470258DC6}"/>
                </a:ext>
              </a:extLst>
            </p:cNvPr>
            <p:cNvSpPr>
              <a:spLocks/>
            </p:cNvSpPr>
            <p:nvPr/>
          </p:nvSpPr>
          <p:spPr bwMode="auto">
            <a:xfrm>
              <a:off x="7429501" y="3017838"/>
              <a:ext cx="74613" cy="76200"/>
            </a:xfrm>
            <a:custGeom>
              <a:avLst/>
              <a:gdLst>
                <a:gd name="T0" fmla="*/ 2 w 17"/>
                <a:gd name="T1" fmla="*/ 0 h 17"/>
                <a:gd name="T2" fmla="*/ 0 w 17"/>
                <a:gd name="T3" fmla="*/ 2 h 17"/>
                <a:gd name="T4" fmla="*/ 0 w 17"/>
                <a:gd name="T5" fmla="*/ 4 h 17"/>
                <a:gd name="T6" fmla="*/ 13 w 17"/>
                <a:gd name="T7" fmla="*/ 16 h 17"/>
                <a:gd name="T8" fmla="*/ 16 w 17"/>
                <a:gd name="T9" fmla="*/ 16 h 17"/>
                <a:gd name="T10" fmla="*/ 16 w 17"/>
                <a:gd name="T11" fmla="*/ 13 h 17"/>
                <a:gd name="T12" fmla="*/ 16 w 17"/>
                <a:gd name="T13" fmla="*/ 13 h 17"/>
                <a:gd name="T14" fmla="*/ 3 w 17"/>
                <a:gd name="T15" fmla="*/ 1 h 17"/>
                <a:gd name="T16" fmla="*/ 2 w 17"/>
                <a:gd name="T1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7">
                  <a:moveTo>
                    <a:pt x="2" y="0"/>
                  </a:moveTo>
                  <a:cubicBezTo>
                    <a:pt x="0" y="0"/>
                    <a:pt x="0" y="1"/>
                    <a:pt x="0" y="2"/>
                  </a:cubicBezTo>
                  <a:cubicBezTo>
                    <a:pt x="0" y="3"/>
                    <a:pt x="0" y="3"/>
                    <a:pt x="0" y="4"/>
                  </a:cubicBezTo>
                  <a:cubicBezTo>
                    <a:pt x="13" y="16"/>
                    <a:pt x="13" y="16"/>
                    <a:pt x="13" y="16"/>
                  </a:cubicBezTo>
                  <a:cubicBezTo>
                    <a:pt x="14" y="17"/>
                    <a:pt x="15" y="17"/>
                    <a:pt x="16" y="16"/>
                  </a:cubicBezTo>
                  <a:cubicBezTo>
                    <a:pt x="17" y="15"/>
                    <a:pt x="17" y="14"/>
                    <a:pt x="16" y="13"/>
                  </a:cubicBezTo>
                  <a:cubicBezTo>
                    <a:pt x="16" y="13"/>
                    <a:pt x="16" y="13"/>
                    <a:pt x="16" y="13"/>
                  </a:cubicBezTo>
                  <a:cubicBezTo>
                    <a:pt x="3" y="1"/>
                    <a:pt x="3" y="1"/>
                    <a:pt x="3" y="1"/>
                  </a:cubicBezTo>
                  <a:cubicBezTo>
                    <a:pt x="3" y="0"/>
                    <a:pt x="2" y="0"/>
                    <a:pt x="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Arial"/>
                <a:ea typeface="+mn-ea"/>
                <a:cs typeface="Arial"/>
              </a:endParaRPr>
            </a:p>
          </p:txBody>
        </p:sp>
        <p:sp>
          <p:nvSpPr>
            <p:cNvPr id="45" name="Freeform 32">
              <a:extLst>
                <a:ext uri="{FF2B5EF4-FFF2-40B4-BE49-F238E27FC236}">
                  <a16:creationId xmlns:a16="http://schemas.microsoft.com/office/drawing/2014/main" id="{2D308624-295B-1C2B-E9E3-180896C70C17}"/>
                </a:ext>
              </a:extLst>
            </p:cNvPr>
            <p:cNvSpPr>
              <a:spLocks/>
            </p:cNvSpPr>
            <p:nvPr/>
          </p:nvSpPr>
          <p:spPr bwMode="auto">
            <a:xfrm>
              <a:off x="7424738" y="3017838"/>
              <a:ext cx="17463" cy="66675"/>
            </a:xfrm>
            <a:custGeom>
              <a:avLst/>
              <a:gdLst>
                <a:gd name="T0" fmla="*/ 2 w 4"/>
                <a:gd name="T1" fmla="*/ 0 h 15"/>
                <a:gd name="T2" fmla="*/ 0 w 4"/>
                <a:gd name="T3" fmla="*/ 1 h 15"/>
                <a:gd name="T4" fmla="*/ 0 w 4"/>
                <a:gd name="T5" fmla="*/ 2 h 15"/>
                <a:gd name="T6" fmla="*/ 0 w 4"/>
                <a:gd name="T7" fmla="*/ 13 h 15"/>
                <a:gd name="T8" fmla="*/ 0 w 4"/>
                <a:gd name="T9" fmla="*/ 14 h 15"/>
                <a:gd name="T10" fmla="*/ 2 w 4"/>
                <a:gd name="T11" fmla="*/ 15 h 15"/>
                <a:gd name="T12" fmla="*/ 3 w 4"/>
                <a:gd name="T13" fmla="*/ 14 h 15"/>
                <a:gd name="T14" fmla="*/ 4 w 4"/>
                <a:gd name="T15" fmla="*/ 13 h 15"/>
                <a:gd name="T16" fmla="*/ 4 w 4"/>
                <a:gd name="T17" fmla="*/ 2 h 15"/>
                <a:gd name="T18" fmla="*/ 3 w 4"/>
                <a:gd name="T19" fmla="*/ 1 h 15"/>
                <a:gd name="T20" fmla="*/ 2 w 4"/>
                <a:gd name="T21"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15">
                  <a:moveTo>
                    <a:pt x="2" y="0"/>
                  </a:moveTo>
                  <a:cubicBezTo>
                    <a:pt x="1" y="0"/>
                    <a:pt x="1" y="0"/>
                    <a:pt x="0" y="1"/>
                  </a:cubicBezTo>
                  <a:cubicBezTo>
                    <a:pt x="0" y="1"/>
                    <a:pt x="0" y="2"/>
                    <a:pt x="0" y="2"/>
                  </a:cubicBezTo>
                  <a:cubicBezTo>
                    <a:pt x="0" y="13"/>
                    <a:pt x="0" y="13"/>
                    <a:pt x="0" y="13"/>
                  </a:cubicBezTo>
                  <a:cubicBezTo>
                    <a:pt x="0" y="13"/>
                    <a:pt x="0" y="14"/>
                    <a:pt x="0" y="14"/>
                  </a:cubicBezTo>
                  <a:cubicBezTo>
                    <a:pt x="1" y="14"/>
                    <a:pt x="1" y="15"/>
                    <a:pt x="2" y="15"/>
                  </a:cubicBezTo>
                  <a:cubicBezTo>
                    <a:pt x="2" y="15"/>
                    <a:pt x="3" y="14"/>
                    <a:pt x="3" y="14"/>
                  </a:cubicBezTo>
                  <a:cubicBezTo>
                    <a:pt x="3" y="14"/>
                    <a:pt x="4" y="13"/>
                    <a:pt x="4" y="13"/>
                  </a:cubicBezTo>
                  <a:cubicBezTo>
                    <a:pt x="4" y="2"/>
                    <a:pt x="4" y="2"/>
                    <a:pt x="4" y="2"/>
                  </a:cubicBezTo>
                  <a:cubicBezTo>
                    <a:pt x="4" y="2"/>
                    <a:pt x="3" y="1"/>
                    <a:pt x="3" y="1"/>
                  </a:cubicBezTo>
                  <a:cubicBezTo>
                    <a:pt x="3" y="0"/>
                    <a:pt x="2" y="0"/>
                    <a:pt x="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Arial"/>
                <a:ea typeface="+mn-ea"/>
                <a:cs typeface="Arial"/>
              </a:endParaRPr>
            </a:p>
          </p:txBody>
        </p:sp>
        <p:sp>
          <p:nvSpPr>
            <p:cNvPr id="46" name="Freeform 33">
              <a:extLst>
                <a:ext uri="{FF2B5EF4-FFF2-40B4-BE49-F238E27FC236}">
                  <a16:creationId xmlns:a16="http://schemas.microsoft.com/office/drawing/2014/main" id="{99432D27-4B0F-76A1-443A-D5FE5EDD2B21}"/>
                </a:ext>
              </a:extLst>
            </p:cNvPr>
            <p:cNvSpPr>
              <a:spLocks/>
            </p:cNvSpPr>
            <p:nvPr/>
          </p:nvSpPr>
          <p:spPr bwMode="auto">
            <a:xfrm>
              <a:off x="7354888" y="2924175"/>
              <a:ext cx="39688" cy="66675"/>
            </a:xfrm>
            <a:custGeom>
              <a:avLst/>
              <a:gdLst>
                <a:gd name="T0" fmla="*/ 1 w 9"/>
                <a:gd name="T1" fmla="*/ 0 h 15"/>
                <a:gd name="T2" fmla="*/ 8 w 9"/>
                <a:gd name="T3" fmla="*/ 0 h 15"/>
                <a:gd name="T4" fmla="*/ 9 w 9"/>
                <a:gd name="T5" fmla="*/ 1 h 15"/>
                <a:gd name="T6" fmla="*/ 9 w 9"/>
                <a:gd name="T7" fmla="*/ 14 h 15"/>
                <a:gd name="T8" fmla="*/ 8 w 9"/>
                <a:gd name="T9" fmla="*/ 15 h 15"/>
                <a:gd name="T10" fmla="*/ 1 w 9"/>
                <a:gd name="T11" fmla="*/ 15 h 15"/>
                <a:gd name="T12" fmla="*/ 0 w 9"/>
                <a:gd name="T13" fmla="*/ 14 h 15"/>
                <a:gd name="T14" fmla="*/ 0 w 9"/>
                <a:gd name="T15" fmla="*/ 1 h 15"/>
                <a:gd name="T16" fmla="*/ 1 w 9"/>
                <a:gd name="T17"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15">
                  <a:moveTo>
                    <a:pt x="1" y="0"/>
                  </a:moveTo>
                  <a:cubicBezTo>
                    <a:pt x="8" y="0"/>
                    <a:pt x="8" y="0"/>
                    <a:pt x="8" y="0"/>
                  </a:cubicBezTo>
                  <a:cubicBezTo>
                    <a:pt x="8" y="0"/>
                    <a:pt x="9" y="1"/>
                    <a:pt x="9" y="1"/>
                  </a:cubicBezTo>
                  <a:cubicBezTo>
                    <a:pt x="9" y="14"/>
                    <a:pt x="9" y="14"/>
                    <a:pt x="9" y="14"/>
                  </a:cubicBezTo>
                  <a:cubicBezTo>
                    <a:pt x="9" y="15"/>
                    <a:pt x="8" y="15"/>
                    <a:pt x="8" y="15"/>
                  </a:cubicBezTo>
                  <a:cubicBezTo>
                    <a:pt x="1" y="15"/>
                    <a:pt x="1" y="15"/>
                    <a:pt x="1" y="15"/>
                  </a:cubicBezTo>
                  <a:cubicBezTo>
                    <a:pt x="0" y="15"/>
                    <a:pt x="0" y="15"/>
                    <a:pt x="0" y="14"/>
                  </a:cubicBezTo>
                  <a:cubicBezTo>
                    <a:pt x="0" y="1"/>
                    <a:pt x="0" y="1"/>
                    <a:pt x="0" y="1"/>
                  </a:cubicBezTo>
                  <a:cubicBezTo>
                    <a:pt x="0" y="1"/>
                    <a:pt x="0" y="0"/>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Arial"/>
                <a:ea typeface="+mn-ea"/>
                <a:cs typeface="Arial"/>
              </a:endParaRPr>
            </a:p>
          </p:txBody>
        </p:sp>
        <p:sp>
          <p:nvSpPr>
            <p:cNvPr id="47" name="Freeform 34">
              <a:extLst>
                <a:ext uri="{FF2B5EF4-FFF2-40B4-BE49-F238E27FC236}">
                  <a16:creationId xmlns:a16="http://schemas.microsoft.com/office/drawing/2014/main" id="{D00F1112-04D8-662A-C37E-A64F26FDB9CE}"/>
                </a:ext>
              </a:extLst>
            </p:cNvPr>
            <p:cNvSpPr>
              <a:spLocks/>
            </p:cNvSpPr>
            <p:nvPr/>
          </p:nvSpPr>
          <p:spPr bwMode="auto">
            <a:xfrm>
              <a:off x="7469188" y="2946400"/>
              <a:ext cx="39688" cy="44450"/>
            </a:xfrm>
            <a:custGeom>
              <a:avLst/>
              <a:gdLst>
                <a:gd name="T0" fmla="*/ 1 w 9"/>
                <a:gd name="T1" fmla="*/ 0 h 10"/>
                <a:gd name="T2" fmla="*/ 8 w 9"/>
                <a:gd name="T3" fmla="*/ 0 h 10"/>
                <a:gd name="T4" fmla="*/ 9 w 9"/>
                <a:gd name="T5" fmla="*/ 1 h 10"/>
                <a:gd name="T6" fmla="*/ 9 w 9"/>
                <a:gd name="T7" fmla="*/ 9 h 10"/>
                <a:gd name="T8" fmla="*/ 8 w 9"/>
                <a:gd name="T9" fmla="*/ 10 h 10"/>
                <a:gd name="T10" fmla="*/ 1 w 9"/>
                <a:gd name="T11" fmla="*/ 10 h 10"/>
                <a:gd name="T12" fmla="*/ 0 w 9"/>
                <a:gd name="T13" fmla="*/ 9 h 10"/>
                <a:gd name="T14" fmla="*/ 0 w 9"/>
                <a:gd name="T15" fmla="*/ 1 h 10"/>
                <a:gd name="T16" fmla="*/ 1 w 9"/>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10">
                  <a:moveTo>
                    <a:pt x="1" y="0"/>
                  </a:moveTo>
                  <a:cubicBezTo>
                    <a:pt x="8" y="0"/>
                    <a:pt x="8" y="0"/>
                    <a:pt x="8" y="0"/>
                  </a:cubicBezTo>
                  <a:cubicBezTo>
                    <a:pt x="9" y="0"/>
                    <a:pt x="9" y="1"/>
                    <a:pt x="9" y="1"/>
                  </a:cubicBezTo>
                  <a:cubicBezTo>
                    <a:pt x="9" y="9"/>
                    <a:pt x="9" y="9"/>
                    <a:pt x="9" y="9"/>
                  </a:cubicBezTo>
                  <a:cubicBezTo>
                    <a:pt x="9" y="10"/>
                    <a:pt x="9" y="10"/>
                    <a:pt x="8" y="10"/>
                  </a:cubicBezTo>
                  <a:cubicBezTo>
                    <a:pt x="1" y="10"/>
                    <a:pt x="1" y="10"/>
                    <a:pt x="1" y="10"/>
                  </a:cubicBezTo>
                  <a:cubicBezTo>
                    <a:pt x="1" y="10"/>
                    <a:pt x="0" y="10"/>
                    <a:pt x="0" y="9"/>
                  </a:cubicBezTo>
                  <a:cubicBezTo>
                    <a:pt x="0" y="1"/>
                    <a:pt x="0" y="1"/>
                    <a:pt x="0" y="1"/>
                  </a:cubicBezTo>
                  <a:cubicBezTo>
                    <a:pt x="0" y="1"/>
                    <a:pt x="1" y="0"/>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Arial"/>
                <a:ea typeface="+mn-ea"/>
                <a:cs typeface="Arial"/>
              </a:endParaRPr>
            </a:p>
          </p:txBody>
        </p:sp>
        <p:sp>
          <p:nvSpPr>
            <p:cNvPr id="48" name="Freeform 35">
              <a:extLst>
                <a:ext uri="{FF2B5EF4-FFF2-40B4-BE49-F238E27FC236}">
                  <a16:creationId xmlns:a16="http://schemas.microsoft.com/office/drawing/2014/main" id="{5B14E075-9910-4698-4745-088703533FD3}"/>
                </a:ext>
              </a:extLst>
            </p:cNvPr>
            <p:cNvSpPr>
              <a:spLocks/>
            </p:cNvSpPr>
            <p:nvPr/>
          </p:nvSpPr>
          <p:spPr bwMode="auto">
            <a:xfrm>
              <a:off x="7412038" y="2874963"/>
              <a:ext cx="39688" cy="115888"/>
            </a:xfrm>
            <a:custGeom>
              <a:avLst/>
              <a:gdLst>
                <a:gd name="T0" fmla="*/ 1 w 9"/>
                <a:gd name="T1" fmla="*/ 0 h 26"/>
                <a:gd name="T2" fmla="*/ 8 w 9"/>
                <a:gd name="T3" fmla="*/ 0 h 26"/>
                <a:gd name="T4" fmla="*/ 9 w 9"/>
                <a:gd name="T5" fmla="*/ 1 h 26"/>
                <a:gd name="T6" fmla="*/ 9 w 9"/>
                <a:gd name="T7" fmla="*/ 25 h 26"/>
                <a:gd name="T8" fmla="*/ 8 w 9"/>
                <a:gd name="T9" fmla="*/ 26 h 26"/>
                <a:gd name="T10" fmla="*/ 1 w 9"/>
                <a:gd name="T11" fmla="*/ 26 h 26"/>
                <a:gd name="T12" fmla="*/ 0 w 9"/>
                <a:gd name="T13" fmla="*/ 25 h 26"/>
                <a:gd name="T14" fmla="*/ 0 w 9"/>
                <a:gd name="T15" fmla="*/ 1 h 26"/>
                <a:gd name="T16" fmla="*/ 1 w 9"/>
                <a:gd name="T17"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26">
                  <a:moveTo>
                    <a:pt x="1" y="0"/>
                  </a:moveTo>
                  <a:cubicBezTo>
                    <a:pt x="8" y="0"/>
                    <a:pt x="8" y="0"/>
                    <a:pt x="8" y="0"/>
                  </a:cubicBezTo>
                  <a:cubicBezTo>
                    <a:pt x="9" y="0"/>
                    <a:pt x="9" y="1"/>
                    <a:pt x="9" y="1"/>
                  </a:cubicBezTo>
                  <a:cubicBezTo>
                    <a:pt x="9" y="25"/>
                    <a:pt x="9" y="25"/>
                    <a:pt x="9" y="25"/>
                  </a:cubicBezTo>
                  <a:cubicBezTo>
                    <a:pt x="9" y="26"/>
                    <a:pt x="9" y="26"/>
                    <a:pt x="8" y="26"/>
                  </a:cubicBezTo>
                  <a:cubicBezTo>
                    <a:pt x="1" y="26"/>
                    <a:pt x="1" y="26"/>
                    <a:pt x="1" y="26"/>
                  </a:cubicBezTo>
                  <a:cubicBezTo>
                    <a:pt x="1" y="26"/>
                    <a:pt x="0" y="26"/>
                    <a:pt x="0" y="25"/>
                  </a:cubicBezTo>
                  <a:cubicBezTo>
                    <a:pt x="0" y="1"/>
                    <a:pt x="0" y="1"/>
                    <a:pt x="0" y="1"/>
                  </a:cubicBezTo>
                  <a:cubicBezTo>
                    <a:pt x="0" y="1"/>
                    <a:pt x="1" y="0"/>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Arial"/>
                <a:ea typeface="+mn-ea"/>
                <a:cs typeface="Arial"/>
              </a:endParaRPr>
            </a:p>
          </p:txBody>
        </p:sp>
        <p:sp>
          <p:nvSpPr>
            <p:cNvPr id="49" name="Freeform 36">
              <a:extLst>
                <a:ext uri="{FF2B5EF4-FFF2-40B4-BE49-F238E27FC236}">
                  <a16:creationId xmlns:a16="http://schemas.microsoft.com/office/drawing/2014/main" id="{095B879E-D5DC-5B93-1B4B-A82CEF25A116}"/>
                </a:ext>
              </a:extLst>
            </p:cNvPr>
            <p:cNvSpPr>
              <a:spLocks/>
            </p:cNvSpPr>
            <p:nvPr/>
          </p:nvSpPr>
          <p:spPr bwMode="auto">
            <a:xfrm>
              <a:off x="7605713" y="2884488"/>
              <a:ext cx="42863" cy="26988"/>
            </a:xfrm>
            <a:custGeom>
              <a:avLst/>
              <a:gdLst>
                <a:gd name="T0" fmla="*/ 5 w 10"/>
                <a:gd name="T1" fmla="*/ 0 h 6"/>
                <a:gd name="T2" fmla="*/ 3 w 10"/>
                <a:gd name="T3" fmla="*/ 0 h 6"/>
                <a:gd name="T4" fmla="*/ 0 w 10"/>
                <a:gd name="T5" fmla="*/ 1 h 6"/>
                <a:gd name="T6" fmla="*/ 0 w 10"/>
                <a:gd name="T7" fmla="*/ 1 h 6"/>
                <a:gd name="T8" fmla="*/ 5 w 10"/>
                <a:gd name="T9" fmla="*/ 6 h 6"/>
                <a:gd name="T10" fmla="*/ 10 w 10"/>
                <a:gd name="T11" fmla="*/ 1 h 6"/>
                <a:gd name="T12" fmla="*/ 10 w 10"/>
                <a:gd name="T13" fmla="*/ 0 h 6"/>
                <a:gd name="T14" fmla="*/ 5 w 10"/>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6">
                  <a:moveTo>
                    <a:pt x="5" y="0"/>
                  </a:moveTo>
                  <a:cubicBezTo>
                    <a:pt x="4" y="0"/>
                    <a:pt x="4" y="0"/>
                    <a:pt x="3" y="0"/>
                  </a:cubicBezTo>
                  <a:cubicBezTo>
                    <a:pt x="2" y="0"/>
                    <a:pt x="1" y="0"/>
                    <a:pt x="0" y="1"/>
                  </a:cubicBezTo>
                  <a:cubicBezTo>
                    <a:pt x="0" y="1"/>
                    <a:pt x="0" y="1"/>
                    <a:pt x="0" y="1"/>
                  </a:cubicBezTo>
                  <a:cubicBezTo>
                    <a:pt x="0" y="4"/>
                    <a:pt x="3" y="6"/>
                    <a:pt x="5" y="6"/>
                  </a:cubicBezTo>
                  <a:cubicBezTo>
                    <a:pt x="8" y="6"/>
                    <a:pt x="10" y="4"/>
                    <a:pt x="10" y="1"/>
                  </a:cubicBezTo>
                  <a:cubicBezTo>
                    <a:pt x="10" y="1"/>
                    <a:pt x="10" y="1"/>
                    <a:pt x="10" y="0"/>
                  </a:cubicBezTo>
                  <a:cubicBezTo>
                    <a:pt x="8" y="0"/>
                    <a:pt x="7" y="0"/>
                    <a:pt x="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Arial"/>
                <a:ea typeface="+mn-ea"/>
                <a:cs typeface="Arial"/>
              </a:endParaRPr>
            </a:p>
          </p:txBody>
        </p:sp>
        <p:sp>
          <p:nvSpPr>
            <p:cNvPr id="50" name="Freeform 37">
              <a:extLst>
                <a:ext uri="{FF2B5EF4-FFF2-40B4-BE49-F238E27FC236}">
                  <a16:creationId xmlns:a16="http://schemas.microsoft.com/office/drawing/2014/main" id="{73FF095A-F604-5AAB-3417-EA8EAE3B800F}"/>
                </a:ext>
              </a:extLst>
            </p:cNvPr>
            <p:cNvSpPr>
              <a:spLocks/>
            </p:cNvSpPr>
            <p:nvPr/>
          </p:nvSpPr>
          <p:spPr bwMode="auto">
            <a:xfrm>
              <a:off x="7513638" y="2911475"/>
              <a:ext cx="161925" cy="222250"/>
            </a:xfrm>
            <a:custGeom>
              <a:avLst/>
              <a:gdLst>
                <a:gd name="T0" fmla="*/ 28 w 37"/>
                <a:gd name="T1" fmla="*/ 0 h 50"/>
                <a:gd name="T2" fmla="*/ 20 w 37"/>
                <a:gd name="T3" fmla="*/ 1 h 50"/>
                <a:gd name="T4" fmla="*/ 18 w 37"/>
                <a:gd name="T5" fmla="*/ 1 h 50"/>
                <a:gd name="T6" fmla="*/ 11 w 37"/>
                <a:gd name="T7" fmla="*/ 8 h 50"/>
                <a:gd name="T8" fmla="*/ 5 w 37"/>
                <a:gd name="T9" fmla="*/ 3 h 50"/>
                <a:gd name="T10" fmla="*/ 1 w 37"/>
                <a:gd name="T11" fmla="*/ 3 h 50"/>
                <a:gd name="T12" fmla="*/ 2 w 37"/>
                <a:gd name="T13" fmla="*/ 6 h 50"/>
                <a:gd name="T14" fmla="*/ 9 w 37"/>
                <a:gd name="T15" fmla="*/ 13 h 50"/>
                <a:gd name="T16" fmla="*/ 11 w 37"/>
                <a:gd name="T17" fmla="*/ 13 h 50"/>
                <a:gd name="T18" fmla="*/ 14 w 37"/>
                <a:gd name="T19" fmla="*/ 12 h 50"/>
                <a:gd name="T20" fmla="*/ 20 w 37"/>
                <a:gd name="T21" fmla="*/ 7 h 50"/>
                <a:gd name="T22" fmla="*/ 20 w 37"/>
                <a:gd name="T23" fmla="*/ 46 h 50"/>
                <a:gd name="T24" fmla="*/ 23 w 37"/>
                <a:gd name="T25" fmla="*/ 50 h 50"/>
                <a:gd name="T26" fmla="*/ 26 w 37"/>
                <a:gd name="T27" fmla="*/ 47 h 50"/>
                <a:gd name="T28" fmla="*/ 30 w 37"/>
                <a:gd name="T29" fmla="*/ 50 h 50"/>
                <a:gd name="T30" fmla="*/ 33 w 37"/>
                <a:gd name="T31" fmla="*/ 46 h 50"/>
                <a:gd name="T32" fmla="*/ 33 w 37"/>
                <a:gd name="T33" fmla="*/ 24 h 50"/>
                <a:gd name="T34" fmla="*/ 36 w 37"/>
                <a:gd name="T35" fmla="*/ 11 h 50"/>
                <a:gd name="T36" fmla="*/ 32 w 37"/>
                <a:gd name="T37" fmla="*/ 0 h 50"/>
                <a:gd name="T38" fmla="*/ 28 w 37"/>
                <a:gd name="T39"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 h="50">
                  <a:moveTo>
                    <a:pt x="28" y="0"/>
                  </a:moveTo>
                  <a:cubicBezTo>
                    <a:pt x="25" y="0"/>
                    <a:pt x="23" y="0"/>
                    <a:pt x="20" y="1"/>
                  </a:cubicBezTo>
                  <a:cubicBezTo>
                    <a:pt x="19" y="1"/>
                    <a:pt x="19" y="1"/>
                    <a:pt x="18" y="1"/>
                  </a:cubicBezTo>
                  <a:cubicBezTo>
                    <a:pt x="11" y="8"/>
                    <a:pt x="11" y="8"/>
                    <a:pt x="11" y="8"/>
                  </a:cubicBezTo>
                  <a:cubicBezTo>
                    <a:pt x="5" y="3"/>
                    <a:pt x="5" y="3"/>
                    <a:pt x="5" y="3"/>
                  </a:cubicBezTo>
                  <a:cubicBezTo>
                    <a:pt x="4" y="2"/>
                    <a:pt x="2" y="2"/>
                    <a:pt x="1" y="3"/>
                  </a:cubicBezTo>
                  <a:cubicBezTo>
                    <a:pt x="0" y="4"/>
                    <a:pt x="1" y="5"/>
                    <a:pt x="2" y="6"/>
                  </a:cubicBezTo>
                  <a:cubicBezTo>
                    <a:pt x="9" y="13"/>
                    <a:pt x="9" y="13"/>
                    <a:pt x="9" y="13"/>
                  </a:cubicBezTo>
                  <a:cubicBezTo>
                    <a:pt x="10" y="13"/>
                    <a:pt x="10" y="13"/>
                    <a:pt x="11" y="13"/>
                  </a:cubicBezTo>
                  <a:cubicBezTo>
                    <a:pt x="12" y="13"/>
                    <a:pt x="13" y="13"/>
                    <a:pt x="14" y="12"/>
                  </a:cubicBezTo>
                  <a:cubicBezTo>
                    <a:pt x="20" y="7"/>
                    <a:pt x="20" y="7"/>
                    <a:pt x="20" y="7"/>
                  </a:cubicBezTo>
                  <a:cubicBezTo>
                    <a:pt x="20" y="46"/>
                    <a:pt x="20" y="46"/>
                    <a:pt x="20" y="46"/>
                  </a:cubicBezTo>
                  <a:cubicBezTo>
                    <a:pt x="20" y="48"/>
                    <a:pt x="21" y="50"/>
                    <a:pt x="23" y="50"/>
                  </a:cubicBezTo>
                  <a:cubicBezTo>
                    <a:pt x="25" y="50"/>
                    <a:pt x="26" y="49"/>
                    <a:pt x="26" y="47"/>
                  </a:cubicBezTo>
                  <a:cubicBezTo>
                    <a:pt x="27" y="49"/>
                    <a:pt x="28" y="50"/>
                    <a:pt x="30" y="50"/>
                  </a:cubicBezTo>
                  <a:cubicBezTo>
                    <a:pt x="31" y="50"/>
                    <a:pt x="33" y="48"/>
                    <a:pt x="33" y="46"/>
                  </a:cubicBezTo>
                  <a:cubicBezTo>
                    <a:pt x="33" y="24"/>
                    <a:pt x="33" y="24"/>
                    <a:pt x="33" y="24"/>
                  </a:cubicBezTo>
                  <a:cubicBezTo>
                    <a:pt x="37" y="23"/>
                    <a:pt x="36" y="15"/>
                    <a:pt x="36" y="11"/>
                  </a:cubicBezTo>
                  <a:cubicBezTo>
                    <a:pt x="36" y="5"/>
                    <a:pt x="36" y="1"/>
                    <a:pt x="32" y="0"/>
                  </a:cubicBezTo>
                  <a:cubicBezTo>
                    <a:pt x="31" y="0"/>
                    <a:pt x="29" y="0"/>
                    <a:pt x="2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Arial"/>
                <a:ea typeface="+mn-ea"/>
                <a:cs typeface="Arial"/>
              </a:endParaRPr>
            </a:p>
          </p:txBody>
        </p:sp>
        <p:sp>
          <p:nvSpPr>
            <p:cNvPr id="51" name="Freeform 38">
              <a:extLst>
                <a:ext uri="{FF2B5EF4-FFF2-40B4-BE49-F238E27FC236}">
                  <a16:creationId xmlns:a16="http://schemas.microsoft.com/office/drawing/2014/main" id="{BE8D7E7D-B307-7E2E-9682-C8A551C962AB}"/>
                </a:ext>
              </a:extLst>
            </p:cNvPr>
            <p:cNvSpPr>
              <a:spLocks/>
            </p:cNvSpPr>
            <p:nvPr/>
          </p:nvSpPr>
          <p:spPr bwMode="auto">
            <a:xfrm>
              <a:off x="7600951" y="2852738"/>
              <a:ext cx="52388" cy="26988"/>
            </a:xfrm>
            <a:custGeom>
              <a:avLst/>
              <a:gdLst>
                <a:gd name="T0" fmla="*/ 6 w 12"/>
                <a:gd name="T1" fmla="*/ 0 h 6"/>
                <a:gd name="T2" fmla="*/ 5 w 12"/>
                <a:gd name="T3" fmla="*/ 1 h 6"/>
                <a:gd name="T4" fmla="*/ 5 w 12"/>
                <a:gd name="T5" fmla="*/ 1 h 6"/>
                <a:gd name="T6" fmla="*/ 5 w 12"/>
                <a:gd name="T7" fmla="*/ 2 h 6"/>
                <a:gd name="T8" fmla="*/ 4 w 12"/>
                <a:gd name="T9" fmla="*/ 3 h 6"/>
                <a:gd name="T10" fmla="*/ 4 w 12"/>
                <a:gd name="T11" fmla="*/ 2 h 6"/>
                <a:gd name="T12" fmla="*/ 4 w 12"/>
                <a:gd name="T13" fmla="*/ 1 h 6"/>
                <a:gd name="T14" fmla="*/ 1 w 12"/>
                <a:gd name="T15" fmla="*/ 5 h 6"/>
                <a:gd name="T16" fmla="*/ 1 w 12"/>
                <a:gd name="T17" fmla="*/ 5 h 6"/>
                <a:gd name="T18" fmla="*/ 1 w 12"/>
                <a:gd name="T19" fmla="*/ 6 h 6"/>
                <a:gd name="T20" fmla="*/ 1 w 12"/>
                <a:gd name="T21" fmla="*/ 6 h 6"/>
                <a:gd name="T22" fmla="*/ 6 w 12"/>
                <a:gd name="T23" fmla="*/ 6 h 6"/>
                <a:gd name="T24" fmla="*/ 12 w 12"/>
                <a:gd name="T25" fmla="*/ 6 h 6"/>
                <a:gd name="T26" fmla="*/ 12 w 12"/>
                <a:gd name="T27" fmla="*/ 6 h 6"/>
                <a:gd name="T28" fmla="*/ 12 w 12"/>
                <a:gd name="T29" fmla="*/ 5 h 6"/>
                <a:gd name="T30" fmla="*/ 11 w 12"/>
                <a:gd name="T31" fmla="*/ 5 h 6"/>
                <a:gd name="T32" fmla="*/ 9 w 12"/>
                <a:gd name="T33" fmla="*/ 1 h 6"/>
                <a:gd name="T34" fmla="*/ 9 w 12"/>
                <a:gd name="T35" fmla="*/ 2 h 6"/>
                <a:gd name="T36" fmla="*/ 8 w 12"/>
                <a:gd name="T37" fmla="*/ 3 h 6"/>
                <a:gd name="T38" fmla="*/ 8 w 12"/>
                <a:gd name="T39" fmla="*/ 2 h 6"/>
                <a:gd name="T40" fmla="*/ 8 w 12"/>
                <a:gd name="T41" fmla="*/ 1 h 6"/>
                <a:gd name="T42" fmla="*/ 7 w 12"/>
                <a:gd name="T43" fmla="*/ 1 h 6"/>
                <a:gd name="T44" fmla="*/ 7 w 12"/>
                <a:gd name="T45" fmla="*/ 0 h 6"/>
                <a:gd name="T46" fmla="*/ 7 w 12"/>
                <a:gd name="T47" fmla="*/ 3 h 6"/>
                <a:gd name="T48" fmla="*/ 6 w 12"/>
                <a:gd name="T49" fmla="*/ 4 h 6"/>
                <a:gd name="T50" fmla="*/ 6 w 12"/>
                <a:gd name="T51" fmla="*/ 3 h 6"/>
                <a:gd name="T52" fmla="*/ 6 w 12"/>
                <a:gd name="T53"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 h="6">
                  <a:moveTo>
                    <a:pt x="6" y="0"/>
                  </a:moveTo>
                  <a:cubicBezTo>
                    <a:pt x="6" y="0"/>
                    <a:pt x="5" y="0"/>
                    <a:pt x="5" y="1"/>
                  </a:cubicBezTo>
                  <a:cubicBezTo>
                    <a:pt x="5" y="1"/>
                    <a:pt x="5" y="1"/>
                    <a:pt x="5" y="1"/>
                  </a:cubicBezTo>
                  <a:cubicBezTo>
                    <a:pt x="5" y="2"/>
                    <a:pt x="5" y="2"/>
                    <a:pt x="5" y="2"/>
                  </a:cubicBezTo>
                  <a:cubicBezTo>
                    <a:pt x="5" y="2"/>
                    <a:pt x="4" y="3"/>
                    <a:pt x="4" y="3"/>
                  </a:cubicBezTo>
                  <a:cubicBezTo>
                    <a:pt x="4" y="3"/>
                    <a:pt x="4" y="2"/>
                    <a:pt x="4" y="2"/>
                  </a:cubicBezTo>
                  <a:cubicBezTo>
                    <a:pt x="4" y="1"/>
                    <a:pt x="4" y="1"/>
                    <a:pt x="4" y="1"/>
                  </a:cubicBezTo>
                  <a:cubicBezTo>
                    <a:pt x="3" y="2"/>
                    <a:pt x="2" y="4"/>
                    <a:pt x="1" y="5"/>
                  </a:cubicBezTo>
                  <a:cubicBezTo>
                    <a:pt x="1" y="5"/>
                    <a:pt x="1" y="5"/>
                    <a:pt x="1" y="5"/>
                  </a:cubicBezTo>
                  <a:cubicBezTo>
                    <a:pt x="1" y="5"/>
                    <a:pt x="1" y="5"/>
                    <a:pt x="1" y="6"/>
                  </a:cubicBezTo>
                  <a:cubicBezTo>
                    <a:pt x="0" y="6"/>
                    <a:pt x="1" y="6"/>
                    <a:pt x="1" y="6"/>
                  </a:cubicBezTo>
                  <a:cubicBezTo>
                    <a:pt x="3" y="6"/>
                    <a:pt x="5" y="6"/>
                    <a:pt x="6" y="6"/>
                  </a:cubicBezTo>
                  <a:cubicBezTo>
                    <a:pt x="8" y="6"/>
                    <a:pt x="10" y="6"/>
                    <a:pt x="12" y="6"/>
                  </a:cubicBezTo>
                  <a:cubicBezTo>
                    <a:pt x="12" y="6"/>
                    <a:pt x="12" y="6"/>
                    <a:pt x="12" y="6"/>
                  </a:cubicBezTo>
                  <a:cubicBezTo>
                    <a:pt x="12" y="5"/>
                    <a:pt x="12" y="5"/>
                    <a:pt x="12" y="5"/>
                  </a:cubicBezTo>
                  <a:cubicBezTo>
                    <a:pt x="12" y="5"/>
                    <a:pt x="11" y="5"/>
                    <a:pt x="11" y="5"/>
                  </a:cubicBezTo>
                  <a:cubicBezTo>
                    <a:pt x="11" y="4"/>
                    <a:pt x="10" y="2"/>
                    <a:pt x="9" y="1"/>
                  </a:cubicBezTo>
                  <a:cubicBezTo>
                    <a:pt x="9" y="2"/>
                    <a:pt x="9" y="2"/>
                    <a:pt x="9" y="2"/>
                  </a:cubicBezTo>
                  <a:cubicBezTo>
                    <a:pt x="9" y="2"/>
                    <a:pt x="9" y="3"/>
                    <a:pt x="8" y="3"/>
                  </a:cubicBezTo>
                  <a:cubicBezTo>
                    <a:pt x="8" y="3"/>
                    <a:pt x="8" y="2"/>
                    <a:pt x="8" y="2"/>
                  </a:cubicBezTo>
                  <a:cubicBezTo>
                    <a:pt x="8" y="1"/>
                    <a:pt x="8" y="1"/>
                    <a:pt x="8" y="1"/>
                  </a:cubicBezTo>
                  <a:cubicBezTo>
                    <a:pt x="8" y="1"/>
                    <a:pt x="8" y="1"/>
                    <a:pt x="7" y="1"/>
                  </a:cubicBezTo>
                  <a:cubicBezTo>
                    <a:pt x="7" y="0"/>
                    <a:pt x="7" y="0"/>
                    <a:pt x="7" y="0"/>
                  </a:cubicBezTo>
                  <a:cubicBezTo>
                    <a:pt x="7" y="3"/>
                    <a:pt x="7" y="3"/>
                    <a:pt x="7" y="3"/>
                  </a:cubicBezTo>
                  <a:cubicBezTo>
                    <a:pt x="7" y="3"/>
                    <a:pt x="6" y="4"/>
                    <a:pt x="6" y="4"/>
                  </a:cubicBezTo>
                  <a:cubicBezTo>
                    <a:pt x="6" y="4"/>
                    <a:pt x="6" y="3"/>
                    <a:pt x="6" y="3"/>
                  </a:cubicBezTo>
                  <a:cubicBezTo>
                    <a:pt x="6" y="0"/>
                    <a:pt x="6" y="0"/>
                    <a:pt x="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Arial"/>
                <a:ea typeface="+mn-ea"/>
                <a:cs typeface="Arial"/>
              </a:endParaRPr>
            </a:p>
          </p:txBody>
        </p:sp>
      </p:grpSp>
      <p:sp>
        <p:nvSpPr>
          <p:cNvPr id="52" name="Title 16">
            <a:extLst>
              <a:ext uri="{FF2B5EF4-FFF2-40B4-BE49-F238E27FC236}">
                <a16:creationId xmlns:a16="http://schemas.microsoft.com/office/drawing/2014/main" id="{28B1CF20-342C-7DF5-8BE4-3DE217792123}"/>
              </a:ext>
            </a:extLst>
          </p:cNvPr>
          <p:cNvSpPr txBox="1">
            <a:spLocks/>
          </p:cNvSpPr>
          <p:nvPr/>
        </p:nvSpPr>
        <p:spPr>
          <a:xfrm>
            <a:off x="3157085" y="3410354"/>
            <a:ext cx="1885388" cy="37200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500" b="0" i="0" kern="1200">
                <a:solidFill>
                  <a:srgbClr val="D43900"/>
                </a:solidFill>
                <a:latin typeface="HelveticaNeueLT Pro 55 Roman" panose="020B0604020202020204" pitchFamily="34" charset="77"/>
                <a:ea typeface="Helvetica Neue Condensed" panose="02000503000000020004" pitchFamily="2" charset="0"/>
                <a:cs typeface="Helvetica Neue Condensed" panose="02000503000000020004" pitchFamily="2"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0" normalizeH="0" baseline="0" noProof="0">
                <a:ln>
                  <a:noFill/>
                </a:ln>
                <a:solidFill>
                  <a:srgbClr val="D43900"/>
                </a:solidFill>
                <a:effectLst/>
                <a:uLnTx/>
                <a:uFillTx/>
                <a:latin typeface="Arial"/>
              </a:rPr>
              <a:t>REVEAL</a:t>
            </a:r>
          </a:p>
        </p:txBody>
      </p:sp>
      <p:cxnSp>
        <p:nvCxnSpPr>
          <p:cNvPr id="53" name="Straight Connector 52">
            <a:extLst>
              <a:ext uri="{FF2B5EF4-FFF2-40B4-BE49-F238E27FC236}">
                <a16:creationId xmlns:a16="http://schemas.microsoft.com/office/drawing/2014/main" id="{3A97D42D-DFBF-7DCF-E85C-030454FF50D7}"/>
              </a:ext>
            </a:extLst>
          </p:cNvPr>
          <p:cNvCxnSpPr>
            <a:cxnSpLocks/>
          </p:cNvCxnSpPr>
          <p:nvPr/>
        </p:nvCxnSpPr>
        <p:spPr>
          <a:xfrm>
            <a:off x="6179283" y="4309108"/>
            <a:ext cx="548640" cy="0"/>
          </a:xfrm>
          <a:prstGeom prst="line">
            <a:avLst/>
          </a:prstGeom>
          <a:noFill/>
          <a:ln w="38100" cap="flat" cmpd="sng" algn="ctr">
            <a:solidFill>
              <a:srgbClr val="6A2C91"/>
            </a:solidFill>
            <a:prstDash val="solid"/>
            <a:miter lim="800000"/>
          </a:ln>
          <a:effectLst/>
        </p:spPr>
      </p:cxnSp>
      <p:cxnSp>
        <p:nvCxnSpPr>
          <p:cNvPr id="54" name="Straight Connector 53">
            <a:extLst>
              <a:ext uri="{FF2B5EF4-FFF2-40B4-BE49-F238E27FC236}">
                <a16:creationId xmlns:a16="http://schemas.microsoft.com/office/drawing/2014/main" id="{7BDE51AE-BFF4-F22B-F2D9-638D21744982}"/>
              </a:ext>
            </a:extLst>
          </p:cNvPr>
          <p:cNvCxnSpPr>
            <a:cxnSpLocks/>
          </p:cNvCxnSpPr>
          <p:nvPr/>
        </p:nvCxnSpPr>
        <p:spPr>
          <a:xfrm>
            <a:off x="5118343" y="1366325"/>
            <a:ext cx="548640" cy="0"/>
          </a:xfrm>
          <a:prstGeom prst="line">
            <a:avLst/>
          </a:prstGeom>
          <a:noFill/>
          <a:ln w="38100" cap="flat" cmpd="sng" algn="ctr">
            <a:solidFill>
              <a:srgbClr val="FFBF22"/>
            </a:solidFill>
            <a:prstDash val="solid"/>
            <a:miter lim="800000"/>
          </a:ln>
          <a:effectLst/>
        </p:spPr>
      </p:cxnSp>
      <p:cxnSp>
        <p:nvCxnSpPr>
          <p:cNvPr id="55" name="Straight Connector 54">
            <a:extLst>
              <a:ext uri="{FF2B5EF4-FFF2-40B4-BE49-F238E27FC236}">
                <a16:creationId xmlns:a16="http://schemas.microsoft.com/office/drawing/2014/main" id="{C510427B-092A-201D-3973-FAC5CCBFDC80}"/>
              </a:ext>
            </a:extLst>
          </p:cNvPr>
          <p:cNvCxnSpPr>
            <a:cxnSpLocks/>
          </p:cNvCxnSpPr>
          <p:nvPr/>
        </p:nvCxnSpPr>
        <p:spPr>
          <a:xfrm>
            <a:off x="6147391" y="2609583"/>
            <a:ext cx="548640" cy="0"/>
          </a:xfrm>
          <a:prstGeom prst="line">
            <a:avLst/>
          </a:prstGeom>
          <a:noFill/>
          <a:ln w="38100" cap="flat" cmpd="sng" algn="ctr">
            <a:solidFill>
              <a:srgbClr val="F26522"/>
            </a:solidFill>
            <a:prstDash val="solid"/>
            <a:miter lim="800000"/>
          </a:ln>
          <a:effectLst/>
        </p:spPr>
      </p:cxnSp>
      <p:cxnSp>
        <p:nvCxnSpPr>
          <p:cNvPr id="56" name="Straight Connector 55">
            <a:extLst>
              <a:ext uri="{FF2B5EF4-FFF2-40B4-BE49-F238E27FC236}">
                <a16:creationId xmlns:a16="http://schemas.microsoft.com/office/drawing/2014/main" id="{F85C4ECA-8A55-980E-F099-666C7B43F588}"/>
              </a:ext>
            </a:extLst>
          </p:cNvPr>
          <p:cNvCxnSpPr>
            <a:cxnSpLocks/>
          </p:cNvCxnSpPr>
          <p:nvPr/>
        </p:nvCxnSpPr>
        <p:spPr>
          <a:xfrm>
            <a:off x="5051999" y="5596134"/>
            <a:ext cx="548640" cy="0"/>
          </a:xfrm>
          <a:prstGeom prst="line">
            <a:avLst/>
          </a:prstGeom>
          <a:noFill/>
          <a:ln w="38100" cap="flat" cmpd="sng" algn="ctr">
            <a:solidFill>
              <a:srgbClr val="FFE600"/>
            </a:solidFill>
            <a:prstDash val="solid"/>
            <a:miter lim="800000"/>
          </a:ln>
          <a:effectLst/>
        </p:spPr>
      </p:cxnSp>
      <p:cxnSp>
        <p:nvCxnSpPr>
          <p:cNvPr id="57" name="Straight Connector 56">
            <a:extLst>
              <a:ext uri="{FF2B5EF4-FFF2-40B4-BE49-F238E27FC236}">
                <a16:creationId xmlns:a16="http://schemas.microsoft.com/office/drawing/2014/main" id="{DF53D9DD-02A5-FF4D-BE1C-78D138DB7A4B}"/>
              </a:ext>
            </a:extLst>
          </p:cNvPr>
          <p:cNvCxnSpPr>
            <a:cxnSpLocks/>
          </p:cNvCxnSpPr>
          <p:nvPr/>
        </p:nvCxnSpPr>
        <p:spPr>
          <a:xfrm>
            <a:off x="2416218" y="1420400"/>
            <a:ext cx="524769" cy="0"/>
          </a:xfrm>
          <a:prstGeom prst="line">
            <a:avLst/>
          </a:prstGeom>
          <a:noFill/>
          <a:ln w="38100" cap="flat" cmpd="sng" algn="ctr">
            <a:solidFill>
              <a:srgbClr val="0079C1"/>
            </a:solidFill>
            <a:prstDash val="solid"/>
            <a:miter lim="800000"/>
          </a:ln>
          <a:effectLst/>
        </p:spPr>
      </p:cxnSp>
      <p:cxnSp>
        <p:nvCxnSpPr>
          <p:cNvPr id="58" name="Straight Connector 57">
            <a:extLst>
              <a:ext uri="{FF2B5EF4-FFF2-40B4-BE49-F238E27FC236}">
                <a16:creationId xmlns:a16="http://schemas.microsoft.com/office/drawing/2014/main" id="{6D3373A3-5799-F0B6-159F-C2A5EECC26B5}"/>
              </a:ext>
            </a:extLst>
          </p:cNvPr>
          <p:cNvCxnSpPr>
            <a:cxnSpLocks/>
          </p:cNvCxnSpPr>
          <p:nvPr/>
        </p:nvCxnSpPr>
        <p:spPr>
          <a:xfrm>
            <a:off x="1506820" y="2655367"/>
            <a:ext cx="548640" cy="0"/>
          </a:xfrm>
          <a:prstGeom prst="line">
            <a:avLst/>
          </a:prstGeom>
          <a:noFill/>
          <a:ln w="38100" cap="flat" cmpd="sng" algn="ctr">
            <a:solidFill>
              <a:srgbClr val="C00000"/>
            </a:solidFill>
            <a:prstDash val="solid"/>
            <a:miter lim="800000"/>
          </a:ln>
          <a:effectLst/>
        </p:spPr>
      </p:cxnSp>
      <p:cxnSp>
        <p:nvCxnSpPr>
          <p:cNvPr id="59" name="Straight Connector 58">
            <a:extLst>
              <a:ext uri="{FF2B5EF4-FFF2-40B4-BE49-F238E27FC236}">
                <a16:creationId xmlns:a16="http://schemas.microsoft.com/office/drawing/2014/main" id="{044B2FC9-8463-7CA2-8D16-EA9EACA93B42}"/>
              </a:ext>
            </a:extLst>
          </p:cNvPr>
          <p:cNvCxnSpPr>
            <a:cxnSpLocks/>
          </p:cNvCxnSpPr>
          <p:nvPr/>
        </p:nvCxnSpPr>
        <p:spPr>
          <a:xfrm>
            <a:off x="1519520" y="4321115"/>
            <a:ext cx="548640" cy="0"/>
          </a:xfrm>
          <a:prstGeom prst="line">
            <a:avLst/>
          </a:prstGeom>
          <a:noFill/>
          <a:ln w="38100" cap="flat" cmpd="sng" algn="ctr">
            <a:solidFill>
              <a:srgbClr val="C2CD23"/>
            </a:solidFill>
            <a:prstDash val="solid"/>
            <a:miter lim="800000"/>
          </a:ln>
          <a:effectLst/>
        </p:spPr>
      </p:cxnSp>
      <p:cxnSp>
        <p:nvCxnSpPr>
          <p:cNvPr id="60" name="Straight Connector 59">
            <a:extLst>
              <a:ext uri="{FF2B5EF4-FFF2-40B4-BE49-F238E27FC236}">
                <a16:creationId xmlns:a16="http://schemas.microsoft.com/office/drawing/2014/main" id="{03EC8C87-B221-2690-D2DA-A32C6749808C}"/>
              </a:ext>
            </a:extLst>
          </p:cNvPr>
          <p:cNvCxnSpPr>
            <a:cxnSpLocks/>
          </p:cNvCxnSpPr>
          <p:nvPr/>
        </p:nvCxnSpPr>
        <p:spPr>
          <a:xfrm>
            <a:off x="2616089" y="5588514"/>
            <a:ext cx="548640" cy="0"/>
          </a:xfrm>
          <a:prstGeom prst="line">
            <a:avLst/>
          </a:prstGeom>
          <a:noFill/>
          <a:ln w="38100" cap="flat" cmpd="sng" algn="ctr">
            <a:solidFill>
              <a:srgbClr val="5BCBF5"/>
            </a:solidFill>
            <a:prstDash val="solid"/>
            <a:miter lim="800000"/>
          </a:ln>
          <a:effectLst/>
        </p:spPr>
      </p:cxnSp>
      <p:sp>
        <p:nvSpPr>
          <p:cNvPr id="61" name="TextBox 60">
            <a:extLst>
              <a:ext uri="{FF2B5EF4-FFF2-40B4-BE49-F238E27FC236}">
                <a16:creationId xmlns:a16="http://schemas.microsoft.com/office/drawing/2014/main" id="{D34B1C23-83C9-723D-892D-34C3D37975AA}"/>
              </a:ext>
            </a:extLst>
          </p:cNvPr>
          <p:cNvSpPr txBox="1"/>
          <p:nvPr/>
        </p:nvSpPr>
        <p:spPr>
          <a:xfrm>
            <a:off x="1252577" y="1441372"/>
            <a:ext cx="178631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454546"/>
                </a:solidFill>
                <a:effectLst/>
                <a:uLnTx/>
                <a:uFillTx/>
                <a:latin typeface="Arial"/>
                <a:ea typeface="12 pt. Helvetica* 45 Light   02" panose="02000403000000020004" pitchFamily="2" charset="0"/>
                <a:cs typeface="Arial"/>
              </a:rPr>
              <a:t>Capability Catalogue</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54546"/>
                </a:solidFill>
                <a:effectLst/>
                <a:uLnTx/>
                <a:uFillTx/>
                <a:latin typeface="Arial"/>
                <a:ea typeface="12 pt. Helvetica* 45 Light   02" panose="02000403000000020004" pitchFamily="2" charset="0"/>
                <a:cs typeface="Arial"/>
              </a:rPr>
              <a:t>Definition &amp; Publication</a:t>
            </a:r>
          </a:p>
        </p:txBody>
      </p:sp>
      <p:sp>
        <p:nvSpPr>
          <p:cNvPr id="62" name="TextBox 61">
            <a:extLst>
              <a:ext uri="{FF2B5EF4-FFF2-40B4-BE49-F238E27FC236}">
                <a16:creationId xmlns:a16="http://schemas.microsoft.com/office/drawing/2014/main" id="{E4BEC0A9-DE07-0C83-FFBF-1879D4EF1405}"/>
              </a:ext>
            </a:extLst>
          </p:cNvPr>
          <p:cNvSpPr txBox="1"/>
          <p:nvPr/>
        </p:nvSpPr>
        <p:spPr>
          <a:xfrm>
            <a:off x="465590" y="2679497"/>
            <a:ext cx="168452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454546"/>
                </a:solidFill>
                <a:effectLst/>
                <a:uLnTx/>
                <a:uFillTx/>
                <a:latin typeface="Arial"/>
                <a:ea typeface="12 pt. Helvetica* 45 Light   02" panose="02000403000000020004" pitchFamily="2" charset="0"/>
                <a:cs typeface="Arial"/>
              </a:rPr>
              <a:t>Collaboration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54546"/>
                </a:solidFill>
                <a:effectLst/>
                <a:uLnTx/>
                <a:uFillTx/>
                <a:latin typeface="Arial"/>
                <a:ea typeface="12 pt. Helvetica* 45 Light   02" panose="02000403000000020004" pitchFamily="2" charset="0"/>
                <a:cs typeface="Arial"/>
              </a:rPr>
              <a:t>ESO &amp; the Industry</a:t>
            </a:r>
          </a:p>
        </p:txBody>
      </p:sp>
      <p:sp>
        <p:nvSpPr>
          <p:cNvPr id="63" name="TextBox 62">
            <a:extLst>
              <a:ext uri="{FF2B5EF4-FFF2-40B4-BE49-F238E27FC236}">
                <a16:creationId xmlns:a16="http://schemas.microsoft.com/office/drawing/2014/main" id="{8AC46549-6D69-0F39-AFD5-B5E15A275EE8}"/>
              </a:ext>
            </a:extLst>
          </p:cNvPr>
          <p:cNvSpPr txBox="1"/>
          <p:nvPr/>
        </p:nvSpPr>
        <p:spPr>
          <a:xfrm>
            <a:off x="497523" y="4341841"/>
            <a:ext cx="170287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454546"/>
                </a:solidFill>
                <a:effectLst/>
                <a:uLnTx/>
                <a:uFillTx/>
                <a:latin typeface="Arial"/>
                <a:ea typeface="12 pt. Helvetica* 45 Light   02" panose="02000403000000020004" pitchFamily="2" charset="0"/>
                <a:cs typeface="Arial"/>
              </a:rPr>
              <a:t>Participant Selection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54546"/>
                </a:solidFill>
                <a:effectLst/>
                <a:uLnTx/>
                <a:uFillTx/>
                <a:latin typeface="Arial"/>
                <a:ea typeface="12 pt. Helvetica* 45 Light   02" panose="02000403000000020004" pitchFamily="2" charset="0"/>
                <a:cs typeface="Arial"/>
              </a:rPr>
              <a:t>Application &amp; Review</a:t>
            </a:r>
          </a:p>
        </p:txBody>
      </p:sp>
      <p:sp>
        <p:nvSpPr>
          <p:cNvPr id="64" name="TextBox 63">
            <a:extLst>
              <a:ext uri="{FF2B5EF4-FFF2-40B4-BE49-F238E27FC236}">
                <a16:creationId xmlns:a16="http://schemas.microsoft.com/office/drawing/2014/main" id="{6593B6DE-F1E5-F2F3-59BD-3F9B89F883E9}"/>
              </a:ext>
            </a:extLst>
          </p:cNvPr>
          <p:cNvSpPr txBox="1"/>
          <p:nvPr/>
        </p:nvSpPr>
        <p:spPr>
          <a:xfrm>
            <a:off x="606795" y="5599541"/>
            <a:ext cx="266069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454546"/>
                </a:solidFill>
                <a:effectLst/>
                <a:uLnTx/>
                <a:uFillTx/>
                <a:latin typeface="Arial"/>
                <a:ea typeface="12 pt. Helvetica* 45 Light   02" panose="02000403000000020004" pitchFamily="2" charset="0"/>
                <a:cs typeface="Arial"/>
              </a:rPr>
              <a:t>Contracts &amp; Payments Capability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54546"/>
                </a:solidFill>
                <a:effectLst/>
                <a:uLnTx/>
                <a:uFillTx/>
                <a:latin typeface="Arial"/>
                <a:ea typeface="12 pt. Helvetica* 45 Light   02" panose="02000403000000020004" pitchFamily="2" charset="0"/>
                <a:cs typeface="Arial"/>
              </a:rPr>
              <a:t>Payments, Chargeback &amp; Metering</a:t>
            </a:r>
          </a:p>
        </p:txBody>
      </p:sp>
      <p:sp>
        <p:nvSpPr>
          <p:cNvPr id="65" name="TextBox 64">
            <a:extLst>
              <a:ext uri="{FF2B5EF4-FFF2-40B4-BE49-F238E27FC236}">
                <a16:creationId xmlns:a16="http://schemas.microsoft.com/office/drawing/2014/main" id="{6DC5B910-6382-CE8A-02B6-547ED247FD5D}"/>
              </a:ext>
            </a:extLst>
          </p:cNvPr>
          <p:cNvSpPr txBox="1"/>
          <p:nvPr/>
        </p:nvSpPr>
        <p:spPr>
          <a:xfrm>
            <a:off x="5012401" y="1386670"/>
            <a:ext cx="292675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454546"/>
                </a:solidFill>
                <a:effectLst/>
                <a:uLnTx/>
                <a:uFillTx/>
                <a:latin typeface="Arial"/>
                <a:ea typeface="12 pt. Helvetica* 45 Light   02" panose="02000403000000020004" pitchFamily="2" charset="0"/>
                <a:cs typeface="Arial"/>
              </a:rPr>
              <a:t>Trial Scheduling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54546"/>
                </a:solidFill>
                <a:effectLst/>
                <a:uLnTx/>
                <a:uFillTx/>
                <a:latin typeface="Arial"/>
                <a:ea typeface="12 pt. Helvetica* 45 Light   02" panose="02000403000000020004" pitchFamily="2" charset="0"/>
                <a:cs typeface="Arial"/>
              </a:rPr>
              <a:t>Availability of Personnel &amp; Equipment</a:t>
            </a:r>
          </a:p>
        </p:txBody>
      </p:sp>
      <p:sp>
        <p:nvSpPr>
          <p:cNvPr id="66" name="TextBox 65">
            <a:extLst>
              <a:ext uri="{FF2B5EF4-FFF2-40B4-BE49-F238E27FC236}">
                <a16:creationId xmlns:a16="http://schemas.microsoft.com/office/drawing/2014/main" id="{6254FFD6-7549-1C66-D2AB-02F9651819EB}"/>
              </a:ext>
            </a:extLst>
          </p:cNvPr>
          <p:cNvSpPr txBox="1"/>
          <p:nvPr/>
        </p:nvSpPr>
        <p:spPr>
          <a:xfrm>
            <a:off x="6054603" y="2632508"/>
            <a:ext cx="239315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454546"/>
                </a:solidFill>
                <a:effectLst/>
                <a:uLnTx/>
                <a:uFillTx/>
                <a:latin typeface="Arial"/>
                <a:ea typeface="12 pt. Helvetica* 45 Light   02" panose="02000403000000020004" pitchFamily="2" charset="0"/>
                <a:cs typeface="Arial"/>
              </a:rPr>
              <a:t>Environment Setup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54546"/>
                </a:solidFill>
                <a:effectLst/>
                <a:uLnTx/>
                <a:uFillTx/>
                <a:latin typeface="Arial"/>
                <a:ea typeface="12 pt. Helvetica* 45 Light   02" panose="02000403000000020004" pitchFamily="2" charset="0"/>
                <a:cs typeface="Arial"/>
              </a:rPr>
              <a:t>Emulation &amp; Live Environments</a:t>
            </a:r>
          </a:p>
        </p:txBody>
      </p:sp>
      <p:sp>
        <p:nvSpPr>
          <p:cNvPr id="67" name="TextBox 66">
            <a:extLst>
              <a:ext uri="{FF2B5EF4-FFF2-40B4-BE49-F238E27FC236}">
                <a16:creationId xmlns:a16="http://schemas.microsoft.com/office/drawing/2014/main" id="{D64CC0D1-A886-D2EB-3185-0635FF9625D6}"/>
              </a:ext>
            </a:extLst>
          </p:cNvPr>
          <p:cNvSpPr txBox="1"/>
          <p:nvPr/>
        </p:nvSpPr>
        <p:spPr>
          <a:xfrm>
            <a:off x="6070479" y="4337048"/>
            <a:ext cx="246300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454546"/>
                </a:solidFill>
                <a:effectLst/>
                <a:uLnTx/>
                <a:uFillTx/>
                <a:latin typeface="Arial"/>
                <a:ea typeface="12 pt. Helvetica* 45 Light   02" panose="02000403000000020004" pitchFamily="2" charset="0"/>
                <a:cs typeface="Arial"/>
              </a:rPr>
              <a:t>Results &amp; Approval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54546"/>
                </a:solidFill>
                <a:effectLst/>
                <a:uLnTx/>
                <a:uFillTx/>
                <a:latin typeface="Arial"/>
                <a:ea typeface="12 pt. Helvetica* 45 Light   02" panose="02000403000000020004" pitchFamily="2" charset="0"/>
                <a:cs typeface="Arial"/>
              </a:rPr>
              <a:t>Capture, Review &amp; Publication</a:t>
            </a:r>
          </a:p>
        </p:txBody>
      </p:sp>
      <p:sp>
        <p:nvSpPr>
          <p:cNvPr id="68" name="TextBox 67">
            <a:extLst>
              <a:ext uri="{FF2B5EF4-FFF2-40B4-BE49-F238E27FC236}">
                <a16:creationId xmlns:a16="http://schemas.microsoft.com/office/drawing/2014/main" id="{D029E85C-31BF-A36E-A302-E42FB04FA39F}"/>
              </a:ext>
            </a:extLst>
          </p:cNvPr>
          <p:cNvSpPr txBox="1"/>
          <p:nvPr/>
        </p:nvSpPr>
        <p:spPr>
          <a:xfrm>
            <a:off x="4955386" y="5599645"/>
            <a:ext cx="298377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454546"/>
                </a:solidFill>
                <a:effectLst/>
                <a:uLnTx/>
                <a:uFillTx/>
                <a:latin typeface="Arial"/>
                <a:ea typeface="12 pt. Helvetica* 45 Light   02" panose="02000403000000020004" pitchFamily="2" charset="0"/>
                <a:cs typeface="Arial"/>
              </a:rPr>
              <a:t>Handover to Live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54546"/>
                </a:solidFill>
                <a:effectLst/>
                <a:uLnTx/>
                <a:uFillTx/>
                <a:latin typeface="Arial"/>
                <a:ea typeface="12 pt. Helvetica* 45 Light   02" panose="02000403000000020004" pitchFamily="2" charset="0"/>
                <a:cs typeface="Arial"/>
              </a:rPr>
              <a:t>Integration with Existing ESO Platforms and Teams</a:t>
            </a:r>
          </a:p>
        </p:txBody>
      </p:sp>
      <p:pic>
        <p:nvPicPr>
          <p:cNvPr id="69" name="Graphic 68" descr="Handshake with solid fill">
            <a:extLst>
              <a:ext uri="{FF2B5EF4-FFF2-40B4-BE49-F238E27FC236}">
                <a16:creationId xmlns:a16="http://schemas.microsoft.com/office/drawing/2014/main" id="{FC1CFC9B-C7ED-0705-C70E-ED32C1C6B55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66259" y="4717091"/>
            <a:ext cx="592223" cy="592223"/>
          </a:xfrm>
          <a:prstGeom prst="rect">
            <a:avLst/>
          </a:prstGeom>
        </p:spPr>
      </p:pic>
      <p:pic>
        <p:nvPicPr>
          <p:cNvPr id="70" name="Graphic 69" descr="Bar chart with solid fill">
            <a:extLst>
              <a:ext uri="{FF2B5EF4-FFF2-40B4-BE49-F238E27FC236}">
                <a16:creationId xmlns:a16="http://schemas.microsoft.com/office/drawing/2014/main" id="{DF49AEFC-FFBF-E7DC-8CFA-594CA1D81F3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16560" y="3863146"/>
            <a:ext cx="592223" cy="592223"/>
          </a:xfrm>
          <a:prstGeom prst="rect">
            <a:avLst/>
          </a:prstGeom>
        </p:spPr>
      </p:pic>
      <p:pic>
        <p:nvPicPr>
          <p:cNvPr id="71" name="Graphic 70" descr="Monthly calendar with solid fill">
            <a:extLst>
              <a:ext uri="{FF2B5EF4-FFF2-40B4-BE49-F238E27FC236}">
                <a16:creationId xmlns:a16="http://schemas.microsoft.com/office/drawing/2014/main" id="{572B380E-46BA-7C86-E6AE-DDBCA153802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366259" y="1905553"/>
            <a:ext cx="592223" cy="592223"/>
          </a:xfrm>
          <a:prstGeom prst="rect">
            <a:avLst/>
          </a:prstGeom>
        </p:spPr>
      </p:pic>
      <p:pic>
        <p:nvPicPr>
          <p:cNvPr id="72" name="Graphic 71" descr="Contract with solid fill">
            <a:extLst>
              <a:ext uri="{FF2B5EF4-FFF2-40B4-BE49-F238E27FC236}">
                <a16:creationId xmlns:a16="http://schemas.microsoft.com/office/drawing/2014/main" id="{17CBF713-7ED9-0FD0-28CD-F882232263C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238007" y="4726636"/>
            <a:ext cx="592223" cy="592223"/>
          </a:xfrm>
          <a:prstGeom prst="rect">
            <a:avLst/>
          </a:prstGeom>
        </p:spPr>
      </p:pic>
      <p:pic>
        <p:nvPicPr>
          <p:cNvPr id="73" name="Graphic 72" descr="Checkmark with solid fill">
            <a:extLst>
              <a:ext uri="{FF2B5EF4-FFF2-40B4-BE49-F238E27FC236}">
                <a16:creationId xmlns:a16="http://schemas.microsoft.com/office/drawing/2014/main" id="{A23DF8E1-EBBF-5D38-44CC-BD023A520A8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431949" y="3937796"/>
            <a:ext cx="592223" cy="592223"/>
          </a:xfrm>
          <a:prstGeom prst="rect">
            <a:avLst/>
          </a:prstGeom>
        </p:spPr>
      </p:pic>
      <p:sp>
        <p:nvSpPr>
          <p:cNvPr id="75" name="TextBox 74">
            <a:extLst>
              <a:ext uri="{FF2B5EF4-FFF2-40B4-BE49-F238E27FC236}">
                <a16:creationId xmlns:a16="http://schemas.microsoft.com/office/drawing/2014/main" id="{D01740EC-3B02-2526-5919-6A945D8382C2}"/>
              </a:ext>
            </a:extLst>
          </p:cNvPr>
          <p:cNvSpPr txBox="1"/>
          <p:nvPr/>
        </p:nvSpPr>
        <p:spPr>
          <a:xfrm>
            <a:off x="8908041" y="1378239"/>
            <a:ext cx="2818370" cy="470898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a:ln>
                  <a:noFill/>
                </a:ln>
                <a:solidFill>
                  <a:srgbClr val="000000"/>
                </a:solidFill>
                <a:effectLst/>
                <a:uLnTx/>
                <a:uFillTx/>
                <a:latin typeface="Arial"/>
                <a:ea typeface="+mn-ea"/>
                <a:cs typeface="Arial"/>
              </a:rPr>
              <a:t>Live Trial Environment (LTE)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a:ln>
                  <a:noFill/>
                </a:ln>
                <a:solidFill>
                  <a:srgbClr val="000000"/>
                </a:solidFill>
                <a:effectLst/>
                <a:uLnTx/>
                <a:uFillTx/>
                <a:latin typeface="Arial"/>
                <a:ea typeface="+mn-ea"/>
                <a:cs typeface="Arial"/>
              </a:rPr>
              <a:t>A dedicated, configurable environment for the execution of live trials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a:ln>
                  <a:noFill/>
                </a:ln>
                <a:solidFill>
                  <a:srgbClr val="000000"/>
                </a:solidFill>
                <a:effectLst/>
                <a:uLnTx/>
                <a:uFillTx/>
                <a:latin typeface="Arial"/>
                <a:ea typeface="+mn-ea"/>
                <a:cs typeface="Arial"/>
              </a:rPr>
              <a:t>Trial Management Platform (TMP)</a:t>
            </a:r>
            <a:endParaRPr kumimoji="0" lang="en-GB" sz="1300" b="1" i="0" u="none" strike="noStrike" kern="1200" cap="none" spc="0" normalizeH="0" baseline="0" noProof="0">
              <a:ln>
                <a:noFill/>
              </a:ln>
              <a:solidFill>
                <a:srgbClr val="FF0000"/>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a:ln>
                  <a:noFill/>
                </a:ln>
                <a:solidFill>
                  <a:srgbClr val="000000"/>
                </a:solidFill>
                <a:effectLst/>
                <a:uLnTx/>
                <a:uFillTx/>
                <a:latin typeface="Arial"/>
                <a:ea typeface="+mn-ea"/>
                <a:cs typeface="Arial"/>
              </a:rPr>
              <a:t>A web-based set of tools for communication, trial planning and information sharing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a:ln>
                  <a:noFill/>
                </a:ln>
                <a:solidFill>
                  <a:srgbClr val="000000"/>
                </a:solidFill>
                <a:effectLst/>
                <a:uLnTx/>
                <a:uFillTx/>
                <a:latin typeface="Arial"/>
                <a:ea typeface="+mn-ea"/>
                <a:cs typeface="Arial"/>
              </a:rPr>
              <a:t>API &amp; System Integration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a:ln>
                  <a:noFill/>
                </a:ln>
                <a:solidFill>
                  <a:srgbClr val="000000"/>
                </a:solidFill>
                <a:effectLst/>
                <a:uLnTx/>
                <a:uFillTx/>
                <a:latin typeface="Arial"/>
                <a:ea typeface="+mn-ea"/>
                <a:cs typeface="Arial"/>
              </a:rPr>
              <a:t>A set of tools for trial participants, to simplify integration with ESO systems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Trial Conditions and Scenarios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a:ln>
                  <a:noFill/>
                </a:ln>
                <a:solidFill>
                  <a:srgbClr val="000000"/>
                </a:solidFill>
                <a:effectLst/>
                <a:uLnTx/>
                <a:uFillTx/>
                <a:latin typeface="Arial"/>
                <a:ea typeface="+mn-ea"/>
                <a:cs typeface="Arial"/>
              </a:rPr>
              <a:t>Provides operational and markets data for use in trials, and presents them in an interface representative of the Control Room</a:t>
            </a:r>
          </a:p>
        </p:txBody>
      </p:sp>
      <p:cxnSp>
        <p:nvCxnSpPr>
          <p:cNvPr id="76" name="Straight Connector 75">
            <a:extLst>
              <a:ext uri="{FF2B5EF4-FFF2-40B4-BE49-F238E27FC236}">
                <a16:creationId xmlns:a16="http://schemas.microsoft.com/office/drawing/2014/main" id="{1F90D29F-C717-084A-DDD5-5962AE97AC96}"/>
              </a:ext>
            </a:extLst>
          </p:cNvPr>
          <p:cNvCxnSpPr>
            <a:cxnSpLocks/>
          </p:cNvCxnSpPr>
          <p:nvPr/>
        </p:nvCxnSpPr>
        <p:spPr>
          <a:xfrm>
            <a:off x="8608503" y="1280952"/>
            <a:ext cx="1903" cy="4989113"/>
          </a:xfrm>
          <a:prstGeom prst="line">
            <a:avLst/>
          </a:prstGeom>
          <a:noFill/>
          <a:ln w="28575" cap="flat" cmpd="sng" algn="ctr">
            <a:solidFill>
              <a:srgbClr val="FFC000"/>
            </a:solidFill>
            <a:prstDash val="solid"/>
            <a:miter lim="800000"/>
          </a:ln>
          <a:effectLst/>
        </p:spPr>
      </p:cxnSp>
    </p:spTree>
    <p:extLst>
      <p:ext uri="{BB962C8B-B14F-4D97-AF65-F5344CB8AC3E}">
        <p14:creationId xmlns:p14="http://schemas.microsoft.com/office/powerpoint/2010/main" val="22445377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05F8874-1D5A-C06C-DFF4-4A95548D4938}"/>
              </a:ext>
            </a:extLst>
          </p:cNvPr>
          <p:cNvSpPr>
            <a:spLocks noGrp="1"/>
          </p:cNvSpPr>
          <p:nvPr>
            <p:ph type="title"/>
          </p:nvPr>
        </p:nvSpPr>
        <p:spPr/>
        <p:txBody>
          <a:bodyPr>
            <a:normAutofit/>
          </a:bodyPr>
          <a:lstStyle/>
          <a:p>
            <a:r>
              <a:rPr lang="en-GB" sz="2400">
                <a:solidFill>
                  <a:schemeClr val="tx1"/>
                </a:solidFill>
                <a:latin typeface="Arial" panose="020B0604020202020204" pitchFamily="34" charset="0"/>
                <a:cs typeface="Arial" panose="020B0604020202020204" pitchFamily="34" charset="0"/>
              </a:rPr>
              <a:t>At the end of Phase 2, we concluded that REVEAL was feasible, with some caveats attached</a:t>
            </a:r>
            <a:endParaRPr lang="en-GB" sz="2300">
              <a:solidFill>
                <a:schemeClr val="tx1"/>
              </a:solidFill>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78B73EE8-C243-465F-63C4-F9891CD93DBE}"/>
              </a:ext>
            </a:extLst>
          </p:cNvPr>
          <p:cNvGrpSpPr/>
          <p:nvPr/>
        </p:nvGrpSpPr>
        <p:grpSpPr>
          <a:xfrm>
            <a:off x="1067934" y="1159676"/>
            <a:ext cx="1710778" cy="2358437"/>
            <a:chOff x="819385" y="1717040"/>
            <a:chExt cx="1710778" cy="2358437"/>
          </a:xfrm>
        </p:grpSpPr>
        <p:sp>
          <p:nvSpPr>
            <p:cNvPr id="3" name="object 54">
              <a:extLst>
                <a:ext uri="{FF2B5EF4-FFF2-40B4-BE49-F238E27FC236}">
                  <a16:creationId xmlns:a16="http://schemas.microsoft.com/office/drawing/2014/main" id="{007FD467-696B-F514-B286-CA1A0A24CEDF}"/>
                </a:ext>
              </a:extLst>
            </p:cNvPr>
            <p:cNvSpPr/>
            <p:nvPr/>
          </p:nvSpPr>
          <p:spPr>
            <a:xfrm>
              <a:off x="2237536" y="1770733"/>
              <a:ext cx="292627" cy="1068245"/>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srgbClr val="000000"/>
                </a:solidFill>
                <a:effectLst/>
                <a:uLnTx/>
                <a:uFillTx/>
                <a:latin typeface="HelveticaNeueLT Pro 55 Roman" panose="020B0604020202020204"/>
                <a:ea typeface="+mn-ea"/>
                <a:cs typeface="+mn-cs"/>
              </a:endParaRPr>
            </a:p>
          </p:txBody>
        </p:sp>
        <p:sp>
          <p:nvSpPr>
            <p:cNvPr id="5" name="object 55">
              <a:extLst>
                <a:ext uri="{FF2B5EF4-FFF2-40B4-BE49-F238E27FC236}">
                  <a16:creationId xmlns:a16="http://schemas.microsoft.com/office/drawing/2014/main" id="{085C25A5-50FD-13AC-339A-69DBAFC2BCFE}"/>
                </a:ext>
              </a:extLst>
            </p:cNvPr>
            <p:cNvSpPr/>
            <p:nvPr/>
          </p:nvSpPr>
          <p:spPr>
            <a:xfrm>
              <a:off x="819385" y="1717040"/>
              <a:ext cx="1492462" cy="2358437"/>
            </a:xfrm>
            <a:custGeom>
              <a:avLst/>
              <a:gdLst/>
              <a:ahLst/>
              <a:cxnLst/>
              <a:rect l="l" t="t" r="r" b="b"/>
              <a:pathLst>
                <a:path w="1638300" h="2588895">
                  <a:moveTo>
                    <a:pt x="1638071" y="0"/>
                  </a:moveTo>
                  <a:lnTo>
                    <a:pt x="0" y="0"/>
                  </a:lnTo>
                  <a:lnTo>
                    <a:pt x="98221" y="1487119"/>
                  </a:lnTo>
                  <a:lnTo>
                    <a:pt x="98221" y="2095246"/>
                  </a:lnTo>
                  <a:lnTo>
                    <a:pt x="819035" y="2588298"/>
                  </a:lnTo>
                  <a:lnTo>
                    <a:pt x="1539836" y="2095246"/>
                  </a:lnTo>
                  <a:lnTo>
                    <a:pt x="1539836" y="1487119"/>
                  </a:lnTo>
                  <a:lnTo>
                    <a:pt x="1638071" y="0"/>
                  </a:lnTo>
                  <a:close/>
                </a:path>
              </a:pathLst>
            </a:custGeom>
            <a:solidFill>
              <a:srgbClr val="ED7D31">
                <a:lumMod val="75000"/>
              </a:srgbClr>
            </a:solidFill>
            <a:effectLst>
              <a:outerShdw blurRad="50800" dist="38100" dir="5400000" algn="t" rotWithShape="0">
                <a:prstClr val="black">
                  <a:alpha val="40000"/>
                </a:prstClr>
              </a:outerShdw>
            </a:effectLst>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srgbClr val="000000"/>
                </a:solidFill>
                <a:effectLst/>
                <a:uLnTx/>
                <a:uFillTx/>
                <a:latin typeface="HelveticaNeueLT Pro 55 Roman" panose="020B0604020202020204"/>
                <a:ea typeface="+mn-ea"/>
                <a:cs typeface="+mn-cs"/>
              </a:endParaRPr>
            </a:p>
          </p:txBody>
        </p:sp>
        <p:sp>
          <p:nvSpPr>
            <p:cNvPr id="6" name="object 56">
              <a:extLst>
                <a:ext uri="{FF2B5EF4-FFF2-40B4-BE49-F238E27FC236}">
                  <a16:creationId xmlns:a16="http://schemas.microsoft.com/office/drawing/2014/main" id="{5E52DC59-F552-AAD1-1867-82B7D16B8933}"/>
                </a:ext>
              </a:extLst>
            </p:cNvPr>
            <p:cNvSpPr/>
            <p:nvPr/>
          </p:nvSpPr>
          <p:spPr>
            <a:xfrm>
              <a:off x="1092799" y="3226043"/>
              <a:ext cx="945724" cy="690079"/>
            </a:xfrm>
            <a:custGeom>
              <a:avLst/>
              <a:gdLst/>
              <a:ahLst/>
              <a:cxnLst/>
              <a:rect l="l" t="t" r="r" b="b"/>
              <a:pathLst>
                <a:path w="1219200" h="889635">
                  <a:moveTo>
                    <a:pt x="609434" y="0"/>
                  </a:moveTo>
                  <a:lnTo>
                    <a:pt x="0" y="444614"/>
                  </a:lnTo>
                  <a:lnTo>
                    <a:pt x="609434" y="889241"/>
                  </a:lnTo>
                  <a:lnTo>
                    <a:pt x="1218869" y="444614"/>
                  </a:lnTo>
                  <a:lnTo>
                    <a:pt x="609434" y="0"/>
                  </a:lnTo>
                  <a:close/>
                </a:path>
              </a:pathLst>
            </a:custGeom>
            <a:solidFill>
              <a:srgbClr val="FFFFF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srgbClr val="000000"/>
                </a:solidFill>
                <a:effectLst/>
                <a:uLnTx/>
                <a:uFillTx/>
                <a:latin typeface="HelveticaNeueLT Pro 55 Roman" panose="020B0604020202020204"/>
                <a:ea typeface="+mn-ea"/>
                <a:cs typeface="+mn-cs"/>
              </a:endParaRPr>
            </a:p>
          </p:txBody>
        </p:sp>
        <p:sp>
          <p:nvSpPr>
            <p:cNvPr id="7" name="object 61">
              <a:extLst>
                <a:ext uri="{FF2B5EF4-FFF2-40B4-BE49-F238E27FC236}">
                  <a16:creationId xmlns:a16="http://schemas.microsoft.com/office/drawing/2014/main" id="{F41A218A-3DFE-DFF4-12AC-0227D5ED9C06}"/>
                </a:ext>
              </a:extLst>
            </p:cNvPr>
            <p:cNvSpPr txBox="1"/>
            <p:nvPr/>
          </p:nvSpPr>
          <p:spPr>
            <a:xfrm>
              <a:off x="1082921" y="1778724"/>
              <a:ext cx="965437" cy="369332"/>
            </a:xfrm>
            <a:prstGeom prst="rect">
              <a:avLst/>
            </a:prstGeom>
          </p:spPr>
          <p:txBody>
            <a:bodyPr vert="horz"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sz="1200" b="1" i="0" u="none" strike="noStrike" kern="0" cap="none" spc="14" normalizeH="0" baseline="0" noProof="0">
                  <a:ln>
                    <a:noFill/>
                  </a:ln>
                  <a:solidFill>
                    <a:srgbClr val="FFFFFF"/>
                  </a:solidFill>
                  <a:effectLst/>
                  <a:uLnTx/>
                  <a:uFillTx/>
                  <a:latin typeface="HelveticaNeueLT Pro 55 Roman" panose="020B0604020202020204"/>
                  <a:ea typeface="+mn-ea"/>
                  <a:cs typeface="Century Gothic"/>
                </a:rPr>
                <a:t>01</a:t>
              </a:r>
              <a:endParaRPr kumimoji="0" sz="1200" b="0" i="0" u="none" strike="noStrike" kern="0" cap="none" spc="0" normalizeH="0" baseline="0" noProof="0">
                <a:ln>
                  <a:noFill/>
                </a:ln>
                <a:solidFill>
                  <a:srgbClr val="000000"/>
                </a:solidFill>
                <a:effectLst/>
                <a:uLnTx/>
                <a:uFillTx/>
                <a:latin typeface="HelveticaNeueLT Pro 55 Roman" panose="020B0604020202020204"/>
                <a:ea typeface="+mn-ea"/>
                <a:cs typeface="Century Gothic"/>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srgbClr val="FFFFFF"/>
                  </a:solidFill>
                  <a:effectLst/>
                  <a:uLnTx/>
                  <a:uFillTx/>
                  <a:latin typeface="HelveticaNeueLT Pro 55 Roman" panose="020B0604020202020204"/>
                  <a:ea typeface="+mn-ea"/>
                  <a:cs typeface="Calibri" pitchFamily="34" charset="0"/>
                </a:rPr>
                <a:t>Technology</a:t>
              </a:r>
            </a:p>
          </p:txBody>
        </p:sp>
        <p:sp>
          <p:nvSpPr>
            <p:cNvPr id="8" name="object 62">
              <a:extLst>
                <a:ext uri="{FF2B5EF4-FFF2-40B4-BE49-F238E27FC236}">
                  <a16:creationId xmlns:a16="http://schemas.microsoft.com/office/drawing/2014/main" id="{7AFBE07B-D1A9-80C4-C6D6-2788498544D2}"/>
                </a:ext>
              </a:extLst>
            </p:cNvPr>
            <p:cNvSpPr/>
            <p:nvPr/>
          </p:nvSpPr>
          <p:spPr>
            <a:xfrm>
              <a:off x="1117877" y="2675402"/>
              <a:ext cx="895477" cy="0"/>
            </a:xfrm>
            <a:custGeom>
              <a:avLst/>
              <a:gdLst/>
              <a:ahLst/>
              <a:cxnLst/>
              <a:rect l="l" t="t" r="r" b="b"/>
              <a:pathLst>
                <a:path w="982980">
                  <a:moveTo>
                    <a:pt x="0" y="0"/>
                  </a:moveTo>
                  <a:lnTo>
                    <a:pt x="982738" y="0"/>
                  </a:lnTo>
                </a:path>
              </a:pathLst>
            </a:custGeom>
            <a:ln w="19050">
              <a:solidFill>
                <a:srgbClr val="FFFFFF"/>
              </a:solidFill>
              <a:prstDash val="sysDash"/>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000000"/>
                </a:solidFill>
                <a:effectLst/>
                <a:uLnTx/>
                <a:uFillTx/>
                <a:latin typeface="HelveticaNeueLT Pro 55 Roman" panose="020B0604020202020204"/>
                <a:ea typeface="+mn-ea"/>
                <a:cs typeface="+mn-cs"/>
              </a:endParaRPr>
            </a:p>
          </p:txBody>
        </p:sp>
        <p:sp>
          <p:nvSpPr>
            <p:cNvPr id="9" name="TextBox 8">
              <a:extLst>
                <a:ext uri="{FF2B5EF4-FFF2-40B4-BE49-F238E27FC236}">
                  <a16:creationId xmlns:a16="http://schemas.microsoft.com/office/drawing/2014/main" id="{D7E9439F-0E29-E3BF-6996-86E564926373}"/>
                </a:ext>
              </a:extLst>
            </p:cNvPr>
            <p:cNvSpPr txBox="1"/>
            <p:nvPr/>
          </p:nvSpPr>
          <p:spPr bwMode="auto">
            <a:xfrm>
              <a:off x="843964" y="2754678"/>
              <a:ext cx="1434902" cy="261610"/>
            </a:xfrm>
            <a:prstGeom prst="rect">
              <a:avLst/>
            </a:prstGeom>
            <a:noFill/>
            <a:ln w="9525">
              <a:noFill/>
              <a:miter lim="800000"/>
              <a:headEnd/>
              <a:tailEnd/>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rgbClr val="FFFFFF"/>
                  </a:solidFill>
                  <a:effectLst/>
                  <a:uLnTx/>
                  <a:uFillTx/>
                  <a:latin typeface="HelveticaNeueLT Pro 55 Roman" panose="020B0604020202020204"/>
                  <a:ea typeface="+mn-ea"/>
                  <a:cs typeface="Calibri" pitchFamily="34" charset="0"/>
                </a:rPr>
                <a:t>Feasible, in time</a:t>
              </a:r>
            </a:p>
          </p:txBody>
        </p:sp>
      </p:grpSp>
      <p:grpSp>
        <p:nvGrpSpPr>
          <p:cNvPr id="10" name="Group 9">
            <a:extLst>
              <a:ext uri="{FF2B5EF4-FFF2-40B4-BE49-F238E27FC236}">
                <a16:creationId xmlns:a16="http://schemas.microsoft.com/office/drawing/2014/main" id="{BECA682B-D5F9-CC09-620E-0D18616B052A}"/>
              </a:ext>
            </a:extLst>
          </p:cNvPr>
          <p:cNvGrpSpPr/>
          <p:nvPr/>
        </p:nvGrpSpPr>
        <p:grpSpPr>
          <a:xfrm>
            <a:off x="3934923" y="1159676"/>
            <a:ext cx="1712941" cy="2358437"/>
            <a:chOff x="6391456" y="1717040"/>
            <a:chExt cx="1712941" cy="2358437"/>
          </a:xfrm>
        </p:grpSpPr>
        <p:sp>
          <p:nvSpPr>
            <p:cNvPr id="11" name="object 46">
              <a:extLst>
                <a:ext uri="{FF2B5EF4-FFF2-40B4-BE49-F238E27FC236}">
                  <a16:creationId xmlns:a16="http://schemas.microsoft.com/office/drawing/2014/main" id="{72A49DAB-E93D-7324-EF95-8F2BC7FC8C4B}"/>
                </a:ext>
              </a:extLst>
            </p:cNvPr>
            <p:cNvSpPr/>
            <p:nvPr/>
          </p:nvSpPr>
          <p:spPr>
            <a:xfrm>
              <a:off x="7808925" y="1770733"/>
              <a:ext cx="295472" cy="1078644"/>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srgbClr val="000000"/>
                </a:solidFill>
                <a:effectLst/>
                <a:uLnTx/>
                <a:uFillTx/>
                <a:latin typeface="HelveticaNeueLT Pro 55 Roman" panose="020B0604020202020204"/>
                <a:ea typeface="+mn-ea"/>
                <a:cs typeface="+mn-cs"/>
              </a:endParaRPr>
            </a:p>
          </p:txBody>
        </p:sp>
        <p:sp>
          <p:nvSpPr>
            <p:cNvPr id="14" name="object 47">
              <a:extLst>
                <a:ext uri="{FF2B5EF4-FFF2-40B4-BE49-F238E27FC236}">
                  <a16:creationId xmlns:a16="http://schemas.microsoft.com/office/drawing/2014/main" id="{CB42134D-BA0C-87C9-5A49-17BAF6643078}"/>
                </a:ext>
              </a:extLst>
            </p:cNvPr>
            <p:cNvSpPr/>
            <p:nvPr/>
          </p:nvSpPr>
          <p:spPr>
            <a:xfrm>
              <a:off x="6391456" y="1717040"/>
              <a:ext cx="1492462" cy="2358437"/>
            </a:xfrm>
            <a:custGeom>
              <a:avLst/>
              <a:gdLst/>
              <a:ahLst/>
              <a:cxnLst/>
              <a:rect l="l" t="t" r="r" b="b"/>
              <a:pathLst>
                <a:path w="1638300" h="2588895">
                  <a:moveTo>
                    <a:pt x="1638071" y="0"/>
                  </a:moveTo>
                  <a:lnTo>
                    <a:pt x="0" y="0"/>
                  </a:lnTo>
                  <a:lnTo>
                    <a:pt x="98221" y="1487119"/>
                  </a:lnTo>
                  <a:lnTo>
                    <a:pt x="98221" y="2095246"/>
                  </a:lnTo>
                  <a:lnTo>
                    <a:pt x="819022" y="2588298"/>
                  </a:lnTo>
                  <a:lnTo>
                    <a:pt x="1539849" y="2095246"/>
                  </a:lnTo>
                  <a:lnTo>
                    <a:pt x="1539849" y="1487119"/>
                  </a:lnTo>
                  <a:lnTo>
                    <a:pt x="1638071" y="0"/>
                  </a:lnTo>
                  <a:close/>
                </a:path>
              </a:pathLst>
            </a:custGeom>
            <a:solidFill>
              <a:srgbClr val="5B9BD5">
                <a:lumMod val="50000"/>
                <a:alpha val="80000"/>
              </a:srgbClr>
            </a:solidFill>
            <a:effectLst>
              <a:outerShdw blurRad="50800" dist="38100" dir="5400000" algn="t" rotWithShape="0">
                <a:prstClr val="black">
                  <a:alpha val="40000"/>
                </a:prstClr>
              </a:outerShdw>
            </a:effectLst>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srgbClr val="000000"/>
                </a:solidFill>
                <a:effectLst/>
                <a:uLnTx/>
                <a:uFillTx/>
                <a:latin typeface="HelveticaNeueLT Pro 55 Roman" panose="020B0604020202020204"/>
                <a:ea typeface="+mn-ea"/>
                <a:cs typeface="+mn-cs"/>
              </a:endParaRPr>
            </a:p>
          </p:txBody>
        </p:sp>
        <p:sp>
          <p:nvSpPr>
            <p:cNvPr id="15" name="object 48">
              <a:extLst>
                <a:ext uri="{FF2B5EF4-FFF2-40B4-BE49-F238E27FC236}">
                  <a16:creationId xmlns:a16="http://schemas.microsoft.com/office/drawing/2014/main" id="{3F2F3350-0978-026A-2D37-32B27B7AA888}"/>
                </a:ext>
              </a:extLst>
            </p:cNvPr>
            <p:cNvSpPr/>
            <p:nvPr/>
          </p:nvSpPr>
          <p:spPr>
            <a:xfrm>
              <a:off x="6664824" y="3226043"/>
              <a:ext cx="945724" cy="690079"/>
            </a:xfrm>
            <a:custGeom>
              <a:avLst/>
              <a:gdLst/>
              <a:ahLst/>
              <a:cxnLst/>
              <a:rect l="l" t="t" r="r" b="b"/>
              <a:pathLst>
                <a:path w="1219200" h="889635">
                  <a:moveTo>
                    <a:pt x="609434" y="0"/>
                  </a:moveTo>
                  <a:lnTo>
                    <a:pt x="0" y="444614"/>
                  </a:lnTo>
                  <a:lnTo>
                    <a:pt x="609434" y="889241"/>
                  </a:lnTo>
                  <a:lnTo>
                    <a:pt x="1218869" y="444614"/>
                  </a:lnTo>
                  <a:lnTo>
                    <a:pt x="609434" y="0"/>
                  </a:lnTo>
                  <a:close/>
                </a:path>
              </a:pathLst>
            </a:custGeom>
            <a:solidFill>
              <a:srgbClr val="FFFFF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srgbClr val="000000"/>
                </a:solidFill>
                <a:effectLst/>
                <a:uLnTx/>
                <a:uFillTx/>
                <a:latin typeface="HelveticaNeueLT Pro 55 Roman" panose="020B0604020202020204"/>
                <a:ea typeface="+mn-ea"/>
                <a:cs typeface="+mn-cs"/>
              </a:endParaRPr>
            </a:p>
          </p:txBody>
        </p:sp>
        <p:sp>
          <p:nvSpPr>
            <p:cNvPr id="16" name="object 49">
              <a:extLst>
                <a:ext uri="{FF2B5EF4-FFF2-40B4-BE49-F238E27FC236}">
                  <a16:creationId xmlns:a16="http://schemas.microsoft.com/office/drawing/2014/main" id="{DF63F338-A5A1-21F8-CAAD-671DE2301F18}"/>
                </a:ext>
              </a:extLst>
            </p:cNvPr>
            <p:cNvSpPr txBox="1"/>
            <p:nvPr/>
          </p:nvSpPr>
          <p:spPr>
            <a:xfrm>
              <a:off x="6442962" y="1778724"/>
              <a:ext cx="1389841" cy="579646"/>
            </a:xfrm>
            <a:prstGeom prst="rect">
              <a:avLst/>
            </a:prstGeom>
          </p:spPr>
          <p:txBody>
            <a:bodyPr vert="horz"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sz="1200" b="1" i="0" u="none" strike="noStrike" kern="0" cap="none" spc="14" normalizeH="0" baseline="0" noProof="0">
                  <a:ln>
                    <a:noFill/>
                  </a:ln>
                  <a:solidFill>
                    <a:srgbClr val="FFFFFF"/>
                  </a:solidFill>
                  <a:effectLst/>
                  <a:uLnTx/>
                  <a:uFillTx/>
                  <a:latin typeface="HelveticaNeueLT Pro 55 Roman" panose="020B0604020202020204"/>
                  <a:ea typeface="+mn-ea"/>
                  <a:cs typeface="Century Gothic"/>
                </a:rPr>
                <a:t>0</a:t>
              </a:r>
              <a:r>
                <a:rPr kumimoji="0" lang="en-GB" sz="1200" b="1" i="0" u="none" strike="noStrike" kern="0" cap="none" spc="14" normalizeH="0" baseline="0" noProof="0">
                  <a:ln>
                    <a:noFill/>
                  </a:ln>
                  <a:solidFill>
                    <a:srgbClr val="FFFFFF"/>
                  </a:solidFill>
                  <a:effectLst/>
                  <a:uLnTx/>
                  <a:uFillTx/>
                  <a:latin typeface="HelveticaNeueLT Pro 55 Roman" panose="020B0604020202020204"/>
                  <a:ea typeface="+mn-ea"/>
                  <a:cs typeface="Century Gothic"/>
                </a:rPr>
                <a:t>2</a:t>
              </a:r>
              <a:endParaRPr kumimoji="0" sz="1200" b="0" i="0" u="none" strike="noStrike" kern="0" cap="none" spc="0" normalizeH="0" baseline="0" noProof="0">
                <a:ln>
                  <a:noFill/>
                </a:ln>
                <a:solidFill>
                  <a:srgbClr val="000000"/>
                </a:solidFill>
                <a:effectLst/>
                <a:uLnTx/>
                <a:uFillTx/>
                <a:latin typeface="HelveticaNeueLT Pro 55 Roman" panose="020B0604020202020204"/>
                <a:ea typeface="+mn-ea"/>
                <a:cs typeface="Century Gothic"/>
              </a:endParaRPr>
            </a:p>
            <a:p>
              <a:pPr marL="0" marR="0" lvl="0" indent="0" algn="ctr" defTabSz="457200" rtl="0" eaLnBrk="1" fontAlgn="auto" latinLnBrk="0" hangingPunct="1">
                <a:lnSpc>
                  <a:spcPct val="100000"/>
                </a:lnSpc>
                <a:spcBef>
                  <a:spcPts val="242"/>
                </a:spcBef>
                <a:spcAft>
                  <a:spcPts val="0"/>
                </a:spcAft>
                <a:buClrTx/>
                <a:buSzTx/>
                <a:buFontTx/>
                <a:buNone/>
                <a:tabLst/>
                <a:defRPr/>
              </a:pPr>
              <a:r>
                <a:rPr kumimoji="0" lang="en-US" sz="1200" b="1" i="0" u="none" strike="noStrike" kern="0" cap="none" spc="53" normalizeH="0" baseline="0" noProof="0">
                  <a:ln>
                    <a:noFill/>
                  </a:ln>
                  <a:solidFill>
                    <a:srgbClr val="FFFFFF"/>
                  </a:solidFill>
                  <a:effectLst/>
                  <a:uLnTx/>
                  <a:uFillTx/>
                  <a:latin typeface="HelveticaNeueLT Pro 55 Roman" panose="020B0604020202020204"/>
                  <a:ea typeface="+mn-ea"/>
                  <a:cs typeface="Calibri"/>
                </a:rPr>
                <a:t>Business B</a:t>
              </a:r>
              <a:r>
                <a:rPr kumimoji="0" lang="en-US" sz="1200" b="1" i="0" u="none" strike="noStrike" kern="0" cap="none" spc="53" normalizeH="0" baseline="0" noProof="0" err="1">
                  <a:ln>
                    <a:noFill/>
                  </a:ln>
                  <a:solidFill>
                    <a:srgbClr val="FFFFFF"/>
                  </a:solidFill>
                  <a:effectLst/>
                  <a:uLnTx/>
                  <a:uFillTx/>
                  <a:latin typeface="HelveticaNeueLT Pro 55 Roman" panose="020B0604020202020204"/>
                  <a:ea typeface="+mn-ea"/>
                  <a:cs typeface="Calibri"/>
                </a:rPr>
                <a:t>enefits</a:t>
              </a:r>
              <a:endParaRPr kumimoji="0" sz="1200" b="0" i="0" u="none" strike="noStrike" kern="0" cap="none" spc="0" normalizeH="0" baseline="0" noProof="0">
                <a:ln>
                  <a:noFill/>
                </a:ln>
                <a:solidFill>
                  <a:srgbClr val="000000"/>
                </a:solidFill>
                <a:effectLst/>
                <a:uLnTx/>
                <a:uFillTx/>
                <a:latin typeface="HelveticaNeueLT Pro 55 Roman" panose="020B0604020202020204"/>
                <a:ea typeface="+mn-ea"/>
                <a:cs typeface="Calibri"/>
              </a:endParaRPr>
            </a:p>
          </p:txBody>
        </p:sp>
        <p:sp>
          <p:nvSpPr>
            <p:cNvPr id="17" name="object 64">
              <a:extLst>
                <a:ext uri="{FF2B5EF4-FFF2-40B4-BE49-F238E27FC236}">
                  <a16:creationId xmlns:a16="http://schemas.microsoft.com/office/drawing/2014/main" id="{9BDEC2AD-2D1E-D2E9-F816-F906361F776B}"/>
                </a:ext>
              </a:extLst>
            </p:cNvPr>
            <p:cNvSpPr/>
            <p:nvPr/>
          </p:nvSpPr>
          <p:spPr>
            <a:xfrm>
              <a:off x="6689959" y="2675402"/>
              <a:ext cx="895477" cy="0"/>
            </a:xfrm>
            <a:custGeom>
              <a:avLst/>
              <a:gdLst/>
              <a:ahLst/>
              <a:cxnLst/>
              <a:rect l="l" t="t" r="r" b="b"/>
              <a:pathLst>
                <a:path w="982979">
                  <a:moveTo>
                    <a:pt x="0" y="0"/>
                  </a:moveTo>
                  <a:lnTo>
                    <a:pt x="982738" y="0"/>
                  </a:lnTo>
                </a:path>
              </a:pathLst>
            </a:custGeom>
            <a:ln w="19050">
              <a:solidFill>
                <a:srgbClr val="FFFFFF"/>
              </a:solidFill>
              <a:prstDash val="sysDash"/>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000000"/>
                </a:solidFill>
                <a:effectLst/>
                <a:uLnTx/>
                <a:uFillTx/>
                <a:latin typeface="HelveticaNeueLT Pro 55 Roman" panose="020B0604020202020204"/>
                <a:ea typeface="+mn-ea"/>
                <a:cs typeface="+mn-cs"/>
              </a:endParaRPr>
            </a:p>
          </p:txBody>
        </p:sp>
        <p:sp>
          <p:nvSpPr>
            <p:cNvPr id="18" name="TextBox 17">
              <a:extLst>
                <a:ext uri="{FF2B5EF4-FFF2-40B4-BE49-F238E27FC236}">
                  <a16:creationId xmlns:a16="http://schemas.microsoft.com/office/drawing/2014/main" id="{5537368B-AB0A-C661-726D-61BA4EF325D0}"/>
                </a:ext>
              </a:extLst>
            </p:cNvPr>
            <p:cNvSpPr txBox="1"/>
            <p:nvPr/>
          </p:nvSpPr>
          <p:spPr bwMode="auto">
            <a:xfrm>
              <a:off x="6424531" y="2745051"/>
              <a:ext cx="1434902" cy="430887"/>
            </a:xfrm>
            <a:prstGeom prst="rect">
              <a:avLst/>
            </a:prstGeom>
            <a:noFill/>
            <a:ln w="9525">
              <a:noFill/>
              <a:miter lim="800000"/>
              <a:headEnd/>
              <a:tailEnd/>
            </a:ln>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rgbClr val="FFFFFF"/>
                  </a:solidFill>
                  <a:effectLst/>
                  <a:uLnTx/>
                  <a:uFillTx/>
                  <a:latin typeface="HelveticaNeueLT Pro 55 Roman" panose="020B0604020202020204"/>
                  <a:ea typeface="+mn-ea"/>
                  <a:cs typeface="Calibri"/>
                </a:rPr>
                <a:t>Feasible, with caveats</a:t>
              </a:r>
              <a:endParaRPr kumimoji="0" lang="en-GB" sz="1100" b="0" i="0" u="none" strike="noStrike" kern="0" cap="none" spc="0" normalizeH="0" baseline="0" noProof="0">
                <a:ln>
                  <a:noFill/>
                </a:ln>
                <a:solidFill>
                  <a:srgbClr val="FFFFFF"/>
                </a:solidFill>
                <a:effectLst/>
                <a:uLnTx/>
                <a:uFillTx/>
                <a:latin typeface="HelveticaNeueLT Pro 55 Roman" panose="020B0604020202020204"/>
                <a:ea typeface="+mn-ea"/>
                <a:cs typeface="Calibri" pitchFamily="34" charset="0"/>
              </a:endParaRPr>
            </a:p>
          </p:txBody>
        </p:sp>
      </p:grpSp>
      <p:grpSp>
        <p:nvGrpSpPr>
          <p:cNvPr id="19" name="Group 18">
            <a:extLst>
              <a:ext uri="{FF2B5EF4-FFF2-40B4-BE49-F238E27FC236}">
                <a16:creationId xmlns:a16="http://schemas.microsoft.com/office/drawing/2014/main" id="{ABDB3B61-50D5-877C-65E7-0BEA8A43A108}"/>
              </a:ext>
            </a:extLst>
          </p:cNvPr>
          <p:cNvGrpSpPr/>
          <p:nvPr/>
        </p:nvGrpSpPr>
        <p:grpSpPr>
          <a:xfrm>
            <a:off x="6754000" y="1159676"/>
            <a:ext cx="1716830" cy="2358437"/>
            <a:chOff x="4157274" y="1717040"/>
            <a:chExt cx="1716830" cy="2358437"/>
          </a:xfrm>
        </p:grpSpPr>
        <p:sp>
          <p:nvSpPr>
            <p:cNvPr id="20" name="object 42">
              <a:extLst>
                <a:ext uri="{FF2B5EF4-FFF2-40B4-BE49-F238E27FC236}">
                  <a16:creationId xmlns:a16="http://schemas.microsoft.com/office/drawing/2014/main" id="{E068C297-F58C-62AF-83AB-8CE27106F366}"/>
                </a:ext>
              </a:extLst>
            </p:cNvPr>
            <p:cNvSpPr/>
            <p:nvPr/>
          </p:nvSpPr>
          <p:spPr>
            <a:xfrm>
              <a:off x="5573494" y="1770733"/>
              <a:ext cx="300610" cy="1097364"/>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srgbClr val="000000"/>
                </a:solidFill>
                <a:effectLst/>
                <a:uLnTx/>
                <a:uFillTx/>
                <a:latin typeface="HelveticaNeueLT Pro 55 Roman" panose="020B0604020202020204"/>
                <a:ea typeface="+mn-ea"/>
                <a:cs typeface="+mn-cs"/>
              </a:endParaRPr>
            </a:p>
          </p:txBody>
        </p:sp>
        <p:sp>
          <p:nvSpPr>
            <p:cNvPr id="21" name="object 43">
              <a:extLst>
                <a:ext uri="{FF2B5EF4-FFF2-40B4-BE49-F238E27FC236}">
                  <a16:creationId xmlns:a16="http://schemas.microsoft.com/office/drawing/2014/main" id="{9F53FDAD-ACC9-995E-CF7A-F3B764D25770}"/>
                </a:ext>
              </a:extLst>
            </p:cNvPr>
            <p:cNvSpPr/>
            <p:nvPr/>
          </p:nvSpPr>
          <p:spPr>
            <a:xfrm>
              <a:off x="4157274" y="1717040"/>
              <a:ext cx="1492462" cy="2358437"/>
            </a:xfrm>
            <a:custGeom>
              <a:avLst/>
              <a:gdLst/>
              <a:ahLst/>
              <a:cxnLst/>
              <a:rect l="l" t="t" r="r" b="b"/>
              <a:pathLst>
                <a:path w="1638300" h="2588895">
                  <a:moveTo>
                    <a:pt x="1638058" y="0"/>
                  </a:moveTo>
                  <a:lnTo>
                    <a:pt x="0" y="0"/>
                  </a:lnTo>
                  <a:lnTo>
                    <a:pt x="98221" y="1487119"/>
                  </a:lnTo>
                  <a:lnTo>
                    <a:pt x="98221" y="2095246"/>
                  </a:lnTo>
                  <a:lnTo>
                    <a:pt x="819023" y="2588298"/>
                  </a:lnTo>
                  <a:lnTo>
                    <a:pt x="1539836" y="2095246"/>
                  </a:lnTo>
                  <a:lnTo>
                    <a:pt x="1539836" y="1487119"/>
                  </a:lnTo>
                  <a:lnTo>
                    <a:pt x="1638058" y="0"/>
                  </a:lnTo>
                  <a:close/>
                </a:path>
              </a:pathLst>
            </a:custGeom>
            <a:solidFill>
              <a:srgbClr val="70AD47">
                <a:lumMod val="75000"/>
              </a:srgbClr>
            </a:solidFill>
            <a:effectLst>
              <a:outerShdw blurRad="50800" dist="38100" dir="5400000" algn="t" rotWithShape="0">
                <a:prstClr val="black">
                  <a:alpha val="40000"/>
                </a:prstClr>
              </a:outerShdw>
            </a:effectLst>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srgbClr val="000000"/>
                </a:solidFill>
                <a:effectLst/>
                <a:uLnTx/>
                <a:uFillTx/>
                <a:latin typeface="HelveticaNeueLT Pro 55 Roman" panose="020B0604020202020204"/>
                <a:ea typeface="+mn-ea"/>
                <a:cs typeface="+mn-cs"/>
              </a:endParaRPr>
            </a:p>
          </p:txBody>
        </p:sp>
        <p:sp>
          <p:nvSpPr>
            <p:cNvPr id="22" name="object 44">
              <a:extLst>
                <a:ext uri="{FF2B5EF4-FFF2-40B4-BE49-F238E27FC236}">
                  <a16:creationId xmlns:a16="http://schemas.microsoft.com/office/drawing/2014/main" id="{3B418411-D673-63AB-BF18-1FBB2673D9BB}"/>
                </a:ext>
              </a:extLst>
            </p:cNvPr>
            <p:cNvSpPr/>
            <p:nvPr/>
          </p:nvSpPr>
          <p:spPr>
            <a:xfrm>
              <a:off x="4430677" y="3226043"/>
              <a:ext cx="945724" cy="690079"/>
            </a:xfrm>
            <a:custGeom>
              <a:avLst/>
              <a:gdLst/>
              <a:ahLst/>
              <a:cxnLst/>
              <a:rect l="l" t="t" r="r" b="b"/>
              <a:pathLst>
                <a:path w="1219200" h="889635">
                  <a:moveTo>
                    <a:pt x="609434" y="0"/>
                  </a:moveTo>
                  <a:lnTo>
                    <a:pt x="0" y="444614"/>
                  </a:lnTo>
                  <a:lnTo>
                    <a:pt x="609434" y="889241"/>
                  </a:lnTo>
                  <a:lnTo>
                    <a:pt x="1218869" y="444614"/>
                  </a:lnTo>
                  <a:lnTo>
                    <a:pt x="609434" y="0"/>
                  </a:lnTo>
                  <a:close/>
                </a:path>
              </a:pathLst>
            </a:custGeom>
            <a:solidFill>
              <a:srgbClr val="FFFFF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srgbClr val="000000"/>
                </a:solidFill>
                <a:effectLst/>
                <a:uLnTx/>
                <a:uFillTx/>
                <a:latin typeface="HelveticaNeueLT Pro 55 Roman" panose="020B0604020202020204"/>
                <a:ea typeface="+mn-ea"/>
                <a:cs typeface="+mn-cs"/>
              </a:endParaRPr>
            </a:p>
          </p:txBody>
        </p:sp>
        <p:sp>
          <p:nvSpPr>
            <p:cNvPr id="23" name="object 45">
              <a:extLst>
                <a:ext uri="{FF2B5EF4-FFF2-40B4-BE49-F238E27FC236}">
                  <a16:creationId xmlns:a16="http://schemas.microsoft.com/office/drawing/2014/main" id="{502069E8-38B6-029D-4EF9-DC318566DDA7}"/>
                </a:ext>
              </a:extLst>
            </p:cNvPr>
            <p:cNvSpPr txBox="1"/>
            <p:nvPr/>
          </p:nvSpPr>
          <p:spPr>
            <a:xfrm>
              <a:off x="4166792" y="1778724"/>
              <a:ext cx="1487830" cy="394980"/>
            </a:xfrm>
            <a:prstGeom prst="rect">
              <a:avLst/>
            </a:prstGeom>
          </p:spPr>
          <p:txBody>
            <a:bodyPr vert="horz" wrap="square" lIns="0" tIns="0" rIns="0" bIns="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sz="1200" b="1" i="0" u="none" strike="noStrike" kern="0" cap="none" spc="14" normalizeH="0" baseline="0" noProof="0">
                  <a:ln>
                    <a:noFill/>
                  </a:ln>
                  <a:solidFill>
                    <a:srgbClr val="FFFFFF"/>
                  </a:solidFill>
                  <a:effectLst/>
                  <a:uLnTx/>
                  <a:uFillTx/>
                  <a:latin typeface="HelveticaNeueLT Pro 55 Roman" panose="020B0604020202020204"/>
                  <a:ea typeface="+mn-ea"/>
                  <a:cs typeface="Century Gothic"/>
                </a:rPr>
                <a:t>0</a:t>
              </a:r>
              <a:r>
                <a:rPr kumimoji="0" lang="en-GB" sz="1200" b="1" i="0" u="none" strike="noStrike" kern="0" cap="none" spc="14" normalizeH="0" baseline="0" noProof="0">
                  <a:ln>
                    <a:noFill/>
                  </a:ln>
                  <a:solidFill>
                    <a:srgbClr val="FFFFFF"/>
                  </a:solidFill>
                  <a:effectLst/>
                  <a:uLnTx/>
                  <a:uFillTx/>
                  <a:latin typeface="HelveticaNeueLT Pro 55 Roman" panose="020B0604020202020204"/>
                  <a:ea typeface="+mn-ea"/>
                  <a:cs typeface="Century Gothic"/>
                </a:rPr>
                <a:t>3</a:t>
              </a:r>
              <a:endParaRPr kumimoji="0" sz="1200" b="0" i="0" u="none" strike="noStrike" kern="0" cap="none" spc="0" normalizeH="0" baseline="0" noProof="0">
                <a:ln>
                  <a:noFill/>
                </a:ln>
                <a:solidFill>
                  <a:srgbClr val="000000"/>
                </a:solidFill>
                <a:effectLst/>
                <a:uLnTx/>
                <a:uFillTx/>
                <a:latin typeface="HelveticaNeueLT Pro 55 Roman" panose="020B0604020202020204"/>
                <a:ea typeface="+mn-ea"/>
                <a:cs typeface="Century Gothic"/>
              </a:endParaRPr>
            </a:p>
            <a:p>
              <a:pPr marL="0" marR="0" lvl="0" indent="0" algn="ctr" defTabSz="457200" rtl="0" eaLnBrk="1" fontAlgn="auto" latinLnBrk="0" hangingPunct="1">
                <a:lnSpc>
                  <a:spcPct val="100000"/>
                </a:lnSpc>
                <a:spcBef>
                  <a:spcPts val="242"/>
                </a:spcBef>
                <a:spcAft>
                  <a:spcPts val="0"/>
                </a:spcAft>
                <a:buClrTx/>
                <a:buSzTx/>
                <a:buFontTx/>
                <a:buNone/>
                <a:tabLst/>
                <a:defRPr/>
              </a:pPr>
              <a:r>
                <a:rPr kumimoji="0" lang="en-US" sz="1200" b="1" i="0" u="none" strike="noStrike" kern="0" cap="none" spc="53" normalizeH="0" baseline="0" noProof="0">
                  <a:ln>
                    <a:noFill/>
                  </a:ln>
                  <a:solidFill>
                    <a:srgbClr val="FFFFFF"/>
                  </a:solidFill>
                  <a:effectLst/>
                  <a:uLnTx/>
                  <a:uFillTx/>
                  <a:latin typeface="HelveticaNeueLT Pro 55 Roman" panose="020B0604020202020204"/>
                  <a:ea typeface="+mn-ea"/>
                  <a:cs typeface="Calibri"/>
                </a:rPr>
                <a:t>Regulation</a:t>
              </a:r>
              <a:endParaRPr kumimoji="0" sz="1200" b="0" i="0" u="none" strike="noStrike" kern="0" cap="none" spc="0" normalizeH="0" baseline="0" noProof="0">
                <a:ln>
                  <a:noFill/>
                </a:ln>
                <a:solidFill>
                  <a:srgbClr val="000000"/>
                </a:solidFill>
                <a:effectLst/>
                <a:uLnTx/>
                <a:uFillTx/>
                <a:latin typeface="HelveticaNeueLT Pro 55 Roman" panose="020B0604020202020204"/>
                <a:ea typeface="+mn-ea"/>
                <a:cs typeface="Calibri"/>
              </a:endParaRPr>
            </a:p>
          </p:txBody>
        </p:sp>
        <p:sp>
          <p:nvSpPr>
            <p:cNvPr id="24" name="object 63">
              <a:extLst>
                <a:ext uri="{FF2B5EF4-FFF2-40B4-BE49-F238E27FC236}">
                  <a16:creationId xmlns:a16="http://schemas.microsoft.com/office/drawing/2014/main" id="{EA2DB95F-F2AA-D21A-F8BB-0BFA3A22EF33}"/>
                </a:ext>
              </a:extLst>
            </p:cNvPr>
            <p:cNvSpPr/>
            <p:nvPr/>
          </p:nvSpPr>
          <p:spPr>
            <a:xfrm>
              <a:off x="4455767" y="2675402"/>
              <a:ext cx="895477" cy="0"/>
            </a:xfrm>
            <a:custGeom>
              <a:avLst/>
              <a:gdLst/>
              <a:ahLst/>
              <a:cxnLst/>
              <a:rect l="l" t="t" r="r" b="b"/>
              <a:pathLst>
                <a:path w="982979">
                  <a:moveTo>
                    <a:pt x="0" y="0"/>
                  </a:moveTo>
                  <a:lnTo>
                    <a:pt x="982738" y="0"/>
                  </a:lnTo>
                </a:path>
              </a:pathLst>
            </a:custGeom>
            <a:ln w="19050">
              <a:solidFill>
                <a:srgbClr val="FFFFFF"/>
              </a:solidFill>
              <a:prstDash val="sysDash"/>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000000"/>
                </a:solidFill>
                <a:effectLst/>
                <a:uLnTx/>
                <a:uFillTx/>
                <a:latin typeface="HelveticaNeueLT Pro 55 Roman" panose="020B0604020202020204"/>
                <a:ea typeface="+mn-ea"/>
                <a:cs typeface="+mn-cs"/>
              </a:endParaRPr>
            </a:p>
          </p:txBody>
        </p:sp>
        <p:sp>
          <p:nvSpPr>
            <p:cNvPr id="25" name="TextBox 24">
              <a:extLst>
                <a:ext uri="{FF2B5EF4-FFF2-40B4-BE49-F238E27FC236}">
                  <a16:creationId xmlns:a16="http://schemas.microsoft.com/office/drawing/2014/main" id="{B72C3EE7-385C-2693-F800-06622610EA1B}"/>
                </a:ext>
              </a:extLst>
            </p:cNvPr>
            <p:cNvSpPr txBox="1"/>
            <p:nvPr/>
          </p:nvSpPr>
          <p:spPr bwMode="auto">
            <a:xfrm>
              <a:off x="4168163" y="2754677"/>
              <a:ext cx="1434902" cy="430887"/>
            </a:xfrm>
            <a:prstGeom prst="rect">
              <a:avLst/>
            </a:prstGeom>
            <a:noFill/>
            <a:ln w="9525">
              <a:noFill/>
              <a:miter lim="800000"/>
              <a:headEnd/>
              <a:tailEnd/>
            </a:ln>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rgbClr val="FFFFFF"/>
                  </a:solidFill>
                  <a:effectLst/>
                  <a:uLnTx/>
                  <a:uFillTx/>
                  <a:latin typeface="HelveticaNeueLT Pro 55 Roman" panose="020B0604020202020204"/>
                  <a:ea typeface="+mn-ea"/>
                  <a:cs typeface="Calibri"/>
                </a:rPr>
                <a:t>Feasible, with caveats</a:t>
              </a:r>
            </a:p>
          </p:txBody>
        </p:sp>
      </p:grpSp>
      <p:grpSp>
        <p:nvGrpSpPr>
          <p:cNvPr id="26" name="Group 25">
            <a:extLst>
              <a:ext uri="{FF2B5EF4-FFF2-40B4-BE49-F238E27FC236}">
                <a16:creationId xmlns:a16="http://schemas.microsoft.com/office/drawing/2014/main" id="{40278D78-7726-0078-B3DE-F92742AFC82A}"/>
              </a:ext>
            </a:extLst>
          </p:cNvPr>
          <p:cNvGrpSpPr/>
          <p:nvPr/>
        </p:nvGrpSpPr>
        <p:grpSpPr>
          <a:xfrm>
            <a:off x="9482007" y="1159676"/>
            <a:ext cx="1839248" cy="2358437"/>
            <a:chOff x="9726279" y="1717040"/>
            <a:chExt cx="1839248" cy="2358437"/>
          </a:xfrm>
        </p:grpSpPr>
        <p:sp>
          <p:nvSpPr>
            <p:cNvPr id="27" name="object 50">
              <a:extLst>
                <a:ext uri="{FF2B5EF4-FFF2-40B4-BE49-F238E27FC236}">
                  <a16:creationId xmlns:a16="http://schemas.microsoft.com/office/drawing/2014/main" id="{54D9B595-BE4A-ECF5-5C2A-8648E096F4E3}"/>
                </a:ext>
              </a:extLst>
            </p:cNvPr>
            <p:cNvSpPr/>
            <p:nvPr/>
          </p:nvSpPr>
          <p:spPr>
            <a:xfrm>
              <a:off x="11276036" y="1770733"/>
              <a:ext cx="289491" cy="1056778"/>
            </a:xfrm>
            <a:prstGeom prst="rect">
              <a:avLst/>
            </a:prstGeom>
            <a:blipFill>
              <a:blip r:embed="rId6" cstate="email">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srgbClr val="000000"/>
                </a:solidFill>
                <a:effectLst/>
                <a:uLnTx/>
                <a:uFillTx/>
                <a:latin typeface="HelveticaNeueLT Pro 55 Roman" panose="020B0604020202020204"/>
                <a:ea typeface="+mn-ea"/>
                <a:cs typeface="+mn-cs"/>
              </a:endParaRPr>
            </a:p>
          </p:txBody>
        </p:sp>
        <p:sp>
          <p:nvSpPr>
            <p:cNvPr id="28" name="object 51">
              <a:extLst>
                <a:ext uri="{FF2B5EF4-FFF2-40B4-BE49-F238E27FC236}">
                  <a16:creationId xmlns:a16="http://schemas.microsoft.com/office/drawing/2014/main" id="{0EF5852C-7B98-6E0F-FEE6-09FD1FD492E3}"/>
                </a:ext>
              </a:extLst>
            </p:cNvPr>
            <p:cNvSpPr/>
            <p:nvPr/>
          </p:nvSpPr>
          <p:spPr>
            <a:xfrm>
              <a:off x="9857133" y="1717040"/>
              <a:ext cx="1492462" cy="2358437"/>
            </a:xfrm>
            <a:custGeom>
              <a:avLst/>
              <a:gdLst/>
              <a:ahLst/>
              <a:cxnLst/>
              <a:rect l="l" t="t" r="r" b="b"/>
              <a:pathLst>
                <a:path w="1638300" h="2588895">
                  <a:moveTo>
                    <a:pt x="1638071" y="0"/>
                  </a:moveTo>
                  <a:lnTo>
                    <a:pt x="0" y="0"/>
                  </a:lnTo>
                  <a:lnTo>
                    <a:pt x="98221" y="1487119"/>
                  </a:lnTo>
                  <a:lnTo>
                    <a:pt x="98221" y="2095246"/>
                  </a:lnTo>
                  <a:lnTo>
                    <a:pt x="819023" y="2588298"/>
                  </a:lnTo>
                  <a:lnTo>
                    <a:pt x="1539849" y="2095246"/>
                  </a:lnTo>
                  <a:lnTo>
                    <a:pt x="1539849" y="1487119"/>
                  </a:lnTo>
                  <a:lnTo>
                    <a:pt x="1638071" y="0"/>
                  </a:lnTo>
                  <a:close/>
                </a:path>
              </a:pathLst>
            </a:custGeom>
            <a:solidFill>
              <a:srgbClr val="FFC000">
                <a:lumMod val="75000"/>
              </a:srgbClr>
            </a:solidFill>
            <a:effectLst>
              <a:outerShdw blurRad="50800" dist="38100" dir="5400000" algn="t" rotWithShape="0">
                <a:prstClr val="black">
                  <a:alpha val="40000"/>
                </a:prstClr>
              </a:outerShdw>
            </a:effectLst>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srgbClr val="000000"/>
                </a:solidFill>
                <a:effectLst/>
                <a:uLnTx/>
                <a:uFillTx/>
                <a:latin typeface="HelveticaNeueLT Pro 55 Roman" panose="020B0604020202020204"/>
                <a:ea typeface="+mn-ea"/>
                <a:cs typeface="+mn-cs"/>
              </a:endParaRPr>
            </a:p>
          </p:txBody>
        </p:sp>
        <p:sp>
          <p:nvSpPr>
            <p:cNvPr id="29" name="object 52">
              <a:extLst>
                <a:ext uri="{FF2B5EF4-FFF2-40B4-BE49-F238E27FC236}">
                  <a16:creationId xmlns:a16="http://schemas.microsoft.com/office/drawing/2014/main" id="{1C6B4A24-DFEB-5A76-0904-EF479B2A29AC}"/>
                </a:ext>
              </a:extLst>
            </p:cNvPr>
            <p:cNvSpPr/>
            <p:nvPr/>
          </p:nvSpPr>
          <p:spPr>
            <a:xfrm>
              <a:off x="10130501" y="3226043"/>
              <a:ext cx="945724" cy="690079"/>
            </a:xfrm>
            <a:custGeom>
              <a:avLst/>
              <a:gdLst/>
              <a:ahLst/>
              <a:cxnLst/>
              <a:rect l="l" t="t" r="r" b="b"/>
              <a:pathLst>
                <a:path w="1219200" h="889635">
                  <a:moveTo>
                    <a:pt x="609434" y="0"/>
                  </a:moveTo>
                  <a:lnTo>
                    <a:pt x="0" y="444614"/>
                  </a:lnTo>
                  <a:lnTo>
                    <a:pt x="609434" y="889241"/>
                  </a:lnTo>
                  <a:lnTo>
                    <a:pt x="1218869" y="444614"/>
                  </a:lnTo>
                  <a:lnTo>
                    <a:pt x="609434" y="0"/>
                  </a:lnTo>
                  <a:close/>
                </a:path>
              </a:pathLst>
            </a:custGeom>
            <a:solidFill>
              <a:srgbClr val="FFFFF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srgbClr val="000000"/>
                </a:solidFill>
                <a:effectLst/>
                <a:uLnTx/>
                <a:uFillTx/>
                <a:latin typeface="HelveticaNeueLT Pro 55 Roman" panose="020B0604020202020204"/>
                <a:ea typeface="+mn-ea"/>
                <a:cs typeface="+mn-cs"/>
              </a:endParaRPr>
            </a:p>
          </p:txBody>
        </p:sp>
        <p:sp>
          <p:nvSpPr>
            <p:cNvPr id="30" name="object 53">
              <a:extLst>
                <a:ext uri="{FF2B5EF4-FFF2-40B4-BE49-F238E27FC236}">
                  <a16:creationId xmlns:a16="http://schemas.microsoft.com/office/drawing/2014/main" id="{758CC3EC-4198-C633-6696-646B98BA3E1E}"/>
                </a:ext>
              </a:extLst>
            </p:cNvPr>
            <p:cNvSpPr txBox="1"/>
            <p:nvPr/>
          </p:nvSpPr>
          <p:spPr>
            <a:xfrm>
              <a:off x="9726279" y="1778724"/>
              <a:ext cx="1754308" cy="579646"/>
            </a:xfrm>
            <a:prstGeom prst="rect">
              <a:avLst/>
            </a:prstGeom>
          </p:spPr>
          <p:txBody>
            <a:bodyPr vert="horz"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sz="1200" b="1" i="0" u="none" strike="noStrike" kern="0" cap="none" spc="14" normalizeH="0" baseline="0" noProof="0">
                  <a:ln>
                    <a:noFill/>
                  </a:ln>
                  <a:solidFill>
                    <a:srgbClr val="FFFFFF"/>
                  </a:solidFill>
                  <a:effectLst/>
                  <a:uLnTx/>
                  <a:uFillTx/>
                  <a:latin typeface="HelveticaNeueLT Pro 55 Roman" panose="020B0604020202020204"/>
                  <a:ea typeface="+mn-ea"/>
                  <a:cs typeface="Century Gothic"/>
                </a:rPr>
                <a:t>04</a:t>
              </a:r>
              <a:endParaRPr kumimoji="0" sz="1200" b="0" i="0" u="none" strike="noStrike" kern="0" cap="none" spc="0" normalizeH="0" baseline="0" noProof="0">
                <a:ln>
                  <a:noFill/>
                </a:ln>
                <a:solidFill>
                  <a:srgbClr val="000000"/>
                </a:solidFill>
                <a:effectLst/>
                <a:uLnTx/>
                <a:uFillTx/>
                <a:latin typeface="HelveticaNeueLT Pro 55 Roman" panose="020B0604020202020204"/>
                <a:ea typeface="+mn-ea"/>
                <a:cs typeface="Century Gothic"/>
              </a:endParaRPr>
            </a:p>
            <a:p>
              <a:pPr marL="0" marR="0" lvl="0" indent="0" algn="ctr" defTabSz="457200" rtl="0" eaLnBrk="1" fontAlgn="auto" latinLnBrk="0" hangingPunct="1">
                <a:lnSpc>
                  <a:spcPct val="100000"/>
                </a:lnSpc>
                <a:spcBef>
                  <a:spcPts val="242"/>
                </a:spcBef>
                <a:spcAft>
                  <a:spcPts val="0"/>
                </a:spcAft>
                <a:buClrTx/>
                <a:buSzTx/>
                <a:buFontTx/>
                <a:buNone/>
                <a:tabLst/>
                <a:defRPr/>
              </a:pPr>
              <a:r>
                <a:rPr kumimoji="0" lang="en-US" sz="1200" b="1" i="0" u="none" strike="noStrike" kern="0" cap="none" spc="53" normalizeH="0" baseline="0" noProof="0">
                  <a:ln>
                    <a:noFill/>
                  </a:ln>
                  <a:solidFill>
                    <a:srgbClr val="FFFFFF"/>
                  </a:solidFill>
                  <a:effectLst/>
                  <a:uLnTx/>
                  <a:uFillTx/>
                  <a:latin typeface="HelveticaNeueLT Pro 55 Roman" panose="020B0604020202020204"/>
                  <a:ea typeface="+mn-ea"/>
                  <a:cs typeface="Calibri"/>
                </a:rPr>
                <a:t>Financials and        C</a:t>
              </a:r>
              <a:r>
                <a:rPr kumimoji="0" lang="en-US" sz="1200" b="1" i="0" u="none" strike="noStrike" kern="0" cap="none" spc="53" normalizeH="0" baseline="0" noProof="0" err="1">
                  <a:ln>
                    <a:noFill/>
                  </a:ln>
                  <a:solidFill>
                    <a:srgbClr val="FFFFFF"/>
                  </a:solidFill>
                  <a:effectLst/>
                  <a:uLnTx/>
                  <a:uFillTx/>
                  <a:latin typeface="HelveticaNeueLT Pro 55 Roman" panose="020B0604020202020204"/>
                  <a:ea typeface="+mn-ea"/>
                  <a:cs typeface="Calibri"/>
                </a:rPr>
                <a:t>osts</a:t>
              </a:r>
              <a:endParaRPr kumimoji="0" sz="1200" b="0" i="0" u="none" strike="noStrike" kern="0" cap="none" spc="0" normalizeH="0" baseline="0" noProof="0">
                <a:ln>
                  <a:noFill/>
                </a:ln>
                <a:solidFill>
                  <a:srgbClr val="000000"/>
                </a:solidFill>
                <a:effectLst/>
                <a:uLnTx/>
                <a:uFillTx/>
                <a:latin typeface="HelveticaNeueLT Pro 55 Roman" panose="020B0604020202020204"/>
                <a:ea typeface="+mn-ea"/>
                <a:cs typeface="Calibri"/>
              </a:endParaRPr>
            </a:p>
          </p:txBody>
        </p:sp>
        <p:sp>
          <p:nvSpPr>
            <p:cNvPr id="31" name="object 65">
              <a:extLst>
                <a:ext uri="{FF2B5EF4-FFF2-40B4-BE49-F238E27FC236}">
                  <a16:creationId xmlns:a16="http://schemas.microsoft.com/office/drawing/2014/main" id="{1C84A790-B632-4746-9D3D-E2353F9875ED}"/>
                </a:ext>
              </a:extLst>
            </p:cNvPr>
            <p:cNvSpPr/>
            <p:nvPr/>
          </p:nvSpPr>
          <p:spPr>
            <a:xfrm>
              <a:off x="10155613" y="2675402"/>
              <a:ext cx="895477" cy="0"/>
            </a:xfrm>
            <a:custGeom>
              <a:avLst/>
              <a:gdLst/>
              <a:ahLst/>
              <a:cxnLst/>
              <a:rect l="l" t="t" r="r" b="b"/>
              <a:pathLst>
                <a:path w="982979">
                  <a:moveTo>
                    <a:pt x="0" y="0"/>
                  </a:moveTo>
                  <a:lnTo>
                    <a:pt x="982751" y="0"/>
                  </a:lnTo>
                </a:path>
              </a:pathLst>
            </a:custGeom>
            <a:ln w="19050">
              <a:solidFill>
                <a:srgbClr val="FFFFFF"/>
              </a:solidFill>
              <a:prstDash val="sysDash"/>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000000"/>
                </a:solidFill>
                <a:effectLst/>
                <a:uLnTx/>
                <a:uFillTx/>
                <a:latin typeface="HelveticaNeueLT Pro 55 Roman" panose="020B0604020202020204"/>
                <a:ea typeface="+mn-ea"/>
                <a:cs typeface="+mn-cs"/>
              </a:endParaRPr>
            </a:p>
          </p:txBody>
        </p:sp>
        <p:sp>
          <p:nvSpPr>
            <p:cNvPr id="32" name="TextBox 31">
              <a:extLst>
                <a:ext uri="{FF2B5EF4-FFF2-40B4-BE49-F238E27FC236}">
                  <a16:creationId xmlns:a16="http://schemas.microsoft.com/office/drawing/2014/main" id="{B8740616-13F3-2B2F-B22B-8973420DE217}"/>
                </a:ext>
              </a:extLst>
            </p:cNvPr>
            <p:cNvSpPr txBox="1"/>
            <p:nvPr/>
          </p:nvSpPr>
          <p:spPr bwMode="auto">
            <a:xfrm>
              <a:off x="9872385" y="2754676"/>
              <a:ext cx="1466019" cy="430887"/>
            </a:xfrm>
            <a:prstGeom prst="rect">
              <a:avLst/>
            </a:prstGeom>
            <a:noFill/>
            <a:ln w="9525">
              <a:noFill/>
              <a:miter lim="800000"/>
              <a:headEnd/>
              <a:tailEnd/>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a:ln>
                    <a:noFill/>
                  </a:ln>
                  <a:solidFill>
                    <a:srgbClr val="FFFFFF"/>
                  </a:solidFill>
                  <a:effectLst/>
                  <a:uLnTx/>
                  <a:uFillTx/>
                  <a:latin typeface="HelveticaNeueLT Pro 55 Roman" panose="020B0604020202020204"/>
                  <a:ea typeface="+mn-ea"/>
                  <a:cs typeface="Calibri" pitchFamily="34" charset="0"/>
                </a:rPr>
                <a:t>Feasible, with caveats</a:t>
              </a:r>
            </a:p>
          </p:txBody>
        </p:sp>
      </p:grpSp>
      <p:sp>
        <p:nvSpPr>
          <p:cNvPr id="33" name="TextBox 32">
            <a:extLst>
              <a:ext uri="{FF2B5EF4-FFF2-40B4-BE49-F238E27FC236}">
                <a16:creationId xmlns:a16="http://schemas.microsoft.com/office/drawing/2014/main" id="{8101D256-84DB-50B9-698E-9F2BB2FBEE7A}"/>
              </a:ext>
            </a:extLst>
          </p:cNvPr>
          <p:cNvSpPr txBox="1"/>
          <p:nvPr/>
        </p:nvSpPr>
        <p:spPr>
          <a:xfrm>
            <a:off x="516285" y="3729314"/>
            <a:ext cx="2609213" cy="2123658"/>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HelveticaNeueLT Pro 55 Roman" panose="020B0604020202020204"/>
                <a:ea typeface="+mn-ea"/>
                <a:cs typeface="Arial"/>
              </a:rPr>
              <a:t>Due to dependencies on other ESO digital projects the full solution cannot be built in FY2023/2024</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HelveticaNeueLT Pro 55 Roman" panose="020B0604020202020204"/>
              <a:ea typeface="+mn-ea"/>
              <a:cs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HelveticaNeueLT Pro 55 Roman" panose="020B0604020202020204"/>
                <a:ea typeface="+mn-ea"/>
                <a:cs typeface="Arial"/>
              </a:rPr>
              <a:t>There may be an 18-24 month window to bring it to service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HelveticaNeueLT Pro 55 Roman" panose="020B0604020202020204"/>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HelveticaNeueLT Pro 55 Roman" panose="020B0604020202020204"/>
                <a:ea typeface="+mn-ea"/>
                <a:cs typeface="Arial"/>
              </a:rPr>
              <a:t>In the meantime, continue to Phase 3 with a focus on detailed requirements gathering and technical solution design</a:t>
            </a:r>
            <a:endParaRPr kumimoji="0" lang="en-GB" sz="1200" b="0" i="0" u="none" strike="noStrike" kern="1200" cap="none" spc="0" normalizeH="0" baseline="0" noProof="0">
              <a:ln>
                <a:noFill/>
              </a:ln>
              <a:solidFill>
                <a:srgbClr val="000000"/>
              </a:solidFill>
              <a:effectLst/>
              <a:uLnTx/>
              <a:uFillTx/>
              <a:latin typeface="HelveticaNeueLT Pro 55 Roman" panose="020B0604020202020204"/>
              <a:ea typeface="+mn-ea"/>
              <a:cs typeface="Arial" panose="020B0604020202020204" pitchFamily="34" charset="0"/>
            </a:endParaRPr>
          </a:p>
        </p:txBody>
      </p:sp>
      <p:sp>
        <p:nvSpPr>
          <p:cNvPr id="34" name="TextBox 33">
            <a:extLst>
              <a:ext uri="{FF2B5EF4-FFF2-40B4-BE49-F238E27FC236}">
                <a16:creationId xmlns:a16="http://schemas.microsoft.com/office/drawing/2014/main" id="{3DA90E36-1A53-60E2-8CBD-83C66D7B2BB9}"/>
              </a:ext>
            </a:extLst>
          </p:cNvPr>
          <p:cNvSpPr txBox="1"/>
          <p:nvPr/>
        </p:nvSpPr>
        <p:spPr>
          <a:xfrm>
            <a:off x="3380907" y="3722057"/>
            <a:ext cx="2609213" cy="2308324"/>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HelveticaNeueLT Pro 55 Roman"/>
                <a:ea typeface="+mn-lt"/>
                <a:cs typeface="Calibri" panose="020F0502020204030204"/>
              </a:rPr>
              <a:t>Business benefits can be realised only if the full scope of capabilities is delivered</a:t>
            </a:r>
            <a:endParaRPr kumimoji="0" lang="en-US" sz="1200" b="0" i="0" u="none" strike="noStrike" kern="1200" cap="none" spc="0" normalizeH="0" baseline="0" noProof="0">
              <a:ln>
                <a:noFill/>
              </a:ln>
              <a:solidFill>
                <a:srgbClr val="000000"/>
              </a:solidFill>
              <a:effectLst/>
              <a:uLnTx/>
              <a:uFillTx/>
              <a:latin typeface="HelveticaNeueLT Pro 55 Roman"/>
              <a:ea typeface="+mn-lt"/>
              <a:cs typeface="Calibri" panose="020F0502020204030204"/>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HelveticaNeueLT Pro 55 Roman" panose="020B0604020202020204"/>
              <a:ea typeface="+mn-ea"/>
              <a:cs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HelveticaNeueLT Pro 55 Roman" panose="020B0604020202020204"/>
                <a:ea typeface="+mn-ea"/>
                <a:cs typeface="Arial"/>
              </a:rPr>
              <a:t>This value could be delivered over two timeframes, based on existing dependencies: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HelveticaNeueLT Pro 55 Roman" panose="020B0604020202020204"/>
              <a:ea typeface="+mn-ea"/>
              <a:cs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HelveticaNeueLT Pro 55 Roman" panose="020B0604020202020204"/>
                <a:ea typeface="+mn-ea"/>
                <a:cs typeface="Arial"/>
              </a:rPr>
              <a:t>Near-term:</a:t>
            </a:r>
            <a:r>
              <a:rPr kumimoji="0" lang="en-GB" sz="1200" b="0" i="0" u="none" strike="noStrike" kern="1200" cap="none" spc="0" normalizeH="0" baseline="0" noProof="0">
                <a:ln>
                  <a:noFill/>
                </a:ln>
                <a:solidFill>
                  <a:srgbClr val="000000"/>
                </a:solidFill>
                <a:effectLst/>
                <a:uLnTx/>
                <a:uFillTx/>
                <a:latin typeface="HelveticaNeueLT Pro 55 Roman" panose="020B0604020202020204"/>
                <a:ea typeface="+mn-ea"/>
                <a:cs typeface="Arial"/>
              </a:rPr>
              <a:t> Market Engagement, Signal Simulation &amp; API SDK</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a:ln>
                <a:noFill/>
              </a:ln>
              <a:solidFill>
                <a:srgbClr val="000000"/>
              </a:solidFill>
              <a:effectLst/>
              <a:uLnTx/>
              <a:uFillTx/>
              <a:latin typeface="HelveticaNeueLT Pro 55 Roman" panose="020B0604020202020204"/>
              <a:ea typeface="+mn-ea"/>
              <a:cs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HelveticaNeueLT Pro 55 Roman" panose="020B0604020202020204"/>
                <a:ea typeface="+mn-ea"/>
                <a:cs typeface="Arial"/>
              </a:rPr>
              <a:t>Long-term: </a:t>
            </a:r>
            <a:r>
              <a:rPr kumimoji="0" lang="en-GB" sz="1200" b="0" i="0" u="none" strike="noStrike" kern="1200" cap="none" spc="0" normalizeH="0" baseline="0" noProof="0">
                <a:ln>
                  <a:noFill/>
                </a:ln>
                <a:solidFill>
                  <a:srgbClr val="000000"/>
                </a:solidFill>
                <a:effectLst/>
                <a:uLnTx/>
                <a:uFillTx/>
                <a:latin typeface="HelveticaNeueLT Pro 55 Roman" panose="020B0604020202020204"/>
                <a:ea typeface="+mn-ea"/>
                <a:cs typeface="Arial"/>
              </a:rPr>
              <a:t>Live Trial Environment</a:t>
            </a:r>
            <a:endParaRPr kumimoji="0" lang="en-GB" sz="1200" b="1" i="0" u="none" strike="noStrike" kern="1200" cap="none" spc="0" normalizeH="0" baseline="0" noProof="0">
              <a:ln>
                <a:noFill/>
              </a:ln>
              <a:solidFill>
                <a:srgbClr val="000000"/>
              </a:solidFill>
              <a:effectLst/>
              <a:uLnTx/>
              <a:uFillTx/>
              <a:latin typeface="HelveticaNeueLT Pro 55 Roman" panose="020B0604020202020204"/>
              <a:ea typeface="+mn-ea"/>
              <a:cs typeface="Arial"/>
            </a:endParaRPr>
          </a:p>
        </p:txBody>
      </p:sp>
      <p:sp>
        <p:nvSpPr>
          <p:cNvPr id="35" name="TextBox 34">
            <a:extLst>
              <a:ext uri="{FF2B5EF4-FFF2-40B4-BE49-F238E27FC236}">
                <a16:creationId xmlns:a16="http://schemas.microsoft.com/office/drawing/2014/main" id="{E0644251-8C1C-893C-00AA-E9944D61B436}"/>
              </a:ext>
            </a:extLst>
          </p:cNvPr>
          <p:cNvSpPr txBox="1"/>
          <p:nvPr/>
        </p:nvSpPr>
        <p:spPr>
          <a:xfrm>
            <a:off x="9071081" y="3719689"/>
            <a:ext cx="2609213" cy="1938992"/>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HelveticaNeueLT Pro 55 Roman" panose="020B0604020202020204"/>
                <a:ea typeface="+mn-ea"/>
                <a:cs typeface="Arial"/>
              </a:rPr>
              <a:t>Market Engagement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HelveticaNeueLT Pro 55 Roman" panose="020B0604020202020204"/>
                <a:ea typeface="+mn-ea"/>
                <a:cs typeface="Arial"/>
              </a:rPr>
              <a:t>A platform that enables trials through engagements, planning, and new processes, does not seem to be prohibited by costs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HelveticaNeueLT Pro 55 Roman" panose="020B0604020202020204"/>
              <a:ea typeface="+mn-ea"/>
              <a:cs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HelveticaNeueLT Pro 55 Roman" panose="020B0604020202020204"/>
                <a:ea typeface="+mn-ea"/>
                <a:cs typeface="Arial"/>
              </a:rPr>
              <a:t>Test Environments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HelveticaNeueLT Pro 55 Roman" panose="020B0604020202020204"/>
                <a:ea typeface="+mn-ea"/>
                <a:cs typeface="Arial"/>
              </a:rPr>
              <a:t>These elements require further exploration and design in Phase 3 before costing </a:t>
            </a:r>
          </a:p>
        </p:txBody>
      </p:sp>
      <p:sp>
        <p:nvSpPr>
          <p:cNvPr id="36" name="TextBox 35">
            <a:extLst>
              <a:ext uri="{FF2B5EF4-FFF2-40B4-BE49-F238E27FC236}">
                <a16:creationId xmlns:a16="http://schemas.microsoft.com/office/drawing/2014/main" id="{902990F1-1C7F-BB50-FF13-D22273ECD866}"/>
              </a:ext>
            </a:extLst>
          </p:cNvPr>
          <p:cNvSpPr txBox="1"/>
          <p:nvPr/>
        </p:nvSpPr>
        <p:spPr>
          <a:xfrm>
            <a:off x="6201303" y="3726412"/>
            <a:ext cx="2609213" cy="2677656"/>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HelveticaNeueLT Pro 55 Roman" panose="020B0604020202020204"/>
                <a:ea typeface="+mn-ea"/>
                <a:cs typeface="Arial"/>
              </a:rPr>
              <a:t>A regulatory sandbox is feasible, but with current processes it may not speed up trials / market entry</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HelveticaNeueLT Pro 55 Roman" panose="020B0604020202020204"/>
              <a:ea typeface="+mn-ea"/>
              <a:cs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HelveticaNeueLT Pro 55 Roman" panose="020B0604020202020204"/>
                <a:ea typeface="+mn-ea"/>
                <a:cs typeface="Arial"/>
              </a:rPr>
              <a:t>A regulatory sandbox can be enhanced with a) a system environment to increase collaboration and transparency, b) regulatory advisory services for innovators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HelveticaNeueLT Pro 55 Roman" panose="020B0604020202020204"/>
              <a:ea typeface="+mn-ea"/>
              <a:cs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HelveticaNeueLT Pro 55 Roman" panose="020B0604020202020204"/>
                <a:ea typeface="+mn-ea"/>
                <a:cs typeface="Arial"/>
              </a:rPr>
              <a:t>The ESO could engage with Ofgem further to review and streamline the sandbox process</a:t>
            </a:r>
            <a:endParaRPr kumimoji="0" lang="en-GB" sz="1200" b="0" i="0" u="none" strike="noStrike" kern="1200" cap="none" spc="0" normalizeH="0" baseline="0" noProof="0">
              <a:ln>
                <a:noFill/>
              </a:ln>
              <a:solidFill>
                <a:srgbClr val="000000"/>
              </a:solidFill>
              <a:effectLst/>
              <a:uLnTx/>
              <a:uFillTx/>
              <a:latin typeface="HelveticaNeueLT Pro 55 Roman" panose="020B0604020202020204"/>
              <a:ea typeface="+mn-ea"/>
              <a:cs typeface="Arial" panose="020B0604020202020204" pitchFamily="34" charset="0"/>
            </a:endParaRPr>
          </a:p>
        </p:txBody>
      </p:sp>
      <p:pic>
        <p:nvPicPr>
          <p:cNvPr id="37" name="Picture 41" descr="A picture containing text, clipart&#10;&#10;Description automatically generated">
            <a:extLst>
              <a:ext uri="{FF2B5EF4-FFF2-40B4-BE49-F238E27FC236}">
                <a16:creationId xmlns:a16="http://schemas.microsoft.com/office/drawing/2014/main" id="{E63968DC-BB09-E633-3E72-5C8DB4346907}"/>
              </a:ext>
            </a:extLst>
          </p:cNvPr>
          <p:cNvPicPr>
            <a:picLocks noChangeAspect="1"/>
          </p:cNvPicPr>
          <p:nvPr/>
        </p:nvPicPr>
        <p:blipFill>
          <a:blip r:embed="rId7"/>
          <a:stretch>
            <a:fillRect/>
          </a:stretch>
        </p:blipFill>
        <p:spPr>
          <a:xfrm>
            <a:off x="4506493" y="2822470"/>
            <a:ext cx="332297" cy="318100"/>
          </a:xfrm>
          <a:prstGeom prst="rect">
            <a:avLst/>
          </a:prstGeom>
        </p:spPr>
      </p:pic>
      <p:pic>
        <p:nvPicPr>
          <p:cNvPr id="38" name="Picture 42" descr="A picture containing text, clipart&#10;&#10;Description automatically generated">
            <a:extLst>
              <a:ext uri="{FF2B5EF4-FFF2-40B4-BE49-F238E27FC236}">
                <a16:creationId xmlns:a16="http://schemas.microsoft.com/office/drawing/2014/main" id="{F9026AE7-2EB7-5DF7-578B-2B474473EF76}"/>
              </a:ext>
            </a:extLst>
          </p:cNvPr>
          <p:cNvPicPr>
            <a:picLocks noChangeAspect="1"/>
          </p:cNvPicPr>
          <p:nvPr/>
        </p:nvPicPr>
        <p:blipFill>
          <a:blip r:embed="rId8"/>
          <a:stretch>
            <a:fillRect/>
          </a:stretch>
        </p:blipFill>
        <p:spPr>
          <a:xfrm>
            <a:off x="1598043" y="2806928"/>
            <a:ext cx="441385" cy="422335"/>
          </a:xfrm>
          <a:prstGeom prst="rect">
            <a:avLst/>
          </a:prstGeom>
        </p:spPr>
      </p:pic>
      <p:pic>
        <p:nvPicPr>
          <p:cNvPr id="39" name="Picture 43">
            <a:extLst>
              <a:ext uri="{FF2B5EF4-FFF2-40B4-BE49-F238E27FC236}">
                <a16:creationId xmlns:a16="http://schemas.microsoft.com/office/drawing/2014/main" id="{49BED4B9-87C5-49EA-6E1A-050A6055FCE1}"/>
              </a:ext>
            </a:extLst>
          </p:cNvPr>
          <p:cNvPicPr>
            <a:picLocks noChangeAspect="1"/>
          </p:cNvPicPr>
          <p:nvPr/>
        </p:nvPicPr>
        <p:blipFill>
          <a:blip r:embed="rId9"/>
          <a:stretch>
            <a:fillRect/>
          </a:stretch>
        </p:blipFill>
        <p:spPr>
          <a:xfrm>
            <a:off x="7344045" y="2828132"/>
            <a:ext cx="321874" cy="364287"/>
          </a:xfrm>
          <a:prstGeom prst="rect">
            <a:avLst/>
          </a:prstGeom>
        </p:spPr>
      </p:pic>
      <p:pic>
        <p:nvPicPr>
          <p:cNvPr id="40" name="Picture 44" descr="Logo&#10;&#10;Description automatically generated">
            <a:extLst>
              <a:ext uri="{FF2B5EF4-FFF2-40B4-BE49-F238E27FC236}">
                <a16:creationId xmlns:a16="http://schemas.microsoft.com/office/drawing/2014/main" id="{4445C685-C0F6-BAD1-80B1-11DA524DAE3B}"/>
              </a:ext>
            </a:extLst>
          </p:cNvPr>
          <p:cNvPicPr>
            <a:picLocks noChangeAspect="1"/>
          </p:cNvPicPr>
          <p:nvPr/>
        </p:nvPicPr>
        <p:blipFill>
          <a:blip r:embed="rId10"/>
          <a:stretch>
            <a:fillRect/>
          </a:stretch>
        </p:blipFill>
        <p:spPr>
          <a:xfrm>
            <a:off x="10152175" y="2827862"/>
            <a:ext cx="411732" cy="307317"/>
          </a:xfrm>
          <a:prstGeom prst="rect">
            <a:avLst/>
          </a:prstGeom>
        </p:spPr>
      </p:pic>
      <p:sp>
        <p:nvSpPr>
          <p:cNvPr id="42" name="TextBox 41">
            <a:extLst>
              <a:ext uri="{FF2B5EF4-FFF2-40B4-BE49-F238E27FC236}">
                <a16:creationId xmlns:a16="http://schemas.microsoft.com/office/drawing/2014/main" id="{A91CF6DF-60A7-340D-26C3-3CE28C938F52}"/>
              </a:ext>
            </a:extLst>
          </p:cNvPr>
          <p:cNvSpPr txBox="1"/>
          <p:nvPr/>
        </p:nvSpPr>
        <p:spPr>
          <a:xfrm>
            <a:off x="144292" y="6481725"/>
            <a:ext cx="6473230" cy="261610"/>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000000"/>
                </a:solidFill>
                <a:effectLst/>
                <a:uLnTx/>
                <a:uFillTx/>
                <a:latin typeface="HelveticaNeueLT Pro 55 Roman" panose="020B0604020202020204"/>
                <a:ea typeface="+mn-ea"/>
                <a:cs typeface="Arial"/>
              </a:rPr>
              <a:t>Note: These recommendations were valid for the end of Phase 2, and were updated in Phase 3</a:t>
            </a:r>
            <a:endParaRPr kumimoji="0" lang="en-GB" sz="1100" b="1" i="0" u="none" strike="noStrike" kern="1200" cap="none" spc="0" normalizeH="0" baseline="0" noProof="0">
              <a:ln>
                <a:noFill/>
              </a:ln>
              <a:solidFill>
                <a:srgbClr val="000000"/>
              </a:solidFill>
              <a:effectLst/>
              <a:uLnTx/>
              <a:uFillTx/>
              <a:latin typeface="HelveticaNeueLT Pro 55 Roman" panose="020B0604020202020204"/>
              <a:ea typeface="+mn-ea"/>
              <a:cs typeface="Arial" panose="020B0604020202020204" pitchFamily="34" charset="0"/>
            </a:endParaRPr>
          </a:p>
        </p:txBody>
      </p:sp>
    </p:spTree>
    <p:extLst>
      <p:ext uri="{BB962C8B-B14F-4D97-AF65-F5344CB8AC3E}">
        <p14:creationId xmlns:p14="http://schemas.microsoft.com/office/powerpoint/2010/main" val="3564988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riding bikes in a field&#10;&#10;Description automatically generated with medium confidence">
            <a:extLst>
              <a:ext uri="{FF2B5EF4-FFF2-40B4-BE49-F238E27FC236}">
                <a16:creationId xmlns:a16="http://schemas.microsoft.com/office/drawing/2014/main" id="{106BFECA-77FF-35F3-103E-E9BC6C2D11B6}"/>
              </a:ext>
            </a:extLst>
          </p:cNvPr>
          <p:cNvPicPr>
            <a:picLocks noChangeAspect="1"/>
          </p:cNvPicPr>
          <p:nvPr/>
        </p:nvPicPr>
        <p:blipFill rotWithShape="1">
          <a:blip r:embed="rId2">
            <a:extLst>
              <a:ext uri="{28A0092B-C50C-407E-A947-70E740481C1C}">
                <a14:useLocalDpi xmlns:a14="http://schemas.microsoft.com/office/drawing/2010/main" val="0"/>
              </a:ext>
            </a:extLst>
          </a:blip>
          <a:srcRect r="2325" b="17579"/>
          <a:stretch/>
        </p:blipFill>
        <p:spPr>
          <a:xfrm>
            <a:off x="0" y="0"/>
            <a:ext cx="12192000" cy="6858000"/>
          </a:xfrm>
          <a:prstGeom prst="rect">
            <a:avLst/>
          </a:prstGeom>
        </p:spPr>
      </p:pic>
      <p:pic>
        <p:nvPicPr>
          <p:cNvPr id="12" name="Graphic 11">
            <a:extLst>
              <a:ext uri="{FF2B5EF4-FFF2-40B4-BE49-F238E27FC236}">
                <a16:creationId xmlns:a16="http://schemas.microsoft.com/office/drawing/2014/main" id="{DCB783B7-5B14-6B1E-DFF1-AF87EBAB3150}"/>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45996" y="426675"/>
            <a:ext cx="5068485" cy="724520"/>
          </a:xfrm>
          <a:prstGeom prst="rect">
            <a:avLst/>
          </a:prstGeom>
        </p:spPr>
      </p:pic>
      <p:sp>
        <p:nvSpPr>
          <p:cNvPr id="6" name="Rectangle 5">
            <a:extLst>
              <a:ext uri="{FF2B5EF4-FFF2-40B4-BE49-F238E27FC236}">
                <a16:creationId xmlns:a16="http://schemas.microsoft.com/office/drawing/2014/main" id="{BB2DB4AD-8571-222D-7327-CC5FF3B24C1C}"/>
              </a:ext>
            </a:extLst>
          </p:cNvPr>
          <p:cNvSpPr/>
          <p:nvPr/>
        </p:nvSpPr>
        <p:spPr>
          <a:xfrm rot="10800000">
            <a:off x="-4" y="5478841"/>
            <a:ext cx="12192002" cy="1379157"/>
          </a:xfrm>
          <a:prstGeom prst="rect">
            <a:avLst/>
          </a:prstGeom>
          <a:gradFill flip="none" rotWithShape="1">
            <a:gsLst>
              <a:gs pos="0">
                <a:schemeClr val="tx1">
                  <a:alpha val="76000"/>
                </a:schemeClr>
              </a:gs>
              <a:gs pos="100000">
                <a:schemeClr val="tx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err="1">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05A564F4-52E7-2636-B9E1-0BAF8FE94ACD}"/>
              </a:ext>
            </a:extLst>
          </p:cNvPr>
          <p:cNvSpPr/>
          <p:nvPr/>
        </p:nvSpPr>
        <p:spPr>
          <a:xfrm>
            <a:off x="-4" y="0"/>
            <a:ext cx="12192002" cy="6857999"/>
          </a:xfrm>
          <a:prstGeom prst="rect">
            <a:avLst/>
          </a:prstGeom>
          <a:solidFill>
            <a:schemeClr val="tx2">
              <a:alpha val="5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id="{A62B1FB4-A353-5B14-2C4E-1F1FD8943A56}"/>
              </a:ext>
            </a:extLst>
          </p:cNvPr>
          <p:cNvSpPr txBox="1">
            <a:spLocks/>
          </p:cNvSpPr>
          <p:nvPr/>
        </p:nvSpPr>
        <p:spPr>
          <a:xfrm>
            <a:off x="1799604" y="2438782"/>
            <a:ext cx="8592793" cy="198043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Phase </a:t>
            </a:r>
            <a:r>
              <a:rPr kumimoji="0" lang="en-GB" sz="3600" b="1" i="0" u="none" strike="noStrike" kern="1200" cap="none" spc="0" normalizeH="0" baseline="0" noProof="0">
                <a:ln>
                  <a:noFill/>
                </a:ln>
                <a:solidFill>
                  <a:srgbClr val="FFC000"/>
                </a:solidFill>
                <a:effectLst/>
                <a:uLnTx/>
                <a:uFillTx/>
                <a:latin typeface="Arial" panose="020B0604020202020204" pitchFamily="34" charset="0"/>
                <a:ea typeface="+mj-ea"/>
                <a:cs typeface="Arial" panose="020B0604020202020204" pitchFamily="34" charset="0"/>
              </a:rPr>
              <a:t>3</a:t>
            </a:r>
            <a:r>
              <a:rPr kumimoji="0" lang="en-GB" sz="36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 Objective: </a:t>
            </a:r>
            <a:br>
              <a:rPr kumimoji="0" lang="en-GB" sz="36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br>
            <a:r>
              <a:rPr kumimoji="0" lang="en-GB" sz="36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Define and design technical solutions and ensure organisational readiness for future implementations</a:t>
            </a:r>
          </a:p>
        </p:txBody>
      </p:sp>
    </p:spTree>
    <p:extLst>
      <p:ext uri="{BB962C8B-B14F-4D97-AF65-F5344CB8AC3E}">
        <p14:creationId xmlns:p14="http://schemas.microsoft.com/office/powerpoint/2010/main" val="3395421465"/>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Straight Connector 28">
            <a:extLst>
              <a:ext uri="{FF2B5EF4-FFF2-40B4-BE49-F238E27FC236}">
                <a16:creationId xmlns:a16="http://schemas.microsoft.com/office/drawing/2014/main" id="{24E37508-D1B4-54FF-DA82-69C5E982A48A}"/>
              </a:ext>
              <a:ext uri="{C183D7F6-B498-43B3-948B-1728B52AA6E4}">
                <adec:decorative xmlns:adec="http://schemas.microsoft.com/office/drawing/2017/decorative" val="1"/>
              </a:ext>
            </a:extLst>
          </p:cNvPr>
          <p:cNvCxnSpPr>
            <a:cxnSpLocks/>
          </p:cNvCxnSpPr>
          <p:nvPr/>
        </p:nvCxnSpPr>
        <p:spPr>
          <a:xfrm>
            <a:off x="4683149" y="4139856"/>
            <a:ext cx="2825703" cy="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605F8874-1D5A-C06C-DFF4-4A95548D4938}"/>
              </a:ext>
            </a:extLst>
          </p:cNvPr>
          <p:cNvSpPr>
            <a:spLocks noGrp="1"/>
          </p:cNvSpPr>
          <p:nvPr>
            <p:ph type="title"/>
          </p:nvPr>
        </p:nvSpPr>
        <p:spPr/>
        <p:txBody>
          <a:bodyPr>
            <a:normAutofit fontScale="90000"/>
          </a:bodyPr>
          <a:lstStyle/>
          <a:p>
            <a:r>
              <a:rPr lang="en-GB" sz="2300">
                <a:solidFill>
                  <a:schemeClr val="tx1"/>
                </a:solidFill>
                <a:latin typeface="Arial" panose="020B0604020202020204" pitchFamily="34" charset="0"/>
                <a:cs typeface="Arial" panose="020B0604020202020204" pitchFamily="34" charset="0"/>
              </a:rPr>
              <a:t>We then entered Phase 3 where we looked to complete detail designs and architectures for our solutions, supported by a workstream that focused on organisational readiness and business change</a:t>
            </a:r>
            <a:endParaRPr lang="en-GB" sz="2300">
              <a:solidFill>
                <a:srgbClr val="FF0000"/>
              </a:solidFill>
              <a:latin typeface="Arial" panose="020B0604020202020204" pitchFamily="34" charset="0"/>
              <a:cs typeface="Arial" panose="020B0604020202020204" pitchFamily="34" charset="0"/>
            </a:endParaRPr>
          </a:p>
        </p:txBody>
      </p:sp>
      <p:sp>
        <p:nvSpPr>
          <p:cNvPr id="12" name="Oval 11">
            <a:extLst>
              <a:ext uri="{FF2B5EF4-FFF2-40B4-BE49-F238E27FC236}">
                <a16:creationId xmlns:a16="http://schemas.microsoft.com/office/drawing/2014/main" id="{E7D9F1DF-0FAE-1CDE-E53E-240B54B94AB7}"/>
              </a:ext>
            </a:extLst>
          </p:cNvPr>
          <p:cNvSpPr/>
          <p:nvPr/>
        </p:nvSpPr>
        <p:spPr>
          <a:xfrm>
            <a:off x="1356851" y="1309579"/>
            <a:ext cx="1663032" cy="1663032"/>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Ubuntu"/>
              <a:ea typeface="+mn-ea"/>
              <a:cs typeface="+mn-cs"/>
            </a:endParaRPr>
          </a:p>
        </p:txBody>
      </p:sp>
      <p:sp>
        <p:nvSpPr>
          <p:cNvPr id="13" name="Oval 12">
            <a:extLst>
              <a:ext uri="{FF2B5EF4-FFF2-40B4-BE49-F238E27FC236}">
                <a16:creationId xmlns:a16="http://schemas.microsoft.com/office/drawing/2014/main" id="{0B30648B-B677-A113-9FE9-CDF3712E37AF}"/>
              </a:ext>
            </a:extLst>
          </p:cNvPr>
          <p:cNvSpPr/>
          <p:nvPr/>
        </p:nvSpPr>
        <p:spPr>
          <a:xfrm>
            <a:off x="5264400" y="1309411"/>
            <a:ext cx="1663200" cy="166320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Ubuntu"/>
              <a:ea typeface="+mn-ea"/>
              <a:cs typeface="+mn-cs"/>
            </a:endParaRPr>
          </a:p>
        </p:txBody>
      </p:sp>
      <p:sp>
        <p:nvSpPr>
          <p:cNvPr id="14" name="Oval 13">
            <a:extLst>
              <a:ext uri="{FF2B5EF4-FFF2-40B4-BE49-F238E27FC236}">
                <a16:creationId xmlns:a16="http://schemas.microsoft.com/office/drawing/2014/main" id="{17DBE301-6DEC-87C5-FA8F-8C45B2FC59F7}"/>
              </a:ext>
            </a:extLst>
          </p:cNvPr>
          <p:cNvSpPr/>
          <p:nvPr/>
        </p:nvSpPr>
        <p:spPr>
          <a:xfrm>
            <a:off x="9171949" y="1309242"/>
            <a:ext cx="1663200" cy="16632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Ubuntu"/>
              <a:ea typeface="+mn-ea"/>
              <a:cs typeface="+mn-cs"/>
            </a:endParaRPr>
          </a:p>
        </p:txBody>
      </p:sp>
      <p:sp>
        <p:nvSpPr>
          <p:cNvPr id="15" name="Rectangle 14">
            <a:extLst>
              <a:ext uri="{FF2B5EF4-FFF2-40B4-BE49-F238E27FC236}">
                <a16:creationId xmlns:a16="http://schemas.microsoft.com/office/drawing/2014/main" id="{46001C58-C4B0-958E-1DC6-D3B79E9557C1}"/>
              </a:ext>
            </a:extLst>
          </p:cNvPr>
          <p:cNvSpPr/>
          <p:nvPr/>
        </p:nvSpPr>
        <p:spPr>
          <a:xfrm>
            <a:off x="775515" y="4335381"/>
            <a:ext cx="2825703" cy="11479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Agreed future vision and purpose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Gathered stakeholder views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Identified regulatory impacts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endParaRPr>
          </a:p>
        </p:txBody>
      </p:sp>
      <p:sp>
        <p:nvSpPr>
          <p:cNvPr id="16" name="Rectangle 15">
            <a:extLst>
              <a:ext uri="{FF2B5EF4-FFF2-40B4-BE49-F238E27FC236}">
                <a16:creationId xmlns:a16="http://schemas.microsoft.com/office/drawing/2014/main" id="{5F4408B2-138F-96C9-27BC-19EB342E3FB8}"/>
              </a:ext>
            </a:extLst>
          </p:cNvPr>
          <p:cNvSpPr/>
          <p:nvPr/>
        </p:nvSpPr>
        <p:spPr>
          <a:xfrm>
            <a:off x="4683148" y="4335381"/>
            <a:ext cx="2825703" cy="18298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Prioritised REVEAL designs based on feasibility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Scoped four potential solutions at a high level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Identified questions for further exploration</a:t>
            </a:r>
          </a:p>
        </p:txBody>
      </p:sp>
      <p:sp>
        <p:nvSpPr>
          <p:cNvPr id="17" name="Rectangle 16">
            <a:extLst>
              <a:ext uri="{FF2B5EF4-FFF2-40B4-BE49-F238E27FC236}">
                <a16:creationId xmlns:a16="http://schemas.microsoft.com/office/drawing/2014/main" id="{9AC7AC66-224F-2F9C-5475-7C33B13E076F}"/>
              </a:ext>
            </a:extLst>
          </p:cNvPr>
          <p:cNvSpPr/>
          <p:nvPr/>
        </p:nvSpPr>
        <p:spPr>
          <a:xfrm>
            <a:off x="8613623" y="4335381"/>
            <a:ext cx="2825703" cy="16593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Defined and designed two technical solutions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Developed an operating and regulatory model to ensure organisational readiness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Created a full business case and implementation roadmaps</a:t>
            </a:r>
          </a:p>
        </p:txBody>
      </p:sp>
      <p:cxnSp>
        <p:nvCxnSpPr>
          <p:cNvPr id="18" name="Straight Connector 17">
            <a:extLst>
              <a:ext uri="{FF2B5EF4-FFF2-40B4-BE49-F238E27FC236}">
                <a16:creationId xmlns:a16="http://schemas.microsoft.com/office/drawing/2014/main" id="{410A2341-3F9B-7481-8B8B-4413EED82234}"/>
              </a:ext>
              <a:ext uri="{C183D7F6-B498-43B3-948B-1728B52AA6E4}">
                <adec:decorative xmlns:adec="http://schemas.microsoft.com/office/drawing/2017/decorative" val="1"/>
              </a:ext>
            </a:extLst>
          </p:cNvPr>
          <p:cNvCxnSpPr>
            <a:cxnSpLocks/>
          </p:cNvCxnSpPr>
          <p:nvPr/>
        </p:nvCxnSpPr>
        <p:spPr>
          <a:xfrm>
            <a:off x="775515" y="4139856"/>
            <a:ext cx="2825703" cy="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8875DF23-CC90-F549-A1E5-6302FDDAB306}"/>
              </a:ext>
            </a:extLst>
          </p:cNvPr>
          <p:cNvSpPr/>
          <p:nvPr/>
        </p:nvSpPr>
        <p:spPr>
          <a:xfrm>
            <a:off x="1385884" y="3100861"/>
            <a:ext cx="1663032" cy="711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Phase 1</a:t>
            </a:r>
          </a:p>
        </p:txBody>
      </p:sp>
      <p:sp>
        <p:nvSpPr>
          <p:cNvPr id="24" name="Rectangle 23">
            <a:extLst>
              <a:ext uri="{FF2B5EF4-FFF2-40B4-BE49-F238E27FC236}">
                <a16:creationId xmlns:a16="http://schemas.microsoft.com/office/drawing/2014/main" id="{6B41BC7E-048B-CEDB-72EF-0DFB7903415F}"/>
              </a:ext>
            </a:extLst>
          </p:cNvPr>
          <p:cNvSpPr/>
          <p:nvPr/>
        </p:nvSpPr>
        <p:spPr>
          <a:xfrm>
            <a:off x="5264484" y="3102442"/>
            <a:ext cx="1663032" cy="711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Phase 2</a:t>
            </a:r>
          </a:p>
        </p:txBody>
      </p:sp>
      <p:sp>
        <p:nvSpPr>
          <p:cNvPr id="25" name="Rectangle 24">
            <a:extLst>
              <a:ext uri="{FF2B5EF4-FFF2-40B4-BE49-F238E27FC236}">
                <a16:creationId xmlns:a16="http://schemas.microsoft.com/office/drawing/2014/main" id="{98A1F560-9596-BC5C-2384-607A8D3F0FAE}"/>
              </a:ext>
            </a:extLst>
          </p:cNvPr>
          <p:cNvSpPr/>
          <p:nvPr/>
        </p:nvSpPr>
        <p:spPr>
          <a:xfrm>
            <a:off x="9117594" y="3100861"/>
            <a:ext cx="1817762" cy="711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FFC000"/>
                </a:solidFill>
                <a:effectLst/>
                <a:uLnTx/>
                <a:uFillTx/>
                <a:latin typeface="Arial" panose="020B0604020202020204" pitchFamily="34" charset="0"/>
                <a:ea typeface="+mn-ea"/>
                <a:cs typeface="Arial" panose="020B0604020202020204" pitchFamily="34" charset="0"/>
              </a:rPr>
              <a:t>Phase 3</a:t>
            </a:r>
          </a:p>
        </p:txBody>
      </p:sp>
      <p:cxnSp>
        <p:nvCxnSpPr>
          <p:cNvPr id="30" name="Straight Connector 29">
            <a:extLst>
              <a:ext uri="{FF2B5EF4-FFF2-40B4-BE49-F238E27FC236}">
                <a16:creationId xmlns:a16="http://schemas.microsoft.com/office/drawing/2014/main" id="{228F2D0D-C2A4-A93E-EB0B-5B93A8769AB0}"/>
              </a:ext>
              <a:ext uri="{C183D7F6-B498-43B3-948B-1728B52AA6E4}">
                <adec:decorative xmlns:adec="http://schemas.microsoft.com/office/drawing/2017/decorative" val="1"/>
              </a:ext>
            </a:extLst>
          </p:cNvPr>
          <p:cNvCxnSpPr>
            <a:cxnSpLocks/>
          </p:cNvCxnSpPr>
          <p:nvPr/>
        </p:nvCxnSpPr>
        <p:spPr>
          <a:xfrm>
            <a:off x="8613623" y="4139856"/>
            <a:ext cx="282570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pic>
        <p:nvPicPr>
          <p:cNvPr id="32" name="Graphic 31" descr="Bullseye with solid fill">
            <a:extLst>
              <a:ext uri="{FF2B5EF4-FFF2-40B4-BE49-F238E27FC236}">
                <a16:creationId xmlns:a16="http://schemas.microsoft.com/office/drawing/2014/main" id="{A3E93D51-F8BF-8304-8C7B-930F7524C35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76527" y="1599969"/>
            <a:ext cx="1081745" cy="1081745"/>
          </a:xfrm>
          <a:prstGeom prst="rect">
            <a:avLst/>
          </a:prstGeom>
        </p:spPr>
      </p:pic>
      <p:pic>
        <p:nvPicPr>
          <p:cNvPr id="36" name="Picture 35" descr="A white line drawing of a document with a magnifying glass&#10;&#10;Description automatically generated with low confidence">
            <a:extLst>
              <a:ext uri="{FF2B5EF4-FFF2-40B4-BE49-F238E27FC236}">
                <a16:creationId xmlns:a16="http://schemas.microsoft.com/office/drawing/2014/main" id="{0FDBDEDA-F9A0-002F-9080-392A83D393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7967" y="1602831"/>
            <a:ext cx="1078883" cy="1078883"/>
          </a:xfrm>
          <a:prstGeom prst="rect">
            <a:avLst/>
          </a:prstGeom>
        </p:spPr>
      </p:pic>
      <p:pic>
        <p:nvPicPr>
          <p:cNvPr id="38" name="Picture 37" descr="A white line drawing of a light bulb and gears&#10;&#10;Description automatically generated with low confidence">
            <a:extLst>
              <a:ext uri="{FF2B5EF4-FFF2-40B4-BE49-F238E27FC236}">
                <a16:creationId xmlns:a16="http://schemas.microsoft.com/office/drawing/2014/main" id="{4B8B4949-DB3A-8CBD-9DA4-27C5CF384D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20026" y="1599969"/>
            <a:ext cx="1095447" cy="1095447"/>
          </a:xfrm>
          <a:prstGeom prst="rect">
            <a:avLst/>
          </a:prstGeom>
        </p:spPr>
      </p:pic>
    </p:spTree>
    <p:extLst>
      <p:ext uri="{BB962C8B-B14F-4D97-AF65-F5344CB8AC3E}">
        <p14:creationId xmlns:p14="http://schemas.microsoft.com/office/powerpoint/2010/main" val="17416993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5E72A62-834B-91D1-5B4D-1B1ADF5B69FA}"/>
              </a:ext>
            </a:extLst>
          </p:cNvPr>
          <p:cNvSpPr>
            <a:spLocks noGrp="1"/>
          </p:cNvSpPr>
          <p:nvPr>
            <p:ph type="ctrTitle"/>
          </p:nvPr>
        </p:nvSpPr>
        <p:spPr>
          <a:xfrm>
            <a:off x="628664" y="796204"/>
            <a:ext cx="4328983" cy="1731096"/>
          </a:xfrm>
        </p:spPr>
        <p:txBody>
          <a:bodyPr>
            <a:normAutofit/>
          </a:bodyPr>
          <a:lstStyle/>
          <a:p>
            <a:r>
              <a:rPr lang="en-US">
                <a:latin typeface="Poppins" panose="00000500000000000000" pitchFamily="2" charset="0"/>
                <a:cs typeface="Poppins" panose="00000500000000000000" pitchFamily="2" charset="0"/>
              </a:rPr>
              <a:t>Introducing REVEAL </a:t>
            </a:r>
            <a:endParaRPr lang="en-GB">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39256194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05F8874-1D5A-C06C-DFF4-4A95548D4938}"/>
              </a:ext>
            </a:extLst>
          </p:cNvPr>
          <p:cNvSpPr>
            <a:spLocks noGrp="1"/>
          </p:cNvSpPr>
          <p:nvPr>
            <p:ph type="title"/>
          </p:nvPr>
        </p:nvSpPr>
        <p:spPr>
          <a:xfrm>
            <a:off x="407989" y="190500"/>
            <a:ext cx="8304212" cy="863600"/>
          </a:xfrm>
        </p:spPr>
        <p:txBody>
          <a:bodyPr>
            <a:normAutofit fontScale="90000"/>
          </a:bodyPr>
          <a:lstStyle/>
          <a:p>
            <a:r>
              <a:rPr lang="en-GB">
                <a:latin typeface="Arial" panose="020B0604020202020204" pitchFamily="34" charset="0"/>
                <a:cs typeface="Arial" panose="020B0604020202020204" pitchFamily="34" charset="0"/>
              </a:rPr>
              <a:t>We defined and designed two technical solutions, which will help facilitate the trialling of new capabilities and industry collaboration</a:t>
            </a:r>
          </a:p>
        </p:txBody>
      </p:sp>
      <p:sp>
        <p:nvSpPr>
          <p:cNvPr id="3" name="Oval 2">
            <a:extLst>
              <a:ext uri="{FF2B5EF4-FFF2-40B4-BE49-F238E27FC236}">
                <a16:creationId xmlns:a16="http://schemas.microsoft.com/office/drawing/2014/main" id="{204D0FD2-637F-BC71-6467-603EAD95116F}"/>
              </a:ext>
            </a:extLst>
          </p:cNvPr>
          <p:cNvSpPr/>
          <p:nvPr/>
        </p:nvSpPr>
        <p:spPr>
          <a:xfrm>
            <a:off x="2600932" y="1624358"/>
            <a:ext cx="1663032" cy="166303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Ubuntu"/>
              <a:ea typeface="+mn-ea"/>
              <a:cs typeface="+mn-cs"/>
            </a:endParaRPr>
          </a:p>
        </p:txBody>
      </p:sp>
      <p:sp>
        <p:nvSpPr>
          <p:cNvPr id="5" name="Oval 4">
            <a:extLst>
              <a:ext uri="{FF2B5EF4-FFF2-40B4-BE49-F238E27FC236}">
                <a16:creationId xmlns:a16="http://schemas.microsoft.com/office/drawing/2014/main" id="{5F4316CC-43F9-7EEC-341D-0778E9B3D728}"/>
              </a:ext>
            </a:extLst>
          </p:cNvPr>
          <p:cNvSpPr/>
          <p:nvPr/>
        </p:nvSpPr>
        <p:spPr>
          <a:xfrm>
            <a:off x="7740123" y="1624358"/>
            <a:ext cx="1663200" cy="16632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Ubuntu"/>
              <a:ea typeface="+mn-ea"/>
              <a:cs typeface="+mn-cs"/>
            </a:endParaRPr>
          </a:p>
        </p:txBody>
      </p:sp>
      <p:sp>
        <p:nvSpPr>
          <p:cNvPr id="6" name="Rectangle 5">
            <a:extLst>
              <a:ext uri="{FF2B5EF4-FFF2-40B4-BE49-F238E27FC236}">
                <a16:creationId xmlns:a16="http://schemas.microsoft.com/office/drawing/2014/main" id="{E1FAE1D9-13BF-9EA5-1D00-BE679E392130}"/>
              </a:ext>
            </a:extLst>
          </p:cNvPr>
          <p:cNvSpPr/>
          <p:nvPr/>
        </p:nvSpPr>
        <p:spPr>
          <a:xfrm>
            <a:off x="2534639" y="3496294"/>
            <a:ext cx="1795618" cy="711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12ABDB"/>
                </a:solidFill>
                <a:effectLst/>
                <a:uLnTx/>
                <a:uFillTx/>
                <a:latin typeface="Ubuntu"/>
                <a:ea typeface="+mn-ea"/>
                <a:cs typeface="+mn-cs"/>
              </a:rPr>
              <a:t>Live Trial Environment </a:t>
            </a:r>
          </a:p>
        </p:txBody>
      </p:sp>
      <p:sp>
        <p:nvSpPr>
          <p:cNvPr id="7" name="Rectangle 6">
            <a:extLst>
              <a:ext uri="{FF2B5EF4-FFF2-40B4-BE49-F238E27FC236}">
                <a16:creationId xmlns:a16="http://schemas.microsoft.com/office/drawing/2014/main" id="{DD5CCCE7-72C5-9BD4-26D0-B9E0483B4F42}"/>
              </a:ext>
            </a:extLst>
          </p:cNvPr>
          <p:cNvSpPr/>
          <p:nvPr/>
        </p:nvSpPr>
        <p:spPr>
          <a:xfrm>
            <a:off x="1978090" y="4971782"/>
            <a:ext cx="2892489" cy="10066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rial"/>
                <a:ea typeface="+mn-ea"/>
                <a:cs typeface="Arial"/>
              </a:rPr>
              <a:t>A dedicated, configurable environment for the execution of live trials</a:t>
            </a:r>
            <a:endParaRPr kumimoji="0" lang="en-GB" sz="2400" b="0" i="0" u="none" strike="noStrike" kern="1200" cap="none" spc="0" normalizeH="0" baseline="0" noProof="0">
              <a:ln>
                <a:noFill/>
              </a:ln>
              <a:solidFill>
                <a:prstClr val="black"/>
              </a:solidFill>
              <a:effectLst/>
              <a:uLnTx/>
              <a:uFillTx/>
              <a:latin typeface="Arial"/>
              <a:ea typeface="+mn-ea"/>
              <a:cs typeface="Arial"/>
            </a:endParaRPr>
          </a:p>
        </p:txBody>
      </p:sp>
      <p:sp>
        <p:nvSpPr>
          <p:cNvPr id="8" name="Rectangle 7">
            <a:extLst>
              <a:ext uri="{FF2B5EF4-FFF2-40B4-BE49-F238E27FC236}">
                <a16:creationId xmlns:a16="http://schemas.microsoft.com/office/drawing/2014/main" id="{937BD4E6-46DE-7DF6-EAE4-BDFACC46079F}"/>
              </a:ext>
            </a:extLst>
          </p:cNvPr>
          <p:cNvSpPr/>
          <p:nvPr/>
        </p:nvSpPr>
        <p:spPr>
          <a:xfrm>
            <a:off x="7498927" y="3496294"/>
            <a:ext cx="2158434" cy="711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F878A"/>
                </a:solidFill>
                <a:effectLst/>
                <a:uLnTx/>
                <a:uFillTx/>
                <a:latin typeface="Ubuntu"/>
                <a:ea typeface="+mn-ea"/>
                <a:cs typeface="+mn-cs"/>
              </a:rPr>
              <a:t>Trial Management Platform</a:t>
            </a:r>
          </a:p>
        </p:txBody>
      </p:sp>
      <p:sp>
        <p:nvSpPr>
          <p:cNvPr id="9" name="Rectangle 8">
            <a:extLst>
              <a:ext uri="{FF2B5EF4-FFF2-40B4-BE49-F238E27FC236}">
                <a16:creationId xmlns:a16="http://schemas.microsoft.com/office/drawing/2014/main" id="{78416CE8-157D-BFBC-6925-0C6E9204BE5F}"/>
              </a:ext>
            </a:extLst>
          </p:cNvPr>
          <p:cNvSpPr/>
          <p:nvPr/>
        </p:nvSpPr>
        <p:spPr>
          <a:xfrm>
            <a:off x="6767859" y="4971782"/>
            <a:ext cx="3775733" cy="11609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rial"/>
                <a:ea typeface="+mn-ea"/>
                <a:cs typeface="Arial"/>
              </a:rPr>
              <a:t>A web-based set of tools for communication, trial planning and information sharing</a:t>
            </a:r>
          </a:p>
        </p:txBody>
      </p:sp>
      <p:cxnSp>
        <p:nvCxnSpPr>
          <p:cNvPr id="10" name="Straight Connector 9">
            <a:extLst>
              <a:ext uri="{FF2B5EF4-FFF2-40B4-BE49-F238E27FC236}">
                <a16:creationId xmlns:a16="http://schemas.microsoft.com/office/drawing/2014/main" id="{D428C35D-E4F1-60DE-655E-78246FE41627}"/>
              </a:ext>
              <a:ext uri="{C183D7F6-B498-43B3-948B-1728B52AA6E4}">
                <adec:decorative xmlns:adec="http://schemas.microsoft.com/office/drawing/2017/decorative" val="1"/>
              </a:ext>
            </a:extLst>
          </p:cNvPr>
          <p:cNvCxnSpPr>
            <a:cxnSpLocks/>
          </p:cNvCxnSpPr>
          <p:nvPr/>
        </p:nvCxnSpPr>
        <p:spPr>
          <a:xfrm>
            <a:off x="2442448" y="4522149"/>
            <a:ext cx="19800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A1FF4BE-324A-1652-6F82-40713649C278}"/>
              </a:ext>
              <a:ext uri="{C183D7F6-B498-43B3-948B-1728B52AA6E4}">
                <adec:decorative xmlns:adec="http://schemas.microsoft.com/office/drawing/2017/decorative" val="1"/>
              </a:ext>
            </a:extLst>
          </p:cNvPr>
          <p:cNvCxnSpPr>
            <a:cxnSpLocks/>
          </p:cNvCxnSpPr>
          <p:nvPr/>
        </p:nvCxnSpPr>
        <p:spPr>
          <a:xfrm>
            <a:off x="7581723" y="4522149"/>
            <a:ext cx="198000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2" name="Graphic 11" descr="Users with solid fill">
            <a:extLst>
              <a:ext uri="{FF2B5EF4-FFF2-40B4-BE49-F238E27FC236}">
                <a16:creationId xmlns:a16="http://schemas.microsoft.com/office/drawing/2014/main" id="{C45DDC0B-A26A-04EC-9840-C921EB8E23E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36632" y="1811306"/>
            <a:ext cx="1288968" cy="1288968"/>
          </a:xfrm>
          <a:prstGeom prst="rect">
            <a:avLst/>
          </a:prstGeom>
        </p:spPr>
      </p:pic>
      <p:sp>
        <p:nvSpPr>
          <p:cNvPr id="13" name="Freeform: Shape 12">
            <a:extLst>
              <a:ext uri="{FF2B5EF4-FFF2-40B4-BE49-F238E27FC236}">
                <a16:creationId xmlns:a16="http://schemas.microsoft.com/office/drawing/2014/main" id="{C1363178-81C1-C0EE-8927-46F1A634E3B3}"/>
              </a:ext>
            </a:extLst>
          </p:cNvPr>
          <p:cNvSpPr/>
          <p:nvPr/>
        </p:nvSpPr>
        <p:spPr>
          <a:xfrm>
            <a:off x="2851958" y="1905971"/>
            <a:ext cx="1160980" cy="1160980"/>
          </a:xfrm>
          <a:custGeom>
            <a:avLst/>
            <a:gdLst>
              <a:gd name="connsiteX0" fmla="*/ 533400 w 571500"/>
              <a:gd name="connsiteY0" fmla="*/ 552450 h 571500"/>
              <a:gd name="connsiteX1" fmla="*/ 552450 w 571500"/>
              <a:gd name="connsiteY1" fmla="*/ 552450 h 571500"/>
              <a:gd name="connsiteX2" fmla="*/ 552450 w 571500"/>
              <a:gd name="connsiteY2" fmla="*/ 571500 h 571500"/>
              <a:gd name="connsiteX3" fmla="*/ 533400 w 571500"/>
              <a:gd name="connsiteY3" fmla="*/ 571500 h 571500"/>
              <a:gd name="connsiteX4" fmla="*/ 19050 w 571500"/>
              <a:gd name="connsiteY4" fmla="*/ 552450 h 571500"/>
              <a:gd name="connsiteX5" fmla="*/ 38100 w 571500"/>
              <a:gd name="connsiteY5" fmla="*/ 552450 h 571500"/>
              <a:gd name="connsiteX6" fmla="*/ 38100 w 571500"/>
              <a:gd name="connsiteY6" fmla="*/ 571500 h 571500"/>
              <a:gd name="connsiteX7" fmla="*/ 19050 w 571500"/>
              <a:gd name="connsiteY7" fmla="*/ 571500 h 571500"/>
              <a:gd name="connsiteX8" fmla="*/ 552450 w 571500"/>
              <a:gd name="connsiteY8" fmla="*/ 533400 h 571500"/>
              <a:gd name="connsiteX9" fmla="*/ 571500 w 571500"/>
              <a:gd name="connsiteY9" fmla="*/ 533400 h 571500"/>
              <a:gd name="connsiteX10" fmla="*/ 571500 w 571500"/>
              <a:gd name="connsiteY10" fmla="*/ 552450 h 571500"/>
              <a:gd name="connsiteX11" fmla="*/ 552450 w 571500"/>
              <a:gd name="connsiteY11" fmla="*/ 552450 h 571500"/>
              <a:gd name="connsiteX12" fmla="*/ 514350 w 571500"/>
              <a:gd name="connsiteY12" fmla="*/ 533400 h 571500"/>
              <a:gd name="connsiteX13" fmla="*/ 533400 w 571500"/>
              <a:gd name="connsiteY13" fmla="*/ 533400 h 571500"/>
              <a:gd name="connsiteX14" fmla="*/ 533400 w 571500"/>
              <a:gd name="connsiteY14" fmla="*/ 552450 h 571500"/>
              <a:gd name="connsiteX15" fmla="*/ 514350 w 571500"/>
              <a:gd name="connsiteY15" fmla="*/ 552450 h 571500"/>
              <a:gd name="connsiteX16" fmla="*/ 38100 w 571500"/>
              <a:gd name="connsiteY16" fmla="*/ 533400 h 571500"/>
              <a:gd name="connsiteX17" fmla="*/ 57150 w 571500"/>
              <a:gd name="connsiteY17" fmla="*/ 533400 h 571500"/>
              <a:gd name="connsiteX18" fmla="*/ 57150 w 571500"/>
              <a:gd name="connsiteY18" fmla="*/ 552450 h 571500"/>
              <a:gd name="connsiteX19" fmla="*/ 38100 w 571500"/>
              <a:gd name="connsiteY19" fmla="*/ 552450 h 571500"/>
              <a:gd name="connsiteX20" fmla="*/ 0 w 571500"/>
              <a:gd name="connsiteY20" fmla="*/ 533400 h 571500"/>
              <a:gd name="connsiteX21" fmla="*/ 19050 w 571500"/>
              <a:gd name="connsiteY21" fmla="*/ 533400 h 571500"/>
              <a:gd name="connsiteX22" fmla="*/ 19050 w 571500"/>
              <a:gd name="connsiteY22" fmla="*/ 552450 h 571500"/>
              <a:gd name="connsiteX23" fmla="*/ 0 w 571500"/>
              <a:gd name="connsiteY23" fmla="*/ 552450 h 571500"/>
              <a:gd name="connsiteX24" fmla="*/ 533400 w 571500"/>
              <a:gd name="connsiteY24" fmla="*/ 514350 h 571500"/>
              <a:gd name="connsiteX25" fmla="*/ 552450 w 571500"/>
              <a:gd name="connsiteY25" fmla="*/ 514350 h 571500"/>
              <a:gd name="connsiteX26" fmla="*/ 552450 w 571500"/>
              <a:gd name="connsiteY26" fmla="*/ 533400 h 571500"/>
              <a:gd name="connsiteX27" fmla="*/ 533400 w 571500"/>
              <a:gd name="connsiteY27" fmla="*/ 533400 h 571500"/>
              <a:gd name="connsiteX28" fmla="*/ 247650 w 571500"/>
              <a:gd name="connsiteY28" fmla="*/ 514350 h 571500"/>
              <a:gd name="connsiteX29" fmla="*/ 323850 w 571500"/>
              <a:gd name="connsiteY29" fmla="*/ 514350 h 571500"/>
              <a:gd name="connsiteX30" fmla="*/ 323850 w 571500"/>
              <a:gd name="connsiteY30" fmla="*/ 561975 h 571500"/>
              <a:gd name="connsiteX31" fmla="*/ 247650 w 571500"/>
              <a:gd name="connsiteY31" fmla="*/ 561975 h 571500"/>
              <a:gd name="connsiteX32" fmla="*/ 19050 w 571500"/>
              <a:gd name="connsiteY32" fmla="*/ 514350 h 571500"/>
              <a:gd name="connsiteX33" fmla="*/ 38100 w 571500"/>
              <a:gd name="connsiteY33" fmla="*/ 514350 h 571500"/>
              <a:gd name="connsiteX34" fmla="*/ 38100 w 571500"/>
              <a:gd name="connsiteY34" fmla="*/ 533400 h 571500"/>
              <a:gd name="connsiteX35" fmla="*/ 19050 w 571500"/>
              <a:gd name="connsiteY35" fmla="*/ 533400 h 571500"/>
              <a:gd name="connsiteX36" fmla="*/ 276225 w 571500"/>
              <a:gd name="connsiteY36" fmla="*/ 266700 h 571500"/>
              <a:gd name="connsiteX37" fmla="*/ 295275 w 571500"/>
              <a:gd name="connsiteY37" fmla="*/ 266700 h 571500"/>
              <a:gd name="connsiteX38" fmla="*/ 295275 w 571500"/>
              <a:gd name="connsiteY38" fmla="*/ 285750 h 571500"/>
              <a:gd name="connsiteX39" fmla="*/ 276225 w 571500"/>
              <a:gd name="connsiteY39" fmla="*/ 285750 h 571500"/>
              <a:gd name="connsiteX40" fmla="*/ 276225 w 571500"/>
              <a:gd name="connsiteY40" fmla="*/ 190500 h 571500"/>
              <a:gd name="connsiteX41" fmla="*/ 295275 w 571500"/>
              <a:gd name="connsiteY41" fmla="*/ 190500 h 571500"/>
              <a:gd name="connsiteX42" fmla="*/ 295275 w 571500"/>
              <a:gd name="connsiteY42" fmla="*/ 247650 h 571500"/>
              <a:gd name="connsiteX43" fmla="*/ 276225 w 571500"/>
              <a:gd name="connsiteY43" fmla="*/ 247650 h 571500"/>
              <a:gd name="connsiteX44" fmla="*/ 285750 w 571500"/>
              <a:gd name="connsiteY44" fmla="*/ 161925 h 571500"/>
              <a:gd name="connsiteX45" fmla="*/ 209550 w 571500"/>
              <a:gd name="connsiteY45" fmla="*/ 238125 h 571500"/>
              <a:gd name="connsiteX46" fmla="*/ 285750 w 571500"/>
              <a:gd name="connsiteY46" fmla="*/ 314325 h 571500"/>
              <a:gd name="connsiteX47" fmla="*/ 361950 w 571500"/>
              <a:gd name="connsiteY47" fmla="*/ 238125 h 571500"/>
              <a:gd name="connsiteX48" fmla="*/ 285750 w 571500"/>
              <a:gd name="connsiteY48" fmla="*/ 161925 h 571500"/>
              <a:gd name="connsiteX49" fmla="*/ 261883 w 571500"/>
              <a:gd name="connsiteY49" fmla="*/ 95250 h 571500"/>
              <a:gd name="connsiteX50" fmla="*/ 309617 w 571500"/>
              <a:gd name="connsiteY50" fmla="*/ 95250 h 571500"/>
              <a:gd name="connsiteX51" fmla="*/ 319908 w 571500"/>
              <a:gd name="connsiteY51" fmla="*/ 126326 h 571500"/>
              <a:gd name="connsiteX52" fmla="*/ 340598 w 571500"/>
              <a:gd name="connsiteY52" fmla="*/ 134915 h 571500"/>
              <a:gd name="connsiteX53" fmla="*/ 368395 w 571500"/>
              <a:gd name="connsiteY53" fmla="*/ 121715 h 571500"/>
              <a:gd name="connsiteX54" fmla="*/ 402161 w 571500"/>
              <a:gd name="connsiteY54" fmla="*/ 155481 h 571500"/>
              <a:gd name="connsiteX55" fmla="*/ 388959 w 571500"/>
              <a:gd name="connsiteY55" fmla="*/ 183277 h 571500"/>
              <a:gd name="connsiteX56" fmla="*/ 397548 w 571500"/>
              <a:gd name="connsiteY56" fmla="*/ 203967 h 571500"/>
              <a:gd name="connsiteX57" fmla="*/ 428625 w 571500"/>
              <a:gd name="connsiteY57" fmla="*/ 214257 h 571500"/>
              <a:gd name="connsiteX58" fmla="*/ 428625 w 571500"/>
              <a:gd name="connsiteY58" fmla="*/ 261991 h 571500"/>
              <a:gd name="connsiteX59" fmla="*/ 397548 w 571500"/>
              <a:gd name="connsiteY59" fmla="*/ 272281 h 571500"/>
              <a:gd name="connsiteX60" fmla="*/ 388959 w 571500"/>
              <a:gd name="connsiteY60" fmla="*/ 292971 h 571500"/>
              <a:gd name="connsiteX61" fmla="*/ 402159 w 571500"/>
              <a:gd name="connsiteY61" fmla="*/ 320768 h 571500"/>
              <a:gd name="connsiteX62" fmla="*/ 368394 w 571500"/>
              <a:gd name="connsiteY62" fmla="*/ 354534 h 571500"/>
              <a:gd name="connsiteX63" fmla="*/ 340598 w 571500"/>
              <a:gd name="connsiteY63" fmla="*/ 341334 h 571500"/>
              <a:gd name="connsiteX64" fmla="*/ 319908 w 571500"/>
              <a:gd name="connsiteY64" fmla="*/ 349923 h 571500"/>
              <a:gd name="connsiteX65" fmla="*/ 309617 w 571500"/>
              <a:gd name="connsiteY65" fmla="*/ 381000 h 571500"/>
              <a:gd name="connsiteX66" fmla="*/ 261883 w 571500"/>
              <a:gd name="connsiteY66" fmla="*/ 381000 h 571500"/>
              <a:gd name="connsiteX67" fmla="*/ 251592 w 571500"/>
              <a:gd name="connsiteY67" fmla="*/ 349923 h 571500"/>
              <a:gd name="connsiteX68" fmla="*/ 230902 w 571500"/>
              <a:gd name="connsiteY68" fmla="*/ 341333 h 571500"/>
              <a:gd name="connsiteX69" fmla="*/ 203106 w 571500"/>
              <a:gd name="connsiteY69" fmla="*/ 354534 h 571500"/>
              <a:gd name="connsiteX70" fmla="*/ 169339 w 571500"/>
              <a:gd name="connsiteY70" fmla="*/ 320767 h 571500"/>
              <a:gd name="connsiteX71" fmla="*/ 182541 w 571500"/>
              <a:gd name="connsiteY71" fmla="*/ 292971 h 571500"/>
              <a:gd name="connsiteX72" fmla="*/ 173952 w 571500"/>
              <a:gd name="connsiteY72" fmla="*/ 272280 h 571500"/>
              <a:gd name="connsiteX73" fmla="*/ 142875 w 571500"/>
              <a:gd name="connsiteY73" fmla="*/ 261991 h 571500"/>
              <a:gd name="connsiteX74" fmla="*/ 142875 w 571500"/>
              <a:gd name="connsiteY74" fmla="*/ 214257 h 571500"/>
              <a:gd name="connsiteX75" fmla="*/ 173953 w 571500"/>
              <a:gd name="connsiteY75" fmla="*/ 203967 h 571500"/>
              <a:gd name="connsiteX76" fmla="*/ 182542 w 571500"/>
              <a:gd name="connsiteY76" fmla="*/ 183277 h 571500"/>
              <a:gd name="connsiteX77" fmla="*/ 169341 w 571500"/>
              <a:gd name="connsiteY77" fmla="*/ 155479 h 571500"/>
              <a:gd name="connsiteX78" fmla="*/ 203107 w 571500"/>
              <a:gd name="connsiteY78" fmla="*/ 121712 h 571500"/>
              <a:gd name="connsiteX79" fmla="*/ 230904 w 571500"/>
              <a:gd name="connsiteY79" fmla="*/ 134914 h 571500"/>
              <a:gd name="connsiteX80" fmla="*/ 251592 w 571500"/>
              <a:gd name="connsiteY80" fmla="*/ 126326 h 571500"/>
              <a:gd name="connsiteX81" fmla="*/ 285750 w 571500"/>
              <a:gd name="connsiteY81" fmla="*/ 47625 h 571500"/>
              <a:gd name="connsiteX82" fmla="*/ 95250 w 571500"/>
              <a:gd name="connsiteY82" fmla="*/ 238125 h 571500"/>
              <a:gd name="connsiteX83" fmla="*/ 285750 w 571500"/>
              <a:gd name="connsiteY83" fmla="*/ 428625 h 571500"/>
              <a:gd name="connsiteX84" fmla="*/ 476250 w 571500"/>
              <a:gd name="connsiteY84" fmla="*/ 238125 h 571500"/>
              <a:gd name="connsiteX85" fmla="*/ 285750 w 571500"/>
              <a:gd name="connsiteY85" fmla="*/ 47625 h 571500"/>
              <a:gd name="connsiteX86" fmla="*/ 533400 w 571500"/>
              <a:gd name="connsiteY86" fmla="*/ 38100 h 571500"/>
              <a:gd name="connsiteX87" fmla="*/ 552450 w 571500"/>
              <a:gd name="connsiteY87" fmla="*/ 38100 h 571500"/>
              <a:gd name="connsiteX88" fmla="*/ 552450 w 571500"/>
              <a:gd name="connsiteY88" fmla="*/ 57150 h 571500"/>
              <a:gd name="connsiteX89" fmla="*/ 533400 w 571500"/>
              <a:gd name="connsiteY89" fmla="*/ 57150 h 571500"/>
              <a:gd name="connsiteX90" fmla="*/ 19050 w 571500"/>
              <a:gd name="connsiteY90" fmla="*/ 38100 h 571500"/>
              <a:gd name="connsiteX91" fmla="*/ 38100 w 571500"/>
              <a:gd name="connsiteY91" fmla="*/ 38100 h 571500"/>
              <a:gd name="connsiteX92" fmla="*/ 38100 w 571500"/>
              <a:gd name="connsiteY92" fmla="*/ 57150 h 571500"/>
              <a:gd name="connsiteX93" fmla="*/ 19050 w 571500"/>
              <a:gd name="connsiteY93" fmla="*/ 57150 h 571500"/>
              <a:gd name="connsiteX94" fmla="*/ 552450 w 571500"/>
              <a:gd name="connsiteY94" fmla="*/ 19050 h 571500"/>
              <a:gd name="connsiteX95" fmla="*/ 571500 w 571500"/>
              <a:gd name="connsiteY95" fmla="*/ 19050 h 571500"/>
              <a:gd name="connsiteX96" fmla="*/ 571500 w 571500"/>
              <a:gd name="connsiteY96" fmla="*/ 38100 h 571500"/>
              <a:gd name="connsiteX97" fmla="*/ 552450 w 571500"/>
              <a:gd name="connsiteY97" fmla="*/ 38100 h 571500"/>
              <a:gd name="connsiteX98" fmla="*/ 514350 w 571500"/>
              <a:gd name="connsiteY98" fmla="*/ 19050 h 571500"/>
              <a:gd name="connsiteX99" fmla="*/ 533400 w 571500"/>
              <a:gd name="connsiteY99" fmla="*/ 19050 h 571500"/>
              <a:gd name="connsiteX100" fmla="*/ 533400 w 571500"/>
              <a:gd name="connsiteY100" fmla="*/ 38100 h 571500"/>
              <a:gd name="connsiteX101" fmla="*/ 514350 w 571500"/>
              <a:gd name="connsiteY101" fmla="*/ 38100 h 571500"/>
              <a:gd name="connsiteX102" fmla="*/ 38100 w 571500"/>
              <a:gd name="connsiteY102" fmla="*/ 19050 h 571500"/>
              <a:gd name="connsiteX103" fmla="*/ 57150 w 571500"/>
              <a:gd name="connsiteY103" fmla="*/ 19050 h 571500"/>
              <a:gd name="connsiteX104" fmla="*/ 57150 w 571500"/>
              <a:gd name="connsiteY104" fmla="*/ 38100 h 571500"/>
              <a:gd name="connsiteX105" fmla="*/ 38100 w 571500"/>
              <a:gd name="connsiteY105" fmla="*/ 38100 h 571500"/>
              <a:gd name="connsiteX106" fmla="*/ 0 w 571500"/>
              <a:gd name="connsiteY106" fmla="*/ 19050 h 571500"/>
              <a:gd name="connsiteX107" fmla="*/ 19050 w 571500"/>
              <a:gd name="connsiteY107" fmla="*/ 19050 h 571500"/>
              <a:gd name="connsiteX108" fmla="*/ 19050 w 571500"/>
              <a:gd name="connsiteY108" fmla="*/ 38100 h 571500"/>
              <a:gd name="connsiteX109" fmla="*/ 0 w 571500"/>
              <a:gd name="connsiteY109" fmla="*/ 38100 h 571500"/>
              <a:gd name="connsiteX110" fmla="*/ 274369 w 571500"/>
              <a:gd name="connsiteY110" fmla="*/ 9820 h 571500"/>
              <a:gd name="connsiteX111" fmla="*/ 507091 w 571500"/>
              <a:gd name="connsiteY111" fmla="*/ 181032 h 571500"/>
              <a:gd name="connsiteX112" fmla="*/ 342900 w 571500"/>
              <a:gd name="connsiteY112" fmla="*/ 459523 h 571500"/>
              <a:gd name="connsiteX113" fmla="*/ 342900 w 571500"/>
              <a:gd name="connsiteY113" fmla="*/ 504825 h 571500"/>
              <a:gd name="connsiteX114" fmla="*/ 228600 w 571500"/>
              <a:gd name="connsiteY114" fmla="*/ 504825 h 571500"/>
              <a:gd name="connsiteX115" fmla="*/ 228600 w 571500"/>
              <a:gd name="connsiteY115" fmla="*/ 459523 h 571500"/>
              <a:gd name="connsiteX116" fmla="*/ 64409 w 571500"/>
              <a:gd name="connsiteY116" fmla="*/ 295332 h 571500"/>
              <a:gd name="connsiteX117" fmla="*/ 228600 w 571500"/>
              <a:gd name="connsiteY117" fmla="*/ 16841 h 571500"/>
              <a:gd name="connsiteX118" fmla="*/ 274369 w 571500"/>
              <a:gd name="connsiteY118" fmla="*/ 9820 h 571500"/>
              <a:gd name="connsiteX119" fmla="*/ 533400 w 571500"/>
              <a:gd name="connsiteY119" fmla="*/ 0 h 571500"/>
              <a:gd name="connsiteX120" fmla="*/ 552450 w 571500"/>
              <a:gd name="connsiteY120" fmla="*/ 0 h 571500"/>
              <a:gd name="connsiteX121" fmla="*/ 552450 w 571500"/>
              <a:gd name="connsiteY121" fmla="*/ 19050 h 571500"/>
              <a:gd name="connsiteX122" fmla="*/ 533400 w 571500"/>
              <a:gd name="connsiteY122" fmla="*/ 19050 h 571500"/>
              <a:gd name="connsiteX123" fmla="*/ 19050 w 571500"/>
              <a:gd name="connsiteY123" fmla="*/ 0 h 571500"/>
              <a:gd name="connsiteX124" fmla="*/ 38100 w 571500"/>
              <a:gd name="connsiteY124" fmla="*/ 0 h 571500"/>
              <a:gd name="connsiteX125" fmla="*/ 38100 w 571500"/>
              <a:gd name="connsiteY125" fmla="*/ 19050 h 571500"/>
              <a:gd name="connsiteX126" fmla="*/ 19050 w 571500"/>
              <a:gd name="connsiteY126" fmla="*/ 19050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571500" h="571500">
                <a:moveTo>
                  <a:pt x="533400" y="552450"/>
                </a:moveTo>
                <a:lnTo>
                  <a:pt x="552450" y="552450"/>
                </a:lnTo>
                <a:lnTo>
                  <a:pt x="552450" y="571500"/>
                </a:lnTo>
                <a:lnTo>
                  <a:pt x="533400" y="571500"/>
                </a:lnTo>
                <a:close/>
                <a:moveTo>
                  <a:pt x="19050" y="552450"/>
                </a:moveTo>
                <a:lnTo>
                  <a:pt x="38100" y="552450"/>
                </a:lnTo>
                <a:lnTo>
                  <a:pt x="38100" y="571500"/>
                </a:lnTo>
                <a:lnTo>
                  <a:pt x="19050" y="571500"/>
                </a:lnTo>
                <a:close/>
                <a:moveTo>
                  <a:pt x="552450" y="533400"/>
                </a:moveTo>
                <a:lnTo>
                  <a:pt x="571500" y="533400"/>
                </a:lnTo>
                <a:lnTo>
                  <a:pt x="571500" y="552450"/>
                </a:lnTo>
                <a:lnTo>
                  <a:pt x="552450" y="552450"/>
                </a:lnTo>
                <a:close/>
                <a:moveTo>
                  <a:pt x="514350" y="533400"/>
                </a:moveTo>
                <a:lnTo>
                  <a:pt x="533400" y="533400"/>
                </a:lnTo>
                <a:lnTo>
                  <a:pt x="533400" y="552450"/>
                </a:lnTo>
                <a:lnTo>
                  <a:pt x="514350" y="552450"/>
                </a:lnTo>
                <a:close/>
                <a:moveTo>
                  <a:pt x="38100" y="533400"/>
                </a:moveTo>
                <a:lnTo>
                  <a:pt x="57150" y="533400"/>
                </a:lnTo>
                <a:lnTo>
                  <a:pt x="57150" y="552450"/>
                </a:lnTo>
                <a:lnTo>
                  <a:pt x="38100" y="552450"/>
                </a:lnTo>
                <a:close/>
                <a:moveTo>
                  <a:pt x="0" y="533400"/>
                </a:moveTo>
                <a:lnTo>
                  <a:pt x="19050" y="533400"/>
                </a:lnTo>
                <a:lnTo>
                  <a:pt x="19050" y="552450"/>
                </a:lnTo>
                <a:lnTo>
                  <a:pt x="0" y="552450"/>
                </a:lnTo>
                <a:close/>
                <a:moveTo>
                  <a:pt x="533400" y="514350"/>
                </a:moveTo>
                <a:lnTo>
                  <a:pt x="552450" y="514350"/>
                </a:lnTo>
                <a:lnTo>
                  <a:pt x="552450" y="533400"/>
                </a:lnTo>
                <a:lnTo>
                  <a:pt x="533400" y="533400"/>
                </a:lnTo>
                <a:close/>
                <a:moveTo>
                  <a:pt x="247650" y="514350"/>
                </a:moveTo>
                <a:lnTo>
                  <a:pt x="323850" y="514350"/>
                </a:lnTo>
                <a:lnTo>
                  <a:pt x="323850" y="561975"/>
                </a:lnTo>
                <a:lnTo>
                  <a:pt x="247650" y="561975"/>
                </a:lnTo>
                <a:close/>
                <a:moveTo>
                  <a:pt x="19050" y="514350"/>
                </a:moveTo>
                <a:lnTo>
                  <a:pt x="38100" y="514350"/>
                </a:lnTo>
                <a:lnTo>
                  <a:pt x="38100" y="533400"/>
                </a:lnTo>
                <a:lnTo>
                  <a:pt x="19050" y="533400"/>
                </a:lnTo>
                <a:close/>
                <a:moveTo>
                  <a:pt x="276225" y="266700"/>
                </a:moveTo>
                <a:lnTo>
                  <a:pt x="295275" y="266700"/>
                </a:lnTo>
                <a:lnTo>
                  <a:pt x="295275" y="285750"/>
                </a:lnTo>
                <a:lnTo>
                  <a:pt x="276225" y="285750"/>
                </a:lnTo>
                <a:close/>
                <a:moveTo>
                  <a:pt x="276225" y="190500"/>
                </a:moveTo>
                <a:lnTo>
                  <a:pt x="295275" y="190500"/>
                </a:lnTo>
                <a:lnTo>
                  <a:pt x="295275" y="247650"/>
                </a:lnTo>
                <a:lnTo>
                  <a:pt x="276225" y="247650"/>
                </a:lnTo>
                <a:close/>
                <a:moveTo>
                  <a:pt x="285750" y="161925"/>
                </a:moveTo>
                <a:cubicBezTo>
                  <a:pt x="243666" y="161925"/>
                  <a:pt x="209550" y="196041"/>
                  <a:pt x="209550" y="238125"/>
                </a:cubicBezTo>
                <a:cubicBezTo>
                  <a:pt x="209550" y="280209"/>
                  <a:pt x="243666" y="314325"/>
                  <a:pt x="285750" y="314325"/>
                </a:cubicBezTo>
                <a:cubicBezTo>
                  <a:pt x="327834" y="314325"/>
                  <a:pt x="361950" y="280209"/>
                  <a:pt x="361950" y="238125"/>
                </a:cubicBezTo>
                <a:cubicBezTo>
                  <a:pt x="361950" y="196041"/>
                  <a:pt x="327834" y="161925"/>
                  <a:pt x="285750" y="161925"/>
                </a:cubicBezTo>
                <a:close/>
                <a:moveTo>
                  <a:pt x="261883" y="95250"/>
                </a:moveTo>
                <a:lnTo>
                  <a:pt x="309617" y="95250"/>
                </a:lnTo>
                <a:lnTo>
                  <a:pt x="319908" y="126326"/>
                </a:lnTo>
                <a:cubicBezTo>
                  <a:pt x="327065" y="128516"/>
                  <a:pt x="333994" y="131393"/>
                  <a:pt x="340598" y="134915"/>
                </a:cubicBezTo>
                <a:lnTo>
                  <a:pt x="368395" y="121715"/>
                </a:lnTo>
                <a:cubicBezTo>
                  <a:pt x="381456" y="131006"/>
                  <a:pt x="392870" y="142419"/>
                  <a:pt x="402161" y="155481"/>
                </a:cubicBezTo>
                <a:lnTo>
                  <a:pt x="388959" y="183277"/>
                </a:lnTo>
                <a:cubicBezTo>
                  <a:pt x="392483" y="189881"/>
                  <a:pt x="395359" y="196809"/>
                  <a:pt x="397548" y="203967"/>
                </a:cubicBezTo>
                <a:lnTo>
                  <a:pt x="428625" y="214257"/>
                </a:lnTo>
                <a:lnTo>
                  <a:pt x="428625" y="261991"/>
                </a:lnTo>
                <a:lnTo>
                  <a:pt x="397548" y="272281"/>
                </a:lnTo>
                <a:cubicBezTo>
                  <a:pt x="395360" y="279439"/>
                  <a:pt x="392483" y="286368"/>
                  <a:pt x="388959" y="292971"/>
                </a:cubicBezTo>
                <a:lnTo>
                  <a:pt x="402159" y="320768"/>
                </a:lnTo>
                <a:cubicBezTo>
                  <a:pt x="392869" y="333830"/>
                  <a:pt x="381456" y="345244"/>
                  <a:pt x="368394" y="354534"/>
                </a:cubicBezTo>
                <a:lnTo>
                  <a:pt x="340598" y="341334"/>
                </a:lnTo>
                <a:cubicBezTo>
                  <a:pt x="333994" y="344856"/>
                  <a:pt x="327065" y="347733"/>
                  <a:pt x="319908" y="349923"/>
                </a:cubicBezTo>
                <a:lnTo>
                  <a:pt x="309617" y="381000"/>
                </a:lnTo>
                <a:lnTo>
                  <a:pt x="261883" y="381000"/>
                </a:lnTo>
                <a:lnTo>
                  <a:pt x="251592" y="349923"/>
                </a:lnTo>
                <a:lnTo>
                  <a:pt x="230902" y="341333"/>
                </a:lnTo>
                <a:lnTo>
                  <a:pt x="203106" y="354534"/>
                </a:lnTo>
                <a:cubicBezTo>
                  <a:pt x="190044" y="345243"/>
                  <a:pt x="178630" y="333829"/>
                  <a:pt x="169339" y="320767"/>
                </a:cubicBezTo>
                <a:lnTo>
                  <a:pt x="182541" y="292971"/>
                </a:lnTo>
                <a:lnTo>
                  <a:pt x="173952" y="272280"/>
                </a:lnTo>
                <a:lnTo>
                  <a:pt x="142875" y="261991"/>
                </a:lnTo>
                <a:lnTo>
                  <a:pt x="142875" y="214257"/>
                </a:lnTo>
                <a:lnTo>
                  <a:pt x="173953" y="203967"/>
                </a:lnTo>
                <a:lnTo>
                  <a:pt x="182542" y="183277"/>
                </a:lnTo>
                <a:lnTo>
                  <a:pt x="169341" y="155479"/>
                </a:lnTo>
                <a:cubicBezTo>
                  <a:pt x="178632" y="142418"/>
                  <a:pt x="190045" y="131004"/>
                  <a:pt x="203107" y="121712"/>
                </a:cubicBezTo>
                <a:lnTo>
                  <a:pt x="230904" y="134914"/>
                </a:lnTo>
                <a:lnTo>
                  <a:pt x="251592" y="126326"/>
                </a:lnTo>
                <a:close/>
                <a:moveTo>
                  <a:pt x="285750" y="47625"/>
                </a:moveTo>
                <a:cubicBezTo>
                  <a:pt x="180540" y="47625"/>
                  <a:pt x="95250" y="132915"/>
                  <a:pt x="95250" y="238125"/>
                </a:cubicBezTo>
                <a:cubicBezTo>
                  <a:pt x="95250" y="343336"/>
                  <a:pt x="180540" y="428625"/>
                  <a:pt x="285750" y="428625"/>
                </a:cubicBezTo>
                <a:cubicBezTo>
                  <a:pt x="390961" y="428625"/>
                  <a:pt x="476250" y="343336"/>
                  <a:pt x="476250" y="238125"/>
                </a:cubicBezTo>
                <a:cubicBezTo>
                  <a:pt x="476250" y="132915"/>
                  <a:pt x="390961" y="47625"/>
                  <a:pt x="285750" y="47625"/>
                </a:cubicBezTo>
                <a:close/>
                <a:moveTo>
                  <a:pt x="533400" y="38100"/>
                </a:moveTo>
                <a:lnTo>
                  <a:pt x="552450" y="38100"/>
                </a:lnTo>
                <a:lnTo>
                  <a:pt x="552450" y="57150"/>
                </a:lnTo>
                <a:lnTo>
                  <a:pt x="533400" y="57150"/>
                </a:lnTo>
                <a:close/>
                <a:moveTo>
                  <a:pt x="19050" y="38100"/>
                </a:moveTo>
                <a:lnTo>
                  <a:pt x="38100" y="38100"/>
                </a:lnTo>
                <a:lnTo>
                  <a:pt x="38100" y="57150"/>
                </a:lnTo>
                <a:lnTo>
                  <a:pt x="19050" y="57150"/>
                </a:lnTo>
                <a:close/>
                <a:moveTo>
                  <a:pt x="552450" y="19050"/>
                </a:moveTo>
                <a:lnTo>
                  <a:pt x="571500" y="19050"/>
                </a:lnTo>
                <a:lnTo>
                  <a:pt x="571500" y="38100"/>
                </a:lnTo>
                <a:lnTo>
                  <a:pt x="552450" y="38100"/>
                </a:lnTo>
                <a:close/>
                <a:moveTo>
                  <a:pt x="514350" y="19050"/>
                </a:moveTo>
                <a:lnTo>
                  <a:pt x="533400" y="19050"/>
                </a:lnTo>
                <a:lnTo>
                  <a:pt x="533400" y="38100"/>
                </a:lnTo>
                <a:lnTo>
                  <a:pt x="514350" y="38100"/>
                </a:lnTo>
                <a:close/>
                <a:moveTo>
                  <a:pt x="38100" y="19050"/>
                </a:moveTo>
                <a:lnTo>
                  <a:pt x="57150" y="19050"/>
                </a:lnTo>
                <a:lnTo>
                  <a:pt x="57150" y="38100"/>
                </a:lnTo>
                <a:lnTo>
                  <a:pt x="38100" y="38100"/>
                </a:lnTo>
                <a:close/>
                <a:moveTo>
                  <a:pt x="0" y="19050"/>
                </a:moveTo>
                <a:lnTo>
                  <a:pt x="19050" y="19050"/>
                </a:lnTo>
                <a:lnTo>
                  <a:pt x="19050" y="38100"/>
                </a:lnTo>
                <a:lnTo>
                  <a:pt x="0" y="38100"/>
                </a:lnTo>
                <a:close/>
                <a:moveTo>
                  <a:pt x="274369" y="9820"/>
                </a:moveTo>
                <a:cubicBezTo>
                  <a:pt x="380559" y="4417"/>
                  <a:pt x="479474" y="74069"/>
                  <a:pt x="507091" y="181032"/>
                </a:cubicBezTo>
                <a:cubicBezTo>
                  <a:pt x="538654" y="303275"/>
                  <a:pt x="465143" y="427960"/>
                  <a:pt x="342900" y="459523"/>
                </a:cubicBezTo>
                <a:lnTo>
                  <a:pt x="342900" y="504825"/>
                </a:lnTo>
                <a:lnTo>
                  <a:pt x="228600" y="504825"/>
                </a:lnTo>
                <a:lnTo>
                  <a:pt x="228600" y="459523"/>
                </a:lnTo>
                <a:cubicBezTo>
                  <a:pt x="148079" y="438733"/>
                  <a:pt x="85200" y="375854"/>
                  <a:pt x="64409" y="295332"/>
                </a:cubicBezTo>
                <a:cubicBezTo>
                  <a:pt x="32846" y="173089"/>
                  <a:pt x="106357" y="48404"/>
                  <a:pt x="228600" y="16841"/>
                </a:cubicBezTo>
                <a:cubicBezTo>
                  <a:pt x="243881" y="12896"/>
                  <a:pt x="259199" y="10592"/>
                  <a:pt x="274369" y="9820"/>
                </a:cubicBezTo>
                <a:close/>
                <a:moveTo>
                  <a:pt x="533400" y="0"/>
                </a:moveTo>
                <a:lnTo>
                  <a:pt x="552450" y="0"/>
                </a:lnTo>
                <a:lnTo>
                  <a:pt x="552450" y="19050"/>
                </a:lnTo>
                <a:lnTo>
                  <a:pt x="533400" y="19050"/>
                </a:lnTo>
                <a:close/>
                <a:moveTo>
                  <a:pt x="19050" y="0"/>
                </a:moveTo>
                <a:lnTo>
                  <a:pt x="38100" y="0"/>
                </a:lnTo>
                <a:lnTo>
                  <a:pt x="38100" y="19050"/>
                </a:lnTo>
                <a:lnTo>
                  <a:pt x="19050" y="19050"/>
                </a:lnTo>
                <a:close/>
              </a:path>
            </a:pathLst>
          </a:custGeom>
          <a:solidFill>
            <a:schemeClr val="bg1"/>
          </a:solidFill>
          <a:ln w="9525" cap="flat">
            <a:noFill/>
            <a:prstDash val="solid"/>
            <a:miter/>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Ubuntu"/>
              <a:ea typeface="+mn-ea"/>
              <a:cs typeface="+mn-cs"/>
            </a:endParaRPr>
          </a:p>
        </p:txBody>
      </p:sp>
    </p:spTree>
    <p:extLst>
      <p:ext uri="{BB962C8B-B14F-4D97-AF65-F5344CB8AC3E}">
        <p14:creationId xmlns:p14="http://schemas.microsoft.com/office/powerpoint/2010/main" val="3220351107"/>
      </p:ext>
    </p:extLst>
  </p:cSld>
  <p:clrMapOvr>
    <a:masterClrMapping/>
  </p:clrMapOvr>
  <p:extLst>
    <p:ext uri="{6950BFC3-D8DA-4A85-94F7-54DA5524770B}">
      <p188:commentRel xmlns:p188="http://schemas.microsoft.com/office/powerpoint/2018/8/main" r:id="rId3"/>
    </p:ext>
  </p:extLs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05F8874-1D5A-C06C-DFF4-4A95548D4938}"/>
              </a:ext>
            </a:extLst>
          </p:cNvPr>
          <p:cNvSpPr>
            <a:spLocks noGrp="1"/>
          </p:cNvSpPr>
          <p:nvPr>
            <p:ph type="title"/>
          </p:nvPr>
        </p:nvSpPr>
        <p:spPr/>
        <p:txBody>
          <a:bodyPr>
            <a:normAutofit/>
          </a:bodyPr>
          <a:lstStyle/>
          <a:p>
            <a:r>
              <a:rPr lang="en-GB" sz="2300">
                <a:latin typeface="Arial" panose="020B0604020202020204" pitchFamily="34" charset="0"/>
                <a:cs typeface="Arial" panose="020B0604020202020204" pitchFamily="34" charset="0"/>
              </a:rPr>
              <a:t>Two other workstreams concluded in Phase 3, with plans to progress each topic within existing and wider work packages</a:t>
            </a:r>
          </a:p>
        </p:txBody>
      </p:sp>
      <p:sp>
        <p:nvSpPr>
          <p:cNvPr id="2" name="Rectangle 1">
            <a:extLst>
              <a:ext uri="{FF2B5EF4-FFF2-40B4-BE49-F238E27FC236}">
                <a16:creationId xmlns:a16="http://schemas.microsoft.com/office/drawing/2014/main" id="{8EFD4D96-AEBF-5A98-F689-81FC9C5CA478}"/>
              </a:ext>
            </a:extLst>
          </p:cNvPr>
          <p:cNvSpPr/>
          <p:nvPr/>
        </p:nvSpPr>
        <p:spPr>
          <a:xfrm>
            <a:off x="407988" y="1638874"/>
            <a:ext cx="5487987" cy="4885751"/>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1" indent="0" algn="l" defTabSz="914400" rtl="0" eaLnBrk="0" fontAlgn="base" latinLnBrk="0" hangingPunct="0">
              <a:lnSpc>
                <a:spcPct val="100000"/>
              </a:lnSpc>
              <a:spcBef>
                <a:spcPts val="300"/>
              </a:spcBef>
              <a:spcAft>
                <a:spcPct val="0"/>
              </a:spcAft>
              <a:buClr>
                <a:srgbClr val="0070AD"/>
              </a:buClr>
              <a:buSzTx/>
              <a:buFontTx/>
              <a:buNone/>
              <a:tabLst>
                <a:tab pos="180975" algn="l"/>
              </a:tabLst>
              <a:defRPr/>
            </a:pPr>
            <a:r>
              <a:rPr kumimoji="0" lang="en-US" sz="13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What was this workstream for?</a:t>
            </a:r>
          </a:p>
          <a:p>
            <a:pPr marL="0" marR="0" lvl="1" indent="0" algn="l" defTabSz="914400" rtl="0" eaLnBrk="0" fontAlgn="base" latinLnBrk="0" hangingPunct="0">
              <a:lnSpc>
                <a:spcPct val="100000"/>
              </a:lnSpc>
              <a:spcBef>
                <a:spcPts val="300"/>
              </a:spcBef>
              <a:spcAft>
                <a:spcPct val="0"/>
              </a:spcAft>
              <a:buClr>
                <a:srgbClr val="0070AD"/>
              </a:buClr>
              <a:buSzTx/>
              <a:buFontTx/>
              <a:buNone/>
              <a:tabLst>
                <a:tab pos="180975" algn="l"/>
              </a:tabLst>
              <a:defRPr/>
            </a:pPr>
            <a:r>
              <a:rPr kumimoji="0" lang="en-US" sz="1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Participants in previous trials reported difficulty in integrating with the Wider Access API during trial setup. This workstream focused on delivering improvements in three areas:</a:t>
            </a:r>
          </a:p>
          <a:p>
            <a:pPr marL="171450" marR="0" lvl="1" indent="-171450" algn="l" defTabSz="914400" rtl="0" eaLnBrk="0" fontAlgn="base" latinLnBrk="0" hangingPunct="0">
              <a:lnSpc>
                <a:spcPct val="100000"/>
              </a:lnSpc>
              <a:spcBef>
                <a:spcPts val="300"/>
              </a:spcBef>
              <a:spcAft>
                <a:spcPct val="0"/>
              </a:spcAft>
              <a:buClr>
                <a:srgbClr val="0070AD"/>
              </a:buClr>
              <a:buSzTx/>
              <a:buFont typeface="Arial" panose="020B0604020202020204" pitchFamily="34" charset="0"/>
              <a:buChar char="•"/>
              <a:tabLst>
                <a:tab pos="180975" algn="l"/>
              </a:tabLst>
              <a:defRPr/>
            </a:pPr>
            <a:r>
              <a:rPr kumimoji="0" lang="en-US" sz="1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API documentation</a:t>
            </a:r>
          </a:p>
          <a:p>
            <a:pPr marL="171450" marR="0" lvl="1" indent="-171450" algn="l" defTabSz="914400" rtl="0" eaLnBrk="0" fontAlgn="base" latinLnBrk="0" hangingPunct="0">
              <a:lnSpc>
                <a:spcPct val="100000"/>
              </a:lnSpc>
              <a:spcBef>
                <a:spcPts val="300"/>
              </a:spcBef>
              <a:spcAft>
                <a:spcPct val="0"/>
              </a:spcAft>
              <a:buClr>
                <a:srgbClr val="0070AD"/>
              </a:buClr>
              <a:buSzTx/>
              <a:buFont typeface="Arial" panose="020B0604020202020204" pitchFamily="34" charset="0"/>
              <a:buChar char="•"/>
              <a:tabLst>
                <a:tab pos="180975" algn="l"/>
              </a:tabLst>
              <a:defRPr/>
            </a:pPr>
            <a:r>
              <a:rPr kumimoji="0" lang="en-US" sz="1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Onboarding &amp; support process</a:t>
            </a:r>
          </a:p>
          <a:p>
            <a:pPr marL="171450" marR="0" lvl="1" indent="-171450" algn="l" defTabSz="914400" rtl="0" eaLnBrk="0" fontAlgn="base" latinLnBrk="0" hangingPunct="0">
              <a:lnSpc>
                <a:spcPct val="100000"/>
              </a:lnSpc>
              <a:spcBef>
                <a:spcPts val="300"/>
              </a:spcBef>
              <a:spcAft>
                <a:spcPct val="0"/>
              </a:spcAft>
              <a:buClr>
                <a:srgbClr val="0070AD"/>
              </a:buClr>
              <a:buSzTx/>
              <a:buFont typeface="Arial" panose="020B0604020202020204" pitchFamily="34" charset="0"/>
              <a:buChar char="•"/>
              <a:tabLst>
                <a:tab pos="180975" algn="l"/>
              </a:tabLst>
              <a:defRPr/>
            </a:pPr>
            <a:r>
              <a:rPr kumimoji="0" lang="en-US" sz="1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Tools to enable integration</a:t>
            </a:r>
          </a:p>
          <a:p>
            <a:pPr marL="171450" marR="0" lvl="1" indent="-171450" algn="l" defTabSz="914400" rtl="0" eaLnBrk="0" fontAlgn="base" latinLnBrk="0" hangingPunct="0">
              <a:lnSpc>
                <a:spcPct val="100000"/>
              </a:lnSpc>
              <a:spcBef>
                <a:spcPts val="300"/>
              </a:spcBef>
              <a:spcAft>
                <a:spcPct val="0"/>
              </a:spcAft>
              <a:buClr>
                <a:srgbClr val="0070AD"/>
              </a:buClr>
              <a:buSzTx/>
              <a:buFont typeface="Arial" panose="020B0604020202020204" pitchFamily="34" charset="0"/>
              <a:buChar char="•"/>
              <a:tabLst>
                <a:tab pos="180975" algn="l"/>
              </a:tabLst>
              <a:defRPr/>
            </a:pPr>
            <a:endParaRPr kumimoji="0" lang="en-US" sz="1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1" indent="0" algn="l" defTabSz="914400" rtl="0" eaLnBrk="0" fontAlgn="base" latinLnBrk="0" hangingPunct="0">
              <a:lnSpc>
                <a:spcPct val="100000"/>
              </a:lnSpc>
              <a:spcBef>
                <a:spcPts val="300"/>
              </a:spcBef>
              <a:spcAft>
                <a:spcPct val="0"/>
              </a:spcAft>
              <a:buClr>
                <a:srgbClr val="0070AD"/>
              </a:buClr>
              <a:buSzTx/>
              <a:buFontTx/>
              <a:buNone/>
              <a:tabLst>
                <a:tab pos="180975" algn="l"/>
              </a:tabLst>
              <a:defRPr/>
            </a:pPr>
            <a:r>
              <a:rPr kumimoji="0" lang="en-US" sz="13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What was achieved in Phase 3?</a:t>
            </a:r>
          </a:p>
          <a:p>
            <a:pPr marL="171450" marR="0" lvl="1" indent="-171450" algn="l" defTabSz="914400" rtl="0" eaLnBrk="0" fontAlgn="base" latinLnBrk="0" hangingPunct="0">
              <a:lnSpc>
                <a:spcPct val="100000"/>
              </a:lnSpc>
              <a:spcBef>
                <a:spcPts val="300"/>
              </a:spcBef>
              <a:spcAft>
                <a:spcPct val="0"/>
              </a:spcAft>
              <a:buClr>
                <a:srgbClr val="0070AD"/>
              </a:buClr>
              <a:buSzTx/>
              <a:buFont typeface="Arial" panose="020B0604020202020204" pitchFamily="34" charset="0"/>
              <a:buChar char="•"/>
              <a:tabLst>
                <a:tab pos="180975" algn="l"/>
              </a:tabLst>
              <a:defRPr/>
            </a:pPr>
            <a:r>
              <a:rPr kumimoji="0" lang="en-US" sz="1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Detailed evaluation of issues with the Wider Access API</a:t>
            </a:r>
          </a:p>
          <a:p>
            <a:pPr marL="171450" marR="0" lvl="1" indent="-171450" algn="l" defTabSz="914400" rtl="0" eaLnBrk="0" fontAlgn="base" latinLnBrk="0" hangingPunct="0">
              <a:lnSpc>
                <a:spcPct val="100000"/>
              </a:lnSpc>
              <a:spcBef>
                <a:spcPts val="300"/>
              </a:spcBef>
              <a:spcAft>
                <a:spcPct val="0"/>
              </a:spcAft>
              <a:buClr>
                <a:srgbClr val="0070AD"/>
              </a:buClr>
              <a:buSzTx/>
              <a:buFont typeface="Arial" panose="020B0604020202020204" pitchFamily="34" charset="0"/>
              <a:buChar char="•"/>
              <a:tabLst>
                <a:tab pos="180975" algn="l"/>
              </a:tabLst>
              <a:defRPr/>
            </a:pPr>
            <a:r>
              <a:rPr kumimoji="0" lang="en-US" sz="1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Collected user feedback from trial participants</a:t>
            </a:r>
          </a:p>
          <a:p>
            <a:pPr marL="0" marR="0" lvl="1" indent="0" algn="l" defTabSz="914400" rtl="0" eaLnBrk="0" fontAlgn="base" latinLnBrk="0" hangingPunct="0">
              <a:lnSpc>
                <a:spcPct val="100000"/>
              </a:lnSpc>
              <a:spcBef>
                <a:spcPts val="300"/>
              </a:spcBef>
              <a:spcAft>
                <a:spcPct val="0"/>
              </a:spcAft>
              <a:buClr>
                <a:srgbClr val="0070AD"/>
              </a:buClr>
              <a:buSzTx/>
              <a:buFontTx/>
              <a:buNone/>
              <a:tabLst>
                <a:tab pos="180975" algn="l"/>
              </a:tabLst>
              <a:defRPr/>
            </a:pPr>
            <a:endParaRPr kumimoji="0" lang="en-US" sz="1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1" indent="0" algn="l" defTabSz="914400" rtl="0" eaLnBrk="0" fontAlgn="base" latinLnBrk="0" hangingPunct="0">
              <a:lnSpc>
                <a:spcPct val="100000"/>
              </a:lnSpc>
              <a:spcBef>
                <a:spcPts val="300"/>
              </a:spcBef>
              <a:spcAft>
                <a:spcPct val="0"/>
              </a:spcAft>
              <a:buClr>
                <a:srgbClr val="0070AD"/>
              </a:buClr>
              <a:buSzTx/>
              <a:buFontTx/>
              <a:buNone/>
              <a:tabLst>
                <a:tab pos="180975" algn="l"/>
              </a:tabLst>
              <a:defRPr/>
            </a:pPr>
            <a:r>
              <a:rPr kumimoji="0" lang="en-US" sz="13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Why was it paused?</a:t>
            </a:r>
          </a:p>
          <a:p>
            <a:pPr marL="0" marR="0" lvl="1" indent="0" algn="l" defTabSz="914400" rtl="0" eaLnBrk="0" fontAlgn="base" latinLnBrk="0" hangingPunct="0">
              <a:lnSpc>
                <a:spcPct val="100000"/>
              </a:lnSpc>
              <a:spcBef>
                <a:spcPts val="300"/>
              </a:spcBef>
              <a:spcAft>
                <a:spcPct val="0"/>
              </a:spcAft>
              <a:buClr>
                <a:srgbClr val="0070AD"/>
              </a:buClr>
              <a:buSzTx/>
              <a:buFontTx/>
              <a:buNone/>
              <a:tabLst>
                <a:tab pos="180975" algn="l"/>
              </a:tabLst>
              <a:defRPr/>
            </a:pPr>
            <a:r>
              <a:rPr kumimoji="0" lang="en-US" sz="1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It is suggested that a broad improvement initiative is required for the Wider Access API. The scope of REVEAL is focused on improving trial-specific processes and systems; since the Wider Access API is relevant across the ESO, the REVEAL team recommended that the  ESO evaluate the Wider Access API outside of Innovation and REVEAL</a:t>
            </a:r>
          </a:p>
          <a:p>
            <a:pPr marL="0" marR="0" lvl="1" indent="0" algn="l" defTabSz="914400" rtl="0" eaLnBrk="0" fontAlgn="base" latinLnBrk="0" hangingPunct="0">
              <a:lnSpc>
                <a:spcPct val="100000"/>
              </a:lnSpc>
              <a:spcBef>
                <a:spcPts val="300"/>
              </a:spcBef>
              <a:spcAft>
                <a:spcPct val="0"/>
              </a:spcAft>
              <a:buClr>
                <a:srgbClr val="0070AD"/>
              </a:buClr>
              <a:buSzTx/>
              <a:buFontTx/>
              <a:buNone/>
              <a:tabLst>
                <a:tab pos="180975" algn="l"/>
              </a:tabLst>
              <a:defRPr/>
            </a:pPr>
            <a:endParaRPr kumimoji="0" lang="en-US" sz="1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1" indent="0" algn="l" defTabSz="914400" rtl="0" eaLnBrk="0" fontAlgn="base" latinLnBrk="0" hangingPunct="0">
              <a:lnSpc>
                <a:spcPct val="100000"/>
              </a:lnSpc>
              <a:spcBef>
                <a:spcPts val="300"/>
              </a:spcBef>
              <a:spcAft>
                <a:spcPct val="0"/>
              </a:spcAft>
              <a:buClr>
                <a:srgbClr val="0070AD"/>
              </a:buClr>
              <a:buSzTx/>
              <a:buFontTx/>
              <a:buNone/>
              <a:tabLst>
                <a:tab pos="180975" algn="l"/>
              </a:tabLst>
              <a:defRPr/>
            </a:pPr>
            <a:r>
              <a:rPr kumimoji="0" lang="en-US" sz="1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REVEAL team have published a closing report </a:t>
            </a:r>
            <a:r>
              <a:rPr kumimoji="0" lang="en-US" sz="13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summarising</a:t>
            </a:r>
            <a:r>
              <a:rPr kumimoji="0" lang="en-US" sz="1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progress on this workstream in Phase 3, including recommended next steps and identified quick-win solutions</a:t>
            </a:r>
          </a:p>
          <a:p>
            <a:pPr marL="171450" marR="0" lvl="1" indent="-171450" algn="l" defTabSz="914400" rtl="0" eaLnBrk="0" fontAlgn="base" latinLnBrk="0" hangingPunct="0">
              <a:lnSpc>
                <a:spcPct val="100000"/>
              </a:lnSpc>
              <a:spcBef>
                <a:spcPts val="300"/>
              </a:spcBef>
              <a:spcAft>
                <a:spcPct val="0"/>
              </a:spcAft>
              <a:buClr>
                <a:srgbClr val="0070AD"/>
              </a:buClr>
              <a:buSzTx/>
              <a:buFont typeface="Arial" panose="020B0604020202020204" pitchFamily="34" charset="0"/>
              <a:buChar char="•"/>
              <a:tabLst>
                <a:tab pos="180975" algn="l"/>
              </a:tabLst>
              <a:defRPr/>
            </a:pPr>
            <a:endParaRPr kumimoji="0" lang="en-US" sz="1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Rectangle 2">
            <a:extLst>
              <a:ext uri="{FF2B5EF4-FFF2-40B4-BE49-F238E27FC236}">
                <a16:creationId xmlns:a16="http://schemas.microsoft.com/office/drawing/2014/main" id="{BED00746-C6A7-FB04-6E0E-ACA0A887875C}"/>
              </a:ext>
            </a:extLst>
          </p:cNvPr>
          <p:cNvSpPr/>
          <p:nvPr/>
        </p:nvSpPr>
        <p:spPr>
          <a:xfrm>
            <a:off x="6296026" y="1638873"/>
            <a:ext cx="5487986" cy="4550304"/>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1" indent="0" algn="l" defTabSz="914400" rtl="0" eaLnBrk="0" fontAlgn="base" latinLnBrk="0" hangingPunct="0">
              <a:lnSpc>
                <a:spcPct val="100000"/>
              </a:lnSpc>
              <a:spcBef>
                <a:spcPts val="300"/>
              </a:spcBef>
              <a:spcAft>
                <a:spcPct val="0"/>
              </a:spcAft>
              <a:buClr>
                <a:srgbClr val="0070AD"/>
              </a:buClr>
              <a:buSzTx/>
              <a:buFontTx/>
              <a:buNone/>
              <a:tabLst>
                <a:tab pos="180975" algn="l"/>
              </a:tabLst>
              <a:defRPr/>
            </a:pPr>
            <a:r>
              <a:rPr kumimoji="0" lang="en-GB" sz="13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What is it about?</a:t>
            </a:r>
          </a:p>
          <a:p>
            <a:pPr marL="171450" marR="0" lvl="1" indent="-171450" algn="l" defTabSz="914400" rtl="0" eaLnBrk="0" fontAlgn="base" latinLnBrk="0" hangingPunct="0">
              <a:lnSpc>
                <a:spcPct val="100000"/>
              </a:lnSpc>
              <a:spcBef>
                <a:spcPts val="300"/>
              </a:spcBef>
              <a:spcAft>
                <a:spcPct val="0"/>
              </a:spcAft>
              <a:buClr>
                <a:srgbClr val="0070AD"/>
              </a:buClr>
              <a:buSzTx/>
              <a:buFont typeface="Arial" panose="020B0604020202020204" pitchFamily="34" charset="0"/>
              <a:buChar char="•"/>
              <a:tabLst>
                <a:tab pos="180975" algn="l"/>
              </a:tabLst>
              <a:defRPr/>
            </a:pPr>
            <a:r>
              <a:rPr kumimoji="0" lang="en-GB" sz="1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Trials are commissioned to evaluate the functional, operational or commercial viability of a new capability (service or tool)</a:t>
            </a:r>
          </a:p>
          <a:p>
            <a:pPr marL="171450" marR="0" lvl="1" indent="-171450" algn="l" defTabSz="914400" rtl="0" eaLnBrk="0" fontAlgn="base" latinLnBrk="0" hangingPunct="0">
              <a:lnSpc>
                <a:spcPct val="100000"/>
              </a:lnSpc>
              <a:spcBef>
                <a:spcPts val="300"/>
              </a:spcBef>
              <a:spcAft>
                <a:spcPct val="0"/>
              </a:spcAft>
              <a:buClr>
                <a:srgbClr val="0070AD"/>
              </a:buClr>
              <a:buSzTx/>
              <a:buFont typeface="Arial" panose="020B0604020202020204" pitchFamily="34" charset="0"/>
              <a:buChar char="•"/>
              <a:tabLst>
                <a:tab pos="180975" algn="l"/>
              </a:tabLst>
              <a:defRPr/>
            </a:pPr>
            <a:r>
              <a:rPr kumimoji="0" lang="en-GB" sz="1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 past trials, manual comparisons between the ‘live system’ (i.e. Balancing Mechanism) and capability under trial have been conducted</a:t>
            </a:r>
          </a:p>
          <a:p>
            <a:pPr marL="171450" marR="0" lvl="1" indent="-171450" algn="l" defTabSz="914400" rtl="0" eaLnBrk="0" fontAlgn="base" latinLnBrk="0" hangingPunct="0">
              <a:lnSpc>
                <a:spcPct val="100000"/>
              </a:lnSpc>
              <a:spcBef>
                <a:spcPts val="300"/>
              </a:spcBef>
              <a:spcAft>
                <a:spcPct val="0"/>
              </a:spcAft>
              <a:buClr>
                <a:srgbClr val="0070AD"/>
              </a:buClr>
              <a:buSzTx/>
              <a:buFont typeface="Arial" panose="020B0604020202020204" pitchFamily="34" charset="0"/>
              <a:buChar char="•"/>
              <a:tabLst>
                <a:tab pos="180975" algn="l"/>
              </a:tabLst>
              <a:defRPr/>
            </a:pPr>
            <a:r>
              <a:rPr kumimoji="0" lang="en-GB" sz="1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 order to make trials in the Live Trial Environment effective, users need the ability to compare trialled capabilities with realistic live market and system conditions</a:t>
            </a:r>
          </a:p>
          <a:p>
            <a:pPr marL="171450" marR="0" lvl="1" indent="-171450" algn="l" defTabSz="914400" rtl="0" eaLnBrk="0" fontAlgn="base" latinLnBrk="0" hangingPunct="0">
              <a:lnSpc>
                <a:spcPct val="100000"/>
              </a:lnSpc>
              <a:spcBef>
                <a:spcPts val="300"/>
              </a:spcBef>
              <a:spcAft>
                <a:spcPct val="0"/>
              </a:spcAft>
              <a:buClr>
                <a:srgbClr val="0070AD"/>
              </a:buClr>
              <a:buSzTx/>
              <a:buFont typeface="Arial" panose="020B0604020202020204" pitchFamily="34" charset="0"/>
              <a:buChar char="•"/>
              <a:tabLst>
                <a:tab pos="180975" algn="l"/>
              </a:tabLst>
              <a:defRPr/>
            </a:pPr>
            <a:r>
              <a:rPr kumimoji="0" lang="en-GB" sz="1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 Phase 3, Trial Conditions and Scenarios was the workstream where required data and user interfaces were identified and scoped, in order to enable operational and commercial evaluation of trialled capabilities</a:t>
            </a:r>
          </a:p>
          <a:p>
            <a:pPr marL="171450" marR="0" lvl="1" indent="-171450" algn="l" defTabSz="914400" rtl="0" eaLnBrk="0" fontAlgn="base" latinLnBrk="0" hangingPunct="0">
              <a:lnSpc>
                <a:spcPct val="100000"/>
              </a:lnSpc>
              <a:spcBef>
                <a:spcPts val="300"/>
              </a:spcBef>
              <a:spcAft>
                <a:spcPct val="0"/>
              </a:spcAft>
              <a:buClr>
                <a:srgbClr val="0070AD"/>
              </a:buClr>
              <a:buSzTx/>
              <a:buFont typeface="Arial" panose="020B0604020202020204" pitchFamily="34" charset="0"/>
              <a:buChar char="•"/>
              <a:tabLst>
                <a:tab pos="180975" algn="l"/>
              </a:tabLst>
              <a:defRPr/>
            </a:pPr>
            <a:endParaRPr kumimoji="0" lang="en-GB" sz="1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1" indent="0" algn="l" defTabSz="914400" rtl="0" eaLnBrk="0" fontAlgn="base" latinLnBrk="0" hangingPunct="0">
              <a:lnSpc>
                <a:spcPct val="100000"/>
              </a:lnSpc>
              <a:spcBef>
                <a:spcPts val="300"/>
              </a:spcBef>
              <a:spcAft>
                <a:spcPct val="0"/>
              </a:spcAft>
              <a:buClr>
                <a:srgbClr val="0070AD"/>
              </a:buClr>
              <a:buSzTx/>
              <a:buFontTx/>
              <a:buNone/>
              <a:tabLst>
                <a:tab pos="180975" algn="l"/>
              </a:tabLst>
              <a:defRPr/>
            </a:pPr>
            <a:r>
              <a:rPr kumimoji="0" lang="en-GB" sz="13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What are the next steps for this workstream?</a:t>
            </a:r>
          </a:p>
          <a:p>
            <a:pPr marL="171450" marR="0" lvl="1" indent="-171450" algn="l" defTabSz="914400" rtl="0" eaLnBrk="0" fontAlgn="base" latinLnBrk="0" hangingPunct="0">
              <a:lnSpc>
                <a:spcPct val="100000"/>
              </a:lnSpc>
              <a:spcBef>
                <a:spcPts val="300"/>
              </a:spcBef>
              <a:spcAft>
                <a:spcPct val="0"/>
              </a:spcAft>
              <a:buClr>
                <a:srgbClr val="0070AD"/>
              </a:buClr>
              <a:buSzTx/>
              <a:buFont typeface="Arial" panose="020B0604020202020204" pitchFamily="34" charset="0"/>
              <a:buChar char="•"/>
              <a:tabLst>
                <a:tab pos="180975" algn="l"/>
              </a:tabLst>
              <a:defRPr/>
            </a:pPr>
            <a:r>
              <a:rPr kumimoji="0" lang="en-GB" sz="1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data inputs and user interfaces scoped as part of Phase 3 will be implemented as part of the Live Trial Environment in the MVP and later releases</a:t>
            </a:r>
          </a:p>
          <a:p>
            <a:pPr marL="171450" marR="0" lvl="1" indent="-171450" algn="l" defTabSz="914400" rtl="0" eaLnBrk="0" fontAlgn="base" latinLnBrk="0" hangingPunct="0">
              <a:lnSpc>
                <a:spcPct val="100000"/>
              </a:lnSpc>
              <a:spcBef>
                <a:spcPts val="300"/>
              </a:spcBef>
              <a:spcAft>
                <a:spcPct val="0"/>
              </a:spcAft>
              <a:buClr>
                <a:srgbClr val="0070AD"/>
              </a:buClr>
              <a:buSzTx/>
              <a:buFont typeface="Arial" panose="020B0604020202020204" pitchFamily="34" charset="0"/>
              <a:buChar char="•"/>
              <a:tabLst>
                <a:tab pos="180975" algn="l"/>
              </a:tabLst>
              <a:defRPr/>
            </a:pPr>
            <a:r>
              <a:rPr kumimoji="0" lang="en-GB" sz="1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work has now been combined with the Live Trial Environment work in Phase 4 to simplify dependency management and roadmap planning</a:t>
            </a:r>
          </a:p>
        </p:txBody>
      </p:sp>
      <p:cxnSp>
        <p:nvCxnSpPr>
          <p:cNvPr id="6" name="Straight Connector 5">
            <a:extLst>
              <a:ext uri="{FF2B5EF4-FFF2-40B4-BE49-F238E27FC236}">
                <a16:creationId xmlns:a16="http://schemas.microsoft.com/office/drawing/2014/main" id="{6207D9B1-B5AA-CE1B-5670-BE472DC9FC91}"/>
              </a:ext>
            </a:extLst>
          </p:cNvPr>
          <p:cNvCxnSpPr>
            <a:cxnSpLocks/>
          </p:cNvCxnSpPr>
          <p:nvPr/>
        </p:nvCxnSpPr>
        <p:spPr>
          <a:xfrm>
            <a:off x="6096000" y="962025"/>
            <a:ext cx="0" cy="556260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3ECF9DFB-65B7-3466-D922-F2ADF0AF3A42}"/>
              </a:ext>
            </a:extLst>
          </p:cNvPr>
          <p:cNvSpPr txBox="1"/>
          <p:nvPr/>
        </p:nvSpPr>
        <p:spPr>
          <a:xfrm>
            <a:off x="344489" y="1054100"/>
            <a:ext cx="5551486" cy="584775"/>
          </a:xfrm>
          <a:prstGeom prst="rect">
            <a:avLst/>
          </a:prstGeom>
          <a:noFill/>
        </p:spPr>
        <p:txBody>
          <a:bodyPr wrap="square">
            <a:spAutoFit/>
          </a:bodyPr>
          <a:lstStyle/>
          <a:p>
            <a:pPr marL="0" marR="0" lvl="0" indent="0" algn="l" defTabSz="554478"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C000"/>
                </a:solidFill>
                <a:effectLst/>
                <a:uLnTx/>
                <a:uFillTx/>
                <a:latin typeface="HelveticaNeueLT Pro 55 Roman" panose="020B0604020202020204"/>
                <a:ea typeface="+mn-ea"/>
                <a:cs typeface="+mn-cs"/>
              </a:rPr>
              <a:t>API &amp; System Integration </a:t>
            </a:r>
            <a:r>
              <a:rPr kumimoji="0" lang="en-GB" sz="1600" b="0" i="0" u="none" strike="noStrike" kern="1200" cap="none" spc="0" normalizeH="0" baseline="0" noProof="0">
                <a:ln>
                  <a:noFill/>
                </a:ln>
                <a:solidFill>
                  <a:prstClr val="black"/>
                </a:solidFill>
                <a:effectLst/>
                <a:uLnTx/>
                <a:uFillTx/>
                <a:latin typeface="HelveticaNeueLT Pro 55 Roman" panose="020B0604020202020204"/>
                <a:ea typeface="+mn-ea"/>
                <a:cs typeface="+mn-cs"/>
              </a:rPr>
              <a:t>identified short and long term improvements to the Wider Access API</a:t>
            </a:r>
          </a:p>
        </p:txBody>
      </p:sp>
      <p:sp>
        <p:nvSpPr>
          <p:cNvPr id="9" name="TextBox 8">
            <a:extLst>
              <a:ext uri="{FF2B5EF4-FFF2-40B4-BE49-F238E27FC236}">
                <a16:creationId xmlns:a16="http://schemas.microsoft.com/office/drawing/2014/main" id="{4CD0B2BF-5CA0-BF9A-F9BD-5882E537BF96}"/>
              </a:ext>
            </a:extLst>
          </p:cNvPr>
          <p:cNvSpPr txBox="1"/>
          <p:nvPr/>
        </p:nvSpPr>
        <p:spPr>
          <a:xfrm>
            <a:off x="6296026" y="1054099"/>
            <a:ext cx="5551486" cy="584775"/>
          </a:xfrm>
          <a:prstGeom prst="rect">
            <a:avLst/>
          </a:prstGeom>
          <a:noFill/>
        </p:spPr>
        <p:txBody>
          <a:bodyPr wrap="square">
            <a:spAutoFit/>
          </a:bodyPr>
          <a:lstStyle/>
          <a:p>
            <a:pPr marL="0" marR="0" lvl="0" indent="0" algn="l" defTabSz="554478"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C000"/>
                </a:solidFill>
                <a:effectLst/>
                <a:uLnTx/>
                <a:uFillTx/>
                <a:latin typeface="HelveticaNeueLT Pro 55 Roman" panose="020B0604020202020204"/>
                <a:ea typeface="+mn-ea"/>
                <a:cs typeface="+mn-cs"/>
              </a:rPr>
              <a:t>Trial Conditions and Scenarios </a:t>
            </a:r>
            <a:r>
              <a:rPr kumimoji="0" lang="en-GB" sz="1600" b="0" i="0" u="none" strike="noStrike" kern="1200" cap="none" spc="0" normalizeH="0" baseline="0" noProof="0">
                <a:ln>
                  <a:noFill/>
                </a:ln>
                <a:solidFill>
                  <a:prstClr val="black"/>
                </a:solidFill>
                <a:effectLst/>
                <a:uLnTx/>
                <a:uFillTx/>
                <a:latin typeface="HelveticaNeueLT Pro 55 Roman" panose="020B0604020202020204"/>
                <a:ea typeface="+mn-ea"/>
                <a:cs typeface="+mn-cs"/>
              </a:rPr>
              <a:t>can form part of the latter releases of the Live Trial Environment</a:t>
            </a:r>
          </a:p>
        </p:txBody>
      </p:sp>
    </p:spTree>
    <p:extLst>
      <p:ext uri="{BB962C8B-B14F-4D97-AF65-F5344CB8AC3E}">
        <p14:creationId xmlns:p14="http://schemas.microsoft.com/office/powerpoint/2010/main" val="3574671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Rounded Corners 29">
            <a:extLst>
              <a:ext uri="{FF2B5EF4-FFF2-40B4-BE49-F238E27FC236}">
                <a16:creationId xmlns:a16="http://schemas.microsoft.com/office/drawing/2014/main" id="{7F5D6C14-175E-EAA4-6F70-FEA412A5472C}"/>
              </a:ext>
            </a:extLst>
          </p:cNvPr>
          <p:cNvSpPr/>
          <p:nvPr/>
        </p:nvSpPr>
        <p:spPr>
          <a:xfrm>
            <a:off x="599519" y="2658607"/>
            <a:ext cx="10868581" cy="3750144"/>
          </a:xfrm>
          <a:prstGeom prst="roundRect">
            <a:avLst/>
          </a:prstGeom>
          <a:solidFill>
            <a:srgbClr val="00B050">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err="1">
              <a:ln>
                <a:noFill/>
              </a:ln>
              <a:solidFill>
                <a:srgbClr val="FFFFFF">
                  <a:alpha val="68000"/>
                </a:srgbClr>
              </a:solidFill>
              <a:effectLst/>
              <a:uLnTx/>
              <a:uFillTx/>
              <a:latin typeface="Ubuntu"/>
              <a:ea typeface="+mn-ea"/>
              <a:cs typeface="+mn-cs"/>
            </a:endParaRPr>
          </a:p>
        </p:txBody>
      </p:sp>
      <p:sp>
        <p:nvSpPr>
          <p:cNvPr id="28" name="Rectangle: Rounded Corners 27">
            <a:extLst>
              <a:ext uri="{FF2B5EF4-FFF2-40B4-BE49-F238E27FC236}">
                <a16:creationId xmlns:a16="http://schemas.microsoft.com/office/drawing/2014/main" id="{5896E71F-6B41-0EE4-8046-056EB2FF7CCA}"/>
              </a:ext>
            </a:extLst>
          </p:cNvPr>
          <p:cNvSpPr/>
          <p:nvPr/>
        </p:nvSpPr>
        <p:spPr>
          <a:xfrm>
            <a:off x="599521" y="960120"/>
            <a:ext cx="10868579" cy="1527789"/>
          </a:xfrm>
          <a:prstGeom prst="roundRect">
            <a:avLst/>
          </a:prstGeom>
          <a:solidFill>
            <a:srgbClr val="0070A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err="1">
              <a:ln>
                <a:noFill/>
              </a:ln>
              <a:solidFill>
                <a:srgbClr val="FFFFFF">
                  <a:alpha val="68000"/>
                </a:srgbClr>
              </a:solidFill>
              <a:effectLst/>
              <a:uLnTx/>
              <a:uFillTx/>
              <a:latin typeface="Ubuntu"/>
              <a:ea typeface="+mn-ea"/>
              <a:cs typeface="+mn-cs"/>
            </a:endParaRPr>
          </a:p>
        </p:txBody>
      </p:sp>
      <p:sp>
        <p:nvSpPr>
          <p:cNvPr id="4" name="Title 3">
            <a:extLst>
              <a:ext uri="{FF2B5EF4-FFF2-40B4-BE49-F238E27FC236}">
                <a16:creationId xmlns:a16="http://schemas.microsoft.com/office/drawing/2014/main" id="{605F8874-1D5A-C06C-DFF4-4A95548D4938}"/>
              </a:ext>
            </a:extLst>
          </p:cNvPr>
          <p:cNvSpPr>
            <a:spLocks noGrp="1"/>
          </p:cNvSpPr>
          <p:nvPr>
            <p:ph type="title"/>
          </p:nvPr>
        </p:nvSpPr>
        <p:spPr>
          <a:xfrm>
            <a:off x="407989" y="190500"/>
            <a:ext cx="8499792" cy="863600"/>
          </a:xfrm>
        </p:spPr>
        <p:txBody>
          <a:bodyPr>
            <a:normAutofit/>
          </a:bodyPr>
          <a:lstStyle/>
          <a:p>
            <a:r>
              <a:rPr lang="en-GB" sz="2300" dirty="0">
                <a:latin typeface="Arial" panose="020B0604020202020204" pitchFamily="34" charset="0"/>
                <a:cs typeface="Arial" panose="020B0604020202020204" pitchFamily="34" charset="0"/>
              </a:rPr>
              <a:t>At the end of Phase 3, we created recommendations on how to proceed with code modifications related to REVEAL</a:t>
            </a:r>
          </a:p>
        </p:txBody>
      </p:sp>
      <p:sp>
        <p:nvSpPr>
          <p:cNvPr id="3" name="TextBox 2">
            <a:extLst>
              <a:ext uri="{FF2B5EF4-FFF2-40B4-BE49-F238E27FC236}">
                <a16:creationId xmlns:a16="http://schemas.microsoft.com/office/drawing/2014/main" id="{C2CBD48C-AD18-E3F4-52D1-150CE158AEA0}"/>
              </a:ext>
            </a:extLst>
          </p:cNvPr>
          <p:cNvSpPr txBox="1"/>
          <p:nvPr/>
        </p:nvSpPr>
        <p:spPr>
          <a:xfrm>
            <a:off x="849949" y="2898381"/>
            <a:ext cx="10412411" cy="337015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GB" sz="1200" b="0" i="0" u="none" strike="noStrike" kern="1200" cap="none" spc="0" normalizeH="0" baseline="0" noProof="0" dirty="0">
                <a:ln>
                  <a:noFill/>
                </a:ln>
                <a:solidFill>
                  <a:srgbClr val="454546"/>
                </a:solidFill>
                <a:effectLst/>
                <a:uLnTx/>
                <a:uFillTx/>
                <a:latin typeface="Arial" panose="020B0604020202020204" pitchFamily="34" charset="0"/>
                <a:ea typeface="Arial" panose="020B0604020202020204" pitchFamily="34" charset="0"/>
                <a:cs typeface="Arial" panose="020B0604020202020204" pitchFamily="34" charset="0"/>
              </a:rPr>
              <a:t>Following our research and stakeholder engagement, the main recommendations are:</a:t>
            </a:r>
          </a:p>
          <a:p>
            <a:pPr marL="342900" marR="0" lvl="0" indent="-342900" algn="l" defTabSz="914400" rtl="0" eaLnBrk="1" fontAlgn="auto" latinLnBrk="0" hangingPunct="1">
              <a:lnSpc>
                <a:spcPct val="100000"/>
              </a:lnSpc>
              <a:spcBef>
                <a:spcPts val="0"/>
              </a:spcBef>
              <a:spcAft>
                <a:spcPts val="600"/>
              </a:spcAft>
              <a:buClrTx/>
              <a:buSzTx/>
              <a:buFont typeface="Symbol" panose="05050102010706020507" pitchFamily="18" charset="2"/>
              <a:buChar char=""/>
              <a:tabLst/>
              <a:defRPr/>
            </a:pPr>
            <a:r>
              <a:rPr kumimoji="0" lang="en-GB" sz="1200" b="1" i="0" u="none" strike="noStrike" kern="1200" cap="none" spc="0" normalizeH="0" baseline="0" noProof="0" dirty="0">
                <a:ln>
                  <a:noFill/>
                </a:ln>
                <a:solidFill>
                  <a:srgbClr val="454546"/>
                </a:solidFill>
                <a:effectLst/>
                <a:uLnTx/>
                <a:uFillTx/>
                <a:latin typeface="Arial" panose="020B0604020202020204" pitchFamily="34" charset="0"/>
                <a:ea typeface="Arial" panose="020B0604020202020204" pitchFamily="34" charset="0"/>
                <a:cs typeface="Arial" panose="020B0604020202020204" pitchFamily="34" charset="0"/>
              </a:rPr>
              <a:t>Resurrecting both grid code and CUSC modifications (GC0140 and CMP341)</a:t>
            </a:r>
            <a:endParaRPr kumimoji="0" lang="en-GB" sz="1200" b="0" i="0" u="none" strike="noStrike" kern="1200" cap="none" spc="0" normalizeH="0" baseline="0" noProof="0" dirty="0">
              <a:ln>
                <a:noFill/>
              </a:ln>
              <a:solidFill>
                <a:srgbClr val="454546"/>
              </a:solidFill>
              <a:effectLst/>
              <a:uLnTx/>
              <a:uFillTx/>
              <a:latin typeface="Arial" panose="020B0604020202020204" pitchFamily="34" charset="0"/>
              <a:ea typeface="Arial" panose="020B0604020202020204" pitchFamily="34" charset="0"/>
              <a:cs typeface="Arial" panose="020B0604020202020204" pitchFamily="34" charset="0"/>
            </a:endParaRPr>
          </a:p>
          <a:p>
            <a:pPr marL="742950" marR="0" lvl="1" indent="-285750" algn="l" defTabSz="914400" rtl="0" eaLnBrk="1" fontAlgn="auto" latinLnBrk="0" hangingPunct="1">
              <a:lnSpc>
                <a:spcPct val="100000"/>
              </a:lnSpc>
              <a:spcBef>
                <a:spcPts val="0"/>
              </a:spcBef>
              <a:spcAft>
                <a:spcPts val="600"/>
              </a:spcAft>
              <a:buClrTx/>
              <a:buSzTx/>
              <a:buFont typeface="Courier New" panose="02070309020205020404" pitchFamily="49" charset="0"/>
              <a:buChar char="o"/>
              <a:tabLst/>
              <a:defRPr/>
            </a:pPr>
            <a:r>
              <a:rPr kumimoji="0" lang="en-GB" sz="1200" b="0" i="0" u="none" strike="noStrike" kern="1200" cap="none" spc="0" normalizeH="0" baseline="0" noProof="0" dirty="0">
                <a:ln>
                  <a:noFill/>
                </a:ln>
                <a:solidFill>
                  <a:srgbClr val="454546"/>
                </a:solidFill>
                <a:effectLst/>
                <a:uLnTx/>
                <a:uFillTx/>
                <a:latin typeface="Arial" panose="020B0604020202020204" pitchFamily="34" charset="0"/>
                <a:ea typeface="Arial" panose="020B0604020202020204" pitchFamily="34" charset="0"/>
                <a:cs typeface="Arial" panose="020B0604020202020204" pitchFamily="34" charset="0"/>
              </a:rPr>
              <a:t>To resurrect the code modifications, we understand that we need to first engage with the grid code and CUSC panels on reprioritising the code modification within the Prioritisation Stack, to agree to the modification. The first step would therefore be building the case to take to the panels, highlighting the market and consumer benefit that these modifications will bring</a:t>
            </a:r>
          </a:p>
          <a:p>
            <a:pPr marL="742950" marR="0" lvl="1" indent="-285750" algn="l" defTabSz="914400" rtl="0" eaLnBrk="1" fontAlgn="auto" latinLnBrk="0" hangingPunct="1">
              <a:lnSpc>
                <a:spcPct val="100000"/>
              </a:lnSpc>
              <a:spcBef>
                <a:spcPts val="0"/>
              </a:spcBef>
              <a:spcAft>
                <a:spcPts val="600"/>
              </a:spcAft>
              <a:buClrTx/>
              <a:buSzTx/>
              <a:buFont typeface="Courier New" panose="02070309020205020404" pitchFamily="49" charset="0"/>
              <a:buChar char="o"/>
              <a:tabLst/>
              <a:defRPr/>
            </a:pPr>
            <a:r>
              <a:rPr kumimoji="0" lang="en-GB" sz="1200" b="0" i="0" u="none" strike="noStrike" kern="1200" cap="none" spc="0" normalizeH="0" baseline="0" noProof="0" dirty="0">
                <a:ln>
                  <a:noFill/>
                </a:ln>
                <a:solidFill>
                  <a:srgbClr val="454546"/>
                </a:solidFill>
                <a:effectLst/>
                <a:uLnTx/>
                <a:uFillTx/>
                <a:latin typeface="Arial" panose="020B0604020202020204" pitchFamily="34" charset="0"/>
                <a:ea typeface="Arial" panose="020B0604020202020204" pitchFamily="34" charset="0"/>
                <a:cs typeface="Arial" panose="020B0604020202020204" pitchFamily="34" charset="0"/>
              </a:rPr>
              <a:t>Following panel agreement there would be 6 x month-long industry working groups, wider industry consultation, and an Ofgem review</a:t>
            </a:r>
          </a:p>
          <a:p>
            <a:pPr marL="742950" marR="0" lvl="1" indent="-285750" algn="l" defTabSz="914400" rtl="0" eaLnBrk="1" fontAlgn="auto" latinLnBrk="0" hangingPunct="1">
              <a:lnSpc>
                <a:spcPct val="100000"/>
              </a:lnSpc>
              <a:spcBef>
                <a:spcPts val="0"/>
              </a:spcBef>
              <a:spcAft>
                <a:spcPts val="1200"/>
              </a:spcAft>
              <a:buClrTx/>
              <a:buSzTx/>
              <a:buFont typeface="Courier New" panose="02070309020205020404" pitchFamily="49" charset="0"/>
              <a:buChar char="o"/>
              <a:tabLst/>
              <a:defRPr/>
            </a:pPr>
            <a:r>
              <a:rPr kumimoji="0" lang="en-GB" sz="1200" b="0" i="0" u="none" strike="noStrike" kern="1200" cap="none" spc="0" normalizeH="0" baseline="0" noProof="0" dirty="0">
                <a:ln>
                  <a:noFill/>
                </a:ln>
                <a:solidFill>
                  <a:srgbClr val="454546"/>
                </a:solidFill>
                <a:effectLst/>
                <a:uLnTx/>
                <a:uFillTx/>
                <a:latin typeface="Arial" panose="020B0604020202020204" pitchFamily="34" charset="0"/>
                <a:ea typeface="Arial" panose="020B0604020202020204" pitchFamily="34" charset="0"/>
                <a:cs typeface="Arial" panose="020B0604020202020204" pitchFamily="34" charset="0"/>
              </a:rPr>
              <a:t>We recommend we start this process at the start of the next phase, Phase 4 – when the Proof of Concept for one of the technical solutions is being developed – as it is likely to be a time-consuming process and may limit the types of trials that can be undertaken if not completed</a:t>
            </a:r>
          </a:p>
          <a:p>
            <a:pPr marL="342900" marR="0" lvl="0" indent="-342900" algn="l" defTabSz="914400" rtl="0" eaLnBrk="1" fontAlgn="auto" latinLnBrk="0" hangingPunct="1">
              <a:lnSpc>
                <a:spcPct val="100000"/>
              </a:lnSpc>
              <a:spcBef>
                <a:spcPts val="0"/>
              </a:spcBef>
              <a:spcAft>
                <a:spcPts val="600"/>
              </a:spcAft>
              <a:buClrTx/>
              <a:buSzTx/>
              <a:buFont typeface="Symbol" panose="05050102010706020507" pitchFamily="18" charset="2"/>
              <a:buChar char=""/>
              <a:tabLst/>
              <a:defRPr/>
            </a:pPr>
            <a:r>
              <a:rPr kumimoji="0" lang="en-GB" sz="1200" b="1" i="0" u="none" strike="noStrike" kern="1200" cap="none" spc="0" normalizeH="0" baseline="0" noProof="0" dirty="0">
                <a:ln>
                  <a:noFill/>
                </a:ln>
                <a:solidFill>
                  <a:srgbClr val="454546"/>
                </a:solidFill>
                <a:effectLst/>
                <a:uLnTx/>
                <a:uFillTx/>
                <a:latin typeface="Arial" panose="020B0604020202020204" pitchFamily="34" charset="0"/>
                <a:ea typeface="Arial" panose="020B0604020202020204" pitchFamily="34" charset="0"/>
                <a:cs typeface="Arial" panose="020B0604020202020204" pitchFamily="34" charset="0"/>
              </a:rPr>
              <a:t>Beginning with trials that are derogation-free, while the code modifications are resurrected</a:t>
            </a:r>
            <a:endParaRPr kumimoji="0" lang="en-GB" sz="1200" b="0" i="0" u="none" strike="noStrike" kern="1200" cap="none" spc="0" normalizeH="0" baseline="0" noProof="0" dirty="0">
              <a:ln>
                <a:noFill/>
              </a:ln>
              <a:solidFill>
                <a:srgbClr val="454546"/>
              </a:solidFill>
              <a:effectLst/>
              <a:uLnTx/>
              <a:uFillTx/>
              <a:latin typeface="Arial" panose="020B0604020202020204" pitchFamily="34" charset="0"/>
              <a:ea typeface="Arial" panose="020B0604020202020204" pitchFamily="34" charset="0"/>
              <a:cs typeface="Arial" panose="020B0604020202020204" pitchFamily="34" charset="0"/>
            </a:endParaRPr>
          </a:p>
          <a:p>
            <a:pPr marL="742950" marR="0" lvl="1" indent="-285750" algn="l" defTabSz="914400" rtl="0" eaLnBrk="1" fontAlgn="auto" latinLnBrk="0" hangingPunct="1">
              <a:lnSpc>
                <a:spcPct val="100000"/>
              </a:lnSpc>
              <a:spcBef>
                <a:spcPts val="0"/>
              </a:spcBef>
              <a:spcAft>
                <a:spcPts val="600"/>
              </a:spcAft>
              <a:buClrTx/>
              <a:buSzTx/>
              <a:buFont typeface="Courier New" panose="02070309020205020404" pitchFamily="49" charset="0"/>
              <a:buChar char="o"/>
              <a:tabLst/>
              <a:defRPr/>
            </a:pPr>
            <a:r>
              <a:rPr kumimoji="0" lang="en-GB" sz="1200" b="0" i="0" u="none" strike="noStrike" kern="1200" cap="none" spc="0" normalizeH="0" baseline="0" noProof="0" dirty="0">
                <a:ln>
                  <a:noFill/>
                </a:ln>
                <a:solidFill>
                  <a:srgbClr val="454546"/>
                </a:solidFill>
                <a:effectLst/>
                <a:uLnTx/>
                <a:uFillTx/>
                <a:latin typeface="Arial" panose="020B0604020202020204" pitchFamily="34" charset="0"/>
                <a:ea typeface="Arial" panose="020B0604020202020204" pitchFamily="34" charset="0"/>
                <a:cs typeface="Arial" panose="020B0604020202020204" pitchFamily="34" charset="0"/>
              </a:rPr>
              <a:t>We understand that the process of resurrecting the code modifications will take approximately 18 months, subject to appropriate code panel prioritisation</a:t>
            </a:r>
          </a:p>
          <a:p>
            <a:pPr marL="742950" marR="0" lvl="1" indent="-285750" algn="l" defTabSz="914400" rtl="0" eaLnBrk="1" fontAlgn="auto" latinLnBrk="0" hangingPunct="1">
              <a:lnSpc>
                <a:spcPct val="100000"/>
              </a:lnSpc>
              <a:spcBef>
                <a:spcPts val="0"/>
              </a:spcBef>
              <a:spcAft>
                <a:spcPts val="600"/>
              </a:spcAft>
              <a:buClrTx/>
              <a:buSzTx/>
              <a:buFont typeface="Courier New" panose="02070309020205020404" pitchFamily="49" charset="0"/>
              <a:buChar char="o"/>
              <a:tabLst/>
              <a:defRPr/>
            </a:pPr>
            <a:r>
              <a:rPr kumimoji="0" lang="en-GB" sz="1200" b="0" i="0" u="none" strike="noStrike" kern="1200" cap="none" spc="0" normalizeH="0" baseline="0" noProof="0" dirty="0">
                <a:ln>
                  <a:noFill/>
                </a:ln>
                <a:solidFill>
                  <a:srgbClr val="454546"/>
                </a:solidFill>
                <a:effectLst/>
                <a:uLnTx/>
                <a:uFillTx/>
                <a:latin typeface="Arial" panose="020B0604020202020204" pitchFamily="34" charset="0"/>
                <a:ea typeface="Arial" panose="020B0604020202020204" pitchFamily="34" charset="0"/>
                <a:cs typeface="Arial" panose="020B0604020202020204" pitchFamily="34" charset="0"/>
              </a:rPr>
              <a:t>REVEAL can begin delivering value for the ESO and the industry early, by starting with trials that do not require a derogation, while simultaneously supporting the code modifications process. There have been large-scale ESO trials in the past, such as the </a:t>
            </a:r>
            <a:r>
              <a:rPr kumimoji="0" lang="en-GB" sz="1200" b="0" i="0" u="none" strike="noStrike" kern="1200" cap="none" spc="0" normalizeH="0" baseline="0" noProof="0" dirty="0" err="1">
                <a:ln>
                  <a:noFill/>
                </a:ln>
                <a:solidFill>
                  <a:srgbClr val="454546"/>
                </a:solidFill>
                <a:effectLst/>
                <a:uLnTx/>
                <a:uFillTx/>
                <a:latin typeface="Arial" panose="020B0604020202020204" pitchFamily="34" charset="0"/>
                <a:ea typeface="Arial" panose="020B0604020202020204" pitchFamily="34" charset="0"/>
                <a:cs typeface="Arial" panose="020B0604020202020204" pitchFamily="34" charset="0"/>
              </a:rPr>
              <a:t>Powerloop</a:t>
            </a:r>
            <a:r>
              <a:rPr kumimoji="0" lang="en-GB" sz="1200" b="0" i="0" u="none" strike="noStrike" kern="1200" cap="none" spc="0" normalizeH="0" baseline="0" noProof="0" dirty="0">
                <a:ln>
                  <a:noFill/>
                </a:ln>
                <a:solidFill>
                  <a:srgbClr val="454546"/>
                </a:solidFill>
                <a:effectLst/>
                <a:uLnTx/>
                <a:uFillTx/>
                <a:latin typeface="Arial" panose="020B0604020202020204" pitchFamily="34" charset="0"/>
                <a:ea typeface="Arial" panose="020B0604020202020204" pitchFamily="34" charset="0"/>
                <a:cs typeface="Arial" panose="020B0604020202020204" pitchFamily="34" charset="0"/>
              </a:rPr>
              <a:t> trial, which have taken place without the need for a derogation</a:t>
            </a:r>
          </a:p>
        </p:txBody>
      </p:sp>
      <p:sp>
        <p:nvSpPr>
          <p:cNvPr id="27" name="TextBox 26">
            <a:extLst>
              <a:ext uri="{FF2B5EF4-FFF2-40B4-BE49-F238E27FC236}">
                <a16:creationId xmlns:a16="http://schemas.microsoft.com/office/drawing/2014/main" id="{3F07F364-5DE3-F0DA-0537-C230A5615B99}"/>
              </a:ext>
            </a:extLst>
          </p:cNvPr>
          <p:cNvSpPr txBox="1"/>
          <p:nvPr/>
        </p:nvSpPr>
        <p:spPr>
          <a:xfrm>
            <a:off x="822960" y="1097177"/>
            <a:ext cx="10393680" cy="127727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200" b="0" i="0" u="none" strike="noStrike" kern="1200" cap="none" spc="0" normalizeH="0" baseline="0" noProof="0" dirty="0">
                <a:ln>
                  <a:noFill/>
                </a:ln>
                <a:solidFill>
                  <a:srgbClr val="454546"/>
                </a:solidFill>
                <a:effectLst/>
                <a:uLnTx/>
                <a:uFillTx/>
                <a:latin typeface="Arial" panose="020B0604020202020204" pitchFamily="34" charset="0"/>
                <a:ea typeface="Arial" panose="020B0604020202020204" pitchFamily="34" charset="0"/>
                <a:cs typeface="Arial" panose="020B0604020202020204" pitchFamily="34" charset="0"/>
              </a:rPr>
              <a:t>As part of Phase 3, we developed an Operating and Regulatory Model to ensure organisational readiness. This included analysing how to best establish a supportive regulatory environment for trialling new ideas. This included discussing prospective boundaries for a potential regulatory sandbox and identifying ways to streamline the current derogation process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200" b="0" i="0" u="none" strike="noStrike" kern="1200" cap="none" spc="0" normalizeH="0" baseline="0" noProof="0" dirty="0">
                <a:ln>
                  <a:noFill/>
                </a:ln>
                <a:solidFill>
                  <a:srgbClr val="454546"/>
                </a:solidFill>
                <a:effectLst/>
                <a:uLnTx/>
                <a:uFillTx/>
                <a:latin typeface="Arial" panose="020B0604020202020204" pitchFamily="34" charset="0"/>
                <a:ea typeface="Arial" panose="020B0604020202020204" pitchFamily="34" charset="0"/>
                <a:cs typeface="Arial" panose="020B0604020202020204" pitchFamily="34" charset="0"/>
              </a:rPr>
              <a:t>We discovered there are two outstanding code modifications, which would create sandboxes to enable derogations from certain obligations to support small-scale trials of innovative propositions. We believe securing these modifications will help – in part – to create an enabling regulatory environment, which will underpin REVEAL’s technical solutions to make the trialling of new capabilities easier and faster for the ESO and the industry </a:t>
            </a:r>
          </a:p>
        </p:txBody>
      </p:sp>
    </p:spTree>
    <p:extLst>
      <p:ext uri="{BB962C8B-B14F-4D97-AF65-F5344CB8AC3E}">
        <p14:creationId xmlns:p14="http://schemas.microsoft.com/office/powerpoint/2010/main" val="1779299376"/>
      </p:ext>
    </p:extLst>
  </p:cSld>
  <p:clrMapOvr>
    <a:masterClrMapping/>
  </p:clrMapOvr>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AAEA5DD-2FA1-2427-8530-4FFB77F015E8}"/>
              </a:ext>
            </a:extLst>
          </p:cNvPr>
          <p:cNvSpPr>
            <a:spLocks noGrp="1"/>
          </p:cNvSpPr>
          <p:nvPr>
            <p:ph type="body" sz="quarter" idx="13"/>
          </p:nvPr>
        </p:nvSpPr>
        <p:spPr>
          <a:xfrm>
            <a:off x="554146" y="1406754"/>
            <a:ext cx="8090302" cy="5037589"/>
          </a:xfrm>
        </p:spPr>
        <p:txBody>
          <a:bodyPr>
            <a:noAutofit/>
          </a:bodyPr>
          <a:lstStyle/>
          <a:p>
            <a:pPr marL="285750" indent="-285750">
              <a:buFont typeface="Arial" panose="020B0604020202020204" pitchFamily="34" charset="0"/>
              <a:buChar char="•"/>
            </a:pPr>
            <a:r>
              <a:rPr lang="en-GB" sz="1400" dirty="0">
                <a:latin typeface="Poppins" panose="00000500000000000000" pitchFamily="2" charset="0"/>
                <a:cs typeface="Poppins" panose="00000500000000000000" pitchFamily="2" charset="0"/>
              </a:rPr>
              <a:t>As the energy market is shifting, a smarter and more flexible energy system with evermore complex solutions is required and NESO needs the capability to support market change at pace.</a:t>
            </a:r>
          </a:p>
          <a:p>
            <a:pPr marL="285750" indent="-285750">
              <a:buFont typeface="Arial" panose="020B0604020202020204" pitchFamily="34" charset="0"/>
              <a:buChar char="•"/>
            </a:pPr>
            <a:r>
              <a:rPr lang="en-GB" sz="1400" dirty="0">
                <a:latin typeface="Poppins" panose="00000500000000000000" pitchFamily="2" charset="0"/>
                <a:cs typeface="Poppins" panose="00000500000000000000" pitchFamily="2" charset="0"/>
              </a:rPr>
              <a:t>Development of new services and technologies within core platforms is not sustainable and in partnership with industry, REVEAL will provide the ability to freely and securely validate new concepts and services with agility. </a:t>
            </a:r>
          </a:p>
          <a:p>
            <a:pPr marL="285750" indent="-285750">
              <a:buFont typeface="Arial" panose="020B0604020202020204" pitchFamily="34" charset="0"/>
              <a:buChar char="•"/>
            </a:pPr>
            <a:r>
              <a:rPr lang="en-GB" sz="1400" dirty="0">
                <a:latin typeface="Poppins" panose="00000500000000000000" pitchFamily="2" charset="0"/>
                <a:cs typeface="Poppins" panose="00000500000000000000" pitchFamily="2" charset="0"/>
              </a:rPr>
              <a:t>In November 2024, NESO published the Clean Power 2030 report as part of the Government’s mission to make Britain a clean energy superpower. The report highlighted the need to harness the true value of flexibility, unlock new markets, and promote engagement whilst removing wider barriers.</a:t>
            </a:r>
          </a:p>
          <a:p>
            <a:pPr marL="285750" indent="-285750">
              <a:buFont typeface="Arial" panose="020B0604020202020204" pitchFamily="34" charset="0"/>
              <a:buChar char="•"/>
            </a:pPr>
            <a:r>
              <a:rPr lang="en-GB" sz="1400" dirty="0">
                <a:latin typeface="Poppins" panose="00000500000000000000" pitchFamily="2" charset="0"/>
                <a:cs typeface="Poppins" panose="00000500000000000000" pitchFamily="2" charset="0"/>
              </a:rPr>
              <a:t>The REVEAL programme will arm NESO with the tools to partner with industry in uncovering new technologies and developing new capabilities to support dynamic, flexible, least-cost-decision grid balancing.</a:t>
            </a:r>
          </a:p>
          <a:p>
            <a:pPr marL="285750" indent="-285750">
              <a:buFont typeface="Arial" panose="020B0604020202020204" pitchFamily="34" charset="0"/>
              <a:buChar char="•"/>
            </a:pPr>
            <a:r>
              <a:rPr lang="en-GB" sz="1400" dirty="0">
                <a:latin typeface="Poppins" panose="00000500000000000000" pitchFamily="2" charset="0"/>
                <a:cs typeface="Poppins" panose="00000500000000000000" pitchFamily="2" charset="0"/>
              </a:rPr>
              <a:t>At its core, REVEAL is a secure, collaborative digital testing solution that can help NESO simulate new grid connections and how it balances the energy network.</a:t>
            </a:r>
          </a:p>
        </p:txBody>
      </p:sp>
      <p:sp>
        <p:nvSpPr>
          <p:cNvPr id="6" name="TextBox 5">
            <a:extLst>
              <a:ext uri="{FF2B5EF4-FFF2-40B4-BE49-F238E27FC236}">
                <a16:creationId xmlns:a16="http://schemas.microsoft.com/office/drawing/2014/main" id="{EB0DED0F-F3D1-AD52-1579-98E74D20B818}"/>
              </a:ext>
            </a:extLst>
          </p:cNvPr>
          <p:cNvSpPr txBox="1"/>
          <p:nvPr/>
        </p:nvSpPr>
        <p:spPr>
          <a:xfrm>
            <a:off x="9035627" y="5069386"/>
            <a:ext cx="2268972" cy="276999"/>
          </a:xfrm>
          <a:prstGeom prst="rect">
            <a:avLst/>
          </a:prstGeom>
          <a:noFill/>
        </p:spPr>
        <p:txBody>
          <a:bodyPr wrap="square">
            <a:spAutoFit/>
          </a:bodyPr>
          <a:lstStyle/>
          <a:p>
            <a:pPr algn="ctr"/>
            <a:r>
              <a:rPr lang="en-GB" sz="1200" u="sng" baseline="30000" dirty="0">
                <a:solidFill>
                  <a:srgbClr val="A2127E"/>
                </a:solidFill>
                <a:latin typeface="Poppins" panose="00000500000000000000" pitchFamily="2" charset="0"/>
                <a:cs typeface="Poppins" panose="00000500000000000000" pitchFamily="2" charset="0"/>
                <a:hlinkClick r:id="rId3">
                  <a:extLst>
                    <a:ext uri="{A12FA001-AC4F-418D-AE19-62706E023703}">
                      <ahyp:hlinkClr xmlns:ahyp="http://schemas.microsoft.com/office/drawing/2018/hyperlinkcolor" val="tx"/>
                    </a:ext>
                  </a:extLst>
                </a:hlinkClick>
              </a:rPr>
              <a:t>1  NESO, 2024: Clean Power 30</a:t>
            </a:r>
            <a:endParaRPr lang="en-GB" sz="1200" dirty="0">
              <a:solidFill>
                <a:srgbClr val="A2127E"/>
              </a:solidFill>
              <a:latin typeface="Poppins" panose="00000500000000000000" pitchFamily="2" charset="0"/>
              <a:cs typeface="Poppins" panose="00000500000000000000" pitchFamily="2" charset="0"/>
            </a:endParaRPr>
          </a:p>
        </p:txBody>
      </p:sp>
      <p:sp>
        <p:nvSpPr>
          <p:cNvPr id="4" name="TextBox 3">
            <a:extLst>
              <a:ext uri="{FF2B5EF4-FFF2-40B4-BE49-F238E27FC236}">
                <a16:creationId xmlns:a16="http://schemas.microsoft.com/office/drawing/2014/main" id="{6DD46ED1-14CA-0CE3-15B8-AA6C539DD16E}"/>
              </a:ext>
            </a:extLst>
          </p:cNvPr>
          <p:cNvSpPr txBox="1"/>
          <p:nvPr/>
        </p:nvSpPr>
        <p:spPr>
          <a:xfrm>
            <a:off x="1443335" y="5454192"/>
            <a:ext cx="6290965" cy="461665"/>
          </a:xfrm>
          <a:prstGeom prst="rect">
            <a:avLst/>
          </a:prstGeom>
          <a:noFill/>
        </p:spPr>
        <p:txBody>
          <a:bodyPr wrap="square">
            <a:spAutoFit/>
          </a:bodyPr>
          <a:lstStyle/>
          <a:p>
            <a:pPr algn="ctr"/>
            <a:r>
              <a:rPr lang="en-GB" sz="1200" b="1" dirty="0">
                <a:solidFill>
                  <a:schemeClr val="tx2">
                    <a:lumMod val="50000"/>
                    <a:lumOff val="50000"/>
                  </a:schemeClr>
                </a:solidFill>
                <a:latin typeface="Poppins" panose="00000500000000000000" pitchFamily="2" charset="0"/>
                <a:cs typeface="Poppins" panose="00000500000000000000" pitchFamily="2" charset="0"/>
              </a:rPr>
              <a:t>This report outlines our progress to date for the REVEAL Programme and the insights gained so far, and the future roadmap</a:t>
            </a:r>
          </a:p>
        </p:txBody>
      </p:sp>
      <p:sp>
        <p:nvSpPr>
          <p:cNvPr id="11" name="Title 1">
            <a:extLst>
              <a:ext uri="{FF2B5EF4-FFF2-40B4-BE49-F238E27FC236}">
                <a16:creationId xmlns:a16="http://schemas.microsoft.com/office/drawing/2014/main" id="{CC3C4083-4007-3570-708E-AE5C03D53BBB}"/>
              </a:ext>
            </a:extLst>
          </p:cNvPr>
          <p:cNvSpPr txBox="1">
            <a:spLocks/>
          </p:cNvSpPr>
          <p:nvPr/>
        </p:nvSpPr>
        <p:spPr>
          <a:xfrm>
            <a:off x="592435" y="617052"/>
            <a:ext cx="10515600" cy="917908"/>
          </a:xfrm>
          <a:prstGeom prst="rect">
            <a:avLst/>
          </a:prstGeom>
        </p:spPr>
        <p:txBody>
          <a:bodyPr vert="horz" lIns="0" tIns="45720" rIns="91440" bIns="45720" rtlCol="0" anchor="t">
            <a:normAutofit/>
          </a:bodyPr>
          <a:lstStyle>
            <a:lvl1pPr algn="l" defTabSz="914400" rtl="0" eaLnBrk="1" latinLnBrk="0" hangingPunct="1">
              <a:lnSpc>
                <a:spcPct val="90000"/>
              </a:lnSpc>
              <a:spcBef>
                <a:spcPct val="0"/>
              </a:spcBef>
              <a:buNone/>
              <a:defRPr sz="4400" b="1" i="0" kern="1200">
                <a:solidFill>
                  <a:schemeClr val="accent1"/>
                </a:solidFill>
                <a:latin typeface="Arial" panose="020B0604020202020204" pitchFamily="34" charset="0"/>
                <a:ea typeface="+mj-ea"/>
                <a:cs typeface="Arial" panose="020B0604020202020204" pitchFamily="34" charset="0"/>
              </a:defRPr>
            </a:lvl1pPr>
          </a:lstStyle>
          <a:p>
            <a:r>
              <a:rPr lang="en-GB" sz="2400" dirty="0">
                <a:solidFill>
                  <a:schemeClr val="tx2">
                    <a:lumMod val="90000"/>
                    <a:lumOff val="10000"/>
                  </a:schemeClr>
                </a:solidFill>
                <a:latin typeface="Poppins" panose="00000500000000000000" pitchFamily="2" charset="0"/>
                <a:cs typeface="Poppins" panose="00000500000000000000" pitchFamily="2" charset="0"/>
              </a:rPr>
              <a:t>REVEAL enables NESO to drive change across the national </a:t>
            </a:r>
            <a:br>
              <a:rPr lang="en-GB" sz="2400" dirty="0">
                <a:solidFill>
                  <a:schemeClr val="tx2">
                    <a:lumMod val="90000"/>
                    <a:lumOff val="10000"/>
                  </a:schemeClr>
                </a:solidFill>
                <a:latin typeface="Poppins" panose="00000500000000000000" pitchFamily="2" charset="0"/>
                <a:cs typeface="Poppins" panose="00000500000000000000" pitchFamily="2" charset="0"/>
              </a:rPr>
            </a:br>
            <a:r>
              <a:rPr lang="en-GB" sz="2400" dirty="0">
                <a:solidFill>
                  <a:schemeClr val="tx2">
                    <a:lumMod val="90000"/>
                    <a:lumOff val="10000"/>
                  </a:schemeClr>
                </a:solidFill>
                <a:latin typeface="Poppins" panose="00000500000000000000" pitchFamily="2" charset="0"/>
                <a:cs typeface="Poppins" panose="00000500000000000000" pitchFamily="2" charset="0"/>
              </a:rPr>
              <a:t>community on the road towards net zero</a:t>
            </a:r>
          </a:p>
        </p:txBody>
      </p:sp>
      <p:pic>
        <p:nvPicPr>
          <p:cNvPr id="16" name="Picture 15">
            <a:extLst>
              <a:ext uri="{FF2B5EF4-FFF2-40B4-BE49-F238E27FC236}">
                <a16:creationId xmlns:a16="http://schemas.microsoft.com/office/drawing/2014/main" id="{6956C07E-7367-9648-EA79-1446EADE116D}"/>
              </a:ext>
            </a:extLst>
          </p:cNvPr>
          <p:cNvPicPr>
            <a:picLocks noChangeAspect="1"/>
          </p:cNvPicPr>
          <p:nvPr/>
        </p:nvPicPr>
        <p:blipFill>
          <a:blip r:embed="rId4"/>
          <a:stretch>
            <a:fillRect/>
          </a:stretch>
        </p:blipFill>
        <p:spPr>
          <a:xfrm>
            <a:off x="8948052" y="1650114"/>
            <a:ext cx="2356547" cy="3334038"/>
          </a:xfrm>
          <a:prstGeom prst="rect">
            <a:avLst/>
          </a:prstGeom>
          <a:effectLst>
            <a:outerShdw blurRad="50800" dist="38100" dir="2700000" algn="tl" rotWithShape="0">
              <a:srgbClr val="A2127E">
                <a:alpha val="40000"/>
              </a:srgbClr>
            </a:outerShdw>
          </a:effectLst>
        </p:spPr>
      </p:pic>
      <p:pic>
        <p:nvPicPr>
          <p:cNvPr id="5" name="Picture 4">
            <a:extLst>
              <a:ext uri="{FF2B5EF4-FFF2-40B4-BE49-F238E27FC236}">
                <a16:creationId xmlns:a16="http://schemas.microsoft.com/office/drawing/2014/main" id="{43194F8F-EDC1-BCD6-93BE-5139B7E1BA13}"/>
              </a:ext>
            </a:extLst>
          </p:cNvPr>
          <p:cNvPicPr>
            <a:picLocks noChangeAspect="1"/>
          </p:cNvPicPr>
          <p:nvPr/>
        </p:nvPicPr>
        <p:blipFill>
          <a:blip r:embed="rId5"/>
          <a:stretch>
            <a:fillRect/>
          </a:stretch>
        </p:blipFill>
        <p:spPr>
          <a:xfrm>
            <a:off x="592435" y="0"/>
            <a:ext cx="1838582" cy="447737"/>
          </a:xfrm>
          <a:prstGeom prst="rect">
            <a:avLst/>
          </a:prstGeom>
        </p:spPr>
      </p:pic>
    </p:spTree>
    <p:extLst>
      <p:ext uri="{BB962C8B-B14F-4D97-AF65-F5344CB8AC3E}">
        <p14:creationId xmlns:p14="http://schemas.microsoft.com/office/powerpoint/2010/main" val="2568064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CC3C4083-4007-3570-708E-AE5C03D53BBB}"/>
              </a:ext>
            </a:extLst>
          </p:cNvPr>
          <p:cNvSpPr txBox="1">
            <a:spLocks/>
          </p:cNvSpPr>
          <p:nvPr/>
        </p:nvSpPr>
        <p:spPr>
          <a:xfrm>
            <a:off x="592434" y="617052"/>
            <a:ext cx="11396366" cy="1131462"/>
          </a:xfrm>
          <a:prstGeom prst="rect">
            <a:avLst/>
          </a:prstGeom>
        </p:spPr>
        <p:txBody>
          <a:bodyPr vert="horz" lIns="0" tIns="45720" rIns="91440" bIns="45720" rtlCol="0" anchor="t">
            <a:noAutofit/>
          </a:bodyPr>
          <a:lstStyle>
            <a:lvl1pPr algn="l" defTabSz="914400" rtl="0" eaLnBrk="1" latinLnBrk="0" hangingPunct="1">
              <a:lnSpc>
                <a:spcPct val="90000"/>
              </a:lnSpc>
              <a:spcBef>
                <a:spcPct val="0"/>
              </a:spcBef>
              <a:buNone/>
              <a:defRPr sz="4400" b="1" i="0" kern="1200">
                <a:solidFill>
                  <a:schemeClr val="accent1"/>
                </a:solidFill>
                <a:latin typeface="Arial" panose="020B0604020202020204" pitchFamily="34" charset="0"/>
                <a:ea typeface="+mj-ea"/>
                <a:cs typeface="Arial" panose="020B0604020202020204" pitchFamily="34" charset="0"/>
              </a:defRPr>
            </a:lvl1pPr>
          </a:lstStyle>
          <a:p>
            <a:r>
              <a:rPr lang="en-GB" sz="2400">
                <a:solidFill>
                  <a:schemeClr val="tx2">
                    <a:lumMod val="90000"/>
                    <a:lumOff val="10000"/>
                  </a:schemeClr>
                </a:solidFill>
                <a:latin typeface="Poppins" panose="00000500000000000000" pitchFamily="2" charset="0"/>
                <a:cs typeface="Poppins" panose="00000500000000000000" pitchFamily="2" charset="0"/>
              </a:rPr>
              <a:t>The REVEAL programme has  implemented a four-phase </a:t>
            </a:r>
          </a:p>
          <a:p>
            <a:r>
              <a:rPr lang="en-GB" sz="2400">
                <a:solidFill>
                  <a:schemeClr val="tx2">
                    <a:lumMod val="90000"/>
                    <a:lumOff val="10000"/>
                  </a:schemeClr>
                </a:solidFill>
                <a:latin typeface="Poppins" panose="00000500000000000000" pitchFamily="2" charset="0"/>
                <a:cs typeface="Poppins" panose="00000500000000000000" pitchFamily="2" charset="0"/>
              </a:rPr>
              <a:t>approach to scope, define, design and deliver a proof of </a:t>
            </a:r>
          </a:p>
          <a:p>
            <a:r>
              <a:rPr lang="en-GB" sz="2400">
                <a:solidFill>
                  <a:schemeClr val="tx2">
                    <a:lumMod val="90000"/>
                    <a:lumOff val="10000"/>
                  </a:schemeClr>
                </a:solidFill>
                <a:latin typeface="Poppins" panose="00000500000000000000" pitchFamily="2" charset="0"/>
                <a:cs typeface="Poppins" panose="00000500000000000000" pitchFamily="2" charset="0"/>
              </a:rPr>
              <a:t>concept for the REVEAL Live Trial Environment</a:t>
            </a:r>
          </a:p>
        </p:txBody>
      </p:sp>
      <p:sp>
        <p:nvSpPr>
          <p:cNvPr id="13" name="Oval 12">
            <a:extLst>
              <a:ext uri="{FF2B5EF4-FFF2-40B4-BE49-F238E27FC236}">
                <a16:creationId xmlns:a16="http://schemas.microsoft.com/office/drawing/2014/main" id="{59FF7A1E-5CDC-AC82-B690-47B9D770FA04}"/>
              </a:ext>
            </a:extLst>
          </p:cNvPr>
          <p:cNvSpPr/>
          <p:nvPr/>
        </p:nvSpPr>
        <p:spPr>
          <a:xfrm>
            <a:off x="1097964" y="1885778"/>
            <a:ext cx="1446171" cy="1446171"/>
          </a:xfrm>
          <a:prstGeom prst="ellipse">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oppins" panose="00000500000000000000" pitchFamily="2" charset="0"/>
              <a:cs typeface="Poppins" panose="00000500000000000000" pitchFamily="2" charset="0"/>
            </a:endParaRPr>
          </a:p>
        </p:txBody>
      </p:sp>
      <p:sp>
        <p:nvSpPr>
          <p:cNvPr id="16" name="Rectangle 15">
            <a:extLst>
              <a:ext uri="{FF2B5EF4-FFF2-40B4-BE49-F238E27FC236}">
                <a16:creationId xmlns:a16="http://schemas.microsoft.com/office/drawing/2014/main" id="{B1837532-1201-CAC5-DEEF-2EED71441230}"/>
              </a:ext>
            </a:extLst>
          </p:cNvPr>
          <p:cNvSpPr/>
          <p:nvPr/>
        </p:nvSpPr>
        <p:spPr>
          <a:xfrm>
            <a:off x="592435" y="3907413"/>
            <a:ext cx="2457229" cy="20107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400">
                <a:solidFill>
                  <a:schemeClr val="tx1"/>
                </a:solidFill>
                <a:latin typeface="Poppins" panose="00000500000000000000" pitchFamily="2" charset="0"/>
                <a:cs typeface="Poppins" panose="00000500000000000000" pitchFamily="2" charset="0"/>
              </a:rPr>
              <a:t>Agreed future vision and purpose</a:t>
            </a:r>
          </a:p>
          <a:p>
            <a:pPr algn="ctr"/>
            <a:endParaRPr lang="en-GB" sz="1400">
              <a:solidFill>
                <a:schemeClr val="tx1"/>
              </a:solidFill>
              <a:latin typeface="Poppins" panose="00000500000000000000" pitchFamily="2" charset="0"/>
              <a:cs typeface="Poppins" panose="00000500000000000000" pitchFamily="2" charset="0"/>
            </a:endParaRPr>
          </a:p>
          <a:p>
            <a:pPr algn="ctr"/>
            <a:r>
              <a:rPr lang="en-GB" sz="1400">
                <a:solidFill>
                  <a:schemeClr val="tx1"/>
                </a:solidFill>
                <a:latin typeface="Poppins" panose="00000500000000000000" pitchFamily="2" charset="0"/>
                <a:cs typeface="Poppins" panose="00000500000000000000" pitchFamily="2" charset="0"/>
              </a:rPr>
              <a:t>Gathered stakeholder views</a:t>
            </a:r>
          </a:p>
          <a:p>
            <a:pPr algn="ctr"/>
            <a:endParaRPr lang="en-GB" sz="1400">
              <a:solidFill>
                <a:schemeClr val="tx1"/>
              </a:solidFill>
              <a:latin typeface="Poppins" panose="00000500000000000000" pitchFamily="2" charset="0"/>
              <a:cs typeface="Poppins" panose="00000500000000000000" pitchFamily="2" charset="0"/>
            </a:endParaRPr>
          </a:p>
          <a:p>
            <a:pPr algn="ctr"/>
            <a:r>
              <a:rPr lang="en-GB" sz="1400">
                <a:solidFill>
                  <a:schemeClr val="tx1"/>
                </a:solidFill>
                <a:latin typeface="Poppins" panose="00000500000000000000" pitchFamily="2" charset="0"/>
                <a:cs typeface="Poppins" panose="00000500000000000000" pitchFamily="2" charset="0"/>
              </a:rPr>
              <a:t>Identified regulatory impacts</a:t>
            </a:r>
          </a:p>
          <a:p>
            <a:pPr algn="ctr"/>
            <a:endParaRPr lang="en-GB" sz="1400">
              <a:solidFill>
                <a:schemeClr val="tx1"/>
              </a:solidFill>
              <a:latin typeface="Poppins" panose="00000500000000000000" pitchFamily="2" charset="0"/>
              <a:cs typeface="Poppins" panose="00000500000000000000" pitchFamily="2" charset="0"/>
            </a:endParaRPr>
          </a:p>
        </p:txBody>
      </p:sp>
      <p:cxnSp>
        <p:nvCxnSpPr>
          <p:cNvPr id="19" name="Straight Connector 18">
            <a:extLst>
              <a:ext uri="{FF2B5EF4-FFF2-40B4-BE49-F238E27FC236}">
                <a16:creationId xmlns:a16="http://schemas.microsoft.com/office/drawing/2014/main" id="{6E6ED7EA-52F4-FF7A-19DB-9F0AA17FC296}"/>
              </a:ext>
              <a:ext uri="{C183D7F6-B498-43B3-948B-1728B52AA6E4}">
                <adec:decorative xmlns:adec="http://schemas.microsoft.com/office/drawing/2017/decorative" val="1"/>
              </a:ext>
            </a:extLst>
          </p:cNvPr>
          <p:cNvCxnSpPr>
            <a:cxnSpLocks/>
          </p:cNvCxnSpPr>
          <p:nvPr/>
        </p:nvCxnSpPr>
        <p:spPr>
          <a:xfrm>
            <a:off x="592435" y="3851684"/>
            <a:ext cx="2457229" cy="0"/>
          </a:xfrm>
          <a:prstGeom prst="line">
            <a:avLst/>
          </a:prstGeom>
          <a:ln w="38100">
            <a:solidFill>
              <a:schemeClr val="tx2">
                <a:lumMod val="90000"/>
                <a:lumOff val="10000"/>
              </a:schemeClr>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CCD62FFA-8D87-E7F5-7E70-DC4ABC7223CE}"/>
              </a:ext>
            </a:extLst>
          </p:cNvPr>
          <p:cNvSpPr/>
          <p:nvPr/>
        </p:nvSpPr>
        <p:spPr>
          <a:xfrm>
            <a:off x="1123211" y="3214875"/>
            <a:ext cx="1446171" cy="6184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chemeClr val="tx2">
                    <a:lumMod val="90000"/>
                    <a:lumOff val="10000"/>
                  </a:schemeClr>
                </a:solidFill>
                <a:latin typeface="Poppins" panose="00000500000000000000" pitchFamily="2" charset="0"/>
                <a:cs typeface="Poppins" panose="00000500000000000000" pitchFamily="2" charset="0"/>
              </a:rPr>
              <a:t>Phase 1</a:t>
            </a:r>
          </a:p>
        </p:txBody>
      </p:sp>
      <p:pic>
        <p:nvPicPr>
          <p:cNvPr id="24" name="Graphic 23" descr="Bullseye with solid fill">
            <a:extLst>
              <a:ext uri="{FF2B5EF4-FFF2-40B4-BE49-F238E27FC236}">
                <a16:creationId xmlns:a16="http://schemas.microsoft.com/office/drawing/2014/main" id="{C18CA264-45AC-DF29-0124-B65690CACE1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75954" y="2138301"/>
            <a:ext cx="940685" cy="940684"/>
          </a:xfrm>
          <a:prstGeom prst="rect">
            <a:avLst/>
          </a:prstGeom>
        </p:spPr>
      </p:pic>
      <p:sp>
        <p:nvSpPr>
          <p:cNvPr id="15" name="Oval 14">
            <a:extLst>
              <a:ext uri="{FF2B5EF4-FFF2-40B4-BE49-F238E27FC236}">
                <a16:creationId xmlns:a16="http://schemas.microsoft.com/office/drawing/2014/main" id="{E0FF45E1-F7CB-A297-D2DE-0C57E50B8192}"/>
              </a:ext>
            </a:extLst>
          </p:cNvPr>
          <p:cNvSpPr/>
          <p:nvPr/>
        </p:nvSpPr>
        <p:spPr>
          <a:xfrm>
            <a:off x="6739354" y="1885778"/>
            <a:ext cx="1446317" cy="1446317"/>
          </a:xfrm>
          <a:prstGeom prst="ellipse">
            <a:avLst/>
          </a:prstGeom>
          <a:solidFill>
            <a:srgbClr val="E939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oppins" panose="00000500000000000000" pitchFamily="2" charset="0"/>
              <a:cs typeface="Poppins" panose="00000500000000000000" pitchFamily="2" charset="0"/>
            </a:endParaRPr>
          </a:p>
        </p:txBody>
      </p:sp>
      <p:sp>
        <p:nvSpPr>
          <p:cNvPr id="18" name="Rectangle 17">
            <a:extLst>
              <a:ext uri="{FF2B5EF4-FFF2-40B4-BE49-F238E27FC236}">
                <a16:creationId xmlns:a16="http://schemas.microsoft.com/office/drawing/2014/main" id="{5D3577A3-1D8B-3ACD-848E-9323DFAD5452}"/>
              </a:ext>
            </a:extLst>
          </p:cNvPr>
          <p:cNvSpPr/>
          <p:nvPr/>
        </p:nvSpPr>
        <p:spPr>
          <a:xfrm>
            <a:off x="6096000" y="3907705"/>
            <a:ext cx="2755900" cy="17909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400">
                <a:solidFill>
                  <a:schemeClr val="tx1"/>
                </a:solidFill>
                <a:latin typeface="Poppins" panose="00000500000000000000" pitchFamily="2" charset="0"/>
                <a:cs typeface="Poppins" panose="00000500000000000000" pitchFamily="2" charset="0"/>
              </a:rPr>
              <a:t>Defined and designed two technical solutions </a:t>
            </a:r>
          </a:p>
          <a:p>
            <a:pPr algn="ctr"/>
            <a:endParaRPr lang="en-GB" sz="1400">
              <a:solidFill>
                <a:schemeClr val="tx1"/>
              </a:solidFill>
              <a:latin typeface="Poppins" panose="00000500000000000000" pitchFamily="2" charset="0"/>
              <a:cs typeface="Poppins" panose="00000500000000000000" pitchFamily="2" charset="0"/>
            </a:endParaRPr>
          </a:p>
          <a:p>
            <a:pPr algn="ctr"/>
            <a:r>
              <a:rPr lang="en-GB" sz="1400">
                <a:solidFill>
                  <a:schemeClr val="tx1"/>
                </a:solidFill>
                <a:latin typeface="Poppins" panose="00000500000000000000" pitchFamily="2" charset="0"/>
                <a:cs typeface="Poppins" panose="00000500000000000000" pitchFamily="2" charset="0"/>
              </a:rPr>
              <a:t>Developed an operating and regulatory model to ensure organisational readiness </a:t>
            </a:r>
          </a:p>
          <a:p>
            <a:pPr algn="ctr"/>
            <a:endParaRPr lang="en-GB" sz="1400">
              <a:solidFill>
                <a:schemeClr val="tx1"/>
              </a:solidFill>
              <a:latin typeface="Poppins" panose="00000500000000000000" pitchFamily="2" charset="0"/>
              <a:cs typeface="Poppins" panose="00000500000000000000" pitchFamily="2" charset="0"/>
            </a:endParaRPr>
          </a:p>
          <a:p>
            <a:pPr algn="ctr"/>
            <a:r>
              <a:rPr lang="en-GB" sz="1400">
                <a:solidFill>
                  <a:schemeClr val="tx1"/>
                </a:solidFill>
                <a:latin typeface="Poppins" panose="00000500000000000000" pitchFamily="2" charset="0"/>
                <a:cs typeface="Poppins" panose="00000500000000000000" pitchFamily="2" charset="0"/>
              </a:rPr>
              <a:t>Created a full business case and implementation roadmaps</a:t>
            </a:r>
          </a:p>
        </p:txBody>
      </p:sp>
      <p:sp>
        <p:nvSpPr>
          <p:cNvPr id="22" name="Rectangle 21">
            <a:extLst>
              <a:ext uri="{FF2B5EF4-FFF2-40B4-BE49-F238E27FC236}">
                <a16:creationId xmlns:a16="http://schemas.microsoft.com/office/drawing/2014/main" id="{0AA2C2ED-4889-62F7-A3DA-D8959C5BB3AD}"/>
              </a:ext>
            </a:extLst>
          </p:cNvPr>
          <p:cNvSpPr/>
          <p:nvPr/>
        </p:nvSpPr>
        <p:spPr>
          <a:xfrm>
            <a:off x="6692087" y="3215168"/>
            <a:ext cx="1580724" cy="6184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rgbClr val="E939BD"/>
                </a:solidFill>
                <a:latin typeface="Poppins" panose="00000500000000000000" pitchFamily="2" charset="0"/>
                <a:cs typeface="Poppins" panose="00000500000000000000" pitchFamily="2" charset="0"/>
              </a:rPr>
              <a:t>Phase 3</a:t>
            </a:r>
          </a:p>
        </p:txBody>
      </p:sp>
      <p:cxnSp>
        <p:nvCxnSpPr>
          <p:cNvPr id="23" name="Straight Connector 22">
            <a:extLst>
              <a:ext uri="{FF2B5EF4-FFF2-40B4-BE49-F238E27FC236}">
                <a16:creationId xmlns:a16="http://schemas.microsoft.com/office/drawing/2014/main" id="{4DEABE58-BA15-C2F7-1520-BEB5164FDF03}"/>
              </a:ext>
              <a:ext uri="{C183D7F6-B498-43B3-948B-1728B52AA6E4}">
                <adec:decorative xmlns:adec="http://schemas.microsoft.com/office/drawing/2017/decorative" val="1"/>
              </a:ext>
            </a:extLst>
          </p:cNvPr>
          <p:cNvCxnSpPr>
            <a:cxnSpLocks/>
          </p:cNvCxnSpPr>
          <p:nvPr/>
        </p:nvCxnSpPr>
        <p:spPr>
          <a:xfrm>
            <a:off x="6253834" y="3851977"/>
            <a:ext cx="2457228" cy="0"/>
          </a:xfrm>
          <a:prstGeom prst="line">
            <a:avLst/>
          </a:prstGeom>
          <a:ln w="38100">
            <a:solidFill>
              <a:srgbClr val="E939BD"/>
            </a:solidFill>
          </a:ln>
        </p:spPr>
        <p:style>
          <a:lnRef idx="1">
            <a:schemeClr val="accent1"/>
          </a:lnRef>
          <a:fillRef idx="0">
            <a:schemeClr val="accent1"/>
          </a:fillRef>
          <a:effectRef idx="0">
            <a:schemeClr val="accent1"/>
          </a:effectRef>
          <a:fontRef idx="minor">
            <a:schemeClr val="tx1"/>
          </a:fontRef>
        </p:style>
      </p:cxnSp>
      <p:pic>
        <p:nvPicPr>
          <p:cNvPr id="26" name="Picture 25" descr="A white line drawing of a light bulb and gears&#10;&#10;Description automatically generated with low confidence">
            <a:extLst>
              <a:ext uri="{FF2B5EF4-FFF2-40B4-BE49-F238E27FC236}">
                <a16:creationId xmlns:a16="http://schemas.microsoft.com/office/drawing/2014/main" id="{7AF2D8D1-945E-9F0D-B515-FB9113863D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55081" y="2138594"/>
            <a:ext cx="952599" cy="952600"/>
          </a:xfrm>
          <a:prstGeom prst="rect">
            <a:avLst/>
          </a:prstGeom>
        </p:spPr>
      </p:pic>
      <p:sp>
        <p:nvSpPr>
          <p:cNvPr id="31" name="Oval 30">
            <a:extLst>
              <a:ext uri="{FF2B5EF4-FFF2-40B4-BE49-F238E27FC236}">
                <a16:creationId xmlns:a16="http://schemas.microsoft.com/office/drawing/2014/main" id="{8571B64B-92FF-1C48-9E79-55E0E75B0099}"/>
              </a:ext>
            </a:extLst>
          </p:cNvPr>
          <p:cNvSpPr/>
          <p:nvPr/>
        </p:nvSpPr>
        <p:spPr>
          <a:xfrm>
            <a:off x="9570051" y="1885778"/>
            <a:ext cx="1446317" cy="1446317"/>
          </a:xfrm>
          <a:prstGeom prst="ellipse">
            <a:avLst/>
          </a:prstGeom>
          <a:solidFill>
            <a:schemeClr val="tx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lumMod val="65000"/>
                </a:schemeClr>
              </a:solidFill>
              <a:latin typeface="Poppins" panose="00000500000000000000" pitchFamily="2" charset="0"/>
              <a:cs typeface="Poppins" panose="00000500000000000000" pitchFamily="2" charset="0"/>
            </a:endParaRPr>
          </a:p>
        </p:txBody>
      </p:sp>
      <p:sp>
        <p:nvSpPr>
          <p:cNvPr id="32" name="Rectangle 31">
            <a:extLst>
              <a:ext uri="{FF2B5EF4-FFF2-40B4-BE49-F238E27FC236}">
                <a16:creationId xmlns:a16="http://schemas.microsoft.com/office/drawing/2014/main" id="{F4439FFF-66EF-8613-66CE-0CBF6479D1E8}"/>
              </a:ext>
            </a:extLst>
          </p:cNvPr>
          <p:cNvSpPr/>
          <p:nvPr/>
        </p:nvSpPr>
        <p:spPr>
          <a:xfrm>
            <a:off x="9084531" y="3907705"/>
            <a:ext cx="2457228" cy="17909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400">
                <a:solidFill>
                  <a:schemeClr val="tx1"/>
                </a:solidFill>
                <a:latin typeface="Poppins" panose="00000500000000000000" pitchFamily="2" charset="0"/>
                <a:cs typeface="Poppins" panose="00000500000000000000" pitchFamily="2" charset="0"/>
              </a:rPr>
              <a:t>Built the Live Trial Environment POC </a:t>
            </a:r>
          </a:p>
          <a:p>
            <a:pPr algn="ctr"/>
            <a:endParaRPr lang="en-GB" sz="1400">
              <a:solidFill>
                <a:schemeClr val="tx1"/>
              </a:solidFill>
              <a:latin typeface="Poppins" panose="00000500000000000000" pitchFamily="2" charset="0"/>
              <a:cs typeface="Poppins" panose="00000500000000000000" pitchFamily="2" charset="0"/>
            </a:endParaRPr>
          </a:p>
          <a:p>
            <a:pPr algn="ctr"/>
            <a:r>
              <a:rPr lang="en-GB" sz="1400">
                <a:solidFill>
                  <a:schemeClr val="tx1"/>
                </a:solidFill>
                <a:latin typeface="Poppins" panose="00000500000000000000" pitchFamily="2" charset="0"/>
                <a:cs typeface="Poppins" panose="00000500000000000000" pitchFamily="2" charset="0"/>
              </a:rPr>
              <a:t>Demonstrated feasibility of establishing control and metering connectivity outside of CNI </a:t>
            </a:r>
          </a:p>
        </p:txBody>
      </p:sp>
      <p:sp>
        <p:nvSpPr>
          <p:cNvPr id="33" name="Rectangle 32">
            <a:extLst>
              <a:ext uri="{FF2B5EF4-FFF2-40B4-BE49-F238E27FC236}">
                <a16:creationId xmlns:a16="http://schemas.microsoft.com/office/drawing/2014/main" id="{9DEAD3C0-6261-FFD8-0898-0527DE6E5270}"/>
              </a:ext>
            </a:extLst>
          </p:cNvPr>
          <p:cNvSpPr/>
          <p:nvPr/>
        </p:nvSpPr>
        <p:spPr>
          <a:xfrm>
            <a:off x="9522784" y="3215168"/>
            <a:ext cx="1580724" cy="6184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chemeClr val="tx2">
                    <a:lumMod val="25000"/>
                    <a:lumOff val="75000"/>
                  </a:schemeClr>
                </a:solidFill>
                <a:latin typeface="Poppins" panose="00000500000000000000" pitchFamily="2" charset="0"/>
                <a:cs typeface="Poppins" panose="00000500000000000000" pitchFamily="2" charset="0"/>
              </a:rPr>
              <a:t>Phase 4</a:t>
            </a:r>
          </a:p>
        </p:txBody>
      </p:sp>
      <p:cxnSp>
        <p:nvCxnSpPr>
          <p:cNvPr id="34" name="Straight Connector 33">
            <a:extLst>
              <a:ext uri="{FF2B5EF4-FFF2-40B4-BE49-F238E27FC236}">
                <a16:creationId xmlns:a16="http://schemas.microsoft.com/office/drawing/2014/main" id="{F69F236D-385E-4CE9-DF7C-B4C91CB3B936}"/>
              </a:ext>
              <a:ext uri="{C183D7F6-B498-43B3-948B-1728B52AA6E4}">
                <adec:decorative xmlns:adec="http://schemas.microsoft.com/office/drawing/2017/decorative" val="1"/>
              </a:ext>
            </a:extLst>
          </p:cNvPr>
          <p:cNvCxnSpPr>
            <a:cxnSpLocks/>
          </p:cNvCxnSpPr>
          <p:nvPr/>
        </p:nvCxnSpPr>
        <p:spPr>
          <a:xfrm>
            <a:off x="9084531" y="3851977"/>
            <a:ext cx="2457228" cy="0"/>
          </a:xfrm>
          <a:prstGeom prst="line">
            <a:avLst/>
          </a:prstGeom>
          <a:ln w="38100">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pic>
        <p:nvPicPr>
          <p:cNvPr id="39" name="Graphic 38" descr="Building Brick Wall outline">
            <a:extLst>
              <a:ext uri="{FF2B5EF4-FFF2-40B4-BE49-F238E27FC236}">
                <a16:creationId xmlns:a16="http://schemas.microsoft.com/office/drawing/2014/main" id="{6F20C93A-876B-7BB3-81C6-B6F490A2E63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816909" y="2132637"/>
            <a:ext cx="952600" cy="952600"/>
          </a:xfrm>
          <a:prstGeom prst="rect">
            <a:avLst/>
          </a:prstGeom>
        </p:spPr>
      </p:pic>
      <p:cxnSp>
        <p:nvCxnSpPr>
          <p:cNvPr id="41" name="Straight Connector 40">
            <a:extLst>
              <a:ext uri="{FF2B5EF4-FFF2-40B4-BE49-F238E27FC236}">
                <a16:creationId xmlns:a16="http://schemas.microsoft.com/office/drawing/2014/main" id="{6B92E7E0-70EC-7EA4-58AA-00C9103299AA}"/>
              </a:ext>
              <a:ext uri="{C183D7F6-B498-43B3-948B-1728B52AA6E4}">
                <adec:decorative xmlns:adec="http://schemas.microsoft.com/office/drawing/2017/decorative" val="1"/>
              </a:ext>
            </a:extLst>
          </p:cNvPr>
          <p:cNvCxnSpPr>
            <a:cxnSpLocks/>
          </p:cNvCxnSpPr>
          <p:nvPr/>
        </p:nvCxnSpPr>
        <p:spPr>
          <a:xfrm>
            <a:off x="3423135" y="3851830"/>
            <a:ext cx="2457229" cy="0"/>
          </a:xfrm>
          <a:prstGeom prst="line">
            <a:avLst/>
          </a:prstGeom>
          <a:ln w="38100">
            <a:solidFill>
              <a:srgbClr val="A2127E"/>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B14387D5-9D5F-DF55-3F91-AF1F410517B8}"/>
              </a:ext>
            </a:extLst>
          </p:cNvPr>
          <p:cNvSpPr/>
          <p:nvPr/>
        </p:nvSpPr>
        <p:spPr>
          <a:xfrm>
            <a:off x="3928590" y="1885778"/>
            <a:ext cx="1446317" cy="1446317"/>
          </a:xfrm>
          <a:prstGeom prst="ellipse">
            <a:avLst/>
          </a:prstGeom>
          <a:solidFill>
            <a:srgbClr val="A212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oppins" panose="00000500000000000000" pitchFamily="2" charset="0"/>
              <a:cs typeface="Poppins" panose="00000500000000000000" pitchFamily="2" charset="0"/>
            </a:endParaRPr>
          </a:p>
        </p:txBody>
      </p:sp>
      <p:sp>
        <p:nvSpPr>
          <p:cNvPr id="43" name="Rectangle 42">
            <a:extLst>
              <a:ext uri="{FF2B5EF4-FFF2-40B4-BE49-F238E27FC236}">
                <a16:creationId xmlns:a16="http://schemas.microsoft.com/office/drawing/2014/main" id="{D1B4532F-9B9B-5569-E3B8-429EFAF557B2}"/>
              </a:ext>
            </a:extLst>
          </p:cNvPr>
          <p:cNvSpPr/>
          <p:nvPr/>
        </p:nvSpPr>
        <p:spPr>
          <a:xfrm>
            <a:off x="3423134" y="3907559"/>
            <a:ext cx="2457229" cy="15912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400">
                <a:solidFill>
                  <a:schemeClr val="tx1"/>
                </a:solidFill>
                <a:latin typeface="Poppins" panose="00000500000000000000" pitchFamily="2" charset="0"/>
                <a:cs typeface="Poppins" panose="00000500000000000000" pitchFamily="2" charset="0"/>
              </a:rPr>
              <a:t>Prioritised REVEAL designs based on feasibility</a:t>
            </a:r>
          </a:p>
          <a:p>
            <a:pPr algn="ctr"/>
            <a:endParaRPr lang="en-GB" sz="1400">
              <a:solidFill>
                <a:schemeClr val="tx1"/>
              </a:solidFill>
              <a:latin typeface="Poppins" panose="00000500000000000000" pitchFamily="2" charset="0"/>
              <a:cs typeface="Poppins" panose="00000500000000000000" pitchFamily="2" charset="0"/>
            </a:endParaRPr>
          </a:p>
          <a:p>
            <a:pPr algn="ctr"/>
            <a:r>
              <a:rPr lang="en-GB" sz="1400">
                <a:solidFill>
                  <a:schemeClr val="tx1"/>
                </a:solidFill>
                <a:latin typeface="Poppins" panose="00000500000000000000" pitchFamily="2" charset="0"/>
                <a:cs typeface="Poppins" panose="00000500000000000000" pitchFamily="2" charset="0"/>
              </a:rPr>
              <a:t>Scoped four potential solutions at a high level</a:t>
            </a:r>
          </a:p>
          <a:p>
            <a:pPr algn="ctr"/>
            <a:endParaRPr lang="en-GB" sz="1400">
              <a:solidFill>
                <a:schemeClr val="tx1"/>
              </a:solidFill>
              <a:latin typeface="Poppins" panose="00000500000000000000" pitchFamily="2" charset="0"/>
              <a:cs typeface="Poppins" panose="00000500000000000000" pitchFamily="2" charset="0"/>
            </a:endParaRPr>
          </a:p>
          <a:p>
            <a:pPr algn="ctr"/>
            <a:r>
              <a:rPr lang="en-GB" sz="1400">
                <a:solidFill>
                  <a:schemeClr val="tx1"/>
                </a:solidFill>
                <a:latin typeface="Poppins" panose="00000500000000000000" pitchFamily="2" charset="0"/>
                <a:cs typeface="Poppins" panose="00000500000000000000" pitchFamily="2" charset="0"/>
              </a:rPr>
              <a:t>Identified questions for further exploration</a:t>
            </a:r>
          </a:p>
        </p:txBody>
      </p:sp>
      <p:sp>
        <p:nvSpPr>
          <p:cNvPr id="44" name="Rectangle 43">
            <a:extLst>
              <a:ext uri="{FF2B5EF4-FFF2-40B4-BE49-F238E27FC236}">
                <a16:creationId xmlns:a16="http://schemas.microsoft.com/office/drawing/2014/main" id="{6DD80B60-15DF-C4B6-CF03-8E6B01F80C47}"/>
              </a:ext>
            </a:extLst>
          </p:cNvPr>
          <p:cNvSpPr/>
          <p:nvPr/>
        </p:nvSpPr>
        <p:spPr>
          <a:xfrm>
            <a:off x="3928663" y="3216396"/>
            <a:ext cx="1446171" cy="6184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rgbClr val="A2127E"/>
                </a:solidFill>
                <a:latin typeface="Poppins" panose="00000500000000000000" pitchFamily="2" charset="0"/>
                <a:cs typeface="Poppins" panose="00000500000000000000" pitchFamily="2" charset="0"/>
              </a:rPr>
              <a:t>Phase 2</a:t>
            </a:r>
          </a:p>
        </p:txBody>
      </p:sp>
      <p:pic>
        <p:nvPicPr>
          <p:cNvPr id="45" name="Picture 44" descr="A white line drawing of a document with a magnifying glass&#10;&#10;Description automatically generated with low confidence">
            <a:extLst>
              <a:ext uri="{FF2B5EF4-FFF2-40B4-BE49-F238E27FC236}">
                <a16:creationId xmlns:a16="http://schemas.microsoft.com/office/drawing/2014/main" id="{4AC1EE5A-7CA4-C1EB-B7E8-A21FE2EA59E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79532" y="2140936"/>
            <a:ext cx="938196" cy="938196"/>
          </a:xfrm>
          <a:prstGeom prst="rect">
            <a:avLst/>
          </a:prstGeom>
        </p:spPr>
      </p:pic>
      <p:pic>
        <p:nvPicPr>
          <p:cNvPr id="3" name="Picture 2">
            <a:extLst>
              <a:ext uri="{FF2B5EF4-FFF2-40B4-BE49-F238E27FC236}">
                <a16:creationId xmlns:a16="http://schemas.microsoft.com/office/drawing/2014/main" id="{2CB1F722-1408-6EE3-84D1-506A07B39369}"/>
              </a:ext>
            </a:extLst>
          </p:cNvPr>
          <p:cNvPicPr>
            <a:picLocks noChangeAspect="1"/>
          </p:cNvPicPr>
          <p:nvPr/>
        </p:nvPicPr>
        <p:blipFill>
          <a:blip r:embed="rId9"/>
          <a:stretch>
            <a:fillRect/>
          </a:stretch>
        </p:blipFill>
        <p:spPr>
          <a:xfrm>
            <a:off x="592434" y="0"/>
            <a:ext cx="1838582" cy="447737"/>
          </a:xfrm>
          <a:prstGeom prst="rect">
            <a:avLst/>
          </a:prstGeom>
        </p:spPr>
      </p:pic>
    </p:spTree>
    <p:extLst>
      <p:ext uri="{BB962C8B-B14F-4D97-AF65-F5344CB8AC3E}">
        <p14:creationId xmlns:p14="http://schemas.microsoft.com/office/powerpoint/2010/main" val="12618856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RM Database Guide (Benefits and Examples) | Salesforce Asia">
            <a:extLst>
              <a:ext uri="{FF2B5EF4-FFF2-40B4-BE49-F238E27FC236}">
                <a16:creationId xmlns:a16="http://schemas.microsoft.com/office/drawing/2014/main" id="{190E8B15-3AF1-364F-4F99-D2D88A96D8FE}"/>
              </a:ext>
            </a:extLst>
          </p:cNvPr>
          <p:cNvPicPr>
            <a:picLocks noChangeAspect="1" noChangeArrowheads="1"/>
          </p:cNvPicPr>
          <p:nvPr/>
        </p:nvPicPr>
        <p:blipFill rotWithShape="1">
          <a:blip r:embed="rId3">
            <a:alphaModFix amt="20000"/>
            <a:extLst>
              <a:ext uri="{28A0092B-C50C-407E-A947-70E740481C1C}">
                <a14:useLocalDpi xmlns:a14="http://schemas.microsoft.com/office/drawing/2010/main" val="0"/>
              </a:ext>
            </a:extLst>
          </a:blip>
          <a:srcRect t="15592" b="18182"/>
          <a:stretch/>
        </p:blipFill>
        <p:spPr bwMode="auto">
          <a:xfrm>
            <a:off x="6365414" y="4541817"/>
            <a:ext cx="4391053" cy="163008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What Is Cloud Computing? | PCMag">
            <a:extLst>
              <a:ext uri="{FF2B5EF4-FFF2-40B4-BE49-F238E27FC236}">
                <a16:creationId xmlns:a16="http://schemas.microsoft.com/office/drawing/2014/main" id="{05B153A0-A3E9-4DA7-90D1-58ED0F0CF976}"/>
              </a:ext>
            </a:extLst>
          </p:cNvPr>
          <p:cNvPicPr>
            <a:picLocks noChangeAspect="1" noChangeArrowheads="1"/>
          </p:cNvPicPr>
          <p:nvPr/>
        </p:nvPicPr>
        <p:blipFill rotWithShape="1">
          <a:blip r:embed="rId4">
            <a:alphaModFix amt="20000"/>
            <a:extLst>
              <a:ext uri="{28A0092B-C50C-407E-A947-70E740481C1C}">
                <a14:useLocalDpi xmlns:a14="http://schemas.microsoft.com/office/drawing/2010/main" val="0"/>
              </a:ext>
            </a:extLst>
          </a:blip>
          <a:srcRect t="11154" b="21092"/>
          <a:stretch/>
        </p:blipFill>
        <p:spPr bwMode="auto">
          <a:xfrm>
            <a:off x="1815836" y="4515077"/>
            <a:ext cx="4374483" cy="1668567"/>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12" descr="Monitoring and managing the unpredictable: Three challenges for renewable  energy">
            <a:extLst>
              <a:ext uri="{FF2B5EF4-FFF2-40B4-BE49-F238E27FC236}">
                <a16:creationId xmlns:a16="http://schemas.microsoft.com/office/drawing/2014/main" id="{173A5C4A-35A7-2897-1D65-84709735D5E0}"/>
              </a:ext>
            </a:extLst>
          </p:cNvPr>
          <p:cNvPicPr>
            <a:picLocks noChangeAspect="1" noChangeArrowheads="1"/>
          </p:cNvPicPr>
          <p:nvPr/>
        </p:nvPicPr>
        <p:blipFill rotWithShape="1">
          <a:blip r:embed="rId5">
            <a:alphaModFix amt="20000"/>
            <a:extLst>
              <a:ext uri="{28A0092B-C50C-407E-A947-70E740481C1C}">
                <a14:useLocalDpi xmlns:a14="http://schemas.microsoft.com/office/drawing/2010/main" val="0"/>
              </a:ext>
            </a:extLst>
          </a:blip>
          <a:srcRect t="22116" b="40821"/>
          <a:stretch/>
        </p:blipFill>
        <p:spPr bwMode="auto">
          <a:xfrm>
            <a:off x="927100" y="2236122"/>
            <a:ext cx="10834867" cy="2155127"/>
          </a:xfrm>
          <a:prstGeom prst="rect">
            <a:avLst/>
          </a:prstGeom>
          <a:noFill/>
          <a:ln>
            <a:noFill/>
          </a:ln>
        </p:spPr>
      </p:pic>
      <p:sp>
        <p:nvSpPr>
          <p:cNvPr id="6" name="Rectangle 5">
            <a:extLst>
              <a:ext uri="{FF2B5EF4-FFF2-40B4-BE49-F238E27FC236}">
                <a16:creationId xmlns:a16="http://schemas.microsoft.com/office/drawing/2014/main" id="{1D26FC54-BA9A-49B5-0F4A-A8F81F9DDF16}"/>
              </a:ext>
            </a:extLst>
          </p:cNvPr>
          <p:cNvSpPr/>
          <p:nvPr/>
        </p:nvSpPr>
        <p:spPr>
          <a:xfrm>
            <a:off x="6377532" y="4537168"/>
            <a:ext cx="4377671" cy="1647690"/>
          </a:xfrm>
          <a:prstGeom prst="rect">
            <a:avLst/>
          </a:prstGeom>
          <a:noFill/>
          <a:ln w="28575">
            <a:solidFill>
              <a:srgbClr val="CC3A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Poppins" panose="00000500000000000000" pitchFamily="2" charset="0"/>
              <a:cs typeface="Poppins" panose="00000500000000000000" pitchFamily="2" charset="0"/>
            </a:endParaRPr>
          </a:p>
        </p:txBody>
      </p:sp>
      <p:sp>
        <p:nvSpPr>
          <p:cNvPr id="7" name="Rectangle 6">
            <a:extLst>
              <a:ext uri="{FF2B5EF4-FFF2-40B4-BE49-F238E27FC236}">
                <a16:creationId xmlns:a16="http://schemas.microsoft.com/office/drawing/2014/main" id="{035F4215-60BA-A5EE-AD6F-973B2D8850C8}"/>
              </a:ext>
            </a:extLst>
          </p:cNvPr>
          <p:cNvSpPr/>
          <p:nvPr/>
        </p:nvSpPr>
        <p:spPr>
          <a:xfrm>
            <a:off x="1820996" y="4531633"/>
            <a:ext cx="4377671" cy="1652618"/>
          </a:xfrm>
          <a:prstGeom prst="rect">
            <a:avLst/>
          </a:prstGeom>
          <a:noFill/>
          <a:ln w="28575">
            <a:solidFill>
              <a:srgbClr val="CC3A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Poppins" panose="00000500000000000000" pitchFamily="2" charset="0"/>
              <a:cs typeface="Poppins" panose="00000500000000000000" pitchFamily="2" charset="0"/>
            </a:endParaRPr>
          </a:p>
        </p:txBody>
      </p:sp>
      <p:sp>
        <p:nvSpPr>
          <p:cNvPr id="35" name="TextBox 34">
            <a:extLst>
              <a:ext uri="{FF2B5EF4-FFF2-40B4-BE49-F238E27FC236}">
                <a16:creationId xmlns:a16="http://schemas.microsoft.com/office/drawing/2014/main" id="{23F919BB-EDAB-F0A2-318D-A3C7624B41B8}"/>
              </a:ext>
            </a:extLst>
          </p:cNvPr>
          <p:cNvSpPr txBox="1"/>
          <p:nvPr/>
        </p:nvSpPr>
        <p:spPr>
          <a:xfrm>
            <a:off x="1815628" y="4529401"/>
            <a:ext cx="4394672"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CC3ABF"/>
                </a:solidFill>
                <a:effectLst/>
                <a:uLnTx/>
                <a:uFillTx/>
                <a:latin typeface="Poppins" panose="00000500000000000000" pitchFamily="2" charset="0"/>
                <a:cs typeface="Poppins" panose="00000500000000000000" pitchFamily="2" charset="0"/>
              </a:rPr>
              <a:t>Live Trial Environment</a:t>
            </a:r>
            <a:endParaRPr kumimoji="0" lang="en-GB" sz="1600" b="0" i="0" u="none" strike="noStrike" kern="1200" cap="none" spc="0" normalizeH="0" baseline="0" noProof="0">
              <a:ln>
                <a:noFill/>
              </a:ln>
              <a:solidFill>
                <a:srgbClr val="CC3ABF"/>
              </a:solidFill>
              <a:effectLst/>
              <a:uLnTx/>
              <a:uFillTx/>
              <a:latin typeface="Poppins" panose="00000500000000000000" pitchFamily="2" charset="0"/>
              <a:cs typeface="Poppins" panose="00000500000000000000" pitchFamily="2" charset="0"/>
            </a:endParaRPr>
          </a:p>
        </p:txBody>
      </p:sp>
      <p:sp>
        <p:nvSpPr>
          <p:cNvPr id="38" name="TextBox 37">
            <a:extLst>
              <a:ext uri="{FF2B5EF4-FFF2-40B4-BE49-F238E27FC236}">
                <a16:creationId xmlns:a16="http://schemas.microsoft.com/office/drawing/2014/main" id="{1FCBE5BD-583C-93E7-AD1F-E8DC55199B49}"/>
              </a:ext>
            </a:extLst>
          </p:cNvPr>
          <p:cNvSpPr txBox="1"/>
          <p:nvPr/>
        </p:nvSpPr>
        <p:spPr>
          <a:xfrm>
            <a:off x="6363479" y="4524051"/>
            <a:ext cx="4392317" cy="338554"/>
          </a:xfrm>
          <a:prstGeom prst="rect">
            <a:avLst/>
          </a:prstGeom>
          <a:noFill/>
        </p:spPr>
        <p:txBody>
          <a:bodyPr wrap="square">
            <a:spAutoFit/>
          </a:bodyPr>
          <a:lstStyle>
            <a:defPPr>
              <a:defRPr lang="en-US"/>
            </a:defPPr>
            <a:lvl1pPr marR="0" lvl="0" indent="0" algn="ctr" fontAlgn="auto">
              <a:lnSpc>
                <a:spcPct val="100000"/>
              </a:lnSpc>
              <a:spcBef>
                <a:spcPts val="0"/>
              </a:spcBef>
              <a:spcAft>
                <a:spcPts val="0"/>
              </a:spcAft>
              <a:buClrTx/>
              <a:buSzTx/>
              <a:buFontTx/>
              <a:buNone/>
              <a:tabLst/>
              <a:defRPr kumimoji="0" sz="1600" b="1" i="0" u="none" strike="noStrike" cap="none" spc="0" normalizeH="0" baseline="0">
                <a:ln>
                  <a:noFill/>
                </a:ln>
                <a:solidFill>
                  <a:srgbClr val="CC3ABF"/>
                </a:solidFill>
                <a:effectLst/>
                <a:uLnTx/>
                <a:uFillTx/>
                <a:latin typeface="+mj-lt"/>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CC3ABF"/>
                </a:solidFill>
                <a:effectLst/>
                <a:uLnTx/>
                <a:uFillTx/>
                <a:latin typeface="Poppins" panose="00000500000000000000" pitchFamily="2" charset="0"/>
                <a:cs typeface="Poppins" panose="00000500000000000000" pitchFamily="2" charset="0"/>
              </a:rPr>
              <a:t>Trial Management Platform</a:t>
            </a:r>
          </a:p>
        </p:txBody>
      </p:sp>
      <p:sp>
        <p:nvSpPr>
          <p:cNvPr id="41" name="TextBox 40">
            <a:extLst>
              <a:ext uri="{FF2B5EF4-FFF2-40B4-BE49-F238E27FC236}">
                <a16:creationId xmlns:a16="http://schemas.microsoft.com/office/drawing/2014/main" id="{D045A7BD-F1FB-7825-9D0B-B4C4E25B4527}"/>
              </a:ext>
            </a:extLst>
          </p:cNvPr>
          <p:cNvSpPr txBox="1"/>
          <p:nvPr/>
        </p:nvSpPr>
        <p:spPr>
          <a:xfrm>
            <a:off x="1785249" y="4900039"/>
            <a:ext cx="4363027" cy="523220"/>
          </a:xfrm>
          <a:prstGeom prst="rect">
            <a:avLst/>
          </a:prstGeom>
          <a:noFill/>
        </p:spPr>
        <p:txBody>
          <a:bodyPr wrap="square" lIns="121920" tIns="60960" rIns="121920" bIns="6096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1" indent="0" algn="ctr" defTabSz="554465"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a:ln>
                  <a:noFill/>
                </a:ln>
                <a:solidFill>
                  <a:srgbClr val="000000"/>
                </a:solidFill>
                <a:effectLst/>
                <a:uLnTx/>
                <a:uFillTx/>
                <a:latin typeface="Poppins" panose="00000500000000000000" pitchFamily="2" charset="0"/>
                <a:cs typeface="Poppins" panose="00000500000000000000" pitchFamily="2" charset="0"/>
              </a:rPr>
              <a:t>Azure-hosted environment providing the technical capabilities required to facilitate a trial</a:t>
            </a:r>
          </a:p>
        </p:txBody>
      </p:sp>
      <p:sp>
        <p:nvSpPr>
          <p:cNvPr id="42" name="TextBox 41">
            <a:extLst>
              <a:ext uri="{FF2B5EF4-FFF2-40B4-BE49-F238E27FC236}">
                <a16:creationId xmlns:a16="http://schemas.microsoft.com/office/drawing/2014/main" id="{1AE773DF-8282-21F5-863D-368B1CCA4D0A}"/>
              </a:ext>
            </a:extLst>
          </p:cNvPr>
          <p:cNvSpPr txBox="1"/>
          <p:nvPr/>
        </p:nvSpPr>
        <p:spPr>
          <a:xfrm>
            <a:off x="6378203" y="4890799"/>
            <a:ext cx="4363024" cy="523220"/>
          </a:xfrm>
          <a:prstGeom prst="rect">
            <a:avLst/>
          </a:prstGeom>
          <a:noFill/>
        </p:spPr>
        <p:txBody>
          <a:bodyPr wrap="square" lIns="121920" tIns="60960" rIns="121920" bIns="6096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1" indent="0" algn="ctr" defTabSz="554465"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a:ln>
                  <a:noFill/>
                </a:ln>
                <a:solidFill>
                  <a:srgbClr val="000000"/>
                </a:solidFill>
                <a:effectLst/>
                <a:uLnTx/>
                <a:uFillTx/>
                <a:latin typeface="Poppins" panose="00000500000000000000" pitchFamily="2" charset="0"/>
                <a:cs typeface="Poppins" panose="00000500000000000000" pitchFamily="2" charset="0"/>
              </a:rPr>
              <a:t>Platform for trial planning, data capture, industry engagement, publications and CRM</a:t>
            </a:r>
          </a:p>
        </p:txBody>
      </p:sp>
      <p:grpSp>
        <p:nvGrpSpPr>
          <p:cNvPr id="45" name="Group 44">
            <a:extLst>
              <a:ext uri="{FF2B5EF4-FFF2-40B4-BE49-F238E27FC236}">
                <a16:creationId xmlns:a16="http://schemas.microsoft.com/office/drawing/2014/main" id="{D0098CD3-87F2-A4FC-F3C4-ECF43B7FB88E}"/>
              </a:ext>
            </a:extLst>
          </p:cNvPr>
          <p:cNvGrpSpPr/>
          <p:nvPr/>
        </p:nvGrpSpPr>
        <p:grpSpPr>
          <a:xfrm>
            <a:off x="2750789" y="5351716"/>
            <a:ext cx="1214265" cy="766414"/>
            <a:chOff x="581245" y="5154114"/>
            <a:chExt cx="1497836" cy="904471"/>
          </a:xfrm>
        </p:grpSpPr>
        <p:pic>
          <p:nvPicPr>
            <p:cNvPr id="52" name="Graphic 51" descr="Plugged Unplugged with solid fill">
              <a:extLst>
                <a:ext uri="{FF2B5EF4-FFF2-40B4-BE49-F238E27FC236}">
                  <a16:creationId xmlns:a16="http://schemas.microsoft.com/office/drawing/2014/main" id="{3EFEDF86-49DB-EAEB-E1CC-22C7409770C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33012" y="5154114"/>
              <a:ext cx="612000" cy="612000"/>
            </a:xfrm>
            <a:prstGeom prst="rect">
              <a:avLst/>
            </a:prstGeom>
          </p:spPr>
        </p:pic>
        <p:sp>
          <p:nvSpPr>
            <p:cNvPr id="53" name="TextBox 52">
              <a:extLst>
                <a:ext uri="{FF2B5EF4-FFF2-40B4-BE49-F238E27FC236}">
                  <a16:creationId xmlns:a16="http://schemas.microsoft.com/office/drawing/2014/main" id="{00A6C07D-0C3B-C83F-0B83-872D55BF78C9}"/>
                </a:ext>
              </a:extLst>
            </p:cNvPr>
            <p:cNvSpPr txBox="1"/>
            <p:nvPr/>
          </p:nvSpPr>
          <p:spPr>
            <a:xfrm>
              <a:off x="581245" y="5731689"/>
              <a:ext cx="1497836" cy="3268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white">
                      <a:lumMod val="50000"/>
                    </a:prstClr>
                  </a:solidFill>
                  <a:effectLst/>
                  <a:uLnTx/>
                  <a:uFillTx/>
                  <a:latin typeface="Poppins" panose="00000500000000000000" pitchFamily="2" charset="0"/>
                  <a:cs typeface="Poppins" panose="00000500000000000000" pitchFamily="2" charset="0"/>
                </a:rPr>
                <a:t>Connectivity</a:t>
              </a:r>
              <a:endParaRPr kumimoji="0" lang="en-GB" sz="1200" b="0" i="0" u="none" strike="noStrike" kern="1200" cap="none" spc="0" normalizeH="0" baseline="0" noProof="0">
                <a:ln>
                  <a:noFill/>
                </a:ln>
                <a:solidFill>
                  <a:prstClr val="white">
                    <a:lumMod val="50000"/>
                  </a:prstClr>
                </a:solidFill>
                <a:effectLst/>
                <a:uLnTx/>
                <a:uFillTx/>
                <a:latin typeface="Poppins" panose="00000500000000000000" pitchFamily="2" charset="0"/>
                <a:cs typeface="Poppins" panose="00000500000000000000" pitchFamily="2" charset="0"/>
              </a:endParaRPr>
            </a:p>
          </p:txBody>
        </p:sp>
      </p:grpSp>
      <p:grpSp>
        <p:nvGrpSpPr>
          <p:cNvPr id="47" name="Group 46">
            <a:extLst>
              <a:ext uri="{FF2B5EF4-FFF2-40B4-BE49-F238E27FC236}">
                <a16:creationId xmlns:a16="http://schemas.microsoft.com/office/drawing/2014/main" id="{E0291119-D7D7-CF5C-1A5C-C65D71DE5E57}"/>
              </a:ext>
            </a:extLst>
          </p:cNvPr>
          <p:cNvGrpSpPr/>
          <p:nvPr/>
        </p:nvGrpSpPr>
        <p:grpSpPr>
          <a:xfrm>
            <a:off x="3857087" y="5357401"/>
            <a:ext cx="1532118" cy="768343"/>
            <a:chOff x="4109463" y="5154612"/>
            <a:chExt cx="1889918" cy="906747"/>
          </a:xfrm>
        </p:grpSpPr>
        <p:pic>
          <p:nvPicPr>
            <p:cNvPr id="48" name="Graphic 47" descr="Presentation with pie chart with solid fill">
              <a:extLst>
                <a:ext uri="{FF2B5EF4-FFF2-40B4-BE49-F238E27FC236}">
                  <a16:creationId xmlns:a16="http://schemas.microsoft.com/office/drawing/2014/main" id="{7DF941E5-DA3E-A2D8-2FAE-18F78B9364A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769406" y="5154612"/>
              <a:ext cx="612000" cy="611999"/>
            </a:xfrm>
            <a:prstGeom prst="rect">
              <a:avLst/>
            </a:prstGeom>
          </p:spPr>
        </p:pic>
        <p:sp>
          <p:nvSpPr>
            <p:cNvPr id="49" name="TextBox 48">
              <a:extLst>
                <a:ext uri="{FF2B5EF4-FFF2-40B4-BE49-F238E27FC236}">
                  <a16:creationId xmlns:a16="http://schemas.microsoft.com/office/drawing/2014/main" id="{F3F93C18-FAEA-A71C-E3FA-A58F9DCA862A}"/>
                </a:ext>
              </a:extLst>
            </p:cNvPr>
            <p:cNvSpPr txBox="1"/>
            <p:nvPr/>
          </p:nvSpPr>
          <p:spPr>
            <a:xfrm>
              <a:off x="4109463" y="5734463"/>
              <a:ext cx="1889918" cy="3268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white">
                      <a:lumMod val="50000"/>
                    </a:prstClr>
                  </a:solidFill>
                  <a:effectLst/>
                  <a:uLnTx/>
                  <a:uFillTx/>
                  <a:latin typeface="Poppins" panose="00000500000000000000" pitchFamily="2" charset="0"/>
                  <a:cs typeface="Poppins" panose="00000500000000000000" pitchFamily="2" charset="0"/>
                </a:rPr>
                <a:t>Trial Outcomes</a:t>
              </a:r>
              <a:endParaRPr kumimoji="0" lang="en-GB" sz="1200" b="0" i="0" u="none" strike="noStrike" kern="1200" cap="none" spc="0" normalizeH="0" baseline="0" noProof="0">
                <a:ln>
                  <a:noFill/>
                </a:ln>
                <a:solidFill>
                  <a:prstClr val="white">
                    <a:lumMod val="50000"/>
                  </a:prstClr>
                </a:solidFill>
                <a:effectLst/>
                <a:uLnTx/>
                <a:uFillTx/>
                <a:latin typeface="Poppins" panose="00000500000000000000" pitchFamily="2" charset="0"/>
                <a:cs typeface="Poppins" panose="00000500000000000000" pitchFamily="2" charset="0"/>
              </a:endParaRPr>
            </a:p>
          </p:txBody>
        </p:sp>
      </p:grpSp>
      <p:grpSp>
        <p:nvGrpSpPr>
          <p:cNvPr id="2" name="Group 1">
            <a:extLst>
              <a:ext uri="{FF2B5EF4-FFF2-40B4-BE49-F238E27FC236}">
                <a16:creationId xmlns:a16="http://schemas.microsoft.com/office/drawing/2014/main" id="{501726A3-C6DC-6938-E5C8-2F34B5DCEB00}"/>
              </a:ext>
            </a:extLst>
          </p:cNvPr>
          <p:cNvGrpSpPr/>
          <p:nvPr/>
        </p:nvGrpSpPr>
        <p:grpSpPr>
          <a:xfrm>
            <a:off x="7425296" y="5370130"/>
            <a:ext cx="2255025" cy="782454"/>
            <a:chOff x="7400362" y="5319330"/>
            <a:chExt cx="2255025" cy="782454"/>
          </a:xfrm>
        </p:grpSpPr>
        <p:grpSp>
          <p:nvGrpSpPr>
            <p:cNvPr id="55" name="Group 54">
              <a:extLst>
                <a:ext uri="{FF2B5EF4-FFF2-40B4-BE49-F238E27FC236}">
                  <a16:creationId xmlns:a16="http://schemas.microsoft.com/office/drawing/2014/main" id="{8ACC01A1-20C9-B9A2-5895-A50A190A48A4}"/>
                </a:ext>
              </a:extLst>
            </p:cNvPr>
            <p:cNvGrpSpPr/>
            <p:nvPr/>
          </p:nvGrpSpPr>
          <p:grpSpPr>
            <a:xfrm>
              <a:off x="7400362" y="5319330"/>
              <a:ext cx="1281720" cy="782454"/>
              <a:chOff x="6127594" y="5013992"/>
              <a:chExt cx="1581044" cy="902290"/>
            </a:xfrm>
          </p:grpSpPr>
          <p:pic>
            <p:nvPicPr>
              <p:cNvPr id="62" name="Graphic 61" descr="Address Book with solid fill">
                <a:extLst>
                  <a:ext uri="{FF2B5EF4-FFF2-40B4-BE49-F238E27FC236}">
                    <a16:creationId xmlns:a16="http://schemas.microsoft.com/office/drawing/2014/main" id="{FF58CF5E-C281-FA40-168E-33936A002F3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608068" y="5013992"/>
                <a:ext cx="612000" cy="612000"/>
              </a:xfrm>
              <a:prstGeom prst="rect">
                <a:avLst/>
              </a:prstGeom>
            </p:spPr>
          </p:pic>
          <p:sp>
            <p:nvSpPr>
              <p:cNvPr id="63" name="TextBox 62">
                <a:extLst>
                  <a:ext uri="{FF2B5EF4-FFF2-40B4-BE49-F238E27FC236}">
                    <a16:creationId xmlns:a16="http://schemas.microsoft.com/office/drawing/2014/main" id="{77BCE08B-BAAE-F509-2BCF-B5F9FD9A9888}"/>
                  </a:ext>
                </a:extLst>
              </p:cNvPr>
              <p:cNvSpPr txBox="1"/>
              <p:nvPr/>
            </p:nvSpPr>
            <p:spPr>
              <a:xfrm>
                <a:off x="6127594" y="5596861"/>
                <a:ext cx="1581044" cy="3194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FFFFFF">
                        <a:lumMod val="50000"/>
                      </a:srgbClr>
                    </a:solidFill>
                    <a:effectLst/>
                    <a:uLnTx/>
                    <a:uFillTx/>
                    <a:latin typeface="Poppins" panose="00000500000000000000" pitchFamily="2" charset="0"/>
                    <a:cs typeface="Poppins" panose="00000500000000000000" pitchFamily="2" charset="0"/>
                  </a:rPr>
                  <a:t>Collaboration</a:t>
                </a:r>
                <a:endParaRPr kumimoji="0" lang="en-GB" sz="1200" b="0" i="0" u="none" strike="noStrike" kern="1200" cap="none" spc="0" normalizeH="0" baseline="0" noProof="0">
                  <a:ln>
                    <a:noFill/>
                  </a:ln>
                  <a:solidFill>
                    <a:srgbClr val="FFFFFF">
                      <a:lumMod val="50000"/>
                    </a:srgbClr>
                  </a:solidFill>
                  <a:effectLst/>
                  <a:uLnTx/>
                  <a:uFillTx/>
                  <a:latin typeface="Poppins" panose="00000500000000000000" pitchFamily="2" charset="0"/>
                  <a:cs typeface="Poppins" panose="00000500000000000000" pitchFamily="2" charset="0"/>
                </a:endParaRPr>
              </a:p>
            </p:txBody>
          </p:sp>
        </p:grpSp>
        <p:grpSp>
          <p:nvGrpSpPr>
            <p:cNvPr id="56" name="Group 55">
              <a:extLst>
                <a:ext uri="{FF2B5EF4-FFF2-40B4-BE49-F238E27FC236}">
                  <a16:creationId xmlns:a16="http://schemas.microsoft.com/office/drawing/2014/main" id="{432A1E98-B371-C21D-2E14-46D688C266F0}"/>
                </a:ext>
              </a:extLst>
            </p:cNvPr>
            <p:cNvGrpSpPr/>
            <p:nvPr/>
          </p:nvGrpSpPr>
          <p:grpSpPr>
            <a:xfrm>
              <a:off x="8441122" y="5332917"/>
              <a:ext cx="1214265" cy="761407"/>
              <a:chOff x="8105777" y="5007145"/>
              <a:chExt cx="1497836" cy="878022"/>
            </a:xfrm>
          </p:grpSpPr>
          <p:pic>
            <p:nvPicPr>
              <p:cNvPr id="60" name="Graphic 59" descr="Target Audience with solid fill">
                <a:extLst>
                  <a:ext uri="{FF2B5EF4-FFF2-40B4-BE49-F238E27FC236}">
                    <a16:creationId xmlns:a16="http://schemas.microsoft.com/office/drawing/2014/main" id="{73A2C3E8-DBC5-72EE-1DE1-E10FB5CE1DE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549398" y="5007145"/>
                <a:ext cx="612000" cy="612000"/>
              </a:xfrm>
              <a:prstGeom prst="rect">
                <a:avLst/>
              </a:prstGeom>
            </p:spPr>
          </p:pic>
          <p:sp>
            <p:nvSpPr>
              <p:cNvPr id="61" name="TextBox 60">
                <a:extLst>
                  <a:ext uri="{FF2B5EF4-FFF2-40B4-BE49-F238E27FC236}">
                    <a16:creationId xmlns:a16="http://schemas.microsoft.com/office/drawing/2014/main" id="{78E751D0-AB0F-C100-1FA3-4F808EF0DCE0}"/>
                  </a:ext>
                </a:extLst>
              </p:cNvPr>
              <p:cNvSpPr txBox="1"/>
              <p:nvPr/>
            </p:nvSpPr>
            <p:spPr>
              <a:xfrm>
                <a:off x="8105777" y="5565743"/>
                <a:ext cx="1497836" cy="3194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FFFFFF">
                        <a:lumMod val="50000"/>
                      </a:srgbClr>
                    </a:solidFill>
                    <a:effectLst/>
                    <a:uLnTx/>
                    <a:uFillTx/>
                    <a:latin typeface="Poppins" panose="00000500000000000000" pitchFamily="2" charset="0"/>
                    <a:cs typeface="Poppins" panose="00000500000000000000" pitchFamily="2" charset="0"/>
                  </a:rPr>
                  <a:t>CRM</a:t>
                </a:r>
                <a:endParaRPr kumimoji="0" lang="en-GB" sz="1200" b="0" i="0" u="none" strike="noStrike" kern="1200" cap="none" spc="0" normalizeH="0" baseline="0" noProof="0">
                  <a:ln>
                    <a:noFill/>
                  </a:ln>
                  <a:solidFill>
                    <a:srgbClr val="FFFFFF">
                      <a:lumMod val="50000"/>
                    </a:srgbClr>
                  </a:solidFill>
                  <a:effectLst/>
                  <a:uLnTx/>
                  <a:uFillTx/>
                  <a:latin typeface="Poppins" panose="00000500000000000000" pitchFamily="2" charset="0"/>
                  <a:cs typeface="Poppins" panose="00000500000000000000" pitchFamily="2" charset="0"/>
                </a:endParaRPr>
              </a:p>
            </p:txBody>
          </p:sp>
        </p:grpSp>
      </p:grpSp>
      <p:grpSp>
        <p:nvGrpSpPr>
          <p:cNvPr id="90" name="Group 89">
            <a:extLst>
              <a:ext uri="{FF2B5EF4-FFF2-40B4-BE49-F238E27FC236}">
                <a16:creationId xmlns:a16="http://schemas.microsoft.com/office/drawing/2014/main" id="{E7675CD5-9295-E5C3-D9B4-D16D77A9D09D}"/>
              </a:ext>
            </a:extLst>
          </p:cNvPr>
          <p:cNvGrpSpPr/>
          <p:nvPr/>
        </p:nvGrpSpPr>
        <p:grpSpPr>
          <a:xfrm>
            <a:off x="927100" y="2236121"/>
            <a:ext cx="10834867" cy="2183090"/>
            <a:chOff x="794297" y="3985304"/>
            <a:chExt cx="10834867" cy="2183090"/>
          </a:xfrm>
        </p:grpSpPr>
        <p:sp>
          <p:nvSpPr>
            <p:cNvPr id="73" name="Rectangle 72">
              <a:extLst>
                <a:ext uri="{FF2B5EF4-FFF2-40B4-BE49-F238E27FC236}">
                  <a16:creationId xmlns:a16="http://schemas.microsoft.com/office/drawing/2014/main" id="{24C1521B-0157-344A-B3D7-22337554451F}"/>
                </a:ext>
              </a:extLst>
            </p:cNvPr>
            <p:cNvSpPr/>
            <p:nvPr/>
          </p:nvSpPr>
          <p:spPr>
            <a:xfrm>
              <a:off x="794297" y="3985304"/>
              <a:ext cx="10834867" cy="2155127"/>
            </a:xfrm>
            <a:prstGeom prst="rect">
              <a:avLst/>
            </a:prstGeom>
            <a:noFill/>
            <a:ln>
              <a:solidFill>
                <a:srgbClr val="CC3ABF"/>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panose="00000500000000000000" pitchFamily="2" charset="0"/>
                <a:cs typeface="Poppins" panose="00000500000000000000" pitchFamily="2" charset="0"/>
              </a:endParaRPr>
            </a:p>
          </p:txBody>
        </p:sp>
        <p:grpSp>
          <p:nvGrpSpPr>
            <p:cNvPr id="74" name="Group 73">
              <a:extLst>
                <a:ext uri="{FF2B5EF4-FFF2-40B4-BE49-F238E27FC236}">
                  <a16:creationId xmlns:a16="http://schemas.microsoft.com/office/drawing/2014/main" id="{33112EA9-33F4-9756-E9E2-609FE91024BE}"/>
                </a:ext>
              </a:extLst>
            </p:cNvPr>
            <p:cNvGrpSpPr/>
            <p:nvPr/>
          </p:nvGrpSpPr>
          <p:grpSpPr>
            <a:xfrm>
              <a:off x="907168" y="4062137"/>
              <a:ext cx="2519799" cy="2106257"/>
              <a:chOff x="923904" y="2525848"/>
              <a:chExt cx="2519799" cy="2106257"/>
            </a:xfrm>
          </p:grpSpPr>
          <p:pic>
            <p:nvPicPr>
              <p:cNvPr id="75" name="Graphic 74" descr="Spinning Plates with solid fill">
                <a:extLst>
                  <a:ext uri="{FF2B5EF4-FFF2-40B4-BE49-F238E27FC236}">
                    <a16:creationId xmlns:a16="http://schemas.microsoft.com/office/drawing/2014/main" id="{B0A01E8F-FBEB-4EC8-9F3D-66D390AA3FBB}"/>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858542" y="2525848"/>
                <a:ext cx="612000" cy="612000"/>
              </a:xfrm>
              <a:prstGeom prst="rect">
                <a:avLst/>
              </a:prstGeom>
            </p:spPr>
          </p:pic>
          <p:sp>
            <p:nvSpPr>
              <p:cNvPr id="76" name="TextBox 75">
                <a:extLst>
                  <a:ext uri="{FF2B5EF4-FFF2-40B4-BE49-F238E27FC236}">
                    <a16:creationId xmlns:a16="http://schemas.microsoft.com/office/drawing/2014/main" id="{FDC9C192-173E-A4E5-148E-B1E1FB6D3786}"/>
                  </a:ext>
                </a:extLst>
              </p:cNvPr>
              <p:cNvSpPr txBox="1"/>
              <p:nvPr/>
            </p:nvSpPr>
            <p:spPr>
              <a:xfrm>
                <a:off x="923904" y="3508721"/>
                <a:ext cx="2519799" cy="1123384"/>
              </a:xfrm>
              <a:prstGeom prst="rect">
                <a:avLst/>
              </a:prstGeom>
              <a:noFill/>
            </p:spPr>
            <p:txBody>
              <a:bodyPr wrap="square" lIns="121920" tIns="60960" rIns="121920" bIns="6096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1" indent="0" algn="ctr" defTabSz="554465"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a:ln>
                      <a:noFill/>
                    </a:ln>
                    <a:solidFill>
                      <a:prstClr val="black"/>
                    </a:solidFill>
                    <a:effectLst/>
                    <a:uLnTx/>
                    <a:uFillTx/>
                    <a:latin typeface="Poppins" panose="00000500000000000000" pitchFamily="2" charset="0"/>
                    <a:cs typeface="Poppins" panose="00000500000000000000" pitchFamily="2" charset="0"/>
                  </a:rPr>
                  <a:t>There is no environment for NESO to trial new services and capabilities outside of the current regulatory framework</a:t>
                </a:r>
                <a:endParaRPr kumimoji="0" lang="en-GB" sz="1300" b="1" i="0" u="none" strike="noStrike" kern="1200" cap="none" spc="0" normalizeH="0" baseline="0" noProof="0">
                  <a:ln>
                    <a:noFill/>
                  </a:ln>
                  <a:solidFill>
                    <a:prstClr val="black"/>
                  </a:solidFill>
                  <a:effectLst/>
                  <a:uLnTx/>
                  <a:uFillTx/>
                  <a:latin typeface="Poppins" panose="00000500000000000000" pitchFamily="2" charset="0"/>
                  <a:cs typeface="Poppins" panose="00000500000000000000" pitchFamily="2" charset="0"/>
                </a:endParaRPr>
              </a:p>
            </p:txBody>
          </p:sp>
          <p:sp>
            <p:nvSpPr>
              <p:cNvPr id="77" name="TextBox 76">
                <a:extLst>
                  <a:ext uri="{FF2B5EF4-FFF2-40B4-BE49-F238E27FC236}">
                    <a16:creationId xmlns:a16="http://schemas.microsoft.com/office/drawing/2014/main" id="{B89A3276-EF6E-EBDD-D384-3E6942F3A9B8}"/>
                  </a:ext>
                </a:extLst>
              </p:cNvPr>
              <p:cNvSpPr txBox="1"/>
              <p:nvPr/>
            </p:nvSpPr>
            <p:spPr>
              <a:xfrm>
                <a:off x="1208866" y="3171764"/>
                <a:ext cx="1949875" cy="338554"/>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CC3ABF"/>
                    </a:solidFill>
                    <a:effectLst/>
                    <a:uLnTx/>
                    <a:uFillTx/>
                    <a:latin typeface="Poppins" panose="00000500000000000000" pitchFamily="2" charset="0"/>
                    <a:cs typeface="Poppins" panose="00000500000000000000" pitchFamily="2" charset="0"/>
                  </a:rPr>
                  <a:t>Agility</a:t>
                </a:r>
                <a:endParaRPr kumimoji="0" lang="en-GB" sz="1600" b="0" i="0" u="none" strike="noStrike" kern="1200" cap="none" spc="0" normalizeH="0" baseline="0" noProof="0">
                  <a:ln>
                    <a:noFill/>
                  </a:ln>
                  <a:solidFill>
                    <a:srgbClr val="CC3ABF"/>
                  </a:solidFill>
                  <a:effectLst/>
                  <a:uLnTx/>
                  <a:uFillTx/>
                  <a:latin typeface="Poppins" panose="00000500000000000000" pitchFamily="2" charset="0"/>
                  <a:cs typeface="Poppins" panose="00000500000000000000" pitchFamily="2" charset="0"/>
                </a:endParaRPr>
              </a:p>
            </p:txBody>
          </p:sp>
        </p:grpSp>
        <p:grpSp>
          <p:nvGrpSpPr>
            <p:cNvPr id="78" name="Group 77">
              <a:extLst>
                <a:ext uri="{FF2B5EF4-FFF2-40B4-BE49-F238E27FC236}">
                  <a16:creationId xmlns:a16="http://schemas.microsoft.com/office/drawing/2014/main" id="{1C5BD5B7-301E-EAAB-4C22-CECAAD5C75BA}"/>
                </a:ext>
              </a:extLst>
            </p:cNvPr>
            <p:cNvGrpSpPr/>
            <p:nvPr/>
          </p:nvGrpSpPr>
          <p:grpSpPr>
            <a:xfrm>
              <a:off x="6278680" y="3998259"/>
              <a:ext cx="2519799" cy="2170135"/>
              <a:chOff x="5609616" y="2461970"/>
              <a:chExt cx="2519799" cy="2170135"/>
            </a:xfrm>
          </p:grpSpPr>
          <p:sp>
            <p:nvSpPr>
              <p:cNvPr id="79" name="TextBox 20">
                <a:extLst>
                  <a:ext uri="{FF2B5EF4-FFF2-40B4-BE49-F238E27FC236}">
                    <a16:creationId xmlns:a16="http://schemas.microsoft.com/office/drawing/2014/main" id="{8B447D53-1490-CA68-0350-4BD6414511FC}"/>
                  </a:ext>
                </a:extLst>
              </p:cNvPr>
              <p:cNvSpPr txBox="1"/>
              <p:nvPr/>
            </p:nvSpPr>
            <p:spPr>
              <a:xfrm>
                <a:off x="5609616" y="3508721"/>
                <a:ext cx="2519799" cy="1123384"/>
              </a:xfrm>
              <a:prstGeom prst="rect">
                <a:avLst/>
              </a:prstGeom>
              <a:noFill/>
            </p:spPr>
            <p:txBody>
              <a:bodyPr wrap="square" lIns="121920" tIns="60960" rIns="121920" bIns="6096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1" indent="0" algn="ctr" defTabSz="554465"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a:ln>
                      <a:noFill/>
                    </a:ln>
                    <a:solidFill>
                      <a:prstClr val="black"/>
                    </a:solidFill>
                    <a:effectLst/>
                    <a:uLnTx/>
                    <a:uFillTx/>
                    <a:latin typeface="Poppins" panose="00000500000000000000" pitchFamily="2" charset="0"/>
                    <a:cs typeface="Poppins" panose="00000500000000000000" pitchFamily="2" charset="0"/>
                  </a:rPr>
                  <a:t>Trials are difficult to coordinate with other business teams and to prioritise against other essential BAU activities</a:t>
                </a:r>
                <a:endParaRPr kumimoji="0" lang="en-GB" sz="1300" b="1" i="0" u="none" strike="noStrike" kern="1200" cap="none" spc="0" normalizeH="0" baseline="0" noProof="0">
                  <a:ln>
                    <a:noFill/>
                  </a:ln>
                  <a:solidFill>
                    <a:prstClr val="black"/>
                  </a:solidFill>
                  <a:effectLst/>
                  <a:uLnTx/>
                  <a:uFillTx/>
                  <a:latin typeface="Poppins" panose="00000500000000000000" pitchFamily="2" charset="0"/>
                  <a:cs typeface="Poppins" panose="00000500000000000000" pitchFamily="2" charset="0"/>
                </a:endParaRPr>
              </a:p>
            </p:txBody>
          </p:sp>
          <p:pic>
            <p:nvPicPr>
              <p:cNvPr id="80" name="Graphic 79" descr="Circular flowchart with solid fill">
                <a:extLst>
                  <a:ext uri="{FF2B5EF4-FFF2-40B4-BE49-F238E27FC236}">
                    <a16:creationId xmlns:a16="http://schemas.microsoft.com/office/drawing/2014/main" id="{F328E2B2-EF2E-38BA-A51A-8C95A68F19C2}"/>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571824" y="2461970"/>
                <a:ext cx="612000" cy="612000"/>
              </a:xfrm>
              <a:prstGeom prst="rect">
                <a:avLst/>
              </a:prstGeom>
            </p:spPr>
          </p:pic>
          <p:sp>
            <p:nvSpPr>
              <p:cNvPr id="81" name="TextBox 80">
                <a:extLst>
                  <a:ext uri="{FF2B5EF4-FFF2-40B4-BE49-F238E27FC236}">
                    <a16:creationId xmlns:a16="http://schemas.microsoft.com/office/drawing/2014/main" id="{F7DF10B9-917A-A90C-9B62-D92C0156DA71}"/>
                  </a:ext>
                </a:extLst>
              </p:cNvPr>
              <p:cNvSpPr txBox="1"/>
              <p:nvPr/>
            </p:nvSpPr>
            <p:spPr>
              <a:xfrm>
                <a:off x="5803435" y="3048654"/>
                <a:ext cx="2132160" cy="584775"/>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CC3ABF"/>
                    </a:solidFill>
                    <a:effectLst/>
                    <a:uLnTx/>
                    <a:uFillTx/>
                    <a:latin typeface="Poppins" panose="00000500000000000000" pitchFamily="2" charset="0"/>
                    <a:cs typeface="Poppins" panose="00000500000000000000" pitchFamily="2" charset="0"/>
                  </a:rPr>
                  <a:t>Operational Excellence</a:t>
                </a:r>
                <a:endParaRPr kumimoji="0" lang="en-GB" sz="1600" b="0" i="0" u="none" strike="noStrike" kern="1200" cap="none" spc="0" normalizeH="0" baseline="0" noProof="0">
                  <a:ln>
                    <a:noFill/>
                  </a:ln>
                  <a:solidFill>
                    <a:srgbClr val="CC3ABF"/>
                  </a:solidFill>
                  <a:effectLst/>
                  <a:uLnTx/>
                  <a:uFillTx/>
                  <a:latin typeface="Poppins" panose="00000500000000000000" pitchFamily="2" charset="0"/>
                  <a:cs typeface="Poppins" panose="00000500000000000000" pitchFamily="2" charset="0"/>
                </a:endParaRPr>
              </a:p>
            </p:txBody>
          </p:sp>
        </p:grpSp>
        <p:grpSp>
          <p:nvGrpSpPr>
            <p:cNvPr id="82" name="Group 81">
              <a:extLst>
                <a:ext uri="{FF2B5EF4-FFF2-40B4-BE49-F238E27FC236}">
                  <a16:creationId xmlns:a16="http://schemas.microsoft.com/office/drawing/2014/main" id="{598B5E12-0E39-4216-9A1B-1C8FEAABA676}"/>
                </a:ext>
              </a:extLst>
            </p:cNvPr>
            <p:cNvGrpSpPr/>
            <p:nvPr/>
          </p:nvGrpSpPr>
          <p:grpSpPr>
            <a:xfrm>
              <a:off x="8964437" y="4089495"/>
              <a:ext cx="2519799" cy="2078899"/>
              <a:chOff x="8663673" y="2553206"/>
              <a:chExt cx="2519799" cy="2078899"/>
            </a:xfrm>
          </p:grpSpPr>
          <p:sp>
            <p:nvSpPr>
              <p:cNvPr id="83" name="TextBox 1">
                <a:extLst>
                  <a:ext uri="{FF2B5EF4-FFF2-40B4-BE49-F238E27FC236}">
                    <a16:creationId xmlns:a16="http://schemas.microsoft.com/office/drawing/2014/main" id="{750624ED-660D-C4B2-DDF8-3BBCD6FA1B7A}"/>
                  </a:ext>
                </a:extLst>
              </p:cNvPr>
              <p:cNvSpPr txBox="1"/>
              <p:nvPr/>
            </p:nvSpPr>
            <p:spPr>
              <a:xfrm>
                <a:off x="8663673" y="3508721"/>
                <a:ext cx="2519799" cy="1123384"/>
              </a:xfrm>
              <a:prstGeom prst="rect">
                <a:avLst/>
              </a:prstGeom>
              <a:noFill/>
            </p:spPr>
            <p:txBody>
              <a:bodyPr wrap="square" lIns="121920" tIns="60960" rIns="121920" bIns="6096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1" indent="0" algn="ctr" defTabSz="554465"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a:ln>
                      <a:noFill/>
                    </a:ln>
                    <a:solidFill>
                      <a:prstClr val="black"/>
                    </a:solidFill>
                    <a:effectLst/>
                    <a:uLnTx/>
                    <a:uFillTx/>
                    <a:latin typeface="Poppins" panose="00000500000000000000" pitchFamily="2" charset="0"/>
                    <a:cs typeface="Poppins" panose="00000500000000000000" pitchFamily="2" charset="0"/>
                  </a:rPr>
                  <a:t>There is a need for new services to enable optimised energy supply and increase Control Room confidence</a:t>
                </a:r>
                <a:endParaRPr kumimoji="0" lang="en-GB" sz="1300" b="1" i="0" u="none" strike="noStrike" kern="1200" cap="none" spc="0" normalizeH="0" baseline="0" noProof="0">
                  <a:ln>
                    <a:noFill/>
                  </a:ln>
                  <a:solidFill>
                    <a:prstClr val="black"/>
                  </a:solidFill>
                  <a:effectLst/>
                  <a:uLnTx/>
                  <a:uFillTx/>
                  <a:latin typeface="Poppins" panose="00000500000000000000" pitchFamily="2" charset="0"/>
                  <a:cs typeface="Poppins" panose="00000500000000000000" pitchFamily="2" charset="0"/>
                </a:endParaRPr>
              </a:p>
            </p:txBody>
          </p:sp>
          <p:pic>
            <p:nvPicPr>
              <p:cNvPr id="84" name="Graphic 83" descr="Shield Tick with solid fill">
                <a:extLst>
                  <a:ext uri="{FF2B5EF4-FFF2-40B4-BE49-F238E27FC236}">
                    <a16:creationId xmlns:a16="http://schemas.microsoft.com/office/drawing/2014/main" id="{59FE53F2-E55E-F7FA-E343-752FD2579AB2}"/>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9640439" y="2553206"/>
                <a:ext cx="612000" cy="612000"/>
              </a:xfrm>
              <a:prstGeom prst="rect">
                <a:avLst/>
              </a:prstGeom>
            </p:spPr>
          </p:pic>
          <p:sp>
            <p:nvSpPr>
              <p:cNvPr id="85" name="TextBox 84">
                <a:extLst>
                  <a:ext uri="{FF2B5EF4-FFF2-40B4-BE49-F238E27FC236}">
                    <a16:creationId xmlns:a16="http://schemas.microsoft.com/office/drawing/2014/main" id="{4A3ADE70-1BB3-E004-2532-1768C45F9D1E}"/>
                  </a:ext>
                </a:extLst>
              </p:cNvPr>
              <p:cNvSpPr txBox="1"/>
              <p:nvPr/>
            </p:nvSpPr>
            <p:spPr>
              <a:xfrm>
                <a:off x="8857492" y="3171764"/>
                <a:ext cx="2132160" cy="338554"/>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CC3ABF"/>
                    </a:solidFill>
                    <a:effectLst/>
                    <a:uLnTx/>
                    <a:uFillTx/>
                    <a:latin typeface="Poppins" panose="00000500000000000000" pitchFamily="2" charset="0"/>
                    <a:cs typeface="Poppins" panose="00000500000000000000" pitchFamily="2" charset="0"/>
                  </a:rPr>
                  <a:t>Resilience</a:t>
                </a:r>
                <a:endParaRPr kumimoji="0" lang="en-GB" sz="1600" b="0" i="0" u="none" strike="noStrike" kern="1200" cap="none" spc="0" normalizeH="0" baseline="0" noProof="0">
                  <a:ln>
                    <a:noFill/>
                  </a:ln>
                  <a:solidFill>
                    <a:srgbClr val="CC3ABF"/>
                  </a:solidFill>
                  <a:effectLst/>
                  <a:uLnTx/>
                  <a:uFillTx/>
                  <a:latin typeface="Poppins" panose="00000500000000000000" pitchFamily="2" charset="0"/>
                  <a:cs typeface="Poppins" panose="00000500000000000000" pitchFamily="2" charset="0"/>
                </a:endParaRPr>
              </a:p>
            </p:txBody>
          </p:sp>
        </p:grpSp>
        <p:grpSp>
          <p:nvGrpSpPr>
            <p:cNvPr id="86" name="Group 85">
              <a:extLst>
                <a:ext uri="{FF2B5EF4-FFF2-40B4-BE49-F238E27FC236}">
                  <a16:creationId xmlns:a16="http://schemas.microsoft.com/office/drawing/2014/main" id="{8D5B9478-77E4-CBD6-79B6-D2560527CDF2}"/>
                </a:ext>
              </a:extLst>
            </p:cNvPr>
            <p:cNvGrpSpPr/>
            <p:nvPr/>
          </p:nvGrpSpPr>
          <p:grpSpPr>
            <a:xfrm>
              <a:off x="3592924" y="4045388"/>
              <a:ext cx="2519799" cy="2123006"/>
              <a:chOff x="3266760" y="2509099"/>
              <a:chExt cx="2519799" cy="2123006"/>
            </a:xfrm>
          </p:grpSpPr>
          <p:sp>
            <p:nvSpPr>
              <p:cNvPr id="87" name="TextBox 20">
                <a:extLst>
                  <a:ext uri="{FF2B5EF4-FFF2-40B4-BE49-F238E27FC236}">
                    <a16:creationId xmlns:a16="http://schemas.microsoft.com/office/drawing/2014/main" id="{862C0ECD-F75C-D034-689E-4A52C6DDD004}"/>
                  </a:ext>
                </a:extLst>
              </p:cNvPr>
              <p:cNvSpPr txBox="1"/>
              <p:nvPr/>
            </p:nvSpPr>
            <p:spPr>
              <a:xfrm>
                <a:off x="3266760" y="3508721"/>
                <a:ext cx="2519799" cy="1123384"/>
              </a:xfrm>
              <a:prstGeom prst="rect">
                <a:avLst/>
              </a:prstGeom>
              <a:noFill/>
            </p:spPr>
            <p:txBody>
              <a:bodyPr wrap="square" lIns="121920" tIns="60960" rIns="121920" bIns="6096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1" indent="0" algn="ctr" defTabSz="554465"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a:ln>
                      <a:noFill/>
                    </a:ln>
                    <a:solidFill>
                      <a:prstClr val="black"/>
                    </a:solidFill>
                    <a:effectLst/>
                    <a:uLnTx/>
                    <a:uFillTx/>
                    <a:latin typeface="Poppins" panose="00000500000000000000" pitchFamily="2" charset="0"/>
                    <a:cs typeface="Poppins" panose="00000500000000000000" pitchFamily="2" charset="0"/>
                  </a:rPr>
                  <a:t>There are perceived barriers to entry for industry participants to trial new capabilities, especially smaller BMUs</a:t>
                </a:r>
                <a:endParaRPr kumimoji="0" lang="en-GB" sz="1300" b="1" i="0" u="none" strike="noStrike" kern="1200" cap="none" spc="0" normalizeH="0" baseline="0" noProof="0">
                  <a:ln>
                    <a:noFill/>
                  </a:ln>
                  <a:solidFill>
                    <a:prstClr val="black"/>
                  </a:solidFill>
                  <a:effectLst/>
                  <a:uLnTx/>
                  <a:uFillTx/>
                  <a:latin typeface="Poppins" panose="00000500000000000000" pitchFamily="2" charset="0"/>
                  <a:cs typeface="Poppins" panose="00000500000000000000" pitchFamily="2" charset="0"/>
                </a:endParaRPr>
              </a:p>
            </p:txBody>
          </p:sp>
          <p:sp>
            <p:nvSpPr>
              <p:cNvPr id="88" name="TextBox 87">
                <a:extLst>
                  <a:ext uri="{FF2B5EF4-FFF2-40B4-BE49-F238E27FC236}">
                    <a16:creationId xmlns:a16="http://schemas.microsoft.com/office/drawing/2014/main" id="{F956EB8C-53EE-FF98-EC5D-6477B30D2A7F}"/>
                  </a:ext>
                </a:extLst>
              </p:cNvPr>
              <p:cNvSpPr txBox="1"/>
              <p:nvPr/>
            </p:nvSpPr>
            <p:spPr>
              <a:xfrm>
                <a:off x="3460579" y="3048654"/>
                <a:ext cx="2132160" cy="584775"/>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CC3ABF"/>
                    </a:solidFill>
                    <a:effectLst/>
                    <a:uLnTx/>
                    <a:uFillTx/>
                    <a:latin typeface="Poppins" panose="00000500000000000000" pitchFamily="2" charset="0"/>
                    <a:cs typeface="Poppins" panose="00000500000000000000" pitchFamily="2" charset="0"/>
                  </a:rPr>
                  <a:t>Industry Collaboration</a:t>
                </a:r>
                <a:endParaRPr kumimoji="0" lang="en-GB" sz="1600" b="0" i="0" u="none" strike="noStrike" kern="1200" cap="none" spc="0" normalizeH="0" baseline="0" noProof="0">
                  <a:ln>
                    <a:noFill/>
                  </a:ln>
                  <a:solidFill>
                    <a:srgbClr val="CC3ABF"/>
                  </a:solidFill>
                  <a:effectLst/>
                  <a:uLnTx/>
                  <a:uFillTx/>
                  <a:latin typeface="Poppins" panose="00000500000000000000" pitchFamily="2" charset="0"/>
                  <a:cs typeface="Poppins" panose="00000500000000000000" pitchFamily="2" charset="0"/>
                </a:endParaRPr>
              </a:p>
            </p:txBody>
          </p:sp>
          <p:pic>
            <p:nvPicPr>
              <p:cNvPr id="89" name="Graphic 88" descr="Mining tools with solid fill">
                <a:extLst>
                  <a:ext uri="{FF2B5EF4-FFF2-40B4-BE49-F238E27FC236}">
                    <a16:creationId xmlns:a16="http://schemas.microsoft.com/office/drawing/2014/main" id="{1F6C2049-D885-3E82-3E41-17FB6CCE23AC}"/>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4221474" y="2509099"/>
                <a:ext cx="579821" cy="579821"/>
              </a:xfrm>
              <a:prstGeom prst="rect">
                <a:avLst/>
              </a:prstGeom>
            </p:spPr>
          </p:pic>
        </p:grpSp>
      </p:grpSp>
      <p:sp>
        <p:nvSpPr>
          <p:cNvPr id="8" name="Text Placeholder 5">
            <a:extLst>
              <a:ext uri="{FF2B5EF4-FFF2-40B4-BE49-F238E27FC236}">
                <a16:creationId xmlns:a16="http://schemas.microsoft.com/office/drawing/2014/main" id="{4DAACB70-B20F-600A-67F6-FAF19450C2A4}"/>
              </a:ext>
            </a:extLst>
          </p:cNvPr>
          <p:cNvSpPr txBox="1">
            <a:spLocks/>
          </p:cNvSpPr>
          <p:nvPr/>
        </p:nvSpPr>
        <p:spPr>
          <a:xfrm>
            <a:off x="310542" y="2236122"/>
            <a:ext cx="581954" cy="2155126"/>
          </a:xfrm>
          <a:prstGeom prst="rect">
            <a:avLst/>
          </a:prstGeom>
        </p:spPr>
        <p:txBody>
          <a:bodyPr vert="vert270" lIns="0" anchor="b">
            <a:noAutofit/>
          </a:bodyPr>
          <a:lstStyle>
            <a:lvl1pPr marL="0" indent="0" eaLnBrk="1" hangingPunct="1">
              <a:spcAft>
                <a:spcPts val="450"/>
              </a:spcAft>
              <a:buFont typeface="Wingdings 2" panose="05020102010507070707" pitchFamily="18" charset="2"/>
              <a:buNone/>
              <a:defRPr sz="1400" b="1">
                <a:solidFill>
                  <a:schemeClr val="accent1"/>
                </a:solidFill>
                <a:latin typeface="+mn-lt"/>
                <a:ea typeface="+mn-ea"/>
                <a:cs typeface="+mn-cs"/>
              </a:defRPr>
            </a:lvl1pPr>
            <a:lvl2pPr marL="0" indent="0" eaLnBrk="1" hangingPunct="1">
              <a:spcAft>
                <a:spcPts val="450"/>
              </a:spcAft>
              <a:buFont typeface="Wingdings 2" panose="05020102010507070707" pitchFamily="18" charset="2"/>
              <a:buNone/>
              <a:defRPr sz="1200">
                <a:solidFill>
                  <a:schemeClr val="tx1"/>
                </a:solidFill>
                <a:latin typeface="+mn-lt"/>
                <a:ea typeface="+mn-ea"/>
                <a:cs typeface="+mn-cs"/>
              </a:defRPr>
            </a:lvl2pPr>
            <a:lvl3pPr marL="134994" indent="-134994" eaLnBrk="1" hangingPunct="1">
              <a:spcAft>
                <a:spcPts val="450"/>
              </a:spcAft>
              <a:buClr>
                <a:schemeClr val="accent1"/>
              </a:buClr>
              <a:buFont typeface="Wingdings 2" panose="05020102010507070707" pitchFamily="18" charset="2"/>
              <a:buChar char=""/>
              <a:defRPr sz="1200">
                <a:solidFill>
                  <a:schemeClr val="tx1"/>
                </a:solidFill>
                <a:latin typeface="+mn-lt"/>
                <a:ea typeface="+mn-ea"/>
                <a:cs typeface="+mn-cs"/>
              </a:defRPr>
            </a:lvl3pPr>
            <a:lvl4pPr marL="269987" indent="-134994" eaLnBrk="1" hangingPunct="1">
              <a:spcAft>
                <a:spcPts val="450"/>
              </a:spcAft>
              <a:buClr>
                <a:schemeClr val="accent1"/>
              </a:buClr>
              <a:buFont typeface="Symbol" panose="05050102010706020507" pitchFamily="18" charset="2"/>
              <a:buChar char=""/>
              <a:defRPr sz="1200">
                <a:solidFill>
                  <a:schemeClr val="tx1"/>
                </a:solidFill>
                <a:latin typeface="+mn-lt"/>
                <a:ea typeface="+mn-ea"/>
                <a:cs typeface="+mn-cs"/>
              </a:defRPr>
            </a:lvl4pPr>
            <a:lvl5pPr marL="404981" indent="-134994" eaLnBrk="1" hangingPunct="1">
              <a:spcAft>
                <a:spcPts val="450"/>
              </a:spcAft>
              <a:buClr>
                <a:schemeClr val="accent1"/>
              </a:buClr>
              <a:buFont typeface="Symbol" panose="05050102010706020507" pitchFamily="18" charset="2"/>
              <a:buChar char=""/>
              <a:defRPr sz="1200">
                <a:solidFill>
                  <a:schemeClr val="tx1"/>
                </a:solidFill>
                <a:latin typeface="+mn-lt"/>
                <a:ea typeface="+mn-ea"/>
                <a:cs typeface="+mn-cs"/>
              </a:defRPr>
            </a:lvl5pPr>
            <a:lvl6pPr marL="134994" indent="-134994" eaLnBrk="1" hangingPunct="1">
              <a:spcAft>
                <a:spcPts val="450"/>
              </a:spcAft>
              <a:buFont typeface="+mj-lt"/>
              <a:buAutoNum type="arabicPeriod"/>
              <a:defRPr sz="1200">
                <a:solidFill>
                  <a:schemeClr val="tx1"/>
                </a:solidFill>
                <a:latin typeface="+mn-lt"/>
                <a:ea typeface="+mn-ea"/>
                <a:cs typeface="+mn-cs"/>
              </a:defRPr>
            </a:lvl6pPr>
            <a:lvl7pPr marL="269987" indent="-134994" eaLnBrk="1" hangingPunct="1">
              <a:spcAft>
                <a:spcPts val="450"/>
              </a:spcAft>
              <a:buFont typeface="+mj-lt"/>
              <a:buAutoNum type="alphaLcPeriod"/>
              <a:defRPr sz="1200">
                <a:solidFill>
                  <a:schemeClr val="tx1"/>
                </a:solidFill>
                <a:latin typeface="+mn-lt"/>
                <a:ea typeface="+mn-ea"/>
                <a:cs typeface="+mn-cs"/>
              </a:defRPr>
            </a:lvl7pPr>
            <a:lvl8pPr marL="404981" indent="-134994" eaLnBrk="1" hangingPunct="1">
              <a:spcAft>
                <a:spcPts val="450"/>
              </a:spcAft>
              <a:buFont typeface="+mj-lt"/>
              <a:buAutoNum type="romanLcPeriod"/>
              <a:defRPr sz="1200">
                <a:solidFill>
                  <a:schemeClr val="tx1"/>
                </a:solidFill>
                <a:latin typeface="+mn-lt"/>
                <a:ea typeface="+mn-ea"/>
                <a:cs typeface="+mn-cs"/>
              </a:defRPr>
            </a:lvl8pPr>
            <a:lvl9pPr marL="0" indent="0" eaLnBrk="1" hangingPunct="1">
              <a:spcAft>
                <a:spcPts val="450"/>
              </a:spcAft>
              <a:defRPr sz="1800">
                <a:solidFill>
                  <a:schemeClr val="accen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450"/>
              </a:spcAft>
              <a:buClrTx/>
              <a:buSzTx/>
              <a:buFont typeface="Wingdings 2" panose="05020102010507070707" pitchFamily="18" charset="2"/>
              <a:buNone/>
              <a:tabLst/>
              <a:defRPr/>
            </a:pPr>
            <a:r>
              <a:rPr kumimoji="0" lang="en-GB" b="1" i="0" u="none" strike="noStrike" kern="1200" cap="none" spc="0" normalizeH="0" baseline="0" noProof="0">
                <a:ln>
                  <a:noFill/>
                </a:ln>
                <a:solidFill>
                  <a:prstClr val="black"/>
                </a:solidFill>
                <a:effectLst/>
                <a:uLnTx/>
                <a:uFillTx/>
                <a:latin typeface="Poppins" panose="00000500000000000000" pitchFamily="2" charset="0"/>
                <a:cs typeface="Poppins" panose="00000500000000000000" pitchFamily="2" charset="0"/>
              </a:rPr>
              <a:t>NESO Problem </a:t>
            </a:r>
          </a:p>
          <a:p>
            <a:pPr marL="0" marR="0" lvl="0" indent="0" algn="ctr" defTabSz="914400" rtl="0" eaLnBrk="1" fontAlgn="auto" latinLnBrk="0" hangingPunct="1">
              <a:lnSpc>
                <a:spcPct val="100000"/>
              </a:lnSpc>
              <a:spcBef>
                <a:spcPts val="0"/>
              </a:spcBef>
              <a:spcAft>
                <a:spcPts val="450"/>
              </a:spcAft>
              <a:buClrTx/>
              <a:buSzTx/>
              <a:buFont typeface="Wingdings 2" panose="05020102010507070707" pitchFamily="18" charset="2"/>
              <a:buNone/>
              <a:tabLst/>
              <a:defRPr/>
            </a:pPr>
            <a:r>
              <a:rPr kumimoji="0" lang="en-GB" b="1" i="0" u="none" strike="noStrike" kern="1200" cap="none" spc="0" normalizeH="0" baseline="0" noProof="0">
                <a:ln>
                  <a:noFill/>
                </a:ln>
                <a:solidFill>
                  <a:prstClr val="black"/>
                </a:solidFill>
                <a:effectLst/>
                <a:uLnTx/>
                <a:uFillTx/>
                <a:latin typeface="Poppins" panose="00000500000000000000" pitchFamily="2" charset="0"/>
                <a:cs typeface="Poppins" panose="00000500000000000000" pitchFamily="2" charset="0"/>
              </a:rPr>
              <a:t>Statements</a:t>
            </a:r>
            <a:endParaRPr kumimoji="0" lang="en-GB" b="0" i="0" u="none" strike="noStrike" kern="1200" cap="none" spc="0" normalizeH="0" baseline="0" noProof="0">
              <a:ln>
                <a:noFill/>
              </a:ln>
              <a:solidFill>
                <a:prstClr val="black"/>
              </a:solidFill>
              <a:effectLst/>
              <a:uLnTx/>
              <a:uFillTx/>
              <a:latin typeface="Poppins" panose="00000500000000000000" pitchFamily="2" charset="0"/>
              <a:cs typeface="Poppins" panose="00000500000000000000" pitchFamily="2" charset="0"/>
            </a:endParaRPr>
          </a:p>
        </p:txBody>
      </p:sp>
      <p:sp>
        <p:nvSpPr>
          <p:cNvPr id="91" name="Text Placeholder 5">
            <a:extLst>
              <a:ext uri="{FF2B5EF4-FFF2-40B4-BE49-F238E27FC236}">
                <a16:creationId xmlns:a16="http://schemas.microsoft.com/office/drawing/2014/main" id="{F9998235-68B4-BCC6-7353-4375D0B209AD}"/>
              </a:ext>
            </a:extLst>
          </p:cNvPr>
          <p:cNvSpPr txBox="1">
            <a:spLocks/>
          </p:cNvSpPr>
          <p:nvPr/>
        </p:nvSpPr>
        <p:spPr>
          <a:xfrm>
            <a:off x="927100" y="4531633"/>
            <a:ext cx="887782" cy="1652618"/>
          </a:xfrm>
          <a:prstGeom prst="rect">
            <a:avLst/>
          </a:prstGeom>
        </p:spPr>
        <p:txBody>
          <a:bodyPr vert="vert270" lIns="0" anchor="b">
            <a:noAutofit/>
          </a:bodyPr>
          <a:lstStyle>
            <a:lvl1pPr marL="0" indent="0" eaLnBrk="1" hangingPunct="1">
              <a:spcAft>
                <a:spcPts val="450"/>
              </a:spcAft>
              <a:buFont typeface="Wingdings 2" panose="05020102010507070707" pitchFamily="18" charset="2"/>
              <a:buNone/>
              <a:defRPr sz="1400" b="1">
                <a:solidFill>
                  <a:schemeClr val="accent1"/>
                </a:solidFill>
                <a:latin typeface="+mn-lt"/>
                <a:ea typeface="+mn-ea"/>
                <a:cs typeface="+mn-cs"/>
              </a:defRPr>
            </a:lvl1pPr>
            <a:lvl2pPr marL="0" indent="0" eaLnBrk="1" hangingPunct="1">
              <a:spcAft>
                <a:spcPts val="450"/>
              </a:spcAft>
              <a:buFont typeface="Wingdings 2" panose="05020102010507070707" pitchFamily="18" charset="2"/>
              <a:buNone/>
              <a:defRPr sz="1200">
                <a:solidFill>
                  <a:schemeClr val="tx1"/>
                </a:solidFill>
                <a:latin typeface="+mn-lt"/>
                <a:ea typeface="+mn-ea"/>
                <a:cs typeface="+mn-cs"/>
              </a:defRPr>
            </a:lvl2pPr>
            <a:lvl3pPr marL="134994" indent="-134994" eaLnBrk="1" hangingPunct="1">
              <a:spcAft>
                <a:spcPts val="450"/>
              </a:spcAft>
              <a:buClr>
                <a:schemeClr val="accent1"/>
              </a:buClr>
              <a:buFont typeface="Wingdings 2" panose="05020102010507070707" pitchFamily="18" charset="2"/>
              <a:buChar char=""/>
              <a:defRPr sz="1200">
                <a:solidFill>
                  <a:schemeClr val="tx1"/>
                </a:solidFill>
                <a:latin typeface="+mn-lt"/>
                <a:ea typeface="+mn-ea"/>
                <a:cs typeface="+mn-cs"/>
              </a:defRPr>
            </a:lvl3pPr>
            <a:lvl4pPr marL="269987" indent="-134994" eaLnBrk="1" hangingPunct="1">
              <a:spcAft>
                <a:spcPts val="450"/>
              </a:spcAft>
              <a:buClr>
                <a:schemeClr val="accent1"/>
              </a:buClr>
              <a:buFont typeface="Symbol" panose="05050102010706020507" pitchFamily="18" charset="2"/>
              <a:buChar char=""/>
              <a:defRPr sz="1200">
                <a:solidFill>
                  <a:schemeClr val="tx1"/>
                </a:solidFill>
                <a:latin typeface="+mn-lt"/>
                <a:ea typeface="+mn-ea"/>
                <a:cs typeface="+mn-cs"/>
              </a:defRPr>
            </a:lvl4pPr>
            <a:lvl5pPr marL="404981" indent="-134994" eaLnBrk="1" hangingPunct="1">
              <a:spcAft>
                <a:spcPts val="450"/>
              </a:spcAft>
              <a:buClr>
                <a:schemeClr val="accent1"/>
              </a:buClr>
              <a:buFont typeface="Symbol" panose="05050102010706020507" pitchFamily="18" charset="2"/>
              <a:buChar char=""/>
              <a:defRPr sz="1200">
                <a:solidFill>
                  <a:schemeClr val="tx1"/>
                </a:solidFill>
                <a:latin typeface="+mn-lt"/>
                <a:ea typeface="+mn-ea"/>
                <a:cs typeface="+mn-cs"/>
              </a:defRPr>
            </a:lvl5pPr>
            <a:lvl6pPr marL="134994" indent="-134994" eaLnBrk="1" hangingPunct="1">
              <a:spcAft>
                <a:spcPts val="450"/>
              </a:spcAft>
              <a:buFont typeface="+mj-lt"/>
              <a:buAutoNum type="arabicPeriod"/>
              <a:defRPr sz="1200">
                <a:solidFill>
                  <a:schemeClr val="tx1"/>
                </a:solidFill>
                <a:latin typeface="+mn-lt"/>
                <a:ea typeface="+mn-ea"/>
                <a:cs typeface="+mn-cs"/>
              </a:defRPr>
            </a:lvl6pPr>
            <a:lvl7pPr marL="269987" indent="-134994" eaLnBrk="1" hangingPunct="1">
              <a:spcAft>
                <a:spcPts val="450"/>
              </a:spcAft>
              <a:buFont typeface="+mj-lt"/>
              <a:buAutoNum type="alphaLcPeriod"/>
              <a:defRPr sz="1200">
                <a:solidFill>
                  <a:schemeClr val="tx1"/>
                </a:solidFill>
                <a:latin typeface="+mn-lt"/>
                <a:ea typeface="+mn-ea"/>
                <a:cs typeface="+mn-cs"/>
              </a:defRPr>
            </a:lvl7pPr>
            <a:lvl8pPr marL="404981" indent="-134994" eaLnBrk="1" hangingPunct="1">
              <a:spcAft>
                <a:spcPts val="450"/>
              </a:spcAft>
              <a:buFont typeface="+mj-lt"/>
              <a:buAutoNum type="romanLcPeriod"/>
              <a:defRPr sz="1200">
                <a:solidFill>
                  <a:schemeClr val="tx1"/>
                </a:solidFill>
                <a:latin typeface="+mn-lt"/>
                <a:ea typeface="+mn-ea"/>
                <a:cs typeface="+mn-cs"/>
              </a:defRPr>
            </a:lvl8pPr>
            <a:lvl9pPr marL="0" indent="0" eaLnBrk="1" hangingPunct="1">
              <a:spcAft>
                <a:spcPts val="450"/>
              </a:spcAft>
              <a:defRPr sz="1800">
                <a:solidFill>
                  <a:schemeClr val="accen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450"/>
              </a:spcAft>
              <a:buClrTx/>
              <a:buSzTx/>
              <a:buFont typeface="Wingdings 2" panose="05020102010507070707" pitchFamily="18" charset="2"/>
              <a:buNone/>
              <a:tabLst/>
              <a:defRPr/>
            </a:pPr>
            <a:r>
              <a:rPr kumimoji="0" lang="en-GB" b="1" i="0" u="none" strike="noStrike" kern="1200" cap="none" spc="0" normalizeH="0" baseline="0" noProof="0">
                <a:ln>
                  <a:noFill/>
                </a:ln>
                <a:solidFill>
                  <a:prstClr val="black"/>
                </a:solidFill>
                <a:effectLst/>
                <a:uLnTx/>
                <a:uFillTx/>
                <a:latin typeface="Poppins" panose="00000500000000000000" pitchFamily="2" charset="0"/>
                <a:cs typeface="Poppins" panose="00000500000000000000" pitchFamily="2" charset="0"/>
              </a:rPr>
              <a:t>REVEAL</a:t>
            </a:r>
          </a:p>
          <a:p>
            <a:pPr marL="0" marR="0" lvl="0" indent="0" algn="ctr" defTabSz="914400" rtl="0" eaLnBrk="1" fontAlgn="auto" latinLnBrk="0" hangingPunct="1">
              <a:lnSpc>
                <a:spcPct val="100000"/>
              </a:lnSpc>
              <a:spcBef>
                <a:spcPts val="0"/>
              </a:spcBef>
              <a:spcAft>
                <a:spcPts val="450"/>
              </a:spcAft>
              <a:buClrTx/>
              <a:buSzTx/>
              <a:buFont typeface="Wingdings 2" panose="05020102010507070707" pitchFamily="18" charset="2"/>
              <a:buNone/>
              <a:tabLst/>
              <a:defRPr/>
            </a:pPr>
            <a:r>
              <a:rPr kumimoji="0" lang="en-GB" b="1" i="0" u="none" strike="noStrike" kern="1200" cap="none" spc="0" normalizeH="0" baseline="0" noProof="0">
                <a:ln>
                  <a:noFill/>
                </a:ln>
                <a:solidFill>
                  <a:prstClr val="black"/>
                </a:solidFill>
                <a:effectLst/>
                <a:uLnTx/>
                <a:uFillTx/>
                <a:latin typeface="Poppins" panose="00000500000000000000" pitchFamily="2" charset="0"/>
                <a:cs typeface="Poppins" panose="00000500000000000000" pitchFamily="2" charset="0"/>
              </a:rPr>
              <a:t>Technical Solutions</a:t>
            </a:r>
          </a:p>
        </p:txBody>
      </p:sp>
      <p:sp>
        <p:nvSpPr>
          <p:cNvPr id="4" name="Text Placeholder 2">
            <a:extLst>
              <a:ext uri="{FF2B5EF4-FFF2-40B4-BE49-F238E27FC236}">
                <a16:creationId xmlns:a16="http://schemas.microsoft.com/office/drawing/2014/main" id="{6B9ED39B-88B4-1C52-BC11-26B201C5D0B9}"/>
              </a:ext>
            </a:extLst>
          </p:cNvPr>
          <p:cNvSpPr txBox="1">
            <a:spLocks/>
          </p:cNvSpPr>
          <p:nvPr/>
        </p:nvSpPr>
        <p:spPr>
          <a:xfrm>
            <a:off x="592435" y="1315428"/>
            <a:ext cx="11439143" cy="895292"/>
          </a:xfrm>
          <a:prstGeom prst="rect">
            <a:avLst/>
          </a:prstGeom>
          <a:ln>
            <a:noFill/>
          </a:ln>
        </p:spPr>
        <p:txBody>
          <a:bodyPr lIns="0" numCol="1"/>
          <a:lstStyle>
            <a:lvl1pPr marL="285750" indent="-285750" defTabSz="914377">
              <a:lnSpc>
                <a:spcPct val="90000"/>
              </a:lnSpc>
              <a:spcBef>
                <a:spcPts val="1000"/>
              </a:spcBef>
              <a:buClr>
                <a:srgbClr val="0070C0"/>
              </a:buClr>
              <a:buFont typeface="Arial" panose="020B0604020202020204" pitchFamily="34" charset="0"/>
              <a:buChar char="•"/>
              <a:defRPr sz="1600" b="1" i="0">
                <a:solidFill>
                  <a:srgbClr val="FEBE23"/>
                </a:solidFill>
                <a:latin typeface="HelveticaNeueLT Pro 55 Roman" panose="020B0604020202020204" pitchFamily="34" charset="77"/>
              </a:defRPr>
            </a:lvl1pPr>
            <a:lvl2pPr marL="457189" indent="0" defTabSz="914377">
              <a:lnSpc>
                <a:spcPct val="90000"/>
              </a:lnSpc>
              <a:spcBef>
                <a:spcPts val="500"/>
              </a:spcBef>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77" indent="0" defTabSz="914377">
              <a:lnSpc>
                <a:spcPct val="90000"/>
              </a:lnSpc>
              <a:spcBef>
                <a:spcPts val="500"/>
              </a:spcBef>
              <a:buFont typeface="Arial" panose="020B0604020202020204" pitchFamily="34" charset="0"/>
              <a:buNone/>
              <a:defRPr sz="1400" b="0" i="0">
                <a:solidFill>
                  <a:srgbClr val="E8BC28"/>
                </a:solidFill>
                <a:latin typeface="HelveticaNeueLT Std Lt" panose="020B0403020202020204" pitchFamily="34" charset="0"/>
              </a:defRPr>
            </a:lvl3pPr>
            <a:lvl4pPr marL="1371566" indent="0" defTabSz="914377">
              <a:lnSpc>
                <a:spcPct val="90000"/>
              </a:lnSpc>
              <a:spcBef>
                <a:spcPts val="500"/>
              </a:spcBef>
              <a:buFont typeface="Arial" panose="020B0604020202020204" pitchFamily="34" charset="0"/>
              <a:buNone/>
              <a:defRPr sz="1400" b="0" i="0">
                <a:solidFill>
                  <a:srgbClr val="E8BC28"/>
                </a:solidFill>
                <a:latin typeface="HelveticaNeueLT Std Lt" panose="020B0403020202020204" pitchFamily="34" charset="0"/>
              </a:defRPr>
            </a:lvl4pPr>
            <a:lvl5pPr marL="1828755" indent="0" defTabSz="914377">
              <a:lnSpc>
                <a:spcPct val="90000"/>
              </a:lnSpc>
              <a:spcBef>
                <a:spcPts val="500"/>
              </a:spcBef>
              <a:buFont typeface="Arial" panose="020B0604020202020204" pitchFamily="34" charset="0"/>
              <a:buNone/>
              <a:defRPr b="0" i="0">
                <a:latin typeface="HelveticaNeueLT Std Thin" panose="020B0403020202020204" pitchFamily="34" charset="0"/>
              </a:defRPr>
            </a:lvl5pPr>
            <a:lvl6pPr marL="2514537" indent="-228594" defTabSz="914377">
              <a:lnSpc>
                <a:spcPct val="90000"/>
              </a:lnSpc>
              <a:spcBef>
                <a:spcPts val="500"/>
              </a:spcBef>
              <a:buFont typeface="Arial" panose="020B0604020202020204" pitchFamily="34" charset="0"/>
              <a:buChar char="•"/>
            </a:lvl6pPr>
            <a:lvl7pPr marL="2971726" indent="-228594" defTabSz="914377">
              <a:lnSpc>
                <a:spcPct val="90000"/>
              </a:lnSpc>
              <a:spcBef>
                <a:spcPts val="500"/>
              </a:spcBef>
              <a:buFont typeface="Arial" panose="020B0604020202020204" pitchFamily="34" charset="0"/>
              <a:buChar char="•"/>
            </a:lvl7pPr>
            <a:lvl8pPr marL="3428914" indent="-228594" defTabSz="914377">
              <a:lnSpc>
                <a:spcPct val="90000"/>
              </a:lnSpc>
              <a:spcBef>
                <a:spcPts val="500"/>
              </a:spcBef>
              <a:buFont typeface="Arial" panose="020B0604020202020204" pitchFamily="34" charset="0"/>
              <a:buChar char="•"/>
            </a:lvl8pPr>
            <a:lvl9pPr marL="3886103" indent="-228594" defTabSz="914377">
              <a:lnSpc>
                <a:spcPct val="90000"/>
              </a:lnSpc>
              <a:spcBef>
                <a:spcPts val="500"/>
              </a:spcBef>
              <a:buFont typeface="Arial" panose="020B0604020202020204" pitchFamily="34" charset="0"/>
              <a:buChar char="•"/>
            </a:lvl9pPr>
          </a:lstStyle>
          <a:p>
            <a:pPr marL="0" indent="0">
              <a:buNone/>
              <a:defRPr/>
            </a:pPr>
            <a:r>
              <a:rPr kumimoji="0" lang="en-GB" sz="1400" b="0" i="0" u="none" strike="noStrike" kern="1200" cap="none" spc="0" normalizeH="0" baseline="0" noProof="0">
                <a:ln>
                  <a:noFill/>
                </a:ln>
                <a:solidFill>
                  <a:schemeClr val="tx1"/>
                </a:solidFill>
                <a:effectLst/>
                <a:uLnTx/>
                <a:uFillTx/>
                <a:latin typeface="Poppins" panose="00000500000000000000" pitchFamily="2" charset="0"/>
                <a:cs typeface="Poppins" panose="00000500000000000000" pitchFamily="2" charset="0"/>
              </a:rPr>
              <a:t>REVEAL will </a:t>
            </a:r>
            <a:r>
              <a:rPr lang="en-GB" sz="1400">
                <a:solidFill>
                  <a:srgbClr val="CC3ABF"/>
                </a:solidFill>
                <a:latin typeface="Poppins" panose="00000500000000000000" pitchFamily="2" charset="0"/>
                <a:cs typeface="Poppins" panose="00000500000000000000" pitchFamily="2" charset="0"/>
              </a:rPr>
              <a:t>provide tools to make the trialling of new balancing capabilities easier and faster for NESO and industry</a:t>
            </a:r>
            <a:r>
              <a:rPr kumimoji="0" lang="en-GB" sz="1400" b="0" i="0" u="none" strike="noStrike" kern="1200" cap="none" spc="0" normalizeH="0" baseline="0" noProof="0">
                <a:ln>
                  <a:noFill/>
                </a:ln>
                <a:solidFill>
                  <a:srgbClr val="CC3ABF"/>
                </a:solidFill>
                <a:effectLst/>
                <a:uLnTx/>
                <a:uFillTx/>
                <a:latin typeface="Poppins" panose="00000500000000000000" pitchFamily="2" charset="0"/>
                <a:cs typeface="Poppins" panose="00000500000000000000" pitchFamily="2" charset="0"/>
              </a:rPr>
              <a:t>.</a:t>
            </a:r>
            <a:r>
              <a:rPr kumimoji="0" lang="en-GB" sz="1400" b="0" i="0" u="none" strike="noStrike" kern="1200" cap="none" spc="0" normalizeH="0" baseline="0" noProof="0">
                <a:ln>
                  <a:noFill/>
                </a:ln>
                <a:solidFill>
                  <a:schemeClr val="tx1"/>
                </a:solidFill>
                <a:effectLst/>
                <a:uLnTx/>
                <a:uFillTx/>
                <a:latin typeface="Poppins" panose="00000500000000000000" pitchFamily="2" charset="0"/>
                <a:cs typeface="Poppins" panose="00000500000000000000" pitchFamily="2" charset="0"/>
              </a:rPr>
              <a:t> REVEAL enables NESO to ensure security of supply to consumers, enhance efficiency and economy, and work towards net zero. The problem statements that NESO faces will be offset by the delivery of the REVEAL Live Trial Environment and the Trial Management Platform.</a:t>
            </a:r>
          </a:p>
        </p:txBody>
      </p:sp>
      <p:sp>
        <p:nvSpPr>
          <p:cNvPr id="5" name="Title 1">
            <a:extLst>
              <a:ext uri="{FF2B5EF4-FFF2-40B4-BE49-F238E27FC236}">
                <a16:creationId xmlns:a16="http://schemas.microsoft.com/office/drawing/2014/main" id="{E4513CD3-8BF8-752E-4D83-B1C087405BC3}"/>
              </a:ext>
            </a:extLst>
          </p:cNvPr>
          <p:cNvSpPr txBox="1">
            <a:spLocks/>
          </p:cNvSpPr>
          <p:nvPr/>
        </p:nvSpPr>
        <p:spPr>
          <a:xfrm>
            <a:off x="592435" y="617051"/>
            <a:ext cx="10515600" cy="829579"/>
          </a:xfrm>
          <a:prstGeom prst="rect">
            <a:avLst/>
          </a:prstGeom>
        </p:spPr>
        <p:txBody>
          <a:bodyPr vert="horz" lIns="0" tIns="45720" rIns="91440" bIns="45720" rtlCol="0" anchor="t">
            <a:normAutofit fontScale="92500"/>
          </a:bodyPr>
          <a:lstStyle>
            <a:lvl1pPr algn="l" defTabSz="914400" rtl="0" eaLnBrk="1" latinLnBrk="0" hangingPunct="1">
              <a:lnSpc>
                <a:spcPct val="90000"/>
              </a:lnSpc>
              <a:spcBef>
                <a:spcPct val="0"/>
              </a:spcBef>
              <a:buNone/>
              <a:defRPr sz="4400" b="1" i="0" kern="1200">
                <a:solidFill>
                  <a:schemeClr val="accent1"/>
                </a:solidFill>
                <a:latin typeface="Arial" panose="020B0604020202020204" pitchFamily="34" charset="0"/>
                <a:ea typeface="+mj-ea"/>
                <a:cs typeface="Arial" panose="020B0604020202020204" pitchFamily="34" charset="0"/>
              </a:defRPr>
            </a:lvl1pPr>
          </a:lstStyle>
          <a:p>
            <a:r>
              <a:rPr lang="en-GB" sz="2400">
                <a:solidFill>
                  <a:schemeClr val="tx2">
                    <a:lumMod val="90000"/>
                    <a:lumOff val="10000"/>
                  </a:schemeClr>
                </a:solidFill>
                <a:latin typeface="Poppins" panose="00000500000000000000" pitchFamily="2" charset="0"/>
                <a:cs typeface="Poppins" panose="00000500000000000000" pitchFamily="2" charset="0"/>
              </a:rPr>
              <a:t>REVEAL comprises of two technical solutions that will enable </a:t>
            </a:r>
            <a:br>
              <a:rPr lang="en-GB" sz="2400">
                <a:solidFill>
                  <a:schemeClr val="tx2">
                    <a:lumMod val="90000"/>
                    <a:lumOff val="10000"/>
                  </a:schemeClr>
                </a:solidFill>
                <a:latin typeface="Poppins" panose="00000500000000000000" pitchFamily="2" charset="0"/>
                <a:cs typeface="Poppins" panose="00000500000000000000" pitchFamily="2" charset="0"/>
              </a:rPr>
            </a:br>
            <a:r>
              <a:rPr lang="en-GB" sz="2400">
                <a:solidFill>
                  <a:schemeClr val="tx2">
                    <a:lumMod val="90000"/>
                    <a:lumOff val="10000"/>
                  </a:schemeClr>
                </a:solidFill>
                <a:latin typeface="Poppins" panose="00000500000000000000" pitchFamily="2" charset="0"/>
                <a:cs typeface="Poppins" panose="00000500000000000000" pitchFamily="2" charset="0"/>
              </a:rPr>
              <a:t>NESO to drive change across the global community towards net zero</a:t>
            </a:r>
          </a:p>
        </p:txBody>
      </p:sp>
      <p:pic>
        <p:nvPicPr>
          <p:cNvPr id="9" name="Picture 8">
            <a:extLst>
              <a:ext uri="{FF2B5EF4-FFF2-40B4-BE49-F238E27FC236}">
                <a16:creationId xmlns:a16="http://schemas.microsoft.com/office/drawing/2014/main" id="{8CC0F76E-E1A5-3ABA-68DB-83129977531A}"/>
              </a:ext>
            </a:extLst>
          </p:cNvPr>
          <p:cNvPicPr>
            <a:picLocks noChangeAspect="1"/>
          </p:cNvPicPr>
          <p:nvPr/>
        </p:nvPicPr>
        <p:blipFill>
          <a:blip r:embed="rId22"/>
          <a:stretch>
            <a:fillRect/>
          </a:stretch>
        </p:blipFill>
        <p:spPr>
          <a:xfrm>
            <a:off x="601519" y="0"/>
            <a:ext cx="1838582" cy="447737"/>
          </a:xfrm>
          <a:prstGeom prst="rect">
            <a:avLst/>
          </a:prstGeom>
        </p:spPr>
      </p:pic>
    </p:spTree>
    <p:extLst>
      <p:ext uri="{BB962C8B-B14F-4D97-AF65-F5344CB8AC3E}">
        <p14:creationId xmlns:p14="http://schemas.microsoft.com/office/powerpoint/2010/main" val="31924028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6B9ED39B-88B4-1C52-BC11-26B201C5D0B9}"/>
              </a:ext>
            </a:extLst>
          </p:cNvPr>
          <p:cNvSpPr txBox="1">
            <a:spLocks/>
          </p:cNvSpPr>
          <p:nvPr/>
        </p:nvSpPr>
        <p:spPr>
          <a:xfrm>
            <a:off x="592435" y="1378928"/>
            <a:ext cx="11439143" cy="520873"/>
          </a:xfrm>
          <a:prstGeom prst="rect">
            <a:avLst/>
          </a:prstGeom>
          <a:ln>
            <a:noFill/>
          </a:ln>
        </p:spPr>
        <p:txBody>
          <a:bodyPr lIns="0" numCol="1"/>
          <a:lstStyle>
            <a:lvl1pPr marL="285750" indent="-285750" defTabSz="914377">
              <a:lnSpc>
                <a:spcPct val="90000"/>
              </a:lnSpc>
              <a:spcBef>
                <a:spcPts val="1000"/>
              </a:spcBef>
              <a:buClr>
                <a:srgbClr val="0070C0"/>
              </a:buClr>
              <a:buFont typeface="Arial" panose="020B0604020202020204" pitchFamily="34" charset="0"/>
              <a:buChar char="•"/>
              <a:defRPr sz="1600" b="1" i="0">
                <a:solidFill>
                  <a:srgbClr val="FEBE23"/>
                </a:solidFill>
                <a:latin typeface="HelveticaNeueLT Pro 55 Roman" panose="020B0604020202020204" pitchFamily="34" charset="77"/>
              </a:defRPr>
            </a:lvl1pPr>
            <a:lvl2pPr marL="457189" indent="0" defTabSz="914377">
              <a:lnSpc>
                <a:spcPct val="90000"/>
              </a:lnSpc>
              <a:spcBef>
                <a:spcPts val="500"/>
              </a:spcBef>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77" indent="0" defTabSz="914377">
              <a:lnSpc>
                <a:spcPct val="90000"/>
              </a:lnSpc>
              <a:spcBef>
                <a:spcPts val="500"/>
              </a:spcBef>
              <a:buFont typeface="Arial" panose="020B0604020202020204" pitchFamily="34" charset="0"/>
              <a:buNone/>
              <a:defRPr sz="1400" b="0" i="0">
                <a:solidFill>
                  <a:srgbClr val="E8BC28"/>
                </a:solidFill>
                <a:latin typeface="HelveticaNeueLT Std Lt" panose="020B0403020202020204" pitchFamily="34" charset="0"/>
              </a:defRPr>
            </a:lvl3pPr>
            <a:lvl4pPr marL="1371566" indent="0" defTabSz="914377">
              <a:lnSpc>
                <a:spcPct val="90000"/>
              </a:lnSpc>
              <a:spcBef>
                <a:spcPts val="500"/>
              </a:spcBef>
              <a:buFont typeface="Arial" panose="020B0604020202020204" pitchFamily="34" charset="0"/>
              <a:buNone/>
              <a:defRPr sz="1400" b="0" i="0">
                <a:solidFill>
                  <a:srgbClr val="E8BC28"/>
                </a:solidFill>
                <a:latin typeface="HelveticaNeueLT Std Lt" panose="020B0403020202020204" pitchFamily="34" charset="0"/>
              </a:defRPr>
            </a:lvl4pPr>
            <a:lvl5pPr marL="1828755" indent="0" defTabSz="914377">
              <a:lnSpc>
                <a:spcPct val="90000"/>
              </a:lnSpc>
              <a:spcBef>
                <a:spcPts val="500"/>
              </a:spcBef>
              <a:buFont typeface="Arial" panose="020B0604020202020204" pitchFamily="34" charset="0"/>
              <a:buNone/>
              <a:defRPr b="0" i="0">
                <a:latin typeface="HelveticaNeueLT Std Thin" panose="020B0403020202020204" pitchFamily="34" charset="0"/>
              </a:defRPr>
            </a:lvl5pPr>
            <a:lvl6pPr marL="2514537" indent="-228594" defTabSz="914377">
              <a:lnSpc>
                <a:spcPct val="90000"/>
              </a:lnSpc>
              <a:spcBef>
                <a:spcPts val="500"/>
              </a:spcBef>
              <a:buFont typeface="Arial" panose="020B0604020202020204" pitchFamily="34" charset="0"/>
              <a:buChar char="•"/>
            </a:lvl6pPr>
            <a:lvl7pPr marL="2971726" indent="-228594" defTabSz="914377">
              <a:lnSpc>
                <a:spcPct val="90000"/>
              </a:lnSpc>
              <a:spcBef>
                <a:spcPts val="500"/>
              </a:spcBef>
              <a:buFont typeface="Arial" panose="020B0604020202020204" pitchFamily="34" charset="0"/>
              <a:buChar char="•"/>
            </a:lvl7pPr>
            <a:lvl8pPr marL="3428914" indent="-228594" defTabSz="914377">
              <a:lnSpc>
                <a:spcPct val="90000"/>
              </a:lnSpc>
              <a:spcBef>
                <a:spcPts val="500"/>
              </a:spcBef>
              <a:buFont typeface="Arial" panose="020B0604020202020204" pitchFamily="34" charset="0"/>
              <a:buChar char="•"/>
            </a:lvl8pPr>
            <a:lvl9pPr marL="3886103" indent="-228594" defTabSz="914377">
              <a:lnSpc>
                <a:spcPct val="90000"/>
              </a:lnSpc>
              <a:spcBef>
                <a:spcPts val="500"/>
              </a:spcBef>
              <a:buFont typeface="Arial" panose="020B0604020202020204" pitchFamily="34" charset="0"/>
              <a:buChar char="•"/>
            </a:lvl9pPr>
          </a:lstStyle>
          <a:p>
            <a:pPr marL="0" indent="0">
              <a:buNone/>
              <a:defRPr/>
            </a:pPr>
            <a:r>
              <a:rPr kumimoji="0" lang="en-GB" sz="1400" b="0" i="0" u="none" strike="noStrike" kern="1200" cap="none" spc="0" normalizeH="0" baseline="0" noProof="0">
                <a:ln>
                  <a:noFill/>
                </a:ln>
                <a:solidFill>
                  <a:schemeClr val="tx1"/>
                </a:solidFill>
                <a:effectLst/>
                <a:uLnTx/>
                <a:uFillTx/>
                <a:latin typeface="Poppins" panose="00000500000000000000" pitchFamily="2" charset="0"/>
                <a:cs typeface="Poppins" panose="00000500000000000000" pitchFamily="2" charset="0"/>
              </a:rPr>
              <a:t>The Trial Environment is a dedicated environment to facilitate and streamline trials of new capabilities, services and processes for NESO and industry to run balancing trials</a:t>
            </a:r>
            <a:endParaRPr kumimoji="0" lang="en-GB" sz="1400" b="0" i="0" u="none" strike="noStrike" kern="1200" cap="none" spc="0" normalizeH="0" baseline="0" noProof="0">
              <a:ln>
                <a:noFill/>
              </a:ln>
              <a:solidFill>
                <a:schemeClr val="tx1"/>
              </a:solidFill>
              <a:effectLst/>
              <a:highlight>
                <a:srgbClr val="FFFF00"/>
              </a:highlight>
              <a:uLnTx/>
              <a:uFillTx/>
              <a:latin typeface="Poppins" panose="00000500000000000000" pitchFamily="2" charset="0"/>
              <a:cs typeface="Poppins" panose="00000500000000000000" pitchFamily="2" charset="0"/>
            </a:endParaRPr>
          </a:p>
          <a:p>
            <a:pPr marL="0" indent="0">
              <a:buNone/>
              <a:defRPr/>
            </a:pPr>
            <a:r>
              <a:rPr kumimoji="0" lang="en-GB" sz="1400" b="0" i="0" u="none" strike="noStrike" kern="1200" cap="none" spc="0" normalizeH="0" baseline="0" noProof="0">
                <a:ln>
                  <a:noFill/>
                </a:ln>
                <a:solidFill>
                  <a:schemeClr val="tx1"/>
                </a:solidFill>
                <a:effectLst/>
                <a:uLnTx/>
                <a:uFillTx/>
                <a:latin typeface="Poppins" panose="00000500000000000000" pitchFamily="2" charset="0"/>
                <a:cs typeface="Poppins" panose="00000500000000000000" pitchFamily="2" charset="0"/>
              </a:rPr>
              <a:t> </a:t>
            </a:r>
          </a:p>
        </p:txBody>
      </p:sp>
      <p:sp>
        <p:nvSpPr>
          <p:cNvPr id="5" name="Title 1">
            <a:extLst>
              <a:ext uri="{FF2B5EF4-FFF2-40B4-BE49-F238E27FC236}">
                <a16:creationId xmlns:a16="http://schemas.microsoft.com/office/drawing/2014/main" id="{E4513CD3-8BF8-752E-4D83-B1C087405BC3}"/>
              </a:ext>
            </a:extLst>
          </p:cNvPr>
          <p:cNvSpPr txBox="1">
            <a:spLocks/>
          </p:cNvSpPr>
          <p:nvPr/>
        </p:nvSpPr>
        <p:spPr>
          <a:xfrm>
            <a:off x="592435" y="617051"/>
            <a:ext cx="10515600" cy="829579"/>
          </a:xfrm>
          <a:prstGeom prst="rect">
            <a:avLst/>
          </a:prstGeom>
        </p:spPr>
        <p:txBody>
          <a:bodyPr vert="horz" lIns="0" tIns="45720" rIns="91440" bIns="45720" rtlCol="0" anchor="t">
            <a:normAutofit/>
          </a:bodyPr>
          <a:lstStyle>
            <a:lvl1pPr algn="l" defTabSz="914400" rtl="0" eaLnBrk="1" latinLnBrk="0" hangingPunct="1">
              <a:lnSpc>
                <a:spcPct val="90000"/>
              </a:lnSpc>
              <a:spcBef>
                <a:spcPct val="0"/>
              </a:spcBef>
              <a:buNone/>
              <a:defRPr sz="4400" b="1" i="0" kern="1200">
                <a:solidFill>
                  <a:schemeClr val="accent1"/>
                </a:solidFill>
                <a:latin typeface="Arial" panose="020B0604020202020204" pitchFamily="34" charset="0"/>
                <a:ea typeface="+mj-ea"/>
                <a:cs typeface="Arial" panose="020B0604020202020204" pitchFamily="34" charset="0"/>
              </a:defRPr>
            </a:lvl1pPr>
          </a:lstStyle>
          <a:p>
            <a:r>
              <a:rPr lang="en-GB" sz="2400">
                <a:solidFill>
                  <a:schemeClr val="tx2">
                    <a:lumMod val="90000"/>
                    <a:lumOff val="10000"/>
                  </a:schemeClr>
                </a:solidFill>
                <a:latin typeface="Poppins" panose="00000500000000000000" pitchFamily="2" charset="0"/>
                <a:cs typeface="Poppins" panose="00000500000000000000" pitchFamily="2" charset="0"/>
              </a:rPr>
              <a:t>The REVEAL Live Trial Environment will deliver an Azure</a:t>
            </a:r>
            <a:br>
              <a:rPr lang="en-GB" sz="2400">
                <a:solidFill>
                  <a:schemeClr val="tx2">
                    <a:lumMod val="90000"/>
                    <a:lumOff val="10000"/>
                  </a:schemeClr>
                </a:solidFill>
                <a:latin typeface="Poppins" panose="00000500000000000000" pitchFamily="2" charset="0"/>
                <a:cs typeface="Poppins" panose="00000500000000000000" pitchFamily="2" charset="0"/>
              </a:rPr>
            </a:br>
            <a:r>
              <a:rPr lang="en-GB" sz="2400">
                <a:solidFill>
                  <a:schemeClr val="tx2">
                    <a:lumMod val="90000"/>
                    <a:lumOff val="10000"/>
                  </a:schemeClr>
                </a:solidFill>
                <a:latin typeface="Poppins" panose="00000500000000000000" pitchFamily="2" charset="0"/>
                <a:cs typeface="Poppins" panose="00000500000000000000" pitchFamily="2" charset="0"/>
              </a:rPr>
              <a:t>environment to enable NESO and industry to run balancing trials</a:t>
            </a:r>
          </a:p>
        </p:txBody>
      </p:sp>
      <p:sp>
        <p:nvSpPr>
          <p:cNvPr id="2" name="Text Placeholder 5">
            <a:extLst>
              <a:ext uri="{FF2B5EF4-FFF2-40B4-BE49-F238E27FC236}">
                <a16:creationId xmlns:a16="http://schemas.microsoft.com/office/drawing/2014/main" id="{C1AF38BB-519E-6B1B-245E-E6354FCF6809}"/>
              </a:ext>
            </a:extLst>
          </p:cNvPr>
          <p:cNvSpPr txBox="1">
            <a:spLocks/>
          </p:cNvSpPr>
          <p:nvPr/>
        </p:nvSpPr>
        <p:spPr>
          <a:xfrm>
            <a:off x="791797" y="1899802"/>
            <a:ext cx="5903292" cy="4312174"/>
          </a:xfrm>
          <a:prstGeom prst="rect">
            <a:avLst/>
          </a:prstGeom>
        </p:spPr>
        <p:txBody>
          <a:bodyPr lIns="0">
            <a:noAutofit/>
          </a:bodyPr>
          <a:lstStyle>
            <a:lvl1pPr marL="0" indent="0" eaLnBrk="1" hangingPunct="1">
              <a:spcAft>
                <a:spcPts val="450"/>
              </a:spcAft>
              <a:buFont typeface="Wingdings 2" panose="05020102010507070707" pitchFamily="18" charset="2"/>
              <a:buNone/>
              <a:defRPr sz="1400" b="1">
                <a:solidFill>
                  <a:schemeClr val="accent1"/>
                </a:solidFill>
                <a:latin typeface="+mn-lt"/>
                <a:ea typeface="+mn-ea"/>
                <a:cs typeface="+mn-cs"/>
              </a:defRPr>
            </a:lvl1pPr>
            <a:lvl2pPr marL="0" indent="0" eaLnBrk="1" hangingPunct="1">
              <a:spcAft>
                <a:spcPts val="450"/>
              </a:spcAft>
              <a:buFont typeface="Wingdings 2" panose="05020102010507070707" pitchFamily="18" charset="2"/>
              <a:buNone/>
              <a:defRPr sz="1200">
                <a:solidFill>
                  <a:schemeClr val="tx1"/>
                </a:solidFill>
                <a:latin typeface="+mn-lt"/>
                <a:ea typeface="+mn-ea"/>
                <a:cs typeface="+mn-cs"/>
              </a:defRPr>
            </a:lvl2pPr>
            <a:lvl3pPr marL="134994" indent="-134994" eaLnBrk="1" hangingPunct="1">
              <a:spcAft>
                <a:spcPts val="450"/>
              </a:spcAft>
              <a:buClr>
                <a:schemeClr val="accent1"/>
              </a:buClr>
              <a:buFont typeface="Wingdings 2" panose="05020102010507070707" pitchFamily="18" charset="2"/>
              <a:buChar char=""/>
              <a:defRPr sz="1200">
                <a:solidFill>
                  <a:schemeClr val="tx1"/>
                </a:solidFill>
                <a:latin typeface="+mn-lt"/>
                <a:ea typeface="+mn-ea"/>
                <a:cs typeface="+mn-cs"/>
              </a:defRPr>
            </a:lvl3pPr>
            <a:lvl4pPr marL="269987" indent="-134994" eaLnBrk="1" hangingPunct="1">
              <a:spcAft>
                <a:spcPts val="450"/>
              </a:spcAft>
              <a:buClr>
                <a:schemeClr val="accent1"/>
              </a:buClr>
              <a:buFont typeface="Symbol" panose="05050102010706020507" pitchFamily="18" charset="2"/>
              <a:buChar char=""/>
              <a:defRPr sz="1200">
                <a:solidFill>
                  <a:schemeClr val="tx1"/>
                </a:solidFill>
                <a:latin typeface="+mn-lt"/>
                <a:ea typeface="+mn-ea"/>
                <a:cs typeface="+mn-cs"/>
              </a:defRPr>
            </a:lvl4pPr>
            <a:lvl5pPr marL="404981" indent="-134994" eaLnBrk="1" hangingPunct="1">
              <a:spcAft>
                <a:spcPts val="450"/>
              </a:spcAft>
              <a:buClr>
                <a:schemeClr val="accent1"/>
              </a:buClr>
              <a:buFont typeface="Symbol" panose="05050102010706020507" pitchFamily="18" charset="2"/>
              <a:buChar char=""/>
              <a:defRPr sz="1200">
                <a:solidFill>
                  <a:schemeClr val="tx1"/>
                </a:solidFill>
                <a:latin typeface="+mn-lt"/>
                <a:ea typeface="+mn-ea"/>
                <a:cs typeface="+mn-cs"/>
              </a:defRPr>
            </a:lvl5pPr>
            <a:lvl6pPr marL="134994" indent="-134994" eaLnBrk="1" hangingPunct="1">
              <a:spcAft>
                <a:spcPts val="450"/>
              </a:spcAft>
              <a:buFont typeface="+mj-lt"/>
              <a:buAutoNum type="arabicPeriod"/>
              <a:defRPr sz="1200">
                <a:solidFill>
                  <a:schemeClr val="tx1"/>
                </a:solidFill>
                <a:latin typeface="+mn-lt"/>
                <a:ea typeface="+mn-ea"/>
                <a:cs typeface="+mn-cs"/>
              </a:defRPr>
            </a:lvl6pPr>
            <a:lvl7pPr marL="269987" indent="-134994" eaLnBrk="1" hangingPunct="1">
              <a:spcAft>
                <a:spcPts val="450"/>
              </a:spcAft>
              <a:buFont typeface="+mj-lt"/>
              <a:buAutoNum type="alphaLcPeriod"/>
              <a:defRPr sz="1200">
                <a:solidFill>
                  <a:schemeClr val="tx1"/>
                </a:solidFill>
                <a:latin typeface="+mn-lt"/>
                <a:ea typeface="+mn-ea"/>
                <a:cs typeface="+mn-cs"/>
              </a:defRPr>
            </a:lvl7pPr>
            <a:lvl8pPr marL="404981" indent="-134994" eaLnBrk="1" hangingPunct="1">
              <a:spcAft>
                <a:spcPts val="450"/>
              </a:spcAft>
              <a:buFont typeface="+mj-lt"/>
              <a:buAutoNum type="romanLcPeriod"/>
              <a:defRPr sz="1200">
                <a:solidFill>
                  <a:schemeClr val="tx1"/>
                </a:solidFill>
                <a:latin typeface="+mn-lt"/>
                <a:ea typeface="+mn-ea"/>
                <a:cs typeface="+mn-cs"/>
              </a:defRPr>
            </a:lvl8pPr>
            <a:lvl9pPr marL="0" indent="0" eaLnBrk="1" hangingPunct="1">
              <a:spcAft>
                <a:spcPts val="450"/>
              </a:spcAft>
              <a:defRPr sz="1800">
                <a:solidFill>
                  <a:schemeClr val="accen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450"/>
              </a:spcAft>
              <a:buClrTx/>
              <a:buSzTx/>
              <a:buFont typeface="Wingdings 2" panose="05020102010507070707" pitchFamily="18" charset="2"/>
              <a:buNone/>
              <a:tabLst/>
              <a:defRPr/>
            </a:pPr>
            <a:r>
              <a:rPr lang="en-GB">
                <a:solidFill>
                  <a:srgbClr val="CC3ABF"/>
                </a:solidFill>
                <a:latin typeface="Poppins" panose="00000500000000000000" pitchFamily="2" charset="0"/>
                <a:cs typeface="Poppins" panose="00000500000000000000" pitchFamily="2" charset="0"/>
              </a:rPr>
              <a:t>What is the Live Trial Environment?</a:t>
            </a:r>
          </a:p>
          <a:p>
            <a:pPr marL="0" marR="0" lvl="0" indent="0" algn="l" defTabSz="914400" rtl="0" eaLnBrk="1" fontAlgn="auto" latinLnBrk="0" hangingPunct="1">
              <a:lnSpc>
                <a:spcPct val="100000"/>
              </a:lnSpc>
              <a:spcBef>
                <a:spcPts val="0"/>
              </a:spcBef>
              <a:spcAft>
                <a:spcPts val="450"/>
              </a:spcAft>
              <a:buClrTx/>
              <a:buSzTx/>
              <a:buFont typeface="Wingdings 2" panose="05020102010507070707" pitchFamily="18" charset="2"/>
              <a:buNone/>
              <a:tabLst/>
              <a:defRPr/>
            </a:pPr>
            <a:r>
              <a:rPr kumimoji="0" lang="en-GB" sz="1400" b="0" i="0" u="none" strike="noStrike" kern="1200" cap="none" spc="0" normalizeH="0" baseline="0" noProof="0">
                <a:ln>
                  <a:noFill/>
                </a:ln>
                <a:solidFill>
                  <a:schemeClr val="tx1"/>
                </a:solidFill>
                <a:effectLst/>
                <a:uLnTx/>
                <a:uFillTx/>
                <a:latin typeface="Poppins" panose="00000500000000000000" pitchFamily="2" charset="0"/>
                <a:cs typeface="Poppins" panose="00000500000000000000" pitchFamily="2" charset="0"/>
              </a:rPr>
              <a:t>A cloud-hosted environment to facilitate and streamline trials of new balancing capabilities, services and processes:</a:t>
            </a:r>
          </a:p>
          <a:p>
            <a:pPr marL="285750" marR="0" lvl="0" indent="-285750" algn="l" defTabSz="914400" rtl="0" eaLnBrk="1" fontAlgn="auto" latinLnBrk="0" hangingPunct="1">
              <a:lnSpc>
                <a:spcPct val="100000"/>
              </a:lnSpc>
              <a:spcBef>
                <a:spcPts val="600"/>
              </a:spcBef>
              <a:spcAft>
                <a:spcPts val="450"/>
              </a:spcAft>
              <a:buClrTx/>
              <a:buSzTx/>
              <a:buFont typeface="Wingdings" panose="05000000000000000000" pitchFamily="2" charset="2"/>
              <a:buChar char="ü"/>
              <a:tabLst/>
              <a:defRPr/>
            </a:pPr>
            <a:r>
              <a:rPr kumimoji="0" lang="en-GB" sz="1400" b="0" i="0" u="none" strike="noStrike" kern="1200" cap="none" spc="0" normalizeH="0" baseline="0" noProof="0">
                <a:ln>
                  <a:noFill/>
                </a:ln>
                <a:solidFill>
                  <a:schemeClr val="tx1"/>
                </a:solidFill>
                <a:effectLst/>
                <a:uLnTx/>
                <a:uFillTx/>
                <a:latin typeface="Poppins" panose="00000500000000000000" pitchFamily="2" charset="0"/>
                <a:cs typeface="Poppins" panose="00000500000000000000" pitchFamily="2" charset="0"/>
              </a:rPr>
              <a:t>Built in Microsoft Azure using secure, scalable and simple tools </a:t>
            </a:r>
          </a:p>
          <a:p>
            <a:pPr marL="285750" marR="0" lvl="0" indent="-285750" algn="l" defTabSz="914400" rtl="0" eaLnBrk="1" fontAlgn="auto" latinLnBrk="0" hangingPunct="1">
              <a:lnSpc>
                <a:spcPct val="100000"/>
              </a:lnSpc>
              <a:spcBef>
                <a:spcPts val="0"/>
              </a:spcBef>
              <a:spcAft>
                <a:spcPts val="450"/>
              </a:spcAft>
              <a:buClrTx/>
              <a:buSzTx/>
              <a:buFont typeface="Wingdings" panose="05000000000000000000" pitchFamily="2" charset="2"/>
              <a:buChar char="ü"/>
              <a:tabLst/>
              <a:defRPr/>
            </a:pPr>
            <a:r>
              <a:rPr kumimoji="0" lang="en-GB" sz="1400" b="0" i="0" u="none" strike="noStrike" kern="1200" cap="none" spc="0" normalizeH="0" baseline="0" noProof="0">
                <a:ln>
                  <a:noFill/>
                </a:ln>
                <a:solidFill>
                  <a:schemeClr val="tx1"/>
                </a:solidFill>
                <a:effectLst/>
                <a:uLnTx/>
                <a:uFillTx/>
                <a:latin typeface="Poppins" panose="00000500000000000000" pitchFamily="2" charset="0"/>
                <a:cs typeface="Poppins" panose="00000500000000000000" pitchFamily="2" charset="0"/>
              </a:rPr>
              <a:t>Ringfenced and separate from existing Control Room systems</a:t>
            </a:r>
          </a:p>
          <a:p>
            <a:pPr marL="285750" marR="0" lvl="0" indent="-285750" algn="l" defTabSz="914400" rtl="0" eaLnBrk="1" fontAlgn="auto" latinLnBrk="0" hangingPunct="1">
              <a:lnSpc>
                <a:spcPct val="100000"/>
              </a:lnSpc>
              <a:spcBef>
                <a:spcPts val="0"/>
              </a:spcBef>
              <a:spcAft>
                <a:spcPts val="450"/>
              </a:spcAft>
              <a:buClrTx/>
              <a:buSzTx/>
              <a:buFont typeface="Wingdings" panose="05000000000000000000" pitchFamily="2" charset="2"/>
              <a:buChar char="ü"/>
              <a:tabLst/>
              <a:defRPr/>
            </a:pPr>
            <a:r>
              <a:rPr kumimoji="0" lang="en-GB" sz="1400" b="0" i="0" u="none" strike="noStrike" kern="1200" cap="none" spc="0" normalizeH="0" baseline="0" noProof="0">
                <a:ln>
                  <a:noFill/>
                </a:ln>
                <a:solidFill>
                  <a:schemeClr val="tx1"/>
                </a:solidFill>
                <a:effectLst/>
                <a:uLnTx/>
                <a:uFillTx/>
                <a:latin typeface="Poppins" panose="00000500000000000000" pitchFamily="2" charset="0"/>
                <a:cs typeface="Poppins" panose="00000500000000000000" pitchFamily="2" charset="0"/>
              </a:rPr>
              <a:t>Dedicated for use in Balancing Trials, mitigating impact on operations</a:t>
            </a:r>
          </a:p>
          <a:p>
            <a:pPr marL="0" marR="0" lvl="0" indent="0" algn="l" defTabSz="914400" rtl="0" eaLnBrk="1" fontAlgn="auto" latinLnBrk="0" hangingPunct="1">
              <a:lnSpc>
                <a:spcPct val="100000"/>
              </a:lnSpc>
              <a:spcBef>
                <a:spcPts val="600"/>
              </a:spcBef>
              <a:spcAft>
                <a:spcPts val="600"/>
              </a:spcAft>
              <a:buClrTx/>
              <a:buSzTx/>
              <a:buFontTx/>
              <a:buNone/>
              <a:tabLst/>
              <a:defRPr/>
            </a:pPr>
            <a:r>
              <a:rPr lang="en-US">
                <a:solidFill>
                  <a:srgbClr val="CC3ABF"/>
                </a:solidFill>
                <a:latin typeface="Poppins" panose="00000500000000000000" pitchFamily="2" charset="0"/>
                <a:cs typeface="Poppins" panose="00000500000000000000" pitchFamily="2" charset="0"/>
              </a:rPr>
              <a:t>What is the value of the Live Trial Environment?</a:t>
            </a:r>
          </a:p>
          <a:p>
            <a:pPr marL="285750" indent="-285750">
              <a:buFont typeface="Wingdings" panose="05000000000000000000" pitchFamily="2" charset="2"/>
              <a:buChar char="ü"/>
              <a:defRPr/>
            </a:pPr>
            <a:r>
              <a:rPr lang="en-GB" b="0">
                <a:solidFill>
                  <a:schemeClr val="tx1"/>
                </a:solidFill>
                <a:latin typeface="Poppins" panose="00000500000000000000" pitchFamily="2" charset="0"/>
                <a:cs typeface="Poppins" panose="00000500000000000000" pitchFamily="2" charset="0"/>
              </a:rPr>
              <a:t>Test National Control systems’ stability in a safe environment</a:t>
            </a:r>
          </a:p>
          <a:p>
            <a:pPr marL="285750" indent="-285750">
              <a:buFont typeface="Wingdings" panose="05000000000000000000" pitchFamily="2" charset="2"/>
              <a:buChar char="ü"/>
              <a:defRPr/>
            </a:pPr>
            <a:r>
              <a:rPr lang="en-GB" b="0">
                <a:solidFill>
                  <a:schemeClr val="tx1"/>
                </a:solidFill>
                <a:latin typeface="Poppins" panose="00000500000000000000" pitchFamily="2" charset="0"/>
                <a:cs typeface="Poppins" panose="00000500000000000000" pitchFamily="2" charset="0"/>
              </a:rPr>
              <a:t>Trialling of new capabilities outside of CNI and faster handover to live</a:t>
            </a:r>
          </a:p>
          <a:p>
            <a:pPr marL="285750" indent="-285750">
              <a:buFont typeface="Wingdings" panose="05000000000000000000" pitchFamily="2" charset="2"/>
              <a:buChar char="ü"/>
              <a:defRPr/>
            </a:pPr>
            <a:r>
              <a:rPr lang="en-GB" b="0">
                <a:solidFill>
                  <a:schemeClr val="tx1"/>
                </a:solidFill>
                <a:latin typeface="Poppins" panose="00000500000000000000" pitchFamily="2" charset="0"/>
                <a:cs typeface="Poppins" panose="00000500000000000000" pitchFamily="2" charset="0"/>
              </a:rPr>
              <a:t>Explore participation of aggregated assets in the Balancing Mechanism (BM), and payment processes</a:t>
            </a:r>
          </a:p>
          <a:p>
            <a:pPr marL="285750" indent="-285750">
              <a:buFont typeface="Wingdings" panose="05000000000000000000" pitchFamily="2" charset="2"/>
              <a:buChar char="ü"/>
              <a:defRPr/>
            </a:pPr>
            <a:r>
              <a:rPr lang="en-GB" b="0">
                <a:solidFill>
                  <a:schemeClr val="tx1"/>
                </a:solidFill>
                <a:latin typeface="Poppins" panose="00000500000000000000" pitchFamily="2" charset="0"/>
                <a:cs typeface="Poppins" panose="00000500000000000000" pitchFamily="2" charset="0"/>
              </a:rPr>
              <a:t>Analyse constraint management at a domestic level rather than at generator level</a:t>
            </a: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1800" i="0" u="none" strike="noStrike" kern="1200" cap="none" spc="0" normalizeH="0" baseline="0" noProof="0">
              <a:ln>
                <a:noFill/>
              </a:ln>
              <a:solidFill>
                <a:schemeClr val="tx1"/>
              </a:solidFill>
              <a:effectLst/>
              <a:uLnTx/>
              <a:uFillTx/>
              <a:latin typeface="Poppins" panose="00000500000000000000" pitchFamily="2" charset="0"/>
              <a:cs typeface="Poppins" panose="00000500000000000000" pitchFamily="2" charset="0"/>
            </a:endParaRPr>
          </a:p>
          <a:p>
            <a:pPr marR="0" lvl="0" algn="l" defTabSz="914400" rtl="0" eaLnBrk="1" fontAlgn="auto" latinLnBrk="0" hangingPunct="1">
              <a:lnSpc>
                <a:spcPct val="100000"/>
              </a:lnSpc>
              <a:spcBef>
                <a:spcPts val="0"/>
              </a:spcBef>
              <a:spcAft>
                <a:spcPts val="450"/>
              </a:spcAft>
              <a:buClrTx/>
              <a:buSzTx/>
              <a:tabLst/>
              <a:defRPr/>
            </a:pPr>
            <a:endParaRPr kumimoji="0" lang="en-GB" sz="1400" b="0" i="0" u="none" strike="noStrike" kern="1200" cap="none" spc="0" normalizeH="0" baseline="0" noProof="0">
              <a:ln>
                <a:noFill/>
              </a:ln>
              <a:solidFill>
                <a:schemeClr val="tx1"/>
              </a:solidFill>
              <a:effectLst/>
              <a:uLnTx/>
              <a:uFillTx/>
              <a:latin typeface="Poppins" panose="00000500000000000000" pitchFamily="2" charset="0"/>
              <a:cs typeface="Poppins" panose="00000500000000000000" pitchFamily="2" charset="0"/>
            </a:endParaRPr>
          </a:p>
        </p:txBody>
      </p:sp>
      <p:sp>
        <p:nvSpPr>
          <p:cNvPr id="3" name="Rectangle 2">
            <a:extLst>
              <a:ext uri="{FF2B5EF4-FFF2-40B4-BE49-F238E27FC236}">
                <a16:creationId xmlns:a16="http://schemas.microsoft.com/office/drawing/2014/main" id="{6F02CB0F-272C-9AEA-0B6F-52DFAD81AC72}"/>
              </a:ext>
            </a:extLst>
          </p:cNvPr>
          <p:cNvSpPr/>
          <p:nvPr/>
        </p:nvSpPr>
        <p:spPr>
          <a:xfrm>
            <a:off x="6695089" y="1789663"/>
            <a:ext cx="5010682" cy="4312174"/>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Poppins" panose="00000500000000000000" pitchFamily="2" charset="0"/>
              <a:cs typeface="Poppins" panose="00000500000000000000" pitchFamily="2" charset="0"/>
            </a:endParaRPr>
          </a:p>
        </p:txBody>
      </p:sp>
      <p:sp>
        <p:nvSpPr>
          <p:cNvPr id="9" name="Text Placeholder 5">
            <a:extLst>
              <a:ext uri="{FF2B5EF4-FFF2-40B4-BE49-F238E27FC236}">
                <a16:creationId xmlns:a16="http://schemas.microsoft.com/office/drawing/2014/main" id="{C89532FB-919C-053C-1597-E37F1422F3BB}"/>
              </a:ext>
            </a:extLst>
          </p:cNvPr>
          <p:cNvSpPr txBox="1">
            <a:spLocks/>
          </p:cNvSpPr>
          <p:nvPr/>
        </p:nvSpPr>
        <p:spPr>
          <a:xfrm>
            <a:off x="6800941" y="1872464"/>
            <a:ext cx="4164188" cy="345997"/>
          </a:xfrm>
          <a:prstGeom prst="rect">
            <a:avLst/>
          </a:prstGeom>
        </p:spPr>
        <p:txBody>
          <a:bodyPr>
            <a:noAutofit/>
          </a:bodyPr>
          <a:lstStyle>
            <a:lvl1pPr marL="0" indent="0" eaLnBrk="1" hangingPunct="1">
              <a:spcAft>
                <a:spcPts val="450"/>
              </a:spcAft>
              <a:buFont typeface="Wingdings 2" panose="05020102010507070707" pitchFamily="18" charset="2"/>
              <a:buNone/>
              <a:defRPr sz="1400" b="1">
                <a:solidFill>
                  <a:schemeClr val="accent1"/>
                </a:solidFill>
                <a:latin typeface="+mn-lt"/>
                <a:ea typeface="+mn-ea"/>
                <a:cs typeface="+mn-cs"/>
              </a:defRPr>
            </a:lvl1pPr>
            <a:lvl2pPr marL="0" indent="0" eaLnBrk="1" hangingPunct="1">
              <a:spcAft>
                <a:spcPts val="450"/>
              </a:spcAft>
              <a:buFont typeface="Wingdings 2" panose="05020102010507070707" pitchFamily="18" charset="2"/>
              <a:buNone/>
              <a:defRPr sz="1200">
                <a:solidFill>
                  <a:schemeClr val="tx1"/>
                </a:solidFill>
                <a:latin typeface="+mn-lt"/>
                <a:ea typeface="+mn-ea"/>
                <a:cs typeface="+mn-cs"/>
              </a:defRPr>
            </a:lvl2pPr>
            <a:lvl3pPr marL="134994" indent="-134994" eaLnBrk="1" hangingPunct="1">
              <a:spcAft>
                <a:spcPts val="450"/>
              </a:spcAft>
              <a:buClr>
                <a:schemeClr val="accent1"/>
              </a:buClr>
              <a:buFont typeface="Wingdings 2" panose="05020102010507070707" pitchFamily="18" charset="2"/>
              <a:buChar char=""/>
              <a:defRPr sz="1200">
                <a:solidFill>
                  <a:schemeClr val="tx1"/>
                </a:solidFill>
                <a:latin typeface="+mn-lt"/>
                <a:ea typeface="+mn-ea"/>
                <a:cs typeface="+mn-cs"/>
              </a:defRPr>
            </a:lvl3pPr>
            <a:lvl4pPr marL="269987" indent="-134994" eaLnBrk="1" hangingPunct="1">
              <a:spcAft>
                <a:spcPts val="450"/>
              </a:spcAft>
              <a:buClr>
                <a:schemeClr val="accent1"/>
              </a:buClr>
              <a:buFont typeface="Symbol" panose="05050102010706020507" pitchFamily="18" charset="2"/>
              <a:buChar char=""/>
              <a:defRPr sz="1200">
                <a:solidFill>
                  <a:schemeClr val="tx1"/>
                </a:solidFill>
                <a:latin typeface="+mn-lt"/>
                <a:ea typeface="+mn-ea"/>
                <a:cs typeface="+mn-cs"/>
              </a:defRPr>
            </a:lvl4pPr>
            <a:lvl5pPr marL="404981" indent="-134994" eaLnBrk="1" hangingPunct="1">
              <a:spcAft>
                <a:spcPts val="450"/>
              </a:spcAft>
              <a:buClr>
                <a:schemeClr val="accent1"/>
              </a:buClr>
              <a:buFont typeface="Symbol" panose="05050102010706020507" pitchFamily="18" charset="2"/>
              <a:buChar char=""/>
              <a:defRPr sz="1200">
                <a:solidFill>
                  <a:schemeClr val="tx1"/>
                </a:solidFill>
                <a:latin typeface="+mn-lt"/>
                <a:ea typeface="+mn-ea"/>
                <a:cs typeface="+mn-cs"/>
              </a:defRPr>
            </a:lvl5pPr>
            <a:lvl6pPr marL="134994" indent="-134994" eaLnBrk="1" hangingPunct="1">
              <a:spcAft>
                <a:spcPts val="450"/>
              </a:spcAft>
              <a:buFont typeface="+mj-lt"/>
              <a:buAutoNum type="arabicPeriod"/>
              <a:defRPr sz="1200">
                <a:solidFill>
                  <a:schemeClr val="tx1"/>
                </a:solidFill>
                <a:latin typeface="+mn-lt"/>
                <a:ea typeface="+mn-ea"/>
                <a:cs typeface="+mn-cs"/>
              </a:defRPr>
            </a:lvl6pPr>
            <a:lvl7pPr marL="269987" indent="-134994" eaLnBrk="1" hangingPunct="1">
              <a:spcAft>
                <a:spcPts val="450"/>
              </a:spcAft>
              <a:buFont typeface="+mj-lt"/>
              <a:buAutoNum type="alphaLcPeriod"/>
              <a:defRPr sz="1200">
                <a:solidFill>
                  <a:schemeClr val="tx1"/>
                </a:solidFill>
                <a:latin typeface="+mn-lt"/>
                <a:ea typeface="+mn-ea"/>
                <a:cs typeface="+mn-cs"/>
              </a:defRPr>
            </a:lvl7pPr>
            <a:lvl8pPr marL="404981" indent="-134994" eaLnBrk="1" hangingPunct="1">
              <a:spcAft>
                <a:spcPts val="450"/>
              </a:spcAft>
              <a:buFont typeface="+mj-lt"/>
              <a:buAutoNum type="romanLcPeriod"/>
              <a:defRPr sz="1200">
                <a:solidFill>
                  <a:schemeClr val="tx1"/>
                </a:solidFill>
                <a:latin typeface="+mn-lt"/>
                <a:ea typeface="+mn-ea"/>
                <a:cs typeface="+mn-cs"/>
              </a:defRPr>
            </a:lvl8pPr>
            <a:lvl9pPr marL="0" indent="0" eaLnBrk="1" hangingPunct="1">
              <a:spcAft>
                <a:spcPts val="450"/>
              </a:spcAft>
              <a:defRPr sz="1800">
                <a:solidFill>
                  <a:schemeClr val="accen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450"/>
              </a:spcAft>
              <a:buClrTx/>
              <a:buSzTx/>
              <a:buFont typeface="Wingdings 2" panose="05020102010507070707" pitchFamily="18" charset="2"/>
              <a:buNone/>
              <a:tabLst/>
              <a:defRPr/>
            </a:pPr>
            <a:r>
              <a:rPr kumimoji="0" lang="en-GB" sz="1600" b="1" i="0" u="none" strike="noStrike" kern="1200" cap="none" spc="0" normalizeH="0" baseline="0" noProof="0">
                <a:ln>
                  <a:noFill/>
                </a:ln>
                <a:solidFill>
                  <a:srgbClr val="A2127E"/>
                </a:solidFill>
                <a:effectLst/>
                <a:uLnTx/>
                <a:uFillTx/>
                <a:latin typeface="Poppins" panose="00000500000000000000" pitchFamily="2" charset="0"/>
                <a:cs typeface="Poppins" panose="00000500000000000000" pitchFamily="2" charset="0"/>
              </a:rPr>
              <a:t>What types of trial does it enable?</a:t>
            </a:r>
            <a:endParaRPr kumimoji="0" lang="en-GB" sz="1600" b="0" i="0" u="none" strike="noStrike" kern="1200" cap="none" spc="0" normalizeH="0" baseline="0" noProof="0">
              <a:ln>
                <a:noFill/>
              </a:ln>
              <a:solidFill>
                <a:srgbClr val="A2127E"/>
              </a:solidFill>
              <a:effectLst/>
              <a:uLnTx/>
              <a:uFillTx/>
              <a:latin typeface="Poppins" panose="00000500000000000000" pitchFamily="2" charset="0"/>
              <a:cs typeface="Poppins" panose="00000500000000000000" pitchFamily="2" charset="0"/>
            </a:endParaRPr>
          </a:p>
        </p:txBody>
      </p:sp>
      <p:pic>
        <p:nvPicPr>
          <p:cNvPr id="10" name="Picture 2" descr="Shape&#10;&#10;Description automatically generated with low confidence">
            <a:extLst>
              <a:ext uri="{FF2B5EF4-FFF2-40B4-BE49-F238E27FC236}">
                <a16:creationId xmlns:a16="http://schemas.microsoft.com/office/drawing/2014/main" id="{67674FEF-4B1B-BD2F-F9F6-89FBA3BBB7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7498" y="2335205"/>
            <a:ext cx="612000" cy="6120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5">
            <a:extLst>
              <a:ext uri="{FF2B5EF4-FFF2-40B4-BE49-F238E27FC236}">
                <a16:creationId xmlns:a16="http://schemas.microsoft.com/office/drawing/2014/main" id="{DAA66356-EC64-6BE7-36E6-03A67773EB78}"/>
              </a:ext>
            </a:extLst>
          </p:cNvPr>
          <p:cNvSpPr txBox="1">
            <a:spLocks/>
          </p:cNvSpPr>
          <p:nvPr/>
        </p:nvSpPr>
        <p:spPr>
          <a:xfrm>
            <a:off x="6740446" y="3252622"/>
            <a:ext cx="1849069" cy="954397"/>
          </a:xfrm>
          <a:prstGeom prst="rect">
            <a:avLst/>
          </a:prstGeom>
        </p:spPr>
        <p:txBody>
          <a:bodyPr>
            <a:noAutofit/>
          </a:bodyPr>
          <a:lstStyle>
            <a:lvl1pPr marL="0" indent="0" eaLnBrk="1" hangingPunct="1">
              <a:spcAft>
                <a:spcPts val="450"/>
              </a:spcAft>
              <a:buFont typeface="Wingdings 2" panose="05020102010507070707" pitchFamily="18" charset="2"/>
              <a:buNone/>
              <a:defRPr sz="1400" b="1">
                <a:solidFill>
                  <a:schemeClr val="accent1"/>
                </a:solidFill>
                <a:latin typeface="+mn-lt"/>
                <a:ea typeface="+mn-ea"/>
                <a:cs typeface="+mn-cs"/>
              </a:defRPr>
            </a:lvl1pPr>
            <a:lvl2pPr marL="0" indent="0" eaLnBrk="1" hangingPunct="1">
              <a:spcAft>
                <a:spcPts val="450"/>
              </a:spcAft>
              <a:buFont typeface="Wingdings 2" panose="05020102010507070707" pitchFamily="18" charset="2"/>
              <a:buNone/>
              <a:defRPr sz="1200">
                <a:solidFill>
                  <a:schemeClr val="tx1"/>
                </a:solidFill>
                <a:latin typeface="+mn-lt"/>
                <a:ea typeface="+mn-ea"/>
                <a:cs typeface="+mn-cs"/>
              </a:defRPr>
            </a:lvl2pPr>
            <a:lvl3pPr marL="134994" indent="-134994" eaLnBrk="1" hangingPunct="1">
              <a:spcAft>
                <a:spcPts val="450"/>
              </a:spcAft>
              <a:buClr>
                <a:schemeClr val="accent1"/>
              </a:buClr>
              <a:buFont typeface="Wingdings 2" panose="05020102010507070707" pitchFamily="18" charset="2"/>
              <a:buChar char=""/>
              <a:defRPr sz="1200">
                <a:solidFill>
                  <a:schemeClr val="tx1"/>
                </a:solidFill>
                <a:latin typeface="+mn-lt"/>
                <a:ea typeface="+mn-ea"/>
                <a:cs typeface="+mn-cs"/>
              </a:defRPr>
            </a:lvl3pPr>
            <a:lvl4pPr marL="269987" indent="-134994" eaLnBrk="1" hangingPunct="1">
              <a:spcAft>
                <a:spcPts val="450"/>
              </a:spcAft>
              <a:buClr>
                <a:schemeClr val="accent1"/>
              </a:buClr>
              <a:buFont typeface="Symbol" panose="05050102010706020507" pitchFamily="18" charset="2"/>
              <a:buChar char=""/>
              <a:defRPr sz="1200">
                <a:solidFill>
                  <a:schemeClr val="tx1"/>
                </a:solidFill>
                <a:latin typeface="+mn-lt"/>
                <a:ea typeface="+mn-ea"/>
                <a:cs typeface="+mn-cs"/>
              </a:defRPr>
            </a:lvl4pPr>
            <a:lvl5pPr marL="404981" indent="-134994" eaLnBrk="1" hangingPunct="1">
              <a:spcAft>
                <a:spcPts val="450"/>
              </a:spcAft>
              <a:buClr>
                <a:schemeClr val="accent1"/>
              </a:buClr>
              <a:buFont typeface="Symbol" panose="05050102010706020507" pitchFamily="18" charset="2"/>
              <a:buChar char=""/>
              <a:defRPr sz="1200">
                <a:solidFill>
                  <a:schemeClr val="tx1"/>
                </a:solidFill>
                <a:latin typeface="+mn-lt"/>
                <a:ea typeface="+mn-ea"/>
                <a:cs typeface="+mn-cs"/>
              </a:defRPr>
            </a:lvl5pPr>
            <a:lvl6pPr marL="134994" indent="-134994" eaLnBrk="1" hangingPunct="1">
              <a:spcAft>
                <a:spcPts val="450"/>
              </a:spcAft>
              <a:buFont typeface="+mj-lt"/>
              <a:buAutoNum type="arabicPeriod"/>
              <a:defRPr sz="1200">
                <a:solidFill>
                  <a:schemeClr val="tx1"/>
                </a:solidFill>
                <a:latin typeface="+mn-lt"/>
                <a:ea typeface="+mn-ea"/>
                <a:cs typeface="+mn-cs"/>
              </a:defRPr>
            </a:lvl6pPr>
            <a:lvl7pPr marL="269987" indent="-134994" eaLnBrk="1" hangingPunct="1">
              <a:spcAft>
                <a:spcPts val="450"/>
              </a:spcAft>
              <a:buFont typeface="+mj-lt"/>
              <a:buAutoNum type="alphaLcPeriod"/>
              <a:defRPr sz="1200">
                <a:solidFill>
                  <a:schemeClr val="tx1"/>
                </a:solidFill>
                <a:latin typeface="+mn-lt"/>
                <a:ea typeface="+mn-ea"/>
                <a:cs typeface="+mn-cs"/>
              </a:defRPr>
            </a:lvl7pPr>
            <a:lvl8pPr marL="404981" indent="-134994" eaLnBrk="1" hangingPunct="1">
              <a:spcAft>
                <a:spcPts val="450"/>
              </a:spcAft>
              <a:buFont typeface="+mj-lt"/>
              <a:buAutoNum type="romanLcPeriod"/>
              <a:defRPr sz="1200">
                <a:solidFill>
                  <a:schemeClr val="tx1"/>
                </a:solidFill>
                <a:latin typeface="+mn-lt"/>
                <a:ea typeface="+mn-ea"/>
                <a:cs typeface="+mn-cs"/>
              </a:defRPr>
            </a:lvl8pPr>
            <a:lvl9pPr marL="0" indent="0" eaLnBrk="1" hangingPunct="1">
              <a:spcAft>
                <a:spcPts val="450"/>
              </a:spcAft>
              <a:defRPr sz="1800">
                <a:solidFill>
                  <a:schemeClr val="accen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Wingdings 2" panose="05020102010507070707" pitchFamily="18" charset="2"/>
              <a:buNone/>
              <a:tabLst/>
              <a:defRPr/>
            </a:pPr>
            <a:r>
              <a:rPr kumimoji="0" lang="en-GB" sz="1200" b="0" i="0" u="none" strike="noStrike" kern="1200" cap="none" spc="0" normalizeH="0" baseline="0" noProof="0">
                <a:ln>
                  <a:noFill/>
                </a:ln>
                <a:solidFill>
                  <a:srgbClr val="000000"/>
                </a:solidFill>
                <a:effectLst/>
                <a:uLnTx/>
                <a:uFillTx/>
                <a:latin typeface="Poppins" panose="00000500000000000000" pitchFamily="2" charset="0"/>
                <a:cs typeface="Poppins" panose="00000500000000000000" pitchFamily="2" charset="0"/>
              </a:rPr>
              <a:t>EDL, EDT, IEMS, SCADA exchange to validate </a:t>
            </a:r>
            <a:r>
              <a:rPr kumimoji="0" lang="en-GB" sz="1200" b="1" i="0" u="none" strike="noStrike" kern="1200" cap="none" spc="0" normalizeH="0" baseline="0" noProof="0">
                <a:ln>
                  <a:noFill/>
                </a:ln>
                <a:solidFill>
                  <a:srgbClr val="000000"/>
                </a:solidFill>
                <a:effectLst/>
                <a:uLnTx/>
                <a:uFillTx/>
                <a:latin typeface="Poppins" panose="00000500000000000000" pitchFamily="2" charset="0"/>
                <a:cs typeface="Poppins" panose="00000500000000000000" pitchFamily="2" charset="0"/>
              </a:rPr>
              <a:t>operational </a:t>
            </a:r>
            <a:r>
              <a:rPr kumimoji="0" lang="en-GB" sz="1200" b="0" i="0" u="none" strike="noStrike" kern="1200" cap="none" spc="0" normalizeH="0" baseline="0" noProof="0">
                <a:ln>
                  <a:noFill/>
                </a:ln>
                <a:solidFill>
                  <a:srgbClr val="000000"/>
                </a:solidFill>
                <a:effectLst/>
                <a:uLnTx/>
                <a:uFillTx/>
                <a:latin typeface="Poppins" panose="00000500000000000000" pitchFamily="2" charset="0"/>
                <a:cs typeface="Poppins" panose="00000500000000000000" pitchFamily="2" charset="0"/>
              </a:rPr>
              <a:t>and </a:t>
            </a:r>
            <a:r>
              <a:rPr kumimoji="0" lang="en-GB" sz="1200" b="1" i="0" u="none" strike="noStrike" kern="1200" cap="none" spc="0" normalizeH="0" baseline="0" noProof="0">
                <a:ln>
                  <a:noFill/>
                </a:ln>
                <a:solidFill>
                  <a:srgbClr val="000000"/>
                </a:solidFill>
                <a:effectLst/>
                <a:uLnTx/>
                <a:uFillTx/>
                <a:latin typeface="Poppins" panose="00000500000000000000" pitchFamily="2" charset="0"/>
                <a:cs typeface="Poppins" panose="00000500000000000000" pitchFamily="2" charset="0"/>
              </a:rPr>
              <a:t>commercial</a:t>
            </a:r>
            <a:r>
              <a:rPr kumimoji="0" lang="en-GB" sz="1200" b="0" i="0" u="none" strike="noStrike" kern="1200" cap="none" spc="0" normalizeH="0" baseline="0" noProof="0">
                <a:ln>
                  <a:noFill/>
                </a:ln>
                <a:solidFill>
                  <a:srgbClr val="000000"/>
                </a:solidFill>
                <a:effectLst/>
                <a:uLnTx/>
                <a:uFillTx/>
                <a:latin typeface="Poppins" panose="00000500000000000000" pitchFamily="2" charset="0"/>
                <a:cs typeface="Poppins" panose="00000500000000000000" pitchFamily="2" charset="0"/>
              </a:rPr>
              <a:t> effectiveness of balancing services</a:t>
            </a:r>
            <a:endParaRPr kumimoji="0" lang="en-GB" sz="1200" b="1" i="0" u="none" strike="noStrike" kern="1200" cap="none" spc="0" normalizeH="0" baseline="0" noProof="0">
              <a:ln>
                <a:noFill/>
              </a:ln>
              <a:solidFill>
                <a:srgbClr val="000000"/>
              </a:solidFill>
              <a:effectLst/>
              <a:uLnTx/>
              <a:uFillTx/>
              <a:latin typeface="Poppins" panose="00000500000000000000" pitchFamily="2" charset="0"/>
              <a:cs typeface="Poppins" panose="00000500000000000000" pitchFamily="2" charset="0"/>
            </a:endParaRPr>
          </a:p>
        </p:txBody>
      </p:sp>
      <p:sp>
        <p:nvSpPr>
          <p:cNvPr id="12" name="Text Placeholder 5">
            <a:extLst>
              <a:ext uri="{FF2B5EF4-FFF2-40B4-BE49-F238E27FC236}">
                <a16:creationId xmlns:a16="http://schemas.microsoft.com/office/drawing/2014/main" id="{C1FD9A90-8A23-3669-8155-624812A48157}"/>
              </a:ext>
            </a:extLst>
          </p:cNvPr>
          <p:cNvSpPr txBox="1">
            <a:spLocks/>
          </p:cNvSpPr>
          <p:nvPr/>
        </p:nvSpPr>
        <p:spPr>
          <a:xfrm>
            <a:off x="7162800" y="2943024"/>
            <a:ext cx="915771" cy="246499"/>
          </a:xfrm>
          <a:prstGeom prst="rect">
            <a:avLst/>
          </a:prstGeom>
        </p:spPr>
        <p:txBody>
          <a:bodyPr>
            <a:noAutofit/>
          </a:bodyPr>
          <a:lstStyle>
            <a:lvl1pPr marL="0" indent="0" eaLnBrk="1" hangingPunct="1">
              <a:spcAft>
                <a:spcPts val="450"/>
              </a:spcAft>
              <a:buFont typeface="Wingdings 2" panose="05020102010507070707" pitchFamily="18" charset="2"/>
              <a:buNone/>
              <a:defRPr sz="1400" b="1">
                <a:solidFill>
                  <a:schemeClr val="accent1"/>
                </a:solidFill>
                <a:latin typeface="+mn-lt"/>
                <a:ea typeface="+mn-ea"/>
                <a:cs typeface="+mn-cs"/>
              </a:defRPr>
            </a:lvl1pPr>
            <a:lvl2pPr marL="0" indent="0" eaLnBrk="1" hangingPunct="1">
              <a:spcAft>
                <a:spcPts val="450"/>
              </a:spcAft>
              <a:buFont typeface="Wingdings 2" panose="05020102010507070707" pitchFamily="18" charset="2"/>
              <a:buNone/>
              <a:defRPr sz="1200">
                <a:solidFill>
                  <a:schemeClr val="tx1"/>
                </a:solidFill>
                <a:latin typeface="+mn-lt"/>
                <a:ea typeface="+mn-ea"/>
                <a:cs typeface="+mn-cs"/>
              </a:defRPr>
            </a:lvl2pPr>
            <a:lvl3pPr marL="134994" indent="-134994" eaLnBrk="1" hangingPunct="1">
              <a:spcAft>
                <a:spcPts val="450"/>
              </a:spcAft>
              <a:buClr>
                <a:schemeClr val="accent1"/>
              </a:buClr>
              <a:buFont typeface="Wingdings 2" panose="05020102010507070707" pitchFamily="18" charset="2"/>
              <a:buChar char=""/>
              <a:defRPr sz="1200">
                <a:solidFill>
                  <a:schemeClr val="tx1"/>
                </a:solidFill>
                <a:latin typeface="+mn-lt"/>
                <a:ea typeface="+mn-ea"/>
                <a:cs typeface="+mn-cs"/>
              </a:defRPr>
            </a:lvl3pPr>
            <a:lvl4pPr marL="269987" indent="-134994" eaLnBrk="1" hangingPunct="1">
              <a:spcAft>
                <a:spcPts val="450"/>
              </a:spcAft>
              <a:buClr>
                <a:schemeClr val="accent1"/>
              </a:buClr>
              <a:buFont typeface="Symbol" panose="05050102010706020507" pitchFamily="18" charset="2"/>
              <a:buChar char=""/>
              <a:defRPr sz="1200">
                <a:solidFill>
                  <a:schemeClr val="tx1"/>
                </a:solidFill>
                <a:latin typeface="+mn-lt"/>
                <a:ea typeface="+mn-ea"/>
                <a:cs typeface="+mn-cs"/>
              </a:defRPr>
            </a:lvl4pPr>
            <a:lvl5pPr marL="404981" indent="-134994" eaLnBrk="1" hangingPunct="1">
              <a:spcAft>
                <a:spcPts val="450"/>
              </a:spcAft>
              <a:buClr>
                <a:schemeClr val="accent1"/>
              </a:buClr>
              <a:buFont typeface="Symbol" panose="05050102010706020507" pitchFamily="18" charset="2"/>
              <a:buChar char=""/>
              <a:defRPr sz="1200">
                <a:solidFill>
                  <a:schemeClr val="tx1"/>
                </a:solidFill>
                <a:latin typeface="+mn-lt"/>
                <a:ea typeface="+mn-ea"/>
                <a:cs typeface="+mn-cs"/>
              </a:defRPr>
            </a:lvl5pPr>
            <a:lvl6pPr marL="134994" indent="-134994" eaLnBrk="1" hangingPunct="1">
              <a:spcAft>
                <a:spcPts val="450"/>
              </a:spcAft>
              <a:buFont typeface="+mj-lt"/>
              <a:buAutoNum type="arabicPeriod"/>
              <a:defRPr sz="1200">
                <a:solidFill>
                  <a:schemeClr val="tx1"/>
                </a:solidFill>
                <a:latin typeface="+mn-lt"/>
                <a:ea typeface="+mn-ea"/>
                <a:cs typeface="+mn-cs"/>
              </a:defRPr>
            </a:lvl6pPr>
            <a:lvl7pPr marL="269987" indent="-134994" eaLnBrk="1" hangingPunct="1">
              <a:spcAft>
                <a:spcPts val="450"/>
              </a:spcAft>
              <a:buFont typeface="+mj-lt"/>
              <a:buAutoNum type="alphaLcPeriod"/>
              <a:defRPr sz="1200">
                <a:solidFill>
                  <a:schemeClr val="tx1"/>
                </a:solidFill>
                <a:latin typeface="+mn-lt"/>
                <a:ea typeface="+mn-ea"/>
                <a:cs typeface="+mn-cs"/>
              </a:defRPr>
            </a:lvl7pPr>
            <a:lvl8pPr marL="404981" indent="-134994" eaLnBrk="1" hangingPunct="1">
              <a:spcAft>
                <a:spcPts val="450"/>
              </a:spcAft>
              <a:buFont typeface="+mj-lt"/>
              <a:buAutoNum type="romanLcPeriod"/>
              <a:defRPr sz="1200">
                <a:solidFill>
                  <a:schemeClr val="tx1"/>
                </a:solidFill>
                <a:latin typeface="+mn-lt"/>
                <a:ea typeface="+mn-ea"/>
                <a:cs typeface="+mn-cs"/>
              </a:defRPr>
            </a:lvl8pPr>
            <a:lvl9pPr marL="0" indent="0" eaLnBrk="1" hangingPunct="1">
              <a:spcAft>
                <a:spcPts val="450"/>
              </a:spcAft>
              <a:defRPr sz="1800">
                <a:solidFill>
                  <a:schemeClr val="accen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450"/>
              </a:spcAft>
              <a:buClrTx/>
              <a:buSzTx/>
              <a:buFont typeface="Wingdings 2" panose="05020102010507070707" pitchFamily="18" charset="2"/>
              <a:buNone/>
              <a:tabLst/>
              <a:defRPr/>
            </a:pPr>
            <a:r>
              <a:rPr kumimoji="0" lang="en-GB" sz="1400" b="1" i="0" u="none" strike="noStrike" kern="1200" cap="none" spc="0" normalizeH="0" baseline="0" noProof="0">
                <a:ln>
                  <a:noFill/>
                </a:ln>
                <a:solidFill>
                  <a:srgbClr val="A2127E"/>
                </a:solidFill>
                <a:effectLst/>
                <a:uLnTx/>
                <a:uFillTx/>
                <a:latin typeface="Poppins" panose="00000500000000000000" pitchFamily="2" charset="0"/>
                <a:cs typeface="Poppins" panose="00000500000000000000" pitchFamily="2" charset="0"/>
              </a:rPr>
              <a:t>Signals</a:t>
            </a:r>
            <a:endParaRPr kumimoji="0" lang="en-GB" sz="1400" b="0" i="0" u="none" strike="noStrike" kern="1200" cap="none" spc="0" normalizeH="0" baseline="0" noProof="0">
              <a:ln>
                <a:noFill/>
              </a:ln>
              <a:solidFill>
                <a:srgbClr val="A2127E"/>
              </a:solidFill>
              <a:effectLst/>
              <a:uLnTx/>
              <a:uFillTx/>
              <a:latin typeface="Poppins" panose="00000500000000000000" pitchFamily="2" charset="0"/>
              <a:cs typeface="Poppins" panose="00000500000000000000" pitchFamily="2" charset="0"/>
            </a:endParaRPr>
          </a:p>
        </p:txBody>
      </p:sp>
      <p:pic>
        <p:nvPicPr>
          <p:cNvPr id="13" name="Picture 5" descr="Shape&#10;&#10;Description automatically generated with low confidence">
            <a:extLst>
              <a:ext uri="{FF2B5EF4-FFF2-40B4-BE49-F238E27FC236}">
                <a16:creationId xmlns:a16="http://schemas.microsoft.com/office/drawing/2014/main" id="{44E0CCEE-D03D-C9C5-C75B-F7A1CD3F38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05196" y="2332791"/>
            <a:ext cx="612000" cy="6120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 Placeholder 5">
            <a:extLst>
              <a:ext uri="{FF2B5EF4-FFF2-40B4-BE49-F238E27FC236}">
                <a16:creationId xmlns:a16="http://schemas.microsoft.com/office/drawing/2014/main" id="{6884496A-36CD-1A26-1550-5808A64F0A39}"/>
              </a:ext>
            </a:extLst>
          </p:cNvPr>
          <p:cNvSpPr txBox="1">
            <a:spLocks/>
          </p:cNvSpPr>
          <p:nvPr/>
        </p:nvSpPr>
        <p:spPr>
          <a:xfrm>
            <a:off x="8517135" y="3252622"/>
            <a:ext cx="1439665" cy="954397"/>
          </a:xfrm>
          <a:prstGeom prst="rect">
            <a:avLst/>
          </a:prstGeom>
        </p:spPr>
        <p:txBody>
          <a:bodyPr>
            <a:noAutofit/>
          </a:bodyPr>
          <a:lstStyle>
            <a:lvl1pPr marL="0" indent="0" eaLnBrk="1" hangingPunct="1">
              <a:spcAft>
                <a:spcPts val="450"/>
              </a:spcAft>
              <a:buFont typeface="Wingdings 2" panose="05020102010507070707" pitchFamily="18" charset="2"/>
              <a:buNone/>
              <a:defRPr sz="1400" b="1">
                <a:solidFill>
                  <a:schemeClr val="accent1"/>
                </a:solidFill>
                <a:latin typeface="+mn-lt"/>
                <a:ea typeface="+mn-ea"/>
                <a:cs typeface="+mn-cs"/>
              </a:defRPr>
            </a:lvl1pPr>
            <a:lvl2pPr marL="0" indent="0" eaLnBrk="1" hangingPunct="1">
              <a:spcAft>
                <a:spcPts val="450"/>
              </a:spcAft>
              <a:buFont typeface="Wingdings 2" panose="05020102010507070707" pitchFamily="18" charset="2"/>
              <a:buNone/>
              <a:defRPr sz="1200">
                <a:solidFill>
                  <a:schemeClr val="tx1"/>
                </a:solidFill>
                <a:latin typeface="+mn-lt"/>
                <a:ea typeface="+mn-ea"/>
                <a:cs typeface="+mn-cs"/>
              </a:defRPr>
            </a:lvl2pPr>
            <a:lvl3pPr marL="134994" indent="-134994" eaLnBrk="1" hangingPunct="1">
              <a:spcAft>
                <a:spcPts val="450"/>
              </a:spcAft>
              <a:buClr>
                <a:schemeClr val="accent1"/>
              </a:buClr>
              <a:buFont typeface="Wingdings 2" panose="05020102010507070707" pitchFamily="18" charset="2"/>
              <a:buChar char=""/>
              <a:defRPr sz="1200">
                <a:solidFill>
                  <a:schemeClr val="tx1"/>
                </a:solidFill>
                <a:latin typeface="+mn-lt"/>
                <a:ea typeface="+mn-ea"/>
                <a:cs typeface="+mn-cs"/>
              </a:defRPr>
            </a:lvl3pPr>
            <a:lvl4pPr marL="269987" indent="-134994" eaLnBrk="1" hangingPunct="1">
              <a:spcAft>
                <a:spcPts val="450"/>
              </a:spcAft>
              <a:buClr>
                <a:schemeClr val="accent1"/>
              </a:buClr>
              <a:buFont typeface="Symbol" panose="05050102010706020507" pitchFamily="18" charset="2"/>
              <a:buChar char=""/>
              <a:defRPr sz="1200">
                <a:solidFill>
                  <a:schemeClr val="tx1"/>
                </a:solidFill>
                <a:latin typeface="+mn-lt"/>
                <a:ea typeface="+mn-ea"/>
                <a:cs typeface="+mn-cs"/>
              </a:defRPr>
            </a:lvl4pPr>
            <a:lvl5pPr marL="404981" indent="-134994" eaLnBrk="1" hangingPunct="1">
              <a:spcAft>
                <a:spcPts val="450"/>
              </a:spcAft>
              <a:buClr>
                <a:schemeClr val="accent1"/>
              </a:buClr>
              <a:buFont typeface="Symbol" panose="05050102010706020507" pitchFamily="18" charset="2"/>
              <a:buChar char=""/>
              <a:defRPr sz="1200">
                <a:solidFill>
                  <a:schemeClr val="tx1"/>
                </a:solidFill>
                <a:latin typeface="+mn-lt"/>
                <a:ea typeface="+mn-ea"/>
                <a:cs typeface="+mn-cs"/>
              </a:defRPr>
            </a:lvl5pPr>
            <a:lvl6pPr marL="134994" indent="-134994" eaLnBrk="1" hangingPunct="1">
              <a:spcAft>
                <a:spcPts val="450"/>
              </a:spcAft>
              <a:buFont typeface="+mj-lt"/>
              <a:buAutoNum type="arabicPeriod"/>
              <a:defRPr sz="1200">
                <a:solidFill>
                  <a:schemeClr val="tx1"/>
                </a:solidFill>
                <a:latin typeface="+mn-lt"/>
                <a:ea typeface="+mn-ea"/>
                <a:cs typeface="+mn-cs"/>
              </a:defRPr>
            </a:lvl6pPr>
            <a:lvl7pPr marL="269987" indent="-134994" eaLnBrk="1" hangingPunct="1">
              <a:spcAft>
                <a:spcPts val="450"/>
              </a:spcAft>
              <a:buFont typeface="+mj-lt"/>
              <a:buAutoNum type="alphaLcPeriod"/>
              <a:defRPr sz="1200">
                <a:solidFill>
                  <a:schemeClr val="tx1"/>
                </a:solidFill>
                <a:latin typeface="+mn-lt"/>
                <a:ea typeface="+mn-ea"/>
                <a:cs typeface="+mn-cs"/>
              </a:defRPr>
            </a:lvl7pPr>
            <a:lvl8pPr marL="404981" indent="-134994" eaLnBrk="1" hangingPunct="1">
              <a:spcAft>
                <a:spcPts val="450"/>
              </a:spcAft>
              <a:buFont typeface="+mj-lt"/>
              <a:buAutoNum type="romanLcPeriod"/>
              <a:defRPr sz="1200">
                <a:solidFill>
                  <a:schemeClr val="tx1"/>
                </a:solidFill>
                <a:latin typeface="+mn-lt"/>
                <a:ea typeface="+mn-ea"/>
                <a:cs typeface="+mn-cs"/>
              </a:defRPr>
            </a:lvl8pPr>
            <a:lvl9pPr marL="0" indent="0" eaLnBrk="1" hangingPunct="1">
              <a:spcAft>
                <a:spcPts val="450"/>
              </a:spcAft>
              <a:defRPr sz="1800">
                <a:solidFill>
                  <a:schemeClr val="accen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Wingdings 2" panose="05020102010507070707" pitchFamily="18" charset="2"/>
              <a:buNone/>
              <a:tabLst/>
              <a:defRPr/>
            </a:pPr>
            <a:r>
              <a:rPr kumimoji="0" lang="en-GB" sz="1200" b="0" i="0" u="none" strike="noStrike" kern="1200" cap="none" spc="0" normalizeH="0" baseline="0" noProof="0">
                <a:ln>
                  <a:noFill/>
                </a:ln>
                <a:solidFill>
                  <a:srgbClr val="000000"/>
                </a:solidFill>
                <a:effectLst/>
                <a:uLnTx/>
                <a:uFillTx/>
                <a:latin typeface="Poppins" panose="00000500000000000000" pitchFamily="2" charset="0"/>
                <a:cs typeface="Poppins" panose="00000500000000000000" pitchFamily="2" charset="0"/>
              </a:rPr>
              <a:t>Trial and validate </a:t>
            </a:r>
            <a:r>
              <a:rPr kumimoji="0" lang="en-GB" sz="1200" b="1" i="0" u="none" strike="noStrike" kern="1200" cap="none" spc="0" normalizeH="0" baseline="0" noProof="0">
                <a:ln>
                  <a:noFill/>
                </a:ln>
                <a:solidFill>
                  <a:srgbClr val="000000"/>
                </a:solidFill>
                <a:effectLst/>
                <a:uLnTx/>
                <a:uFillTx/>
                <a:latin typeface="Poppins" panose="00000500000000000000" pitchFamily="2" charset="0"/>
                <a:cs typeface="Poppins" panose="00000500000000000000" pitchFamily="2" charset="0"/>
              </a:rPr>
              <a:t>changes</a:t>
            </a:r>
            <a:r>
              <a:rPr kumimoji="0" lang="en-GB" sz="1200" b="0" i="0" u="none" strike="noStrike" kern="1200" cap="none" spc="0" normalizeH="0" baseline="0" noProof="0">
                <a:ln>
                  <a:noFill/>
                </a:ln>
                <a:solidFill>
                  <a:srgbClr val="000000"/>
                </a:solidFill>
                <a:effectLst/>
                <a:uLnTx/>
                <a:uFillTx/>
                <a:latin typeface="Poppins" panose="00000500000000000000" pitchFamily="2" charset="0"/>
                <a:cs typeface="Poppins" panose="00000500000000000000" pitchFamily="2" charset="0"/>
              </a:rPr>
              <a:t> to data exchange </a:t>
            </a:r>
            <a:r>
              <a:rPr kumimoji="0" lang="en-GB" sz="1200" b="1" i="0" u="none" strike="noStrike" kern="1200" cap="none" spc="0" normalizeH="0" baseline="0" noProof="0">
                <a:ln>
                  <a:noFill/>
                </a:ln>
                <a:solidFill>
                  <a:srgbClr val="000000"/>
                </a:solidFill>
                <a:effectLst/>
                <a:uLnTx/>
                <a:uFillTx/>
                <a:latin typeface="Poppins" panose="00000500000000000000" pitchFamily="2" charset="0"/>
                <a:cs typeface="Poppins" panose="00000500000000000000" pitchFamily="2" charset="0"/>
              </a:rPr>
              <a:t>protocols</a:t>
            </a:r>
            <a:r>
              <a:rPr kumimoji="0" lang="en-GB" sz="1200" b="0" i="0" u="none" strike="noStrike" kern="1200" cap="none" spc="0" normalizeH="0" baseline="0" noProof="0">
                <a:ln>
                  <a:noFill/>
                </a:ln>
                <a:solidFill>
                  <a:srgbClr val="000000"/>
                </a:solidFill>
                <a:effectLst/>
                <a:uLnTx/>
                <a:uFillTx/>
                <a:latin typeface="Poppins" panose="00000500000000000000" pitchFamily="2" charset="0"/>
                <a:cs typeface="Poppins" panose="00000500000000000000" pitchFamily="2" charset="0"/>
              </a:rPr>
              <a:t> and </a:t>
            </a:r>
            <a:r>
              <a:rPr kumimoji="0" lang="en-GB" sz="1200" b="1" i="0" u="none" strike="noStrike" kern="1200" cap="none" spc="0" normalizeH="0" baseline="0" noProof="0">
                <a:ln>
                  <a:noFill/>
                </a:ln>
                <a:solidFill>
                  <a:srgbClr val="000000"/>
                </a:solidFill>
                <a:effectLst/>
                <a:uLnTx/>
                <a:uFillTx/>
                <a:latin typeface="Poppins" panose="00000500000000000000" pitchFamily="2" charset="0"/>
                <a:cs typeface="Poppins" panose="00000500000000000000" pitchFamily="2" charset="0"/>
              </a:rPr>
              <a:t>regulations</a:t>
            </a:r>
            <a:r>
              <a:rPr kumimoji="0" lang="en-GB" sz="1200" b="0" i="0" u="none" strike="noStrike" kern="1200" cap="none" spc="0" normalizeH="0" baseline="0" noProof="0">
                <a:ln>
                  <a:noFill/>
                </a:ln>
                <a:solidFill>
                  <a:srgbClr val="000000"/>
                </a:solidFill>
                <a:effectLst/>
                <a:uLnTx/>
                <a:uFillTx/>
                <a:latin typeface="Poppins" panose="00000500000000000000" pitchFamily="2" charset="0"/>
                <a:cs typeface="Poppins" panose="00000500000000000000" pitchFamily="2" charset="0"/>
              </a:rPr>
              <a:t> </a:t>
            </a:r>
          </a:p>
        </p:txBody>
      </p:sp>
      <p:sp>
        <p:nvSpPr>
          <p:cNvPr id="16" name="Text Placeholder 5">
            <a:extLst>
              <a:ext uri="{FF2B5EF4-FFF2-40B4-BE49-F238E27FC236}">
                <a16:creationId xmlns:a16="http://schemas.microsoft.com/office/drawing/2014/main" id="{95E3CB2A-4A46-8D40-D46C-9E08687C61CC}"/>
              </a:ext>
            </a:extLst>
          </p:cNvPr>
          <p:cNvSpPr txBox="1">
            <a:spLocks/>
          </p:cNvSpPr>
          <p:nvPr/>
        </p:nvSpPr>
        <p:spPr>
          <a:xfrm>
            <a:off x="8786122" y="2987159"/>
            <a:ext cx="915771" cy="246499"/>
          </a:xfrm>
          <a:prstGeom prst="rect">
            <a:avLst/>
          </a:prstGeom>
        </p:spPr>
        <p:txBody>
          <a:bodyPr>
            <a:noAutofit/>
          </a:bodyPr>
          <a:lstStyle>
            <a:lvl1pPr marL="0" indent="0" eaLnBrk="1" hangingPunct="1">
              <a:spcAft>
                <a:spcPts val="450"/>
              </a:spcAft>
              <a:buFont typeface="Wingdings 2" panose="05020102010507070707" pitchFamily="18" charset="2"/>
              <a:buNone/>
              <a:defRPr sz="1400" b="1">
                <a:solidFill>
                  <a:schemeClr val="accent1"/>
                </a:solidFill>
                <a:latin typeface="+mn-lt"/>
                <a:ea typeface="+mn-ea"/>
                <a:cs typeface="+mn-cs"/>
              </a:defRPr>
            </a:lvl1pPr>
            <a:lvl2pPr marL="0" indent="0" eaLnBrk="1" hangingPunct="1">
              <a:spcAft>
                <a:spcPts val="450"/>
              </a:spcAft>
              <a:buFont typeface="Wingdings 2" panose="05020102010507070707" pitchFamily="18" charset="2"/>
              <a:buNone/>
              <a:defRPr sz="1200">
                <a:solidFill>
                  <a:schemeClr val="tx1"/>
                </a:solidFill>
                <a:latin typeface="+mn-lt"/>
                <a:ea typeface="+mn-ea"/>
                <a:cs typeface="+mn-cs"/>
              </a:defRPr>
            </a:lvl2pPr>
            <a:lvl3pPr marL="134994" indent="-134994" eaLnBrk="1" hangingPunct="1">
              <a:spcAft>
                <a:spcPts val="450"/>
              </a:spcAft>
              <a:buClr>
                <a:schemeClr val="accent1"/>
              </a:buClr>
              <a:buFont typeface="Wingdings 2" panose="05020102010507070707" pitchFamily="18" charset="2"/>
              <a:buChar char=""/>
              <a:defRPr sz="1200">
                <a:solidFill>
                  <a:schemeClr val="tx1"/>
                </a:solidFill>
                <a:latin typeface="+mn-lt"/>
                <a:ea typeface="+mn-ea"/>
                <a:cs typeface="+mn-cs"/>
              </a:defRPr>
            </a:lvl3pPr>
            <a:lvl4pPr marL="269987" indent="-134994" eaLnBrk="1" hangingPunct="1">
              <a:spcAft>
                <a:spcPts val="450"/>
              </a:spcAft>
              <a:buClr>
                <a:schemeClr val="accent1"/>
              </a:buClr>
              <a:buFont typeface="Symbol" panose="05050102010706020507" pitchFamily="18" charset="2"/>
              <a:buChar char=""/>
              <a:defRPr sz="1200">
                <a:solidFill>
                  <a:schemeClr val="tx1"/>
                </a:solidFill>
                <a:latin typeface="+mn-lt"/>
                <a:ea typeface="+mn-ea"/>
                <a:cs typeface="+mn-cs"/>
              </a:defRPr>
            </a:lvl4pPr>
            <a:lvl5pPr marL="404981" indent="-134994" eaLnBrk="1" hangingPunct="1">
              <a:spcAft>
                <a:spcPts val="450"/>
              </a:spcAft>
              <a:buClr>
                <a:schemeClr val="accent1"/>
              </a:buClr>
              <a:buFont typeface="Symbol" panose="05050102010706020507" pitchFamily="18" charset="2"/>
              <a:buChar char=""/>
              <a:defRPr sz="1200">
                <a:solidFill>
                  <a:schemeClr val="tx1"/>
                </a:solidFill>
                <a:latin typeface="+mn-lt"/>
                <a:ea typeface="+mn-ea"/>
                <a:cs typeface="+mn-cs"/>
              </a:defRPr>
            </a:lvl5pPr>
            <a:lvl6pPr marL="134994" indent="-134994" eaLnBrk="1" hangingPunct="1">
              <a:spcAft>
                <a:spcPts val="450"/>
              </a:spcAft>
              <a:buFont typeface="+mj-lt"/>
              <a:buAutoNum type="arabicPeriod"/>
              <a:defRPr sz="1200">
                <a:solidFill>
                  <a:schemeClr val="tx1"/>
                </a:solidFill>
                <a:latin typeface="+mn-lt"/>
                <a:ea typeface="+mn-ea"/>
                <a:cs typeface="+mn-cs"/>
              </a:defRPr>
            </a:lvl6pPr>
            <a:lvl7pPr marL="269987" indent="-134994" eaLnBrk="1" hangingPunct="1">
              <a:spcAft>
                <a:spcPts val="450"/>
              </a:spcAft>
              <a:buFont typeface="+mj-lt"/>
              <a:buAutoNum type="alphaLcPeriod"/>
              <a:defRPr sz="1200">
                <a:solidFill>
                  <a:schemeClr val="tx1"/>
                </a:solidFill>
                <a:latin typeface="+mn-lt"/>
                <a:ea typeface="+mn-ea"/>
                <a:cs typeface="+mn-cs"/>
              </a:defRPr>
            </a:lvl7pPr>
            <a:lvl8pPr marL="404981" indent="-134994" eaLnBrk="1" hangingPunct="1">
              <a:spcAft>
                <a:spcPts val="450"/>
              </a:spcAft>
              <a:buFont typeface="+mj-lt"/>
              <a:buAutoNum type="romanLcPeriod"/>
              <a:defRPr sz="1200">
                <a:solidFill>
                  <a:schemeClr val="tx1"/>
                </a:solidFill>
                <a:latin typeface="+mn-lt"/>
                <a:ea typeface="+mn-ea"/>
                <a:cs typeface="+mn-cs"/>
              </a:defRPr>
            </a:lvl8pPr>
            <a:lvl9pPr marL="0" indent="0" eaLnBrk="1" hangingPunct="1">
              <a:spcAft>
                <a:spcPts val="450"/>
              </a:spcAft>
              <a:defRPr sz="1800">
                <a:solidFill>
                  <a:schemeClr val="accen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450"/>
              </a:spcAft>
              <a:buClrTx/>
              <a:buSzTx/>
              <a:buFont typeface="Wingdings 2" panose="05020102010507070707" pitchFamily="18" charset="2"/>
              <a:buNone/>
              <a:tabLst/>
              <a:defRPr/>
            </a:pPr>
            <a:r>
              <a:rPr kumimoji="0" lang="en-GB" sz="1400" b="1" i="0" u="none" strike="noStrike" kern="1200" cap="none" spc="0" normalizeH="0" baseline="0" noProof="0">
                <a:ln>
                  <a:noFill/>
                </a:ln>
                <a:solidFill>
                  <a:srgbClr val="A2127E"/>
                </a:solidFill>
                <a:effectLst/>
                <a:uLnTx/>
                <a:uFillTx/>
                <a:latin typeface="Poppins" panose="00000500000000000000" pitchFamily="2" charset="0"/>
                <a:cs typeface="Poppins" panose="00000500000000000000" pitchFamily="2" charset="0"/>
              </a:rPr>
              <a:t>Comms</a:t>
            </a:r>
            <a:endParaRPr kumimoji="0" lang="en-GB" sz="1400" b="0" i="0" u="none" strike="noStrike" kern="1200" cap="none" spc="0" normalizeH="0" baseline="0" noProof="0">
              <a:ln>
                <a:noFill/>
              </a:ln>
              <a:solidFill>
                <a:srgbClr val="A2127E"/>
              </a:solidFill>
              <a:effectLst/>
              <a:uLnTx/>
              <a:uFillTx/>
              <a:latin typeface="Poppins" panose="00000500000000000000" pitchFamily="2" charset="0"/>
              <a:cs typeface="Poppins" panose="00000500000000000000" pitchFamily="2" charset="0"/>
            </a:endParaRPr>
          </a:p>
        </p:txBody>
      </p:sp>
      <p:pic>
        <p:nvPicPr>
          <p:cNvPr id="17" name="Picture 4" descr="Shape&#10;&#10;Description automatically generated with low confidence">
            <a:extLst>
              <a:ext uri="{FF2B5EF4-FFF2-40B4-BE49-F238E27FC236}">
                <a16:creationId xmlns:a16="http://schemas.microsoft.com/office/drawing/2014/main" id="{9C70405C-883A-EFF6-0C78-EAA1DA3572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02836" y="2326826"/>
            <a:ext cx="612000" cy="612000"/>
          </a:xfrm>
          <a:prstGeom prst="rect">
            <a:avLst/>
          </a:prstGeom>
          <a:noFill/>
          <a:extLst>
            <a:ext uri="{909E8E84-426E-40DD-AFC4-6F175D3DCCD1}">
              <a14:hiddenFill xmlns:a14="http://schemas.microsoft.com/office/drawing/2010/main">
                <a:solidFill>
                  <a:srgbClr val="FFFFFF"/>
                </a:solidFill>
              </a14:hiddenFill>
            </a:ext>
          </a:extLst>
        </p:spPr>
      </p:pic>
      <p:sp>
        <p:nvSpPr>
          <p:cNvPr id="18" name="Text Placeholder 5">
            <a:extLst>
              <a:ext uri="{FF2B5EF4-FFF2-40B4-BE49-F238E27FC236}">
                <a16:creationId xmlns:a16="http://schemas.microsoft.com/office/drawing/2014/main" id="{655B6A63-B489-615E-B08C-894DCE4FF47F}"/>
              </a:ext>
            </a:extLst>
          </p:cNvPr>
          <p:cNvSpPr txBox="1">
            <a:spLocks/>
          </p:cNvSpPr>
          <p:nvPr/>
        </p:nvSpPr>
        <p:spPr>
          <a:xfrm>
            <a:off x="9956800" y="3252622"/>
            <a:ext cx="1705324" cy="1184549"/>
          </a:xfrm>
          <a:prstGeom prst="rect">
            <a:avLst/>
          </a:prstGeom>
        </p:spPr>
        <p:txBody>
          <a:bodyPr>
            <a:noAutofit/>
          </a:bodyPr>
          <a:lstStyle>
            <a:lvl1pPr marL="0" indent="0" eaLnBrk="1" hangingPunct="1">
              <a:spcAft>
                <a:spcPts val="450"/>
              </a:spcAft>
              <a:buFont typeface="Wingdings 2" panose="05020102010507070707" pitchFamily="18" charset="2"/>
              <a:buNone/>
              <a:defRPr sz="1400" b="1">
                <a:solidFill>
                  <a:schemeClr val="accent1"/>
                </a:solidFill>
                <a:latin typeface="+mn-lt"/>
                <a:ea typeface="+mn-ea"/>
                <a:cs typeface="+mn-cs"/>
              </a:defRPr>
            </a:lvl1pPr>
            <a:lvl2pPr marL="0" indent="0" eaLnBrk="1" hangingPunct="1">
              <a:spcAft>
                <a:spcPts val="450"/>
              </a:spcAft>
              <a:buFont typeface="Wingdings 2" panose="05020102010507070707" pitchFamily="18" charset="2"/>
              <a:buNone/>
              <a:defRPr sz="1200">
                <a:solidFill>
                  <a:schemeClr val="tx1"/>
                </a:solidFill>
                <a:latin typeface="+mn-lt"/>
                <a:ea typeface="+mn-ea"/>
                <a:cs typeface="+mn-cs"/>
              </a:defRPr>
            </a:lvl2pPr>
            <a:lvl3pPr marL="134994" indent="-134994" eaLnBrk="1" hangingPunct="1">
              <a:spcAft>
                <a:spcPts val="450"/>
              </a:spcAft>
              <a:buClr>
                <a:schemeClr val="accent1"/>
              </a:buClr>
              <a:buFont typeface="Wingdings 2" panose="05020102010507070707" pitchFamily="18" charset="2"/>
              <a:buChar char=""/>
              <a:defRPr sz="1200">
                <a:solidFill>
                  <a:schemeClr val="tx1"/>
                </a:solidFill>
                <a:latin typeface="+mn-lt"/>
                <a:ea typeface="+mn-ea"/>
                <a:cs typeface="+mn-cs"/>
              </a:defRPr>
            </a:lvl3pPr>
            <a:lvl4pPr marL="269987" indent="-134994" eaLnBrk="1" hangingPunct="1">
              <a:spcAft>
                <a:spcPts val="450"/>
              </a:spcAft>
              <a:buClr>
                <a:schemeClr val="accent1"/>
              </a:buClr>
              <a:buFont typeface="Symbol" panose="05050102010706020507" pitchFamily="18" charset="2"/>
              <a:buChar char=""/>
              <a:defRPr sz="1200">
                <a:solidFill>
                  <a:schemeClr val="tx1"/>
                </a:solidFill>
                <a:latin typeface="+mn-lt"/>
                <a:ea typeface="+mn-ea"/>
                <a:cs typeface="+mn-cs"/>
              </a:defRPr>
            </a:lvl4pPr>
            <a:lvl5pPr marL="404981" indent="-134994" eaLnBrk="1" hangingPunct="1">
              <a:spcAft>
                <a:spcPts val="450"/>
              </a:spcAft>
              <a:buClr>
                <a:schemeClr val="accent1"/>
              </a:buClr>
              <a:buFont typeface="Symbol" panose="05050102010706020507" pitchFamily="18" charset="2"/>
              <a:buChar char=""/>
              <a:defRPr sz="1200">
                <a:solidFill>
                  <a:schemeClr val="tx1"/>
                </a:solidFill>
                <a:latin typeface="+mn-lt"/>
                <a:ea typeface="+mn-ea"/>
                <a:cs typeface="+mn-cs"/>
              </a:defRPr>
            </a:lvl5pPr>
            <a:lvl6pPr marL="134994" indent="-134994" eaLnBrk="1" hangingPunct="1">
              <a:spcAft>
                <a:spcPts val="450"/>
              </a:spcAft>
              <a:buFont typeface="+mj-lt"/>
              <a:buAutoNum type="arabicPeriod"/>
              <a:defRPr sz="1200">
                <a:solidFill>
                  <a:schemeClr val="tx1"/>
                </a:solidFill>
                <a:latin typeface="+mn-lt"/>
                <a:ea typeface="+mn-ea"/>
                <a:cs typeface="+mn-cs"/>
              </a:defRPr>
            </a:lvl6pPr>
            <a:lvl7pPr marL="269987" indent="-134994" eaLnBrk="1" hangingPunct="1">
              <a:spcAft>
                <a:spcPts val="450"/>
              </a:spcAft>
              <a:buFont typeface="+mj-lt"/>
              <a:buAutoNum type="alphaLcPeriod"/>
              <a:defRPr sz="1200">
                <a:solidFill>
                  <a:schemeClr val="tx1"/>
                </a:solidFill>
                <a:latin typeface="+mn-lt"/>
                <a:ea typeface="+mn-ea"/>
                <a:cs typeface="+mn-cs"/>
              </a:defRPr>
            </a:lvl7pPr>
            <a:lvl8pPr marL="404981" indent="-134994" eaLnBrk="1" hangingPunct="1">
              <a:spcAft>
                <a:spcPts val="450"/>
              </a:spcAft>
              <a:buFont typeface="+mj-lt"/>
              <a:buAutoNum type="romanLcPeriod"/>
              <a:defRPr sz="1200">
                <a:solidFill>
                  <a:schemeClr val="tx1"/>
                </a:solidFill>
                <a:latin typeface="+mn-lt"/>
                <a:ea typeface="+mn-ea"/>
                <a:cs typeface="+mn-cs"/>
              </a:defRPr>
            </a:lvl8pPr>
            <a:lvl9pPr marL="0" indent="0" eaLnBrk="1" hangingPunct="1">
              <a:spcAft>
                <a:spcPts val="450"/>
              </a:spcAft>
              <a:defRPr sz="1800">
                <a:solidFill>
                  <a:schemeClr val="accen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Tx/>
              <a:buSzTx/>
              <a:buFont typeface="Wingdings 2" panose="05020102010507070707" pitchFamily="18" charset="2"/>
              <a:buNone/>
              <a:tabLst/>
              <a:defRPr/>
            </a:pPr>
            <a:r>
              <a:rPr kumimoji="0" lang="en-GB" sz="1200" b="0" i="0" u="none" strike="noStrike" kern="1200" cap="none" spc="0" normalizeH="0" baseline="0" noProof="0">
                <a:ln>
                  <a:noFill/>
                </a:ln>
                <a:solidFill>
                  <a:srgbClr val="000000"/>
                </a:solidFill>
                <a:effectLst/>
                <a:uLnTx/>
                <a:uFillTx/>
                <a:latin typeface="Poppins" panose="00000500000000000000" pitchFamily="2" charset="0"/>
                <a:cs typeface="Poppins" panose="00000500000000000000" pitchFamily="2" charset="0"/>
              </a:rPr>
              <a:t>Trial new </a:t>
            </a:r>
            <a:r>
              <a:rPr kumimoji="0" lang="en-GB" sz="1200" b="1" i="0" u="none" strike="noStrike" kern="1200" cap="none" spc="0" normalizeH="0" baseline="0" noProof="0">
                <a:ln>
                  <a:noFill/>
                </a:ln>
                <a:solidFill>
                  <a:srgbClr val="000000"/>
                </a:solidFill>
                <a:effectLst/>
                <a:uLnTx/>
                <a:uFillTx/>
                <a:latin typeface="Poppins" panose="00000500000000000000" pitchFamily="2" charset="0"/>
                <a:cs typeface="Poppins" panose="00000500000000000000" pitchFamily="2" charset="0"/>
              </a:rPr>
              <a:t>processes</a:t>
            </a:r>
            <a:r>
              <a:rPr kumimoji="0" lang="en-GB" sz="1200" b="0" i="0" u="none" strike="noStrike" kern="1200" cap="none" spc="0" normalizeH="0" baseline="0" noProof="0">
                <a:ln>
                  <a:noFill/>
                </a:ln>
                <a:solidFill>
                  <a:srgbClr val="000000"/>
                </a:solidFill>
                <a:effectLst/>
                <a:uLnTx/>
                <a:uFillTx/>
                <a:latin typeface="Poppins" panose="00000500000000000000" pitchFamily="2" charset="0"/>
                <a:cs typeface="Poppins" panose="00000500000000000000" pitchFamily="2" charset="0"/>
              </a:rPr>
              <a:t> and balancing </a:t>
            </a:r>
            <a:r>
              <a:rPr kumimoji="0" lang="en-GB" sz="1200" b="1" i="0" u="none" strike="noStrike" kern="1200" cap="none" spc="0" normalizeH="0" baseline="0" noProof="0">
                <a:ln>
                  <a:noFill/>
                </a:ln>
                <a:solidFill>
                  <a:srgbClr val="000000"/>
                </a:solidFill>
                <a:effectLst/>
                <a:uLnTx/>
                <a:uFillTx/>
                <a:latin typeface="Poppins" panose="00000500000000000000" pitchFamily="2" charset="0"/>
                <a:cs typeface="Poppins" panose="00000500000000000000" pitchFamily="2" charset="0"/>
              </a:rPr>
              <a:t>tools</a:t>
            </a:r>
            <a:r>
              <a:rPr kumimoji="0" lang="en-GB" sz="1200" b="0" i="0" u="none" strike="noStrike" kern="1200" cap="none" spc="0" normalizeH="0" baseline="0" noProof="0">
                <a:ln>
                  <a:noFill/>
                </a:ln>
                <a:solidFill>
                  <a:srgbClr val="000000"/>
                </a:solidFill>
                <a:effectLst/>
                <a:uLnTx/>
                <a:uFillTx/>
                <a:latin typeface="Poppins" panose="00000500000000000000" pitchFamily="2" charset="0"/>
                <a:cs typeface="Poppins" panose="00000500000000000000" pitchFamily="2" charset="0"/>
              </a:rPr>
              <a:t> during development, for streamlined </a:t>
            </a:r>
            <a:r>
              <a:rPr kumimoji="0" lang="en-GB" sz="1200" b="1" i="0" u="none" strike="noStrike" kern="1200" cap="none" spc="0" normalizeH="0" baseline="0" noProof="0">
                <a:ln>
                  <a:noFill/>
                </a:ln>
                <a:solidFill>
                  <a:srgbClr val="000000"/>
                </a:solidFill>
                <a:effectLst/>
                <a:uLnTx/>
                <a:uFillTx/>
                <a:latin typeface="Poppins" panose="00000500000000000000" pitchFamily="2" charset="0"/>
                <a:cs typeface="Poppins" panose="00000500000000000000" pitchFamily="2" charset="0"/>
              </a:rPr>
              <a:t>testing</a:t>
            </a:r>
            <a:r>
              <a:rPr kumimoji="0" lang="en-GB" sz="1200" b="0" i="0" u="none" strike="noStrike" kern="1200" cap="none" spc="0" normalizeH="0" baseline="0" noProof="0">
                <a:ln>
                  <a:noFill/>
                </a:ln>
                <a:solidFill>
                  <a:srgbClr val="000000"/>
                </a:solidFill>
                <a:effectLst/>
                <a:uLnTx/>
                <a:uFillTx/>
                <a:latin typeface="Poppins" panose="00000500000000000000" pitchFamily="2" charset="0"/>
                <a:cs typeface="Poppins" panose="00000500000000000000" pitchFamily="2" charset="0"/>
              </a:rPr>
              <a:t> and </a:t>
            </a:r>
            <a:r>
              <a:rPr kumimoji="0" lang="en-GB" sz="1200" b="1" i="0" u="none" strike="noStrike" kern="1200" cap="none" spc="0" normalizeH="0" baseline="0" noProof="0">
                <a:ln>
                  <a:noFill/>
                </a:ln>
                <a:solidFill>
                  <a:srgbClr val="000000"/>
                </a:solidFill>
                <a:effectLst/>
                <a:uLnTx/>
                <a:uFillTx/>
                <a:latin typeface="Poppins" panose="00000500000000000000" pitchFamily="2" charset="0"/>
                <a:cs typeface="Poppins" panose="00000500000000000000" pitchFamily="2" charset="0"/>
              </a:rPr>
              <a:t>analysis</a:t>
            </a:r>
            <a:endParaRPr kumimoji="0" lang="en-GB" sz="1200" b="0" i="0" u="none" strike="noStrike" kern="1200" cap="none" spc="0" normalizeH="0" baseline="0" noProof="0">
              <a:ln>
                <a:noFill/>
              </a:ln>
              <a:solidFill>
                <a:srgbClr val="000000"/>
              </a:solidFill>
              <a:effectLst/>
              <a:uLnTx/>
              <a:uFillTx/>
              <a:latin typeface="Poppins" panose="00000500000000000000" pitchFamily="2" charset="0"/>
              <a:cs typeface="Poppins" panose="00000500000000000000" pitchFamily="2" charset="0"/>
            </a:endParaRPr>
          </a:p>
        </p:txBody>
      </p:sp>
      <p:sp>
        <p:nvSpPr>
          <p:cNvPr id="19" name="Text Placeholder 5">
            <a:extLst>
              <a:ext uri="{FF2B5EF4-FFF2-40B4-BE49-F238E27FC236}">
                <a16:creationId xmlns:a16="http://schemas.microsoft.com/office/drawing/2014/main" id="{6F6F766A-EA46-3A9F-7B95-59D393CA96F1}"/>
              </a:ext>
            </a:extLst>
          </p:cNvPr>
          <p:cNvSpPr txBox="1">
            <a:spLocks/>
          </p:cNvSpPr>
          <p:nvPr/>
        </p:nvSpPr>
        <p:spPr>
          <a:xfrm>
            <a:off x="10483762" y="2946633"/>
            <a:ext cx="850147" cy="246499"/>
          </a:xfrm>
          <a:prstGeom prst="rect">
            <a:avLst/>
          </a:prstGeom>
        </p:spPr>
        <p:txBody>
          <a:bodyPr>
            <a:noAutofit/>
          </a:bodyPr>
          <a:lstStyle>
            <a:lvl1pPr marL="0" indent="0" eaLnBrk="1" hangingPunct="1">
              <a:spcAft>
                <a:spcPts val="450"/>
              </a:spcAft>
              <a:buFont typeface="Wingdings 2" panose="05020102010507070707" pitchFamily="18" charset="2"/>
              <a:buNone/>
              <a:defRPr sz="1400" b="1">
                <a:solidFill>
                  <a:schemeClr val="accent1"/>
                </a:solidFill>
                <a:latin typeface="+mn-lt"/>
                <a:ea typeface="+mn-ea"/>
                <a:cs typeface="+mn-cs"/>
              </a:defRPr>
            </a:lvl1pPr>
            <a:lvl2pPr marL="0" indent="0" eaLnBrk="1" hangingPunct="1">
              <a:spcAft>
                <a:spcPts val="450"/>
              </a:spcAft>
              <a:buFont typeface="Wingdings 2" panose="05020102010507070707" pitchFamily="18" charset="2"/>
              <a:buNone/>
              <a:defRPr sz="1200">
                <a:solidFill>
                  <a:schemeClr val="tx1"/>
                </a:solidFill>
                <a:latin typeface="+mn-lt"/>
                <a:ea typeface="+mn-ea"/>
                <a:cs typeface="+mn-cs"/>
              </a:defRPr>
            </a:lvl2pPr>
            <a:lvl3pPr marL="134994" indent="-134994" eaLnBrk="1" hangingPunct="1">
              <a:spcAft>
                <a:spcPts val="450"/>
              </a:spcAft>
              <a:buClr>
                <a:schemeClr val="accent1"/>
              </a:buClr>
              <a:buFont typeface="Wingdings 2" panose="05020102010507070707" pitchFamily="18" charset="2"/>
              <a:buChar char=""/>
              <a:defRPr sz="1200">
                <a:solidFill>
                  <a:schemeClr val="tx1"/>
                </a:solidFill>
                <a:latin typeface="+mn-lt"/>
                <a:ea typeface="+mn-ea"/>
                <a:cs typeface="+mn-cs"/>
              </a:defRPr>
            </a:lvl3pPr>
            <a:lvl4pPr marL="269987" indent="-134994" eaLnBrk="1" hangingPunct="1">
              <a:spcAft>
                <a:spcPts val="450"/>
              </a:spcAft>
              <a:buClr>
                <a:schemeClr val="accent1"/>
              </a:buClr>
              <a:buFont typeface="Symbol" panose="05050102010706020507" pitchFamily="18" charset="2"/>
              <a:buChar char=""/>
              <a:defRPr sz="1200">
                <a:solidFill>
                  <a:schemeClr val="tx1"/>
                </a:solidFill>
                <a:latin typeface="+mn-lt"/>
                <a:ea typeface="+mn-ea"/>
                <a:cs typeface="+mn-cs"/>
              </a:defRPr>
            </a:lvl4pPr>
            <a:lvl5pPr marL="404981" indent="-134994" eaLnBrk="1" hangingPunct="1">
              <a:spcAft>
                <a:spcPts val="450"/>
              </a:spcAft>
              <a:buClr>
                <a:schemeClr val="accent1"/>
              </a:buClr>
              <a:buFont typeface="Symbol" panose="05050102010706020507" pitchFamily="18" charset="2"/>
              <a:buChar char=""/>
              <a:defRPr sz="1200">
                <a:solidFill>
                  <a:schemeClr val="tx1"/>
                </a:solidFill>
                <a:latin typeface="+mn-lt"/>
                <a:ea typeface="+mn-ea"/>
                <a:cs typeface="+mn-cs"/>
              </a:defRPr>
            </a:lvl5pPr>
            <a:lvl6pPr marL="134994" indent="-134994" eaLnBrk="1" hangingPunct="1">
              <a:spcAft>
                <a:spcPts val="450"/>
              </a:spcAft>
              <a:buFont typeface="+mj-lt"/>
              <a:buAutoNum type="arabicPeriod"/>
              <a:defRPr sz="1200">
                <a:solidFill>
                  <a:schemeClr val="tx1"/>
                </a:solidFill>
                <a:latin typeface="+mn-lt"/>
                <a:ea typeface="+mn-ea"/>
                <a:cs typeface="+mn-cs"/>
              </a:defRPr>
            </a:lvl6pPr>
            <a:lvl7pPr marL="269987" indent="-134994" eaLnBrk="1" hangingPunct="1">
              <a:spcAft>
                <a:spcPts val="450"/>
              </a:spcAft>
              <a:buFont typeface="+mj-lt"/>
              <a:buAutoNum type="alphaLcPeriod"/>
              <a:defRPr sz="1200">
                <a:solidFill>
                  <a:schemeClr val="tx1"/>
                </a:solidFill>
                <a:latin typeface="+mn-lt"/>
                <a:ea typeface="+mn-ea"/>
                <a:cs typeface="+mn-cs"/>
              </a:defRPr>
            </a:lvl7pPr>
            <a:lvl8pPr marL="404981" indent="-134994" eaLnBrk="1" hangingPunct="1">
              <a:spcAft>
                <a:spcPts val="450"/>
              </a:spcAft>
              <a:buFont typeface="+mj-lt"/>
              <a:buAutoNum type="romanLcPeriod"/>
              <a:defRPr sz="1200">
                <a:solidFill>
                  <a:schemeClr val="tx1"/>
                </a:solidFill>
                <a:latin typeface="+mn-lt"/>
                <a:ea typeface="+mn-ea"/>
                <a:cs typeface="+mn-cs"/>
              </a:defRPr>
            </a:lvl8pPr>
            <a:lvl9pPr marL="0" indent="0" eaLnBrk="1" hangingPunct="1">
              <a:spcAft>
                <a:spcPts val="450"/>
              </a:spcAft>
              <a:defRPr sz="1800">
                <a:solidFill>
                  <a:schemeClr val="accen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450"/>
              </a:spcAft>
              <a:buClrTx/>
              <a:buSzTx/>
              <a:buFont typeface="Wingdings 2" panose="05020102010507070707" pitchFamily="18" charset="2"/>
              <a:buNone/>
              <a:tabLst/>
              <a:defRPr/>
            </a:pPr>
            <a:r>
              <a:rPr kumimoji="0" lang="en-GB" sz="1400" b="1" i="0" u="none" strike="noStrike" kern="1200" cap="none" spc="0" normalizeH="0" baseline="0" noProof="0">
                <a:ln>
                  <a:noFill/>
                </a:ln>
                <a:solidFill>
                  <a:srgbClr val="A2127E"/>
                </a:solidFill>
                <a:effectLst/>
                <a:uLnTx/>
                <a:uFillTx/>
                <a:latin typeface="Poppins" panose="00000500000000000000" pitchFamily="2" charset="0"/>
                <a:cs typeface="Poppins" panose="00000500000000000000" pitchFamily="2" charset="0"/>
              </a:rPr>
              <a:t>Tools</a:t>
            </a:r>
            <a:endParaRPr kumimoji="0" lang="en-GB" sz="1400" b="0" i="0" u="none" strike="noStrike" kern="1200" cap="none" spc="0" normalizeH="0" baseline="0" noProof="0">
              <a:ln>
                <a:noFill/>
              </a:ln>
              <a:solidFill>
                <a:srgbClr val="A2127E"/>
              </a:solidFill>
              <a:effectLst/>
              <a:uLnTx/>
              <a:uFillTx/>
              <a:latin typeface="Poppins" panose="00000500000000000000" pitchFamily="2" charset="0"/>
              <a:cs typeface="Poppins" panose="00000500000000000000" pitchFamily="2" charset="0"/>
            </a:endParaRPr>
          </a:p>
        </p:txBody>
      </p:sp>
      <p:cxnSp>
        <p:nvCxnSpPr>
          <p:cNvPr id="20" name="Straight Connector 19">
            <a:extLst>
              <a:ext uri="{FF2B5EF4-FFF2-40B4-BE49-F238E27FC236}">
                <a16:creationId xmlns:a16="http://schemas.microsoft.com/office/drawing/2014/main" id="{DC69CD24-4CA9-36DA-DF85-C546FDF838FC}"/>
              </a:ext>
            </a:extLst>
          </p:cNvPr>
          <p:cNvCxnSpPr>
            <a:cxnSpLocks/>
          </p:cNvCxnSpPr>
          <p:nvPr/>
        </p:nvCxnSpPr>
        <p:spPr>
          <a:xfrm>
            <a:off x="6886660" y="4467359"/>
            <a:ext cx="460349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DDFB75DF-9BED-BBCD-4135-F7EC349FDF5B}"/>
              </a:ext>
            </a:extLst>
          </p:cNvPr>
          <p:cNvSpPr/>
          <p:nvPr/>
        </p:nvSpPr>
        <p:spPr>
          <a:xfrm>
            <a:off x="6870090" y="4948306"/>
            <a:ext cx="1523228" cy="987006"/>
          </a:xfrm>
          <a:prstGeom prst="rect">
            <a:avLst/>
          </a:prstGeom>
          <a:ln>
            <a:solidFill>
              <a:srgbClr val="A2127E"/>
            </a:solidFill>
          </a:ln>
        </p:spPr>
        <p:style>
          <a:lnRef idx="2">
            <a:schemeClr val="accent2"/>
          </a:lnRef>
          <a:fillRef idx="1">
            <a:schemeClr val="lt1"/>
          </a:fillRef>
          <a:effectRef idx="0">
            <a:schemeClr val="accent2"/>
          </a:effectRef>
          <a:fontRef idx="minor">
            <a:schemeClr val="dk1"/>
          </a:fontRef>
        </p:style>
        <p:txBody>
          <a:bodyPr lIns="0" rIns="0" rtlCol="0" anchor="ctr"/>
          <a:lstStyle/>
          <a:p>
            <a:pPr algn="ctr"/>
            <a:r>
              <a:rPr lang="en-GB" sz="1200" b="1">
                <a:solidFill>
                  <a:srgbClr val="1F4E79"/>
                </a:solidFill>
                <a:latin typeface="Poppins" panose="00000500000000000000" pitchFamily="2" charset="0"/>
                <a:cs typeface="Poppins" panose="00000500000000000000" pitchFamily="2" charset="0"/>
              </a:rPr>
              <a:t>Fully operational environment interface (aligned with OBP)</a:t>
            </a:r>
          </a:p>
        </p:txBody>
      </p:sp>
      <p:sp>
        <p:nvSpPr>
          <p:cNvPr id="22" name="Rectangle 21">
            <a:extLst>
              <a:ext uri="{FF2B5EF4-FFF2-40B4-BE49-F238E27FC236}">
                <a16:creationId xmlns:a16="http://schemas.microsoft.com/office/drawing/2014/main" id="{E77D0851-B697-DFA8-026D-6468952B8326}"/>
              </a:ext>
            </a:extLst>
          </p:cNvPr>
          <p:cNvSpPr/>
          <p:nvPr/>
        </p:nvSpPr>
        <p:spPr>
          <a:xfrm>
            <a:off x="8558083" y="4948306"/>
            <a:ext cx="1523228" cy="987006"/>
          </a:xfrm>
          <a:prstGeom prst="rect">
            <a:avLst/>
          </a:prstGeom>
          <a:ln>
            <a:solidFill>
              <a:srgbClr val="A2127E"/>
            </a:solidFill>
          </a:ln>
        </p:spPr>
        <p:style>
          <a:lnRef idx="2">
            <a:schemeClr val="accent2"/>
          </a:lnRef>
          <a:fillRef idx="1">
            <a:schemeClr val="lt1"/>
          </a:fillRef>
          <a:effectRef idx="0">
            <a:schemeClr val="accent2"/>
          </a:effectRef>
          <a:fontRef idx="minor">
            <a:schemeClr val="dk1"/>
          </a:fontRef>
        </p:style>
        <p:txBody>
          <a:bodyPr lIns="0" rIns="0" rtlCol="0" anchor="ctr"/>
          <a:lstStyle/>
          <a:p>
            <a:pPr algn="ctr"/>
            <a:r>
              <a:rPr lang="en-GB" sz="1200" b="1">
                <a:solidFill>
                  <a:srgbClr val="1F4E79"/>
                </a:solidFill>
                <a:latin typeface="Poppins" panose="00000500000000000000" pitchFamily="2" charset="0"/>
                <a:cs typeface="Poppins" panose="00000500000000000000" pitchFamily="2" charset="0"/>
              </a:rPr>
              <a:t>Ability to conduct complex trials with more participants</a:t>
            </a:r>
          </a:p>
        </p:txBody>
      </p:sp>
      <p:sp>
        <p:nvSpPr>
          <p:cNvPr id="23" name="Rectangle 22">
            <a:extLst>
              <a:ext uri="{FF2B5EF4-FFF2-40B4-BE49-F238E27FC236}">
                <a16:creationId xmlns:a16="http://schemas.microsoft.com/office/drawing/2014/main" id="{F7E32105-9025-5145-EFBE-BF026BF866B9}"/>
              </a:ext>
            </a:extLst>
          </p:cNvPr>
          <p:cNvSpPr/>
          <p:nvPr/>
        </p:nvSpPr>
        <p:spPr>
          <a:xfrm>
            <a:off x="10232325" y="4948306"/>
            <a:ext cx="1328565" cy="987006"/>
          </a:xfrm>
          <a:prstGeom prst="rect">
            <a:avLst/>
          </a:prstGeom>
          <a:ln>
            <a:solidFill>
              <a:srgbClr val="A2127E"/>
            </a:solidFill>
          </a:ln>
        </p:spPr>
        <p:style>
          <a:lnRef idx="2">
            <a:schemeClr val="accent2"/>
          </a:lnRef>
          <a:fillRef idx="1">
            <a:schemeClr val="lt1"/>
          </a:fillRef>
          <a:effectRef idx="0">
            <a:schemeClr val="accent2"/>
          </a:effectRef>
          <a:fontRef idx="minor">
            <a:schemeClr val="dk1"/>
          </a:fontRef>
        </p:style>
        <p:txBody>
          <a:bodyPr lIns="0" rIns="0" rtlCol="0" anchor="ctr"/>
          <a:lstStyle/>
          <a:p>
            <a:pPr algn="ctr"/>
            <a:r>
              <a:rPr lang="en-GB" sz="1200" b="1">
                <a:solidFill>
                  <a:srgbClr val="1F4E79"/>
                </a:solidFill>
                <a:latin typeface="Poppins" panose="00000500000000000000" pitchFamily="2" charset="0"/>
                <a:cs typeface="Poppins" panose="00000500000000000000" pitchFamily="2" charset="0"/>
              </a:rPr>
              <a:t>Simulated market conditions for trial execution</a:t>
            </a:r>
          </a:p>
        </p:txBody>
      </p:sp>
      <p:sp>
        <p:nvSpPr>
          <p:cNvPr id="24" name="Text Placeholder 5">
            <a:extLst>
              <a:ext uri="{FF2B5EF4-FFF2-40B4-BE49-F238E27FC236}">
                <a16:creationId xmlns:a16="http://schemas.microsoft.com/office/drawing/2014/main" id="{3DE8C23A-194C-56DC-E486-583BF1D50AB9}"/>
              </a:ext>
            </a:extLst>
          </p:cNvPr>
          <p:cNvSpPr txBox="1">
            <a:spLocks/>
          </p:cNvSpPr>
          <p:nvPr/>
        </p:nvSpPr>
        <p:spPr>
          <a:xfrm>
            <a:off x="6864888" y="4519740"/>
            <a:ext cx="4164188" cy="345997"/>
          </a:xfrm>
          <a:prstGeom prst="rect">
            <a:avLst/>
          </a:prstGeom>
        </p:spPr>
        <p:txBody>
          <a:bodyPr>
            <a:noAutofit/>
          </a:bodyPr>
          <a:lstStyle>
            <a:lvl1pPr marL="0" indent="0" eaLnBrk="1" hangingPunct="1">
              <a:spcAft>
                <a:spcPts val="450"/>
              </a:spcAft>
              <a:buFont typeface="Wingdings 2" panose="05020102010507070707" pitchFamily="18" charset="2"/>
              <a:buNone/>
              <a:defRPr sz="1400" b="1">
                <a:solidFill>
                  <a:schemeClr val="accent1"/>
                </a:solidFill>
                <a:latin typeface="+mn-lt"/>
                <a:ea typeface="+mn-ea"/>
                <a:cs typeface="+mn-cs"/>
              </a:defRPr>
            </a:lvl1pPr>
            <a:lvl2pPr marL="0" indent="0" eaLnBrk="1" hangingPunct="1">
              <a:spcAft>
                <a:spcPts val="450"/>
              </a:spcAft>
              <a:buFont typeface="Wingdings 2" panose="05020102010507070707" pitchFamily="18" charset="2"/>
              <a:buNone/>
              <a:defRPr sz="1200">
                <a:solidFill>
                  <a:schemeClr val="tx1"/>
                </a:solidFill>
                <a:latin typeface="+mn-lt"/>
                <a:ea typeface="+mn-ea"/>
                <a:cs typeface="+mn-cs"/>
              </a:defRPr>
            </a:lvl2pPr>
            <a:lvl3pPr marL="134994" indent="-134994" eaLnBrk="1" hangingPunct="1">
              <a:spcAft>
                <a:spcPts val="450"/>
              </a:spcAft>
              <a:buClr>
                <a:schemeClr val="accent1"/>
              </a:buClr>
              <a:buFont typeface="Wingdings 2" panose="05020102010507070707" pitchFamily="18" charset="2"/>
              <a:buChar char=""/>
              <a:defRPr sz="1200">
                <a:solidFill>
                  <a:schemeClr val="tx1"/>
                </a:solidFill>
                <a:latin typeface="+mn-lt"/>
                <a:ea typeface="+mn-ea"/>
                <a:cs typeface="+mn-cs"/>
              </a:defRPr>
            </a:lvl3pPr>
            <a:lvl4pPr marL="269987" indent="-134994" eaLnBrk="1" hangingPunct="1">
              <a:spcAft>
                <a:spcPts val="450"/>
              </a:spcAft>
              <a:buClr>
                <a:schemeClr val="accent1"/>
              </a:buClr>
              <a:buFont typeface="Symbol" panose="05050102010706020507" pitchFamily="18" charset="2"/>
              <a:buChar char=""/>
              <a:defRPr sz="1200">
                <a:solidFill>
                  <a:schemeClr val="tx1"/>
                </a:solidFill>
                <a:latin typeface="+mn-lt"/>
                <a:ea typeface="+mn-ea"/>
                <a:cs typeface="+mn-cs"/>
              </a:defRPr>
            </a:lvl4pPr>
            <a:lvl5pPr marL="404981" indent="-134994" eaLnBrk="1" hangingPunct="1">
              <a:spcAft>
                <a:spcPts val="450"/>
              </a:spcAft>
              <a:buClr>
                <a:schemeClr val="accent1"/>
              </a:buClr>
              <a:buFont typeface="Symbol" panose="05050102010706020507" pitchFamily="18" charset="2"/>
              <a:buChar char=""/>
              <a:defRPr sz="1200">
                <a:solidFill>
                  <a:schemeClr val="tx1"/>
                </a:solidFill>
                <a:latin typeface="+mn-lt"/>
                <a:ea typeface="+mn-ea"/>
                <a:cs typeface="+mn-cs"/>
              </a:defRPr>
            </a:lvl5pPr>
            <a:lvl6pPr marL="134994" indent="-134994" eaLnBrk="1" hangingPunct="1">
              <a:spcAft>
                <a:spcPts val="450"/>
              </a:spcAft>
              <a:buFont typeface="+mj-lt"/>
              <a:buAutoNum type="arabicPeriod"/>
              <a:defRPr sz="1200">
                <a:solidFill>
                  <a:schemeClr val="tx1"/>
                </a:solidFill>
                <a:latin typeface="+mn-lt"/>
                <a:ea typeface="+mn-ea"/>
                <a:cs typeface="+mn-cs"/>
              </a:defRPr>
            </a:lvl6pPr>
            <a:lvl7pPr marL="269987" indent="-134994" eaLnBrk="1" hangingPunct="1">
              <a:spcAft>
                <a:spcPts val="450"/>
              </a:spcAft>
              <a:buFont typeface="+mj-lt"/>
              <a:buAutoNum type="alphaLcPeriod"/>
              <a:defRPr sz="1200">
                <a:solidFill>
                  <a:schemeClr val="tx1"/>
                </a:solidFill>
                <a:latin typeface="+mn-lt"/>
                <a:ea typeface="+mn-ea"/>
                <a:cs typeface="+mn-cs"/>
              </a:defRPr>
            </a:lvl7pPr>
            <a:lvl8pPr marL="404981" indent="-134994" eaLnBrk="1" hangingPunct="1">
              <a:spcAft>
                <a:spcPts val="450"/>
              </a:spcAft>
              <a:buFont typeface="+mj-lt"/>
              <a:buAutoNum type="romanLcPeriod"/>
              <a:defRPr sz="1200">
                <a:solidFill>
                  <a:schemeClr val="tx1"/>
                </a:solidFill>
                <a:latin typeface="+mn-lt"/>
                <a:ea typeface="+mn-ea"/>
                <a:cs typeface="+mn-cs"/>
              </a:defRPr>
            </a:lvl8pPr>
            <a:lvl9pPr marL="0" indent="0" eaLnBrk="1" hangingPunct="1">
              <a:spcAft>
                <a:spcPts val="450"/>
              </a:spcAft>
              <a:defRPr sz="1800">
                <a:solidFill>
                  <a:schemeClr val="accen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450"/>
              </a:spcAft>
              <a:buClrTx/>
              <a:buSzTx/>
              <a:buFont typeface="Wingdings 2" panose="05020102010507070707" pitchFamily="18" charset="2"/>
              <a:buNone/>
              <a:tabLst/>
              <a:defRPr/>
            </a:pPr>
            <a:r>
              <a:rPr kumimoji="0" lang="en-GB" sz="1600" b="1" i="0" u="none" strike="noStrike" kern="1200" cap="none" spc="0" normalizeH="0" baseline="0" noProof="0">
                <a:ln>
                  <a:noFill/>
                </a:ln>
                <a:solidFill>
                  <a:srgbClr val="A2127E"/>
                </a:solidFill>
                <a:effectLst/>
                <a:uLnTx/>
                <a:uFillTx/>
                <a:latin typeface="Poppins" panose="00000500000000000000" pitchFamily="2" charset="0"/>
                <a:cs typeface="Poppins" panose="00000500000000000000" pitchFamily="2" charset="0"/>
              </a:rPr>
              <a:t>What are the outcomes?</a:t>
            </a:r>
            <a:endParaRPr kumimoji="0" lang="en-GB" sz="1600" b="0" i="0" u="none" strike="noStrike" kern="1200" cap="none" spc="0" normalizeH="0" baseline="0" noProof="0">
              <a:ln>
                <a:noFill/>
              </a:ln>
              <a:solidFill>
                <a:srgbClr val="A2127E"/>
              </a:solidFill>
              <a:effectLst/>
              <a:uLnTx/>
              <a:uFillTx/>
              <a:latin typeface="Poppins" panose="00000500000000000000" pitchFamily="2" charset="0"/>
              <a:cs typeface="Poppins" panose="00000500000000000000" pitchFamily="2" charset="0"/>
            </a:endParaRPr>
          </a:p>
        </p:txBody>
      </p:sp>
      <p:pic>
        <p:nvPicPr>
          <p:cNvPr id="7" name="Picture 6">
            <a:extLst>
              <a:ext uri="{FF2B5EF4-FFF2-40B4-BE49-F238E27FC236}">
                <a16:creationId xmlns:a16="http://schemas.microsoft.com/office/drawing/2014/main" id="{75074B7E-9EA5-5618-0FA1-619510B46A43}"/>
              </a:ext>
            </a:extLst>
          </p:cNvPr>
          <p:cNvPicPr>
            <a:picLocks noChangeAspect="1"/>
          </p:cNvPicPr>
          <p:nvPr/>
        </p:nvPicPr>
        <p:blipFill>
          <a:blip r:embed="rId6"/>
          <a:stretch>
            <a:fillRect/>
          </a:stretch>
        </p:blipFill>
        <p:spPr>
          <a:xfrm>
            <a:off x="592435" y="0"/>
            <a:ext cx="1838582" cy="447737"/>
          </a:xfrm>
          <a:prstGeom prst="rect">
            <a:avLst/>
          </a:prstGeom>
        </p:spPr>
      </p:pic>
    </p:spTree>
    <p:extLst>
      <p:ext uri="{BB962C8B-B14F-4D97-AF65-F5344CB8AC3E}">
        <p14:creationId xmlns:p14="http://schemas.microsoft.com/office/powerpoint/2010/main" val="13737295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E4P_STYLE_ID" val="c7af6dba-f870-40c6-a7fb-5991d73382cc"/>
</p:tagLst>
</file>

<file path=ppt/tags/tag10.xml><?xml version="1.0" encoding="utf-8"?>
<p:tagLst xmlns:a="http://schemas.openxmlformats.org/drawingml/2006/main" xmlns:r="http://schemas.openxmlformats.org/officeDocument/2006/relationships" xmlns:p="http://schemas.openxmlformats.org/presentationml/2006/main">
  <p:tag name="EE4P_STYLE_ID" val="c7af6dba-f870-40c6-a7fb-5991d73382cc"/>
  <p:tag name="EE4P_STYLE_NAME" val="Capgemini Global Style"/>
  <p:tag name="EE4P_SMART_ELEMENT" val="PercentBar"/>
  <p:tag name="EE4P_SMART_ELEMENT_XML" val="&lt;smartelement id=&quot;PercentBar&quot; auto=&quot;0&quot; color=&quot;6&quot; label=&quot;0&quot;&gt;&lt;position width=&quot;120&quot; height=&quot;12&quot; alignment=&quot;2&quot; /&gt;&lt;elements&gt;&lt;element name=&quot;background&quot;&gt;&lt;fill visible=&quot;1&quot; foreColor=&quot;#d9d9d9&quot; /&gt;&lt;line visible=&quot;0&quot; /&gt;&lt;reflection visible=&quot;0&quot; /&gt;&lt;shadow visible=&quot;0&quot; /&gt;&lt;font color=&quot;!&quot; /&gt;&lt;/element&gt;&lt;element name=&quot;foreground&quot;&gt;&lt;fill visible=&quot;0&quot; /&gt;&lt;line visible=&quot;0&quot; foreColor=&quot;&quot; weight=&quot;0.75&quot; /&gt;&lt;reflection visible=&quot;0&quot; /&gt;&lt;shadow visible=&quot;0&quot; /&gt;&lt;/element&gt;&lt;element name=&quot;bar&quot;&gt;&lt;fill visible=&quot;1&quot; foreColor=&quot;&quot; /&gt;&lt;line visible=&quot;0&quot; /&gt;&lt;reflection visible=&quot;0&quot; /&gt;&lt;shadow visible=&quot;0&quot; /&gt;&lt;font color=&quot;#d9d9d9&quot; /&gt;&lt;/element&gt;&lt;/elements&gt;&lt;colors&gt;&lt;color theme=&quot;5&quot; name=&quot;Accent 1&quot; /&gt;&lt;color theme=&quot;6&quot; name=&quot;Accent 2&quot; default=&quot;1&quot; /&gt;&lt;color theme=&quot;7&quot; name=&quot;Accent 3&quot; /&gt;&lt;color theme=&quot;8&quot; name=&quot;Accent 4&quot; /&gt;&lt;color theme=&quot;9&quot; name=&quot;Accent 5&quot; /&gt;&lt;color theme=&quot;10&quot; name=&quot;Accent 6&quot; /&gt;&lt;color rgb=&quot;#000000&quot; name=&quot;Black&quot; /&gt;&lt;color rgb=&quot;#ffffff&quot; name=&quot;White&quot; /&gt;&lt;/colors&gt;&lt;/smartelement&gt;"/>
</p:tagLst>
</file>

<file path=ppt/tags/tag11.xml><?xml version="1.0" encoding="utf-8"?>
<p:tagLst xmlns:a="http://schemas.openxmlformats.org/drawingml/2006/main" xmlns:r="http://schemas.openxmlformats.org/officeDocument/2006/relationships" xmlns:p="http://schemas.openxmlformats.org/presentationml/2006/main">
  <p:tag name="EE4P_STYLE_ID" val="c7af6dba-f870-40c6-a7fb-5991d73382cc"/>
  <p:tag name="EE4P_STYLE_NAME" val="Capgemini Global Style"/>
  <p:tag name="EE4P_SMART_ELEMENT" val="PercentBar"/>
  <p:tag name="EE4P_SMART_ELEMENT_XML" val="&lt;smartelement id=&quot;PercentBar&quot; auto=&quot;0&quot; color=&quot;9&quot; label=&quot;0&quot;&gt;&lt;position width=&quot;120&quot; height=&quot;12&quot; alignment=&quot;2&quot; /&gt;&lt;elements&gt;&lt;element name=&quot;background&quot;&gt;&lt;fill visible=&quot;1&quot; foreColor=&quot;#d9d9d9&quot; /&gt;&lt;line visible=&quot;0&quot; /&gt;&lt;reflection visible=&quot;0&quot; /&gt;&lt;shadow visible=&quot;0&quot; /&gt;&lt;font color=&quot;!&quot; /&gt;&lt;/element&gt;&lt;element name=&quot;foreground&quot;&gt;&lt;fill visible=&quot;0&quot; /&gt;&lt;line visible=&quot;0&quot; foreColor=&quot;&quot; weight=&quot;0.75&quot; /&gt;&lt;reflection visible=&quot;0&quot; /&gt;&lt;shadow visible=&quot;0&quot; /&gt;&lt;/element&gt;&lt;element name=&quot;bar&quot;&gt;&lt;fill visible=&quot;1&quot; foreColor=&quot;&quot; /&gt;&lt;line visible=&quot;0&quot; /&gt;&lt;reflection visible=&quot;0&quot; /&gt;&lt;shadow visible=&quot;0&quot; /&gt;&lt;font color=&quot;#d9d9d9&quot; /&gt;&lt;/element&gt;&lt;/elements&gt;&lt;colors&gt;&lt;color theme=&quot;5&quot; name=&quot;Accent 1&quot; /&gt;&lt;color theme=&quot;6&quot; name=&quot;Accent 2&quot; default=&quot;1&quot; /&gt;&lt;color theme=&quot;7&quot; name=&quot;Accent 3&quot; /&gt;&lt;color theme=&quot;8&quot; name=&quot;Accent 4&quot; /&gt;&lt;color theme=&quot;9&quot; name=&quot;Accent 5&quot; /&gt;&lt;color theme=&quot;10&quot; name=&quot;Accent 6&quot; /&gt;&lt;color rgb=&quot;#000000&quot; name=&quot;Black&quot; /&gt;&lt;color rgb=&quot;#ffffff&quot; name=&quot;White&quot; /&gt;&lt;/colors&gt;&lt;/smartelement&gt;"/>
</p:tagLst>
</file>

<file path=ppt/tags/tag12.xml><?xml version="1.0" encoding="utf-8"?>
<p:tagLst xmlns:a="http://schemas.openxmlformats.org/drawingml/2006/main" xmlns:r="http://schemas.openxmlformats.org/officeDocument/2006/relationships" xmlns:p="http://schemas.openxmlformats.org/presentationml/2006/main">
  <p:tag name="EE4P_STYLE_ID" val="c7af6dba-f870-40c6-a7fb-5991d73382cc"/>
  <p:tag name="EE4P_STYLE_NAME" val="Capgemini Global Style"/>
  <p:tag name="EE4P_SMART_ELEMENT" val="PercentBar"/>
  <p:tag name="EE4P_SMART_ELEMENT_XML" val="&lt;smartelement id=&quot;PercentBar&quot; auto=&quot;0&quot; color=&quot;9&quot; label=&quot;0&quot;&gt;&lt;position width=&quot;120&quot; height=&quot;12&quot; alignment=&quot;2&quot; /&gt;&lt;elements&gt;&lt;element name=&quot;background&quot;&gt;&lt;fill visible=&quot;1&quot; foreColor=&quot;#d9d9d9&quot; /&gt;&lt;line visible=&quot;0&quot; /&gt;&lt;reflection visible=&quot;0&quot; /&gt;&lt;shadow visible=&quot;0&quot; /&gt;&lt;font color=&quot;!&quot; /&gt;&lt;/element&gt;&lt;element name=&quot;foreground&quot;&gt;&lt;fill visible=&quot;0&quot; /&gt;&lt;line visible=&quot;0&quot; foreColor=&quot;&quot; weight=&quot;0.75&quot; /&gt;&lt;reflection visible=&quot;0&quot; /&gt;&lt;shadow visible=&quot;0&quot; /&gt;&lt;/element&gt;&lt;element name=&quot;bar&quot;&gt;&lt;fill visible=&quot;1&quot; foreColor=&quot;&quot; /&gt;&lt;line visible=&quot;0&quot; /&gt;&lt;reflection visible=&quot;0&quot; /&gt;&lt;shadow visible=&quot;0&quot; /&gt;&lt;font color=&quot;#d9d9d9&quot; /&gt;&lt;/element&gt;&lt;/elements&gt;&lt;colors&gt;&lt;color theme=&quot;5&quot; name=&quot;Accent 1&quot; /&gt;&lt;color theme=&quot;6&quot; name=&quot;Accent 2&quot; default=&quot;1&quot; /&gt;&lt;color theme=&quot;7&quot; name=&quot;Accent 3&quot; /&gt;&lt;color theme=&quot;8&quot; name=&quot;Accent 4&quot; /&gt;&lt;color theme=&quot;9&quot; name=&quot;Accent 5&quot; /&gt;&lt;color theme=&quot;10&quot; name=&quot;Accent 6&quot; /&gt;&lt;color rgb=&quot;#000000&quot; name=&quot;Black&quot; /&gt;&lt;color rgb=&quot;#ffffff&quot; name=&quot;White&quot; /&gt;&lt;/colors&gt;&lt;/smartelement&gt;"/>
</p:tagLst>
</file>

<file path=ppt/tags/tag13.xml><?xml version="1.0" encoding="utf-8"?>
<p:tagLst xmlns:a="http://schemas.openxmlformats.org/drawingml/2006/main" xmlns:r="http://schemas.openxmlformats.org/officeDocument/2006/relationships" xmlns:p="http://schemas.openxmlformats.org/presentationml/2006/main">
  <p:tag name="EE4P_STYLE_ID" val="c7af6dba-f870-40c6-a7fb-5991d73382cc"/>
  <p:tag name="EE4P_STYLE_NAME" val="Capgemini Global Style"/>
  <p:tag name="EE4P_SMART_ELEMENT" val="PercentBar"/>
  <p:tag name="EE4P_SMART_ELEMENT_XML" val="&lt;smartelement id=&quot;PercentBar&quot; auto=&quot;0&quot; color=&quot;9&quot; label=&quot;0&quot;&gt;&lt;position width=&quot;120&quot; height=&quot;12&quot; alignment=&quot;2&quot; /&gt;&lt;elements&gt;&lt;element name=&quot;background&quot;&gt;&lt;fill visible=&quot;1&quot; foreColor=&quot;#d9d9d9&quot; /&gt;&lt;line visible=&quot;0&quot; /&gt;&lt;reflection visible=&quot;0&quot; /&gt;&lt;shadow visible=&quot;0&quot; /&gt;&lt;font color=&quot;!&quot; /&gt;&lt;/element&gt;&lt;element name=&quot;foreground&quot;&gt;&lt;fill visible=&quot;0&quot; /&gt;&lt;line visible=&quot;0&quot; foreColor=&quot;&quot; weight=&quot;0.75&quot; /&gt;&lt;reflection visible=&quot;0&quot; /&gt;&lt;shadow visible=&quot;0&quot; /&gt;&lt;/element&gt;&lt;element name=&quot;bar&quot;&gt;&lt;fill visible=&quot;1&quot; foreColor=&quot;&quot; /&gt;&lt;line visible=&quot;0&quot; /&gt;&lt;reflection visible=&quot;0&quot; /&gt;&lt;shadow visible=&quot;0&quot; /&gt;&lt;font color=&quot;#d9d9d9&quot; /&gt;&lt;/element&gt;&lt;/elements&gt;&lt;colors&gt;&lt;color theme=&quot;5&quot; name=&quot;Accent 1&quot; /&gt;&lt;color theme=&quot;6&quot; name=&quot;Accent 2&quot; default=&quot;1&quot; /&gt;&lt;color theme=&quot;7&quot; name=&quot;Accent 3&quot; /&gt;&lt;color theme=&quot;8&quot; name=&quot;Accent 4&quot; /&gt;&lt;color theme=&quot;9&quot; name=&quot;Accent 5&quot; /&gt;&lt;color theme=&quot;10&quot; name=&quot;Accent 6&quot; /&gt;&lt;color rgb=&quot;#000000&quot; name=&quot;Black&quot; /&gt;&lt;color rgb=&quot;#ffffff&quot; name=&quot;White&quot; /&gt;&lt;/colors&gt;&lt;/smartelement&gt;"/>
</p:tagLst>
</file>

<file path=ppt/tags/tag14.xml><?xml version="1.0" encoding="utf-8"?>
<p:tagLst xmlns:a="http://schemas.openxmlformats.org/drawingml/2006/main" xmlns:r="http://schemas.openxmlformats.org/officeDocument/2006/relationships" xmlns:p="http://schemas.openxmlformats.org/presentationml/2006/main">
  <p:tag name="EE4P_STYLE_ID" val="c7af6dba-f870-40c6-a7fb-5991d73382cc"/>
  <p:tag name="EE4P_STYLE_NAME" val="Capgemini Global Style"/>
  <p:tag name="EE4P_SMART_ELEMENT" val="PercentBar"/>
  <p:tag name="EE4P_SMART_ELEMENT_XML" val="&lt;smartelement id=&quot;PercentBar&quot; auto=&quot;0&quot; color=&quot;9&quot; label=&quot;0&quot;&gt;&lt;position width=&quot;120&quot; height=&quot;12&quot; alignment=&quot;2&quot; /&gt;&lt;elements&gt;&lt;element name=&quot;background&quot;&gt;&lt;fill visible=&quot;1&quot; foreColor=&quot;#d9d9d9&quot; /&gt;&lt;line visible=&quot;0&quot; /&gt;&lt;reflection visible=&quot;0&quot; /&gt;&lt;shadow visible=&quot;0&quot; /&gt;&lt;font color=&quot;!&quot; /&gt;&lt;/element&gt;&lt;element name=&quot;foreground&quot;&gt;&lt;fill visible=&quot;0&quot; /&gt;&lt;line visible=&quot;0&quot; foreColor=&quot;&quot; weight=&quot;0.75&quot; /&gt;&lt;reflection visible=&quot;0&quot; /&gt;&lt;shadow visible=&quot;0&quot; /&gt;&lt;/element&gt;&lt;element name=&quot;bar&quot;&gt;&lt;fill visible=&quot;1&quot; foreColor=&quot;&quot; /&gt;&lt;line visible=&quot;0&quot; /&gt;&lt;reflection visible=&quot;0&quot; /&gt;&lt;shadow visible=&quot;0&quot; /&gt;&lt;font color=&quot;#d9d9d9&quot; /&gt;&lt;/element&gt;&lt;/elements&gt;&lt;colors&gt;&lt;color theme=&quot;5&quot; name=&quot;Accent 1&quot; /&gt;&lt;color theme=&quot;6&quot; name=&quot;Accent 2&quot; default=&quot;1&quot; /&gt;&lt;color theme=&quot;7&quot; name=&quot;Accent 3&quot; /&gt;&lt;color theme=&quot;8&quot; name=&quot;Accent 4&quot; /&gt;&lt;color theme=&quot;9&quot; name=&quot;Accent 5&quot; /&gt;&lt;color theme=&quot;10&quot; name=&quot;Accent 6&quot; /&gt;&lt;color rgb=&quot;#000000&quot; name=&quot;Black&quot; /&gt;&lt;color rgb=&quot;#ffffff&quot; name=&quot;White&quot; /&gt;&lt;/colors&gt;&lt;/smartelement&gt;"/>
</p:tagLst>
</file>

<file path=ppt/tags/tag15.xml><?xml version="1.0" encoding="utf-8"?>
<p:tagLst xmlns:a="http://schemas.openxmlformats.org/drawingml/2006/main" xmlns:r="http://schemas.openxmlformats.org/officeDocument/2006/relationships" xmlns:p="http://schemas.openxmlformats.org/presentationml/2006/main">
  <p:tag name="EE4P_STYLE_ID" val="c7af6dba-f870-40c6-a7fb-5991d73382cc"/>
  <p:tag name="EE4P_STYLE_NAME" val="Capgemini Global Style"/>
  <p:tag name="EE4P_SMART_ELEMENT" val="PercentBar"/>
  <p:tag name="EE4P_SMART_ELEMENT_XML" val="&lt;smartelement id=&quot;PercentBar&quot; auto=&quot;0&quot; color=&quot;9&quot; label=&quot;0&quot;&gt;&lt;position width=&quot;120&quot; height=&quot;12&quot; alignment=&quot;2&quot; /&gt;&lt;elements&gt;&lt;element name=&quot;background&quot;&gt;&lt;fill visible=&quot;1&quot; foreColor=&quot;#d9d9d9&quot; /&gt;&lt;line visible=&quot;0&quot; /&gt;&lt;reflection visible=&quot;0&quot; /&gt;&lt;shadow visible=&quot;0&quot; /&gt;&lt;font color=&quot;!&quot; /&gt;&lt;/element&gt;&lt;element name=&quot;foreground&quot;&gt;&lt;fill visible=&quot;0&quot; /&gt;&lt;line visible=&quot;0&quot; foreColor=&quot;&quot; weight=&quot;0.75&quot; /&gt;&lt;reflection visible=&quot;0&quot; /&gt;&lt;shadow visible=&quot;0&quot; /&gt;&lt;/element&gt;&lt;element name=&quot;bar&quot;&gt;&lt;fill visible=&quot;1&quot; foreColor=&quot;&quot; /&gt;&lt;line visible=&quot;0&quot; /&gt;&lt;reflection visible=&quot;0&quot; /&gt;&lt;shadow visible=&quot;0&quot; /&gt;&lt;font color=&quot;#d9d9d9&quot; /&gt;&lt;/element&gt;&lt;/elements&gt;&lt;colors&gt;&lt;color theme=&quot;5&quot; name=&quot;Accent 1&quot; /&gt;&lt;color theme=&quot;6&quot; name=&quot;Accent 2&quot; default=&quot;1&quot; /&gt;&lt;color theme=&quot;7&quot; name=&quot;Accent 3&quot; /&gt;&lt;color theme=&quot;8&quot; name=&quot;Accent 4&quot; /&gt;&lt;color theme=&quot;9&quot; name=&quot;Accent 5&quot; /&gt;&lt;color theme=&quot;10&quot; name=&quot;Accent 6&quot; /&gt;&lt;color rgb=&quot;#000000&quot; name=&quot;Black&quot; /&gt;&lt;color rgb=&quot;#ffffff&quot; name=&quot;White&quot; /&gt;&lt;/colors&gt;&lt;/smartelement&gt;"/>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EE4P_STYLE_ID" val="c7af6dba-f870-40c6-a7fb-5991d73382cc"/>
  <p:tag name="EE4P_STYLE_NAME" val="Capgemini Global Style"/>
  <p:tag name="EE4P_SMART_ELEMENT" val="PercentBar"/>
  <p:tag name="EE4P_SMART_ELEMENT_XML" val="&lt;smartelement id=&quot;PercentBar&quot; auto=&quot;0&quot; color=&quot;10&quot;&gt;&lt;position width=&quot;120&quot; height=&quot;12&quot; alignment=&quot;2&quot; /&gt;&lt;elements&gt;&lt;element name=&quot;background&quot;&gt;&lt;fill visible=&quot;1&quot; foreColor=&quot;#d9d9d9&quot; /&gt;&lt;line visible=&quot;0&quot; /&gt;&lt;reflection visible=&quot;0&quot; /&gt;&lt;shadow visible=&quot;0&quot; /&gt;&lt;font color=&quot;!&quot; /&gt;&lt;/element&gt;&lt;element name=&quot;foreground&quot;&gt;&lt;fill visible=&quot;0&quot; /&gt;&lt;line visible=&quot;0&quot; foreColor=&quot;&quot; weight=&quot;0.75&quot; /&gt;&lt;reflection visible=&quot;0&quot; /&gt;&lt;shadow visible=&quot;0&quot; /&gt;&lt;/element&gt;&lt;element name=&quot;bar&quot;&gt;&lt;fill visible=&quot;1&quot; foreColor=&quot;&quot; /&gt;&lt;line visible=&quot;0&quot; /&gt;&lt;reflection visible=&quot;0&quot; /&gt;&lt;shadow visible=&quot;0&quot; /&gt;&lt;font color=&quot;#d9d9d9&quot; /&gt;&lt;/element&gt;&lt;/elements&gt;&lt;colors&gt;&lt;color theme=&quot;5&quot; name=&quot;Accent 1&quot; /&gt;&lt;color theme=&quot;6&quot; name=&quot;Accent 2&quot; default=&quot;1&quot; /&gt;&lt;color theme=&quot;7&quot; name=&quot;Accent 3&quot; /&gt;&lt;color theme=&quot;8&quot; name=&quot;Accent 4&quot; /&gt;&lt;color theme=&quot;9&quot; name=&quot;Accent 5&quot; /&gt;&lt;color theme=&quot;10&quot; name=&quot;Accent 6&quot; /&gt;&lt;color rgb=&quot;#000000&quot; name=&quot;Black&quot; /&gt;&lt;color rgb=&quot;#ffffff&quot; name=&quot;White&quot; /&gt;&lt;/colors&gt;&lt;/smartelement&gt;"/>
</p:tagLst>
</file>

<file path=ppt/tags/tag6.xml><?xml version="1.0" encoding="utf-8"?>
<p:tagLst xmlns:a="http://schemas.openxmlformats.org/drawingml/2006/main" xmlns:r="http://schemas.openxmlformats.org/officeDocument/2006/relationships" xmlns:p="http://schemas.openxmlformats.org/presentationml/2006/main">
  <p:tag name="EE4P_STYLE_ID" val="c7af6dba-f870-40c6-a7fb-5991d73382cc"/>
  <p:tag name="EE4P_STYLE_NAME" val="Capgemini Global Style"/>
  <p:tag name="EE4P_SMART_ELEMENT" val="PercentBar"/>
  <p:tag name="EE4P_SMART_ELEMENT_XML" val="&lt;smartelement id=&quot;PercentBar&quot; auto=&quot;0&quot; color=&quot;10&quot; label=&quot;0&quot;&gt;&lt;position width=&quot;120&quot; height=&quot;12&quot; alignment=&quot;2&quot; /&gt;&lt;elements&gt;&lt;element name=&quot;background&quot;&gt;&lt;fill visible=&quot;1&quot; foreColor=&quot;#d9d9d9&quot; /&gt;&lt;line visible=&quot;0&quot; /&gt;&lt;reflection visible=&quot;0&quot; /&gt;&lt;shadow visible=&quot;0&quot; /&gt;&lt;font color=&quot;!&quot; /&gt;&lt;/element&gt;&lt;element name=&quot;foreground&quot;&gt;&lt;fill visible=&quot;0&quot; /&gt;&lt;line visible=&quot;0&quot; foreColor=&quot;&quot; weight=&quot;0.75&quot; /&gt;&lt;reflection visible=&quot;0&quot; /&gt;&lt;shadow visible=&quot;0&quot; /&gt;&lt;/element&gt;&lt;element name=&quot;bar&quot;&gt;&lt;fill visible=&quot;1&quot; foreColor=&quot;&quot; /&gt;&lt;line visible=&quot;0&quot; /&gt;&lt;reflection visible=&quot;0&quot; /&gt;&lt;shadow visible=&quot;0&quot; /&gt;&lt;font color=&quot;#d9d9d9&quot; /&gt;&lt;/element&gt;&lt;/elements&gt;&lt;colors&gt;&lt;color theme=&quot;5&quot; name=&quot;Accent 1&quot; /&gt;&lt;color theme=&quot;6&quot; name=&quot;Accent 2&quot; default=&quot;1&quot; /&gt;&lt;color theme=&quot;7&quot; name=&quot;Accent 3&quot; /&gt;&lt;color theme=&quot;8&quot; name=&quot;Accent 4&quot; /&gt;&lt;color theme=&quot;9&quot; name=&quot;Accent 5&quot; /&gt;&lt;color theme=&quot;10&quot; name=&quot;Accent 6&quot; /&gt;&lt;color rgb=&quot;#000000&quot; name=&quot;Black&quot; /&gt;&lt;color rgb=&quot;#ffffff&quot; name=&quot;White&quot; /&gt;&lt;/colors&gt;&lt;/smartelement&gt;"/>
</p:tagLst>
</file>

<file path=ppt/tags/tag7.xml><?xml version="1.0" encoding="utf-8"?>
<p:tagLst xmlns:a="http://schemas.openxmlformats.org/drawingml/2006/main" xmlns:r="http://schemas.openxmlformats.org/officeDocument/2006/relationships" xmlns:p="http://schemas.openxmlformats.org/presentationml/2006/main">
  <p:tag name="EE4P_STYLE_ID" val="c7af6dba-f870-40c6-a7fb-5991d73382cc"/>
  <p:tag name="EE4P_STYLE_NAME" val="Capgemini Global Style"/>
  <p:tag name="EE4P_SMART_ELEMENT" val="PercentBar"/>
  <p:tag name="EE4P_SMART_ELEMENT_XML" val="&lt;smartelement id=&quot;PercentBar&quot; auto=&quot;0&quot; color=&quot;10&quot; label=&quot;0&quot;&gt;&lt;position width=&quot;120&quot; height=&quot;12&quot; alignment=&quot;2&quot; /&gt;&lt;elements&gt;&lt;element name=&quot;background&quot;&gt;&lt;fill visible=&quot;1&quot; foreColor=&quot;#d9d9d9&quot; /&gt;&lt;line visible=&quot;0&quot; /&gt;&lt;reflection visible=&quot;0&quot; /&gt;&lt;shadow visible=&quot;0&quot; /&gt;&lt;font color=&quot;!&quot; /&gt;&lt;/element&gt;&lt;element name=&quot;foreground&quot;&gt;&lt;fill visible=&quot;0&quot; /&gt;&lt;line visible=&quot;0&quot; foreColor=&quot;&quot; weight=&quot;0.75&quot; /&gt;&lt;reflection visible=&quot;0&quot; /&gt;&lt;shadow visible=&quot;0&quot; /&gt;&lt;/element&gt;&lt;element name=&quot;bar&quot;&gt;&lt;fill visible=&quot;1&quot; foreColor=&quot;&quot; /&gt;&lt;line visible=&quot;0&quot; /&gt;&lt;reflection visible=&quot;0&quot; /&gt;&lt;shadow visible=&quot;0&quot; /&gt;&lt;font color=&quot;#d9d9d9&quot; /&gt;&lt;/element&gt;&lt;/elements&gt;&lt;colors&gt;&lt;color theme=&quot;5&quot; name=&quot;Accent 1&quot; /&gt;&lt;color theme=&quot;6&quot; name=&quot;Accent 2&quot; default=&quot;1&quot; /&gt;&lt;color theme=&quot;7&quot; name=&quot;Accent 3&quot; /&gt;&lt;color theme=&quot;8&quot; name=&quot;Accent 4&quot; /&gt;&lt;color theme=&quot;9&quot; name=&quot;Accent 5&quot; /&gt;&lt;color theme=&quot;10&quot; name=&quot;Accent 6&quot; /&gt;&lt;color rgb=&quot;#000000&quot; name=&quot;Black&quot; /&gt;&lt;color rgb=&quot;#ffffff&quot; name=&quot;White&quot; /&gt;&lt;/colors&gt;&lt;/smartelement&gt;"/>
</p:tagLst>
</file>

<file path=ppt/tags/tag8.xml><?xml version="1.0" encoding="utf-8"?>
<p:tagLst xmlns:a="http://schemas.openxmlformats.org/drawingml/2006/main" xmlns:r="http://schemas.openxmlformats.org/officeDocument/2006/relationships" xmlns:p="http://schemas.openxmlformats.org/presentationml/2006/main">
  <p:tag name="EE4P_STYLE_ID" val="c7af6dba-f870-40c6-a7fb-5991d73382cc"/>
  <p:tag name="EE4P_STYLE_NAME" val="Capgemini Global Style"/>
  <p:tag name="EE4P_SMART_ELEMENT" val="PercentBar"/>
  <p:tag name="EE4P_SMART_ELEMENT_XML" val="&lt;smartelement id=&quot;PercentBar&quot;&gt;&lt;position width=&quot;120&quot; height=&quot;12&quot; alignment=&quot;2&quot; /&gt;&lt;elements&gt;&lt;element name=&quot;background&quot;&gt;&lt;fill visible=&quot;1&quot; foreColor=&quot;#d9d9d9&quot; /&gt;&lt;line visible=&quot;0&quot; /&gt;&lt;reflection visible=&quot;0&quot; /&gt;&lt;shadow visible=&quot;0&quot; /&gt;&lt;font color=&quot;!&quot; /&gt;&lt;/element&gt;&lt;element name=&quot;foreground&quot;&gt;&lt;fill visible=&quot;0&quot; /&gt;&lt;line visible=&quot;0&quot; foreColor=&quot;&quot; weight=&quot;0.75&quot; /&gt;&lt;reflection visible=&quot;0&quot; /&gt;&lt;shadow visible=&quot;0&quot; /&gt;&lt;/element&gt;&lt;element name=&quot;bar&quot;&gt;&lt;fill visible=&quot;1&quot; foreColor=&quot;&quot; /&gt;&lt;line visible=&quot;0&quot; /&gt;&lt;reflection visible=&quot;0&quot; /&gt;&lt;shadow visible=&quot;0&quot; /&gt;&lt;font color=&quot;#d9d9d9&quot; /&gt;&lt;/element&gt;&lt;/elements&gt;&lt;colors&gt;&lt;color theme=&quot;5&quot; name=&quot;Accent 1&quot; /&gt;&lt;color theme=&quot;6&quot; name=&quot;Accent 2&quot; default=&quot;1&quot; /&gt;&lt;color theme=&quot;7&quot; name=&quot;Accent 3&quot; /&gt;&lt;color theme=&quot;8&quot; name=&quot;Accent 4&quot; /&gt;&lt;color theme=&quot;9&quot; name=&quot;Accent 5&quot; /&gt;&lt;color theme=&quot;10&quot; name=&quot;Accent 6&quot; /&gt;&lt;color rgb=&quot;#000000&quot; name=&quot;Black&quot; /&gt;&lt;color rgb=&quot;#ffffff&quot; name=&quot;White&quot; /&gt;&lt;/colors&gt;&lt;/smartelement&gt;"/>
</p:tagLst>
</file>

<file path=ppt/tags/tag9.xml><?xml version="1.0" encoding="utf-8"?>
<p:tagLst xmlns:a="http://schemas.openxmlformats.org/drawingml/2006/main" xmlns:r="http://schemas.openxmlformats.org/officeDocument/2006/relationships" xmlns:p="http://schemas.openxmlformats.org/presentationml/2006/main">
  <p:tag name="EE4P_STYLE_ID" val="c7af6dba-f870-40c6-a7fb-5991d73382cc"/>
  <p:tag name="EE4P_STYLE_NAME" val="Capgemini Global Style"/>
  <p:tag name="EE4P_SMART_ELEMENT" val="PercentBar"/>
  <p:tag name="EE4P_SMART_ELEMENT_XML" val="&lt;smartelement id=&quot;PercentBar&quot;&gt;&lt;position width=&quot;120&quot; height=&quot;12&quot; alignment=&quot;2&quot; /&gt;&lt;elements&gt;&lt;element name=&quot;background&quot;&gt;&lt;fill visible=&quot;1&quot; foreColor=&quot;#d9d9d9&quot; /&gt;&lt;line visible=&quot;0&quot; /&gt;&lt;reflection visible=&quot;0&quot; /&gt;&lt;shadow visible=&quot;0&quot; /&gt;&lt;font color=&quot;!&quot; /&gt;&lt;/element&gt;&lt;element name=&quot;foreground&quot;&gt;&lt;fill visible=&quot;0&quot; /&gt;&lt;line visible=&quot;0&quot; foreColor=&quot;&quot; weight=&quot;0.75&quot; /&gt;&lt;reflection visible=&quot;0&quot; /&gt;&lt;shadow visible=&quot;0&quot; /&gt;&lt;/element&gt;&lt;element name=&quot;bar&quot;&gt;&lt;fill visible=&quot;1&quot; foreColor=&quot;&quot; /&gt;&lt;line visible=&quot;0&quot; /&gt;&lt;reflection visible=&quot;0&quot; /&gt;&lt;shadow visible=&quot;0&quot; /&gt;&lt;font color=&quot;#d9d9d9&quot; /&gt;&lt;/element&gt;&lt;/elements&gt;&lt;colors&gt;&lt;color theme=&quot;5&quot; name=&quot;Accent 1&quot; /&gt;&lt;color theme=&quot;6&quot; name=&quot;Accent 2&quot; default=&quot;1&quot; /&gt;&lt;color theme=&quot;7&quot; name=&quot;Accent 3&quot; /&gt;&lt;color theme=&quot;8&quot; name=&quot;Accent 4&quot; /&gt;&lt;color theme=&quot;9&quot; name=&quot;Accent 5&quot; /&gt;&lt;color theme=&quot;10&quot; name=&quot;Accent 6&quot; /&gt;&lt;color rgb=&quot;#000000&quot; name=&quot;Black&quot; /&gt;&lt;color rgb=&quot;#ffffff&quot; name=&quot;White&quot; /&gt;&lt;/colors&gt;&lt;/smartelement&gt;"/>
</p:tagLst>
</file>

<file path=ppt/theme/theme1.xml><?xml version="1.0" encoding="utf-8"?>
<a:theme xmlns:a="http://schemas.openxmlformats.org/drawingml/2006/main" name="Office Theme">
  <a:themeElements>
    <a:clrScheme name="NESO">
      <a:dk1>
        <a:sysClr val="windowText" lastClr="000000"/>
      </a:dk1>
      <a:lt1>
        <a:sysClr val="window" lastClr="FFFFFF"/>
      </a:lt1>
      <a:dk2>
        <a:srgbClr val="3F0731"/>
      </a:dk2>
      <a:lt2>
        <a:srgbClr val="070E40"/>
      </a:lt2>
      <a:accent1>
        <a:srgbClr val="FF00FF"/>
      </a:accent1>
      <a:accent2>
        <a:srgbClr val="2CB9FF"/>
      </a:accent2>
      <a:accent3>
        <a:srgbClr val="385B16"/>
      </a:accent3>
      <a:accent4>
        <a:srgbClr val="B0322B"/>
      </a:accent4>
      <a:accent5>
        <a:srgbClr val="F9DF5E"/>
      </a:accent5>
      <a:accent6>
        <a:srgbClr val="70E85E"/>
      </a:accent6>
      <a:hlink>
        <a:srgbClr val="0000FF"/>
      </a:hlink>
      <a:folHlink>
        <a:srgbClr val="7A386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5_Office Theme">
  <a:themeElements>
    <a:clrScheme name="NESO">
      <a:dk1>
        <a:sysClr val="windowText" lastClr="000000"/>
      </a:dk1>
      <a:lt1>
        <a:sysClr val="window" lastClr="FFFFFF"/>
      </a:lt1>
      <a:dk2>
        <a:srgbClr val="3F0731"/>
      </a:dk2>
      <a:lt2>
        <a:srgbClr val="070E40"/>
      </a:lt2>
      <a:accent1>
        <a:srgbClr val="FF00FF"/>
      </a:accent1>
      <a:accent2>
        <a:srgbClr val="2CB9FF"/>
      </a:accent2>
      <a:accent3>
        <a:srgbClr val="385B16"/>
      </a:accent3>
      <a:accent4>
        <a:srgbClr val="B0322B"/>
      </a:accent4>
      <a:accent5>
        <a:srgbClr val="F9DF5E"/>
      </a:accent5>
      <a:accent6>
        <a:srgbClr val="70E85E"/>
      </a:accent6>
      <a:hlink>
        <a:srgbClr val="0000FF"/>
      </a:hlink>
      <a:folHlink>
        <a:srgbClr val="7A386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4_Office Theme">
  <a:themeElements>
    <a:clrScheme name="NESO">
      <a:dk1>
        <a:sysClr val="windowText" lastClr="000000"/>
      </a:dk1>
      <a:lt1>
        <a:sysClr val="window" lastClr="FFFFFF"/>
      </a:lt1>
      <a:dk2>
        <a:srgbClr val="3F0731"/>
      </a:dk2>
      <a:lt2>
        <a:srgbClr val="070E40"/>
      </a:lt2>
      <a:accent1>
        <a:srgbClr val="FF00FF"/>
      </a:accent1>
      <a:accent2>
        <a:srgbClr val="2CB9FF"/>
      </a:accent2>
      <a:accent3>
        <a:srgbClr val="385B16"/>
      </a:accent3>
      <a:accent4>
        <a:srgbClr val="B0322B"/>
      </a:accent4>
      <a:accent5>
        <a:srgbClr val="F9DF5E"/>
      </a:accent5>
      <a:accent6>
        <a:srgbClr val="70E85E"/>
      </a:accent6>
      <a:hlink>
        <a:srgbClr val="0000FF"/>
      </a:hlink>
      <a:folHlink>
        <a:srgbClr val="7A386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6_Office Theme">
  <a:themeElements>
    <a:clrScheme name="NESO">
      <a:dk1>
        <a:sysClr val="windowText" lastClr="000000"/>
      </a:dk1>
      <a:lt1>
        <a:sysClr val="window" lastClr="FFFFFF"/>
      </a:lt1>
      <a:dk2>
        <a:srgbClr val="3F0731"/>
      </a:dk2>
      <a:lt2>
        <a:srgbClr val="070E40"/>
      </a:lt2>
      <a:accent1>
        <a:srgbClr val="FF00FF"/>
      </a:accent1>
      <a:accent2>
        <a:srgbClr val="2CB9FF"/>
      </a:accent2>
      <a:accent3>
        <a:srgbClr val="385B16"/>
      </a:accent3>
      <a:accent4>
        <a:srgbClr val="B0322B"/>
      </a:accent4>
      <a:accent5>
        <a:srgbClr val="F9DF5E"/>
      </a:accent5>
      <a:accent6>
        <a:srgbClr val="70E85E"/>
      </a:accent6>
      <a:hlink>
        <a:srgbClr val="0000FF"/>
      </a:hlink>
      <a:folHlink>
        <a:srgbClr val="7A386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apgemini Master 2023">
  <a:themeElements>
    <a:clrScheme name="Capgemini 2021">
      <a:dk1>
        <a:sysClr val="windowText" lastClr="000000"/>
      </a:dk1>
      <a:lt1>
        <a:srgbClr val="FFFFFF"/>
      </a:lt1>
      <a:dk2>
        <a:srgbClr val="000000"/>
      </a:dk2>
      <a:lt2>
        <a:srgbClr val="ECECEC"/>
      </a:lt2>
      <a:accent1>
        <a:srgbClr val="0070AD"/>
      </a:accent1>
      <a:accent2>
        <a:srgbClr val="12ABDB"/>
      </a:accent2>
      <a:accent3>
        <a:srgbClr val="2B0A3D"/>
      </a:accent3>
      <a:accent4>
        <a:srgbClr val="272936"/>
      </a:accent4>
      <a:accent5>
        <a:srgbClr val="0F878A"/>
      </a:accent5>
      <a:accent6>
        <a:srgbClr val="14596B"/>
      </a:accent6>
      <a:hlink>
        <a:srgbClr val="00929B"/>
      </a:hlink>
      <a:folHlink>
        <a:srgbClr val="00E6E3"/>
      </a:folHlink>
    </a:clrScheme>
    <a:fontScheme name="Capgemini 2021">
      <a:majorFont>
        <a:latin typeface="Ubuntu Medium"/>
        <a:ea typeface=""/>
        <a:cs typeface=""/>
      </a:majorFont>
      <a:minorFont>
        <a:latin typeface="Ubuntu"/>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raClrScheme>
      <a:clrScheme name="">
        <a:dk1>
          <a:srgbClr val="000000"/>
        </a:dk1>
        <a:lt1>
          <a:srgbClr val="FFFFFF"/>
        </a:lt1>
        <a:dk2>
          <a:srgbClr val="2B0A3D"/>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ésentation11" id="{18B0FA0E-52BA-4F3F-B2FD-88B4C8061DF8}" vid="{6634CB38-2CA3-42B5-9F43-E11F89D9B245}"/>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review xmlns="35b117e3-8a72-427a-86e8-2abd2210387f" xsi:nil="true"/>
    <Thumbnail xmlns="35b117e3-8a72-427a-86e8-2abd2210387f" xsi:nil="true"/>
    <lcf76f155ced4ddcb4097134ff3c332f xmlns="6b9fa28b-ddcc-4041-8725-bebe945943fa">
      <Terms xmlns="http://schemas.microsoft.com/office/infopath/2007/PartnerControls"/>
    </lcf76f155ced4ddcb4097134ff3c332f>
    <TaxCatchAll xmlns="a65b25b1-58dd-444e-9593-beddacfcd12c"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9F213A04EF1CB48A46E8BE59C8EFE11" ma:contentTypeVersion="6" ma:contentTypeDescription="Create a new document." ma:contentTypeScope="" ma:versionID="0f17d8bf7ad22b3411ac427caa075fff">
  <xsd:schema xmlns:xsd="http://www.w3.org/2001/XMLSchema" xmlns:xs="http://www.w3.org/2001/XMLSchema" xmlns:p="http://schemas.microsoft.com/office/2006/metadata/properties" xmlns:ns2="35b117e3-8a72-427a-86e8-2abd2210387f" xmlns:ns3="f9f36907-376f-4565-8e03-d5dbfca1682b" xmlns:ns4="6b9fa28b-ddcc-4041-8725-bebe945943fa" xmlns:ns5="a65b25b1-58dd-444e-9593-beddacfcd12c" targetNamespace="http://schemas.microsoft.com/office/2006/metadata/properties" ma:root="true" ma:fieldsID="590717cff3d1bc4bcf8dc75ba4a93334" ns2:_="" ns3:_="" ns4:_="" ns5:_="">
    <xsd:import namespace="35b117e3-8a72-427a-86e8-2abd2210387f"/>
    <xsd:import namespace="f9f36907-376f-4565-8e03-d5dbfca1682b"/>
    <xsd:import namespace="6b9fa28b-ddcc-4041-8725-bebe945943fa"/>
    <xsd:import namespace="a65b25b1-58dd-444e-9593-beddacfcd12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Location" minOccurs="0"/>
                <xsd:element ref="ns3:SharedWithUsers" minOccurs="0"/>
                <xsd:element ref="ns3:SharedWithDetails" minOccurs="0"/>
                <xsd:element ref="ns2:MediaLengthInSeconds" minOccurs="0"/>
                <xsd:element ref="ns2:Thumbnail" minOccurs="0"/>
                <xsd:element ref="ns2:Preview" minOccurs="0"/>
                <xsd:element ref="ns2:MediaServiceObjectDetectorVersions" minOccurs="0"/>
                <xsd:element ref="ns2:MediaServiceSearchProperties" minOccurs="0"/>
                <xsd:element ref="ns4:MediaServiceBillingMetadata" minOccurs="0"/>
                <xsd:element ref="ns4:lcf76f155ced4ddcb4097134ff3c332f" minOccurs="0"/>
                <xsd:element ref="ns5: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117e3-8a72-427a-86e8-2abd2210387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Thumbnail" ma:index="21" nillable="true" ma:displayName="Thumbnail" ma:format="Thumbnail" ma:internalName="Thumbnail">
      <xsd:simpleType>
        <xsd:restriction base="dms:Unknown"/>
      </xsd:simpleType>
    </xsd:element>
    <xsd:element name="Preview" ma:index="22" nillable="true" ma:displayName="Preview" ma:format="Thumbnail" ma:internalName="Preview">
      <xsd:simpleType>
        <xsd:restriction base="dms:Unknow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9f36907-376f-4565-8e03-d5dbfca1682b"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b9fa28b-ddcc-4041-8725-bebe945943fa" elementFormDefault="qualified">
    <xsd:import namespace="http://schemas.microsoft.com/office/2006/documentManagement/types"/>
    <xsd:import namespace="http://schemas.microsoft.com/office/infopath/2007/PartnerControls"/>
    <xsd:element name="MediaServiceBillingMetadata" ma:index="25" nillable="true" ma:displayName="MediaServiceBillingMetadata" ma:hidden="true" ma:internalName="MediaServiceBillingMetadata" ma:readOnly="true">
      <xsd:simpleType>
        <xsd:restriction base="dms:Note"/>
      </xsd:simpleType>
    </xsd:element>
    <xsd:element name="lcf76f155ced4ddcb4097134ff3c332f" ma:index="27" nillable="true" ma:taxonomy="true" ma:internalName="lcf76f155ced4ddcb4097134ff3c332f" ma:taxonomyFieldName="MediaServiceImageTags" ma:displayName="Image Tags" ma:readOnly="false" ma:fieldId="{5cf76f15-5ced-4ddc-b409-7134ff3c332f}" ma:taxonomyMulti="true" ma:sspId="85fefd14-5d55-4234-9e3d-a596bbbe9ae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65b25b1-58dd-444e-9593-beddacfcd12c" elementFormDefault="qualified">
    <xsd:import namespace="http://schemas.microsoft.com/office/2006/documentManagement/types"/>
    <xsd:import namespace="http://schemas.microsoft.com/office/infopath/2007/PartnerControls"/>
    <xsd:element name="TaxCatchAll" ma:index="28" nillable="true" ma:displayName="Taxonomy Catch All Column" ma:hidden="true" ma:list="{549263cb-8e07-4e6d-a945-1dd8ea83e5a2}" ma:internalName="TaxCatchAll" ma:showField="CatchAllData" ma:web="a65b25b1-58dd-444e-9593-beddacfcd12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38DAACB-6079-4222-BA99-947C98D03F94}">
  <ds:schemaRefs>
    <ds:schemaRef ds:uri="http://purl.org/dc/dcmitype/"/>
    <ds:schemaRef ds:uri="http://schemas.microsoft.com/office/2006/documentManagement/types"/>
    <ds:schemaRef ds:uri="http://schemas.microsoft.com/office/2006/metadata/properties"/>
    <ds:schemaRef ds:uri="7ff33472-a79c-4fea-b754-65a56e3d4f59"/>
    <ds:schemaRef ds:uri="http://schemas.microsoft.com/office/infopath/2007/PartnerControls"/>
    <ds:schemaRef ds:uri="http://purl.org/dc/terms/"/>
    <ds:schemaRef ds:uri="http://schemas.openxmlformats.org/package/2006/metadata/core-properties"/>
    <ds:schemaRef ds:uri="54db4e12-f557-4335-aa03-f552718c025e"/>
    <ds:schemaRef ds:uri="http://www.w3.org/XML/1998/namespace"/>
    <ds:schemaRef ds:uri="http://purl.org/dc/elements/1.1/"/>
  </ds:schemaRefs>
</ds:datastoreItem>
</file>

<file path=customXml/itemProps2.xml><?xml version="1.0" encoding="utf-8"?>
<ds:datastoreItem xmlns:ds="http://schemas.openxmlformats.org/officeDocument/2006/customXml" ds:itemID="{8EBFA697-8211-41C1-B4B5-5423FBB66BAE}"/>
</file>

<file path=customXml/itemProps3.xml><?xml version="1.0" encoding="utf-8"?>
<ds:datastoreItem xmlns:ds="http://schemas.openxmlformats.org/officeDocument/2006/customXml" ds:itemID="{2777EF45-4AFB-42DD-9458-E0118D6C5914}">
  <ds:schemaRefs>
    <ds:schemaRef ds:uri="http://schemas.microsoft.com/sharepoint/v3/contenttype/forms"/>
  </ds:schemaRefs>
</ds:datastoreItem>
</file>

<file path=docMetadata/LabelInfo.xml><?xml version="1.0" encoding="utf-8"?>
<clbl:labelList xmlns:clbl="http://schemas.microsoft.com/office/2020/mipLabelMetadata">
  <clbl:label id="{76a2ae5a-9f00-4f6b-95ed-5d33d77c4d61}" enabled="0" method="" siteId="{76a2ae5a-9f00-4f6b-95ed-5d33d77c4d61}" removed="1"/>
</clbl:labelList>
</file>

<file path=docProps/app.xml><?xml version="1.0" encoding="utf-8"?>
<Properties xmlns="http://schemas.openxmlformats.org/officeDocument/2006/extended-properties" xmlns:vt="http://schemas.openxmlformats.org/officeDocument/2006/docPropsVTypes">
  <Template/>
  <TotalTime>3137</TotalTime>
  <Words>8554</Words>
  <Application>Microsoft Office PowerPoint</Application>
  <PresentationFormat>Widescreen</PresentationFormat>
  <Paragraphs>900</Paragraphs>
  <Slides>52</Slides>
  <Notes>41</Notes>
  <HiddenSlides>1</HiddenSlides>
  <MMClips>0</MMClips>
  <ScaleCrop>false</ScaleCrop>
  <HeadingPairs>
    <vt:vector size="4" baseType="variant">
      <vt:variant>
        <vt:lpstr>Theme</vt:lpstr>
      </vt:variant>
      <vt:variant>
        <vt:i4>6</vt:i4>
      </vt:variant>
      <vt:variant>
        <vt:lpstr>Slide Titles</vt:lpstr>
      </vt:variant>
      <vt:variant>
        <vt:i4>52</vt:i4>
      </vt:variant>
    </vt:vector>
  </HeadingPairs>
  <TitlesOfParts>
    <vt:vector size="58" baseType="lpstr">
      <vt:lpstr>Office Theme</vt:lpstr>
      <vt:lpstr>5_Office Theme</vt:lpstr>
      <vt:lpstr>4_Office Theme</vt:lpstr>
      <vt:lpstr>6_Office Theme</vt:lpstr>
      <vt:lpstr>1_Office Theme</vt:lpstr>
      <vt:lpstr>Capgemini Master 2023</vt:lpstr>
      <vt:lpstr>Innovation Project Report</vt:lpstr>
      <vt:lpstr>PowerPoint Presentation</vt:lpstr>
      <vt:lpstr>Executive Summary</vt:lpstr>
      <vt:lpstr>PowerPoint Presentation</vt:lpstr>
      <vt:lpstr>Introducing REVEAL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REVEAL  Capabilities</vt:lpstr>
      <vt:lpstr>PowerPoint Presentation</vt:lpstr>
      <vt:lpstr>PowerPoint Presentation</vt:lpstr>
      <vt:lpstr>PowerPoint Presentation</vt:lpstr>
      <vt:lpstr>PowerPoint Presentation</vt:lpstr>
      <vt:lpstr>PowerPoint Presentation</vt:lpstr>
      <vt:lpstr>PowerPoint Presentation</vt:lpstr>
      <vt:lpstr>REVEAL Phases 1-3 Recap</vt:lpstr>
      <vt:lpstr>PowerPoint Presentation</vt:lpstr>
      <vt:lpstr>PowerPoint Presentation</vt:lpstr>
      <vt:lpstr>PowerPoint Presentation</vt:lpstr>
      <vt:lpstr>PowerPoint Presentation</vt:lpstr>
      <vt:lpstr>Phase 4: Developing the  Live Trial Environment POC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Future Look &amp; Next Steps</vt:lpstr>
      <vt:lpstr>PowerPoint Presentation</vt:lpstr>
      <vt:lpstr>PowerPoint Presentation</vt:lpstr>
      <vt:lpstr>PowerPoint Presentation</vt:lpstr>
      <vt:lpstr>We implemented a three-phased approach to scope, define and design REVEAL </vt:lpstr>
      <vt:lpstr>We created and then implemented a four-stage approach to scope and define REVEAL </vt:lpstr>
      <vt:lpstr>PowerPoint Presentation</vt:lpstr>
      <vt:lpstr>PowerPoint Presentation</vt:lpstr>
      <vt:lpstr>PowerPoint Presentation</vt:lpstr>
      <vt:lpstr>We then entered Phase 2 where we looked to refine and        evaluate our potential solution options and our value case</vt:lpstr>
      <vt:lpstr>Phase 2 tackled the final two steps of the four-stage approach to scope and define REVEAL </vt:lpstr>
      <vt:lpstr>We scoped and began to design four potential solutions that REVEAL could address in the trials space</vt:lpstr>
      <vt:lpstr>At the end of Phase 2, we concluded that REVEAL was feasible, with some caveats attached</vt:lpstr>
      <vt:lpstr>PowerPoint Presentation</vt:lpstr>
      <vt:lpstr>We then entered Phase 3 where we looked to complete detail designs and architectures for our solutions, supported by a workstream that focused on organisational readiness and business change</vt:lpstr>
      <vt:lpstr>We defined and designed two technical solutions, which will help facilitate the trialling of new capabilities and industry collaboration</vt:lpstr>
      <vt:lpstr>Two other workstreams concluded in Phase 3, with plans to progress each topic within existing and wider work packages</vt:lpstr>
      <vt:lpstr>At the end of Phase 3, we created recommendations on how to proceed with code modifications related to REVEAL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Isabella Howell</dc:creator>
  <cp:lastModifiedBy>Tom Watts (NESO)</cp:lastModifiedBy>
  <cp:revision>2</cp:revision>
  <dcterms:created xsi:type="dcterms:W3CDTF">2024-02-29T11:46:45Z</dcterms:created>
  <dcterms:modified xsi:type="dcterms:W3CDTF">2025-07-04T13:09:14Z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0x010100C9F213A04EF1CB48A46E8BE59C8EFE11</vt:lpwstr>
  </property>
  <property fmtid="{D5CDD505-2E9C-101B-9397-08002B2CF9AE}" pid="3" name="MediaServiceImageTags">
    <vt:lpwstr/>
  </property>
  <property fmtid="{D5CDD505-2E9C-101B-9397-08002B2CF9AE}" pid="4" name="Order">
    <vt:lpwstr>3187100.00000000</vt:lpwstr>
  </property>
</Properties>
</file>