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22_924697C1.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56" r:id="rId5"/>
    <p:sldId id="259" r:id="rId6"/>
    <p:sldId id="286" r:id="rId7"/>
    <p:sldId id="287" r:id="rId8"/>
    <p:sldId id="29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22C034-3E41-E657-D863-E94035F2D4B0}" name="Paul Roden (NESO)" initials="PR(" userId="S::Paul.Roden@uk.nationalgrid.com::d55c8a8a-f9f2-40ad-89d0-018f718a0099" providerId="AD"/>
  <p188:author id="{F63AD3A8-A185-AA1B-0720-83922FA2A56E}" name="Paul Roden [NESO]" initials="PR" userId="S::Paul.Roden@neso.energy::71024b3f-9dd2-4242-8847-b284781ba8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0730"/>
    <a:srgbClr val="813366"/>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6EDD26-4737-4511-8340-A5267FB5C011}" v="8" dt="2025-07-17T10:49:21.597"/>
  </p1510:revLst>
</p1510:revInfo>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74" y="30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Roden [NESO]" userId="71024b3f-9dd2-4242-8847-b284781ba820" providerId="ADAL" clId="{F56EDD26-4737-4511-8340-A5267FB5C011}"/>
    <pc:docChg chg="undo redo custSel delSld modSld">
      <pc:chgData name="Paul Roden [NESO]" userId="71024b3f-9dd2-4242-8847-b284781ba820" providerId="ADAL" clId="{F56EDD26-4737-4511-8340-A5267FB5C011}" dt="2025-07-17T10:51:11.802" v="258" actId="207"/>
      <pc:docMkLst>
        <pc:docMk/>
      </pc:docMkLst>
      <pc:sldChg chg="modSp mod">
        <pc:chgData name="Paul Roden [NESO]" userId="71024b3f-9dd2-4242-8847-b284781ba820" providerId="ADAL" clId="{F56EDD26-4737-4511-8340-A5267FB5C011}" dt="2025-07-17T09:39:13.426" v="72" actId="20577"/>
        <pc:sldMkLst>
          <pc:docMk/>
          <pc:sldMk cId="4090216598" sldId="256"/>
        </pc:sldMkLst>
        <pc:spChg chg="mod">
          <ac:chgData name="Paul Roden [NESO]" userId="71024b3f-9dd2-4242-8847-b284781ba820" providerId="ADAL" clId="{F56EDD26-4737-4511-8340-A5267FB5C011}" dt="2025-07-17T09:32:07.151" v="5" actId="20577"/>
          <ac:spMkLst>
            <pc:docMk/>
            <pc:sldMk cId="4090216598" sldId="256"/>
            <ac:spMk id="2" creationId="{DBF7A4B0-0E78-35D7-2FFA-76CE6ECAC506}"/>
          </ac:spMkLst>
        </pc:spChg>
        <pc:spChg chg="mod">
          <ac:chgData name="Paul Roden [NESO]" userId="71024b3f-9dd2-4242-8847-b284781ba820" providerId="ADAL" clId="{F56EDD26-4737-4511-8340-A5267FB5C011}" dt="2025-07-17T09:39:13.426" v="72" actId="20577"/>
          <ac:spMkLst>
            <pc:docMk/>
            <pc:sldMk cId="4090216598" sldId="256"/>
            <ac:spMk id="3" creationId="{2FB354D1-FED4-9B9E-0B7F-6574019FA661}"/>
          </ac:spMkLst>
        </pc:spChg>
      </pc:sldChg>
      <pc:sldChg chg="addSp delSp modSp mod">
        <pc:chgData name="Paul Roden [NESO]" userId="71024b3f-9dd2-4242-8847-b284781ba820" providerId="ADAL" clId="{F56EDD26-4737-4511-8340-A5267FB5C011}" dt="2025-07-17T09:42:32.211" v="93" actId="1076"/>
        <pc:sldMkLst>
          <pc:docMk/>
          <pc:sldMk cId="2243787793" sldId="259"/>
        </pc:sldMkLst>
        <pc:spChg chg="add mod">
          <ac:chgData name="Paul Roden [NESO]" userId="71024b3f-9dd2-4242-8847-b284781ba820" providerId="ADAL" clId="{F56EDD26-4737-4511-8340-A5267FB5C011}" dt="2025-07-17T09:41:01.947" v="80"/>
          <ac:spMkLst>
            <pc:docMk/>
            <pc:sldMk cId="2243787793" sldId="259"/>
            <ac:spMk id="3" creationId="{293FDF91-7EAC-3836-0DC6-E08032D2A168}"/>
          </ac:spMkLst>
        </pc:spChg>
        <pc:spChg chg="add mod">
          <ac:chgData name="Paul Roden [NESO]" userId="71024b3f-9dd2-4242-8847-b284781ba820" providerId="ADAL" clId="{F56EDD26-4737-4511-8340-A5267FB5C011}" dt="2025-07-17T09:41:01.947" v="80"/>
          <ac:spMkLst>
            <pc:docMk/>
            <pc:sldMk cId="2243787793" sldId="259"/>
            <ac:spMk id="4" creationId="{C759C82F-41C8-AD7D-4C18-D7DD20C66769}"/>
          </ac:spMkLst>
        </pc:spChg>
        <pc:spChg chg="mod">
          <ac:chgData name="Paul Roden [NESO]" userId="71024b3f-9dd2-4242-8847-b284781ba820" providerId="ADAL" clId="{F56EDD26-4737-4511-8340-A5267FB5C011}" dt="2025-07-17T09:39:21.493" v="75" actId="20577"/>
          <ac:spMkLst>
            <pc:docMk/>
            <pc:sldMk cId="2243787793" sldId="259"/>
            <ac:spMk id="5" creationId="{5FCCD015-63CD-47A4-11F7-C97E2365A909}"/>
          </ac:spMkLst>
        </pc:spChg>
        <pc:spChg chg="add mod">
          <ac:chgData name="Paul Roden [NESO]" userId="71024b3f-9dd2-4242-8847-b284781ba820" providerId="ADAL" clId="{F56EDD26-4737-4511-8340-A5267FB5C011}" dt="2025-07-17T09:42:29.604" v="92" actId="1076"/>
          <ac:spMkLst>
            <pc:docMk/>
            <pc:sldMk cId="2243787793" sldId="259"/>
            <ac:spMk id="16" creationId="{BFEC29CC-8048-3F7E-C288-237AC1F2A236}"/>
          </ac:spMkLst>
        </pc:spChg>
        <pc:spChg chg="add mod">
          <ac:chgData name="Paul Roden [NESO]" userId="71024b3f-9dd2-4242-8847-b284781ba820" providerId="ADAL" clId="{F56EDD26-4737-4511-8340-A5267FB5C011}" dt="2025-07-17T09:41:24.472" v="88" actId="20577"/>
          <ac:spMkLst>
            <pc:docMk/>
            <pc:sldMk cId="2243787793" sldId="259"/>
            <ac:spMk id="17" creationId="{6FA4739D-3BC6-6266-9CCF-FBB1DD6600BD}"/>
          </ac:spMkLst>
        </pc:spChg>
        <pc:spChg chg="add mod">
          <ac:chgData name="Paul Roden [NESO]" userId="71024b3f-9dd2-4242-8847-b284781ba820" providerId="ADAL" clId="{F56EDD26-4737-4511-8340-A5267FB5C011}" dt="2025-07-17T09:41:01.947" v="80"/>
          <ac:spMkLst>
            <pc:docMk/>
            <pc:sldMk cId="2243787793" sldId="259"/>
            <ac:spMk id="18" creationId="{20D4C97B-A6F4-4FB5-C2D1-9F802F022430}"/>
          </ac:spMkLst>
        </pc:spChg>
        <pc:spChg chg="add mod">
          <ac:chgData name="Paul Roden [NESO]" userId="71024b3f-9dd2-4242-8847-b284781ba820" providerId="ADAL" clId="{F56EDD26-4737-4511-8340-A5267FB5C011}" dt="2025-07-17T09:42:32.211" v="93" actId="1076"/>
          <ac:spMkLst>
            <pc:docMk/>
            <pc:sldMk cId="2243787793" sldId="259"/>
            <ac:spMk id="19" creationId="{774226FF-F599-8FF0-E9A4-58FEA9568B46}"/>
          </ac:spMkLst>
        </pc:spChg>
        <pc:spChg chg="add mod">
          <ac:chgData name="Paul Roden [NESO]" userId="71024b3f-9dd2-4242-8847-b284781ba820" providerId="ADAL" clId="{F56EDD26-4737-4511-8340-A5267FB5C011}" dt="2025-07-17T09:41:01.947" v="80"/>
          <ac:spMkLst>
            <pc:docMk/>
            <pc:sldMk cId="2243787793" sldId="259"/>
            <ac:spMk id="20" creationId="{D48FDDAF-F284-F300-D8B4-8341A4032C8D}"/>
          </ac:spMkLst>
        </pc:spChg>
      </pc:sldChg>
      <pc:sldChg chg="modSp mod">
        <pc:chgData name="Paul Roden [NESO]" userId="71024b3f-9dd2-4242-8847-b284781ba820" providerId="ADAL" clId="{F56EDD26-4737-4511-8340-A5267FB5C011}" dt="2025-07-17T10:42:09.532" v="165" actId="20577"/>
        <pc:sldMkLst>
          <pc:docMk/>
          <pc:sldMk cId="1021150400" sldId="286"/>
        </pc:sldMkLst>
        <pc:spChg chg="mod">
          <ac:chgData name="Paul Roden [NESO]" userId="71024b3f-9dd2-4242-8847-b284781ba820" providerId="ADAL" clId="{F56EDD26-4737-4511-8340-A5267FB5C011}" dt="2025-07-17T10:06:03.599" v="148" actId="207"/>
          <ac:spMkLst>
            <pc:docMk/>
            <pc:sldMk cId="1021150400" sldId="286"/>
            <ac:spMk id="4" creationId="{685B8501-AE9B-314D-2EA2-1E26878BAAA0}"/>
          </ac:spMkLst>
        </pc:spChg>
        <pc:spChg chg="mod">
          <ac:chgData name="Paul Roden [NESO]" userId="71024b3f-9dd2-4242-8847-b284781ba820" providerId="ADAL" clId="{F56EDD26-4737-4511-8340-A5267FB5C011}" dt="2025-07-17T10:42:09.532" v="165" actId="20577"/>
          <ac:spMkLst>
            <pc:docMk/>
            <pc:sldMk cId="1021150400" sldId="286"/>
            <ac:spMk id="5" creationId="{5FCCD015-63CD-47A4-11F7-C97E2365A909}"/>
          </ac:spMkLst>
        </pc:spChg>
        <pc:spChg chg="mod">
          <ac:chgData name="Paul Roden [NESO]" userId="71024b3f-9dd2-4242-8847-b284781ba820" providerId="ADAL" clId="{F56EDD26-4737-4511-8340-A5267FB5C011}" dt="2025-07-17T09:42:14.375" v="90" actId="207"/>
          <ac:spMkLst>
            <pc:docMk/>
            <pc:sldMk cId="1021150400" sldId="286"/>
            <ac:spMk id="16" creationId="{12625207-2B18-4ABF-F01A-C9F7BA61C394}"/>
          </ac:spMkLst>
        </pc:spChg>
      </pc:sldChg>
      <pc:sldChg chg="modSp mod modCm">
        <pc:chgData name="Paul Roden [NESO]" userId="71024b3f-9dd2-4242-8847-b284781ba820" providerId="ADAL" clId="{F56EDD26-4737-4511-8340-A5267FB5C011}" dt="2025-07-17T10:51:11.802" v="258" actId="207"/>
        <pc:sldMkLst>
          <pc:docMk/>
          <pc:sldMk cId="1464754047" sldId="287"/>
        </pc:sldMkLst>
        <pc:spChg chg="mod">
          <ac:chgData name="Paul Roden [NESO]" userId="71024b3f-9dd2-4242-8847-b284781ba820" providerId="ADAL" clId="{F56EDD26-4737-4511-8340-A5267FB5C011}" dt="2025-07-17T10:51:11.802" v="258" actId="207"/>
          <ac:spMkLst>
            <pc:docMk/>
            <pc:sldMk cId="1464754047" sldId="287"/>
            <ac:spMk id="4" creationId="{685B8501-AE9B-314D-2EA2-1E26878BAAA0}"/>
          </ac:spMkLst>
        </pc:spChg>
        <pc:spChg chg="mod">
          <ac:chgData name="Paul Roden [NESO]" userId="71024b3f-9dd2-4242-8847-b284781ba820" providerId="ADAL" clId="{F56EDD26-4737-4511-8340-A5267FB5C011}" dt="2025-07-17T10:46:14.949" v="195" actId="20577"/>
          <ac:spMkLst>
            <pc:docMk/>
            <pc:sldMk cId="1464754047" sldId="287"/>
            <ac:spMk id="5" creationId="{5FCCD015-63CD-47A4-11F7-C97E2365A909}"/>
          </ac:spMkLst>
        </pc:spChg>
        <pc:spChg chg="mod">
          <ac:chgData name="Paul Roden [NESO]" userId="71024b3f-9dd2-4242-8847-b284781ba820" providerId="ADAL" clId="{F56EDD26-4737-4511-8340-A5267FB5C011}" dt="2025-07-17T09:43:07.852" v="95" actId="207"/>
          <ac:spMkLst>
            <pc:docMk/>
            <pc:sldMk cId="1464754047" sldId="287"/>
            <ac:spMk id="16" creationId="{12625207-2B18-4ABF-F01A-C9F7BA61C394}"/>
          </ac:spMkLst>
        </pc:spChg>
        <pc:extLst>
          <p:ext xmlns:p="http://schemas.openxmlformats.org/presentationml/2006/main" uri="{D6D511B9-2390-475A-947B-AFAB55BFBCF1}">
            <pc226:cmChg xmlns:pc226="http://schemas.microsoft.com/office/powerpoint/2022/06/main/command" chg="mod">
              <pc226:chgData name="Paul Roden [NESO]" userId="71024b3f-9dd2-4242-8847-b284781ba820" providerId="ADAL" clId="{F56EDD26-4737-4511-8340-A5267FB5C011}" dt="2025-07-17T10:41:18.706" v="152" actId="20577"/>
              <pc2:cmMkLst xmlns:pc2="http://schemas.microsoft.com/office/powerpoint/2019/9/main/command">
                <pc:docMk/>
                <pc:sldMk cId="1464754047" sldId="287"/>
                <pc2:cmMk id="{053045A1-715E-4567-BD18-2A5D049DADC3}"/>
              </pc2:cmMkLst>
            </pc226:cmChg>
          </p:ext>
        </pc:extLst>
      </pc:sldChg>
      <pc:sldChg chg="del">
        <pc:chgData name="Paul Roden [NESO]" userId="71024b3f-9dd2-4242-8847-b284781ba820" providerId="ADAL" clId="{F56EDD26-4737-4511-8340-A5267FB5C011}" dt="2025-07-17T10:48:24.854" v="215" actId="47"/>
        <pc:sldMkLst>
          <pc:docMk/>
          <pc:sldMk cId="3467401459" sldId="289"/>
        </pc:sldMkLst>
      </pc:sldChg>
      <pc:sldChg chg="modSp mod modCm">
        <pc:chgData name="Paul Roden [NESO]" userId="71024b3f-9dd2-4242-8847-b284781ba820" providerId="ADAL" clId="{F56EDD26-4737-4511-8340-A5267FB5C011}" dt="2025-07-17T10:50:06.099" v="257" actId="207"/>
        <pc:sldMkLst>
          <pc:docMk/>
          <pc:sldMk cId="2454099905" sldId="290"/>
        </pc:sldMkLst>
        <pc:spChg chg="mod">
          <ac:chgData name="Paul Roden [NESO]" userId="71024b3f-9dd2-4242-8847-b284781ba820" providerId="ADAL" clId="{F56EDD26-4737-4511-8340-A5267FB5C011}" dt="2025-07-17T10:50:06.099" v="257" actId="207"/>
          <ac:spMkLst>
            <pc:docMk/>
            <pc:sldMk cId="2454099905" sldId="290"/>
            <ac:spMk id="3" creationId="{E3629031-510E-15B3-B927-692902BAF93E}"/>
          </ac:spMkLst>
        </pc:spChg>
        <pc:spChg chg="mod">
          <ac:chgData name="Paul Roden [NESO]" userId="71024b3f-9dd2-4242-8847-b284781ba820" providerId="ADAL" clId="{F56EDD26-4737-4511-8340-A5267FB5C011}" dt="2025-07-17T10:46:30.821" v="203" actId="20577"/>
          <ac:spMkLst>
            <pc:docMk/>
            <pc:sldMk cId="2454099905" sldId="290"/>
            <ac:spMk id="5" creationId="{5FCCD015-63CD-47A4-11F7-C97E2365A909}"/>
          </ac:spMkLst>
        </pc:spChg>
        <pc:spChg chg="mod">
          <ac:chgData name="Paul Roden [NESO]" userId="71024b3f-9dd2-4242-8847-b284781ba820" providerId="ADAL" clId="{F56EDD26-4737-4511-8340-A5267FB5C011}" dt="2025-07-17T10:41:40.850" v="153" actId="207"/>
          <ac:spMkLst>
            <pc:docMk/>
            <pc:sldMk cId="2454099905" sldId="290"/>
            <ac:spMk id="16" creationId="{12625207-2B18-4ABF-F01A-C9F7BA61C394}"/>
          </ac:spMkLst>
        </pc:spChg>
        <pc:extLst>
          <p:ext xmlns:p="http://schemas.openxmlformats.org/presentationml/2006/main" uri="{D6D511B9-2390-475A-947B-AFAB55BFBCF1}">
            <pc226:cmChg xmlns:pc226="http://schemas.microsoft.com/office/powerpoint/2022/06/main/command" chg="mod">
              <pc226:chgData name="Paul Roden [NESO]" userId="71024b3f-9dd2-4242-8847-b284781ba820" providerId="ADAL" clId="{F56EDD26-4737-4511-8340-A5267FB5C011}" dt="2025-07-17T10:49:21.591" v="252" actId="20577"/>
              <pc2:cmMkLst xmlns:pc2="http://schemas.microsoft.com/office/powerpoint/2019/9/main/command">
                <pc:docMk/>
                <pc:sldMk cId="2454099905" sldId="290"/>
                <pc2:cmMk id="{BD757F05-0750-4A12-B853-20D698D720EE}"/>
              </pc2:cmMkLst>
            </pc226:cmChg>
          </p:ext>
        </pc:extLst>
      </pc:sldChg>
    </pc:docChg>
  </pc:docChgLst>
</pc:chgInfo>
</file>

<file path=ppt/comments/modernComment_122_924697C1.xml><?xml version="1.0" encoding="utf-8"?>
<p188:cmLst xmlns:a="http://schemas.openxmlformats.org/drawingml/2006/main" xmlns:r="http://schemas.openxmlformats.org/officeDocument/2006/relationships" xmlns:p188="http://schemas.microsoft.com/office/powerpoint/2018/8/main">
  <p188:cm id="{BD757F05-0750-4A12-B853-20D698D720EE}" authorId="{F63AD3A8-A185-AA1B-0720-83922FA2A56E}" created="2025-07-17T10:43:17.919">
    <ac:txMkLst xmlns:ac="http://schemas.microsoft.com/office/drawing/2013/main/command">
      <pc:docMk xmlns:pc="http://schemas.microsoft.com/office/powerpoint/2013/main/command"/>
      <pc:sldMk xmlns:pc="http://schemas.microsoft.com/office/powerpoint/2013/main/command" cId="2454099905" sldId="290"/>
      <ac:spMk id="3" creationId="{E3629031-510E-15B3-B927-692902BAF93E}"/>
      <ac:txMk cp="278" len="353">
        <ac:context len="963" hash="475156778"/>
      </ac:txMk>
    </ac:txMkLst>
    <p188:pos x="7620738" y="1039476"/>
    <p188:txBody>
      <a:bodyPr/>
      <a:lstStyle/>
      <a:p>
        <a:r>
          <a:rPr lang="en-GB"/>
          <a:t>Update links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A310AD-F027-27EB-4602-211E4A6D63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48130B5-B50E-B6FE-4405-48E33F1C15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D891A2-E083-C241-91C5-C9FB84084A2A}" type="datetimeFigureOut">
              <a:rPr lang="en-GB" smtClean="0"/>
              <a:t>30/07/2025</a:t>
            </a:fld>
            <a:endParaRPr lang="en-GB"/>
          </a:p>
        </p:txBody>
      </p:sp>
      <p:sp>
        <p:nvSpPr>
          <p:cNvPr id="4" name="Footer Placeholder 3">
            <a:extLst>
              <a:ext uri="{FF2B5EF4-FFF2-40B4-BE49-F238E27FC236}">
                <a16:creationId xmlns:a16="http://schemas.microsoft.com/office/drawing/2014/main" id="{052E0D38-ED75-AA87-7805-0081E7475B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57F45DB-FB21-85F1-C9F3-78AE8584353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FFC139-5B22-214E-96AA-73F1B8CD28ED}" type="slidenum">
              <a:rPr lang="en-GB" smtClean="0"/>
              <a:t>‹#›</a:t>
            </a:fld>
            <a:endParaRPr lang="en-GB"/>
          </a:p>
        </p:txBody>
      </p:sp>
    </p:spTree>
    <p:extLst>
      <p:ext uri="{BB962C8B-B14F-4D97-AF65-F5344CB8AC3E}">
        <p14:creationId xmlns:p14="http://schemas.microsoft.com/office/powerpoint/2010/main" val="377779986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85FC6-1AC7-024C-A106-0432FE715B33}" type="datetimeFigureOut">
              <a:rPr lang="en-GB" smtClean="0"/>
              <a:t>30/07/2025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B5404-C021-EC41-B6A7-4D708E49A9C1}" type="slidenum">
              <a:rPr lang="en-GB" smtClean="0"/>
              <a:t>‹#›</a:t>
            </a:fld>
            <a:endParaRPr lang="en-GB"/>
          </a:p>
        </p:txBody>
      </p:sp>
    </p:spTree>
    <p:extLst>
      <p:ext uri="{BB962C8B-B14F-4D97-AF65-F5344CB8AC3E}">
        <p14:creationId xmlns:p14="http://schemas.microsoft.com/office/powerpoint/2010/main" val="2493769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bg>
      <p:bgPr>
        <a:solidFill>
          <a:schemeClr val="tx2"/>
        </a:solidFill>
        <a:effectLst/>
      </p:bgPr>
    </p:bg>
    <p:spTree>
      <p:nvGrpSpPr>
        <p:cNvPr id="1" name=""/>
        <p:cNvGrpSpPr/>
        <p:nvPr/>
      </p:nvGrpSpPr>
      <p:grpSpPr>
        <a:xfrm>
          <a:off x="0" y="0"/>
          <a:ext cx="0" cy="0"/>
          <a:chOff x="0" y="0"/>
          <a:chExt cx="0" cy="0"/>
        </a:xfrm>
      </p:grpSpPr>
      <p:pic>
        <p:nvPicPr>
          <p:cNvPr id="9" name="Picture 8" descr="A screenshot of a video game&#10;&#10;Description automatically generated">
            <a:extLst>
              <a:ext uri="{FF2B5EF4-FFF2-40B4-BE49-F238E27FC236}">
                <a16:creationId xmlns:a16="http://schemas.microsoft.com/office/drawing/2014/main" id="{FADD29DE-B854-2169-55E1-C3FD699E00D8}"/>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32944" y="1788983"/>
            <a:ext cx="5385942" cy="2387600"/>
          </a:xfrm>
        </p:spPr>
        <p:txBody>
          <a:bodyPr anchor="b">
            <a:normAutofit/>
          </a:bodyPr>
          <a:lstStyle>
            <a:lvl1pPr algn="l">
              <a:defRPr sz="4400" b="0" i="0">
                <a:solidFill>
                  <a:schemeClr val="accent1"/>
                </a:solidFill>
                <a:latin typeface="Poppins Medium" pitchFamily="2" charset="77"/>
                <a:cs typeface="Poppins Medium" pitchFamily="2" charset="77"/>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32944" y="4213654"/>
            <a:ext cx="4335618"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CA69FE06-965E-AA5C-F8B9-30A3AB56667F}"/>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6146749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x 1">
    <p:spTree>
      <p:nvGrpSpPr>
        <p:cNvPr id="1" name=""/>
        <p:cNvGrpSpPr/>
        <p:nvPr/>
      </p:nvGrpSpPr>
      <p:grpSpPr>
        <a:xfrm>
          <a:off x="0" y="0"/>
          <a:ext cx="0" cy="0"/>
          <a:chOff x="0" y="0"/>
          <a:chExt cx="0" cy="0"/>
        </a:xfrm>
      </p:grpSpPr>
      <p:pic>
        <p:nvPicPr>
          <p:cNvPr id="10" name="Picture 9" descr="A black background with a pink object&#10;&#10;Description automatically generated">
            <a:extLst>
              <a:ext uri="{FF2B5EF4-FFF2-40B4-BE49-F238E27FC236}">
                <a16:creationId xmlns:a16="http://schemas.microsoft.com/office/drawing/2014/main" id="{A17F6C51-DF54-894F-505B-FBC3BC97F7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2" name="Title 1">
            <a:extLst>
              <a:ext uri="{FF2B5EF4-FFF2-40B4-BE49-F238E27FC236}">
                <a16:creationId xmlns:a16="http://schemas.microsoft.com/office/drawing/2014/main" id="{A24D5798-821B-54D8-7307-D3B592F91BCE}"/>
              </a:ext>
            </a:extLst>
          </p:cNvPr>
          <p:cNvSpPr>
            <a:spLocks noGrp="1"/>
          </p:cNvSpPr>
          <p:nvPr>
            <p:ph type="title"/>
          </p:nvPr>
        </p:nvSpPr>
        <p:spPr>
          <a:xfrm>
            <a:off x="637273" y="365125"/>
            <a:ext cx="9709361" cy="870551"/>
          </a:xfrm>
        </p:spPr>
        <p:txBody>
          <a:bodyPr/>
          <a:lstStyle>
            <a:lvl1pPr>
              <a:defRPr b="0" i="0">
                <a:solidFill>
                  <a:schemeClr val="accent1"/>
                </a:solidFill>
                <a:latin typeface="Poppins Medium" pitchFamily="2" charset="77"/>
                <a:cs typeface="Poppins Medium" pitchFamily="2" charset="77"/>
              </a:defRPr>
            </a:lvl1pPr>
          </a:lstStyle>
          <a:p>
            <a:r>
              <a:rPr lang="en-GB"/>
              <a:t>Click to edit Master title style</a:t>
            </a:r>
          </a:p>
        </p:txBody>
      </p:sp>
      <p:sp>
        <p:nvSpPr>
          <p:cNvPr id="3" name="Content Placeholder 2">
            <a:extLst>
              <a:ext uri="{FF2B5EF4-FFF2-40B4-BE49-F238E27FC236}">
                <a16:creationId xmlns:a16="http://schemas.microsoft.com/office/drawing/2014/main" id="{A4A32C58-2F88-40C5-EF11-16328E9C88E8}"/>
              </a:ext>
            </a:extLst>
          </p:cNvPr>
          <p:cNvSpPr>
            <a:spLocks noGrp="1"/>
          </p:cNvSpPr>
          <p:nvPr>
            <p:ph sz="half" idx="1"/>
          </p:nvPr>
        </p:nvSpPr>
        <p:spPr>
          <a:xfrm>
            <a:off x="637273" y="2372497"/>
            <a:ext cx="9709362" cy="3804466"/>
          </a:xfrm>
        </p:spPr>
        <p:txBody>
          <a:bodyPr>
            <a:normAutofit/>
          </a:bodyPr>
          <a:lstStyle>
            <a:lvl1pPr marL="0" indent="0">
              <a:buNone/>
              <a:defRPr sz="1800" b="0" i="0">
                <a:latin typeface="Poppins" pitchFamily="2" charset="77"/>
              </a:defRPr>
            </a:lvl1pPr>
          </a:lstStyle>
          <a:p>
            <a:pPr lvl="0"/>
            <a:r>
              <a:rPr lang="en-GB"/>
              <a:t>Click to edit Master text styles</a:t>
            </a:r>
          </a:p>
        </p:txBody>
      </p:sp>
      <p:sp>
        <p:nvSpPr>
          <p:cNvPr id="9" name="Content Placeholder 8">
            <a:extLst>
              <a:ext uri="{FF2B5EF4-FFF2-40B4-BE49-F238E27FC236}">
                <a16:creationId xmlns:a16="http://schemas.microsoft.com/office/drawing/2014/main" id="{35AB5FD5-63AB-4F3D-B548-39DB3336BC6A}"/>
              </a:ext>
            </a:extLst>
          </p:cNvPr>
          <p:cNvSpPr>
            <a:spLocks noGrp="1"/>
          </p:cNvSpPr>
          <p:nvPr>
            <p:ph sz="quarter" idx="13"/>
          </p:nvPr>
        </p:nvSpPr>
        <p:spPr>
          <a:xfrm>
            <a:off x="637273" y="1322559"/>
            <a:ext cx="9709361" cy="759597"/>
          </a:xfrm>
        </p:spPr>
        <p:txBody>
          <a:bodyPr>
            <a:normAutofit/>
          </a:bodyPr>
          <a:lstStyle>
            <a:lvl1pPr marL="0" indent="0">
              <a:buNone/>
              <a:defRPr sz="2400" b="0" i="0">
                <a:latin typeface="Poppins" pitchFamily="2" charset="77"/>
                <a:cs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193066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box (left) media box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7A9E-C78F-DAF6-0658-5E582E5609F0}"/>
              </a:ext>
            </a:extLst>
          </p:cNvPr>
          <p:cNvSpPr>
            <a:spLocks noGrp="1"/>
          </p:cNvSpPr>
          <p:nvPr>
            <p:ph type="title"/>
          </p:nvPr>
        </p:nvSpPr>
        <p:spPr>
          <a:xfrm>
            <a:off x="637274" y="365125"/>
            <a:ext cx="5360302" cy="1325563"/>
          </a:xfrm>
        </p:spPr>
        <p:txBody>
          <a:bodyPr/>
          <a:lstStyle>
            <a:lvl1pPr>
              <a:defRPr b="0" i="0">
                <a:solidFill>
                  <a:schemeClr val="accent1"/>
                </a:solidFill>
                <a:latin typeface="Poppins Medium" pitchFamily="2" charset="77"/>
                <a:cs typeface="Poppins Medium" pitchFamily="2" charset="77"/>
              </a:defRPr>
            </a:lvl1pPr>
          </a:lstStyle>
          <a:p>
            <a:r>
              <a:rPr lang="en-GB"/>
              <a:t>Click to edit Master title style</a:t>
            </a:r>
          </a:p>
        </p:txBody>
      </p:sp>
      <p:sp>
        <p:nvSpPr>
          <p:cNvPr id="3" name="Text Placeholder 2">
            <a:extLst>
              <a:ext uri="{FF2B5EF4-FFF2-40B4-BE49-F238E27FC236}">
                <a16:creationId xmlns:a16="http://schemas.microsoft.com/office/drawing/2014/main" id="{1881D6EB-D2F1-4B16-20AA-2B2362036EC3}"/>
              </a:ext>
            </a:extLst>
          </p:cNvPr>
          <p:cNvSpPr>
            <a:spLocks noGrp="1"/>
          </p:cNvSpPr>
          <p:nvPr>
            <p:ph type="body" idx="1"/>
          </p:nvPr>
        </p:nvSpPr>
        <p:spPr>
          <a:xfrm>
            <a:off x="637274" y="1681163"/>
            <a:ext cx="5360302" cy="546222"/>
          </a:xfrm>
        </p:spPr>
        <p:txBody>
          <a:bodyPr anchor="b"/>
          <a:lstStyle>
            <a:lvl1pPr marL="0" indent="0">
              <a:buNone/>
              <a:defRPr sz="2400" b="0" i="0">
                <a:latin typeface="Poppins" pitchFamily="2" charset="77"/>
                <a:cs typeface="Poppins"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05F1A0D-AA08-8017-1259-207ADC3A5774}"/>
              </a:ext>
            </a:extLst>
          </p:cNvPr>
          <p:cNvSpPr>
            <a:spLocks noGrp="1"/>
          </p:cNvSpPr>
          <p:nvPr>
            <p:ph sz="half" idx="2"/>
          </p:nvPr>
        </p:nvSpPr>
        <p:spPr>
          <a:xfrm>
            <a:off x="637274" y="2505075"/>
            <a:ext cx="5360302" cy="3684588"/>
          </a:xfrm>
        </p:spPr>
        <p:txBody>
          <a:bodyPr>
            <a:normAutofit/>
          </a:bodyPr>
          <a:lstStyle>
            <a:lvl1pPr marL="0" indent="0">
              <a:buNone/>
              <a:defRPr sz="1800" b="0" i="0">
                <a:latin typeface="Poppins" pitchFamily="2" charset="77"/>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a:t>Click to edit Master text styles</a:t>
            </a:r>
          </a:p>
        </p:txBody>
      </p:sp>
      <p:sp>
        <p:nvSpPr>
          <p:cNvPr id="11" name="Picture Placeholder 10">
            <a:extLst>
              <a:ext uri="{FF2B5EF4-FFF2-40B4-BE49-F238E27FC236}">
                <a16:creationId xmlns:a16="http://schemas.microsoft.com/office/drawing/2014/main" id="{920475B3-F806-CFBA-374B-4DFD48EA25F5}"/>
              </a:ext>
            </a:extLst>
          </p:cNvPr>
          <p:cNvSpPr>
            <a:spLocks noGrp="1"/>
          </p:cNvSpPr>
          <p:nvPr>
            <p:ph type="pic" sz="quarter" idx="13"/>
          </p:nvPr>
        </p:nvSpPr>
        <p:spPr>
          <a:xfrm>
            <a:off x="6470650" y="0"/>
            <a:ext cx="5721350" cy="6858000"/>
          </a:xfrm>
        </p:spPr>
        <p:txBody>
          <a:bodyPr/>
          <a:lstStyle>
            <a:lvl1pPr>
              <a:defRPr b="0" i="0">
                <a:latin typeface="Poppins" pitchFamily="2" charset="77"/>
              </a:defRPr>
            </a:lvl1pPr>
          </a:lstStyle>
          <a:p>
            <a:endParaRPr lang="en-GB"/>
          </a:p>
        </p:txBody>
      </p:sp>
      <p:pic>
        <p:nvPicPr>
          <p:cNvPr id="15" name="Picture 14" descr="A black and white logo&#10;&#10;Description automatically generated">
            <a:extLst>
              <a:ext uri="{FF2B5EF4-FFF2-40B4-BE49-F238E27FC236}">
                <a16:creationId xmlns:a16="http://schemas.microsoft.com/office/drawing/2014/main" id="{3864807D-A5DF-3E79-E021-543FED2A71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8283" y="5745025"/>
            <a:ext cx="1658716" cy="1112975"/>
          </a:xfrm>
          <a:prstGeom prst="rect">
            <a:avLst/>
          </a:prstGeom>
        </p:spPr>
      </p:pic>
    </p:spTree>
    <p:extLst>
      <p:ext uri="{BB962C8B-B14F-4D97-AF65-F5344CB8AC3E}">
        <p14:creationId xmlns:p14="http://schemas.microsoft.com/office/powerpoint/2010/main" val="622549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ighlight Box x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A1647E-75C3-1FDB-7B8C-7BFFC9765437}"/>
              </a:ext>
            </a:extLst>
          </p:cNvPr>
          <p:cNvSpPr/>
          <p:nvPr userDrawn="1"/>
        </p:nvSpPr>
        <p:spPr>
          <a:xfrm>
            <a:off x="0" y="3429000"/>
            <a:ext cx="6096000" cy="3429000"/>
          </a:xfrm>
          <a:prstGeom prst="rect">
            <a:avLst/>
          </a:prstGeom>
          <a:solidFill>
            <a:srgbClr val="81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itchFamily="2" charset="77"/>
            </a:endParaRPr>
          </a:p>
        </p:txBody>
      </p:sp>
      <p:sp>
        <p:nvSpPr>
          <p:cNvPr id="8" name="Rectangle 7">
            <a:extLst>
              <a:ext uri="{FF2B5EF4-FFF2-40B4-BE49-F238E27FC236}">
                <a16:creationId xmlns:a16="http://schemas.microsoft.com/office/drawing/2014/main" id="{BC44BC44-1008-8478-D64A-C7BFB3047FAB}"/>
              </a:ext>
            </a:extLst>
          </p:cNvPr>
          <p:cNvSpPr/>
          <p:nvPr userDrawn="1"/>
        </p:nvSpPr>
        <p:spPr>
          <a:xfrm>
            <a:off x="0" y="1"/>
            <a:ext cx="6096000" cy="342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itchFamily="2" charset="77"/>
            </a:endParaRPr>
          </a:p>
        </p:txBody>
      </p:sp>
      <p:sp>
        <p:nvSpPr>
          <p:cNvPr id="9" name="Rectangle 8">
            <a:extLst>
              <a:ext uri="{FF2B5EF4-FFF2-40B4-BE49-F238E27FC236}">
                <a16:creationId xmlns:a16="http://schemas.microsoft.com/office/drawing/2014/main" id="{03BCE880-9610-64A0-A954-B9102D8026D1}"/>
              </a:ext>
            </a:extLst>
          </p:cNvPr>
          <p:cNvSpPr>
            <a:spLocks noGrp="1" noRot="1" noMove="1" noResize="1" noEditPoints="1" noAdjustHandles="1" noChangeArrowheads="1" noChangeShapeType="1"/>
          </p:cNvSpPr>
          <p:nvPr userDrawn="1"/>
        </p:nvSpPr>
        <p:spPr>
          <a:xfrm>
            <a:off x="6096000" y="0"/>
            <a:ext cx="6096000" cy="6857999"/>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itchFamily="2" charset="77"/>
            </a:endParaRPr>
          </a:p>
        </p:txBody>
      </p:sp>
      <p:sp>
        <p:nvSpPr>
          <p:cNvPr id="2" name="Title 1">
            <a:extLst>
              <a:ext uri="{FF2B5EF4-FFF2-40B4-BE49-F238E27FC236}">
                <a16:creationId xmlns:a16="http://schemas.microsoft.com/office/drawing/2014/main" id="{1591C4AD-353B-4788-1942-1F0D641705CA}"/>
              </a:ext>
            </a:extLst>
          </p:cNvPr>
          <p:cNvSpPr>
            <a:spLocks noGrp="1"/>
          </p:cNvSpPr>
          <p:nvPr>
            <p:ph type="title"/>
          </p:nvPr>
        </p:nvSpPr>
        <p:spPr>
          <a:xfrm>
            <a:off x="632012" y="501652"/>
            <a:ext cx="4114800" cy="668242"/>
          </a:xfrm>
        </p:spPr>
        <p:txBody>
          <a:bodyPr>
            <a:normAutofit/>
          </a:bodyPr>
          <a:lstStyle>
            <a:lvl1pPr>
              <a:defRPr sz="2400" b="0" i="0">
                <a:solidFill>
                  <a:schemeClr val="tx2"/>
                </a:solidFill>
                <a:latin typeface="Poppins Medium" pitchFamily="2" charset="77"/>
                <a:cs typeface="Poppins Medium" pitchFamily="2" charset="77"/>
              </a:defRPr>
            </a:lvl1pPr>
          </a:lstStyle>
          <a:p>
            <a:r>
              <a:rPr lang="en-GB"/>
              <a:t>Click to edit Master title style</a:t>
            </a:r>
          </a:p>
        </p:txBody>
      </p:sp>
      <p:sp>
        <p:nvSpPr>
          <p:cNvPr id="12" name="Text Placeholder 11">
            <a:extLst>
              <a:ext uri="{FF2B5EF4-FFF2-40B4-BE49-F238E27FC236}">
                <a16:creationId xmlns:a16="http://schemas.microsoft.com/office/drawing/2014/main" id="{6E3E7257-1DA1-F7E1-28D5-D974C4FA5449}"/>
              </a:ext>
            </a:extLst>
          </p:cNvPr>
          <p:cNvSpPr>
            <a:spLocks noGrp="1"/>
          </p:cNvSpPr>
          <p:nvPr>
            <p:ph type="body" sz="quarter" idx="13"/>
          </p:nvPr>
        </p:nvSpPr>
        <p:spPr>
          <a:xfrm>
            <a:off x="632012" y="1342349"/>
            <a:ext cx="4924348" cy="1712014"/>
          </a:xfrm>
        </p:spPr>
        <p:txBody>
          <a:bodyPr>
            <a:normAutofit/>
          </a:bodyPr>
          <a:lstStyle>
            <a:lvl1pPr marL="0" indent="0">
              <a:buNone/>
              <a:defRPr sz="1800" b="0" i="0">
                <a:solidFill>
                  <a:schemeClr val="tx2"/>
                </a:solidFill>
                <a:latin typeface="Poppins" pitchFamily="2" charset="77"/>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GB"/>
              <a:t>Click to edit Master text styles</a:t>
            </a:r>
          </a:p>
        </p:txBody>
      </p:sp>
      <p:pic>
        <p:nvPicPr>
          <p:cNvPr id="17" name="Picture 16" descr="A black background with white text&#10;&#10;Description automatically generated">
            <a:extLst>
              <a:ext uri="{FF2B5EF4-FFF2-40B4-BE49-F238E27FC236}">
                <a16:creationId xmlns:a16="http://schemas.microsoft.com/office/drawing/2014/main" id="{F64D4804-511F-AFEC-D1BB-B29C795B97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5370" y="5746066"/>
            <a:ext cx="1665087" cy="1117250"/>
          </a:xfrm>
          <a:prstGeom prst="rect">
            <a:avLst/>
          </a:prstGeom>
        </p:spPr>
      </p:pic>
      <p:sp>
        <p:nvSpPr>
          <p:cNvPr id="21" name="Picture Placeholder 20">
            <a:extLst>
              <a:ext uri="{FF2B5EF4-FFF2-40B4-BE49-F238E27FC236}">
                <a16:creationId xmlns:a16="http://schemas.microsoft.com/office/drawing/2014/main" id="{17F6E517-5429-A2F6-D34C-964E6CD37C9D}"/>
              </a:ext>
            </a:extLst>
          </p:cNvPr>
          <p:cNvSpPr>
            <a:spLocks noGrp="1"/>
          </p:cNvSpPr>
          <p:nvPr>
            <p:ph type="pic" sz="quarter" idx="15"/>
          </p:nvPr>
        </p:nvSpPr>
        <p:spPr>
          <a:xfrm>
            <a:off x="6792990" y="1006627"/>
            <a:ext cx="2297679" cy="2297679"/>
          </a:xfrm>
          <a:prstGeom prst="ellipse">
            <a:avLst/>
          </a:prstGeom>
        </p:spPr>
        <p:txBody>
          <a:bodyPr/>
          <a:lstStyle>
            <a:lvl1pPr>
              <a:defRPr b="0" i="0">
                <a:latin typeface="Poppins" pitchFamily="2" charset="77"/>
              </a:defRPr>
            </a:lvl1pPr>
          </a:lstStyle>
          <a:p>
            <a:endParaRPr lang="en-GB"/>
          </a:p>
        </p:txBody>
      </p:sp>
      <p:sp>
        <p:nvSpPr>
          <p:cNvPr id="22" name="Picture Placeholder 20">
            <a:extLst>
              <a:ext uri="{FF2B5EF4-FFF2-40B4-BE49-F238E27FC236}">
                <a16:creationId xmlns:a16="http://schemas.microsoft.com/office/drawing/2014/main" id="{E04B2806-1F83-34D3-221F-2C4B3249EA6D}"/>
              </a:ext>
            </a:extLst>
          </p:cNvPr>
          <p:cNvSpPr>
            <a:spLocks noGrp="1"/>
          </p:cNvSpPr>
          <p:nvPr>
            <p:ph type="pic" sz="quarter" idx="16"/>
          </p:nvPr>
        </p:nvSpPr>
        <p:spPr>
          <a:xfrm>
            <a:off x="9133166" y="1006627"/>
            <a:ext cx="2297679" cy="2297679"/>
          </a:xfrm>
          <a:prstGeom prst="ellipse">
            <a:avLst/>
          </a:prstGeom>
        </p:spPr>
        <p:txBody>
          <a:bodyPr/>
          <a:lstStyle>
            <a:lvl1pPr>
              <a:defRPr b="0" i="0">
                <a:latin typeface="Poppins" pitchFamily="2" charset="77"/>
              </a:defRPr>
            </a:lvl1pPr>
          </a:lstStyle>
          <a:p>
            <a:endParaRPr lang="en-GB"/>
          </a:p>
        </p:txBody>
      </p:sp>
      <p:sp>
        <p:nvSpPr>
          <p:cNvPr id="23" name="Picture Placeholder 20">
            <a:extLst>
              <a:ext uri="{FF2B5EF4-FFF2-40B4-BE49-F238E27FC236}">
                <a16:creationId xmlns:a16="http://schemas.microsoft.com/office/drawing/2014/main" id="{3A50FE80-7330-1683-7D23-937274886C7D}"/>
              </a:ext>
            </a:extLst>
          </p:cNvPr>
          <p:cNvSpPr>
            <a:spLocks noGrp="1"/>
          </p:cNvSpPr>
          <p:nvPr>
            <p:ph type="pic" sz="quarter" idx="17"/>
          </p:nvPr>
        </p:nvSpPr>
        <p:spPr>
          <a:xfrm>
            <a:off x="6792990" y="3309169"/>
            <a:ext cx="2297679" cy="2297679"/>
          </a:xfrm>
          <a:prstGeom prst="ellipse">
            <a:avLst/>
          </a:prstGeom>
        </p:spPr>
        <p:txBody>
          <a:bodyPr/>
          <a:lstStyle>
            <a:lvl1pPr>
              <a:defRPr b="0" i="0">
                <a:latin typeface="Poppins" pitchFamily="2" charset="77"/>
              </a:defRPr>
            </a:lvl1pPr>
          </a:lstStyle>
          <a:p>
            <a:endParaRPr lang="en-GB"/>
          </a:p>
        </p:txBody>
      </p:sp>
      <p:sp>
        <p:nvSpPr>
          <p:cNvPr id="24" name="Picture Placeholder 20">
            <a:extLst>
              <a:ext uri="{FF2B5EF4-FFF2-40B4-BE49-F238E27FC236}">
                <a16:creationId xmlns:a16="http://schemas.microsoft.com/office/drawing/2014/main" id="{8D27946E-1055-AE60-D3CE-5732F4CA1791}"/>
              </a:ext>
            </a:extLst>
          </p:cNvPr>
          <p:cNvSpPr>
            <a:spLocks noGrp="1"/>
          </p:cNvSpPr>
          <p:nvPr>
            <p:ph type="pic" sz="quarter" idx="18"/>
          </p:nvPr>
        </p:nvSpPr>
        <p:spPr>
          <a:xfrm>
            <a:off x="9133166" y="3309169"/>
            <a:ext cx="2297679" cy="2297679"/>
          </a:xfrm>
          <a:prstGeom prst="ellipse">
            <a:avLst/>
          </a:prstGeom>
        </p:spPr>
        <p:txBody>
          <a:bodyPr/>
          <a:lstStyle>
            <a:lvl1pPr>
              <a:defRPr b="0" i="0">
                <a:latin typeface="Poppins" pitchFamily="2" charset="77"/>
              </a:defRPr>
            </a:lvl1pPr>
          </a:lstStyle>
          <a:p>
            <a:endParaRPr lang="en-GB"/>
          </a:p>
        </p:txBody>
      </p:sp>
      <p:sp>
        <p:nvSpPr>
          <p:cNvPr id="25" name="Oval 24">
            <a:extLst>
              <a:ext uri="{FF2B5EF4-FFF2-40B4-BE49-F238E27FC236}">
                <a16:creationId xmlns:a16="http://schemas.microsoft.com/office/drawing/2014/main" id="{D2D94757-FA0A-6B76-AD9C-3993534B0523}"/>
              </a:ext>
            </a:extLst>
          </p:cNvPr>
          <p:cNvSpPr/>
          <p:nvPr userDrawn="1"/>
        </p:nvSpPr>
        <p:spPr>
          <a:xfrm>
            <a:off x="11430845" y="1001026"/>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itchFamily="2" charset="77"/>
            </a:endParaRPr>
          </a:p>
        </p:txBody>
      </p:sp>
      <p:sp>
        <p:nvSpPr>
          <p:cNvPr id="26" name="Oval 25">
            <a:extLst>
              <a:ext uri="{FF2B5EF4-FFF2-40B4-BE49-F238E27FC236}">
                <a16:creationId xmlns:a16="http://schemas.microsoft.com/office/drawing/2014/main" id="{9AB12763-DBD1-1841-CA8E-22FF5ED6696E}"/>
              </a:ext>
            </a:extLst>
          </p:cNvPr>
          <p:cNvSpPr/>
          <p:nvPr userDrawn="1"/>
        </p:nvSpPr>
        <p:spPr>
          <a:xfrm>
            <a:off x="11430845" y="3303551"/>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itchFamily="2" charset="77"/>
            </a:endParaRPr>
          </a:p>
        </p:txBody>
      </p:sp>
      <p:sp>
        <p:nvSpPr>
          <p:cNvPr id="27" name="Title 1">
            <a:extLst>
              <a:ext uri="{FF2B5EF4-FFF2-40B4-BE49-F238E27FC236}">
                <a16:creationId xmlns:a16="http://schemas.microsoft.com/office/drawing/2014/main" id="{61BBB9AE-4A63-EFC4-BAF9-A24EC128133F}"/>
              </a:ext>
            </a:extLst>
          </p:cNvPr>
          <p:cNvSpPr txBox="1">
            <a:spLocks/>
          </p:cNvSpPr>
          <p:nvPr userDrawn="1"/>
        </p:nvSpPr>
        <p:spPr>
          <a:xfrm>
            <a:off x="632012" y="3685723"/>
            <a:ext cx="4114800" cy="668242"/>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2400" b="1" i="0" kern="1200">
                <a:solidFill>
                  <a:schemeClr val="tx2"/>
                </a:solidFill>
                <a:latin typeface="Arial" panose="020B0604020202020204" pitchFamily="34" charset="0"/>
                <a:ea typeface="+mj-ea"/>
                <a:cs typeface="Arial" panose="020B0604020202020204" pitchFamily="34" charset="0"/>
              </a:defRPr>
            </a:lvl1pPr>
          </a:lstStyle>
          <a:p>
            <a:r>
              <a:rPr lang="en-GB" b="0" i="0">
                <a:solidFill>
                  <a:schemeClr val="bg1"/>
                </a:solidFill>
                <a:latin typeface="Poppins" pitchFamily="2" charset="77"/>
                <a:cs typeface="Poppins" pitchFamily="2" charset="77"/>
              </a:rPr>
              <a:t>Click to edit Master title style</a:t>
            </a:r>
          </a:p>
        </p:txBody>
      </p:sp>
      <p:sp>
        <p:nvSpPr>
          <p:cNvPr id="28" name="Text Placeholder 11">
            <a:extLst>
              <a:ext uri="{FF2B5EF4-FFF2-40B4-BE49-F238E27FC236}">
                <a16:creationId xmlns:a16="http://schemas.microsoft.com/office/drawing/2014/main" id="{9F928298-8FD9-7EE7-12A2-6E4EE4203525}"/>
              </a:ext>
            </a:extLst>
          </p:cNvPr>
          <p:cNvSpPr>
            <a:spLocks noGrp="1"/>
          </p:cNvSpPr>
          <p:nvPr>
            <p:ph type="body" sz="quarter" idx="19"/>
          </p:nvPr>
        </p:nvSpPr>
        <p:spPr>
          <a:xfrm>
            <a:off x="632012" y="4526420"/>
            <a:ext cx="4924348" cy="1712014"/>
          </a:xfrm>
        </p:spPr>
        <p:txBody>
          <a:bodyPr>
            <a:normAutofit/>
          </a:bodyPr>
          <a:lstStyle>
            <a:lvl1pPr marL="0" indent="0">
              <a:buNone/>
              <a:defRPr sz="1800" b="0" i="0">
                <a:solidFill>
                  <a:schemeClr val="bg1"/>
                </a:solidFill>
                <a:latin typeface="Poppins" pitchFamily="2" charset="77"/>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GB"/>
              <a:t>Click to edit Master text styles</a:t>
            </a:r>
          </a:p>
        </p:txBody>
      </p:sp>
      <p:sp>
        <p:nvSpPr>
          <p:cNvPr id="5" name="TextBox 4">
            <a:extLst>
              <a:ext uri="{FF2B5EF4-FFF2-40B4-BE49-F238E27FC236}">
                <a16:creationId xmlns:a16="http://schemas.microsoft.com/office/drawing/2014/main" id="{1385A706-DD91-6F22-5AA3-A69E8823136A}"/>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10" name="TextBox 9">
            <a:extLst>
              <a:ext uri="{FF2B5EF4-FFF2-40B4-BE49-F238E27FC236}">
                <a16:creationId xmlns:a16="http://schemas.microsoft.com/office/drawing/2014/main" id="{16F0B063-2AC7-4AF4-0958-1511CAD9BBDB}"/>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Poppins" pitchFamily="2" charset="77"/>
              </a:rPr>
              <a:t>Public</a:t>
            </a:r>
          </a:p>
        </p:txBody>
      </p:sp>
    </p:spTree>
    <p:extLst>
      <p:ext uri="{BB962C8B-B14F-4D97-AF65-F5344CB8AC3E}">
        <p14:creationId xmlns:p14="http://schemas.microsoft.com/office/powerpoint/2010/main" val="3361480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Primary Breaker slide - Purple">
    <p:bg>
      <p:bgPr>
        <a:solidFill>
          <a:schemeClr val="tx2"/>
        </a:solidFill>
        <a:effectLst/>
      </p:bgPr>
    </p:bg>
    <p:spTree>
      <p:nvGrpSpPr>
        <p:cNvPr id="1" name=""/>
        <p:cNvGrpSpPr/>
        <p:nvPr/>
      </p:nvGrpSpPr>
      <p:grpSpPr>
        <a:xfrm>
          <a:off x="0" y="0"/>
          <a:ext cx="0" cy="0"/>
          <a:chOff x="0" y="0"/>
          <a:chExt cx="0" cy="0"/>
        </a:xfrm>
      </p:grpSpPr>
      <p:pic>
        <p:nvPicPr>
          <p:cNvPr id="7" name="Picture 6" descr="A purple and white background&#10;&#10;Description automatically generated">
            <a:extLst>
              <a:ext uri="{FF2B5EF4-FFF2-40B4-BE49-F238E27FC236}">
                <a16:creationId xmlns:a16="http://schemas.microsoft.com/office/drawing/2014/main" id="{A130E291-1866-9610-5CC3-7DFC426B7A03}"/>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91018" y="820795"/>
            <a:ext cx="5047782"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91018" y="3245466"/>
            <a:ext cx="3841424"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1D6A8BFF-616F-C1F3-75EC-AC1330A8142F}"/>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8" name="TextBox 7">
            <a:extLst>
              <a:ext uri="{FF2B5EF4-FFF2-40B4-BE49-F238E27FC236}">
                <a16:creationId xmlns:a16="http://schemas.microsoft.com/office/drawing/2014/main" id="{7562F1C3-D8E4-B6FF-1CB4-4CA989B0F14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275658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imary Image Breaker Slide (Purpl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Poppins" pitchFamily="2" charset="77"/>
              </a:defRPr>
            </a:lvl1pPr>
          </a:lstStyle>
          <a:p>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2"/>
          <a:stretch>
            <a:fillRect/>
          </a:stretch>
        </p:blipFill>
        <p:spPr>
          <a:xfrm>
            <a:off x="19877" y="-1388"/>
            <a:ext cx="12189533" cy="6859388"/>
          </a:xfrm>
          <a:prstGeom prst="rect">
            <a:avLst/>
          </a:prstGeom>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defRPr sz="4400" b="0" i="0">
                <a:solidFill>
                  <a:schemeClr val="tx1"/>
                </a:solidFill>
                <a:latin typeface="Poppins Medium" pitchFamily="2" charset="77"/>
                <a:cs typeface="Poppins Medium" pitchFamily="2" charset="77"/>
              </a:defRPr>
            </a:lvl1pPr>
          </a:lstStyle>
          <a:p>
            <a:r>
              <a:rPr lang="en-GB"/>
              <a:t>Click to edit Master title style</a:t>
            </a:r>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tx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3313161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rimary Image Breaker Slide (Purple)">
    <p:spTree>
      <p:nvGrpSpPr>
        <p:cNvPr id="1" name=""/>
        <p:cNvGrpSpPr/>
        <p:nvPr/>
      </p:nvGrpSpPr>
      <p:grpSpPr>
        <a:xfrm>
          <a:off x="0" y="0"/>
          <a:ext cx="0" cy="0"/>
          <a:chOff x="0" y="0"/>
          <a:chExt cx="0" cy="0"/>
        </a:xfrm>
      </p:grpSpPr>
      <p:pic>
        <p:nvPicPr>
          <p:cNvPr id="5" name="Picture 4" descr="A aerial view of a landscape&#10;&#10;Description automatically generated">
            <a:extLst>
              <a:ext uri="{FF2B5EF4-FFF2-40B4-BE49-F238E27FC236}">
                <a16:creationId xmlns:a16="http://schemas.microsoft.com/office/drawing/2014/main" id="{CD01DA94-F338-6D64-E8BC-F0B3B13D7B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388"/>
            <a:ext cx="12192000" cy="6859388"/>
          </a:xfrm>
          <a:prstGeom prst="rect">
            <a:avLst/>
          </a:prstGeom>
        </p:spPr>
      </p:pic>
      <p:sp>
        <p:nvSpPr>
          <p:cNvPr id="4" name="Rectangle 3">
            <a:extLst>
              <a:ext uri="{FF2B5EF4-FFF2-40B4-BE49-F238E27FC236}">
                <a16:creationId xmlns:a16="http://schemas.microsoft.com/office/drawing/2014/main" id="{3CAB9DCB-488A-769D-8E9F-C764AB021394}"/>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3"/>
          <a:stretch>
            <a:fillRect/>
          </a:stretch>
        </p:blipFill>
        <p:spPr>
          <a:xfrm>
            <a:off x="19877" y="-1388"/>
            <a:ext cx="12189533" cy="6859388"/>
          </a:xfrm>
          <a:prstGeom prst="rect">
            <a:avLst/>
          </a:prstGeom>
          <a:ln>
            <a:noFill/>
          </a:ln>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TextBox 8">
            <a:extLst>
              <a:ext uri="{FF2B5EF4-FFF2-40B4-BE49-F238E27FC236}">
                <a16:creationId xmlns:a16="http://schemas.microsoft.com/office/drawing/2014/main" id="{9A087B3C-9691-28BD-F147-96ADB5060A6A}"/>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11" name="TextBox 10">
            <a:extLst>
              <a:ext uri="{FF2B5EF4-FFF2-40B4-BE49-F238E27FC236}">
                <a16:creationId xmlns:a16="http://schemas.microsoft.com/office/drawing/2014/main" id="{92168696-50C5-E93F-C095-40854C3C3AC9}"/>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27367436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imary Text (Left) Media (Right) Slide - Purple">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itchFamily="2" charset="77"/>
              </a:defRPr>
            </a:lvl1pPr>
          </a:lstStyle>
          <a:p>
            <a:endParaRPr lang="en-GB"/>
          </a:p>
        </p:txBody>
      </p:sp>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54EFE4BF-EB68-BFFF-F1BF-9E1AC71C4350}"/>
              </a:ext>
            </a:extLst>
          </p:cNvPr>
          <p:cNvSpPr>
            <a:spLocks noGrp="1"/>
          </p:cNvSpPr>
          <p:nvPr>
            <p:ph type="title"/>
          </p:nvPr>
        </p:nvSpPr>
        <p:spPr>
          <a:xfrm>
            <a:off x="637273" y="827711"/>
            <a:ext cx="5045070" cy="1325563"/>
          </a:xfrm>
        </p:spPr>
        <p:txBody>
          <a:bodyPr/>
          <a:lstStyle>
            <a:lvl1pPr>
              <a:defRPr b="0" i="0">
                <a:solidFill>
                  <a:schemeClr val="accent1"/>
                </a:solidFill>
                <a:latin typeface="Poppins Medium" pitchFamily="2" charset="77"/>
                <a:cs typeface="Poppins Medium" pitchFamily="2" charset="77"/>
              </a:defRPr>
            </a:lvl1pPr>
          </a:lstStyle>
          <a:p>
            <a:r>
              <a:rPr lang="en-GB"/>
              <a:t>Click to edit Master title style</a:t>
            </a:r>
          </a:p>
        </p:txBody>
      </p:sp>
      <p:sp>
        <p:nvSpPr>
          <p:cNvPr id="6" name="Text Placeholder 12">
            <a:extLst>
              <a:ext uri="{FF2B5EF4-FFF2-40B4-BE49-F238E27FC236}">
                <a16:creationId xmlns:a16="http://schemas.microsoft.com/office/drawing/2014/main" id="{4736E375-44F9-DC20-7D2C-AE6352F49D2D}"/>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E536F979-0D00-F0C3-148A-532A54812373}"/>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7" name="TextBox 6">
            <a:extLst>
              <a:ext uri="{FF2B5EF4-FFF2-40B4-BE49-F238E27FC236}">
                <a16:creationId xmlns:a16="http://schemas.microsoft.com/office/drawing/2014/main" id="{E2BA68CD-CD7C-6841-61D8-9B40F036486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906830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background text layout">
    <p:bg>
      <p:bgPr>
        <a:solidFill>
          <a:schemeClr val="tx2"/>
        </a:solidFill>
        <a:effectLst/>
      </p:bgPr>
    </p:bg>
    <p:spTree>
      <p:nvGrpSpPr>
        <p:cNvPr id="1" name=""/>
        <p:cNvGrpSpPr/>
        <p:nvPr/>
      </p:nvGrpSpPr>
      <p:grpSpPr>
        <a:xfrm>
          <a:off x="0" y="0"/>
          <a:ext cx="0" cy="0"/>
          <a:chOff x="0" y="0"/>
          <a:chExt cx="0" cy="0"/>
        </a:xfrm>
      </p:grpSpPr>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594BE5F-29D9-6A6E-3331-86902DD8870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4" name="Picture 3" descr="A black background with a pink object&#10;&#10;Description automatically generated">
            <a:extLst>
              <a:ext uri="{FF2B5EF4-FFF2-40B4-BE49-F238E27FC236}">
                <a16:creationId xmlns:a16="http://schemas.microsoft.com/office/drawing/2014/main" id="{1E9E3F9F-3B31-579B-232E-B051281E6921}"/>
              </a:ext>
            </a:extLst>
          </p:cNvPr>
          <p:cNvPicPr>
            <a:picLocks noChangeAspect="1"/>
          </p:cNvPicPr>
          <p:nvPr userDrawn="1"/>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8805910" y="0"/>
            <a:ext cx="3386090" cy="2339440"/>
          </a:xfrm>
          <a:prstGeom prst="rect">
            <a:avLst/>
          </a:prstGeom>
        </p:spPr>
      </p:pic>
      <p:sp>
        <p:nvSpPr>
          <p:cNvPr id="14" name="Title 1">
            <a:extLst>
              <a:ext uri="{FF2B5EF4-FFF2-40B4-BE49-F238E27FC236}">
                <a16:creationId xmlns:a16="http://schemas.microsoft.com/office/drawing/2014/main" id="{34E2B107-4A77-DBA7-45F4-4E1E102F838B}"/>
              </a:ext>
            </a:extLst>
          </p:cNvPr>
          <p:cNvSpPr>
            <a:spLocks noGrp="1"/>
          </p:cNvSpPr>
          <p:nvPr>
            <p:ph type="title"/>
          </p:nvPr>
        </p:nvSpPr>
        <p:spPr>
          <a:xfrm>
            <a:off x="637273" y="365125"/>
            <a:ext cx="8664382" cy="1325563"/>
          </a:xfrm>
        </p:spPr>
        <p:txBody>
          <a:bodyPr/>
          <a:lstStyle>
            <a:lvl1pPr>
              <a:defRPr b="0" i="0">
                <a:solidFill>
                  <a:schemeClr val="accent1"/>
                </a:solidFill>
                <a:latin typeface="Poppins Medium" pitchFamily="2" charset="77"/>
                <a:cs typeface="Poppins Medium" pitchFamily="2" charset="77"/>
              </a:defRPr>
            </a:lvl1pPr>
          </a:lstStyle>
          <a:p>
            <a:r>
              <a:rPr lang="en-GB"/>
              <a:t>Click to edit Master title style</a:t>
            </a:r>
          </a:p>
        </p:txBody>
      </p:sp>
      <p:sp>
        <p:nvSpPr>
          <p:cNvPr id="16" name="Text Placeholder 12">
            <a:extLst>
              <a:ext uri="{FF2B5EF4-FFF2-40B4-BE49-F238E27FC236}">
                <a16:creationId xmlns:a16="http://schemas.microsoft.com/office/drawing/2014/main" id="{AF2E0677-1F71-2249-5CE6-C3BA76F65548}"/>
              </a:ext>
            </a:extLst>
          </p:cNvPr>
          <p:cNvSpPr>
            <a:spLocks noGrp="1"/>
          </p:cNvSpPr>
          <p:nvPr>
            <p:ph type="body" sz="quarter" idx="13"/>
          </p:nvPr>
        </p:nvSpPr>
        <p:spPr>
          <a:xfrm>
            <a:off x="637273" y="1926771"/>
            <a:ext cx="4462848" cy="2755588"/>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7" name="Text Placeholder 12">
            <a:extLst>
              <a:ext uri="{FF2B5EF4-FFF2-40B4-BE49-F238E27FC236}">
                <a16:creationId xmlns:a16="http://schemas.microsoft.com/office/drawing/2014/main" id="{E7A36747-0535-B11F-27CB-9A6F5DF06DB7}"/>
              </a:ext>
            </a:extLst>
          </p:cNvPr>
          <p:cNvSpPr>
            <a:spLocks noGrp="1"/>
          </p:cNvSpPr>
          <p:nvPr>
            <p:ph type="body" sz="quarter" idx="14"/>
          </p:nvPr>
        </p:nvSpPr>
        <p:spPr>
          <a:xfrm>
            <a:off x="5449088" y="1926771"/>
            <a:ext cx="4462848" cy="2755588"/>
          </a:xfrm>
        </p:spPr>
        <p:txBody>
          <a:bodyPr>
            <a:normAutofit/>
          </a:bodyPr>
          <a:lstStyle>
            <a:lvl1pPr marL="0" indent="0">
              <a:buNone/>
              <a:defRPr sz="1800" b="0" i="0">
                <a:solidFill>
                  <a:schemeClr val="bg1"/>
                </a:solidFill>
                <a:latin typeface="Poppins" pitchFamily="2" charset="77"/>
              </a:defRPr>
            </a:lvl1pPr>
          </a:lstStyle>
          <a:p>
            <a:pPr lvl="0"/>
            <a:r>
              <a:rPr lang="en-GB"/>
              <a:t>Click to edit Master text styles</a:t>
            </a:r>
          </a:p>
        </p:txBody>
      </p:sp>
      <p:sp>
        <p:nvSpPr>
          <p:cNvPr id="5" name="TextBox 4">
            <a:extLst>
              <a:ext uri="{FF2B5EF4-FFF2-40B4-BE49-F238E27FC236}">
                <a16:creationId xmlns:a16="http://schemas.microsoft.com/office/drawing/2014/main" id="{A9754318-E03D-0393-D152-B9A196C9C082}"/>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7" name="TextBox 6">
            <a:extLst>
              <a:ext uri="{FF2B5EF4-FFF2-40B4-BE49-F238E27FC236}">
                <a16:creationId xmlns:a16="http://schemas.microsoft.com/office/drawing/2014/main" id="{B61424DF-37C5-E8FF-0693-6DC50DFA7141}"/>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16352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imary Text (left) Circle Media (right) -Purple">
    <p:spTree>
      <p:nvGrpSpPr>
        <p:cNvPr id="1" name=""/>
        <p:cNvGrpSpPr/>
        <p:nvPr/>
      </p:nvGrpSpPr>
      <p:grpSpPr>
        <a:xfrm>
          <a:off x="0" y="0"/>
          <a:ext cx="0" cy="0"/>
          <a:chOff x="0" y="0"/>
          <a:chExt cx="0" cy="0"/>
        </a:xfrm>
      </p:grpSpPr>
      <p:pic>
        <p:nvPicPr>
          <p:cNvPr id="10" name="Picture 9" descr="A purple circle with a white circle in the middle&#10;&#10;Description automatically generated">
            <a:extLst>
              <a:ext uri="{FF2B5EF4-FFF2-40B4-BE49-F238E27FC236}">
                <a16:creationId xmlns:a16="http://schemas.microsoft.com/office/drawing/2014/main" id="{9D45391A-D756-788D-03AE-0C05671999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itchFamily="2" charset="77"/>
              </a:defRPr>
            </a:lvl1pPr>
          </a:lstStyle>
          <a:p>
            <a:endParaRPr lang="en-GB"/>
          </a:p>
        </p:txBody>
      </p:sp>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274796" cy="1325563"/>
          </a:xfrm>
        </p:spPr>
        <p:txBody>
          <a:bodyPr/>
          <a:lstStyle>
            <a:lvl1pPr>
              <a:defRPr b="0" i="0">
                <a:solidFill>
                  <a:schemeClr val="bg1"/>
                </a:solidFill>
                <a:latin typeface="Poppins Medium" pitchFamily="2" charset="77"/>
                <a:cs typeface="Poppins Medium" pitchFamily="2" charset="77"/>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4" name="TextBox 3">
            <a:extLst>
              <a:ext uri="{FF2B5EF4-FFF2-40B4-BE49-F238E27FC236}">
                <a16:creationId xmlns:a16="http://schemas.microsoft.com/office/drawing/2014/main" id="{6111AFC3-25D2-4B14-78FC-0C6BD6DE986C}"/>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7" name="TextBox 6">
            <a:extLst>
              <a:ext uri="{FF2B5EF4-FFF2-40B4-BE49-F238E27FC236}">
                <a16:creationId xmlns:a16="http://schemas.microsoft.com/office/drawing/2014/main" id="{72FC02AE-1AAC-7ECE-4BF2-8C2929350E85}"/>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57849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econdary Breaker slide - Blue">
    <p:bg>
      <p:bgPr>
        <a:solidFill>
          <a:schemeClr val="tx2"/>
        </a:solidFill>
        <a:effectLst/>
      </p:bgPr>
    </p:bg>
    <p:spTree>
      <p:nvGrpSpPr>
        <p:cNvPr id="1" name=""/>
        <p:cNvGrpSpPr/>
        <p:nvPr/>
      </p:nvGrpSpPr>
      <p:grpSpPr>
        <a:xfrm>
          <a:off x="0" y="0"/>
          <a:ext cx="0" cy="0"/>
          <a:chOff x="0" y="0"/>
          <a:chExt cx="0" cy="0"/>
        </a:xfrm>
      </p:grpSpPr>
      <p:pic>
        <p:nvPicPr>
          <p:cNvPr id="8" name="Picture 7" descr="A blue and white clouds in the sky&#10;&#10;Description automatically generated">
            <a:extLst>
              <a:ext uri="{FF2B5EF4-FFF2-40B4-BE49-F238E27FC236}">
                <a16:creationId xmlns:a16="http://schemas.microsoft.com/office/drawing/2014/main" id="{695FCF66-087E-9315-E6B2-2961093D6DA7}"/>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637273" y="820795"/>
            <a:ext cx="5001527"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5" name="TextBox 4">
            <a:extLst>
              <a:ext uri="{FF2B5EF4-FFF2-40B4-BE49-F238E27FC236}">
                <a16:creationId xmlns:a16="http://schemas.microsoft.com/office/drawing/2014/main" id="{37256FFC-8BE2-6AB3-3E84-1F18019410A9}"/>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7" name="TextBox 6">
            <a:extLst>
              <a:ext uri="{FF2B5EF4-FFF2-40B4-BE49-F238E27FC236}">
                <a16:creationId xmlns:a16="http://schemas.microsoft.com/office/drawing/2014/main" id="{A84D4CDE-5878-2D26-7E2A-5736CF858EE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1262856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bg1"/>
        </a:solidFill>
        <a:effectLst/>
      </p:bgPr>
    </p:bg>
    <p:spTree>
      <p:nvGrpSpPr>
        <p:cNvPr id="1" name=""/>
        <p:cNvGrpSpPr/>
        <p:nvPr/>
      </p:nvGrpSpPr>
      <p:grpSpPr>
        <a:xfrm>
          <a:off x="0" y="0"/>
          <a:ext cx="0" cy="0"/>
          <a:chOff x="0" y="0"/>
          <a:chExt cx="0" cy="0"/>
        </a:xfrm>
      </p:grpSpPr>
      <p:pic>
        <p:nvPicPr>
          <p:cNvPr id="6" name="Picture 5" descr="A road through a green field&#10;&#10;Description automatically generated">
            <a:extLst>
              <a:ext uri="{FF2B5EF4-FFF2-40B4-BE49-F238E27FC236}">
                <a16:creationId xmlns:a16="http://schemas.microsoft.com/office/drawing/2014/main" id="{BAB3A051-7BF3-EAAC-A888-553C382803C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defRPr sz="4400" b="0" i="0">
                <a:solidFill>
                  <a:schemeClr val="accent1"/>
                </a:solidFill>
                <a:latin typeface="Poppins Medium" pitchFamily="2" charset="77"/>
                <a:cs typeface="Poppins Medium" pitchFamily="2" charset="77"/>
              </a:defRPr>
            </a:lvl1pPr>
          </a:lstStyle>
          <a:p>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663146"/>
          </a:xfrm>
        </p:spPr>
        <p:txBody>
          <a:bodyPr>
            <a:normAutofit/>
          </a:bodyPr>
          <a:lstStyle>
            <a:lvl1pPr marL="0" indent="0" algn="l">
              <a:buNone/>
              <a:defRPr sz="2400" b="0" i="0">
                <a:solidFill>
                  <a:schemeClr val="bg1"/>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TextBox 8">
            <a:extLst>
              <a:ext uri="{FF2B5EF4-FFF2-40B4-BE49-F238E27FC236}">
                <a16:creationId xmlns:a16="http://schemas.microsoft.com/office/drawing/2014/main" id="{54AFD3AA-7A13-765E-86F8-A68EAA0D19F2}"/>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945958175"/>
      </p:ext>
    </p:extLst>
  </p:cSld>
  <p:clrMapOvr>
    <a:masterClrMapping/>
  </p:clrMapOvr>
  <p:extLst>
    <p:ext uri="{DCECCB84-F9BA-43D5-87BE-67443E8EF086}">
      <p15:sldGuideLst xmlns:p15="http://schemas.microsoft.com/office/powerpoint/2012/main">
        <p15:guide id="1" pos="19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ondary Image Breaker Slide (Blue)">
    <p:spTree>
      <p:nvGrpSpPr>
        <p:cNvPr id="1" name=""/>
        <p:cNvGrpSpPr/>
        <p:nvPr/>
      </p:nvGrpSpPr>
      <p:grpSpPr>
        <a:xfrm>
          <a:off x="0" y="0"/>
          <a:ext cx="0" cy="0"/>
          <a:chOff x="0" y="0"/>
          <a:chExt cx="0" cy="0"/>
        </a:xfrm>
      </p:grpSpPr>
      <p:pic>
        <p:nvPicPr>
          <p:cNvPr id="5" name="Picture 4" descr="A group of wind turbines in the clouds&#10;&#10;Description automatically generated">
            <a:extLst>
              <a:ext uri="{FF2B5EF4-FFF2-40B4-BE49-F238E27FC236}">
                <a16:creationId xmlns:a16="http://schemas.microsoft.com/office/drawing/2014/main" id="{E7EEC786-2769-8466-07B5-E7D0AA49D5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7112"/>
            <a:ext cx="12189533" cy="6859388"/>
          </a:xfrm>
          <a:prstGeom prst="rect">
            <a:avLst/>
          </a:prstGeom>
        </p:spPr>
      </p:pic>
      <p:sp>
        <p:nvSpPr>
          <p:cNvPr id="6" name="Rectangle 5">
            <a:extLst>
              <a:ext uri="{FF2B5EF4-FFF2-40B4-BE49-F238E27FC236}">
                <a16:creationId xmlns:a16="http://schemas.microsoft.com/office/drawing/2014/main" id="{BBE0215E-7B04-4288-9AC8-EF4E34392362}"/>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blue circles on a black background&#10;&#10;Description automatically generated">
            <a:extLst>
              <a:ext uri="{FF2B5EF4-FFF2-40B4-BE49-F238E27FC236}">
                <a16:creationId xmlns:a16="http://schemas.microsoft.com/office/drawing/2014/main" id="{BA538AA3-D05D-FFD9-A944-D4518D7AD22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7" name="Title 1">
            <a:extLst>
              <a:ext uri="{FF2B5EF4-FFF2-40B4-BE49-F238E27FC236}">
                <a16:creationId xmlns:a16="http://schemas.microsoft.com/office/drawing/2014/main" id="{E4EC0BC1-72B6-275A-5E00-6D110B8EB9C4}"/>
              </a:ext>
            </a:extLst>
          </p:cNvPr>
          <p:cNvSpPr>
            <a:spLocks noGrp="1"/>
          </p:cNvSpPr>
          <p:nvPr>
            <p:ph type="ctrTitle"/>
          </p:nvPr>
        </p:nvSpPr>
        <p:spPr>
          <a:xfrm>
            <a:off x="637273" y="820795"/>
            <a:ext cx="5001527"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8" name="Subtitle 2">
            <a:extLst>
              <a:ext uri="{FF2B5EF4-FFF2-40B4-BE49-F238E27FC236}">
                <a16:creationId xmlns:a16="http://schemas.microsoft.com/office/drawing/2014/main" id="{10004CF6-EF4E-6CC8-4202-FAE750CFEAA0}"/>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TextBox 12">
            <a:extLst>
              <a:ext uri="{FF2B5EF4-FFF2-40B4-BE49-F238E27FC236}">
                <a16:creationId xmlns:a16="http://schemas.microsoft.com/office/drawing/2014/main" id="{347BBA40-725A-C3B6-3BA3-BB0EC57FDF21}"/>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15" name="TextBox 14">
            <a:extLst>
              <a:ext uri="{FF2B5EF4-FFF2-40B4-BE49-F238E27FC236}">
                <a16:creationId xmlns:a16="http://schemas.microsoft.com/office/drawing/2014/main" id="{4DA10FCB-7656-EE0D-8F15-9392C54587E2}"/>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9289274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ondary Text (Left) Media (Right) Slide - Blue">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itchFamily="2" charset="77"/>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5D9163CD-19FC-782F-5450-ED88369213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7887A11A-A392-6FAC-5922-AEBA42E592C6}"/>
              </a:ext>
            </a:extLst>
          </p:cNvPr>
          <p:cNvSpPr>
            <a:spLocks noGrp="1"/>
          </p:cNvSpPr>
          <p:nvPr>
            <p:ph type="title"/>
          </p:nvPr>
        </p:nvSpPr>
        <p:spPr>
          <a:xfrm>
            <a:off x="637273" y="827711"/>
            <a:ext cx="5045070" cy="1325563"/>
          </a:xfrm>
        </p:spPr>
        <p:txBody>
          <a:bodyPr/>
          <a:lstStyle>
            <a:lvl1pPr>
              <a:defRPr b="0" i="0">
                <a:solidFill>
                  <a:schemeClr val="accent2"/>
                </a:solidFill>
                <a:latin typeface="Poppins Medium" pitchFamily="2" charset="77"/>
                <a:cs typeface="Poppins Medium" pitchFamily="2" charset="77"/>
              </a:defRPr>
            </a:lvl1pPr>
          </a:lstStyle>
          <a:p>
            <a:r>
              <a:rPr lang="en-GB"/>
              <a:t>Click to edit Master title style</a:t>
            </a:r>
          </a:p>
        </p:txBody>
      </p:sp>
      <p:sp>
        <p:nvSpPr>
          <p:cNvPr id="11" name="Text Placeholder 12">
            <a:extLst>
              <a:ext uri="{FF2B5EF4-FFF2-40B4-BE49-F238E27FC236}">
                <a16:creationId xmlns:a16="http://schemas.microsoft.com/office/drawing/2014/main" id="{CA61B4C0-F6DF-37B6-776B-E9844CCFD826}"/>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8DDDB8E0-6780-FE8C-B899-CB71568827DF}"/>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5" name="TextBox 4">
            <a:extLst>
              <a:ext uri="{FF2B5EF4-FFF2-40B4-BE49-F238E27FC236}">
                <a16:creationId xmlns:a16="http://schemas.microsoft.com/office/drawing/2014/main" id="{CF0D8DDC-157D-E41B-CBD5-F5507A026C5B}"/>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535756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ondary Text (left) Circle Media (right) - Blue">
    <p:spTree>
      <p:nvGrpSpPr>
        <p:cNvPr id="1" name=""/>
        <p:cNvGrpSpPr/>
        <p:nvPr/>
      </p:nvGrpSpPr>
      <p:grpSpPr>
        <a:xfrm>
          <a:off x="0" y="0"/>
          <a:ext cx="0" cy="0"/>
          <a:chOff x="0" y="0"/>
          <a:chExt cx="0" cy="0"/>
        </a:xfrm>
      </p:grpSpPr>
      <p:pic>
        <p:nvPicPr>
          <p:cNvPr id="5" name="Picture 4" descr="A blue circle with a white circle in the middle&#10;&#10;Description automatically generated">
            <a:extLst>
              <a:ext uri="{FF2B5EF4-FFF2-40B4-BE49-F238E27FC236}">
                <a16:creationId xmlns:a16="http://schemas.microsoft.com/office/drawing/2014/main" id="{E7A9C4BF-956B-808E-3CF6-CE7422921B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itchFamily="2" charset="77"/>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006782" cy="1325563"/>
          </a:xfrm>
        </p:spPr>
        <p:txBody>
          <a:bodyPr/>
          <a:lstStyle>
            <a:lvl1pPr>
              <a:defRPr b="0" i="0">
                <a:solidFill>
                  <a:schemeClr val="bg1"/>
                </a:solidFill>
                <a:latin typeface="Poppins Medium" pitchFamily="2" charset="77"/>
                <a:cs typeface="Poppins Medium" pitchFamily="2" charset="77"/>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2" name="TextBox 1">
            <a:extLst>
              <a:ext uri="{FF2B5EF4-FFF2-40B4-BE49-F238E27FC236}">
                <a16:creationId xmlns:a16="http://schemas.microsoft.com/office/drawing/2014/main" id="{65A0BDAB-0384-8944-7892-A19661E7044D}"/>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6" name="TextBox 5">
            <a:extLst>
              <a:ext uri="{FF2B5EF4-FFF2-40B4-BE49-F238E27FC236}">
                <a16:creationId xmlns:a16="http://schemas.microsoft.com/office/drawing/2014/main" id="{664435E4-A94F-659B-D563-856E739CC9C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728589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rtiary Breaker slide - Green">
    <p:bg>
      <p:bgPr>
        <a:solidFill>
          <a:schemeClr val="tx2"/>
        </a:solidFill>
        <a:effectLst/>
      </p:bgPr>
    </p:bg>
    <p:spTree>
      <p:nvGrpSpPr>
        <p:cNvPr id="1" name=""/>
        <p:cNvGrpSpPr/>
        <p:nvPr/>
      </p:nvGrpSpPr>
      <p:grpSpPr>
        <a:xfrm>
          <a:off x="0" y="0"/>
          <a:ext cx="0" cy="0"/>
          <a:chOff x="0" y="0"/>
          <a:chExt cx="0" cy="0"/>
        </a:xfrm>
      </p:grpSpPr>
      <p:pic>
        <p:nvPicPr>
          <p:cNvPr id="7" name="Picture 6" descr="A green background with white dots&#10;&#10;Description automatically generated">
            <a:extLst>
              <a:ext uri="{FF2B5EF4-FFF2-40B4-BE49-F238E27FC236}">
                <a16:creationId xmlns:a16="http://schemas.microsoft.com/office/drawing/2014/main" id="{1A23FE8F-1A8C-3483-DD34-260D9AAE7570}"/>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13128467-E1EE-21BE-5004-05D7FBC53EEB}"/>
              </a:ext>
            </a:extLst>
          </p:cNvPr>
          <p:cNvSpPr>
            <a:spLocks noGrp="1"/>
          </p:cNvSpPr>
          <p:nvPr>
            <p:ph type="ctrTitle"/>
          </p:nvPr>
        </p:nvSpPr>
        <p:spPr>
          <a:xfrm>
            <a:off x="637273" y="820795"/>
            <a:ext cx="5001527"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6" name="Subtitle 2">
            <a:extLst>
              <a:ext uri="{FF2B5EF4-FFF2-40B4-BE49-F238E27FC236}">
                <a16:creationId xmlns:a16="http://schemas.microsoft.com/office/drawing/2014/main" id="{706A50D8-B7F7-160D-2F07-AD017507DDFD}"/>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1" name="TextBox 10">
            <a:extLst>
              <a:ext uri="{FF2B5EF4-FFF2-40B4-BE49-F238E27FC236}">
                <a16:creationId xmlns:a16="http://schemas.microsoft.com/office/drawing/2014/main" id="{A5F0AE30-09F3-89B9-C1D8-4D114E715861}"/>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13" name="TextBox 12">
            <a:extLst>
              <a:ext uri="{FF2B5EF4-FFF2-40B4-BE49-F238E27FC236}">
                <a16:creationId xmlns:a16="http://schemas.microsoft.com/office/drawing/2014/main" id="{57FE990D-228C-FCDE-0A15-0DF08D078B06}"/>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6596959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rtiary Image Breaker Slide (Green)">
    <p:spTree>
      <p:nvGrpSpPr>
        <p:cNvPr id="1" name=""/>
        <p:cNvGrpSpPr/>
        <p:nvPr/>
      </p:nvGrpSpPr>
      <p:grpSpPr>
        <a:xfrm>
          <a:off x="0" y="0"/>
          <a:ext cx="0" cy="0"/>
          <a:chOff x="0" y="0"/>
          <a:chExt cx="0" cy="0"/>
        </a:xfrm>
      </p:grpSpPr>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Poppins" pitchFamily="2" charset="77"/>
              </a:defRPr>
            </a:lvl1pPr>
          </a:lstStyle>
          <a:p>
            <a:endParaRPr lang="en-GB"/>
          </a:p>
        </p:txBody>
      </p:sp>
      <p:sp>
        <p:nvSpPr>
          <p:cNvPr id="4" name="TextBox 3" hidden="1">
            <a:extLst>
              <a:ext uri="{FF2B5EF4-FFF2-40B4-BE49-F238E27FC236}">
                <a16:creationId xmlns:a16="http://schemas.microsoft.com/office/drawing/2014/main" id="{1B5911EA-0029-5ED7-CF00-6237279D68F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rgbClr val="3F0730"/>
                </a:solidFill>
                <a:latin typeface="Poppins" pitchFamily="2" charset="77"/>
              </a:rPr>
              <a:t>Internal Use Only</a:t>
            </a:r>
          </a:p>
        </p:txBody>
      </p:sp>
      <p:sp>
        <p:nvSpPr>
          <p:cNvPr id="2" name="Title 1">
            <a:extLst>
              <a:ext uri="{FF2B5EF4-FFF2-40B4-BE49-F238E27FC236}">
                <a16:creationId xmlns:a16="http://schemas.microsoft.com/office/drawing/2014/main" id="{C856C5E9-02A0-7EFC-1CAD-77CFFD92A2D1}"/>
              </a:ext>
            </a:extLst>
          </p:cNvPr>
          <p:cNvSpPr>
            <a:spLocks noGrp="1"/>
          </p:cNvSpPr>
          <p:nvPr>
            <p:ph type="ctrTitle"/>
          </p:nvPr>
        </p:nvSpPr>
        <p:spPr>
          <a:xfrm>
            <a:off x="637273" y="820795"/>
            <a:ext cx="5001527" cy="2387600"/>
          </a:xfrm>
        </p:spPr>
        <p:txBody>
          <a:bodyPr anchor="b">
            <a:normAutofit/>
          </a:bodyPr>
          <a:lstStyle>
            <a:lvl1pPr algn="l">
              <a:defRPr sz="4400" b="0" i="0">
                <a:solidFill>
                  <a:schemeClr val="tx1"/>
                </a:solidFill>
                <a:latin typeface="Poppins Medium" pitchFamily="2" charset="77"/>
                <a:cs typeface="Poppins Medium" pitchFamily="2" charset="77"/>
              </a:defRPr>
            </a:lvl1pPr>
          </a:lstStyle>
          <a:p>
            <a:r>
              <a:rPr lang="en-GB"/>
              <a:t>Click to edit Master title style</a:t>
            </a:r>
          </a:p>
        </p:txBody>
      </p:sp>
      <p:sp>
        <p:nvSpPr>
          <p:cNvPr id="3" name="Subtitle 2">
            <a:extLst>
              <a:ext uri="{FF2B5EF4-FFF2-40B4-BE49-F238E27FC236}">
                <a16:creationId xmlns:a16="http://schemas.microsoft.com/office/drawing/2014/main" id="{7D2094A8-3BFB-1955-613A-A7F8F91187FF}"/>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tx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0820384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ertiary Image Breaker Slide (Green)">
    <p:spTree>
      <p:nvGrpSpPr>
        <p:cNvPr id="1" name=""/>
        <p:cNvGrpSpPr/>
        <p:nvPr/>
      </p:nvGrpSpPr>
      <p:grpSpPr>
        <a:xfrm>
          <a:off x="0" y="0"/>
          <a:ext cx="0" cy="0"/>
          <a:chOff x="0" y="0"/>
          <a:chExt cx="0" cy="0"/>
        </a:xfrm>
      </p:grpSpPr>
      <p:pic>
        <p:nvPicPr>
          <p:cNvPr id="5" name="Picture 4" descr="A landscape with wind turbines&#10;&#10;Description automatically generated">
            <a:extLst>
              <a:ext uri="{FF2B5EF4-FFF2-40B4-BE49-F238E27FC236}">
                <a16:creationId xmlns:a16="http://schemas.microsoft.com/office/drawing/2014/main" id="{80230456-1E1D-9882-953C-735C1650D9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389"/>
            <a:ext cx="12191999" cy="6859389"/>
          </a:xfrm>
          <a:prstGeom prst="rect">
            <a:avLst/>
          </a:prstGeom>
        </p:spPr>
      </p:pic>
      <p:sp>
        <p:nvSpPr>
          <p:cNvPr id="2" name="Rectangle 1">
            <a:extLst>
              <a:ext uri="{FF2B5EF4-FFF2-40B4-BE49-F238E27FC236}">
                <a16:creationId xmlns:a16="http://schemas.microsoft.com/office/drawing/2014/main" id="{25D03570-DB34-2024-B384-8606A528FC2A}"/>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6" name="Title 1">
            <a:extLst>
              <a:ext uri="{FF2B5EF4-FFF2-40B4-BE49-F238E27FC236}">
                <a16:creationId xmlns:a16="http://schemas.microsoft.com/office/drawing/2014/main" id="{59E7D018-B171-94AC-7AB0-6D4A778AF143}"/>
              </a:ext>
            </a:extLst>
          </p:cNvPr>
          <p:cNvSpPr>
            <a:spLocks noGrp="1"/>
          </p:cNvSpPr>
          <p:nvPr>
            <p:ph type="ctrTitle"/>
          </p:nvPr>
        </p:nvSpPr>
        <p:spPr>
          <a:xfrm>
            <a:off x="637273" y="820795"/>
            <a:ext cx="5001527"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7" name="Subtitle 2">
            <a:extLst>
              <a:ext uri="{FF2B5EF4-FFF2-40B4-BE49-F238E27FC236}">
                <a16:creationId xmlns:a16="http://schemas.microsoft.com/office/drawing/2014/main" id="{E204E558-0287-752E-E0C0-41C16261E3E1}"/>
              </a:ext>
            </a:extLst>
          </p:cNvPr>
          <p:cNvSpPr>
            <a:spLocks noGrp="1"/>
          </p:cNvSpPr>
          <p:nvPr>
            <p:ph type="subTitle" idx="1"/>
          </p:nvPr>
        </p:nvSpPr>
        <p:spPr>
          <a:xfrm>
            <a:off x="637273" y="3245466"/>
            <a:ext cx="3806223"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3" name="TextBox 12">
            <a:extLst>
              <a:ext uri="{FF2B5EF4-FFF2-40B4-BE49-F238E27FC236}">
                <a16:creationId xmlns:a16="http://schemas.microsoft.com/office/drawing/2014/main" id="{4EB6BB7C-D587-B2C7-DFFC-E364FFD9D89C}"/>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15" name="TextBox 14">
            <a:extLst>
              <a:ext uri="{FF2B5EF4-FFF2-40B4-BE49-F238E27FC236}">
                <a16:creationId xmlns:a16="http://schemas.microsoft.com/office/drawing/2014/main" id="{7CE72D25-3E0E-710D-9BCD-098260002641}"/>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4311455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Green">
    <p:bg>
      <p:bgPr>
        <a:solidFill>
          <a:schemeClr val="accent3"/>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itchFamily="2" charset="77"/>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4C9BF871-1C7B-3808-FD75-784CB7BA95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2207C220-E592-CD43-BF11-9B33F731AC01}"/>
              </a:ext>
            </a:extLst>
          </p:cNvPr>
          <p:cNvSpPr>
            <a:spLocks noGrp="1"/>
          </p:cNvSpPr>
          <p:nvPr>
            <p:ph type="title"/>
          </p:nvPr>
        </p:nvSpPr>
        <p:spPr>
          <a:xfrm>
            <a:off x="637273" y="827711"/>
            <a:ext cx="5045070" cy="1325563"/>
          </a:xfrm>
        </p:spPr>
        <p:txBody>
          <a:bodyPr/>
          <a:lstStyle>
            <a:lvl1pPr>
              <a:defRPr b="0" i="0">
                <a:solidFill>
                  <a:schemeClr val="bg1"/>
                </a:solidFill>
                <a:latin typeface="Poppins Medium" pitchFamily="2" charset="77"/>
                <a:cs typeface="Poppins Medium" pitchFamily="2" charset="77"/>
              </a:defRPr>
            </a:lvl1pPr>
          </a:lstStyle>
          <a:p>
            <a:r>
              <a:rPr lang="en-GB"/>
              <a:t>Click to edit Master title style</a:t>
            </a:r>
          </a:p>
        </p:txBody>
      </p:sp>
      <p:sp>
        <p:nvSpPr>
          <p:cNvPr id="11" name="Text Placeholder 12">
            <a:extLst>
              <a:ext uri="{FF2B5EF4-FFF2-40B4-BE49-F238E27FC236}">
                <a16:creationId xmlns:a16="http://schemas.microsoft.com/office/drawing/2014/main" id="{38887E76-4EAB-217B-9905-5F41F80D1AB5}"/>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2ED519D1-4CCA-277C-E47A-2C77401C2A94}"/>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5" name="TextBox 4">
            <a:extLst>
              <a:ext uri="{FF2B5EF4-FFF2-40B4-BE49-F238E27FC236}">
                <a16:creationId xmlns:a16="http://schemas.microsoft.com/office/drawing/2014/main" id="{0B9BFE38-B7CD-0A4C-1AAE-65706FE9A314}"/>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4270388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Green">
    <p:spTree>
      <p:nvGrpSpPr>
        <p:cNvPr id="1" name=""/>
        <p:cNvGrpSpPr/>
        <p:nvPr/>
      </p:nvGrpSpPr>
      <p:grpSpPr>
        <a:xfrm>
          <a:off x="0" y="0"/>
          <a:ext cx="0" cy="0"/>
          <a:chOff x="0" y="0"/>
          <a:chExt cx="0" cy="0"/>
        </a:xfrm>
      </p:grpSpPr>
      <p:pic>
        <p:nvPicPr>
          <p:cNvPr id="4" name="Picture 3" descr="A green circle on a green background&#10;&#10;Description automatically generated">
            <a:extLst>
              <a:ext uri="{FF2B5EF4-FFF2-40B4-BE49-F238E27FC236}">
                <a16:creationId xmlns:a16="http://schemas.microsoft.com/office/drawing/2014/main" id="{20C745BF-A6FE-9C89-A1A9-53C92188F4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itchFamily="2" charset="77"/>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2" y="1077687"/>
            <a:ext cx="5458727" cy="1325563"/>
          </a:xfrm>
        </p:spPr>
        <p:txBody>
          <a:bodyPr/>
          <a:lstStyle>
            <a:lvl1pPr>
              <a:defRPr b="0" i="0">
                <a:solidFill>
                  <a:schemeClr val="bg1"/>
                </a:solidFill>
                <a:latin typeface="Poppins Medium" pitchFamily="2" charset="77"/>
                <a:cs typeface="Poppins Medium" pitchFamily="2" charset="77"/>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EE90123E-ED9B-5C86-2BDD-C6716D248A35}"/>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7" name="TextBox 6">
            <a:extLst>
              <a:ext uri="{FF2B5EF4-FFF2-40B4-BE49-F238E27FC236}">
                <a16:creationId xmlns:a16="http://schemas.microsoft.com/office/drawing/2014/main" id="{4FF91707-5D4B-CA6A-ABC5-F682A39DF20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1582145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rtiary Breaker slide - Orange">
    <p:bg>
      <p:bgPr>
        <a:solidFill>
          <a:schemeClr val="tx2"/>
        </a:solidFill>
        <a:effectLst/>
      </p:bgPr>
    </p:bg>
    <p:spTree>
      <p:nvGrpSpPr>
        <p:cNvPr id="1" name=""/>
        <p:cNvGrpSpPr/>
        <p:nvPr/>
      </p:nvGrpSpPr>
      <p:grpSpPr>
        <a:xfrm>
          <a:off x="0" y="0"/>
          <a:ext cx="0" cy="0"/>
          <a:chOff x="0" y="0"/>
          <a:chExt cx="0" cy="0"/>
        </a:xfrm>
      </p:grpSpPr>
      <p:pic>
        <p:nvPicPr>
          <p:cNvPr id="8" name="Picture 7" descr="A red and orange background with white dots&#10;&#10;Description automatically generated">
            <a:extLst>
              <a:ext uri="{FF2B5EF4-FFF2-40B4-BE49-F238E27FC236}">
                <a16:creationId xmlns:a16="http://schemas.microsoft.com/office/drawing/2014/main" id="{3A206F06-1DC8-DB27-CD61-EA425EBFA406}"/>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E0565349-94A5-B4CE-810A-617DD67F0633}"/>
              </a:ext>
            </a:extLst>
          </p:cNvPr>
          <p:cNvSpPr>
            <a:spLocks noGrp="1"/>
          </p:cNvSpPr>
          <p:nvPr>
            <p:ph type="ctrTitle"/>
          </p:nvPr>
        </p:nvSpPr>
        <p:spPr>
          <a:xfrm>
            <a:off x="532944" y="820795"/>
            <a:ext cx="5105856"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6" name="Subtitle 2">
            <a:extLst>
              <a:ext uri="{FF2B5EF4-FFF2-40B4-BE49-F238E27FC236}">
                <a16:creationId xmlns:a16="http://schemas.microsoft.com/office/drawing/2014/main" id="{3EFE08E9-6261-DAF2-2875-EDFD62D93E5C}"/>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TextBox 6">
            <a:extLst>
              <a:ext uri="{FF2B5EF4-FFF2-40B4-BE49-F238E27FC236}">
                <a16:creationId xmlns:a16="http://schemas.microsoft.com/office/drawing/2014/main" id="{58ECB0C5-3372-8899-E0C4-BAA7FF3C995D}"/>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11" name="TextBox 10">
            <a:extLst>
              <a:ext uri="{FF2B5EF4-FFF2-40B4-BE49-F238E27FC236}">
                <a16:creationId xmlns:a16="http://schemas.microsoft.com/office/drawing/2014/main" id="{877E368F-6B9D-6F1D-6C75-4991CC7DAED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19298576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ertiary Image Breaker Slide (Orange)">
    <p:spTree>
      <p:nvGrpSpPr>
        <p:cNvPr id="1" name=""/>
        <p:cNvGrpSpPr/>
        <p:nvPr/>
      </p:nvGrpSpPr>
      <p:grpSpPr>
        <a:xfrm>
          <a:off x="0" y="0"/>
          <a:ext cx="0" cy="0"/>
          <a:chOff x="0" y="0"/>
          <a:chExt cx="0" cy="0"/>
        </a:xfrm>
      </p:grpSpPr>
      <p:pic>
        <p:nvPicPr>
          <p:cNvPr id="5" name="Picture 4" descr="Men standing in a room with a window&#10;&#10;Description automatically generated">
            <a:extLst>
              <a:ext uri="{FF2B5EF4-FFF2-40B4-BE49-F238E27FC236}">
                <a16:creationId xmlns:a16="http://schemas.microsoft.com/office/drawing/2014/main" id="{7E5940D1-7D44-F002-B80B-1547B0BB318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DBE9E21-7697-D9F7-4B4C-A0A1BB7C8E9C}"/>
              </a:ext>
            </a:extLst>
          </p:cNvPr>
          <p:cNvSpPr/>
          <p:nvPr userDrawn="1"/>
        </p:nvSpPr>
        <p:spPr>
          <a:xfrm>
            <a:off x="87086" y="0"/>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group of yellow circles on a black background&#10;&#10;Description automatically generated">
            <a:extLst>
              <a:ext uri="{FF2B5EF4-FFF2-40B4-BE49-F238E27FC236}">
                <a16:creationId xmlns:a16="http://schemas.microsoft.com/office/drawing/2014/main" id="{00C307F2-82C7-4AE4-F7EA-9DBAC43E819A}"/>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defRPr sz="4400" b="0" i="0">
                <a:solidFill>
                  <a:schemeClr val="bg1"/>
                </a:solidFill>
                <a:latin typeface="Poppins Medium" pitchFamily="2" charset="77"/>
                <a:cs typeface="Poppins Medium" pitchFamily="2" charset="77"/>
              </a:defRPr>
            </a:lvl1pPr>
          </a:lstStyle>
          <a:p>
            <a:r>
              <a:rPr lang="en-GB"/>
              <a:t>Click to edit Master title style</a:t>
            </a:r>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bg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7" name="TextBox 6">
            <a:extLst>
              <a:ext uri="{FF2B5EF4-FFF2-40B4-BE49-F238E27FC236}">
                <a16:creationId xmlns:a16="http://schemas.microsoft.com/office/drawing/2014/main" id="{B8CABF5A-754E-8920-0F75-178EB04F4065}"/>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10" name="TextBox 9">
            <a:extLst>
              <a:ext uri="{FF2B5EF4-FFF2-40B4-BE49-F238E27FC236}">
                <a16:creationId xmlns:a16="http://schemas.microsoft.com/office/drawing/2014/main" id="{2C5861B5-CD8F-EB20-8FAA-52B2F6A42F4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871831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 slide">
    <p:bg>
      <p:bgPr>
        <a:solidFill>
          <a:schemeClr val="bg1"/>
        </a:solidFill>
        <a:effectLst/>
      </p:bgPr>
    </p:bg>
    <p:spTree>
      <p:nvGrpSpPr>
        <p:cNvPr id="1" name=""/>
        <p:cNvGrpSpPr/>
        <p:nvPr/>
      </p:nvGrpSpPr>
      <p:grpSpPr>
        <a:xfrm>
          <a:off x="0" y="0"/>
          <a:ext cx="0" cy="0"/>
          <a:chOff x="0" y="0"/>
          <a:chExt cx="0" cy="0"/>
        </a:xfrm>
      </p:grpSpPr>
      <p:pic>
        <p:nvPicPr>
          <p:cNvPr id="11" name="Picture 10" descr="A group of people sitting around a table looking at a computer&#10;&#10;Description automatically generated">
            <a:extLst>
              <a:ext uri="{FF2B5EF4-FFF2-40B4-BE49-F238E27FC236}">
                <a16:creationId xmlns:a16="http://schemas.microsoft.com/office/drawing/2014/main" id="{5C1AFF9B-026C-9129-DEA5-779635F510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defRPr sz="4400" b="0" i="0">
                <a:solidFill>
                  <a:schemeClr val="accent1"/>
                </a:solidFill>
                <a:latin typeface="Poppins Medium" pitchFamily="2" charset="77"/>
                <a:cs typeface="Poppins Medium" pitchFamily="2" charset="77"/>
              </a:defRPr>
            </a:lvl1pPr>
          </a:lstStyle>
          <a:p>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663146"/>
          </a:xfrm>
        </p:spPr>
        <p:txBody>
          <a:bodyPr>
            <a:normAutofit/>
          </a:bodyPr>
          <a:lstStyle>
            <a:lvl1pPr marL="0" indent="0" algn="l">
              <a:buNone/>
              <a:defRPr sz="2400" b="0" i="0">
                <a:solidFill>
                  <a:schemeClr val="bg1"/>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4" name="TextBox 13">
            <a:extLst>
              <a:ext uri="{FF2B5EF4-FFF2-40B4-BE49-F238E27FC236}">
                <a16:creationId xmlns:a16="http://schemas.microsoft.com/office/drawing/2014/main" id="{CF62EF2A-DA07-421C-5B25-7BA1CEB572D3}"/>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532655862"/>
      </p:ext>
    </p:extLst>
  </p:cSld>
  <p:clrMapOvr>
    <a:masterClrMapping/>
  </p:clrMapOvr>
  <p:extLst>
    <p:ext uri="{DCECCB84-F9BA-43D5-87BE-67443E8EF086}">
      <p15:sldGuideLst xmlns:p15="http://schemas.microsoft.com/office/powerpoint/2012/main">
        <p15:guide id="1" pos="19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rtiary Image Breaker Slide (Orange)">
    <p:spTree>
      <p:nvGrpSpPr>
        <p:cNvPr id="1" name=""/>
        <p:cNvGrpSpPr/>
        <p:nvPr/>
      </p:nvGrpSpPr>
      <p:grpSpPr>
        <a:xfrm>
          <a:off x="0" y="0"/>
          <a:ext cx="0" cy="0"/>
          <a:chOff x="0" y="0"/>
          <a:chExt cx="0" cy="0"/>
        </a:xfrm>
      </p:grpSpPr>
      <p:pic>
        <p:nvPicPr>
          <p:cNvPr id="11" name="Picture 10" descr="A group of yellow circles on a black background&#10;&#10;Description automatically generated" hidden="1">
            <a:extLst>
              <a:ext uri="{FF2B5EF4-FFF2-40B4-BE49-F238E27FC236}">
                <a16:creationId xmlns:a16="http://schemas.microsoft.com/office/drawing/2014/main" id="{00C307F2-82C7-4AE4-F7EA-9DBAC43E819A}"/>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defRPr sz="4400" b="0" i="0">
                <a:solidFill>
                  <a:schemeClr val="tx1"/>
                </a:solidFill>
                <a:latin typeface="Poppins Medium" pitchFamily="2" charset="77"/>
                <a:cs typeface="Poppins Medium" pitchFamily="2" charset="77"/>
              </a:defRPr>
            </a:lvl1pPr>
          </a:lstStyle>
          <a:p>
            <a:r>
              <a:rPr lang="en-GB"/>
              <a:t>Click to edit Master title style</a:t>
            </a:r>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buNone/>
              <a:defRPr sz="2400" b="0" i="0">
                <a:solidFill>
                  <a:schemeClr val="tx1"/>
                </a:solidFill>
                <a:latin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211536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Orange">
    <p:bg>
      <p:bgPr>
        <a:solidFill>
          <a:schemeClr val="accent4"/>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itchFamily="2" charset="77"/>
              </a:defRPr>
            </a:lvl1pPr>
          </a:lstStyle>
          <a:p>
            <a:endParaRPr lang="en-GB"/>
          </a:p>
        </p:txBody>
      </p:sp>
      <p:pic>
        <p:nvPicPr>
          <p:cNvPr id="2" name="Picture 1" descr="A black background with white dots&#10;&#10;Description automatically generated">
            <a:extLst>
              <a:ext uri="{FF2B5EF4-FFF2-40B4-BE49-F238E27FC236}">
                <a16:creationId xmlns:a16="http://schemas.microsoft.com/office/drawing/2014/main" id="{50800B55-4735-AD9F-0549-68B2C0540B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D86A7EF4-7D16-83B4-DDCB-016341778631}"/>
              </a:ext>
            </a:extLst>
          </p:cNvPr>
          <p:cNvSpPr>
            <a:spLocks noGrp="1"/>
          </p:cNvSpPr>
          <p:nvPr>
            <p:ph type="title"/>
          </p:nvPr>
        </p:nvSpPr>
        <p:spPr>
          <a:xfrm>
            <a:off x="637273" y="827711"/>
            <a:ext cx="5045070" cy="1325563"/>
          </a:xfrm>
        </p:spPr>
        <p:txBody>
          <a:bodyPr/>
          <a:lstStyle>
            <a:lvl1pPr>
              <a:defRPr b="0" i="0">
                <a:solidFill>
                  <a:schemeClr val="accent5"/>
                </a:solidFill>
                <a:latin typeface="Poppins Medium" pitchFamily="2" charset="77"/>
                <a:cs typeface="Poppins Medium" pitchFamily="2" charset="77"/>
              </a:defRPr>
            </a:lvl1pPr>
          </a:lstStyle>
          <a:p>
            <a:r>
              <a:rPr lang="en-GB"/>
              <a:t>Click to edit Master title style</a:t>
            </a:r>
          </a:p>
        </p:txBody>
      </p:sp>
      <p:sp>
        <p:nvSpPr>
          <p:cNvPr id="11" name="Text Placeholder 12">
            <a:extLst>
              <a:ext uri="{FF2B5EF4-FFF2-40B4-BE49-F238E27FC236}">
                <a16:creationId xmlns:a16="http://schemas.microsoft.com/office/drawing/2014/main" id="{9DC703E9-13B3-B7EB-69E3-5F8ADF1ECA56}"/>
              </a:ext>
            </a:extLst>
          </p:cNvPr>
          <p:cNvSpPr>
            <a:spLocks noGrp="1"/>
          </p:cNvSpPr>
          <p:nvPr>
            <p:ph type="body" sz="quarter" idx="13"/>
          </p:nvPr>
        </p:nvSpPr>
        <p:spPr>
          <a:xfrm>
            <a:off x="637273" y="2389357"/>
            <a:ext cx="5045070" cy="2410421"/>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3" name="TextBox 2">
            <a:extLst>
              <a:ext uri="{FF2B5EF4-FFF2-40B4-BE49-F238E27FC236}">
                <a16:creationId xmlns:a16="http://schemas.microsoft.com/office/drawing/2014/main" id="{F71C6992-F80A-F269-66D6-6535B74E506E}"/>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5" name="TextBox 4">
            <a:extLst>
              <a:ext uri="{FF2B5EF4-FFF2-40B4-BE49-F238E27FC236}">
                <a16:creationId xmlns:a16="http://schemas.microsoft.com/office/drawing/2014/main" id="{C934A9EB-9590-4CAF-23D2-74BF331BCF5E}"/>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6715021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 Orange">
    <p:spTree>
      <p:nvGrpSpPr>
        <p:cNvPr id="1" name=""/>
        <p:cNvGrpSpPr/>
        <p:nvPr/>
      </p:nvGrpSpPr>
      <p:grpSpPr>
        <a:xfrm>
          <a:off x="0" y="0"/>
          <a:ext cx="0" cy="0"/>
          <a:chOff x="0" y="0"/>
          <a:chExt cx="0" cy="0"/>
        </a:xfrm>
      </p:grpSpPr>
      <p:pic>
        <p:nvPicPr>
          <p:cNvPr id="4" name="Picture 3" descr="A yellow and orange circle&#10;&#10;Description automatically generated">
            <a:extLst>
              <a:ext uri="{FF2B5EF4-FFF2-40B4-BE49-F238E27FC236}">
                <a16:creationId xmlns:a16="http://schemas.microsoft.com/office/drawing/2014/main" id="{08760D1E-DF65-35B5-8609-7AA3EC598D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itchFamily="2" charset="77"/>
              </a:defRPr>
            </a:lvl1pPr>
          </a:lstStyle>
          <a:p>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148672" cy="1325563"/>
          </a:xfrm>
        </p:spPr>
        <p:txBody>
          <a:bodyPr/>
          <a:lstStyle>
            <a:lvl1pPr>
              <a:defRPr b="0" i="0">
                <a:solidFill>
                  <a:schemeClr val="bg1"/>
                </a:solidFill>
                <a:latin typeface="Poppins Medium" pitchFamily="2" charset="77"/>
                <a:cs typeface="Poppins Medium" pitchFamily="2" charset="77"/>
              </a:defRPr>
            </a:lvl1pPr>
          </a:lstStyle>
          <a:p>
            <a:r>
              <a:rPr lang="en-GB"/>
              <a:t>Click to edit Master title style</a:t>
            </a:r>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2" name="TextBox 1">
            <a:extLst>
              <a:ext uri="{FF2B5EF4-FFF2-40B4-BE49-F238E27FC236}">
                <a16:creationId xmlns:a16="http://schemas.microsoft.com/office/drawing/2014/main" id="{E37B0077-E4FB-DB68-32EB-70E5BFA02DD2}"/>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5" name="TextBox 4">
            <a:extLst>
              <a:ext uri="{FF2B5EF4-FFF2-40B4-BE49-F238E27FC236}">
                <a16:creationId xmlns:a16="http://schemas.microsoft.com/office/drawing/2014/main" id="{847147E8-B984-E512-52AF-BE49CE4AD4AA}"/>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2322686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p:spTree>
      <p:nvGrpSpPr>
        <p:cNvPr id="1" name=""/>
        <p:cNvGrpSpPr/>
        <p:nvPr/>
      </p:nvGrpSpPr>
      <p:grpSpPr>
        <a:xfrm>
          <a:off x="0" y="0"/>
          <a:ext cx="0" cy="0"/>
          <a:chOff x="0" y="0"/>
          <a:chExt cx="0" cy="0"/>
        </a:xfrm>
      </p:grpSpPr>
      <p:pic>
        <p:nvPicPr>
          <p:cNvPr id="4" name="Picture 3" descr="A field with wind turbines in the background&#10;&#10;Description automatically generated">
            <a:extLst>
              <a:ext uri="{FF2B5EF4-FFF2-40B4-BE49-F238E27FC236}">
                <a16:creationId xmlns:a16="http://schemas.microsoft.com/office/drawing/2014/main" id="{91B95623-DB60-0FE1-2973-59391D1187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1999" cy="6857999"/>
          </a:xfrm>
          <a:prstGeom prst="rect">
            <a:avLst/>
          </a:prstGeom>
        </p:spPr>
      </p:pic>
      <p:pic>
        <p:nvPicPr>
          <p:cNvPr id="9" name="Picture 8" descr="A screenshot of a video game&#10;&#10;Description automatically generated">
            <a:extLst>
              <a:ext uri="{FF2B5EF4-FFF2-40B4-BE49-F238E27FC236}">
                <a16:creationId xmlns:a16="http://schemas.microsoft.com/office/drawing/2014/main" id="{A15E0C7C-613F-78A1-1DEC-00D6D4942C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pic>
        <p:nvPicPr>
          <p:cNvPr id="10" name="Picture 9" descr="A black background with white dots&#10;&#10;Description automatically generated">
            <a:extLst>
              <a:ext uri="{FF2B5EF4-FFF2-40B4-BE49-F238E27FC236}">
                <a16:creationId xmlns:a16="http://schemas.microsoft.com/office/drawing/2014/main" id="{44D1BF2D-F7AD-63E3-71D8-BDE9BF2F93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11" name="Title 1">
            <a:extLst>
              <a:ext uri="{FF2B5EF4-FFF2-40B4-BE49-F238E27FC236}">
                <a16:creationId xmlns:a16="http://schemas.microsoft.com/office/drawing/2014/main" id="{05A63E56-9227-9978-ADC2-9223E6C51ABD}"/>
              </a:ext>
            </a:extLst>
          </p:cNvPr>
          <p:cNvSpPr>
            <a:spLocks noGrp="1"/>
          </p:cNvSpPr>
          <p:nvPr>
            <p:ph type="title"/>
          </p:nvPr>
        </p:nvSpPr>
        <p:spPr>
          <a:xfrm>
            <a:off x="637273" y="365125"/>
            <a:ext cx="8307435" cy="1325563"/>
          </a:xfrm>
        </p:spPr>
        <p:txBody>
          <a:bodyPr/>
          <a:lstStyle>
            <a:lvl1pPr>
              <a:defRPr b="0" i="0">
                <a:solidFill>
                  <a:schemeClr val="accent1"/>
                </a:solidFill>
                <a:latin typeface="Poppins Medium" pitchFamily="2" charset="77"/>
                <a:cs typeface="Poppins Medium" pitchFamily="2" charset="77"/>
              </a:defRPr>
            </a:lvl1pPr>
          </a:lstStyle>
          <a:p>
            <a:endParaRPr lang="en-GB"/>
          </a:p>
        </p:txBody>
      </p:sp>
      <p:sp>
        <p:nvSpPr>
          <p:cNvPr id="12" name="Content Placeholder 2">
            <a:extLst>
              <a:ext uri="{FF2B5EF4-FFF2-40B4-BE49-F238E27FC236}">
                <a16:creationId xmlns:a16="http://schemas.microsoft.com/office/drawing/2014/main" id="{C349BD22-11FD-5019-2AE1-EEBDE251B20D}"/>
              </a:ext>
            </a:extLst>
          </p:cNvPr>
          <p:cNvSpPr>
            <a:spLocks noGrp="1"/>
          </p:cNvSpPr>
          <p:nvPr>
            <p:ph idx="1"/>
          </p:nvPr>
        </p:nvSpPr>
        <p:spPr>
          <a:xfrm>
            <a:off x="637273" y="3200878"/>
            <a:ext cx="4122296" cy="2734702"/>
          </a:xfrm>
        </p:spPr>
        <p:txBody>
          <a:bodyPr/>
          <a:lstStyle>
            <a:lvl1pPr marL="514350" indent="-514350">
              <a:buClr>
                <a:schemeClr val="accent1"/>
              </a:buClr>
              <a:buFont typeface="+mj-lt"/>
              <a:buAutoNum type="arabicPeriod"/>
              <a:defRPr sz="2000" b="0" i="0">
                <a:solidFill>
                  <a:schemeClr val="bg1"/>
                </a:solidFill>
                <a:latin typeface="Poppins" pitchFamily="2" charset="77"/>
              </a:defRPr>
            </a:lvl1pPr>
            <a:lvl2pPr marL="914400" indent="-457200">
              <a:buClr>
                <a:schemeClr val="accent1"/>
              </a:buClr>
              <a:buFont typeface="+mj-lt"/>
              <a:buAutoNum type="arabicPeriod"/>
              <a:defRPr sz="1400" b="0" i="0">
                <a:solidFill>
                  <a:schemeClr val="bg1"/>
                </a:solidFill>
                <a:latin typeface="Poppins" pitchFamily="2" charset="77"/>
              </a:defRPr>
            </a:lvl2pPr>
            <a:lvl3pPr marL="1371600" indent="-457200">
              <a:buClr>
                <a:schemeClr val="accent1"/>
              </a:buClr>
              <a:buFont typeface="+mj-lt"/>
              <a:buAutoNum type="arabicPeriod"/>
              <a:defRPr sz="1400" b="0" i="0">
                <a:solidFill>
                  <a:schemeClr val="bg1"/>
                </a:solidFill>
                <a:latin typeface="Poppins" pitchFamily="2" charset="77"/>
              </a:defRPr>
            </a:lvl3pPr>
            <a:lvl4pPr marL="1714500" indent="-342900">
              <a:buClr>
                <a:schemeClr val="accent1"/>
              </a:buClr>
              <a:buFont typeface="+mj-lt"/>
              <a:buAutoNum type="arabicPeriod"/>
              <a:defRPr sz="1400" b="0" i="0">
                <a:solidFill>
                  <a:schemeClr val="bg1"/>
                </a:solidFill>
                <a:latin typeface="Poppins" pitchFamily="2" charset="77"/>
              </a:defRPr>
            </a:lvl4pPr>
            <a:lvl5pPr marL="2171700" indent="-342900">
              <a:buClr>
                <a:schemeClr val="accent1"/>
              </a:buClr>
              <a:buFont typeface="+mj-lt"/>
              <a:buAutoNum type="arabicPeriod"/>
              <a:defRPr sz="1400" b="0" i="0">
                <a:solidFill>
                  <a:schemeClr val="bg1"/>
                </a:solidFill>
                <a:latin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extBox 1">
            <a:extLst>
              <a:ext uri="{FF2B5EF4-FFF2-40B4-BE49-F238E27FC236}">
                <a16:creationId xmlns:a16="http://schemas.microsoft.com/office/drawing/2014/main" id="{597C07A8-1BF4-5583-A597-1F97B315BCF8}"/>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latin typeface="Poppins" pitchFamily="2" charset="77"/>
                <a:cs typeface="Poppins" pitchFamily="2" charset="77"/>
              </a:rPr>
              <a:t>‹#›</a:t>
            </a:fld>
            <a:endParaRPr lang="en-GB" sz="2000" noProof="0">
              <a:solidFill>
                <a:schemeClr val="bg1"/>
              </a:solidFill>
              <a:latin typeface="Poppins" pitchFamily="2" charset="77"/>
              <a:cs typeface="Poppins" pitchFamily="2" charset="77"/>
            </a:endParaRPr>
          </a:p>
        </p:txBody>
      </p:sp>
      <p:sp>
        <p:nvSpPr>
          <p:cNvPr id="5" name="TextBox 4">
            <a:extLst>
              <a:ext uri="{FF2B5EF4-FFF2-40B4-BE49-F238E27FC236}">
                <a16:creationId xmlns:a16="http://schemas.microsoft.com/office/drawing/2014/main" id="{31ECEC26-1630-4E64-F2CE-15AC8D9DE404}"/>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Poppins" pitchFamily="2" charset="77"/>
              </a:rPr>
              <a:t>Public</a:t>
            </a:r>
          </a:p>
        </p:txBody>
      </p:sp>
    </p:spTree>
    <p:extLst>
      <p:ext uri="{BB962C8B-B14F-4D97-AF65-F5344CB8AC3E}">
        <p14:creationId xmlns:p14="http://schemas.microsoft.com/office/powerpoint/2010/main" val="33453982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pic>
        <p:nvPicPr>
          <p:cNvPr id="8" name="Picture 7" descr="A purple and black background&#10;&#10;Description automatically generated">
            <a:extLst>
              <a:ext uri="{FF2B5EF4-FFF2-40B4-BE49-F238E27FC236}">
                <a16:creationId xmlns:a16="http://schemas.microsoft.com/office/drawing/2014/main" id="{BD733B61-FDE5-43FD-02B9-15749A7E23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495"/>
            <a:ext cx="12207103" cy="6866495"/>
          </a:xfrm>
          <a:prstGeom prst="rect">
            <a:avLst/>
          </a:prstGeom>
        </p:spPr>
      </p:pic>
      <p:sp>
        <p:nvSpPr>
          <p:cNvPr id="2" name="Title 1">
            <a:extLst>
              <a:ext uri="{FF2B5EF4-FFF2-40B4-BE49-F238E27FC236}">
                <a16:creationId xmlns:a16="http://schemas.microsoft.com/office/drawing/2014/main" id="{E369532E-6917-836E-1185-E305911BAE82}"/>
              </a:ext>
            </a:extLst>
          </p:cNvPr>
          <p:cNvSpPr>
            <a:spLocks noGrp="1"/>
          </p:cNvSpPr>
          <p:nvPr>
            <p:ph type="title"/>
          </p:nvPr>
        </p:nvSpPr>
        <p:spPr>
          <a:xfrm>
            <a:off x="637273" y="365125"/>
            <a:ext cx="10515600" cy="1325563"/>
          </a:xfrm>
        </p:spPr>
        <p:txBody>
          <a:bodyPr/>
          <a:lstStyle>
            <a:lvl1pPr>
              <a:defRPr b="0" i="0">
                <a:solidFill>
                  <a:schemeClr val="accent1"/>
                </a:solidFill>
                <a:latin typeface="Poppins Medium" pitchFamily="2" charset="77"/>
                <a:cs typeface="Poppins Medium" pitchFamily="2" charset="77"/>
              </a:defRPr>
            </a:lvl1pPr>
          </a:lstStyle>
          <a:p>
            <a:r>
              <a:rPr lang="en-GB"/>
              <a:t>Click to edit Master title style</a:t>
            </a:r>
          </a:p>
        </p:txBody>
      </p:sp>
      <p:sp>
        <p:nvSpPr>
          <p:cNvPr id="3" name="Content Placeholder 2">
            <a:extLst>
              <a:ext uri="{FF2B5EF4-FFF2-40B4-BE49-F238E27FC236}">
                <a16:creationId xmlns:a16="http://schemas.microsoft.com/office/drawing/2014/main" id="{C2DFC869-04DE-7711-205B-68333ECEB111}"/>
              </a:ext>
            </a:extLst>
          </p:cNvPr>
          <p:cNvSpPr>
            <a:spLocks noGrp="1"/>
          </p:cNvSpPr>
          <p:nvPr>
            <p:ph idx="1"/>
          </p:nvPr>
        </p:nvSpPr>
        <p:spPr>
          <a:xfrm>
            <a:off x="637273" y="1825625"/>
            <a:ext cx="10515600" cy="4351338"/>
          </a:xfrm>
        </p:spPr>
        <p:txBody>
          <a:bodyPr/>
          <a:lstStyle>
            <a:lvl1pPr marL="514350" indent="-514350">
              <a:buFont typeface="+mj-lt"/>
              <a:buAutoNum type="arabicPeriod"/>
              <a:defRPr b="0" i="0">
                <a:latin typeface="Poppins" pitchFamily="2" charset="77"/>
              </a:defRPr>
            </a:lvl1pPr>
            <a:lvl2pPr marL="914400" indent="-457200">
              <a:buFont typeface="+mj-lt"/>
              <a:buAutoNum type="arabicPeriod"/>
              <a:defRPr b="0" i="0">
                <a:latin typeface="Poppins" pitchFamily="2" charset="77"/>
              </a:defRPr>
            </a:lvl2pPr>
            <a:lvl3pPr marL="1371600" indent="-457200">
              <a:buFont typeface="+mj-lt"/>
              <a:buAutoNum type="arabicPeriod"/>
              <a:defRPr b="0" i="0">
                <a:latin typeface="Poppins" pitchFamily="2" charset="77"/>
              </a:defRPr>
            </a:lvl3pPr>
            <a:lvl4pPr marL="1714500" indent="-342900">
              <a:buFont typeface="+mj-lt"/>
              <a:buAutoNum type="arabicPeriod"/>
              <a:defRPr b="0" i="0">
                <a:latin typeface="Poppins" pitchFamily="2" charset="77"/>
              </a:defRPr>
            </a:lvl4pPr>
            <a:lvl5pPr marL="2171700" indent="-342900">
              <a:buFont typeface="+mj-lt"/>
              <a:buAutoNum type="arabicPeriod"/>
              <a:defRPr b="0" i="0">
                <a:latin typeface="Poppins"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8879101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x2">
    <p:spTree>
      <p:nvGrpSpPr>
        <p:cNvPr id="1" name=""/>
        <p:cNvGrpSpPr/>
        <p:nvPr/>
      </p:nvGrpSpPr>
      <p:grpSpPr>
        <a:xfrm>
          <a:off x="0" y="0"/>
          <a:ext cx="0" cy="0"/>
          <a:chOff x="0" y="0"/>
          <a:chExt cx="0" cy="0"/>
        </a:xfrm>
      </p:grpSpPr>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365125"/>
            <a:ext cx="10515600" cy="1325563"/>
          </a:xfrm>
        </p:spPr>
        <p:txBody>
          <a:bodyPr/>
          <a:lstStyle>
            <a:lvl1pPr>
              <a:defRPr b="0" i="0">
                <a:solidFill>
                  <a:schemeClr val="accent1"/>
                </a:solidFill>
                <a:latin typeface="Poppins Medium" pitchFamily="2" charset="77"/>
                <a:cs typeface="Poppins Medium" pitchFamily="2" charset="77"/>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1926771"/>
            <a:ext cx="4462848" cy="4153354"/>
          </a:xfrm>
        </p:spPr>
        <p:txBody>
          <a:bodyPr>
            <a:normAutofit/>
          </a:bodyPr>
          <a:lstStyle>
            <a:lvl1pPr marL="0" indent="0">
              <a:buNone/>
              <a:defRPr sz="1800" b="0" i="0">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5449088" y="1926771"/>
            <a:ext cx="4462848" cy="4153354"/>
          </a:xfrm>
        </p:spPr>
        <p:txBody>
          <a:bodyPr>
            <a:normAutofit/>
          </a:bodyPr>
          <a:lstStyle>
            <a:lvl1pPr marL="0" indent="0">
              <a:buNone/>
              <a:defRPr sz="1800" b="0" i="0">
                <a:latin typeface="Poppins" pitchFamily="2" charset="77"/>
              </a:defRPr>
            </a:lvl1pPr>
          </a:lstStyle>
          <a:p>
            <a:pPr lvl="0"/>
            <a:r>
              <a:rPr lang="en-GB"/>
              <a:t>Click to edit Master text styles</a:t>
            </a:r>
          </a:p>
        </p:txBody>
      </p:sp>
    </p:spTree>
    <p:extLst>
      <p:ext uri="{BB962C8B-B14F-4D97-AF65-F5344CB8AC3E}">
        <p14:creationId xmlns:p14="http://schemas.microsoft.com/office/powerpoint/2010/main" val="5189142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layout 1">
    <p:spTree>
      <p:nvGrpSpPr>
        <p:cNvPr id="1" name=""/>
        <p:cNvGrpSpPr/>
        <p:nvPr/>
      </p:nvGrpSpPr>
      <p:grpSpPr>
        <a:xfrm>
          <a:off x="0" y="0"/>
          <a:ext cx="0" cy="0"/>
          <a:chOff x="0" y="0"/>
          <a:chExt cx="0" cy="0"/>
        </a:xfrm>
      </p:grpSpPr>
      <p:pic>
        <p:nvPicPr>
          <p:cNvPr id="3" name="Picture 2" descr="A purple flower on a black background&#10;&#10;Description automatically generated">
            <a:extLst>
              <a:ext uri="{FF2B5EF4-FFF2-40B4-BE49-F238E27FC236}">
                <a16:creationId xmlns:a16="http://schemas.microsoft.com/office/drawing/2014/main" id="{624B9880-4FA8-5D6B-4930-EB7C51734E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4941561" cy="3055537"/>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0" i="0">
                <a:solidFill>
                  <a:schemeClr val="accent1"/>
                </a:solidFill>
                <a:latin typeface="Poppins Medium" pitchFamily="2" charset="77"/>
                <a:cs typeface="Poppins Medium" pitchFamily="2" charset="77"/>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buNone/>
              <a:defRPr sz="1800" b="0" i="0">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5" name="Text Placeholder 12">
            <a:extLst>
              <a:ext uri="{FF2B5EF4-FFF2-40B4-BE49-F238E27FC236}">
                <a16:creationId xmlns:a16="http://schemas.microsoft.com/office/drawing/2014/main" id="{A80908B0-75DE-A115-6336-EF8AAE3C5F4A}"/>
              </a:ext>
            </a:extLst>
          </p:cNvPr>
          <p:cNvSpPr>
            <a:spLocks noGrp="1"/>
          </p:cNvSpPr>
          <p:nvPr>
            <p:ph type="body" sz="quarter" idx="14"/>
          </p:nvPr>
        </p:nvSpPr>
        <p:spPr>
          <a:xfrm>
            <a:off x="6220807" y="1926771"/>
            <a:ext cx="2401614" cy="2818650"/>
          </a:xfrm>
        </p:spPr>
        <p:txBody>
          <a:bodyPr>
            <a:normAutofit/>
          </a:bodyPr>
          <a:lstStyle>
            <a:lvl1pPr marL="0" indent="0">
              <a:buNone/>
              <a:defRPr sz="1800" b="0" i="0">
                <a:latin typeface="Poppins" pitchFamily="2" charset="77"/>
              </a:defRPr>
            </a:lvl1pPr>
          </a:lstStyle>
          <a:p>
            <a:pPr lvl="0"/>
            <a:r>
              <a:rPr lang="en-GB"/>
              <a:t>Click to edit Master text styles</a:t>
            </a:r>
          </a:p>
        </p:txBody>
      </p:sp>
      <p:sp>
        <p:nvSpPr>
          <p:cNvPr id="6" name="Text Placeholder 12">
            <a:extLst>
              <a:ext uri="{FF2B5EF4-FFF2-40B4-BE49-F238E27FC236}">
                <a16:creationId xmlns:a16="http://schemas.microsoft.com/office/drawing/2014/main" id="{544403BA-BDEC-33C9-D380-0A99E3D527D8}"/>
              </a:ext>
            </a:extLst>
          </p:cNvPr>
          <p:cNvSpPr>
            <a:spLocks noGrp="1"/>
          </p:cNvSpPr>
          <p:nvPr>
            <p:ph type="body" sz="quarter" idx="15"/>
          </p:nvPr>
        </p:nvSpPr>
        <p:spPr>
          <a:xfrm>
            <a:off x="9040209" y="1926771"/>
            <a:ext cx="2401614" cy="2818650"/>
          </a:xfrm>
        </p:spPr>
        <p:txBody>
          <a:bodyPr>
            <a:normAutofit/>
          </a:bodyPr>
          <a:lstStyle>
            <a:lvl1pPr marL="0" indent="0">
              <a:buNone/>
              <a:defRPr sz="1800" b="0" i="0">
                <a:latin typeface="Poppins" pitchFamily="2" charset="77"/>
              </a:defRPr>
            </a:lvl1pPr>
          </a:lstStyle>
          <a:p>
            <a:pPr lvl="0"/>
            <a:r>
              <a:rPr lang="en-GB"/>
              <a:t>Click to edit Master text styles</a:t>
            </a:r>
          </a:p>
        </p:txBody>
      </p:sp>
      <p:sp>
        <p:nvSpPr>
          <p:cNvPr id="7" name="TextBox 6">
            <a:extLst>
              <a:ext uri="{FF2B5EF4-FFF2-40B4-BE49-F238E27FC236}">
                <a16:creationId xmlns:a16="http://schemas.microsoft.com/office/drawing/2014/main" id="{19E009D3-6AC2-A43C-54C7-5572F42CB24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3430411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layout 2">
    <p:spTree>
      <p:nvGrpSpPr>
        <p:cNvPr id="1" name=""/>
        <p:cNvGrpSpPr/>
        <p:nvPr/>
      </p:nvGrpSpPr>
      <p:grpSpPr>
        <a:xfrm>
          <a:off x="0" y="0"/>
          <a:ext cx="0" cy="0"/>
          <a:chOff x="0" y="0"/>
          <a:chExt cx="0" cy="0"/>
        </a:xfrm>
      </p:grpSpPr>
      <p:pic>
        <p:nvPicPr>
          <p:cNvPr id="5" name="Picture 4" descr="A purple and black background&#10;&#10;Description automatically generated">
            <a:extLst>
              <a:ext uri="{FF2B5EF4-FFF2-40B4-BE49-F238E27FC236}">
                <a16:creationId xmlns:a16="http://schemas.microsoft.com/office/drawing/2014/main" id="{FA872D7E-483A-F12C-54BD-9C3DEF2A57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2422566"/>
            <a:ext cx="6096001" cy="4439265"/>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0" i="0">
                <a:solidFill>
                  <a:schemeClr val="accent1"/>
                </a:solidFill>
                <a:latin typeface="Poppins Medium" pitchFamily="2" charset="77"/>
                <a:cs typeface="Poppins Medium" pitchFamily="2" charset="77"/>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6220807" y="1926771"/>
            <a:ext cx="2401614" cy="2818650"/>
          </a:xfrm>
        </p:spPr>
        <p:txBody>
          <a:bodyPr>
            <a:normAutofit/>
          </a:bodyPr>
          <a:lstStyle>
            <a:lvl1pPr marL="0" indent="0">
              <a:buNone/>
              <a:defRPr sz="1800" b="0" i="0">
                <a:latin typeface="Poppins" pitchFamily="2" charset="77"/>
              </a:defRPr>
            </a:lvl1pPr>
          </a:lstStyle>
          <a:p>
            <a:pPr lvl="0"/>
            <a:r>
              <a:rPr lang="en-GB"/>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9040209" y="1926771"/>
            <a:ext cx="2401614" cy="2818650"/>
          </a:xfrm>
        </p:spPr>
        <p:txBody>
          <a:bodyPr>
            <a:normAutofit/>
          </a:bodyPr>
          <a:lstStyle>
            <a:lvl1pPr marL="0" indent="0">
              <a:buNone/>
              <a:defRPr sz="1800" b="0" i="0">
                <a:latin typeface="Poppins" pitchFamily="2" charset="77"/>
              </a:defRPr>
            </a:lvl1pPr>
          </a:lstStyle>
          <a:p>
            <a:pPr lvl="0"/>
            <a:r>
              <a:rPr lang="en-GB"/>
              <a:t>Click to edit Master text styles</a:t>
            </a:r>
          </a:p>
        </p:txBody>
      </p:sp>
      <p:sp>
        <p:nvSpPr>
          <p:cNvPr id="2" name="TextBox 1">
            <a:extLst>
              <a:ext uri="{FF2B5EF4-FFF2-40B4-BE49-F238E27FC236}">
                <a16:creationId xmlns:a16="http://schemas.microsoft.com/office/drawing/2014/main" id="{1BB28D82-A3B0-1B3C-D021-6E2F641AB46E}"/>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Tree>
    <p:extLst>
      <p:ext uri="{BB962C8B-B14F-4D97-AF65-F5344CB8AC3E}">
        <p14:creationId xmlns:p14="http://schemas.microsoft.com/office/powerpoint/2010/main" val="29358292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layou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750103-FF4D-6647-58A5-FC31ECFD368F}"/>
              </a:ext>
            </a:extLst>
          </p:cNvPr>
          <p:cNvSpPr/>
          <p:nvPr userDrawn="1"/>
        </p:nvSpPr>
        <p:spPr>
          <a:xfrm>
            <a:off x="0" y="0"/>
            <a:ext cx="425115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BD9546A-ACA3-E84E-1693-0DA11D64DE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defRPr sz="3000" b="0" i="0">
                <a:solidFill>
                  <a:schemeClr val="accent1"/>
                </a:solidFill>
                <a:latin typeface="Poppins Medium" pitchFamily="2" charset="77"/>
                <a:cs typeface="Poppins Medium" pitchFamily="2" charset="77"/>
              </a:defRPr>
            </a:lvl1pPr>
          </a:lstStyle>
          <a:p>
            <a:r>
              <a:rPr lang="en-GB"/>
              <a:t>Click to edit Master title style</a:t>
            </a:r>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4" y="2389514"/>
            <a:ext cx="3015194" cy="1131740"/>
          </a:xfrm>
        </p:spPr>
        <p:txBody>
          <a:bodyPr>
            <a:normAutofit/>
          </a:bodyPr>
          <a:lstStyle>
            <a:lvl1pPr marL="0" indent="0">
              <a:buNone/>
              <a:defRPr sz="1800" b="0" i="0">
                <a:solidFill>
                  <a:schemeClr val="bg1"/>
                </a:solidFill>
                <a:latin typeface="Poppi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4895193" y="1721819"/>
            <a:ext cx="2832536" cy="2818650"/>
          </a:xfrm>
        </p:spPr>
        <p:txBody>
          <a:bodyPr>
            <a:normAutofit/>
          </a:bodyPr>
          <a:lstStyle>
            <a:lvl1pPr marL="0" indent="0">
              <a:buNone/>
              <a:defRPr sz="1800" b="0" i="0">
                <a:latin typeface="Poppins" pitchFamily="2" charset="77"/>
              </a:defRPr>
            </a:lvl1pPr>
          </a:lstStyle>
          <a:p>
            <a:pPr lvl="0"/>
            <a:r>
              <a:rPr lang="en-GB"/>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8360079" y="1721819"/>
            <a:ext cx="2832536" cy="2818650"/>
          </a:xfrm>
        </p:spPr>
        <p:txBody>
          <a:bodyPr>
            <a:normAutofit/>
          </a:bodyPr>
          <a:lstStyle>
            <a:lvl1pPr marL="0" indent="0">
              <a:buNone/>
              <a:defRPr sz="1800" b="0" i="0">
                <a:latin typeface="Poppins" pitchFamily="2" charset="77"/>
              </a:defRPr>
            </a:lvl1pPr>
          </a:lstStyle>
          <a:p>
            <a:pPr lvl="0"/>
            <a:r>
              <a:rPr lang="en-GB"/>
              <a:t>Click to edit Master text styles</a:t>
            </a:r>
          </a:p>
        </p:txBody>
      </p:sp>
      <p:sp>
        <p:nvSpPr>
          <p:cNvPr id="5" name="TextBox 4">
            <a:extLst>
              <a:ext uri="{FF2B5EF4-FFF2-40B4-BE49-F238E27FC236}">
                <a16:creationId xmlns:a16="http://schemas.microsoft.com/office/drawing/2014/main" id="{1DC0D688-373E-EFA1-4A88-C13714EA7D47}"/>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
        <p:nvSpPr>
          <p:cNvPr id="10" name="TextBox 9">
            <a:extLst>
              <a:ext uri="{FF2B5EF4-FFF2-40B4-BE49-F238E27FC236}">
                <a16:creationId xmlns:a16="http://schemas.microsoft.com/office/drawing/2014/main" id="{5C17D236-609B-B324-173A-EB4BE4303570}"/>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itchFamily="2" charset="77"/>
              </a:rPr>
              <a:t>Public</a:t>
            </a:r>
          </a:p>
        </p:txBody>
      </p:sp>
    </p:spTree>
    <p:extLst>
      <p:ext uri="{BB962C8B-B14F-4D97-AF65-F5344CB8AC3E}">
        <p14:creationId xmlns:p14="http://schemas.microsoft.com/office/powerpoint/2010/main" val="39407430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48FF2E-BD35-BB4A-CC38-C131393D7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041784F-2B95-B961-C761-D3A678AE8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Box 6">
            <a:extLst>
              <a:ext uri="{FF2B5EF4-FFF2-40B4-BE49-F238E27FC236}">
                <a16:creationId xmlns:a16="http://schemas.microsoft.com/office/drawing/2014/main" id="{B863419D-0416-D0A5-806B-BE51A335AB2E}"/>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tx2"/>
                </a:solidFill>
                <a:latin typeface="Poppins" pitchFamily="2" charset="77"/>
                <a:cs typeface="Poppins" pitchFamily="2" charset="77"/>
              </a:rPr>
              <a:t>‹#›</a:t>
            </a:fld>
            <a:endParaRPr lang="en-GB" sz="2000" noProof="0">
              <a:solidFill>
                <a:schemeClr val="tx2"/>
              </a:solidFill>
              <a:latin typeface="Poppins" pitchFamily="2" charset="77"/>
              <a:cs typeface="Poppins" pitchFamily="2" charset="77"/>
            </a:endParaRPr>
          </a:p>
        </p:txBody>
      </p:sp>
      <p:sp>
        <p:nvSpPr>
          <p:cNvPr id="8" name="TextBox 7">
            <a:extLst>
              <a:ext uri="{FF2B5EF4-FFF2-40B4-BE49-F238E27FC236}">
                <a16:creationId xmlns:a16="http://schemas.microsoft.com/office/drawing/2014/main" id="{42188D62-5123-B5CB-FA0B-6F227B6303A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rgbClr val="3F0730"/>
                </a:solidFill>
                <a:latin typeface="Poppins" pitchFamily="2" charset="77"/>
              </a:rPr>
              <a:t>Public</a:t>
            </a:r>
          </a:p>
        </p:txBody>
      </p:sp>
    </p:spTree>
    <p:extLst>
      <p:ext uri="{BB962C8B-B14F-4D97-AF65-F5344CB8AC3E}">
        <p14:creationId xmlns:p14="http://schemas.microsoft.com/office/powerpoint/2010/main" val="3691040093"/>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84" r:id="rId3"/>
    <p:sldLayoutId id="2147483676" r:id="rId4"/>
    <p:sldLayoutId id="2147483650" r:id="rId5"/>
    <p:sldLayoutId id="2147483651" r:id="rId6"/>
    <p:sldLayoutId id="2147483678" r:id="rId7"/>
    <p:sldLayoutId id="2147483679" r:id="rId8"/>
    <p:sldLayoutId id="2147483680" r:id="rId9"/>
    <p:sldLayoutId id="2147483652" r:id="rId10"/>
    <p:sldLayoutId id="2147483653" r:id="rId11"/>
    <p:sldLayoutId id="2147483654" r:id="rId12"/>
    <p:sldLayoutId id="2147483666" r:id="rId13"/>
    <p:sldLayoutId id="2147483673" r:id="rId14"/>
    <p:sldLayoutId id="2147483681" r:id="rId15"/>
    <p:sldLayoutId id="2147483655" r:id="rId16"/>
    <p:sldLayoutId id="2147483677" r:id="rId17"/>
    <p:sldLayoutId id="2147483656" r:id="rId18"/>
    <p:sldLayoutId id="2147483667" r:id="rId19"/>
    <p:sldLayoutId id="2147483672" r:id="rId20"/>
    <p:sldLayoutId id="2147483660" r:id="rId21"/>
    <p:sldLayoutId id="2147483663" r:id="rId22"/>
    <p:sldLayoutId id="2147483668" r:id="rId23"/>
    <p:sldLayoutId id="2147483671" r:id="rId24"/>
    <p:sldLayoutId id="2147483682" r:id="rId25"/>
    <p:sldLayoutId id="2147483661" r:id="rId26"/>
    <p:sldLayoutId id="2147483664" r:id="rId27"/>
    <p:sldLayoutId id="2147483669" r:id="rId28"/>
    <p:sldLayoutId id="2147483670" r:id="rId29"/>
    <p:sldLayoutId id="2147483683" r:id="rId30"/>
    <p:sldLayoutId id="2147483662" r:id="rId31"/>
    <p:sldLayoutId id="2147483665" r:id="rId32"/>
  </p:sldLayoutIdLst>
  <p:txStyles>
    <p:titleStyle>
      <a:lvl1pPr algn="l" defTabSz="914400" rtl="0" eaLnBrk="1" latinLnBrk="0" hangingPunct="1">
        <a:lnSpc>
          <a:spcPct val="90000"/>
        </a:lnSpc>
        <a:spcBef>
          <a:spcPct val="0"/>
        </a:spcBef>
        <a:buNone/>
        <a:defRPr sz="4400" b="0" i="0" kern="1200">
          <a:solidFill>
            <a:schemeClr val="tx1"/>
          </a:solidFill>
          <a:latin typeface="Poppins Medium" pitchFamily="2" charset="77"/>
          <a:ea typeface="+mj-ea"/>
          <a:cs typeface="Poppins Medium"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oppi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oppi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oppi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oppi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mailto:TRScotland@neso.energy" TargetMode="External"/><Relationship Id="rId2" Type="http://schemas.openxmlformats.org/officeDocument/2006/relationships/hyperlink" Target="mailto:tranreq@neso.energy"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www.neso.energy/document/357676/download" TargetMode="External"/><Relationship Id="rId2" Type="http://schemas.openxmlformats.org/officeDocument/2006/relationships/hyperlink" Target="https://www.neso.energy/industry-information/network-access-planning/enams" TargetMode="External"/><Relationship Id="rId1" Type="http://schemas.openxmlformats.org/officeDocument/2006/relationships/slideLayout" Target="../slideLayouts/slideLayout10.xml"/><Relationship Id="rId5" Type="http://schemas.openxmlformats.org/officeDocument/2006/relationships/hyperlink" Target="mailto:TRScotland@neso.energy" TargetMode="External"/><Relationship Id="rId4" Type="http://schemas.openxmlformats.org/officeDocument/2006/relationships/hyperlink" Target="mailto:tranreq@neso.energy"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mailto:tranreq@neso.energy" TargetMode="External"/><Relationship Id="rId3" Type="http://schemas.openxmlformats.org/officeDocument/2006/relationships/hyperlink" Target="https://www.neso.energy/document/355101/download" TargetMode="External"/><Relationship Id="rId7" Type="http://schemas.openxmlformats.org/officeDocument/2006/relationships/hyperlink" Target="mailto:ctr1.ccta@neso.energy" TargetMode="External"/><Relationship Id="rId2" Type="http://schemas.microsoft.com/office/2018/10/relationships/comments" Target="../comments/modernComment_122_924697C1.xml"/><Relationship Id="rId1" Type="http://schemas.openxmlformats.org/officeDocument/2006/relationships/slideLayout" Target="../slideLayouts/slideLayout10.xml"/><Relationship Id="rId6" Type="http://schemas.openxmlformats.org/officeDocument/2006/relationships/hyperlink" Target="https://www.neso.energy/document/355116/download" TargetMode="External"/><Relationship Id="rId5" Type="http://schemas.openxmlformats.org/officeDocument/2006/relationships/hyperlink" Target="https://www.neso.energy/document/355111/download" TargetMode="External"/><Relationship Id="rId4" Type="http://schemas.openxmlformats.org/officeDocument/2006/relationships/hyperlink" Target="https://www.neso.energy/document/355106/download" TargetMode="External"/><Relationship Id="rId9" Type="http://schemas.openxmlformats.org/officeDocument/2006/relationships/hyperlink" Target="mailto:TRScotland@neso.energ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BF7A4B0-0E78-35D7-2FFA-76CE6ECAC506}"/>
              </a:ext>
            </a:extLst>
          </p:cNvPr>
          <p:cNvSpPr>
            <a:spLocks noGrp="1"/>
          </p:cNvSpPr>
          <p:nvPr>
            <p:ph type="ctrTitle"/>
          </p:nvPr>
        </p:nvSpPr>
        <p:spPr>
          <a:xfrm>
            <a:off x="532944" y="1788983"/>
            <a:ext cx="5385942" cy="2387600"/>
          </a:xfrm>
        </p:spPr>
        <p:txBody>
          <a:bodyPr>
            <a:normAutofit/>
          </a:bodyPr>
          <a:lstStyle/>
          <a:p>
            <a:r>
              <a:rPr lang="en-GB" dirty="0">
                <a:latin typeface="Poppins" panose="00000500000000000000" pitchFamily="2" charset="0"/>
                <a:cs typeface="Poppins" panose="00000500000000000000" pitchFamily="2" charset="0"/>
              </a:rPr>
              <a:t>Stability Phase 3</a:t>
            </a:r>
            <a:br>
              <a:rPr lang="en-GB" dirty="0">
                <a:latin typeface="Poppins" panose="00000500000000000000" pitchFamily="2" charset="0"/>
                <a:cs typeface="Poppins" panose="00000500000000000000" pitchFamily="2" charset="0"/>
              </a:rPr>
            </a:br>
            <a:endParaRPr lang="en-GB" dirty="0">
              <a:latin typeface="Poppins" panose="00000500000000000000" pitchFamily="2" charset="0"/>
              <a:cs typeface="Poppins" panose="00000500000000000000" pitchFamily="2" charset="0"/>
            </a:endParaRPr>
          </a:p>
        </p:txBody>
      </p:sp>
      <p:sp>
        <p:nvSpPr>
          <p:cNvPr id="3" name="Subtitle 4">
            <a:extLst>
              <a:ext uri="{FF2B5EF4-FFF2-40B4-BE49-F238E27FC236}">
                <a16:creationId xmlns:a16="http://schemas.microsoft.com/office/drawing/2014/main" id="{2FB354D1-FED4-9B9E-0B7F-6574019FA661}"/>
              </a:ext>
            </a:extLst>
          </p:cNvPr>
          <p:cNvSpPr>
            <a:spLocks noGrp="1"/>
          </p:cNvSpPr>
          <p:nvPr>
            <p:ph type="subTitle" idx="1"/>
          </p:nvPr>
        </p:nvSpPr>
        <p:spPr>
          <a:xfrm>
            <a:off x="532944" y="4213654"/>
            <a:ext cx="4335618" cy="1044146"/>
          </a:xfrm>
        </p:spPr>
        <p:txBody>
          <a:bodyPr vert="horz" lIns="91440" tIns="45720" rIns="91440" bIns="45720" rtlCol="0" anchor="t">
            <a:normAutofit fontScale="85000" lnSpcReduction="20000"/>
          </a:bodyPr>
          <a:lstStyle/>
          <a:p>
            <a:r>
              <a:rPr lang="en-GB" dirty="0">
                <a:latin typeface="Poppins" panose="00000500000000000000" pitchFamily="2" charset="0"/>
                <a:cs typeface="Poppins" panose="00000500000000000000" pitchFamily="2" charset="0"/>
              </a:rPr>
              <a:t>Provider Availability Notifications</a:t>
            </a:r>
          </a:p>
          <a:p>
            <a:endParaRPr lang="en-GB" dirty="0">
              <a:latin typeface="Poppins" panose="00000500000000000000" pitchFamily="2" charset="0"/>
              <a:cs typeface="Poppins" panose="00000500000000000000" pitchFamily="2" charset="0"/>
            </a:endParaRPr>
          </a:p>
          <a:p>
            <a:r>
              <a:rPr lang="en-GB" dirty="0">
                <a:latin typeface="Poppins"/>
                <a:cs typeface="Poppins"/>
              </a:rPr>
              <a:t>July 2025</a:t>
            </a:r>
            <a:endParaRPr lang="en-GB"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090216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p:txBody>
          <a:bodyPr>
            <a:normAutofit/>
          </a:bodyPr>
          <a:lstStyle/>
          <a:p>
            <a:r>
              <a:rPr lang="en-GB" sz="3200"/>
              <a:t>Overview</a:t>
            </a:r>
          </a:p>
        </p:txBody>
      </p:sp>
      <p:sp>
        <p:nvSpPr>
          <p:cNvPr id="5" name="Text Placeholder 2">
            <a:extLst>
              <a:ext uri="{FF2B5EF4-FFF2-40B4-BE49-F238E27FC236}">
                <a16:creationId xmlns:a16="http://schemas.microsoft.com/office/drawing/2014/main" id="{5FCCD015-63CD-47A4-11F7-C97E2365A909}"/>
              </a:ext>
            </a:extLst>
          </p:cNvPr>
          <p:cNvSpPr txBox="1">
            <a:spLocks/>
          </p:cNvSpPr>
          <p:nvPr/>
        </p:nvSpPr>
        <p:spPr>
          <a:xfrm>
            <a:off x="637272" y="1207675"/>
            <a:ext cx="11152273" cy="415335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Poppins"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Poppins"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Poppins"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Poppi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1200" b="1" dirty="0">
                <a:latin typeface="Poppins" panose="00000500000000000000" pitchFamily="2" charset="0"/>
                <a:cs typeface="Poppins" panose="00000500000000000000" pitchFamily="2" charset="0"/>
              </a:rPr>
              <a:t>Background</a:t>
            </a:r>
            <a:endParaRPr lang="en-GB" sz="1200" dirty="0">
              <a:latin typeface="Poppins" panose="00000500000000000000" pitchFamily="2" charset="0"/>
              <a:cs typeface="Poppins" panose="00000500000000000000" pitchFamily="2" charset="0"/>
            </a:endParaRPr>
          </a:p>
          <a:p>
            <a:pPr marL="285750" indent="-285750">
              <a:lnSpc>
                <a:spcPct val="100000"/>
              </a:lnSpc>
              <a:spcBef>
                <a:spcPts val="0"/>
              </a:spcBef>
              <a:buFont typeface="Arial" panose="020B0604020202020204" pitchFamily="34" charset="0"/>
              <a:buChar char="•"/>
              <a:defRPr/>
            </a:pPr>
            <a:r>
              <a:rPr lang="en-GB" sz="1200" dirty="0">
                <a:latin typeface="Poppins" panose="00000500000000000000" pitchFamily="2" charset="0"/>
                <a:cs typeface="Poppins" panose="00000500000000000000" pitchFamily="2" charset="0"/>
              </a:rPr>
              <a:t>As per the Commercial Contractual arrangements for Stability Phase 3 </a:t>
            </a:r>
            <a:r>
              <a:rPr lang="en-GB" sz="1200" b="1" dirty="0">
                <a:latin typeface="Poppins" panose="00000500000000000000" pitchFamily="2" charset="0"/>
                <a:cs typeface="Poppins" panose="00000500000000000000" pitchFamily="2" charset="0"/>
              </a:rPr>
              <a:t>(</a:t>
            </a:r>
            <a:r>
              <a:rPr lang="en-GB" sz="1200" b="1" i="1" dirty="0">
                <a:latin typeface="Poppins" panose="00000500000000000000" pitchFamily="2" charset="0"/>
                <a:cs typeface="Poppins" panose="00000500000000000000" pitchFamily="2" charset="0"/>
              </a:rPr>
              <a:t>Stability Compensation Service – Phase 3) </a:t>
            </a:r>
            <a:r>
              <a:rPr lang="en-GB" sz="1200" i="1" dirty="0">
                <a:latin typeface="Poppins" panose="00000500000000000000" pitchFamily="2" charset="0"/>
                <a:cs typeface="Poppins" panose="00000500000000000000" pitchFamily="2" charset="0"/>
              </a:rPr>
              <a:t>– </a:t>
            </a:r>
            <a:r>
              <a:rPr lang="en-GB" sz="1200" dirty="0">
                <a:latin typeface="Poppins" panose="00000500000000000000" pitchFamily="2" charset="0"/>
                <a:cs typeface="Poppins" panose="00000500000000000000" pitchFamily="2" charset="0"/>
              </a:rPr>
              <a:t>providers are required to notify the NESO of any :- </a:t>
            </a:r>
          </a:p>
          <a:p>
            <a:pPr>
              <a:lnSpc>
                <a:spcPct val="100000"/>
              </a:lnSpc>
              <a:spcBef>
                <a:spcPts val="0"/>
              </a:spcBef>
              <a:defRPr/>
            </a:pPr>
            <a:endParaRPr lang="en-GB" sz="1200" i="1" dirty="0">
              <a:latin typeface="Poppins" panose="00000500000000000000" pitchFamily="2" charset="0"/>
              <a:cs typeface="Poppins" panose="00000500000000000000" pitchFamily="2" charset="0"/>
            </a:endParaRPr>
          </a:p>
          <a:p>
            <a:pPr marL="742950" lvl="1" indent="-285750">
              <a:buFont typeface="Arial" panose="020B0604020202020204" pitchFamily="34" charset="0"/>
              <a:buChar char="•"/>
              <a:defRPr/>
            </a:pPr>
            <a:r>
              <a:rPr lang="en-GB" sz="1200" dirty="0">
                <a:latin typeface="Poppins" panose="00000500000000000000" pitchFamily="2" charset="0"/>
                <a:cs typeface="Poppins" panose="00000500000000000000" pitchFamily="2" charset="0"/>
              </a:rPr>
              <a:t>Outages; OR </a:t>
            </a:r>
          </a:p>
          <a:p>
            <a:pPr marL="742950" lvl="1" indent="-285750">
              <a:buFont typeface="Arial" panose="020B0604020202020204" pitchFamily="34" charset="0"/>
              <a:buChar char="•"/>
              <a:defRPr/>
            </a:pPr>
            <a:r>
              <a:rPr lang="en-GB" sz="1200" dirty="0">
                <a:latin typeface="Poppins" panose="00000500000000000000" pitchFamily="2" charset="0"/>
                <a:cs typeface="Poppins" panose="00000500000000000000" pitchFamily="2" charset="0"/>
              </a:rPr>
              <a:t>Periods where a </a:t>
            </a:r>
            <a:r>
              <a:rPr lang="en-GB" sz="1200" dirty="0">
                <a:latin typeface="Poppins" panose="00000500000000000000" pitchFamily="2" charset="0"/>
                <a:ea typeface="Times New Roman" panose="02020603050405020304" pitchFamily="18" charset="0"/>
                <a:cs typeface="Poppins" panose="00000500000000000000" pitchFamily="2" charset="0"/>
              </a:rPr>
              <a:t>Facility is no longer, or will no longer be, capable of providing the full Contracted Capability</a:t>
            </a:r>
            <a:endParaRPr lang="en-GB" sz="1200" b="1" dirty="0">
              <a:latin typeface="Poppins" panose="00000500000000000000" pitchFamily="2" charset="0"/>
              <a:cs typeface="Poppins" panose="00000500000000000000" pitchFamily="2" charset="0"/>
            </a:endParaRPr>
          </a:p>
          <a:p>
            <a:pPr>
              <a:defRPr/>
            </a:pPr>
            <a:endParaRPr lang="en-GB" sz="1200" b="1" dirty="0">
              <a:latin typeface="Poppins" panose="00000500000000000000" pitchFamily="2" charset="0"/>
              <a:cs typeface="Poppins" panose="00000500000000000000" pitchFamily="2" charset="0"/>
            </a:endParaRPr>
          </a:p>
          <a:p>
            <a:pPr>
              <a:defRPr/>
            </a:pPr>
            <a:r>
              <a:rPr lang="en-GB" sz="1200" b="1" dirty="0">
                <a:latin typeface="Poppins" panose="00000500000000000000" pitchFamily="2" charset="0"/>
                <a:cs typeface="Poppins" panose="00000500000000000000" pitchFamily="2" charset="0"/>
              </a:rPr>
              <a:t>High Level overview of the provider notification process</a:t>
            </a:r>
          </a:p>
          <a:p>
            <a:pPr marL="285750" indent="-285750">
              <a:lnSpc>
                <a:spcPct val="100000"/>
              </a:lnSpc>
              <a:spcBef>
                <a:spcPts val="0"/>
              </a:spcBef>
              <a:buFont typeface="Arial" panose="020B0604020202020204" pitchFamily="34" charset="0"/>
              <a:buChar char="•"/>
              <a:defRPr/>
            </a:pPr>
            <a:r>
              <a:rPr lang="en-GB" sz="1200" dirty="0">
                <a:latin typeface="Poppins" panose="00000500000000000000" pitchFamily="2" charset="0"/>
                <a:cs typeface="Poppins" panose="00000500000000000000" pitchFamily="2" charset="0"/>
              </a:rPr>
              <a:t>Providers are required to follow different processes dependant on the amount of notice being given to the NESO</a:t>
            </a:r>
          </a:p>
          <a:p>
            <a:pPr marL="285750" indent="-285750">
              <a:lnSpc>
                <a:spcPct val="100000"/>
              </a:lnSpc>
              <a:spcBef>
                <a:spcPts val="0"/>
              </a:spcBef>
              <a:buFont typeface="Arial" panose="020B0604020202020204" pitchFamily="34" charset="0"/>
              <a:buChar char="•"/>
              <a:defRPr/>
            </a:pPr>
            <a:r>
              <a:rPr lang="en-GB" sz="1200" dirty="0">
                <a:latin typeface="Poppins" panose="00000500000000000000" pitchFamily="2" charset="0"/>
                <a:cs typeface="Poppins" panose="00000500000000000000" pitchFamily="2" charset="0"/>
              </a:rPr>
              <a:t>This is summarised in the diagram below but further detail regarding each point is covered across slides 3-6</a:t>
            </a:r>
          </a:p>
        </p:txBody>
      </p:sp>
      <p:sp>
        <p:nvSpPr>
          <p:cNvPr id="3" name="Rectangle 2">
            <a:extLst>
              <a:ext uri="{FF2B5EF4-FFF2-40B4-BE49-F238E27FC236}">
                <a16:creationId xmlns:a16="http://schemas.microsoft.com/office/drawing/2014/main" id="{293FDF91-7EAC-3836-0DC6-E08032D2A168}"/>
              </a:ext>
            </a:extLst>
          </p:cNvPr>
          <p:cNvSpPr/>
          <p:nvPr/>
        </p:nvSpPr>
        <p:spPr>
          <a:xfrm>
            <a:off x="541587" y="4335001"/>
            <a:ext cx="1802167" cy="34623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latin typeface="HelveticaNeueLT Pro 45 Lt"/>
              </a:rPr>
              <a:t>12 months ahead</a:t>
            </a:r>
          </a:p>
        </p:txBody>
      </p:sp>
      <p:sp>
        <p:nvSpPr>
          <p:cNvPr id="4" name="Rectangle 3">
            <a:extLst>
              <a:ext uri="{FF2B5EF4-FFF2-40B4-BE49-F238E27FC236}">
                <a16:creationId xmlns:a16="http://schemas.microsoft.com/office/drawing/2014/main" id="{C759C82F-41C8-AD7D-4C18-D7DD20C66769}"/>
              </a:ext>
            </a:extLst>
          </p:cNvPr>
          <p:cNvSpPr/>
          <p:nvPr/>
        </p:nvSpPr>
        <p:spPr>
          <a:xfrm>
            <a:off x="7714882" y="4335001"/>
            <a:ext cx="1802167" cy="346230"/>
          </a:xfrm>
          <a:prstGeom prst="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HelveticaNeueLT Pro 45 Lt"/>
              </a:rPr>
              <a:t>Less than 24 hours ahead</a:t>
            </a:r>
          </a:p>
        </p:txBody>
      </p:sp>
      <p:sp>
        <p:nvSpPr>
          <p:cNvPr id="16" name="Rectangle 15">
            <a:extLst>
              <a:ext uri="{FF2B5EF4-FFF2-40B4-BE49-F238E27FC236}">
                <a16:creationId xmlns:a16="http://schemas.microsoft.com/office/drawing/2014/main" id="{BFEC29CC-8048-3F7E-C288-237AC1F2A236}"/>
              </a:ext>
            </a:extLst>
          </p:cNvPr>
          <p:cNvSpPr/>
          <p:nvPr/>
        </p:nvSpPr>
        <p:spPr>
          <a:xfrm>
            <a:off x="4128234" y="4335001"/>
            <a:ext cx="1802167" cy="346230"/>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a:latin typeface="HelveticaNeueLT Pro 45 Lt"/>
              </a:rPr>
              <a:t>12 months to 24 hours ahead</a:t>
            </a:r>
          </a:p>
        </p:txBody>
      </p:sp>
      <p:sp>
        <p:nvSpPr>
          <p:cNvPr id="17" name="TextBox 16">
            <a:extLst>
              <a:ext uri="{FF2B5EF4-FFF2-40B4-BE49-F238E27FC236}">
                <a16:creationId xmlns:a16="http://schemas.microsoft.com/office/drawing/2014/main" id="{6FA4739D-3BC6-6266-9CCF-FBB1DD6600BD}"/>
              </a:ext>
            </a:extLst>
          </p:cNvPr>
          <p:cNvSpPr txBox="1"/>
          <p:nvPr/>
        </p:nvSpPr>
        <p:spPr>
          <a:xfrm>
            <a:off x="465483" y="4989916"/>
            <a:ext cx="2743942" cy="938719"/>
          </a:xfrm>
          <a:prstGeom prst="rect">
            <a:avLst/>
          </a:prstGeom>
        </p:spPr>
        <p:txBody>
          <a:bodyPr wrap="square" lIns="91440" tIns="45720" rIns="91440" bIns="45720" rtlCol="0" anchor="t">
            <a:spAutoFit/>
          </a:bodyPr>
          <a:lstStyle/>
          <a:p>
            <a:pPr marL="171450" indent="-171450">
              <a:buFont typeface="Arial" panose="020B0604020202020204" pitchFamily="34" charset="0"/>
              <a:buChar char="•"/>
            </a:pPr>
            <a:r>
              <a:rPr lang="en-GB" sz="1100" dirty="0">
                <a:solidFill>
                  <a:srgbClr val="454546"/>
                </a:solidFill>
                <a:latin typeface="HelveticaNeueLT Pro 55 Roman"/>
                <a:ea typeface="12 pt. Helvetica* 45 Light   02" panose="02000403000000020004" pitchFamily="2" charset="0"/>
              </a:rPr>
              <a:t>Providers are required to submit a Planned Maintenance </a:t>
            </a:r>
            <a:r>
              <a:rPr lang="en-GB" sz="1100" dirty="0">
                <a:solidFill>
                  <a:schemeClr val="tx1">
                    <a:lumMod val="75000"/>
                    <a:lumOff val="25000"/>
                  </a:schemeClr>
                </a:solidFill>
                <a:latin typeface="HelveticaNeueLT Pro 55 Roman"/>
                <a:ea typeface="12 pt. Helvetica* 45 Light   02" panose="02000403000000020004" pitchFamily="2" charset="0"/>
              </a:rPr>
              <a:t>Programme</a:t>
            </a:r>
          </a:p>
          <a:p>
            <a:pPr marL="171450" indent="-171450">
              <a:buFont typeface="Arial" panose="020B0604020202020204" pitchFamily="34" charset="0"/>
              <a:buChar char="•"/>
            </a:pPr>
            <a:r>
              <a:rPr lang="en-GB" sz="1100" dirty="0">
                <a:solidFill>
                  <a:srgbClr val="454546"/>
                </a:solidFill>
                <a:latin typeface="HelveticaNeueLT Pro 55 Roman"/>
                <a:ea typeface="12 pt. Helvetica* 45 Light   02" panose="02000403000000020004" pitchFamily="2" charset="0"/>
              </a:rPr>
              <a:t>The Network Access Planning team will review</a:t>
            </a:r>
          </a:p>
          <a:p>
            <a:pPr marL="171450" indent="-171450">
              <a:buFont typeface="Arial" panose="020B0604020202020204" pitchFamily="34" charset="0"/>
              <a:buChar char="•"/>
            </a:pPr>
            <a:r>
              <a:rPr lang="en-GB" sz="1100" dirty="0">
                <a:solidFill>
                  <a:srgbClr val="454546"/>
                </a:solidFill>
                <a:latin typeface="HelveticaNeueLT Pro 55 Roman"/>
                <a:ea typeface="12 pt. Helvetica* 45 Light   02" panose="02000403000000020004" pitchFamily="2" charset="0"/>
              </a:rPr>
              <a:t>This is explained further in slide 3</a:t>
            </a:r>
          </a:p>
        </p:txBody>
      </p:sp>
      <p:sp>
        <p:nvSpPr>
          <p:cNvPr id="18" name="TextBox 17">
            <a:extLst>
              <a:ext uri="{FF2B5EF4-FFF2-40B4-BE49-F238E27FC236}">
                <a16:creationId xmlns:a16="http://schemas.microsoft.com/office/drawing/2014/main" id="{20D4C97B-A6F4-4FB5-C2D1-9F802F022430}"/>
              </a:ext>
            </a:extLst>
          </p:cNvPr>
          <p:cNvSpPr txBox="1"/>
          <p:nvPr/>
        </p:nvSpPr>
        <p:spPr>
          <a:xfrm>
            <a:off x="7585049" y="4989916"/>
            <a:ext cx="2743942" cy="1107996"/>
          </a:xfrm>
          <a:prstGeom prst="rect">
            <a:avLst/>
          </a:prstGeom>
        </p:spPr>
        <p:txBody>
          <a:bodyPr wrap="square" lIns="91440" tIns="45720" rIns="91440" bIns="45720" rtlCol="0" anchor="t">
            <a:spAutoFit/>
          </a:bodyPr>
          <a:lstStyle/>
          <a:p>
            <a:pPr marL="171450" indent="-171450">
              <a:buFont typeface="Arial" panose="020B0604020202020204" pitchFamily="34" charset="0"/>
              <a:buChar char="•"/>
            </a:pPr>
            <a:r>
              <a:rPr lang="en-GB" sz="1100">
                <a:solidFill>
                  <a:srgbClr val="454546"/>
                </a:solidFill>
                <a:latin typeface="HelveticaNeueLT Pro 55 Roman"/>
                <a:ea typeface="12 pt. Helvetica* 45 Light   02" panose="02000403000000020004" pitchFamily="2" charset="0"/>
              </a:rPr>
              <a:t>Providers are required to submit any details of Unplanned Outages or Reduction in Capability</a:t>
            </a:r>
          </a:p>
          <a:p>
            <a:pPr marL="171450" indent="-171450">
              <a:buFont typeface="Arial" panose="020B0604020202020204" pitchFamily="34" charset="0"/>
              <a:buChar char="•"/>
            </a:pPr>
            <a:r>
              <a:rPr lang="en-GB" sz="1100">
                <a:solidFill>
                  <a:srgbClr val="454546"/>
                </a:solidFill>
                <a:latin typeface="HelveticaNeueLT Pro 55 Roman"/>
                <a:ea typeface="12 pt. Helvetica* 45 Light   02" panose="02000403000000020004" pitchFamily="2" charset="0"/>
              </a:rPr>
              <a:t>The forms can be submitted to the Control Room via email</a:t>
            </a:r>
          </a:p>
          <a:p>
            <a:pPr marL="171450" indent="-171450">
              <a:buFont typeface="Arial" panose="020B0604020202020204" pitchFamily="34" charset="0"/>
              <a:buChar char="•"/>
            </a:pPr>
            <a:r>
              <a:rPr lang="en-GB" sz="1100">
                <a:solidFill>
                  <a:srgbClr val="454546"/>
                </a:solidFill>
                <a:latin typeface="HelveticaNeueLT Pro 55 Roman"/>
                <a:ea typeface="12 pt. Helvetica* 45 Light   02" panose="02000403000000020004" pitchFamily="2" charset="0"/>
              </a:rPr>
              <a:t>This is explained further in slide 5</a:t>
            </a:r>
          </a:p>
        </p:txBody>
      </p:sp>
      <p:sp>
        <p:nvSpPr>
          <p:cNvPr id="19" name="TextBox 18">
            <a:extLst>
              <a:ext uri="{FF2B5EF4-FFF2-40B4-BE49-F238E27FC236}">
                <a16:creationId xmlns:a16="http://schemas.microsoft.com/office/drawing/2014/main" id="{774226FF-F599-8FF0-E9A4-58FEA9568B46}"/>
              </a:ext>
            </a:extLst>
          </p:cNvPr>
          <p:cNvSpPr txBox="1"/>
          <p:nvPr/>
        </p:nvSpPr>
        <p:spPr>
          <a:xfrm>
            <a:off x="3887614" y="4989916"/>
            <a:ext cx="2743942" cy="1446550"/>
          </a:xfrm>
          <a:prstGeom prst="rect">
            <a:avLst/>
          </a:prstGeom>
        </p:spPr>
        <p:txBody>
          <a:bodyPr wrap="square" lIns="91440" tIns="45720" rIns="91440" bIns="45720" rtlCol="0" anchor="t">
            <a:spAutoFit/>
          </a:bodyPr>
          <a:lstStyle/>
          <a:p>
            <a:pPr marL="171450" indent="-171450">
              <a:buFont typeface="Arial" panose="020B0604020202020204" pitchFamily="34" charset="0"/>
              <a:buChar char="•"/>
            </a:pPr>
            <a:r>
              <a:rPr lang="en-GB" sz="1100" dirty="0">
                <a:solidFill>
                  <a:schemeClr val="tx1">
                    <a:lumMod val="75000"/>
                    <a:lumOff val="25000"/>
                  </a:schemeClr>
                </a:solidFill>
                <a:latin typeface="HelveticaNeueLT Pro 55 Roman"/>
                <a:ea typeface="12 pt. Helvetica* 45 Light   02" panose="02000403000000020004" pitchFamily="2" charset="0"/>
              </a:rPr>
              <a:t>Providers are required to submit any details of Planned Outages or Reduction in Capability </a:t>
            </a:r>
          </a:p>
          <a:p>
            <a:pPr marL="171450" indent="-171450">
              <a:buFont typeface="Arial" panose="020B0604020202020204" pitchFamily="34" charset="0"/>
              <a:buChar char="•"/>
            </a:pPr>
            <a:r>
              <a:rPr lang="en-GB" sz="1100" dirty="0">
                <a:solidFill>
                  <a:schemeClr val="tx1">
                    <a:lumMod val="75000"/>
                    <a:lumOff val="25000"/>
                  </a:schemeClr>
                </a:solidFill>
                <a:latin typeface="HelveticaNeueLT Pro 55 Roman"/>
                <a:ea typeface="12 pt. Helvetica* 45 Light   02" panose="02000403000000020004" pitchFamily="2" charset="0"/>
              </a:rPr>
              <a:t>This information can be submitted via </a:t>
            </a:r>
            <a:r>
              <a:rPr lang="en-GB" sz="1100" dirty="0" err="1">
                <a:solidFill>
                  <a:schemeClr val="tx1">
                    <a:lumMod val="75000"/>
                    <a:lumOff val="25000"/>
                  </a:schemeClr>
                </a:solidFill>
                <a:latin typeface="HelveticaNeueLT Pro 55 Roman"/>
                <a:ea typeface="12 pt. Helvetica* 45 Light   02" panose="02000403000000020004" pitchFamily="2" charset="0"/>
              </a:rPr>
              <a:t>eNAMS</a:t>
            </a:r>
            <a:r>
              <a:rPr lang="en-GB" sz="1100" dirty="0">
                <a:solidFill>
                  <a:schemeClr val="tx1">
                    <a:lumMod val="75000"/>
                    <a:lumOff val="25000"/>
                  </a:schemeClr>
                </a:solidFill>
                <a:latin typeface="HelveticaNeueLT Pro 55 Roman"/>
                <a:ea typeface="12 pt. Helvetica* 45 Light   02" panose="02000403000000020004" pitchFamily="2" charset="0"/>
              </a:rPr>
              <a:t> or </a:t>
            </a:r>
            <a:r>
              <a:rPr lang="en-GB" sz="1100" dirty="0">
                <a:solidFill>
                  <a:schemeClr val="tx1">
                    <a:lumMod val="75000"/>
                    <a:lumOff val="25000"/>
                  </a:schemeClr>
                </a:solidFill>
                <a:latin typeface="HelveticaNeueLT Pro 55 Roman" panose="020B0604020202020204" pitchFamily="34" charset="77"/>
                <a:ea typeface="12 pt. Helvetica* 45 Light   02" panose="02000403000000020004" pitchFamily="2" charset="0"/>
              </a:rPr>
              <a:t>by populating a standardised template/proforma and returning it to the NESO via email</a:t>
            </a:r>
          </a:p>
          <a:p>
            <a:pPr marL="171450" indent="-171450">
              <a:buFont typeface="Arial" panose="020B0604020202020204" pitchFamily="34" charset="0"/>
              <a:buChar char="•"/>
            </a:pPr>
            <a:r>
              <a:rPr lang="en-GB" sz="1100" dirty="0">
                <a:solidFill>
                  <a:schemeClr val="tx1">
                    <a:lumMod val="75000"/>
                    <a:lumOff val="25000"/>
                  </a:schemeClr>
                </a:solidFill>
                <a:latin typeface="HelveticaNeueLT Pro 55 Roman"/>
                <a:ea typeface="12 pt. Helvetica* 45 Light   02" panose="02000403000000020004" pitchFamily="2" charset="0"/>
              </a:rPr>
              <a:t>This is explained further in slide 4</a:t>
            </a:r>
          </a:p>
        </p:txBody>
      </p:sp>
      <p:sp>
        <p:nvSpPr>
          <p:cNvPr id="20" name="Arrow: Right 19">
            <a:extLst>
              <a:ext uri="{FF2B5EF4-FFF2-40B4-BE49-F238E27FC236}">
                <a16:creationId xmlns:a16="http://schemas.microsoft.com/office/drawing/2014/main" id="{D48FDDAF-F284-F300-D8B4-8341A4032C8D}"/>
              </a:ext>
            </a:extLst>
          </p:cNvPr>
          <p:cNvSpPr/>
          <p:nvPr/>
        </p:nvSpPr>
        <p:spPr>
          <a:xfrm>
            <a:off x="541587" y="3635120"/>
            <a:ext cx="8975461" cy="56383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HelveticaNeueLT Pro 45 Lt"/>
              </a:rPr>
              <a:t>Notice period prior to Delivery</a:t>
            </a:r>
          </a:p>
        </p:txBody>
      </p:sp>
    </p:spTree>
    <p:extLst>
      <p:ext uri="{BB962C8B-B14F-4D97-AF65-F5344CB8AC3E}">
        <p14:creationId xmlns:p14="http://schemas.microsoft.com/office/powerpoint/2010/main" val="2243787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p:txBody>
          <a:bodyPr>
            <a:normAutofit/>
          </a:bodyPr>
          <a:lstStyle/>
          <a:p>
            <a:r>
              <a:rPr lang="en-GB" sz="3200"/>
              <a:t>Planned Outages (Maintenance Plan)</a:t>
            </a:r>
          </a:p>
        </p:txBody>
      </p:sp>
      <p:sp>
        <p:nvSpPr>
          <p:cNvPr id="5" name="Text Placeholder 2">
            <a:extLst>
              <a:ext uri="{FF2B5EF4-FFF2-40B4-BE49-F238E27FC236}">
                <a16:creationId xmlns:a16="http://schemas.microsoft.com/office/drawing/2014/main" id="{5FCCD015-63CD-47A4-11F7-C97E2365A909}"/>
              </a:ext>
            </a:extLst>
          </p:cNvPr>
          <p:cNvSpPr txBox="1">
            <a:spLocks/>
          </p:cNvSpPr>
          <p:nvPr/>
        </p:nvSpPr>
        <p:spPr>
          <a:xfrm>
            <a:off x="637272" y="1207675"/>
            <a:ext cx="11152273" cy="415335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Poppins"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Poppins"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Poppins"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Poppi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fontAlgn="base"/>
            <a:r>
              <a:rPr lang="en-GB" sz="1000" b="1" dirty="0">
                <a:latin typeface="Poppins" panose="00000500000000000000" pitchFamily="2" charset="0"/>
                <a:cs typeface="Poppins" panose="00000500000000000000" pitchFamily="2" charset="0"/>
              </a:rPr>
              <a:t>Summary</a:t>
            </a:r>
          </a:p>
          <a:p>
            <a:pPr marL="171450" indent="-171450" algn="l" rtl="0" fontAlgn="base">
              <a:buFont typeface="Arial" panose="020B0604020202020204" pitchFamily="34" charset="0"/>
              <a:buChar char="•"/>
            </a:pPr>
            <a:r>
              <a:rPr lang="en-GB" sz="1000" dirty="0">
                <a:latin typeface="Poppins" panose="00000500000000000000" pitchFamily="2" charset="0"/>
                <a:cs typeface="Poppins" panose="00000500000000000000" pitchFamily="2" charset="0"/>
              </a:rPr>
              <a:t>As per section 4.10 of the </a:t>
            </a:r>
            <a:r>
              <a:rPr lang="en-GB" sz="1000" b="1" i="1" dirty="0">
                <a:latin typeface="Poppins" panose="00000500000000000000" pitchFamily="2" charset="0"/>
                <a:cs typeface="Poppins" panose="00000500000000000000" pitchFamily="2" charset="0"/>
              </a:rPr>
              <a:t>Stability Compensation Service – Phase 3 </a:t>
            </a:r>
            <a:r>
              <a:rPr lang="en-GB" sz="1000" i="1" dirty="0">
                <a:latin typeface="Poppins" panose="00000500000000000000" pitchFamily="2" charset="0"/>
                <a:cs typeface="Poppins" panose="00000500000000000000" pitchFamily="2" charset="0"/>
              </a:rPr>
              <a:t>agreement</a:t>
            </a:r>
            <a:r>
              <a:rPr lang="en-GB" sz="1000" b="1" i="1" dirty="0">
                <a:latin typeface="Poppins" panose="00000500000000000000" pitchFamily="2" charset="0"/>
                <a:cs typeface="Poppins" panose="00000500000000000000" pitchFamily="2" charset="0"/>
              </a:rPr>
              <a:t> </a:t>
            </a:r>
            <a:r>
              <a:rPr lang="en-GB" sz="1000" dirty="0">
                <a:latin typeface="Poppins" panose="00000500000000000000" pitchFamily="2" charset="0"/>
                <a:cs typeface="Poppins" panose="00000500000000000000" pitchFamily="2" charset="0"/>
              </a:rPr>
              <a:t>– providers are required to submit a </a:t>
            </a:r>
            <a:r>
              <a:rPr lang="en-GB" sz="1000" b="1" dirty="0">
                <a:latin typeface="Poppins" panose="00000500000000000000" pitchFamily="2" charset="0"/>
                <a:cs typeface="Poppins" panose="00000500000000000000" pitchFamily="2" charset="0"/>
              </a:rPr>
              <a:t>Maintenance Plan </a:t>
            </a:r>
            <a:r>
              <a:rPr lang="en-GB" sz="1000" dirty="0">
                <a:latin typeface="Poppins" panose="00000500000000000000" pitchFamily="2" charset="0"/>
                <a:cs typeface="Poppins" panose="00000500000000000000" pitchFamily="2" charset="0"/>
              </a:rPr>
              <a:t>prior to the start of each contract year (Apr – Mar).  </a:t>
            </a:r>
          </a:p>
          <a:p>
            <a:pPr marL="171450" indent="-171450" algn="l" rtl="0" fontAlgn="base">
              <a:buFont typeface="Arial" panose="020B0604020202020204" pitchFamily="34" charset="0"/>
              <a:buChar char="•"/>
            </a:pPr>
            <a:r>
              <a:rPr lang="en-GB" sz="1000" dirty="0">
                <a:latin typeface="Poppins" panose="00000500000000000000" pitchFamily="2" charset="0"/>
                <a:cs typeface="Poppins" panose="00000500000000000000" pitchFamily="2" charset="0"/>
              </a:rPr>
              <a:t>This </a:t>
            </a:r>
            <a:r>
              <a:rPr lang="en-GB" sz="1000" b="1" dirty="0">
                <a:latin typeface="Poppins" panose="00000500000000000000" pitchFamily="2" charset="0"/>
                <a:cs typeface="Poppins" panose="00000500000000000000" pitchFamily="2" charset="0"/>
              </a:rPr>
              <a:t>Maintenance Plan </a:t>
            </a:r>
            <a:r>
              <a:rPr lang="en-GB" sz="1000" dirty="0">
                <a:latin typeface="Poppins" panose="00000500000000000000" pitchFamily="2" charset="0"/>
                <a:cs typeface="Poppins" panose="00000500000000000000" pitchFamily="2" charset="0"/>
              </a:rPr>
              <a:t>can include up to a maximum of 15 days of planned outage for a single contract year </a:t>
            </a:r>
          </a:p>
          <a:p>
            <a:pPr algn="l" rtl="0" fontAlgn="base"/>
            <a:endParaRPr lang="en-GB" sz="1000" b="1" dirty="0">
              <a:latin typeface="Poppins" panose="00000500000000000000" pitchFamily="2" charset="0"/>
              <a:cs typeface="Poppins" panose="00000500000000000000" pitchFamily="2" charset="0"/>
            </a:endParaRPr>
          </a:p>
          <a:p>
            <a:pPr algn="l" rtl="0" fontAlgn="base"/>
            <a:r>
              <a:rPr lang="en-GB" sz="1000" b="1" dirty="0">
                <a:latin typeface="Poppins" panose="00000500000000000000" pitchFamily="2" charset="0"/>
                <a:cs typeface="Poppins" panose="00000500000000000000" pitchFamily="2" charset="0"/>
              </a:rPr>
              <a:t>Contractual Information </a:t>
            </a:r>
          </a:p>
          <a:p>
            <a:pPr algn="just">
              <a:lnSpc>
                <a:spcPct val="115000"/>
              </a:lnSpc>
              <a:spcBef>
                <a:spcPts val="600"/>
              </a:spcBef>
              <a:spcAft>
                <a:spcPts val="600"/>
              </a:spcAft>
              <a:tabLst>
                <a:tab pos="-914400" algn="l"/>
                <a:tab pos="-457200" algn="l"/>
                <a:tab pos="450215" algn="l"/>
                <a:tab pos="1743710" algn="l"/>
                <a:tab pos="2408555" algn="l"/>
                <a:tab pos="3155950" algn="l"/>
                <a:tab pos="4318635" algn="l"/>
              </a:tabLst>
            </a:pPr>
            <a:r>
              <a:rPr lang="en-GB" sz="1000" i="1" dirty="0">
                <a:effectLst/>
                <a:latin typeface="Poppins" panose="00000500000000000000" pitchFamily="2" charset="0"/>
                <a:ea typeface="Times New Roman" panose="02020603050405020304" pitchFamily="18" charset="0"/>
                <a:cs typeface="Poppins" panose="00000500000000000000" pitchFamily="2" charset="0"/>
              </a:rPr>
              <a:t>Maintenance of the Facility</a:t>
            </a:r>
            <a:endParaRPr lang="en-GB" sz="1000" i="1" dirty="0">
              <a:latin typeface="Poppins" panose="00000500000000000000" pitchFamily="2" charset="0"/>
              <a:ea typeface="Times New Roman" panose="02020603050405020304" pitchFamily="18" charset="0"/>
              <a:cs typeface="Poppins" panose="00000500000000000000" pitchFamily="2" charset="0"/>
            </a:endParaRPr>
          </a:p>
          <a:p>
            <a:pPr algn="just">
              <a:lnSpc>
                <a:spcPct val="115000"/>
              </a:lnSpc>
              <a:spcBef>
                <a:spcPts val="600"/>
              </a:spcBef>
              <a:spcAft>
                <a:spcPts val="600"/>
              </a:spcAft>
              <a:tabLst>
                <a:tab pos="-914400" algn="l"/>
                <a:tab pos="-457200" algn="l"/>
                <a:tab pos="450215" algn="l"/>
                <a:tab pos="1743710" algn="l"/>
                <a:tab pos="2408555" algn="l"/>
                <a:tab pos="3155950" algn="l"/>
                <a:tab pos="4318635" algn="l"/>
              </a:tabLst>
            </a:pPr>
            <a:r>
              <a:rPr lang="en-GB" sz="1000" i="1" dirty="0">
                <a:latin typeface="Poppins" panose="00000500000000000000" pitchFamily="2" charset="0"/>
                <a:cs typeface="Poppins" panose="00000500000000000000" pitchFamily="2" charset="0"/>
              </a:rPr>
              <a:t>4.10 -</a:t>
            </a:r>
            <a:r>
              <a:rPr lang="en-GB" sz="1000" i="1" dirty="0">
                <a:effectLst/>
                <a:latin typeface="Poppins" panose="00000500000000000000" pitchFamily="2" charset="0"/>
                <a:ea typeface="Times New Roman" panose="02020603050405020304" pitchFamily="18" charset="0"/>
                <a:cs typeface="Poppins" panose="00000500000000000000" pitchFamily="2" charset="0"/>
              </a:rPr>
              <a:t> </a:t>
            </a:r>
            <a:r>
              <a:rPr lang="en-GB" sz="1000" i="1" dirty="0"/>
              <a:t>The Provider shall, prior to the commencement of each Contract Year, notify the Company in writing by such means as the Company may reasonably require of the dates and times of all planned maintenance and inspection periods applicable to the Facility (“Maintenance Plan”) for the forthcoming Contract Year (except that for the first Contract Year, the Maintenance Plan shall be applicable for the purposes of this Agreement only for that part of the Contract Year commencing on the Service Commencement Date). The Provider may propose modifications to the Maintenance Plan from time to time during the Contract Year on no less than twenty-eight (28) days notice. The Maintenance Plan may include up to a maximum of fifteen (15) days of planned outages in any Contract Year (to be reduced on a pro rata basis if the Maintenance Plan covers a period of less than twelve (12) calendar months).</a:t>
            </a:r>
            <a:endParaRPr lang="en-GB" sz="1000" i="1" dirty="0">
              <a:effectLst/>
              <a:latin typeface="Poppins" panose="00000500000000000000" pitchFamily="2" charset="0"/>
              <a:ea typeface="Times New Roman" panose="02020603050405020304" pitchFamily="18" charset="0"/>
              <a:cs typeface="Poppins" panose="00000500000000000000" pitchFamily="2" charset="0"/>
            </a:endParaRPr>
          </a:p>
        </p:txBody>
      </p:sp>
      <p:sp>
        <p:nvSpPr>
          <p:cNvPr id="4" name="Rectangle 3">
            <a:extLst>
              <a:ext uri="{FF2B5EF4-FFF2-40B4-BE49-F238E27FC236}">
                <a16:creationId xmlns:a16="http://schemas.microsoft.com/office/drawing/2014/main" id="{685B8501-AE9B-314D-2EA2-1E26878BAAA0}"/>
              </a:ext>
            </a:extLst>
          </p:cNvPr>
          <p:cNvSpPr/>
          <p:nvPr/>
        </p:nvSpPr>
        <p:spPr>
          <a:xfrm>
            <a:off x="651029" y="4192221"/>
            <a:ext cx="10067278" cy="1745697"/>
          </a:xfrm>
          <a:prstGeom prst="rect">
            <a:avLst/>
          </a:prstGeom>
          <a:solidFill>
            <a:srgbClr val="E7E6E6"/>
          </a:solidFill>
          <a:ln w="12700" cap="flat" cmpd="sng" algn="ctr">
            <a:noFill/>
            <a:prstDash val="solid"/>
            <a:miter lim="800000"/>
          </a:ln>
          <a:effectLst/>
        </p:spPr>
        <p:txBody>
          <a:bodyPr lIns="91440" tIns="45720" rIns="91440" bIns="4572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rPr>
              <a:t>Process for Provider Notifications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rPr>
              <a:t>Providers can send a Maintenance Plan to the following email addresses at the start of each Contract Year</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1"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endParaRPr>
          </a:p>
          <a:p>
            <a:pPr marL="628650" lvl="2" indent="-171450">
              <a:buFont typeface="Arial" panose="020B0604020202020204" pitchFamily="34" charset="0"/>
              <a:buChar char="•"/>
            </a:pPr>
            <a:r>
              <a:rPr lang="en-GB" sz="1000" b="1" dirty="0">
                <a:latin typeface="Poppins"/>
                <a:cs typeface="Poppins"/>
              </a:rPr>
              <a:t>England &amp; Wales: </a:t>
            </a:r>
            <a:r>
              <a:rPr lang="en-GB" sz="1000" b="1" u="sng" dirty="0" err="1">
                <a:solidFill>
                  <a:schemeClr val="bg2">
                    <a:lumMod val="50000"/>
                    <a:lumOff val="50000"/>
                  </a:schemeClr>
                </a:solidFill>
                <a:effectLst/>
                <a:latin typeface="Poppins"/>
                <a:ea typeface="Calibri"/>
                <a:cs typeface="Poppins"/>
                <a:hlinkClick r:id="rId2">
                  <a:extLst>
                    <a:ext uri="{A12FA001-AC4F-418D-AE19-62706E023703}">
                      <ahyp:hlinkClr xmlns:ahyp="http://schemas.microsoft.com/office/drawing/2018/hyperlinkcolor" val="tx"/>
                    </a:ext>
                  </a:extLst>
                </a:hlinkClick>
              </a:rPr>
              <a:t>tranreq@neso.energy</a:t>
            </a:r>
            <a:endParaRPr lang="en-GB" sz="1000" b="1" dirty="0">
              <a:solidFill>
                <a:schemeClr val="bg2">
                  <a:lumMod val="50000"/>
                  <a:lumOff val="50000"/>
                </a:schemeClr>
              </a:solidFill>
              <a:latin typeface="Poppins"/>
              <a:cs typeface="Poppins"/>
            </a:endParaRPr>
          </a:p>
          <a:p>
            <a:pPr marL="628650" lvl="2" indent="-171450">
              <a:buFont typeface="Arial" panose="020B0604020202020204" pitchFamily="34" charset="0"/>
              <a:buChar char="•"/>
            </a:pPr>
            <a:r>
              <a:rPr lang="en-GB" sz="1000" b="1" dirty="0">
                <a:latin typeface="Poppins"/>
                <a:cs typeface="Poppins"/>
              </a:rPr>
              <a:t>Scotland:  </a:t>
            </a:r>
            <a:r>
              <a:rPr lang="en-GB" sz="1000" b="1" dirty="0" err="1">
                <a:solidFill>
                  <a:srgbClr val="0000FF"/>
                </a:solidFill>
                <a:latin typeface="Poppins"/>
                <a:cs typeface="Poppins"/>
                <a:hlinkClick r:id="rId3">
                  <a:extLst>
                    <a:ext uri="{A12FA001-AC4F-418D-AE19-62706E023703}">
                      <ahyp:hlinkClr xmlns:ahyp="http://schemas.microsoft.com/office/drawing/2018/hyperlinkcolor" val="tx"/>
                    </a:ext>
                  </a:extLst>
                </a:hlinkClick>
              </a:rPr>
              <a:t>TRScotland@</a:t>
            </a:r>
            <a:r>
              <a:rPr lang="en-GB" sz="1000" b="1" u="sng" dirty="0" err="1">
                <a:solidFill>
                  <a:schemeClr val="bg2">
                    <a:lumMod val="50000"/>
                    <a:lumOff val="50000"/>
                  </a:schemeClr>
                </a:solidFill>
                <a:effectLst/>
                <a:latin typeface="Poppins"/>
                <a:ea typeface="Calibri"/>
                <a:cs typeface="Poppins"/>
                <a:hlinkClick r:id="rId3">
                  <a:extLst>
                    <a:ext uri="{A12FA001-AC4F-418D-AE19-62706E023703}">
                      <ahyp:hlinkClr xmlns:ahyp="http://schemas.microsoft.com/office/drawing/2018/hyperlinkcolor" val="tx"/>
                    </a:ext>
                  </a:extLst>
                </a:hlinkClick>
              </a:rPr>
              <a:t>neso.energy</a:t>
            </a:r>
            <a:endParaRPr lang="en-GB" sz="1000" dirty="0">
              <a:solidFill>
                <a:schemeClr val="bg2">
                  <a:lumMod val="50000"/>
                  <a:lumOff val="50000"/>
                </a:schemeClr>
              </a:solidFill>
              <a:latin typeface="Poppins"/>
              <a:cs typeface="Poppins"/>
            </a:endParaRPr>
          </a:p>
          <a:p>
            <a:pPr marL="628650" marR="0" lvl="2"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1" i="0" u="none" strike="noStrike" kern="0" cap="none" spc="0" normalizeH="0" baseline="0" noProof="0" dirty="0">
              <a:ln>
                <a:noFill/>
              </a:ln>
              <a:solidFill>
                <a:srgbClr val="5B9BD5"/>
              </a:solidFill>
              <a:effectLst/>
              <a:uLnTx/>
              <a:uFillTx/>
              <a:latin typeface="Poppins" panose="00000500000000000000" pitchFamily="2" charset="0"/>
              <a:cs typeface="Poppins" panose="00000500000000000000" pitchFamily="2" charset="0"/>
            </a:endParaRPr>
          </a:p>
          <a:p>
            <a:pPr marL="171450" marR="0" lvl="1"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Poppins"/>
                <a:cs typeface="Poppins"/>
              </a:rPr>
              <a:t>Within fourteen (14) </a:t>
            </a:r>
            <a:r>
              <a:rPr lang="en-GB" sz="1000" kern="0" dirty="0">
                <a:solidFill>
                  <a:srgbClr val="000000"/>
                </a:solidFill>
                <a:latin typeface="Poppins"/>
                <a:cs typeface="Poppins"/>
              </a:rPr>
              <a:t>day`s</a:t>
            </a:r>
            <a:r>
              <a:rPr kumimoji="0" lang="en-GB" sz="1000" b="0" i="0" u="none" strike="noStrike" kern="0" cap="none" spc="0" normalizeH="0" baseline="0" noProof="0" dirty="0">
                <a:ln>
                  <a:noFill/>
                </a:ln>
                <a:solidFill>
                  <a:srgbClr val="000000"/>
                </a:solidFill>
                <a:effectLst/>
                <a:uLnTx/>
                <a:uFillTx/>
                <a:latin typeface="Poppins"/>
                <a:cs typeface="Poppins"/>
              </a:rPr>
              <a:t> NESO will notify the provider of agreement or any objections/feedback to the Maintenance Plan.  If no response is received within 14 days the provider can assume that the plan has been accepted</a:t>
            </a:r>
            <a:endParaRPr lang="en-GB" sz="1000" b="0" i="0" u="none" strike="noStrike" kern="0" cap="none" spc="0" normalizeH="0" baseline="0" noProof="0" dirty="0">
              <a:ln>
                <a:noFill/>
              </a:ln>
              <a:solidFill>
                <a:srgbClr val="000000"/>
              </a:solidFill>
              <a:effectLst/>
              <a:uLnTx/>
              <a:uFillTx/>
              <a:latin typeface="Poppins"/>
              <a:cs typeface="Poppins"/>
            </a:endParaRPr>
          </a:p>
          <a:p>
            <a:pPr marL="171450" marR="0" lvl="1"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endParaRPr>
          </a:p>
          <a:p>
            <a:pPr marL="171450" marR="0" lvl="1"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rPr>
              <a:t>The NESO Network Planning team will utilise the information provided to update the </a:t>
            </a:r>
            <a:r>
              <a:rPr kumimoji="0" lang="en-GB" sz="1000" b="0" i="0" u="none" strike="noStrike" kern="0" cap="none" spc="0" normalizeH="0" baseline="0" noProof="0" dirty="0" err="1">
                <a:ln>
                  <a:noFill/>
                </a:ln>
                <a:solidFill>
                  <a:srgbClr val="000000"/>
                </a:solidFill>
                <a:effectLst/>
                <a:uLnTx/>
                <a:uFillTx/>
                <a:latin typeface="Poppins" panose="00000500000000000000" pitchFamily="2" charset="0"/>
                <a:cs typeface="Poppins" panose="00000500000000000000" pitchFamily="2" charset="0"/>
              </a:rPr>
              <a:t>eNAMS</a:t>
            </a:r>
            <a:r>
              <a:rPr kumimoji="0" lang="en-GB" sz="1000" b="0"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rPr>
              <a:t> system accordingly </a:t>
            </a:r>
          </a:p>
        </p:txBody>
      </p:sp>
      <p:sp>
        <p:nvSpPr>
          <p:cNvPr id="16" name="Rectangle 15">
            <a:extLst>
              <a:ext uri="{FF2B5EF4-FFF2-40B4-BE49-F238E27FC236}">
                <a16:creationId xmlns:a16="http://schemas.microsoft.com/office/drawing/2014/main" id="{12625207-2B18-4ABF-F01A-C9F7BA61C394}"/>
              </a:ext>
            </a:extLst>
          </p:cNvPr>
          <p:cNvSpPr/>
          <p:nvPr/>
        </p:nvSpPr>
        <p:spPr>
          <a:xfrm>
            <a:off x="10389833" y="12082"/>
            <a:ext cx="1802167" cy="346230"/>
          </a:xfrm>
          <a:prstGeom prst="rect">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latin typeface="HelveticaNeueLT Pro 45 Lt"/>
              </a:rPr>
              <a:t>12 months’ ahead</a:t>
            </a:r>
          </a:p>
        </p:txBody>
      </p:sp>
    </p:spTree>
    <p:extLst>
      <p:ext uri="{BB962C8B-B14F-4D97-AF65-F5344CB8AC3E}">
        <p14:creationId xmlns:p14="http://schemas.microsoft.com/office/powerpoint/2010/main" val="1021150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p:txBody>
          <a:bodyPr>
            <a:normAutofit/>
          </a:bodyPr>
          <a:lstStyle/>
          <a:p>
            <a:r>
              <a:rPr lang="en-GB" sz="3200"/>
              <a:t>Planned Outages / Reduction in Capability </a:t>
            </a:r>
          </a:p>
        </p:txBody>
      </p:sp>
      <p:sp>
        <p:nvSpPr>
          <p:cNvPr id="5" name="Text Placeholder 2">
            <a:extLst>
              <a:ext uri="{FF2B5EF4-FFF2-40B4-BE49-F238E27FC236}">
                <a16:creationId xmlns:a16="http://schemas.microsoft.com/office/drawing/2014/main" id="{5FCCD015-63CD-47A4-11F7-C97E2365A909}"/>
              </a:ext>
            </a:extLst>
          </p:cNvPr>
          <p:cNvSpPr txBox="1">
            <a:spLocks/>
          </p:cNvSpPr>
          <p:nvPr/>
        </p:nvSpPr>
        <p:spPr>
          <a:xfrm>
            <a:off x="637272" y="1314210"/>
            <a:ext cx="11152273" cy="22213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Poppins"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Poppins"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Poppins"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Poppi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fontAlgn="base"/>
            <a:r>
              <a:rPr lang="en-GB" sz="1000" b="1" dirty="0">
                <a:latin typeface="Poppins" panose="00000500000000000000" pitchFamily="2" charset="0"/>
                <a:cs typeface="Poppins" panose="00000500000000000000" pitchFamily="2" charset="0"/>
              </a:rPr>
              <a:t>Summary</a:t>
            </a:r>
          </a:p>
          <a:p>
            <a:pPr marL="171450" indent="-171450" algn="l" rtl="0" fontAlgn="base">
              <a:buFont typeface="Arial" panose="020B0604020202020204" pitchFamily="34" charset="0"/>
              <a:buChar char="•"/>
            </a:pPr>
            <a:r>
              <a:rPr lang="en-GB" sz="1000" dirty="0">
                <a:latin typeface="Poppins" panose="00000500000000000000" pitchFamily="2" charset="0"/>
                <a:cs typeface="Poppins" panose="00000500000000000000" pitchFamily="2" charset="0"/>
              </a:rPr>
              <a:t>As per section 4.3 of the </a:t>
            </a:r>
            <a:r>
              <a:rPr lang="en-GB" sz="1000" b="1" i="1" dirty="0">
                <a:latin typeface="Poppins" panose="00000500000000000000" pitchFamily="2" charset="0"/>
                <a:cs typeface="Poppins" panose="00000500000000000000" pitchFamily="2" charset="0"/>
              </a:rPr>
              <a:t>Stability Compensation Service – Phase 3 </a:t>
            </a:r>
            <a:r>
              <a:rPr lang="en-GB" sz="1000" i="1" dirty="0">
                <a:latin typeface="Poppins" panose="00000500000000000000" pitchFamily="2" charset="0"/>
                <a:cs typeface="Poppins" panose="00000500000000000000" pitchFamily="2" charset="0"/>
              </a:rPr>
              <a:t>agreement</a:t>
            </a:r>
            <a:r>
              <a:rPr lang="en-GB" sz="1000" b="1" i="1" dirty="0">
                <a:latin typeface="Poppins" panose="00000500000000000000" pitchFamily="2" charset="0"/>
                <a:cs typeface="Poppins" panose="00000500000000000000" pitchFamily="2" charset="0"/>
              </a:rPr>
              <a:t> </a:t>
            </a:r>
            <a:r>
              <a:rPr lang="en-GB" sz="1000" dirty="0">
                <a:latin typeface="Poppins" panose="00000500000000000000" pitchFamily="2" charset="0"/>
                <a:cs typeface="Poppins" panose="00000500000000000000" pitchFamily="2" charset="0"/>
              </a:rPr>
              <a:t>– providers are required to make the NESO aware of any outages or reductions in capability as soon as possible </a:t>
            </a:r>
          </a:p>
          <a:p>
            <a:pPr marL="171450" indent="-171450" algn="l" rtl="0" fontAlgn="base">
              <a:buFont typeface="Arial" panose="020B0604020202020204" pitchFamily="34" charset="0"/>
              <a:buChar char="•"/>
            </a:pPr>
            <a:r>
              <a:rPr lang="en-GB" sz="1000" dirty="0">
                <a:latin typeface="Poppins" panose="00000500000000000000" pitchFamily="2" charset="0"/>
                <a:cs typeface="Poppins" panose="00000500000000000000" pitchFamily="2" charset="0"/>
              </a:rPr>
              <a:t>There are different processes for this depending on the level of notice being provided.  If a provider is giving NESO less that 24 hours notice – please see the following slide</a:t>
            </a:r>
          </a:p>
          <a:p>
            <a:pPr algn="l" rtl="0" fontAlgn="base"/>
            <a:endParaRPr lang="en-GB" sz="1000" b="1" dirty="0">
              <a:latin typeface="Poppins" panose="00000500000000000000" pitchFamily="2" charset="0"/>
              <a:cs typeface="Poppins" panose="00000500000000000000" pitchFamily="2" charset="0"/>
            </a:endParaRPr>
          </a:p>
          <a:p>
            <a:pPr algn="l" rtl="0" fontAlgn="base"/>
            <a:r>
              <a:rPr lang="en-GB" sz="1000" b="1" dirty="0">
                <a:latin typeface="Poppins" panose="00000500000000000000" pitchFamily="2" charset="0"/>
                <a:cs typeface="Poppins" panose="00000500000000000000" pitchFamily="2" charset="0"/>
              </a:rPr>
              <a:t>Contractual Information </a:t>
            </a:r>
            <a:endParaRPr lang="en-GB" sz="1000" b="1" i="1" dirty="0">
              <a:latin typeface="Poppins" panose="00000500000000000000" pitchFamily="2" charset="0"/>
              <a:cs typeface="Poppins" panose="00000500000000000000" pitchFamily="2" charset="0"/>
            </a:endParaRPr>
          </a:p>
          <a:p>
            <a:pPr algn="l" rtl="0" fontAlgn="base"/>
            <a:r>
              <a:rPr lang="en-GB" sz="1000" i="1" dirty="0">
                <a:latin typeface="Poppins" panose="00000500000000000000" pitchFamily="2" charset="0"/>
                <a:cs typeface="Poppins" panose="00000500000000000000" pitchFamily="2" charset="0"/>
              </a:rPr>
              <a:t>4.3. - </a:t>
            </a:r>
            <a:r>
              <a:rPr lang="en-GB" sz="1000" i="1" dirty="0"/>
              <a:t>The Provider shall, without delay on becoming aware that the Facility is no longer, or will no longer be, capable of providing to the full extent the Contracted Inertia Capability, Contracted Reactive Capability and the Contracted SCL Capability (including by reason of Force Majeure or, in the case of a Modified Facility, by reason of the Facility being Unavailable due to the provision of a Permitted Service) promptly notify the Company in the form set out in Forms A - C (as applicable) in Schedule E (“Redeclaration”). </a:t>
            </a:r>
            <a:endParaRPr lang="en-GB" sz="1000" i="1" dirty="0">
              <a:effectLst/>
              <a:latin typeface="Poppins" panose="00000500000000000000" pitchFamily="2" charset="0"/>
              <a:ea typeface="Times New Roman" panose="02020603050405020304" pitchFamily="18" charset="0"/>
              <a:cs typeface="Poppins" panose="00000500000000000000" pitchFamily="2" charset="0"/>
            </a:endParaRPr>
          </a:p>
        </p:txBody>
      </p:sp>
      <p:sp>
        <p:nvSpPr>
          <p:cNvPr id="4" name="Rectangle 3">
            <a:extLst>
              <a:ext uri="{FF2B5EF4-FFF2-40B4-BE49-F238E27FC236}">
                <a16:creationId xmlns:a16="http://schemas.microsoft.com/office/drawing/2014/main" id="{685B8501-AE9B-314D-2EA2-1E26878BAAA0}"/>
              </a:ext>
            </a:extLst>
          </p:cNvPr>
          <p:cNvSpPr/>
          <p:nvPr/>
        </p:nvSpPr>
        <p:spPr>
          <a:xfrm>
            <a:off x="704295" y="3579925"/>
            <a:ext cx="10067278" cy="2368114"/>
          </a:xfrm>
          <a:prstGeom prst="rect">
            <a:avLst/>
          </a:prstGeom>
          <a:solidFill>
            <a:srgbClr val="E7E6E6"/>
          </a:solidFill>
          <a:ln w="12700" cap="flat" cmpd="sng" algn="ctr">
            <a:noFill/>
            <a:prstDash val="solid"/>
            <a:miter lim="800000"/>
          </a:ln>
          <a:effectLst/>
        </p:spPr>
        <p:txBody>
          <a:bodyPr lIns="91440" tIns="45720" rIns="91440" bIns="45720" rtlCol="0" anchor="t"/>
          <a:lstStyle/>
          <a:p>
            <a:r>
              <a:rPr lang="en-GB" sz="1000" b="1" dirty="0">
                <a:solidFill>
                  <a:schemeClr val="tx1"/>
                </a:solidFill>
                <a:latin typeface="Poppins" panose="00000500000000000000" pitchFamily="2" charset="0"/>
                <a:cs typeface="Poppins" panose="00000500000000000000" pitchFamily="2" charset="0"/>
              </a:rPr>
              <a:t>Process for Provider Notifications</a:t>
            </a:r>
          </a:p>
          <a:p>
            <a:endParaRPr lang="en-GB" sz="1000" b="1" dirty="0">
              <a:solidFill>
                <a:schemeClr val="tx1"/>
              </a:solidFill>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GB" sz="1000" dirty="0">
                <a:solidFill>
                  <a:schemeClr val="tx1"/>
                </a:solidFill>
                <a:latin typeface="Poppins" panose="00000500000000000000" pitchFamily="2" charset="0"/>
                <a:cs typeface="Poppins" panose="00000500000000000000" pitchFamily="2" charset="0"/>
              </a:rPr>
              <a:t>Providers have 2 options for submitting this information to NESO :-</a:t>
            </a:r>
          </a:p>
          <a:p>
            <a:pPr marL="171450" indent="-171450">
              <a:buFont typeface="Arial" panose="020B0604020202020204" pitchFamily="34" charset="0"/>
              <a:buChar char="•"/>
            </a:pPr>
            <a:endParaRPr lang="en-GB" sz="1000" dirty="0">
              <a:solidFill>
                <a:schemeClr val="tx1"/>
              </a:solidFill>
              <a:latin typeface="Poppins" panose="00000500000000000000" pitchFamily="2" charset="0"/>
              <a:cs typeface="Poppins" panose="00000500000000000000" pitchFamily="2" charset="0"/>
            </a:endParaRPr>
          </a:p>
          <a:p>
            <a:pPr marL="228600" indent="-228600">
              <a:buAutoNum type="arabicParenR"/>
            </a:pPr>
            <a:r>
              <a:rPr lang="en-GB" sz="1000" b="1" dirty="0">
                <a:latin typeface="Poppins"/>
                <a:cs typeface="Poppins"/>
              </a:rPr>
              <a:t>Via </a:t>
            </a:r>
            <a:r>
              <a:rPr lang="en-GB" sz="1000" b="1" dirty="0" err="1">
                <a:latin typeface="Poppins"/>
                <a:cs typeface="Poppins"/>
              </a:rPr>
              <a:t>eNAMS</a:t>
            </a:r>
            <a:r>
              <a:rPr lang="en-GB" sz="1000" b="1" dirty="0">
                <a:latin typeface="Poppins"/>
                <a:cs typeface="Poppins"/>
              </a:rPr>
              <a:t> </a:t>
            </a:r>
            <a:r>
              <a:rPr lang="en-GB" sz="1000" dirty="0">
                <a:latin typeface="Poppins"/>
                <a:cs typeface="Poppins"/>
              </a:rPr>
              <a:t>– providers can </a:t>
            </a:r>
            <a:r>
              <a:rPr lang="en-GB" sz="1000" dirty="0">
                <a:solidFill>
                  <a:schemeClr val="bg2">
                    <a:lumMod val="50000"/>
                    <a:lumOff val="50000"/>
                  </a:schemeClr>
                </a:solidFill>
                <a:latin typeface="Poppins"/>
                <a:cs typeface="Poppins"/>
                <a:hlinkClick r:id="rId2">
                  <a:extLst>
                    <a:ext uri="{A12FA001-AC4F-418D-AE19-62706E023703}">
                      <ahyp:hlinkClr xmlns:ahyp="http://schemas.microsoft.com/office/drawing/2018/hyperlinkcolor" val="tx"/>
                    </a:ext>
                  </a:extLst>
                </a:hlinkClick>
              </a:rPr>
              <a:t>request access to </a:t>
            </a:r>
            <a:r>
              <a:rPr lang="en-GB" sz="1000" b="1" dirty="0">
                <a:solidFill>
                  <a:schemeClr val="bg2">
                    <a:lumMod val="50000"/>
                    <a:lumOff val="50000"/>
                  </a:schemeClr>
                </a:solidFill>
                <a:latin typeface="Poppins"/>
                <a:cs typeface="Poppins"/>
                <a:hlinkClick r:id="rId2">
                  <a:extLst>
                    <a:ext uri="{A12FA001-AC4F-418D-AE19-62706E023703}">
                      <ahyp:hlinkClr xmlns:ahyp="http://schemas.microsoft.com/office/drawing/2018/hyperlinkcolor" val="tx"/>
                    </a:ext>
                  </a:extLst>
                </a:hlinkClick>
              </a:rPr>
              <a:t>eNAMS</a:t>
            </a:r>
            <a:r>
              <a:rPr lang="en-GB" sz="1000" dirty="0">
                <a:solidFill>
                  <a:schemeClr val="bg2">
                    <a:lumMod val="50000"/>
                    <a:lumOff val="50000"/>
                  </a:schemeClr>
                </a:solidFill>
                <a:latin typeface="Poppins"/>
                <a:cs typeface="Poppins"/>
                <a:hlinkClick r:id="rId2">
                  <a:extLst>
                    <a:ext uri="{A12FA001-AC4F-418D-AE19-62706E023703}">
                      <ahyp:hlinkClr xmlns:ahyp="http://schemas.microsoft.com/office/drawing/2018/hyperlinkcolor" val="tx"/>
                    </a:ext>
                  </a:extLst>
                </a:hlinkClick>
              </a:rPr>
              <a:t> </a:t>
            </a:r>
            <a:r>
              <a:rPr lang="en-GB" sz="1000" dirty="0">
                <a:latin typeface="Poppins"/>
                <a:cs typeface="Poppins"/>
              </a:rPr>
              <a:t>(a NESO planning tool) and add information about their outages</a:t>
            </a:r>
          </a:p>
          <a:p>
            <a:pPr marL="228600" indent="-228600">
              <a:buAutoNum type="arabicParenR"/>
            </a:pPr>
            <a:endParaRPr lang="en-GB" sz="1000" dirty="0">
              <a:solidFill>
                <a:schemeClr val="tx1"/>
              </a:solidFill>
              <a:latin typeface="Poppins" panose="00000500000000000000" pitchFamily="2" charset="0"/>
              <a:cs typeface="Poppins" panose="00000500000000000000" pitchFamily="2" charset="0"/>
            </a:endParaRPr>
          </a:p>
          <a:p>
            <a:pPr marL="228600" indent="-228600">
              <a:buAutoNum type="arabicParenR"/>
            </a:pPr>
            <a:r>
              <a:rPr lang="en-GB" sz="1000" b="1" dirty="0">
                <a:latin typeface="Poppins"/>
                <a:cs typeface="Poppins"/>
              </a:rPr>
              <a:t>Via email </a:t>
            </a:r>
            <a:r>
              <a:rPr lang="en-GB" sz="1000" dirty="0">
                <a:latin typeface="Poppins"/>
                <a:cs typeface="Poppins"/>
              </a:rPr>
              <a:t>– alternatively, providers are required to complete a </a:t>
            </a:r>
            <a:r>
              <a:rPr lang="en-GB" sz="1000" dirty="0">
                <a:latin typeface="Poppins"/>
                <a:cs typeface="Poppins"/>
                <a:hlinkClick r:id="rId3"/>
              </a:rPr>
              <a:t>template/proforma </a:t>
            </a:r>
            <a:r>
              <a:rPr lang="en-GB" sz="1000" dirty="0">
                <a:latin typeface="Poppins"/>
                <a:cs typeface="Poppins"/>
              </a:rPr>
              <a:t> and send it to the relevant email addresses</a:t>
            </a:r>
          </a:p>
          <a:p>
            <a:pPr marL="171450" indent="-171450">
              <a:buFont typeface="Arial" panose="020B0604020202020204" pitchFamily="34" charset="0"/>
              <a:buChar char="•"/>
            </a:pPr>
            <a:endParaRPr lang="en-GB" sz="1000" b="1" dirty="0">
              <a:solidFill>
                <a:schemeClr val="tx1"/>
              </a:solidFill>
              <a:latin typeface="Poppins" panose="00000500000000000000" pitchFamily="2" charset="0"/>
              <a:cs typeface="Poppins" panose="00000500000000000000" pitchFamily="2" charset="0"/>
            </a:endParaRPr>
          </a:p>
          <a:p>
            <a:pPr marL="628650" lvl="2" indent="-171450">
              <a:buFont typeface="Arial" panose="020B0604020202020204" pitchFamily="34" charset="0"/>
              <a:buChar char="•"/>
            </a:pPr>
            <a:r>
              <a:rPr lang="en-GB" sz="1000" b="1" dirty="0">
                <a:latin typeface="Poppins"/>
                <a:cs typeface="Poppins"/>
              </a:rPr>
              <a:t>England &amp; Wales: </a:t>
            </a:r>
            <a:r>
              <a:rPr lang="en-GB" sz="1000" b="1" u="sng" dirty="0" err="1">
                <a:solidFill>
                  <a:schemeClr val="bg2">
                    <a:lumMod val="50000"/>
                    <a:lumOff val="50000"/>
                  </a:schemeClr>
                </a:solidFill>
                <a:effectLst/>
                <a:latin typeface="Poppins"/>
                <a:ea typeface="Calibri"/>
                <a:cs typeface="Poppins"/>
                <a:hlinkClick r:id="rId4">
                  <a:extLst>
                    <a:ext uri="{A12FA001-AC4F-418D-AE19-62706E023703}">
                      <ahyp:hlinkClr xmlns:ahyp="http://schemas.microsoft.com/office/drawing/2018/hyperlinkcolor" val="tx"/>
                    </a:ext>
                  </a:extLst>
                </a:hlinkClick>
              </a:rPr>
              <a:t>tranreq@neso.energy</a:t>
            </a:r>
            <a:endParaRPr lang="en-GB" sz="1000" b="1" dirty="0">
              <a:solidFill>
                <a:schemeClr val="bg2">
                  <a:lumMod val="50000"/>
                  <a:lumOff val="50000"/>
                </a:schemeClr>
              </a:solidFill>
              <a:latin typeface="Poppins"/>
              <a:cs typeface="Poppins"/>
            </a:endParaRPr>
          </a:p>
          <a:p>
            <a:pPr marL="628650" lvl="2" indent="-171450">
              <a:buFont typeface="Arial" panose="020B0604020202020204" pitchFamily="34" charset="0"/>
              <a:buChar char="•"/>
            </a:pPr>
            <a:r>
              <a:rPr lang="en-GB" sz="1000" b="1" dirty="0">
                <a:latin typeface="Poppins"/>
                <a:cs typeface="Poppins"/>
              </a:rPr>
              <a:t>Scotland</a:t>
            </a:r>
            <a:r>
              <a:rPr lang="en-GB" sz="1000" b="1" dirty="0">
                <a:solidFill>
                  <a:schemeClr val="bg2">
                    <a:lumMod val="50000"/>
                    <a:lumOff val="50000"/>
                  </a:schemeClr>
                </a:solidFill>
                <a:latin typeface="Poppins"/>
                <a:cs typeface="Poppins"/>
              </a:rPr>
              <a:t>:  </a:t>
            </a:r>
            <a:r>
              <a:rPr lang="en-GB" sz="1000" b="1" dirty="0" err="1">
                <a:solidFill>
                  <a:schemeClr val="bg2">
                    <a:lumMod val="50000"/>
                    <a:lumOff val="50000"/>
                  </a:schemeClr>
                </a:solidFill>
                <a:latin typeface="Poppins"/>
                <a:cs typeface="Poppins"/>
                <a:hlinkClick r:id="rId5">
                  <a:extLst>
                    <a:ext uri="{A12FA001-AC4F-418D-AE19-62706E023703}">
                      <ahyp:hlinkClr xmlns:ahyp="http://schemas.microsoft.com/office/drawing/2018/hyperlinkcolor" val="tx"/>
                    </a:ext>
                  </a:extLst>
                </a:hlinkClick>
              </a:rPr>
              <a:t>TRScotland@</a:t>
            </a:r>
            <a:r>
              <a:rPr lang="en-GB" sz="1000" b="1" u="sng" dirty="0" err="1">
                <a:solidFill>
                  <a:schemeClr val="bg2">
                    <a:lumMod val="50000"/>
                    <a:lumOff val="50000"/>
                  </a:schemeClr>
                </a:solidFill>
                <a:effectLst/>
                <a:latin typeface="Poppins"/>
                <a:ea typeface="Calibri"/>
                <a:cs typeface="Poppins"/>
                <a:hlinkClick r:id="rId5">
                  <a:extLst>
                    <a:ext uri="{A12FA001-AC4F-418D-AE19-62706E023703}">
                      <ahyp:hlinkClr xmlns:ahyp="http://schemas.microsoft.com/office/drawing/2018/hyperlinkcolor" val="tx"/>
                    </a:ext>
                  </a:extLst>
                </a:hlinkClick>
              </a:rPr>
              <a:t>neso.energy</a:t>
            </a:r>
            <a:endParaRPr lang="en-GB" sz="1000" dirty="0">
              <a:solidFill>
                <a:schemeClr val="bg2">
                  <a:lumMod val="50000"/>
                  <a:lumOff val="50000"/>
                </a:schemeClr>
              </a:solidFill>
              <a:latin typeface="Poppins"/>
              <a:cs typeface="Poppins"/>
            </a:endParaRPr>
          </a:p>
          <a:p>
            <a:pPr marL="457200" lvl="2"/>
            <a:endParaRPr lang="en-GB" sz="1000" b="1" dirty="0">
              <a:solidFill>
                <a:schemeClr val="accent5"/>
              </a:solidFill>
              <a:latin typeface="Poppins" panose="00000500000000000000" pitchFamily="2" charset="0"/>
              <a:cs typeface="Poppins" panose="00000500000000000000" pitchFamily="2" charset="0"/>
            </a:endParaRPr>
          </a:p>
          <a:p>
            <a:pPr marL="171450" lvl="1" indent="-171450">
              <a:buFont typeface="Arial" panose="020B0604020202020204" pitchFamily="34" charset="0"/>
              <a:buChar char="•"/>
            </a:pPr>
            <a:r>
              <a:rPr lang="en-GB" sz="1000" dirty="0">
                <a:solidFill>
                  <a:schemeClr val="tx1"/>
                </a:solidFill>
                <a:latin typeface="Poppins" panose="00000500000000000000" pitchFamily="2" charset="0"/>
                <a:cs typeface="Poppins" panose="00000500000000000000" pitchFamily="2" charset="0"/>
              </a:rPr>
              <a:t>With option 2 – the completed template/proforma will be reviewed by NESO’s Network Planning team and the information will be added to </a:t>
            </a:r>
            <a:r>
              <a:rPr lang="en-GB" sz="1000" dirty="0" err="1">
                <a:solidFill>
                  <a:schemeClr val="tx1"/>
                </a:solidFill>
                <a:latin typeface="Poppins" panose="00000500000000000000" pitchFamily="2" charset="0"/>
                <a:cs typeface="Poppins" panose="00000500000000000000" pitchFamily="2" charset="0"/>
              </a:rPr>
              <a:t>eNAMS</a:t>
            </a:r>
            <a:r>
              <a:rPr lang="en-GB" sz="1000" dirty="0">
                <a:solidFill>
                  <a:schemeClr val="tx1"/>
                </a:solidFill>
                <a:latin typeface="Poppins" panose="00000500000000000000" pitchFamily="2" charset="0"/>
                <a:cs typeface="Poppins" panose="00000500000000000000" pitchFamily="2" charset="0"/>
              </a:rPr>
              <a:t> on the providers behalf</a:t>
            </a:r>
          </a:p>
          <a:p>
            <a:pPr marL="171450" lvl="1" indent="-171450">
              <a:buFont typeface="Arial" panose="020B0604020202020204" pitchFamily="34" charset="0"/>
              <a:buChar char="•"/>
            </a:pPr>
            <a:endParaRPr lang="en-GB" sz="1000" dirty="0">
              <a:solidFill>
                <a:schemeClr val="tx1"/>
              </a:solidFill>
              <a:latin typeface="Poppins" panose="00000500000000000000" pitchFamily="2" charset="0"/>
              <a:cs typeface="Poppins" panose="00000500000000000000" pitchFamily="2" charset="0"/>
            </a:endParaRPr>
          </a:p>
          <a:p>
            <a:pPr marL="171450" lvl="1" indent="-171450">
              <a:buFont typeface="Arial" panose="020B0604020202020204" pitchFamily="34" charset="0"/>
              <a:buChar char="•"/>
            </a:pPr>
            <a:r>
              <a:rPr lang="en-GB" sz="1000" dirty="0">
                <a:solidFill>
                  <a:schemeClr val="tx1"/>
                </a:solidFill>
                <a:latin typeface="Poppins" panose="00000500000000000000" pitchFamily="2" charset="0"/>
                <a:cs typeface="Poppins" panose="00000500000000000000" pitchFamily="2" charset="0"/>
              </a:rPr>
              <a:t>To understand the impact of reductions in capability providers should refer to </a:t>
            </a:r>
            <a:r>
              <a:rPr lang="en-GB" sz="1000" i="1" dirty="0">
                <a:solidFill>
                  <a:schemeClr val="tx1"/>
                </a:solidFill>
                <a:latin typeface="Poppins" panose="00000500000000000000" pitchFamily="2" charset="0"/>
                <a:cs typeface="Poppins" panose="00000500000000000000" pitchFamily="2" charset="0"/>
              </a:rPr>
              <a:t>Schedule D – Payments </a:t>
            </a:r>
            <a:r>
              <a:rPr lang="en-GB" sz="1000" dirty="0">
                <a:solidFill>
                  <a:schemeClr val="tx1"/>
                </a:solidFill>
                <a:latin typeface="Poppins" panose="00000500000000000000" pitchFamily="2" charset="0"/>
                <a:cs typeface="Poppins" panose="00000500000000000000" pitchFamily="2" charset="0"/>
              </a:rPr>
              <a:t>of their Stability Pathfinder Agreement</a:t>
            </a:r>
          </a:p>
        </p:txBody>
      </p:sp>
      <p:sp>
        <p:nvSpPr>
          <p:cNvPr id="16" name="Rectangle 15">
            <a:extLst>
              <a:ext uri="{FF2B5EF4-FFF2-40B4-BE49-F238E27FC236}">
                <a16:creationId xmlns:a16="http://schemas.microsoft.com/office/drawing/2014/main" id="{12625207-2B18-4ABF-F01A-C9F7BA61C394}"/>
              </a:ext>
            </a:extLst>
          </p:cNvPr>
          <p:cNvSpPr/>
          <p:nvPr/>
        </p:nvSpPr>
        <p:spPr>
          <a:xfrm>
            <a:off x="10389833" y="12082"/>
            <a:ext cx="1802167" cy="346230"/>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latin typeface="HelveticaNeueLT Pro 45 Lt"/>
              </a:rPr>
              <a:t>From 12 months+ to 24 hours ahead</a:t>
            </a:r>
          </a:p>
        </p:txBody>
      </p:sp>
    </p:spTree>
    <p:extLst>
      <p:ext uri="{BB962C8B-B14F-4D97-AF65-F5344CB8AC3E}">
        <p14:creationId xmlns:p14="http://schemas.microsoft.com/office/powerpoint/2010/main" val="1464754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511C7-722C-EB44-8F0E-3FE53AB0269A}"/>
              </a:ext>
            </a:extLst>
          </p:cNvPr>
          <p:cNvSpPr>
            <a:spLocks noGrp="1"/>
          </p:cNvSpPr>
          <p:nvPr>
            <p:ph type="title"/>
          </p:nvPr>
        </p:nvSpPr>
        <p:spPr/>
        <p:txBody>
          <a:bodyPr>
            <a:normAutofit/>
          </a:bodyPr>
          <a:lstStyle/>
          <a:p>
            <a:r>
              <a:rPr lang="en-GB" sz="3200"/>
              <a:t>Unplanned Outages / Reduction in Capability </a:t>
            </a:r>
          </a:p>
        </p:txBody>
      </p:sp>
      <p:sp>
        <p:nvSpPr>
          <p:cNvPr id="5" name="Text Placeholder 2">
            <a:extLst>
              <a:ext uri="{FF2B5EF4-FFF2-40B4-BE49-F238E27FC236}">
                <a16:creationId xmlns:a16="http://schemas.microsoft.com/office/drawing/2014/main" id="{5FCCD015-63CD-47A4-11F7-C97E2365A909}"/>
              </a:ext>
            </a:extLst>
          </p:cNvPr>
          <p:cNvSpPr txBox="1">
            <a:spLocks/>
          </p:cNvSpPr>
          <p:nvPr/>
        </p:nvSpPr>
        <p:spPr>
          <a:xfrm>
            <a:off x="637272" y="1314210"/>
            <a:ext cx="11152273" cy="222132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Poppins" pitchFamily="2" charset="77"/>
                <a:ea typeface="+mn-ea"/>
                <a:cs typeface="Poppins" pitchFamily="2" charset="77"/>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Poppins"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Poppins"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Poppins"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Poppi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fontAlgn="base"/>
            <a:r>
              <a:rPr lang="en-GB" sz="1000" b="1" dirty="0">
                <a:latin typeface="Poppins" panose="00000500000000000000" pitchFamily="2" charset="0"/>
                <a:cs typeface="Poppins" panose="00000500000000000000" pitchFamily="2" charset="0"/>
              </a:rPr>
              <a:t>Summary</a:t>
            </a:r>
          </a:p>
          <a:p>
            <a:pPr marL="171450" indent="-171450" algn="l" rtl="0" fontAlgn="base">
              <a:buFont typeface="Arial" panose="020B0604020202020204" pitchFamily="34" charset="0"/>
              <a:buChar char="•"/>
            </a:pPr>
            <a:r>
              <a:rPr lang="en-GB" sz="1000" dirty="0">
                <a:latin typeface="Poppins" panose="00000500000000000000" pitchFamily="2" charset="0"/>
                <a:cs typeface="Poppins" panose="00000500000000000000" pitchFamily="2" charset="0"/>
              </a:rPr>
              <a:t>As per section 4.3 of the </a:t>
            </a:r>
            <a:r>
              <a:rPr lang="en-GB" sz="1000" b="1" i="1" dirty="0">
                <a:latin typeface="Poppins" panose="00000500000000000000" pitchFamily="2" charset="0"/>
                <a:cs typeface="Poppins" panose="00000500000000000000" pitchFamily="2" charset="0"/>
              </a:rPr>
              <a:t>Stability Compensation Service – Phase 3 </a:t>
            </a:r>
            <a:r>
              <a:rPr lang="en-GB" sz="1000" i="1" dirty="0">
                <a:latin typeface="Poppins" panose="00000500000000000000" pitchFamily="2" charset="0"/>
                <a:cs typeface="Poppins" panose="00000500000000000000" pitchFamily="2" charset="0"/>
              </a:rPr>
              <a:t>agreement </a:t>
            </a:r>
            <a:r>
              <a:rPr lang="en-GB" sz="1000" dirty="0">
                <a:latin typeface="Poppins" panose="00000500000000000000" pitchFamily="2" charset="0"/>
                <a:cs typeface="Poppins" panose="00000500000000000000" pitchFamily="2" charset="0"/>
              </a:rPr>
              <a:t>– providers are required to make the NESO aware of any outages or reductions in capability as soon as possible </a:t>
            </a:r>
          </a:p>
          <a:p>
            <a:pPr marL="171450" indent="-171450" algn="l" rtl="0" fontAlgn="base">
              <a:buFont typeface="Arial" panose="020B0604020202020204" pitchFamily="34" charset="0"/>
              <a:buChar char="•"/>
            </a:pPr>
            <a:r>
              <a:rPr lang="en-GB" sz="1000" dirty="0">
                <a:latin typeface="Poppins" panose="00000500000000000000" pitchFamily="2" charset="0"/>
                <a:cs typeface="Poppins" panose="00000500000000000000" pitchFamily="2" charset="0"/>
              </a:rPr>
              <a:t>This slide covers the scenario where a provider is unable to give NESO a minimum of 24 hours notice </a:t>
            </a:r>
          </a:p>
          <a:p>
            <a:pPr algn="l" rtl="0" fontAlgn="base"/>
            <a:endParaRPr lang="en-GB" sz="1000" b="1" dirty="0">
              <a:latin typeface="Poppins" panose="00000500000000000000" pitchFamily="2" charset="0"/>
              <a:cs typeface="Poppins" panose="00000500000000000000" pitchFamily="2" charset="0"/>
            </a:endParaRPr>
          </a:p>
          <a:p>
            <a:pPr algn="l" rtl="0" fontAlgn="base"/>
            <a:r>
              <a:rPr lang="en-GB" sz="1000" b="1" dirty="0">
                <a:latin typeface="Poppins" panose="00000500000000000000" pitchFamily="2" charset="0"/>
                <a:cs typeface="Poppins" panose="00000500000000000000" pitchFamily="2" charset="0"/>
              </a:rPr>
              <a:t>Contractual Information </a:t>
            </a:r>
            <a:endParaRPr lang="en-GB" sz="1000" b="1" i="1" dirty="0">
              <a:latin typeface="Poppins" panose="00000500000000000000" pitchFamily="2" charset="0"/>
              <a:cs typeface="Poppins" panose="00000500000000000000" pitchFamily="2" charset="0"/>
            </a:endParaRPr>
          </a:p>
          <a:p>
            <a:pPr fontAlgn="base"/>
            <a:r>
              <a:rPr lang="en-GB" sz="1000" i="1" dirty="0">
                <a:latin typeface="Poppins" panose="00000500000000000000" pitchFamily="2" charset="0"/>
                <a:cs typeface="Poppins" panose="00000500000000000000" pitchFamily="2" charset="0"/>
              </a:rPr>
              <a:t>4.3. - </a:t>
            </a:r>
            <a:r>
              <a:rPr lang="en-GB" sz="1000" i="1" dirty="0"/>
              <a:t>The Provider shall, without delay on becoming aware that the Facility is no longer, or will no longer be, capable of providing to the full extent the Contracted Inertia Capability, Contracted Reactive Capability and the Contracted SCL Capability (including by reason of Force Majeure or, in the case of a Modified Facility, by reason of the Facility being Unavailable due to the provision of a Permitted Service) promptly notify the Company in the form set out in Forms A - C (as applicable) in Schedule E (“Redeclaration”). </a:t>
            </a:r>
            <a:endParaRPr lang="en-GB" sz="1000" i="1" dirty="0">
              <a:effectLst/>
              <a:latin typeface="Poppins" panose="00000500000000000000" pitchFamily="2" charset="0"/>
              <a:ea typeface="Times New Roman" panose="02020603050405020304" pitchFamily="18" charset="0"/>
              <a:cs typeface="Poppins" panose="00000500000000000000" pitchFamily="2" charset="0"/>
            </a:endParaRPr>
          </a:p>
          <a:p>
            <a:pPr algn="l" rtl="0" fontAlgn="base"/>
            <a:endParaRPr lang="en-GB" sz="1000" i="1" dirty="0">
              <a:effectLst/>
              <a:latin typeface="Poppins" panose="00000500000000000000" pitchFamily="2" charset="0"/>
              <a:ea typeface="Times New Roman" panose="02020603050405020304" pitchFamily="18" charset="0"/>
              <a:cs typeface="Poppins" panose="00000500000000000000" pitchFamily="2" charset="0"/>
            </a:endParaRPr>
          </a:p>
        </p:txBody>
      </p:sp>
      <p:sp>
        <p:nvSpPr>
          <p:cNvPr id="16" name="Rectangle 15">
            <a:extLst>
              <a:ext uri="{FF2B5EF4-FFF2-40B4-BE49-F238E27FC236}">
                <a16:creationId xmlns:a16="http://schemas.microsoft.com/office/drawing/2014/main" id="{12625207-2B18-4ABF-F01A-C9F7BA61C394}"/>
              </a:ext>
            </a:extLst>
          </p:cNvPr>
          <p:cNvSpPr/>
          <p:nvPr/>
        </p:nvSpPr>
        <p:spPr>
          <a:xfrm>
            <a:off x="10389833" y="12082"/>
            <a:ext cx="1802167" cy="346230"/>
          </a:xfrm>
          <a:prstGeom prst="rect">
            <a:avLst/>
          </a:prstGeom>
          <a:solidFill>
            <a:schemeClr val="tx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latin typeface="HelveticaNeueLT Pro 45 Lt"/>
              </a:rPr>
              <a:t>Less than 24 hours ahead</a:t>
            </a:r>
          </a:p>
        </p:txBody>
      </p:sp>
      <p:sp>
        <p:nvSpPr>
          <p:cNvPr id="3" name="Rectangle 2">
            <a:extLst>
              <a:ext uri="{FF2B5EF4-FFF2-40B4-BE49-F238E27FC236}">
                <a16:creationId xmlns:a16="http://schemas.microsoft.com/office/drawing/2014/main" id="{E3629031-510E-15B3-B927-692902BAF93E}"/>
              </a:ext>
            </a:extLst>
          </p:cNvPr>
          <p:cNvSpPr/>
          <p:nvPr/>
        </p:nvSpPr>
        <p:spPr>
          <a:xfrm>
            <a:off x="667856" y="3414537"/>
            <a:ext cx="10067278" cy="2681463"/>
          </a:xfrm>
          <a:prstGeom prst="rect">
            <a:avLst/>
          </a:prstGeom>
          <a:solidFill>
            <a:srgbClr val="E7E6E6"/>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rPr>
              <a:t>Process for Provider Notifications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rPr>
              <a:t>In this instance, given the short timescales, provider notifications have to be sent directly to NESO’s Control Room</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rPr>
              <a:t>4 forms are available to cover the different scenarios (these are all available in Schedule E of the Pathfinder Agreement)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kern="0" dirty="0">
              <a:solidFill>
                <a:srgbClr val="000000"/>
              </a:solidFill>
              <a:latin typeface="Poppins" panose="00000500000000000000" pitchFamily="2" charset="0"/>
              <a:cs typeface="Poppins" panose="00000500000000000000" pitchFamily="2" charset="0"/>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hlinkClick r:id="rId3"/>
              </a:rPr>
              <a:t>FORM A - STABILITY COMPENSATION SERVICE FAX FORM FOR REDECLARATION OF INERTIA CAPABILITY</a:t>
            </a:r>
            <a:r>
              <a:rPr kumimoji="0" lang="en-GB" sz="1000" b="0"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rPr>
              <a: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hlinkClick r:id="rId4"/>
              </a:rPr>
              <a:t>FORM B - STABILITY COMPENSATION SERVICE FAX FORM FOR REDECLARATION OF SCL CAPABILITY</a:t>
            </a:r>
            <a:r>
              <a:rPr kumimoji="0" lang="en-GB" sz="1000" b="0"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rPr>
              <a: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hlinkClick r:id="rId5"/>
              </a:rPr>
              <a:t>FORM C - STABILITY COMPENSATION SERVICE FAX FORM FOR REDECLARATION OR RESTORATION OF REACTIVE CAPABILITY​</a:t>
            </a:r>
            <a:endParaRPr kumimoji="0" lang="en-GB" sz="1000" b="0"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hlinkClick r:id="rId6"/>
              </a:rPr>
              <a:t>FORM D - STABILITY COMPENSATION SERVICE FAX FORM FOR RESTORATION NOTICE</a:t>
            </a:r>
            <a:endParaRPr kumimoji="0" lang="en-GB" sz="1000" b="0"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endParaRPr>
          </a:p>
          <a:p>
            <a:pPr marR="0" lvl="0" defTabSz="914400" eaLnBrk="1" fontAlgn="auto" latinLnBrk="0" hangingPunct="1">
              <a:lnSpc>
                <a:spcPct val="100000"/>
              </a:lnSpc>
              <a:spcBef>
                <a:spcPts val="0"/>
              </a:spcBef>
              <a:spcAft>
                <a:spcPts val="0"/>
              </a:spcAft>
              <a:buClrTx/>
              <a:buSzTx/>
              <a:tabLst/>
              <a:defRPr/>
            </a:pPr>
            <a:endParaRPr lang="en-GB" sz="1000" kern="0" dirty="0">
              <a:solidFill>
                <a:srgbClr val="000000"/>
              </a:solidFill>
              <a:latin typeface="Poppins" panose="00000500000000000000" pitchFamily="2" charset="0"/>
              <a:cs typeface="Poppins" panose="00000500000000000000" pitchFamily="2" charset="0"/>
            </a:endParaRPr>
          </a:p>
          <a:p>
            <a:pPr marR="0" lvl="0" defTabSz="914400" eaLnBrk="1" fontAlgn="auto" latinLnBrk="0" hangingPunct="1">
              <a:lnSpc>
                <a:spcPct val="100000"/>
              </a:lnSpc>
              <a:spcBef>
                <a:spcPts val="0"/>
              </a:spcBef>
              <a:spcAft>
                <a:spcPts val="0"/>
              </a:spcAft>
              <a:buClrTx/>
              <a:buSzTx/>
              <a:tabLst/>
              <a:defRPr/>
            </a:pPr>
            <a:endParaRPr kumimoji="0" lang="en-GB" sz="1000" b="0"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Poppins"/>
                <a:cs typeface="Poppins"/>
              </a:rPr>
              <a:t>Once completed the relevant form needs to be sent via email as per the below :-</a:t>
            </a:r>
            <a:endParaRPr lang="en-GB" sz="1000" b="0" i="0" u="none" strike="noStrike" kern="0" cap="none" spc="0" normalizeH="0" baseline="0" noProof="0" dirty="0">
              <a:ln>
                <a:noFill/>
              </a:ln>
              <a:solidFill>
                <a:srgbClr val="000000"/>
              </a:solidFill>
              <a:effectLst/>
              <a:uLnTx/>
              <a:uFillTx/>
              <a:latin typeface="Poppins"/>
              <a:cs typeface="Poppins"/>
            </a:endParaRPr>
          </a:p>
          <a:p>
            <a:pPr marL="457200" marR="0" lvl="2" defTabSz="914400" eaLnBrk="1" fontAlgn="auto" latinLnBrk="0" hangingPunct="1">
              <a:lnSpc>
                <a:spcPct val="100000"/>
              </a:lnSpc>
              <a:spcBef>
                <a:spcPts val="0"/>
              </a:spcBef>
              <a:spcAft>
                <a:spcPts val="0"/>
              </a:spcAft>
              <a:buClrTx/>
              <a:buSzTx/>
              <a:tabLst/>
              <a:defRPr/>
            </a:pPr>
            <a:endParaRPr lang="en-GB" sz="1000" b="1" i="0" u="none" strike="noStrike" kern="0" cap="none" spc="0" normalizeH="0" baseline="0" noProof="0" dirty="0">
              <a:ln>
                <a:noFill/>
              </a:ln>
              <a:solidFill>
                <a:schemeClr val="bg2">
                  <a:lumMod val="50000"/>
                  <a:lumOff val="50000"/>
                </a:schemeClr>
              </a:solidFill>
              <a:effectLst/>
              <a:uLnTx/>
              <a:uFillTx/>
              <a:latin typeface="Poppins"/>
              <a:cs typeface="Poppins"/>
            </a:endParaRPr>
          </a:p>
          <a:p>
            <a:pPr marL="628650" lvl="2" indent="-171450">
              <a:buFont typeface="Arial" panose="020B0604020202020204" pitchFamily="34" charset="0"/>
              <a:buChar char="•"/>
            </a:pPr>
            <a:r>
              <a:rPr kumimoji="0" lang="en-GB" sz="1000" b="1" i="0" u="none" strike="noStrike" kern="0" cap="none" spc="0" normalizeH="0" baseline="0" noProof="0" dirty="0">
                <a:ln>
                  <a:noFill/>
                </a:ln>
                <a:solidFill>
                  <a:schemeClr val="bg2">
                    <a:lumMod val="50000"/>
                    <a:lumOff val="50000"/>
                  </a:schemeClr>
                </a:solidFill>
                <a:effectLst/>
                <a:uLnTx/>
                <a:uFillTx/>
                <a:latin typeface="Poppins"/>
                <a:cs typeface="Poppins"/>
                <a:hlinkClick r:id="rId7">
                  <a:extLst>
                    <a:ext uri="{A12FA001-AC4F-418D-AE19-62706E023703}">
                      <ahyp:hlinkClr xmlns:ahyp="http://schemas.microsoft.com/office/drawing/2018/hyperlinkcolor" val="tx"/>
                    </a:ext>
                  </a:extLst>
                </a:hlinkClick>
              </a:rPr>
              <a:t>ctr1.ccta@neso.energy</a:t>
            </a:r>
            <a:r>
              <a:rPr kumimoji="0" lang="en-GB" sz="1000" b="1" i="0" u="none" strike="noStrike" kern="0" cap="none" spc="0" normalizeH="0" baseline="0" noProof="0" dirty="0">
                <a:ln>
                  <a:noFill/>
                </a:ln>
                <a:solidFill>
                  <a:schemeClr val="bg2">
                    <a:lumMod val="50000"/>
                    <a:lumOff val="50000"/>
                  </a:schemeClr>
                </a:solidFill>
                <a:effectLst/>
                <a:uLnTx/>
                <a:uFillTx/>
                <a:latin typeface="Poppins"/>
                <a:cs typeface="Poppins"/>
              </a:rPr>
              <a:t> </a:t>
            </a:r>
            <a:r>
              <a:rPr lang="en-GB" sz="1000" dirty="0">
                <a:latin typeface="Poppins"/>
                <a:cs typeface="Poppins"/>
              </a:rPr>
              <a:t>AND</a:t>
            </a:r>
            <a:r>
              <a:rPr lang="en-GB" sz="1000" b="1" dirty="0">
                <a:solidFill>
                  <a:schemeClr val="accent5"/>
                </a:solidFill>
                <a:latin typeface="Poppins"/>
                <a:cs typeface="Poppins"/>
              </a:rPr>
              <a:t> </a:t>
            </a:r>
            <a:r>
              <a:rPr lang="en-GB" sz="1000" b="1" kern="0" dirty="0">
                <a:solidFill>
                  <a:schemeClr val="bg2">
                    <a:lumMod val="50000"/>
                    <a:lumOff val="50000"/>
                  </a:schemeClr>
                </a:solidFill>
                <a:latin typeface="Poppins"/>
                <a:cs typeface="Poppins"/>
              </a:rPr>
              <a:t> </a:t>
            </a:r>
          </a:p>
          <a:p>
            <a:pPr marL="628650" lvl="2" indent="-171450">
              <a:buFont typeface="Arial" panose="020B0604020202020204" pitchFamily="34" charset="0"/>
              <a:buChar char="•"/>
            </a:pPr>
            <a:r>
              <a:rPr lang="en-GB" sz="1000" b="1" dirty="0">
                <a:latin typeface="Poppins"/>
                <a:cs typeface="Poppins"/>
              </a:rPr>
              <a:t>England &amp; Wales </a:t>
            </a:r>
            <a:r>
              <a:rPr lang="en-GB" sz="1000" kern="0" dirty="0">
                <a:solidFill>
                  <a:srgbClr val="000000"/>
                </a:solidFill>
                <a:latin typeface="Poppins"/>
                <a:cs typeface="Poppins"/>
              </a:rPr>
              <a:t>- </a:t>
            </a:r>
            <a:r>
              <a:rPr lang="en-GB" sz="1000" b="1" dirty="0" err="1">
                <a:solidFill>
                  <a:schemeClr val="bg2">
                    <a:lumMod val="50000"/>
                    <a:lumOff val="50000"/>
                  </a:schemeClr>
                </a:solidFill>
                <a:effectLst/>
                <a:latin typeface="Poppins"/>
                <a:ea typeface="Calibri"/>
                <a:cs typeface="Poppins"/>
                <a:hlinkClick r:id="rId8">
                  <a:extLst>
                    <a:ext uri="{A12FA001-AC4F-418D-AE19-62706E023703}">
                      <ahyp:hlinkClr xmlns:ahyp="http://schemas.microsoft.com/office/drawing/2018/hyperlinkcolor" val="tx"/>
                    </a:ext>
                  </a:extLst>
                </a:hlinkClick>
              </a:rPr>
              <a:t>tranreq@neso.energy</a:t>
            </a:r>
            <a:r>
              <a:rPr lang="en-GB" sz="1000" b="1" dirty="0">
                <a:solidFill>
                  <a:schemeClr val="bg2">
                    <a:lumMod val="50000"/>
                    <a:lumOff val="50000"/>
                  </a:schemeClr>
                </a:solidFill>
                <a:effectLst/>
                <a:latin typeface="Poppins"/>
                <a:ea typeface="Calibri"/>
                <a:cs typeface="Poppins"/>
              </a:rPr>
              <a:t> </a:t>
            </a:r>
            <a:r>
              <a:rPr lang="en-GB" sz="1000" dirty="0">
                <a:latin typeface="Poppins"/>
                <a:cs typeface="Poppins"/>
              </a:rPr>
              <a:t>OR </a:t>
            </a:r>
            <a:r>
              <a:rPr lang="en-GB" sz="1000" b="1" kern="0" dirty="0">
                <a:solidFill>
                  <a:srgbClr val="000000"/>
                </a:solidFill>
                <a:latin typeface="Poppins"/>
                <a:cs typeface="Poppins"/>
              </a:rPr>
              <a:t>Scotland</a:t>
            </a:r>
            <a:r>
              <a:rPr lang="en-GB" sz="1000" kern="0" dirty="0">
                <a:solidFill>
                  <a:srgbClr val="000000"/>
                </a:solidFill>
                <a:latin typeface="Poppins"/>
                <a:cs typeface="Poppins"/>
              </a:rPr>
              <a:t> - </a:t>
            </a:r>
            <a:r>
              <a:rPr lang="en-GB" sz="1000" b="1" dirty="0" err="1">
                <a:solidFill>
                  <a:schemeClr val="bg2">
                    <a:lumMod val="50000"/>
                    <a:lumOff val="50000"/>
                  </a:schemeClr>
                </a:solidFill>
                <a:latin typeface="Poppins"/>
                <a:cs typeface="Poppins"/>
                <a:hlinkClick r:id="rId9">
                  <a:extLst>
                    <a:ext uri="{A12FA001-AC4F-418D-AE19-62706E023703}">
                      <ahyp:hlinkClr xmlns:ahyp="http://schemas.microsoft.com/office/drawing/2018/hyperlinkcolor" val="tx"/>
                    </a:ext>
                  </a:extLst>
                </a:hlinkClick>
              </a:rPr>
              <a:t>TRScotland@neso.energy</a:t>
            </a:r>
            <a:r>
              <a:rPr lang="en-GB" sz="1000" b="1" dirty="0">
                <a:solidFill>
                  <a:schemeClr val="bg2">
                    <a:lumMod val="50000"/>
                    <a:lumOff val="50000"/>
                  </a:schemeClr>
                </a:solidFill>
                <a:latin typeface="Poppins"/>
                <a:cs typeface="Poppins"/>
              </a:rPr>
              <a:t> </a:t>
            </a:r>
          </a:p>
          <a:p>
            <a:pPr marL="628650" marR="0" lvl="2"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1" i="0" u="none" strike="noStrike" kern="0" cap="none" spc="0" normalizeH="0" baseline="0" noProof="0" dirty="0">
              <a:ln>
                <a:noFill/>
              </a:ln>
              <a:solidFill>
                <a:srgbClr val="5B9BD5"/>
              </a:solidFill>
              <a:effectLst/>
              <a:uLnTx/>
              <a:uFillTx/>
              <a:latin typeface="Poppins" panose="00000500000000000000" pitchFamily="2" charset="0"/>
              <a:cs typeface="Poppins" panose="00000500000000000000" pitchFamily="2" charset="0"/>
            </a:endParaRPr>
          </a:p>
          <a:p>
            <a:pPr marL="171450" marR="0" lvl="1"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rPr>
              <a:t>To understand the impact of reductions in capability providers should refer to </a:t>
            </a:r>
            <a:r>
              <a:rPr kumimoji="0" lang="en-GB" sz="1000" b="0" i="1"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rPr>
              <a:t>Schedule D – Payments </a:t>
            </a:r>
            <a:r>
              <a:rPr kumimoji="0" lang="en-GB" sz="1000" b="0"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rPr>
              <a:t>of their Stability Pathfinder Agreement</a:t>
            </a:r>
          </a:p>
          <a:p>
            <a:pPr marL="0" marR="0" lvl="1"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a:ln>
                <a:noFill/>
              </a:ln>
              <a:solidFill>
                <a:srgbClr val="000000"/>
              </a:solidFill>
              <a:effectLst/>
              <a:uLnTx/>
              <a:uFillTx/>
              <a:latin typeface="Poppins" panose="00000500000000000000" pitchFamily="2" charset="0"/>
              <a:cs typeface="Poppins" panose="00000500000000000000" pitchFamily="2" charset="0"/>
            </a:endParaRPr>
          </a:p>
          <a:p>
            <a:pPr marL="457200" marR="0" lvl="2" indent="0" defTabSz="91440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5B9BD5"/>
              </a:solidFill>
              <a:effectLst/>
              <a:uLnTx/>
              <a:uFillTx/>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454099905"/>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NESO">
      <a:dk1>
        <a:sysClr val="windowText" lastClr="000000"/>
      </a:dk1>
      <a:lt1>
        <a:sysClr val="window" lastClr="FFFFFF"/>
      </a:lt1>
      <a:dk2>
        <a:srgbClr val="3F0731"/>
      </a:dk2>
      <a:lt2>
        <a:srgbClr val="070E40"/>
      </a:lt2>
      <a:accent1>
        <a:srgbClr val="FF00FF"/>
      </a:accent1>
      <a:accent2>
        <a:srgbClr val="2CB9FF"/>
      </a:accent2>
      <a:accent3>
        <a:srgbClr val="385B16"/>
      </a:accent3>
      <a:accent4>
        <a:srgbClr val="B0322B"/>
      </a:accent4>
      <a:accent5>
        <a:srgbClr val="F9DF5E"/>
      </a:accent5>
      <a:accent6>
        <a:srgbClr val="70E85E"/>
      </a:accent6>
      <a:hlink>
        <a:srgbClr val="0000FF"/>
      </a:hlink>
      <a:folHlink>
        <a:srgbClr val="7A386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8344a50-20ee-46b1-93e0-1faae7350029" xsi:nil="true"/>
    <NGESO_x0020_responded_x003f_ xmlns="28344a50-20ee-46b1-93e0-1faae7350029">true</NGESO_x0020_responded_x003f_>
    <NGESOowner xmlns="28344a50-20ee-46b1-93e0-1faae7350029">
      <UserInfo>
        <DisplayName/>
        <AccountId xsi:nil="true"/>
        <AccountType/>
      </UserInfo>
    </NGESOowner>
    <MediaServiceAutoTags xmlns="28344a50-20ee-46b1-93e0-1faae7350029" xsi:nil="true"/>
    <MediaServiceOCR xmlns="28344a50-20ee-46b1-93e0-1faae7350029" xsi:nil="true"/>
    <MediaServiceLocation xmlns="28344a50-20ee-46b1-93e0-1faae7350029" xsi:nil="true"/>
    <SharedWithDetails xmlns="66e1bbde-16dd-49de-9a92-988d359cd6e4" xsi:nil="true"/>
    <MediaServiceKeyPoints xmlns="28344a50-20ee-46b1-93e0-1faae7350029" xsi:nil="true"/>
    <SharedWithUsers xmlns="66e1bbde-16dd-49de-9a92-988d359cd6e4">
      <UserInfo>
        <DisplayName/>
        <AccountId xsi:nil="true"/>
        <AccountType/>
      </UserInfo>
    </SharedWithUsers>
    <lcf76f155ced4ddcb4097134ff3c332f xmlns="63cc5491-11d0-42b6-aa67-deea8f49087f">
      <Terms xmlns="http://schemas.microsoft.com/office/infopath/2007/PartnerControls"/>
    </lcf76f155ced4ddcb4097134ff3c332f>
    <TaxCatchAll xmlns="35ebc48a-dc9e-45bc-8496-b347132bae5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4C46F44E5CB4144B14721DA3AAC8360" ma:contentTypeVersion="6" ma:contentTypeDescription="Create a new document." ma:contentTypeScope="" ma:versionID="dd8db6845b91aa873845c1b69936f699">
  <xsd:schema xmlns:xsd="http://www.w3.org/2001/XMLSchema" xmlns:xs="http://www.w3.org/2001/XMLSchema" xmlns:p="http://schemas.microsoft.com/office/2006/metadata/properties" xmlns:ns2="28344a50-20ee-46b1-93e0-1faae7350029" xmlns:ns3="66e1bbde-16dd-49de-9a92-988d359cd6e4" xmlns:ns4="63cc5491-11d0-42b6-aa67-deea8f49087f" xmlns:ns5="35ebc48a-dc9e-45bc-8496-b347132bae57" targetNamespace="http://schemas.microsoft.com/office/2006/metadata/properties" ma:root="true" ma:fieldsID="3c3939514a8ee5c220a81f948ef91022" ns2:_="" ns3:_="" ns4:_="" ns5:_="">
    <xsd:import namespace="28344a50-20ee-46b1-93e0-1faae7350029"/>
    <xsd:import namespace="66e1bbde-16dd-49de-9a92-988d359cd6e4"/>
    <xsd:import namespace="63cc5491-11d0-42b6-aa67-deea8f49087f"/>
    <xsd:import namespace="35ebc48a-dc9e-45bc-8496-b347132bae57"/>
    <xsd:element name="properties">
      <xsd:complexType>
        <xsd:sequence>
          <xsd:element name="documentManagement">
            <xsd:complexType>
              <xsd:all>
                <xsd:element ref="ns2:NGESOowner"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NGESO_x0020_responded_x003f_" minOccurs="0"/>
                <xsd:element ref="ns2:MediaLengthInSeconds" minOccurs="0"/>
                <xsd:element ref="ns2:lcf76f155ced4ddcb4097134ff3c332f" minOccurs="0"/>
                <xsd:element ref="ns2:MediaServiceObjectDetectorVersions" minOccurs="0"/>
                <xsd:element ref="ns2:MediaServiceSearchProperties" minOccurs="0"/>
                <xsd:element ref="ns2:MediaServiceBillingMetadata" minOccurs="0"/>
                <xsd:element ref="ns4:lcf76f155ced4ddcb4097134ff3c332f" minOccurs="0"/>
                <xsd:element ref="ns5: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344a50-20ee-46b1-93e0-1faae7350029" elementFormDefault="qualified">
    <xsd:import namespace="http://schemas.microsoft.com/office/2006/documentManagement/types"/>
    <xsd:import namespace="http://schemas.microsoft.com/office/infopath/2007/PartnerControls"/>
    <xsd:element name="NGESOowner" ma:index="8" nillable="true" ma:displayName="NGESO owner" ma:format="Dropdown" ma:list="UserInfo" ma:SharePointGroup="0" ma:internalName="NGESO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hidden="true" ma:internalName="MediaServiceAutoTags" ma:readOnly="fals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hidden="true" ma:internalName="MediaServiceOCR" ma:readOnly="false">
      <xsd:simpleType>
        <xsd:restriction base="dms:Note"/>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Location" ma:index="18" nillable="true" ma:displayName="Location" ma:hidden="true" ma:internalName="MediaServiceLocation" ma:readOnly="false">
      <xsd:simpleType>
        <xsd:restriction base="dms:Text"/>
      </xsd:simpleType>
    </xsd:element>
    <xsd:element name="NGESO_x0020_responded_x003f_" ma:index="21" nillable="true" ma:displayName="NGESO responded?" ma:default="1" ma:internalName="NGESO_x0020_responded_x003f_">
      <xsd:simpleType>
        <xsd:restriction base="dms:Boolea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3" nillable="true" ma:displayName="Image Tags_0" ma:hidden="true" ma:internalName="lcf76f155ced4ddcb4097134ff3c332f">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6e1bbde-16dd-49de-9a92-988d359cd6e4" elementFormDefault="qualified">
    <xsd:import namespace="http://schemas.microsoft.com/office/2006/documentManagement/types"/>
    <xsd:import namespace="http://schemas.microsoft.com/office/infopath/2007/PartnerControls"/>
    <xsd:element name="SharedWithUsers" ma:index="19" nillable="true" ma:displayName="Shared With" ma:hidden="true" ma:internalName="SharedWithUs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hidden="true" ma:internalName="SharedWithDetails"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cc5491-11d0-42b6-aa67-deea8f49087f" elementFormDefault="qualified">
    <xsd:import namespace="http://schemas.microsoft.com/office/2006/documentManagement/types"/>
    <xsd:import namespace="http://schemas.microsoft.com/office/infopath/2007/PartnerControls"/>
    <xsd:element name="lcf76f155ced4ddcb4097134ff3c332f" ma:index="28" nillable="true" ma:taxonomy="true" ma:internalName="lcf76f155ced4ddcb4097134ff3c332f0" ma:taxonomyFieldName="MediaServiceImageTags" ma:displayName="Image Tags" ma:readOnly="false" ma:fieldId="{5cf76f15-5ced-4ddc-b409-7134ff3c332f}" ma:taxonomyMulti="true" ma:sspId="85fefd14-5d55-4234-9e3d-a596bbbe9ae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5ebc48a-dc9e-45bc-8496-b347132bae57" elementFormDefault="qualified">
    <xsd:import namespace="http://schemas.microsoft.com/office/2006/documentManagement/types"/>
    <xsd:import namespace="http://schemas.microsoft.com/office/infopath/2007/PartnerControls"/>
    <xsd:element name="TaxCatchAll" ma:index="29" nillable="true" ma:displayName="Taxonomy Catch All Column" ma:hidden="true" ma:list="{988ac8b3-d66c-4c33-b314-772854d83a39}" ma:internalName="TaxCatchAll" ma:showField="CatchAllData" ma:web="35ebc48a-dc9e-45bc-8496-b347132bae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8DAACB-6079-4222-BA99-947C98D03F94}">
  <ds:schemaRefs>
    <ds:schemaRef ds:uri="http://schemas.microsoft.com/office/2006/documentManagement/types"/>
    <ds:schemaRef ds:uri="http://schemas.microsoft.com/office/2006/metadata/properties"/>
    <ds:schemaRef ds:uri="http://purl.org/dc/elements/1.1/"/>
    <ds:schemaRef ds:uri="28344a50-20ee-46b1-93e0-1faae7350029"/>
    <ds:schemaRef ds:uri="http://schemas.openxmlformats.org/package/2006/metadata/core-properties"/>
    <ds:schemaRef ds:uri="35ebc48a-dc9e-45bc-8496-b347132bae57"/>
    <ds:schemaRef ds:uri="http://purl.org/dc/terms/"/>
    <ds:schemaRef ds:uri="http://schemas.microsoft.com/office/infopath/2007/PartnerControls"/>
    <ds:schemaRef ds:uri="63cc5491-11d0-42b6-aa67-deea8f49087f"/>
    <ds:schemaRef ds:uri="66e1bbde-16dd-49de-9a92-988d359cd6e4"/>
    <ds:schemaRef ds:uri="http://www.w3.org/XML/1998/namespace"/>
    <ds:schemaRef ds:uri="http://purl.org/dc/dcmitype/"/>
  </ds:schemaRefs>
</ds:datastoreItem>
</file>

<file path=customXml/itemProps2.xml><?xml version="1.0" encoding="utf-8"?>
<ds:datastoreItem xmlns:ds="http://schemas.openxmlformats.org/officeDocument/2006/customXml" ds:itemID="{2777EF45-4AFB-42DD-9458-E0118D6C5914}">
  <ds:schemaRefs>
    <ds:schemaRef ds:uri="http://schemas.microsoft.com/sharepoint/v3/contenttype/forms"/>
  </ds:schemaRefs>
</ds:datastoreItem>
</file>

<file path=customXml/itemProps3.xml><?xml version="1.0" encoding="utf-8"?>
<ds:datastoreItem xmlns:ds="http://schemas.openxmlformats.org/officeDocument/2006/customXml" ds:itemID="{5A0D4CA1-3741-4EB0-81B7-71DA41D28E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344a50-20ee-46b1-93e0-1faae7350029"/>
    <ds:schemaRef ds:uri="66e1bbde-16dd-49de-9a92-988d359cd6e4"/>
    <ds:schemaRef ds:uri="63cc5491-11d0-42b6-aa67-deea8f49087f"/>
    <ds:schemaRef ds:uri="35ebc48a-dc9e-45bc-8496-b347132bae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a63c9e9e-b4db-442a-a94f-08718d788e8c}" enabled="0" method="" siteId="{a63c9e9e-b4db-442a-a94f-08718d788e8c}" removed="1"/>
</clbl:labelList>
</file>

<file path=docProps/app.xml><?xml version="1.0" encoding="utf-8"?>
<Properties xmlns="http://schemas.openxmlformats.org/officeDocument/2006/extended-properties" xmlns:vt="http://schemas.openxmlformats.org/officeDocument/2006/docPropsVTypes">
  <TotalTime>9360</TotalTime>
  <Words>1200</Words>
  <Application>Microsoft Office PowerPoint</Application>
  <PresentationFormat>Widescreen</PresentationFormat>
  <Paragraphs>93</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Aptos</vt:lpstr>
      <vt:lpstr>Arial</vt:lpstr>
      <vt:lpstr>HelveticaNeueLT Pro 45 Lt</vt:lpstr>
      <vt:lpstr>HelveticaNeueLT Pro 55 Roman</vt:lpstr>
      <vt:lpstr>Poppins</vt:lpstr>
      <vt:lpstr>Poppins Medium</vt:lpstr>
      <vt:lpstr>Office Theme</vt:lpstr>
      <vt:lpstr>Stability Phase 3 </vt:lpstr>
      <vt:lpstr>Overview</vt:lpstr>
      <vt:lpstr>Planned Outages (Maintenance Plan)</vt:lpstr>
      <vt:lpstr>Planned Outages / Reduction in Capability </vt:lpstr>
      <vt:lpstr>Unplanned Outages / Reduction in Capability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Isabella Howell</dc:creator>
  <cp:lastModifiedBy>Paul Roden [NESO]</cp:lastModifiedBy>
  <cp:revision>13</cp:revision>
  <dcterms:created xsi:type="dcterms:W3CDTF">2024-02-29T11:46:45Z</dcterms:created>
  <dcterms:modified xsi:type="dcterms:W3CDTF">2025-07-30T15:47:22Z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0x010100B4C46F44E5CB4144B14721DA3AAC8360</vt:lpwstr>
  </property>
  <property fmtid="{D5CDD505-2E9C-101B-9397-08002B2CF9AE}" pid="3" name="MediaServiceImageTags">
    <vt:lpwstr/>
  </property>
  <property fmtid="{D5CDD505-2E9C-101B-9397-08002B2CF9AE}" pid="4" name="Order">
    <vt:r8>10777500</vt:r8>
  </property>
</Properties>
</file>