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6" r:id="rId5"/>
    <p:sldMasterId id="2147483699" r:id="rId6"/>
  </p:sldMasterIdLst>
  <p:notesMasterIdLst>
    <p:notesMasterId r:id="rId41"/>
  </p:notesMasterIdLst>
  <p:handoutMasterIdLst>
    <p:handoutMasterId r:id="rId42"/>
  </p:handoutMasterIdLst>
  <p:sldIdLst>
    <p:sldId id="256" r:id="rId7"/>
    <p:sldId id="283" r:id="rId8"/>
    <p:sldId id="259" r:id="rId9"/>
    <p:sldId id="263"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16" r:id="rId25"/>
    <p:sldId id="308" r:id="rId26"/>
    <p:sldId id="310" r:id="rId27"/>
    <p:sldId id="704" r:id="rId28"/>
    <p:sldId id="710" r:id="rId29"/>
    <p:sldId id="712" r:id="rId30"/>
    <p:sldId id="311" r:id="rId31"/>
    <p:sldId id="257" r:id="rId32"/>
    <p:sldId id="713" r:id="rId33"/>
    <p:sldId id="258" r:id="rId34"/>
    <p:sldId id="714" r:id="rId35"/>
    <p:sldId id="715" r:id="rId36"/>
    <p:sldId id="318" r:id="rId37"/>
    <p:sldId id="317" r:id="rId38"/>
    <p:sldId id="319" r:id="rId39"/>
    <p:sldId id="30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BF288-592C-42F8-8A1C-8DE7D1080F79}">
          <p14:sldIdLst>
            <p14:sldId id="256"/>
            <p14:sldId id="283"/>
            <p14:sldId id="259"/>
            <p14:sldId id="263"/>
            <p14:sldId id="286"/>
            <p14:sldId id="287"/>
            <p14:sldId id="288"/>
            <p14:sldId id="289"/>
            <p14:sldId id="290"/>
            <p14:sldId id="291"/>
            <p14:sldId id="292"/>
            <p14:sldId id="293"/>
            <p14:sldId id="294"/>
            <p14:sldId id="295"/>
            <p14:sldId id="296"/>
            <p14:sldId id="297"/>
            <p14:sldId id="298"/>
            <p14:sldId id="299"/>
            <p14:sldId id="316"/>
            <p14:sldId id="308"/>
            <p14:sldId id="310"/>
            <p14:sldId id="704"/>
            <p14:sldId id="710"/>
            <p14:sldId id="712"/>
            <p14:sldId id="311"/>
            <p14:sldId id="257"/>
            <p14:sldId id="713"/>
            <p14:sldId id="258"/>
            <p14:sldId id="714"/>
            <p14:sldId id="715"/>
            <p14:sldId id="318"/>
            <p14:sldId id="317"/>
            <p14:sldId id="319"/>
          </p14:sldIdLst>
        </p14:section>
        <p14:section name="Default Section" id="{371495E4-A576-47CD-966C-3CC7363D9C04}">
          <p14:sldIdLst>
            <p14:sldId id="3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A2847B-81E5-5509-19C7-4FCC122B5C85}" name="Andrew Hemus (NESO)" initials="AH" userId="S::Andrew.Hemus@uk.nationalgrid.com::44cf7fd2-15fa-4e6f-bcfc-5f0cbf3163e3" providerId="AD"/>
  <p188:author id="{3D97C183-54B7-6296-398D-8078C0F51D93}" name="Prisca Evans (NESO)" initials="P(" userId="S::prisca.evans@uk.nationalgrid.com::4c789782-e8da-4377-a30c-a3f571761de6" providerId="AD"/>
  <p188:author id="{A6DF798E-D365-E915-C1F3-B5FF525EF1F3}" name="Lurrentia Walker (NESO)" initials="L(" userId="S::lurrentia.walker@uk.nationalgrid.com::9f95b1af-488e-4201-b545-8583ac4eaa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3366"/>
    <a:srgbClr val="3F073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7AAC0-1E03-EF7A-F400-7C73170CCC7E}" v="153" dt="2025-06-27T08:56:37.095"/>
    <p1510:client id="{A55E7E0D-A68B-51B1-0CC3-F9CB83CF39EC}" v="1" dt="2025-06-26T05:23:08.784"/>
    <p1510:client id="{E1F04D61-E630-AA15-139E-0881D20781CF}" v="58" dt="2025-06-25T11:12:51.632"/>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rrentia Walker (NESO)" userId="S::lurrentia.walker@uk.nationalgrid.com::9f95b1af-488e-4201-b545-8583ac4eaa7a" providerId="AD" clId="Web-{EDA43ABB-E2B9-47A2-3F7F-90572F15A0C6}"/>
    <pc:docChg chg="mod">
      <pc:chgData name="Lurrentia Walker (NESO)" userId="S::lurrentia.walker@uk.nationalgrid.com::9f95b1af-488e-4201-b545-8583ac4eaa7a" providerId="AD" clId="Web-{EDA43ABB-E2B9-47A2-3F7F-90572F15A0C6}" dt="2025-06-18T17:10:04.051" v="0"/>
      <pc:docMkLst>
        <pc:docMk/>
      </pc:docMkLst>
    </pc:docChg>
  </pc:docChgLst>
  <pc:docChgLst>
    <pc:chgData name="Prisca Evans (NESO)" userId="S::prisca.evans@uk.nationalgrid.com::4c789782-e8da-4377-a30c-a3f571761de6" providerId="AD" clId="Web-{3235E4AD-A81F-5293-F9DC-1DF686D74353}"/>
    <pc:docChg chg="mod addSld delSld modSld sldOrd modSection">
      <pc:chgData name="Prisca Evans (NESO)" userId="S::prisca.evans@uk.nationalgrid.com::4c789782-e8da-4377-a30c-a3f571761de6" providerId="AD" clId="Web-{3235E4AD-A81F-5293-F9DC-1DF686D74353}" dt="2025-06-18T15:36:43.693" v="394" actId="20577"/>
      <pc:docMkLst>
        <pc:docMk/>
      </pc:docMkLst>
      <pc:sldChg chg="modSp ord">
        <pc:chgData name="Prisca Evans (NESO)" userId="S::prisca.evans@uk.nationalgrid.com::4c789782-e8da-4377-a30c-a3f571761de6" providerId="AD" clId="Web-{3235E4AD-A81F-5293-F9DC-1DF686D74353}" dt="2025-06-18T15:20:01.868" v="45" actId="20577"/>
        <pc:sldMkLst>
          <pc:docMk/>
          <pc:sldMk cId="4090216598" sldId="256"/>
        </pc:sldMkLst>
        <pc:spChg chg="mod">
          <ac:chgData name="Prisca Evans (NESO)" userId="S::prisca.evans@uk.nationalgrid.com::4c789782-e8da-4377-a30c-a3f571761de6" providerId="AD" clId="Web-{3235E4AD-A81F-5293-F9DC-1DF686D74353}" dt="2025-06-18T15:19:49.258" v="39" actId="20577"/>
          <ac:spMkLst>
            <pc:docMk/>
            <pc:sldMk cId="4090216598" sldId="256"/>
            <ac:spMk id="4" creationId="{8CD650BC-F0A5-A481-1852-5EE168368D73}"/>
          </ac:spMkLst>
        </pc:spChg>
        <pc:spChg chg="mod">
          <ac:chgData name="Prisca Evans (NESO)" userId="S::prisca.evans@uk.nationalgrid.com::4c789782-e8da-4377-a30c-a3f571761de6" providerId="AD" clId="Web-{3235E4AD-A81F-5293-F9DC-1DF686D74353}" dt="2025-06-18T15:20:01.868" v="45" actId="20577"/>
          <ac:spMkLst>
            <pc:docMk/>
            <pc:sldMk cId="4090216598" sldId="256"/>
            <ac:spMk id="5" creationId="{3B5167A3-4A0A-1FD4-0498-8A738F8345C3}"/>
          </ac:spMkLst>
        </pc:spChg>
      </pc:sldChg>
      <pc:sldChg chg="modSp">
        <pc:chgData name="Prisca Evans (NESO)" userId="S::prisca.evans@uk.nationalgrid.com::4c789782-e8da-4377-a30c-a3f571761de6" providerId="AD" clId="Web-{3235E4AD-A81F-5293-F9DC-1DF686D74353}" dt="2025-06-18T15:21:06.792" v="117"/>
        <pc:sldMkLst>
          <pc:docMk/>
          <pc:sldMk cId="2243787793" sldId="259"/>
        </pc:sldMkLst>
        <pc:graphicFrameChg chg="mod modGraphic">
          <ac:chgData name="Prisca Evans (NESO)" userId="S::prisca.evans@uk.nationalgrid.com::4c789782-e8da-4377-a30c-a3f571761de6" providerId="AD" clId="Web-{3235E4AD-A81F-5293-F9DC-1DF686D74353}" dt="2025-06-18T15:21:06.792" v="117"/>
          <ac:graphicFrameMkLst>
            <pc:docMk/>
            <pc:sldMk cId="2243787793" sldId="259"/>
            <ac:graphicFrameMk id="5" creationId="{540636BB-63E8-7891-EC53-475036AF94E6}"/>
          </ac:graphicFrameMkLst>
        </pc:graphicFrameChg>
      </pc:sldChg>
      <pc:sldChg chg="modSp">
        <pc:chgData name="Prisca Evans (NESO)" userId="S::prisca.evans@uk.nationalgrid.com::4c789782-e8da-4377-a30c-a3f571761de6" providerId="AD" clId="Web-{3235E4AD-A81F-5293-F9DC-1DF686D74353}" dt="2025-06-18T15:21:32.231" v="152"/>
        <pc:sldMkLst>
          <pc:docMk/>
          <pc:sldMk cId="2339020618" sldId="293"/>
        </pc:sldMkLst>
        <pc:graphicFrameChg chg="mod modGraphic">
          <ac:chgData name="Prisca Evans (NESO)" userId="S::prisca.evans@uk.nationalgrid.com::4c789782-e8da-4377-a30c-a3f571761de6" providerId="AD" clId="Web-{3235E4AD-A81F-5293-F9DC-1DF686D74353}" dt="2025-06-18T15:21:32.231" v="152"/>
          <ac:graphicFrameMkLst>
            <pc:docMk/>
            <pc:sldMk cId="2339020618" sldId="293"/>
            <ac:graphicFrameMk id="5" creationId="{1E3AF3DF-9542-4789-3976-6C223B3A97D4}"/>
          </ac:graphicFrameMkLst>
        </pc:graphicFrameChg>
      </pc:sldChg>
      <pc:sldChg chg="modSp">
        <pc:chgData name="Prisca Evans (NESO)" userId="S::prisca.evans@uk.nationalgrid.com::4c789782-e8da-4377-a30c-a3f571761de6" providerId="AD" clId="Web-{3235E4AD-A81F-5293-F9DC-1DF686D74353}" dt="2025-06-18T15:23:42.299" v="178" actId="20577"/>
        <pc:sldMkLst>
          <pc:docMk/>
          <pc:sldMk cId="1744933276" sldId="299"/>
        </pc:sldMkLst>
        <pc:spChg chg="mod">
          <ac:chgData name="Prisca Evans (NESO)" userId="S::prisca.evans@uk.nationalgrid.com::4c789782-e8da-4377-a30c-a3f571761de6" providerId="AD" clId="Web-{3235E4AD-A81F-5293-F9DC-1DF686D74353}" dt="2025-06-18T15:23:42.299" v="178" actId="20577"/>
          <ac:spMkLst>
            <pc:docMk/>
            <pc:sldMk cId="1744933276" sldId="299"/>
            <ac:spMk id="2" creationId="{4C7511C7-722C-EB44-8F0E-3FE53AB0269A}"/>
          </ac:spMkLst>
        </pc:spChg>
        <pc:graphicFrameChg chg="mod modGraphic">
          <ac:chgData name="Prisca Evans (NESO)" userId="S::prisca.evans@uk.nationalgrid.com::4c789782-e8da-4377-a30c-a3f571761de6" providerId="AD" clId="Web-{3235E4AD-A81F-5293-F9DC-1DF686D74353}" dt="2025-06-18T15:22:35.421" v="168"/>
          <ac:graphicFrameMkLst>
            <pc:docMk/>
            <pc:sldMk cId="1744933276" sldId="299"/>
            <ac:graphicFrameMk id="3" creationId="{D31358F3-6EC9-C8E8-5669-82A87673DAED}"/>
          </ac:graphicFrameMkLst>
        </pc:graphicFrameChg>
      </pc:sldChg>
      <pc:sldChg chg="modSp del">
        <pc:chgData name="Prisca Evans (NESO)" userId="S::prisca.evans@uk.nationalgrid.com::4c789782-e8da-4377-a30c-a3f571761de6" providerId="AD" clId="Web-{3235E4AD-A81F-5293-F9DC-1DF686D74353}" dt="2025-06-18T15:35:15.861" v="372"/>
        <pc:sldMkLst>
          <pc:docMk/>
          <pc:sldMk cId="3600614531" sldId="300"/>
        </pc:sldMkLst>
      </pc:sldChg>
      <pc:sldChg chg="modSp del">
        <pc:chgData name="Prisca Evans (NESO)" userId="S::prisca.evans@uk.nationalgrid.com::4c789782-e8da-4377-a30c-a3f571761de6" providerId="AD" clId="Web-{3235E4AD-A81F-5293-F9DC-1DF686D74353}" dt="2025-06-18T15:35:49.800" v="374"/>
        <pc:sldMkLst>
          <pc:docMk/>
          <pc:sldMk cId="1550891709" sldId="306"/>
        </pc:sldMkLst>
      </pc:sldChg>
      <pc:sldChg chg="modSp">
        <pc:chgData name="Prisca Evans (NESO)" userId="S::prisca.evans@uk.nationalgrid.com::4c789782-e8da-4377-a30c-a3f571761de6" providerId="AD" clId="Web-{3235E4AD-A81F-5293-F9DC-1DF686D74353}" dt="2025-06-18T15:27:51.982" v="282" actId="20577"/>
        <pc:sldMkLst>
          <pc:docMk/>
          <pc:sldMk cId="415826552" sldId="307"/>
        </pc:sldMkLst>
        <pc:spChg chg="mod">
          <ac:chgData name="Prisca Evans (NESO)" userId="S::prisca.evans@uk.nationalgrid.com::4c789782-e8da-4377-a30c-a3f571761de6" providerId="AD" clId="Web-{3235E4AD-A81F-5293-F9DC-1DF686D74353}" dt="2025-06-18T15:27:51.982" v="282" actId="20577"/>
          <ac:spMkLst>
            <pc:docMk/>
            <pc:sldMk cId="415826552" sldId="307"/>
            <ac:spMk id="8" creationId="{BF8582CD-0674-A6C9-E412-957FDACBB03B}"/>
          </ac:spMkLst>
        </pc:spChg>
      </pc:sldChg>
      <pc:sldChg chg="modSp ord">
        <pc:chgData name="Prisca Evans (NESO)" userId="S::prisca.evans@uk.nationalgrid.com::4c789782-e8da-4377-a30c-a3f571761de6" providerId="AD" clId="Web-{3235E4AD-A81F-5293-F9DC-1DF686D74353}" dt="2025-06-18T15:34:57.111" v="371"/>
        <pc:sldMkLst>
          <pc:docMk/>
          <pc:sldMk cId="524850042" sldId="308"/>
        </pc:sldMkLst>
        <pc:graphicFrameChg chg="mod modGraphic">
          <ac:chgData name="Prisca Evans (NESO)" userId="S::prisca.evans@uk.nationalgrid.com::4c789782-e8da-4377-a30c-a3f571761de6" providerId="AD" clId="Web-{3235E4AD-A81F-5293-F9DC-1DF686D74353}" dt="2025-06-18T15:27:01.386" v="259"/>
          <ac:graphicFrameMkLst>
            <pc:docMk/>
            <pc:sldMk cId="524850042" sldId="308"/>
            <ac:graphicFrameMk id="3" creationId="{B3E74044-704E-9182-0244-7D8D66AAAB2A}"/>
          </ac:graphicFrameMkLst>
        </pc:graphicFrameChg>
      </pc:sldChg>
      <pc:sldChg chg="modSp">
        <pc:chgData name="Prisca Evans (NESO)" userId="S::prisca.evans@uk.nationalgrid.com::4c789782-e8da-4377-a30c-a3f571761de6" providerId="AD" clId="Web-{3235E4AD-A81F-5293-F9DC-1DF686D74353}" dt="2025-06-18T15:25:23.429" v="217" actId="20577"/>
        <pc:sldMkLst>
          <pc:docMk/>
          <pc:sldMk cId="1245899177" sldId="310"/>
        </pc:sldMkLst>
        <pc:spChg chg="mod">
          <ac:chgData name="Prisca Evans (NESO)" userId="S::prisca.evans@uk.nationalgrid.com::4c789782-e8da-4377-a30c-a3f571761de6" providerId="AD" clId="Web-{3235E4AD-A81F-5293-F9DC-1DF686D74353}" dt="2025-06-18T15:24:04.457" v="192" actId="20577"/>
          <ac:spMkLst>
            <pc:docMk/>
            <pc:sldMk cId="1245899177" sldId="310"/>
            <ac:spMk id="6" creationId="{BF83C27B-6B6D-8445-CE4F-141C454B52A8}"/>
          </ac:spMkLst>
        </pc:spChg>
        <pc:spChg chg="mod">
          <ac:chgData name="Prisca Evans (NESO)" userId="S::prisca.evans@uk.nationalgrid.com::4c789782-e8da-4377-a30c-a3f571761de6" providerId="AD" clId="Web-{3235E4AD-A81F-5293-F9DC-1DF686D74353}" dt="2025-06-18T15:25:23.429" v="217" actId="20577"/>
          <ac:spMkLst>
            <pc:docMk/>
            <pc:sldMk cId="1245899177" sldId="310"/>
            <ac:spMk id="8" creationId="{B0AF1235-6714-E529-5A36-302F7A52759C}"/>
          </ac:spMkLst>
        </pc:spChg>
      </pc:sldChg>
      <pc:sldChg chg="modSp">
        <pc:chgData name="Prisca Evans (NESO)" userId="S::prisca.evans@uk.nationalgrid.com::4c789782-e8da-4377-a30c-a3f571761de6" providerId="AD" clId="Web-{3235E4AD-A81F-5293-F9DC-1DF686D74353}" dt="2025-06-18T15:26:42.542" v="244" actId="20577"/>
        <pc:sldMkLst>
          <pc:docMk/>
          <pc:sldMk cId="951265270" sldId="311"/>
        </pc:sldMkLst>
        <pc:spChg chg="mod">
          <ac:chgData name="Prisca Evans (NESO)" userId="S::prisca.evans@uk.nationalgrid.com::4c789782-e8da-4377-a30c-a3f571761de6" providerId="AD" clId="Web-{3235E4AD-A81F-5293-F9DC-1DF686D74353}" dt="2025-06-18T15:25:48.821" v="225" actId="20577"/>
          <ac:spMkLst>
            <pc:docMk/>
            <pc:sldMk cId="951265270" sldId="311"/>
            <ac:spMk id="6" creationId="{06DAAC67-1858-EE82-DA3A-6783DE9FC8A6}"/>
          </ac:spMkLst>
        </pc:spChg>
        <pc:spChg chg="mod">
          <ac:chgData name="Prisca Evans (NESO)" userId="S::prisca.evans@uk.nationalgrid.com::4c789782-e8da-4377-a30c-a3f571761de6" providerId="AD" clId="Web-{3235E4AD-A81F-5293-F9DC-1DF686D74353}" dt="2025-06-18T15:26:42.542" v="244" actId="20577"/>
          <ac:spMkLst>
            <pc:docMk/>
            <pc:sldMk cId="951265270" sldId="311"/>
            <ac:spMk id="8" creationId="{422146EC-C06E-4B14-3C8C-0E8645ADFA9D}"/>
          </ac:spMkLst>
        </pc:spChg>
      </pc:sldChg>
      <pc:sldChg chg="modSp add">
        <pc:chgData name="Prisca Evans (NESO)" userId="S::prisca.evans@uk.nationalgrid.com::4c789782-e8da-4377-a30c-a3f571761de6" providerId="AD" clId="Web-{3235E4AD-A81F-5293-F9DC-1DF686D74353}" dt="2025-06-18T15:29:07.126" v="285" actId="1076"/>
        <pc:sldMkLst>
          <pc:docMk/>
          <pc:sldMk cId="1668489494" sldId="312"/>
        </pc:sldMkLst>
      </pc:sldChg>
      <pc:sldChg chg="modSp add">
        <pc:chgData name="Prisca Evans (NESO)" userId="S::prisca.evans@uk.nationalgrid.com::4c789782-e8da-4377-a30c-a3f571761de6" providerId="AD" clId="Web-{3235E4AD-A81F-5293-F9DC-1DF686D74353}" dt="2025-06-18T15:30:01.566" v="288" actId="14100"/>
        <pc:sldMkLst>
          <pc:docMk/>
          <pc:sldMk cId="375106793" sldId="313"/>
        </pc:sldMkLst>
      </pc:sldChg>
      <pc:sldChg chg="modSp add del">
        <pc:chgData name="Prisca Evans (NESO)" userId="S::prisca.evans@uk.nationalgrid.com::4c789782-e8da-4377-a30c-a3f571761de6" providerId="AD" clId="Web-{3235E4AD-A81F-5293-F9DC-1DF686D74353}" dt="2025-06-18T15:32:49.386" v="368"/>
        <pc:sldMkLst>
          <pc:docMk/>
          <pc:sldMk cId="2729377336" sldId="314"/>
        </pc:sldMkLst>
      </pc:sldChg>
      <pc:sldChg chg="addSp delSp modSp new del">
        <pc:chgData name="Prisca Evans (NESO)" userId="S::prisca.evans@uk.nationalgrid.com::4c789782-e8da-4377-a30c-a3f571761de6" providerId="AD" clId="Web-{3235E4AD-A81F-5293-F9DC-1DF686D74353}" dt="2025-06-18T15:32:25.026" v="366"/>
        <pc:sldMkLst>
          <pc:docMk/>
          <pc:sldMk cId="2028218818" sldId="315"/>
        </pc:sldMkLst>
      </pc:sldChg>
      <pc:sldChg chg="add">
        <pc:chgData name="Prisca Evans (NESO)" userId="S::prisca.evans@uk.nationalgrid.com::4c789782-e8da-4377-a30c-a3f571761de6" providerId="AD" clId="Web-{3235E4AD-A81F-5293-F9DC-1DF686D74353}" dt="2025-06-18T15:32:38.167" v="367"/>
        <pc:sldMkLst>
          <pc:docMk/>
          <pc:sldMk cId="2205926778" sldId="315"/>
        </pc:sldMkLst>
      </pc:sldChg>
      <pc:sldChg chg="add replId">
        <pc:chgData name="Prisca Evans (NESO)" userId="S::prisca.evans@uk.nationalgrid.com::4c789782-e8da-4377-a30c-a3f571761de6" providerId="AD" clId="Web-{3235E4AD-A81F-5293-F9DC-1DF686D74353}" dt="2025-06-18T15:34:37.766" v="369"/>
        <pc:sldMkLst>
          <pc:docMk/>
          <pc:sldMk cId="852755096" sldId="316"/>
        </pc:sldMkLst>
      </pc:sldChg>
      <pc:sldChg chg="modSp add replId">
        <pc:chgData name="Prisca Evans (NESO)" userId="S::prisca.evans@uk.nationalgrid.com::4c789782-e8da-4377-a30c-a3f571761de6" providerId="AD" clId="Web-{3235E4AD-A81F-5293-F9DC-1DF686D74353}" dt="2025-06-18T15:36:43.693" v="394" actId="20577"/>
        <pc:sldMkLst>
          <pc:docMk/>
          <pc:sldMk cId="2816204009" sldId="317"/>
        </pc:sldMkLst>
        <pc:spChg chg="mod">
          <ac:chgData name="Prisca Evans (NESO)" userId="S::prisca.evans@uk.nationalgrid.com::4c789782-e8da-4377-a30c-a3f571761de6" providerId="AD" clId="Web-{3235E4AD-A81F-5293-F9DC-1DF686D74353}" dt="2025-06-18T15:36:43.693" v="394" actId="20577"/>
          <ac:spMkLst>
            <pc:docMk/>
            <pc:sldMk cId="2816204009" sldId="317"/>
            <ac:spMk id="6" creationId="{4E343A93-BF60-0C5A-4C7E-E07F7641A38C}"/>
          </ac:spMkLst>
        </pc:spChg>
        <pc:spChg chg="mod">
          <ac:chgData name="Prisca Evans (NESO)" userId="S::prisca.evans@uk.nationalgrid.com::4c789782-e8da-4377-a30c-a3f571761de6" providerId="AD" clId="Web-{3235E4AD-A81F-5293-F9DC-1DF686D74353}" dt="2025-06-18T15:36:37.256" v="387" actId="20577"/>
          <ac:spMkLst>
            <pc:docMk/>
            <pc:sldMk cId="2816204009" sldId="317"/>
            <ac:spMk id="8" creationId="{7F3973C2-0D67-98F0-A3E0-0D12D4D2CE4F}"/>
          </ac:spMkLst>
        </pc:spChg>
      </pc:sldChg>
      <pc:sldChg chg="add replId">
        <pc:chgData name="Prisca Evans (NESO)" userId="S::prisca.evans@uk.nationalgrid.com::4c789782-e8da-4377-a30c-a3f571761de6" providerId="AD" clId="Web-{3235E4AD-A81F-5293-F9DC-1DF686D74353}" dt="2025-06-18T15:35:58.441" v="375"/>
        <pc:sldMkLst>
          <pc:docMk/>
          <pc:sldMk cId="2717685027" sldId="318"/>
        </pc:sldMkLst>
      </pc:sldChg>
      <pc:sldChg chg="add replId">
        <pc:chgData name="Prisca Evans (NESO)" userId="S::prisca.evans@uk.nationalgrid.com::4c789782-e8da-4377-a30c-a3f571761de6" providerId="AD" clId="Web-{3235E4AD-A81F-5293-F9DC-1DF686D74353}" dt="2025-06-18T15:36:18.770" v="376"/>
        <pc:sldMkLst>
          <pc:docMk/>
          <pc:sldMk cId="2611631645" sldId="319"/>
        </pc:sldMkLst>
      </pc:sldChg>
    </pc:docChg>
  </pc:docChgLst>
  <pc:docChgLst>
    <pc:chgData name="Prisca Evans (NESO)" userId="S::prisca.evans@uk.nationalgrid.com::4c789782-e8da-4377-a30c-a3f571761de6" providerId="AD" clId="Web-{8231C204-8955-56D4-A75D-C0218D3B150D}"/>
    <pc:docChg chg="modSld sldOrd">
      <pc:chgData name="Prisca Evans (NESO)" userId="S::prisca.evans@uk.nationalgrid.com::4c789782-e8da-4377-a30c-a3f571761de6" providerId="AD" clId="Web-{8231C204-8955-56D4-A75D-C0218D3B150D}" dt="2025-06-25T08:47:31.871" v="2"/>
      <pc:docMkLst>
        <pc:docMk/>
      </pc:docMkLst>
      <pc:sldChg chg="modSp">
        <pc:chgData name="Prisca Evans (NESO)" userId="S::prisca.evans@uk.nationalgrid.com::4c789782-e8da-4377-a30c-a3f571761de6" providerId="AD" clId="Web-{8231C204-8955-56D4-A75D-C0218D3B150D}" dt="2025-06-25T08:47:25.824" v="1"/>
        <pc:sldMkLst>
          <pc:docMk/>
          <pc:sldMk cId="2339020618" sldId="293"/>
        </pc:sldMkLst>
        <pc:graphicFrameChg chg="mod modGraphic">
          <ac:chgData name="Prisca Evans (NESO)" userId="S::prisca.evans@uk.nationalgrid.com::4c789782-e8da-4377-a30c-a3f571761de6" providerId="AD" clId="Web-{8231C204-8955-56D4-A75D-C0218D3B150D}" dt="2025-06-25T08:47:25.824" v="1"/>
          <ac:graphicFrameMkLst>
            <pc:docMk/>
            <pc:sldMk cId="2339020618" sldId="293"/>
            <ac:graphicFrameMk id="5" creationId="{1E3AF3DF-9542-4789-3976-6C223B3A97D4}"/>
          </ac:graphicFrameMkLst>
        </pc:graphicFrameChg>
      </pc:sldChg>
      <pc:sldChg chg="ord">
        <pc:chgData name="Prisca Evans (NESO)" userId="S::prisca.evans@uk.nationalgrid.com::4c789782-e8da-4377-a30c-a3f571761de6" providerId="AD" clId="Web-{8231C204-8955-56D4-A75D-C0218D3B150D}" dt="2025-06-25T08:47:31.871" v="2"/>
        <pc:sldMkLst>
          <pc:docMk/>
          <pc:sldMk cId="1744933276" sldId="299"/>
        </pc:sldMkLst>
      </pc:sldChg>
    </pc:docChg>
  </pc:docChgLst>
  <pc:docChgLst>
    <pc:chgData name="Deborah Spencer (NESO)" userId="S::deborah.spencer@uk.nationalgrid.com::01b2f449-f3c5-4314-b8dd-234243ea33f4" providerId="AD" clId="Web-{A55E7E0D-A68B-51B1-0CC3-F9CB83CF39EC}"/>
    <pc:docChg chg="modSld">
      <pc:chgData name="Deborah Spencer (NESO)" userId="S::deborah.spencer@uk.nationalgrid.com::01b2f449-f3c5-4314-b8dd-234243ea33f4" providerId="AD" clId="Web-{A55E7E0D-A68B-51B1-0CC3-F9CB83CF39EC}" dt="2025-06-26T05:23:08.784" v="0" actId="14100"/>
      <pc:docMkLst>
        <pc:docMk/>
      </pc:docMkLst>
      <pc:sldChg chg="modSp">
        <pc:chgData name="Deborah Spencer (NESO)" userId="S::deborah.spencer@uk.nationalgrid.com::01b2f449-f3c5-4314-b8dd-234243ea33f4" providerId="AD" clId="Web-{A55E7E0D-A68B-51B1-0CC3-F9CB83CF39EC}" dt="2025-06-26T05:23:08.784" v="0" actId="14100"/>
        <pc:sldMkLst>
          <pc:docMk/>
          <pc:sldMk cId="2243787793" sldId="259"/>
        </pc:sldMkLst>
        <pc:spChg chg="mod">
          <ac:chgData name="Deborah Spencer (NESO)" userId="S::deborah.spencer@uk.nationalgrid.com::01b2f449-f3c5-4314-b8dd-234243ea33f4" providerId="AD" clId="Web-{A55E7E0D-A68B-51B1-0CC3-F9CB83CF39EC}" dt="2025-06-26T05:23:08.784" v="0" actId="14100"/>
          <ac:spMkLst>
            <pc:docMk/>
            <pc:sldMk cId="2243787793" sldId="259"/>
            <ac:spMk id="2" creationId="{4C7511C7-722C-EB44-8F0E-3FE53AB0269A}"/>
          </ac:spMkLst>
        </pc:spChg>
      </pc:sldChg>
    </pc:docChg>
  </pc:docChgLst>
  <pc:docChgLst>
    <pc:chgData name="Prisca Evans (NESO)" userId="S::prisca.evans@uk.nationalgrid.com::4c789782-e8da-4377-a30c-a3f571761de6" providerId="AD" clId="Web-{5A47AAC0-1E03-EF7A-F400-7C73170CCC7E}"/>
    <pc:docChg chg="addSld modSld modSection">
      <pc:chgData name="Prisca Evans (NESO)" userId="S::prisca.evans@uk.nationalgrid.com::4c789782-e8da-4377-a30c-a3f571761de6" providerId="AD" clId="Web-{5A47AAC0-1E03-EF7A-F400-7C73170CCC7E}" dt="2025-06-27T08:56:34.907" v="120"/>
      <pc:docMkLst>
        <pc:docMk/>
      </pc:docMkLst>
      <pc:sldChg chg="modSp">
        <pc:chgData name="Prisca Evans (NESO)" userId="S::prisca.evans@uk.nationalgrid.com::4c789782-e8da-4377-a30c-a3f571761de6" providerId="AD" clId="Web-{5A47AAC0-1E03-EF7A-F400-7C73170CCC7E}" dt="2025-06-27T08:52:38.899" v="3" actId="20577"/>
        <pc:sldMkLst>
          <pc:docMk/>
          <pc:sldMk cId="4090216598" sldId="256"/>
        </pc:sldMkLst>
        <pc:spChg chg="mod">
          <ac:chgData name="Prisca Evans (NESO)" userId="S::prisca.evans@uk.nationalgrid.com::4c789782-e8da-4377-a30c-a3f571761de6" providerId="AD" clId="Web-{5A47AAC0-1E03-EF7A-F400-7C73170CCC7E}" dt="2025-06-27T08:52:25.492" v="2" actId="20577"/>
          <ac:spMkLst>
            <pc:docMk/>
            <pc:sldMk cId="4090216598" sldId="256"/>
            <ac:spMk id="4" creationId="{8CD650BC-F0A5-A481-1852-5EE168368D73}"/>
          </ac:spMkLst>
        </pc:spChg>
        <pc:spChg chg="mod">
          <ac:chgData name="Prisca Evans (NESO)" userId="S::prisca.evans@uk.nationalgrid.com::4c789782-e8da-4377-a30c-a3f571761de6" providerId="AD" clId="Web-{5A47AAC0-1E03-EF7A-F400-7C73170CCC7E}" dt="2025-06-27T08:52:38.899" v="3" actId="20577"/>
          <ac:spMkLst>
            <pc:docMk/>
            <pc:sldMk cId="4090216598" sldId="256"/>
            <ac:spMk id="5" creationId="{3B5167A3-4A0A-1FD4-0498-8A738F8345C3}"/>
          </ac:spMkLst>
        </pc:spChg>
      </pc:sldChg>
      <pc:sldChg chg="modSp">
        <pc:chgData name="Prisca Evans (NESO)" userId="S::prisca.evans@uk.nationalgrid.com::4c789782-e8da-4377-a30c-a3f571761de6" providerId="AD" clId="Web-{5A47AAC0-1E03-EF7A-F400-7C73170CCC7E}" dt="2025-06-27T08:54:55.216" v="82"/>
        <pc:sldMkLst>
          <pc:docMk/>
          <pc:sldMk cId="2243787793" sldId="259"/>
        </pc:sldMkLst>
        <pc:spChg chg="mod">
          <ac:chgData name="Prisca Evans (NESO)" userId="S::prisca.evans@uk.nationalgrid.com::4c789782-e8da-4377-a30c-a3f571761de6" providerId="AD" clId="Web-{5A47AAC0-1E03-EF7A-F400-7C73170CCC7E}" dt="2025-06-27T08:54:52.638" v="58" actId="20577"/>
          <ac:spMkLst>
            <pc:docMk/>
            <pc:sldMk cId="2243787793" sldId="259"/>
            <ac:spMk id="2" creationId="{4C7511C7-722C-EB44-8F0E-3FE53AB0269A}"/>
          </ac:spMkLst>
        </pc:spChg>
        <pc:graphicFrameChg chg="mod modGraphic">
          <ac:chgData name="Prisca Evans (NESO)" userId="S::prisca.evans@uk.nationalgrid.com::4c789782-e8da-4377-a30c-a3f571761de6" providerId="AD" clId="Web-{5A47AAC0-1E03-EF7A-F400-7C73170CCC7E}" dt="2025-06-27T08:54:55.216" v="82"/>
          <ac:graphicFrameMkLst>
            <pc:docMk/>
            <pc:sldMk cId="2243787793" sldId="259"/>
            <ac:graphicFrameMk id="5" creationId="{540636BB-63E8-7891-EC53-475036AF94E6}"/>
          </ac:graphicFrameMkLst>
        </pc:graphicFrameChg>
      </pc:sldChg>
      <pc:sldChg chg="modSp">
        <pc:chgData name="Prisca Evans (NESO)" userId="S::prisca.evans@uk.nationalgrid.com::4c789782-e8da-4377-a30c-a3f571761de6" providerId="AD" clId="Web-{5A47AAC0-1E03-EF7A-F400-7C73170CCC7E}" dt="2025-06-27T08:54:43.122" v="57" actId="20577"/>
        <pc:sldMkLst>
          <pc:docMk/>
          <pc:sldMk cId="4155262581" sldId="263"/>
        </pc:sldMkLst>
        <pc:spChg chg="mod">
          <ac:chgData name="Prisca Evans (NESO)" userId="S::prisca.evans@uk.nationalgrid.com::4c789782-e8da-4377-a30c-a3f571761de6" providerId="AD" clId="Web-{5A47AAC0-1E03-EF7A-F400-7C73170CCC7E}" dt="2025-06-27T08:54:43.122" v="57" actId="20577"/>
          <ac:spMkLst>
            <pc:docMk/>
            <pc:sldMk cId="4155262581" sldId="263"/>
            <ac:spMk id="6" creationId="{97D6DC75-6F37-EAD1-CEDF-DE3943FD3E12}"/>
          </ac:spMkLst>
        </pc:spChg>
        <pc:spChg chg="mod">
          <ac:chgData name="Prisca Evans (NESO)" userId="S::prisca.evans@uk.nationalgrid.com::4c789782-e8da-4377-a30c-a3f571761de6" providerId="AD" clId="Web-{5A47AAC0-1E03-EF7A-F400-7C73170CCC7E}" dt="2025-06-27T08:54:40.481" v="56" actId="20577"/>
          <ac:spMkLst>
            <pc:docMk/>
            <pc:sldMk cId="4155262581" sldId="263"/>
            <ac:spMk id="7" creationId="{757E0C57-941C-9C4D-8B8C-FACCECF1272D}"/>
          </ac:spMkLst>
        </pc:spChg>
      </pc:sldChg>
      <pc:sldChg chg="modSp">
        <pc:chgData name="Prisca Evans (NESO)" userId="S::prisca.evans@uk.nationalgrid.com::4c789782-e8da-4377-a30c-a3f571761de6" providerId="AD" clId="Web-{5A47AAC0-1E03-EF7A-F400-7C73170CCC7E}" dt="2025-06-27T08:52:53.634" v="4" actId="20577"/>
        <pc:sldMkLst>
          <pc:docMk/>
          <pc:sldMk cId="2878255269" sldId="283"/>
        </pc:sldMkLst>
        <pc:spChg chg="mod">
          <ac:chgData name="Prisca Evans (NESO)" userId="S::prisca.evans@uk.nationalgrid.com::4c789782-e8da-4377-a30c-a3f571761de6" providerId="AD" clId="Web-{5A47AAC0-1E03-EF7A-F400-7C73170CCC7E}" dt="2025-06-27T08:52:53.634" v="4" actId="20577"/>
          <ac:spMkLst>
            <pc:docMk/>
            <pc:sldMk cId="2878255269" sldId="283"/>
            <ac:spMk id="2" creationId="{FBAD98EE-E1A5-660F-D8BB-77F4E2ECC5B4}"/>
          </ac:spMkLst>
        </pc:spChg>
      </pc:sldChg>
      <pc:sldChg chg="modSp">
        <pc:chgData name="Prisca Evans (NESO)" userId="S::prisca.evans@uk.nationalgrid.com::4c789782-e8da-4377-a30c-a3f571761de6" providerId="AD" clId="Web-{5A47AAC0-1E03-EF7A-F400-7C73170CCC7E}" dt="2025-06-27T08:56:34.907" v="120"/>
        <pc:sldMkLst>
          <pc:docMk/>
          <pc:sldMk cId="2339020618" sldId="293"/>
        </pc:sldMkLst>
        <pc:graphicFrameChg chg="mod modGraphic">
          <ac:chgData name="Prisca Evans (NESO)" userId="S::prisca.evans@uk.nationalgrid.com::4c789782-e8da-4377-a30c-a3f571761de6" providerId="AD" clId="Web-{5A47AAC0-1E03-EF7A-F400-7C73170CCC7E}" dt="2025-06-27T08:56:34.907" v="120"/>
          <ac:graphicFrameMkLst>
            <pc:docMk/>
            <pc:sldMk cId="2339020618" sldId="293"/>
            <ac:graphicFrameMk id="5" creationId="{1E3AF3DF-9542-4789-3976-6C223B3A97D4}"/>
          </ac:graphicFrameMkLst>
        </pc:graphicFrameChg>
      </pc:sldChg>
      <pc:sldChg chg="add">
        <pc:chgData name="Prisca Evans (NESO)" userId="S::prisca.evans@uk.nationalgrid.com::4c789782-e8da-4377-a30c-a3f571761de6" providerId="AD" clId="Web-{5A47AAC0-1E03-EF7A-F400-7C73170CCC7E}" dt="2025-06-27T08:55:54.390" v="83"/>
        <pc:sldMkLst>
          <pc:docMk/>
          <pc:sldMk cId="2596972148" sldId="714"/>
        </pc:sldMkLst>
      </pc:sldChg>
      <pc:sldChg chg="add">
        <pc:chgData name="Prisca Evans (NESO)" userId="S::prisca.evans@uk.nationalgrid.com::4c789782-e8da-4377-a30c-a3f571761de6" providerId="AD" clId="Web-{5A47AAC0-1E03-EF7A-F400-7C73170CCC7E}" dt="2025-06-27T08:56:14.063" v="84"/>
        <pc:sldMkLst>
          <pc:docMk/>
          <pc:sldMk cId="1207100700" sldId="715"/>
        </pc:sldMkLst>
      </pc:sldChg>
    </pc:docChg>
  </pc:docChgLst>
  <pc:docChgLst>
    <pc:chgData name="Prisca Evans (NESO)" userId="4c789782-e8da-4377-a30c-a3f571761de6" providerId="ADAL" clId="{8F268B4A-B38E-40E0-9BF7-7C3387840F76}"/>
    <pc:docChg chg="undo custSel addSld delSld modSld addSection delSection modSection">
      <pc:chgData name="Prisca Evans (NESO)" userId="4c789782-e8da-4377-a30c-a3f571761de6" providerId="ADAL" clId="{8F268B4A-B38E-40E0-9BF7-7C3387840F76}" dt="2025-06-19T12:36:41.225" v="327" actId="255"/>
      <pc:docMkLst>
        <pc:docMk/>
      </pc:docMkLst>
      <pc:sldChg chg="modSp mod">
        <pc:chgData name="Prisca Evans (NESO)" userId="4c789782-e8da-4377-a30c-a3f571761de6" providerId="ADAL" clId="{8F268B4A-B38E-40E0-9BF7-7C3387840F76}" dt="2025-06-19T11:15:31.923" v="287" actId="20577"/>
        <pc:sldMkLst>
          <pc:docMk/>
          <pc:sldMk cId="2243787793" sldId="259"/>
        </pc:sldMkLst>
        <pc:graphicFrameChg chg="modGraphic">
          <ac:chgData name="Prisca Evans (NESO)" userId="4c789782-e8da-4377-a30c-a3f571761de6" providerId="ADAL" clId="{8F268B4A-B38E-40E0-9BF7-7C3387840F76}" dt="2025-06-19T11:15:31.923" v="287" actId="20577"/>
          <ac:graphicFrameMkLst>
            <pc:docMk/>
            <pc:sldMk cId="2243787793" sldId="259"/>
            <ac:graphicFrameMk id="5" creationId="{540636BB-63E8-7891-EC53-475036AF94E6}"/>
          </ac:graphicFrameMkLst>
        </pc:graphicFrameChg>
      </pc:sldChg>
      <pc:sldChg chg="modSp mod">
        <pc:chgData name="Prisca Evans (NESO)" userId="4c789782-e8da-4377-a30c-a3f571761de6" providerId="ADAL" clId="{8F268B4A-B38E-40E0-9BF7-7C3387840F76}" dt="2025-06-19T12:36:41.225" v="327" actId="255"/>
        <pc:sldMkLst>
          <pc:docMk/>
          <pc:sldMk cId="2339020618" sldId="293"/>
        </pc:sldMkLst>
        <pc:graphicFrameChg chg="mod modGraphic">
          <ac:chgData name="Prisca Evans (NESO)" userId="4c789782-e8da-4377-a30c-a3f571761de6" providerId="ADAL" clId="{8F268B4A-B38E-40E0-9BF7-7C3387840F76}" dt="2025-06-19T12:36:41.225" v="327" actId="255"/>
          <ac:graphicFrameMkLst>
            <pc:docMk/>
            <pc:sldMk cId="2339020618" sldId="293"/>
            <ac:graphicFrameMk id="5" creationId="{1E3AF3DF-9542-4789-3976-6C223B3A97D4}"/>
          </ac:graphicFrameMkLst>
        </pc:graphicFrameChg>
      </pc:sldChg>
      <pc:sldChg chg="modSp mod delCm">
        <pc:chgData name="Prisca Evans (NESO)" userId="4c789782-e8da-4377-a30c-a3f571761de6" providerId="ADAL" clId="{8F268B4A-B38E-40E0-9BF7-7C3387840F76}" dt="2025-06-19T11:09:58.485" v="170" actId="20577"/>
        <pc:sldMkLst>
          <pc:docMk/>
          <pc:sldMk cId="1744933276" sldId="299"/>
        </pc:sldMkLst>
        <pc:spChg chg="mod">
          <ac:chgData name="Prisca Evans (NESO)" userId="4c789782-e8da-4377-a30c-a3f571761de6" providerId="ADAL" clId="{8F268B4A-B38E-40E0-9BF7-7C3387840F76}" dt="2025-06-19T11:09:58.485" v="170" actId="20577"/>
          <ac:spMkLst>
            <pc:docMk/>
            <pc:sldMk cId="1744933276" sldId="299"/>
            <ac:spMk id="2" creationId="{4C7511C7-722C-EB44-8F0E-3FE53AB0269A}"/>
          </ac:spMkLst>
        </pc:spChg>
        <pc:graphicFrameChg chg="mod modGraphic">
          <ac:chgData name="Prisca Evans (NESO)" userId="4c789782-e8da-4377-a30c-a3f571761de6" providerId="ADAL" clId="{8F268B4A-B38E-40E0-9BF7-7C3387840F76}" dt="2025-06-19T11:09:34.133" v="166" actId="20577"/>
          <ac:graphicFrameMkLst>
            <pc:docMk/>
            <pc:sldMk cId="1744933276" sldId="299"/>
            <ac:graphicFrameMk id="3" creationId="{D31358F3-6EC9-C8E8-5669-82A87673DAED}"/>
          </ac:graphicFrameMkLst>
        </pc:graphicFrameChg>
        <pc:extLst>
          <p:ext xmlns:p="http://schemas.openxmlformats.org/presentationml/2006/main" uri="{D6D511B9-2390-475A-947B-AFAB55BFBCF1}">
            <pc226:cmChg xmlns:pc226="http://schemas.microsoft.com/office/powerpoint/2022/06/main/command" chg="del">
              <pc226:chgData name="Prisca Evans (NESO)" userId="4c789782-e8da-4377-a30c-a3f571761de6" providerId="ADAL" clId="{8F268B4A-B38E-40E0-9BF7-7C3387840F76}" dt="2025-06-19T11:04:34.202" v="146"/>
              <pc2:cmMkLst xmlns:pc2="http://schemas.microsoft.com/office/powerpoint/2019/9/main/command">
                <pc:docMk/>
                <pc:sldMk cId="1744933276" sldId="299"/>
                <pc2:cmMk id="{F7C6EE0F-D1FA-48DE-91E9-882B376D035D}"/>
              </pc2:cmMkLst>
            </pc226:cmChg>
          </p:ext>
        </pc:extLst>
      </pc:sldChg>
      <pc:sldChg chg="modSp mod delCm">
        <pc:chgData name="Prisca Evans (NESO)" userId="4c789782-e8da-4377-a30c-a3f571761de6" providerId="ADAL" clId="{8F268B4A-B38E-40E0-9BF7-7C3387840F76}" dt="2025-06-19T11:13:02.088" v="176" actId="255"/>
        <pc:sldMkLst>
          <pc:docMk/>
          <pc:sldMk cId="524850042" sldId="308"/>
        </pc:sldMkLst>
        <pc:graphicFrameChg chg="mod modGraphic">
          <ac:chgData name="Prisca Evans (NESO)" userId="4c789782-e8da-4377-a30c-a3f571761de6" providerId="ADAL" clId="{8F268B4A-B38E-40E0-9BF7-7C3387840F76}" dt="2025-06-19T11:13:02.088" v="176" actId="255"/>
          <ac:graphicFrameMkLst>
            <pc:docMk/>
            <pc:sldMk cId="524850042" sldId="308"/>
            <ac:graphicFrameMk id="3" creationId="{B3E74044-704E-9182-0244-7D8D66AAAB2A}"/>
          </ac:graphicFrameMkLst>
        </pc:graphicFrameChg>
        <pc:extLst>
          <p:ext xmlns:p="http://schemas.openxmlformats.org/presentationml/2006/main" uri="{D6D511B9-2390-475A-947B-AFAB55BFBCF1}">
            <pc226:cmChg xmlns:pc226="http://schemas.microsoft.com/office/powerpoint/2022/06/main/command" chg="del">
              <pc226:chgData name="Prisca Evans (NESO)" userId="4c789782-e8da-4377-a30c-a3f571761de6" providerId="ADAL" clId="{8F268B4A-B38E-40E0-9BF7-7C3387840F76}" dt="2025-06-19T11:10:44.519" v="171"/>
              <pc2:cmMkLst xmlns:pc2="http://schemas.microsoft.com/office/powerpoint/2019/9/main/command">
                <pc:docMk/>
                <pc:sldMk cId="524850042" sldId="308"/>
                <pc2:cmMk id="{F2AAB8BA-C2E2-468A-8B2F-D2EF49E373B7}"/>
              </pc2:cmMkLst>
            </pc226:cmChg>
          </p:ext>
        </pc:extLst>
      </pc:sldChg>
      <pc:sldChg chg="del">
        <pc:chgData name="Prisca Evans (NESO)" userId="4c789782-e8da-4377-a30c-a3f571761de6" providerId="ADAL" clId="{8F268B4A-B38E-40E0-9BF7-7C3387840F76}" dt="2025-06-19T08:09:39.617" v="6" actId="2696"/>
        <pc:sldMkLst>
          <pc:docMk/>
          <pc:sldMk cId="1668489494" sldId="312"/>
        </pc:sldMkLst>
      </pc:sldChg>
      <pc:sldChg chg="del">
        <pc:chgData name="Prisca Evans (NESO)" userId="4c789782-e8da-4377-a30c-a3f571761de6" providerId="ADAL" clId="{8F268B4A-B38E-40E0-9BF7-7C3387840F76}" dt="2025-06-19T08:09:45.466" v="7" actId="2696"/>
        <pc:sldMkLst>
          <pc:docMk/>
          <pc:sldMk cId="375106793" sldId="313"/>
        </pc:sldMkLst>
      </pc:sldChg>
      <pc:sldChg chg="del">
        <pc:chgData name="Prisca Evans (NESO)" userId="4c789782-e8da-4377-a30c-a3f571761de6" providerId="ADAL" clId="{8F268B4A-B38E-40E0-9BF7-7C3387840F76}" dt="2025-06-19T08:09:49.985" v="8" actId="2696"/>
        <pc:sldMkLst>
          <pc:docMk/>
          <pc:sldMk cId="2205926778" sldId="315"/>
        </pc:sldMkLst>
      </pc:sldChg>
      <pc:sldChg chg="modSp mod">
        <pc:chgData name="Prisca Evans (NESO)" userId="4c789782-e8da-4377-a30c-a3f571761de6" providerId="ADAL" clId="{8F268B4A-B38E-40E0-9BF7-7C3387840F76}" dt="2025-06-19T11:14:24.687" v="210" actId="20577"/>
        <pc:sldMkLst>
          <pc:docMk/>
          <pc:sldMk cId="2816204009" sldId="317"/>
        </pc:sldMkLst>
        <pc:spChg chg="mod">
          <ac:chgData name="Prisca Evans (NESO)" userId="4c789782-e8da-4377-a30c-a3f571761de6" providerId="ADAL" clId="{8F268B4A-B38E-40E0-9BF7-7C3387840F76}" dt="2025-06-19T11:14:24.687" v="210" actId="20577"/>
          <ac:spMkLst>
            <pc:docMk/>
            <pc:sldMk cId="2816204009" sldId="317"/>
            <ac:spMk id="6" creationId="{4E343A93-BF60-0C5A-4C7E-E07F7641A38C}"/>
          </ac:spMkLst>
        </pc:spChg>
      </pc:sldChg>
      <pc:sldChg chg="modSp mod">
        <pc:chgData name="Prisca Evans (NESO)" userId="4c789782-e8da-4377-a30c-a3f571761de6" providerId="ADAL" clId="{8F268B4A-B38E-40E0-9BF7-7C3387840F76}" dt="2025-06-19T11:15:04.022" v="233" actId="20577"/>
        <pc:sldMkLst>
          <pc:docMk/>
          <pc:sldMk cId="2717685027" sldId="318"/>
        </pc:sldMkLst>
        <pc:spChg chg="mod">
          <ac:chgData name="Prisca Evans (NESO)" userId="4c789782-e8da-4377-a30c-a3f571761de6" providerId="ADAL" clId="{8F268B4A-B38E-40E0-9BF7-7C3387840F76}" dt="2025-06-19T11:15:04.022" v="233" actId="20577"/>
          <ac:spMkLst>
            <pc:docMk/>
            <pc:sldMk cId="2717685027" sldId="318"/>
            <ac:spMk id="6" creationId="{44975D56-49D7-B873-FA74-DE0608C6B2DF}"/>
          </ac:spMkLst>
        </pc:spChg>
        <pc:spChg chg="mod">
          <ac:chgData name="Prisca Evans (NESO)" userId="4c789782-e8da-4377-a30c-a3f571761de6" providerId="ADAL" clId="{8F268B4A-B38E-40E0-9BF7-7C3387840F76}" dt="2025-06-19T11:15:01.090" v="232" actId="20577"/>
          <ac:spMkLst>
            <pc:docMk/>
            <pc:sldMk cId="2717685027" sldId="318"/>
            <ac:spMk id="8" creationId="{A29C3827-24B3-1867-B9A1-83CE1FDB4175}"/>
          </ac:spMkLst>
        </pc:spChg>
      </pc:sldChg>
      <pc:sldChg chg="add">
        <pc:chgData name="Prisca Evans (NESO)" userId="4c789782-e8da-4377-a30c-a3f571761de6" providerId="ADAL" clId="{8F268B4A-B38E-40E0-9BF7-7C3387840F76}" dt="2025-06-19T08:03:23.678" v="0"/>
        <pc:sldMkLst>
          <pc:docMk/>
          <pc:sldMk cId="0" sldId="704"/>
        </pc:sldMkLst>
      </pc:sldChg>
      <pc:sldChg chg="add del">
        <pc:chgData name="Prisca Evans (NESO)" userId="4c789782-e8da-4377-a30c-a3f571761de6" providerId="ADAL" clId="{8F268B4A-B38E-40E0-9BF7-7C3387840F76}" dt="2025-06-19T08:03:57.892" v="2"/>
        <pc:sldMkLst>
          <pc:docMk/>
          <pc:sldMk cId="3808410449" sldId="710"/>
        </pc:sldMkLst>
      </pc:sldChg>
      <pc:sldChg chg="del">
        <pc:chgData name="Prisca Evans (NESO)" userId="4c789782-e8da-4377-a30c-a3f571761de6" providerId="ADAL" clId="{8F268B4A-B38E-40E0-9BF7-7C3387840F76}" dt="2025-06-19T08:07:36.040" v="5" actId="2696"/>
        <pc:sldMkLst>
          <pc:docMk/>
          <pc:sldMk cId="4091351088" sldId="711"/>
        </pc:sldMkLst>
      </pc:sldChg>
    </pc:docChg>
  </pc:docChgLst>
  <pc:docChgLst>
    <pc:chgData name="Prisca Evans (NESO)" userId="S::prisca.evans@uk.nationalgrid.com::4c789782-e8da-4377-a30c-a3f571761de6" providerId="AD" clId="Web-{E1F04D61-E630-AA15-139E-0881D20781CF}"/>
    <pc:docChg chg="addSld delSld modSld sldOrd modSection">
      <pc:chgData name="Prisca Evans (NESO)" userId="S::prisca.evans@uk.nationalgrid.com::4c789782-e8da-4377-a30c-a3f571761de6" providerId="AD" clId="Web-{E1F04D61-E630-AA15-139E-0881D20781CF}" dt="2025-06-25T11:12:51.632" v="57"/>
      <pc:docMkLst>
        <pc:docMk/>
      </pc:docMkLst>
      <pc:sldChg chg="add">
        <pc:chgData name="Prisca Evans (NESO)" userId="S::prisca.evans@uk.nationalgrid.com::4c789782-e8da-4377-a30c-a3f571761de6" providerId="AD" clId="Web-{E1F04D61-E630-AA15-139E-0881D20781CF}" dt="2025-06-25T08:55:27.380" v="0"/>
        <pc:sldMkLst>
          <pc:docMk/>
          <pc:sldMk cId="4155262581" sldId="263"/>
        </pc:sldMkLst>
      </pc:sldChg>
      <pc:sldChg chg="ord">
        <pc:chgData name="Prisca Evans (NESO)" userId="S::prisca.evans@uk.nationalgrid.com::4c789782-e8da-4377-a30c-a3f571761de6" providerId="AD" clId="Web-{E1F04D61-E630-AA15-139E-0881D20781CF}" dt="2025-06-25T11:03:23.633" v="54"/>
        <pc:sldMkLst>
          <pc:docMk/>
          <pc:sldMk cId="2878255269" sldId="283"/>
        </pc:sldMkLst>
      </pc:sldChg>
      <pc:sldChg chg="add">
        <pc:chgData name="Prisca Evans (NESO)" userId="S::prisca.evans@uk.nationalgrid.com::4c789782-e8da-4377-a30c-a3f571761de6" providerId="AD" clId="Web-{E1F04D61-E630-AA15-139E-0881D20781CF}" dt="2025-06-25T08:55:54.256" v="3"/>
        <pc:sldMkLst>
          <pc:docMk/>
          <pc:sldMk cId="581634036" sldId="286"/>
        </pc:sldMkLst>
      </pc:sldChg>
      <pc:sldChg chg="add">
        <pc:chgData name="Prisca Evans (NESO)" userId="S::prisca.evans@uk.nationalgrid.com::4c789782-e8da-4377-a30c-a3f571761de6" providerId="AD" clId="Web-{E1F04D61-E630-AA15-139E-0881D20781CF}" dt="2025-06-25T08:56:05.835" v="4"/>
        <pc:sldMkLst>
          <pc:docMk/>
          <pc:sldMk cId="2941309977" sldId="287"/>
        </pc:sldMkLst>
      </pc:sldChg>
      <pc:sldChg chg="add">
        <pc:chgData name="Prisca Evans (NESO)" userId="S::prisca.evans@uk.nationalgrid.com::4c789782-e8da-4377-a30c-a3f571761de6" providerId="AD" clId="Web-{E1F04D61-E630-AA15-139E-0881D20781CF}" dt="2025-06-25T08:56:17.492" v="5"/>
        <pc:sldMkLst>
          <pc:docMk/>
          <pc:sldMk cId="2655284147" sldId="288"/>
        </pc:sldMkLst>
      </pc:sldChg>
      <pc:sldChg chg="add">
        <pc:chgData name="Prisca Evans (NESO)" userId="S::prisca.evans@uk.nationalgrid.com::4c789782-e8da-4377-a30c-a3f571761de6" providerId="AD" clId="Web-{E1F04D61-E630-AA15-139E-0881D20781CF}" dt="2025-06-25T08:56:30.070" v="6"/>
        <pc:sldMkLst>
          <pc:docMk/>
          <pc:sldMk cId="2681085739" sldId="289"/>
        </pc:sldMkLst>
      </pc:sldChg>
      <pc:sldChg chg="add">
        <pc:chgData name="Prisca Evans (NESO)" userId="S::prisca.evans@uk.nationalgrid.com::4c789782-e8da-4377-a30c-a3f571761de6" providerId="AD" clId="Web-{E1F04D61-E630-AA15-139E-0881D20781CF}" dt="2025-06-25T08:56:42.930" v="7"/>
        <pc:sldMkLst>
          <pc:docMk/>
          <pc:sldMk cId="2574109037" sldId="290"/>
        </pc:sldMkLst>
      </pc:sldChg>
      <pc:sldChg chg="add ord">
        <pc:chgData name="Prisca Evans (NESO)" userId="S::prisca.evans@uk.nationalgrid.com::4c789782-e8da-4377-a30c-a3f571761de6" providerId="AD" clId="Web-{E1F04D61-E630-AA15-139E-0881D20781CF}" dt="2025-06-25T08:57:38.042" v="9"/>
        <pc:sldMkLst>
          <pc:docMk/>
          <pc:sldMk cId="2248215832" sldId="291"/>
        </pc:sldMkLst>
      </pc:sldChg>
      <pc:sldChg chg="ord">
        <pc:chgData name="Prisca Evans (NESO)" userId="S::prisca.evans@uk.nationalgrid.com::4c789782-e8da-4377-a30c-a3f571761de6" providerId="AD" clId="Web-{E1F04D61-E630-AA15-139E-0881D20781CF}" dt="2025-06-25T11:04:53.572" v="55"/>
        <pc:sldMkLst>
          <pc:docMk/>
          <pc:sldMk cId="3154079568" sldId="292"/>
        </pc:sldMkLst>
      </pc:sldChg>
      <pc:sldChg chg="modSp">
        <pc:chgData name="Prisca Evans (NESO)" userId="S::prisca.evans@uk.nationalgrid.com::4c789782-e8da-4377-a30c-a3f571761de6" providerId="AD" clId="Web-{E1F04D61-E630-AA15-139E-0881D20781CF}" dt="2025-06-25T09:04:17.886" v="53"/>
        <pc:sldMkLst>
          <pc:docMk/>
          <pc:sldMk cId="2339020618" sldId="293"/>
        </pc:sldMkLst>
        <pc:graphicFrameChg chg="mod modGraphic">
          <ac:chgData name="Prisca Evans (NESO)" userId="S::prisca.evans@uk.nationalgrid.com::4c789782-e8da-4377-a30c-a3f571761de6" providerId="AD" clId="Web-{E1F04D61-E630-AA15-139E-0881D20781CF}" dt="2025-06-25T09:04:17.886" v="53"/>
          <ac:graphicFrameMkLst>
            <pc:docMk/>
            <pc:sldMk cId="2339020618" sldId="293"/>
            <ac:graphicFrameMk id="5" creationId="{1E3AF3DF-9542-4789-3976-6C223B3A97D4}"/>
          </ac:graphicFrameMkLst>
        </pc:graphicFrameChg>
      </pc:sldChg>
      <pc:sldChg chg="add">
        <pc:chgData name="Prisca Evans (NESO)" userId="S::prisca.evans@uk.nationalgrid.com::4c789782-e8da-4377-a30c-a3f571761de6" providerId="AD" clId="Web-{E1F04D61-E630-AA15-139E-0881D20781CF}" dt="2025-06-25T08:58:16.575" v="10"/>
        <pc:sldMkLst>
          <pc:docMk/>
          <pc:sldMk cId="336743842" sldId="294"/>
        </pc:sldMkLst>
      </pc:sldChg>
      <pc:sldChg chg="add">
        <pc:chgData name="Prisca Evans (NESO)" userId="S::prisca.evans@uk.nationalgrid.com::4c789782-e8da-4377-a30c-a3f571761de6" providerId="AD" clId="Web-{E1F04D61-E630-AA15-139E-0881D20781CF}" dt="2025-06-25T08:58:36.622" v="11"/>
        <pc:sldMkLst>
          <pc:docMk/>
          <pc:sldMk cId="570497848" sldId="296"/>
        </pc:sldMkLst>
      </pc:sldChg>
      <pc:sldChg chg="add">
        <pc:chgData name="Prisca Evans (NESO)" userId="S::prisca.evans@uk.nationalgrid.com::4c789782-e8da-4377-a30c-a3f571761de6" providerId="AD" clId="Web-{E1F04D61-E630-AA15-139E-0881D20781CF}" dt="2025-06-25T08:58:58.045" v="12"/>
        <pc:sldMkLst>
          <pc:docMk/>
          <pc:sldMk cId="1459043654" sldId="297"/>
        </pc:sldMkLst>
      </pc:sldChg>
      <pc:sldChg chg="add">
        <pc:chgData name="Prisca Evans (NESO)" userId="S::prisca.evans@uk.nationalgrid.com::4c789782-e8da-4377-a30c-a3f571761de6" providerId="AD" clId="Web-{E1F04D61-E630-AA15-139E-0881D20781CF}" dt="2025-06-25T08:59:31.062" v="13"/>
        <pc:sldMkLst>
          <pc:docMk/>
          <pc:sldMk cId="2017509241" sldId="298"/>
        </pc:sldMkLst>
      </pc:sldChg>
      <pc:sldChg chg="ord">
        <pc:chgData name="Prisca Evans (NESO)" userId="S::prisca.evans@uk.nationalgrid.com::4c789782-e8da-4377-a30c-a3f571761de6" providerId="AD" clId="Web-{E1F04D61-E630-AA15-139E-0881D20781CF}" dt="2025-06-25T11:12:51.632" v="57"/>
        <pc:sldMkLst>
          <pc:docMk/>
          <pc:sldMk cId="951265270" sldId="311"/>
        </pc:sldMkLst>
      </pc:sldChg>
      <pc:sldChg chg="ord">
        <pc:chgData name="Prisca Evans (NESO)" userId="S::prisca.evans@uk.nationalgrid.com::4c789782-e8da-4377-a30c-a3f571761de6" providerId="AD" clId="Web-{E1F04D61-E630-AA15-139E-0881D20781CF}" dt="2025-06-25T11:12:51.601" v="56"/>
        <pc:sldMkLst>
          <pc:docMk/>
          <pc:sldMk cId="1746832800" sldId="712"/>
        </pc:sldMkLst>
      </pc:sldChg>
      <pc:sldChg chg="add del">
        <pc:chgData name="Prisca Evans (NESO)" userId="S::prisca.evans@uk.nationalgrid.com::4c789782-e8da-4377-a30c-a3f571761de6" providerId="AD" clId="Web-{E1F04D61-E630-AA15-139E-0881D20781CF}" dt="2025-06-25T08:55:45.116" v="2"/>
        <pc:sldMkLst>
          <pc:docMk/>
          <pc:sldMk cId="4099195534" sldId="71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A7DA34-E0F4-49E9-ABAE-4BD5664C92C1}"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GB"/>
        </a:p>
      </dgm:t>
    </dgm:pt>
    <dgm:pt modelId="{8D338DCF-9C9E-4353-89EF-2A13516DC660}">
      <dgm:prSet custT="1"/>
      <dgm:spPr/>
      <dgm:t>
        <a:bodyPr/>
        <a:lstStyle/>
        <a:p>
          <a:pPr algn="l"/>
          <a:r>
            <a:rPr lang="en-GB" sz="1800" b="1" kern="1200">
              <a:latin typeface="Arial"/>
              <a:cs typeface="Arial"/>
            </a:rPr>
            <a:t>Stage 1 – Alternative Vote</a:t>
          </a:r>
          <a:endParaRPr lang="en-GB" sz="1800" kern="1200">
            <a:latin typeface="Arial"/>
            <a:cs typeface="Arial"/>
          </a:endParaRPr>
        </a:p>
      </dgm:t>
    </dgm:pt>
    <dgm:pt modelId="{52AF2511-3B5B-4CB4-A896-7EE963D045E0}" type="parTrans" cxnId="{1A6F7649-AFC6-4BF3-857A-A0B1D11E29A0}">
      <dgm:prSet/>
      <dgm:spPr/>
      <dgm:t>
        <a:bodyPr/>
        <a:lstStyle/>
        <a:p>
          <a:endParaRPr lang="en-GB"/>
        </a:p>
      </dgm:t>
    </dgm:pt>
    <dgm:pt modelId="{26E955E0-94CD-41CE-8742-AAC1A25AA9C9}" type="sibTrans" cxnId="{1A6F7649-AFC6-4BF3-857A-A0B1D11E29A0}">
      <dgm:prSet/>
      <dgm:spPr/>
      <dgm:t>
        <a:bodyPr/>
        <a:lstStyle/>
        <a:p>
          <a:endParaRPr lang="en-GB"/>
        </a:p>
      </dgm:t>
    </dgm:pt>
    <dgm:pt modelId="{F2A29648-4DD9-45FD-8828-3430F209C2D5}">
      <dgm:prSet custT="1"/>
      <dgm:spPr/>
      <dgm:t>
        <a:bodyPr/>
        <a:lstStyle/>
        <a:p>
          <a:pPr algn="just" rtl="0"/>
          <a:r>
            <a:rPr lang="en-GB" sz="1800" i="0" kern="1200">
              <a:latin typeface="Arial"/>
              <a:cs typeface="Arial"/>
            </a:rPr>
            <a:t>Vote on whether Workgroup Alternative Requests should  become Workgroup Alternative CUSC  Modifications.</a:t>
          </a:r>
        </a:p>
      </dgm:t>
    </dgm:pt>
    <dgm:pt modelId="{F1B310FC-9C3D-47E0-94D0-776CB7667A2A}" type="parTrans" cxnId="{E5AFC345-A1D0-4C8A-A31F-BF550437886C}">
      <dgm:prSet/>
      <dgm:spPr/>
      <dgm:t>
        <a:bodyPr/>
        <a:lstStyle/>
        <a:p>
          <a:endParaRPr lang="en-GB"/>
        </a:p>
      </dgm:t>
    </dgm:pt>
    <dgm:pt modelId="{E4EBAA12-6D2C-4999-B625-B8046A284E9B}" type="sibTrans" cxnId="{E5AFC345-A1D0-4C8A-A31F-BF550437886C}">
      <dgm:prSet/>
      <dgm:spPr/>
      <dgm:t>
        <a:bodyPr/>
        <a:lstStyle/>
        <a:p>
          <a:endParaRPr lang="en-GB"/>
        </a:p>
      </dgm:t>
    </dgm:pt>
    <dgm:pt modelId="{D7EA3D20-E990-47CF-AE39-551CC8E2AD8A}">
      <dgm:prSet custT="1"/>
      <dgm:spPr/>
      <dgm:t>
        <a:bodyPr/>
        <a:lstStyle/>
        <a:p>
          <a:pPr algn="just"/>
          <a:r>
            <a:rPr lang="en-GB" sz="1800" i="0" kern="1200">
              <a:latin typeface="Arial"/>
              <a:cs typeface="Arial"/>
            </a:rPr>
            <a:t>The Alternative vote is carried out to identify the level of Workgroup support there is for any potential alternative options that have been brought forward by either any member of the Workgroup OR an Industry Participant as part of the Workgroup Consultation. </a:t>
          </a:r>
        </a:p>
      </dgm:t>
    </dgm:pt>
    <dgm:pt modelId="{149F12D5-4EC4-44BE-ACCF-FD63051960C9}" type="parTrans" cxnId="{C20E2DA5-8388-4C11-802C-1C4BB58CD3B8}">
      <dgm:prSet/>
      <dgm:spPr/>
      <dgm:t>
        <a:bodyPr/>
        <a:lstStyle/>
        <a:p>
          <a:endParaRPr lang="en-GB"/>
        </a:p>
      </dgm:t>
    </dgm:pt>
    <dgm:pt modelId="{1D4DE24B-D236-47E3-9F3B-AE551584C17D}" type="sibTrans" cxnId="{C20E2DA5-8388-4C11-802C-1C4BB58CD3B8}">
      <dgm:prSet/>
      <dgm:spPr/>
      <dgm:t>
        <a:bodyPr/>
        <a:lstStyle/>
        <a:p>
          <a:endParaRPr lang="en-GB"/>
        </a:p>
      </dgm:t>
    </dgm:pt>
    <dgm:pt modelId="{EB764CA9-2056-4AA2-9BA8-F2302CD9A0E5}">
      <dgm:prSet custT="1"/>
      <dgm:spPr/>
      <dgm:t>
        <a:bodyPr/>
        <a:lstStyle/>
        <a:p>
          <a:pPr algn="just"/>
          <a:r>
            <a:rPr lang="en-GB" sz="1800" b="1" i="0" kern="1200">
              <a:latin typeface="Arial"/>
              <a:cs typeface="Arial"/>
            </a:rPr>
            <a:t>Should the majority of the Workgroup OR the Chair believe that the potential alternative solution may better facilitate the CUSC objectives than the Original then the potential alternative will be fully developed by the Workgroup with legal text to form a Workgroup Alternative </a:t>
          </a:r>
          <a:r>
            <a:rPr lang="en-GB" sz="1800" b="1" i="0" kern="1200">
              <a:latin typeface="Arial"/>
              <a:ea typeface="+mn-ea"/>
              <a:cs typeface="Arial"/>
            </a:rPr>
            <a:t>CUSC modification (WACM) </a:t>
          </a:r>
          <a:r>
            <a:rPr lang="en-GB" sz="1800" i="0" kern="1200">
              <a:latin typeface="Arial"/>
              <a:cs typeface="Arial"/>
            </a:rPr>
            <a:t>and submitted to the Panel and Authority alongside the Original solution for the Panel Recommendation vote and the Authority decision. </a:t>
          </a:r>
        </a:p>
      </dgm:t>
    </dgm:pt>
    <dgm:pt modelId="{7720E244-580F-4C01-9CFC-DB9FDCE34B6C}" type="parTrans" cxnId="{0C603233-A277-4C17-BF1E-F8B6C481BAF7}">
      <dgm:prSet/>
      <dgm:spPr/>
      <dgm:t>
        <a:bodyPr/>
        <a:lstStyle/>
        <a:p>
          <a:endParaRPr lang="en-GB"/>
        </a:p>
      </dgm:t>
    </dgm:pt>
    <dgm:pt modelId="{504FBD7D-68C5-42D8-9D21-F3573A275A53}" type="sibTrans" cxnId="{0C603233-A277-4C17-BF1E-F8B6C481BAF7}">
      <dgm:prSet/>
      <dgm:spPr/>
      <dgm:t>
        <a:bodyPr/>
        <a:lstStyle/>
        <a:p>
          <a:endParaRPr lang="en-GB"/>
        </a:p>
      </dgm:t>
    </dgm:pt>
    <dgm:pt modelId="{A9E96A6A-F259-4A58-AE55-4FDAC0B7E81D}">
      <dgm:prSet custT="1"/>
      <dgm:spPr/>
      <dgm:t>
        <a:bodyPr/>
        <a:lstStyle/>
        <a:p>
          <a:pPr algn="just"/>
          <a:endParaRPr lang="en-GB" sz="1800" i="0" kern="1200">
            <a:solidFill>
              <a:schemeClr val="tx1"/>
            </a:solidFill>
            <a:latin typeface="Arial" panose="020B0604020202020204" pitchFamily="34" charset="0"/>
            <a:cs typeface="Arial" panose="020B0604020202020204" pitchFamily="34" charset="0"/>
          </a:endParaRPr>
        </a:p>
      </dgm:t>
    </dgm:pt>
    <dgm:pt modelId="{16E2C863-308B-4655-9725-6E32D8D17126}" type="parTrans" cxnId="{36233190-4D30-41A2-B999-2E072E4A7814}">
      <dgm:prSet/>
      <dgm:spPr/>
      <dgm:t>
        <a:bodyPr/>
        <a:lstStyle/>
        <a:p>
          <a:endParaRPr lang="en-GB"/>
        </a:p>
      </dgm:t>
    </dgm:pt>
    <dgm:pt modelId="{09385F22-51CD-4655-BAD9-696AA3198FA7}" type="sibTrans" cxnId="{36233190-4D30-41A2-B999-2E072E4A7814}">
      <dgm:prSet/>
      <dgm:spPr/>
      <dgm:t>
        <a:bodyPr/>
        <a:lstStyle/>
        <a:p>
          <a:endParaRPr lang="en-GB"/>
        </a:p>
      </dgm:t>
    </dgm:pt>
    <dgm:pt modelId="{E9B048F4-C1DB-4831-A6C6-94D8740891AD}">
      <dgm:prSet custT="1"/>
      <dgm:spPr/>
      <dgm:t>
        <a:bodyPr/>
        <a:lstStyle/>
        <a:p>
          <a:pPr algn="just"/>
          <a:endParaRPr lang="en-GB" sz="1800" kern="1200">
            <a:solidFill>
              <a:schemeClr val="tx1"/>
            </a:solidFill>
            <a:latin typeface="Arial" panose="020B0604020202020204" pitchFamily="34" charset="0"/>
            <a:cs typeface="Arial" panose="020B0604020202020204" pitchFamily="34" charset="0"/>
          </a:endParaRPr>
        </a:p>
      </dgm:t>
    </dgm:pt>
    <dgm:pt modelId="{B6A293E0-46B9-4F07-8848-EE0A945BDDB0}" type="parTrans" cxnId="{6AE5655F-046A-4CA7-AF6C-F0AB73DBF5E3}">
      <dgm:prSet/>
      <dgm:spPr/>
      <dgm:t>
        <a:bodyPr/>
        <a:lstStyle/>
        <a:p>
          <a:endParaRPr lang="en-GB"/>
        </a:p>
      </dgm:t>
    </dgm:pt>
    <dgm:pt modelId="{FA56BAEE-B2CE-48EC-9C8C-FD8BB803EDB8}" type="sibTrans" cxnId="{6AE5655F-046A-4CA7-AF6C-F0AB73DBF5E3}">
      <dgm:prSet/>
      <dgm:spPr/>
      <dgm:t>
        <a:bodyPr/>
        <a:lstStyle/>
        <a:p>
          <a:endParaRPr lang="en-GB"/>
        </a:p>
      </dgm:t>
    </dgm:pt>
    <dgm:pt modelId="{BA6DE9BE-799B-4BD7-91BC-CF8021DB9B3E}" type="pres">
      <dgm:prSet presAssocID="{C0A7DA34-E0F4-49E9-ABAE-4BD5664C92C1}" presName="Name0" presStyleCnt="0">
        <dgm:presLayoutVars>
          <dgm:dir/>
          <dgm:resizeHandles val="exact"/>
        </dgm:presLayoutVars>
      </dgm:prSet>
      <dgm:spPr/>
    </dgm:pt>
    <dgm:pt modelId="{8F0E510A-4BF3-4138-BB21-F5BFFE70CBE3}" type="pres">
      <dgm:prSet presAssocID="{8D338DCF-9C9E-4353-89EF-2A13516DC660}" presName="node" presStyleLbl="node1" presStyleIdx="0" presStyleCnt="1" custLinFactNeighborX="-698" custLinFactNeighborY="33618">
        <dgm:presLayoutVars>
          <dgm:bulletEnabled val="1"/>
        </dgm:presLayoutVars>
      </dgm:prSet>
      <dgm:spPr/>
    </dgm:pt>
  </dgm:ptLst>
  <dgm:cxnLst>
    <dgm:cxn modelId="{CC6A4207-66AB-4220-86F5-44D0E0D2E82A}" type="presOf" srcId="{A9E96A6A-F259-4A58-AE55-4FDAC0B7E81D}" destId="{8F0E510A-4BF3-4138-BB21-F5BFFE70CBE3}" srcOrd="0" destOrd="2" presId="urn:microsoft.com/office/officeart/2005/8/layout/process1"/>
    <dgm:cxn modelId="{72247224-2442-46AC-8325-10ACAF17A7FE}" type="presOf" srcId="{EB764CA9-2056-4AA2-9BA8-F2302CD9A0E5}" destId="{8F0E510A-4BF3-4138-BB21-F5BFFE70CBE3}" srcOrd="0" destOrd="5" presId="urn:microsoft.com/office/officeart/2005/8/layout/process1"/>
    <dgm:cxn modelId="{0C603233-A277-4C17-BF1E-F8B6C481BAF7}" srcId="{8D338DCF-9C9E-4353-89EF-2A13516DC660}" destId="{EB764CA9-2056-4AA2-9BA8-F2302CD9A0E5}" srcOrd="4" destOrd="0" parTransId="{7720E244-580F-4C01-9CFC-DB9FDCE34B6C}" sibTransId="{504FBD7D-68C5-42D8-9D21-F3573A275A53}"/>
    <dgm:cxn modelId="{6AE5655F-046A-4CA7-AF6C-F0AB73DBF5E3}" srcId="{8D338DCF-9C9E-4353-89EF-2A13516DC660}" destId="{E9B048F4-C1DB-4831-A6C6-94D8740891AD}" srcOrd="3" destOrd="0" parTransId="{B6A293E0-46B9-4F07-8848-EE0A945BDDB0}" sibTransId="{FA56BAEE-B2CE-48EC-9C8C-FD8BB803EDB8}"/>
    <dgm:cxn modelId="{E5AFC345-A1D0-4C8A-A31F-BF550437886C}" srcId="{8D338DCF-9C9E-4353-89EF-2A13516DC660}" destId="{F2A29648-4DD9-45FD-8828-3430F209C2D5}" srcOrd="0" destOrd="0" parTransId="{F1B310FC-9C3D-47E0-94D0-776CB7667A2A}" sibTransId="{E4EBAA12-6D2C-4999-B625-B8046A284E9B}"/>
    <dgm:cxn modelId="{1A6F7649-AFC6-4BF3-857A-A0B1D11E29A0}" srcId="{C0A7DA34-E0F4-49E9-ABAE-4BD5664C92C1}" destId="{8D338DCF-9C9E-4353-89EF-2A13516DC660}" srcOrd="0" destOrd="0" parTransId="{52AF2511-3B5B-4CB4-A896-7EE963D045E0}" sibTransId="{26E955E0-94CD-41CE-8742-AAC1A25AA9C9}"/>
    <dgm:cxn modelId="{91FFDA72-F2AA-44C6-873E-F90ECD389A87}" type="presOf" srcId="{F2A29648-4DD9-45FD-8828-3430F209C2D5}" destId="{8F0E510A-4BF3-4138-BB21-F5BFFE70CBE3}" srcOrd="0" destOrd="1" presId="urn:microsoft.com/office/officeart/2005/8/layout/process1"/>
    <dgm:cxn modelId="{8D86C978-FBA5-486F-9FD4-669BC1B17834}" type="presOf" srcId="{C0A7DA34-E0F4-49E9-ABAE-4BD5664C92C1}" destId="{BA6DE9BE-799B-4BD7-91BC-CF8021DB9B3E}" srcOrd="0" destOrd="0" presId="urn:microsoft.com/office/officeart/2005/8/layout/process1"/>
    <dgm:cxn modelId="{D9BB0E8B-98B3-47EF-9FA4-655EF1F0FEF9}" type="presOf" srcId="{E9B048F4-C1DB-4831-A6C6-94D8740891AD}" destId="{8F0E510A-4BF3-4138-BB21-F5BFFE70CBE3}" srcOrd="0" destOrd="4" presId="urn:microsoft.com/office/officeart/2005/8/layout/process1"/>
    <dgm:cxn modelId="{36233190-4D30-41A2-B999-2E072E4A7814}" srcId="{8D338DCF-9C9E-4353-89EF-2A13516DC660}" destId="{A9E96A6A-F259-4A58-AE55-4FDAC0B7E81D}" srcOrd="1" destOrd="0" parTransId="{16E2C863-308B-4655-9725-6E32D8D17126}" sibTransId="{09385F22-51CD-4655-BAD9-696AA3198FA7}"/>
    <dgm:cxn modelId="{C20E2DA5-8388-4C11-802C-1C4BB58CD3B8}" srcId="{8D338DCF-9C9E-4353-89EF-2A13516DC660}" destId="{D7EA3D20-E990-47CF-AE39-551CC8E2AD8A}" srcOrd="2" destOrd="0" parTransId="{149F12D5-4EC4-44BE-ACCF-FD63051960C9}" sibTransId="{1D4DE24B-D236-47E3-9F3B-AE551584C17D}"/>
    <dgm:cxn modelId="{4EACB3BD-B8BF-4783-85A8-90639A723AF7}" type="presOf" srcId="{8D338DCF-9C9E-4353-89EF-2A13516DC660}" destId="{8F0E510A-4BF3-4138-BB21-F5BFFE70CBE3}" srcOrd="0" destOrd="0" presId="urn:microsoft.com/office/officeart/2005/8/layout/process1"/>
    <dgm:cxn modelId="{190DF9D2-8886-4C7B-A36D-5031A0A483F0}" type="presOf" srcId="{D7EA3D20-E990-47CF-AE39-551CC8E2AD8A}" destId="{8F0E510A-4BF3-4138-BB21-F5BFFE70CBE3}" srcOrd="0" destOrd="3" presId="urn:microsoft.com/office/officeart/2005/8/layout/process1"/>
    <dgm:cxn modelId="{CC997437-5B76-4068-B280-B9682B8A41D0}" type="presParOf" srcId="{BA6DE9BE-799B-4BD7-91BC-CF8021DB9B3E}" destId="{8F0E510A-4BF3-4138-BB21-F5BFFE70CBE3}"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A7DA34-E0F4-49E9-ABAE-4BD5664C92C1}"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GB"/>
        </a:p>
      </dgm:t>
    </dgm:pt>
    <dgm:pt modelId="{8D338DCF-9C9E-4353-89EF-2A13516DC660}">
      <dgm:prSet custT="1"/>
      <dgm:spPr/>
      <dgm:t>
        <a:bodyPr/>
        <a:lstStyle/>
        <a:p>
          <a:pPr algn="l"/>
          <a:r>
            <a:rPr lang="en-GB" sz="2000" b="1">
              <a:latin typeface="Arial" panose="020B0604020202020204" pitchFamily="34" charset="0"/>
              <a:cs typeface="Arial" panose="020B0604020202020204" pitchFamily="34" charset="0"/>
            </a:rPr>
            <a:t>Stage 2 – Workgroup Vote</a:t>
          </a:r>
          <a:endParaRPr lang="en-GB" sz="2000">
            <a:latin typeface="Arial" panose="020B0604020202020204" pitchFamily="34" charset="0"/>
            <a:cs typeface="Arial" panose="020B0604020202020204" pitchFamily="34" charset="0"/>
          </a:endParaRPr>
        </a:p>
      </dgm:t>
    </dgm:pt>
    <dgm:pt modelId="{52AF2511-3B5B-4CB4-A896-7EE963D045E0}" type="parTrans" cxnId="{1A6F7649-AFC6-4BF3-857A-A0B1D11E29A0}">
      <dgm:prSet/>
      <dgm:spPr/>
      <dgm:t>
        <a:bodyPr/>
        <a:lstStyle/>
        <a:p>
          <a:endParaRPr lang="en-GB"/>
        </a:p>
      </dgm:t>
    </dgm:pt>
    <dgm:pt modelId="{26E955E0-94CD-41CE-8742-AAC1A25AA9C9}" type="sibTrans" cxnId="{1A6F7649-AFC6-4BF3-857A-A0B1D11E29A0}">
      <dgm:prSet/>
      <dgm:spPr/>
      <dgm:t>
        <a:bodyPr/>
        <a:lstStyle/>
        <a:p>
          <a:endParaRPr lang="en-GB"/>
        </a:p>
      </dgm:t>
    </dgm:pt>
    <dgm:pt modelId="{3C3CA831-DA00-432C-9F99-7D7E870925C3}">
      <dgm:prSet custT="1"/>
      <dgm:spPr/>
      <dgm:t>
        <a:bodyPr/>
        <a:lstStyle/>
        <a:p>
          <a:pPr rtl="0"/>
          <a:r>
            <a:rPr lang="en-GB" sz="2000">
              <a:latin typeface="Arial"/>
              <a:cs typeface="Arial"/>
            </a:rPr>
            <a:t>2a) Assess the original and Workgroup Alternative (if there are any) against the relevant Applicable Objectives compared to the baseline (the current code)</a:t>
          </a:r>
        </a:p>
      </dgm:t>
    </dgm:pt>
    <dgm:pt modelId="{6B869A09-218B-4131-BD14-AA192B821E63}" type="parTrans" cxnId="{BF10A064-86DC-44F7-90D8-7939AA67779E}">
      <dgm:prSet/>
      <dgm:spPr/>
      <dgm:t>
        <a:bodyPr/>
        <a:lstStyle/>
        <a:p>
          <a:endParaRPr lang="en-GB"/>
        </a:p>
      </dgm:t>
    </dgm:pt>
    <dgm:pt modelId="{4E1EE13B-C97F-420A-9013-69BC24472AF0}" type="sibTrans" cxnId="{BF10A064-86DC-44F7-90D8-7939AA67779E}">
      <dgm:prSet/>
      <dgm:spPr/>
      <dgm:t>
        <a:bodyPr/>
        <a:lstStyle/>
        <a:p>
          <a:endParaRPr lang="en-GB"/>
        </a:p>
      </dgm:t>
    </dgm:pt>
    <dgm:pt modelId="{A38CF3BF-350F-44BA-B57E-02246C10E5D6}">
      <dgm:prSet custT="1"/>
      <dgm:spPr/>
      <dgm:t>
        <a:bodyPr/>
        <a:lstStyle/>
        <a:p>
          <a:pPr algn="l"/>
          <a:r>
            <a:rPr lang="en-GB" sz="2000">
              <a:latin typeface="Arial" panose="020B0604020202020204" pitchFamily="34" charset="0"/>
              <a:cs typeface="Arial" panose="020B0604020202020204" pitchFamily="34" charset="0"/>
            </a:rPr>
            <a:t>2b) Vote on which of the options is best.</a:t>
          </a:r>
          <a:endParaRPr lang="en-GB" sz="2000" b="1">
            <a:latin typeface="Arial" panose="020B0604020202020204" pitchFamily="34" charset="0"/>
            <a:cs typeface="Arial" panose="020B0604020202020204" pitchFamily="34" charset="0"/>
          </a:endParaRPr>
        </a:p>
        <a:p>
          <a:endParaRPr lang="en-GB" sz="2000">
            <a:latin typeface="Arial" panose="020B0604020202020204" pitchFamily="34" charset="0"/>
            <a:cs typeface="Arial" panose="020B0604020202020204" pitchFamily="34" charset="0"/>
          </a:endParaRPr>
        </a:p>
      </dgm:t>
    </dgm:pt>
    <dgm:pt modelId="{59B9DADC-5CCE-4B05-9DD5-9695464012D1}" type="parTrans" cxnId="{6E96751E-A60A-45F1-94B5-CCC63C624DC0}">
      <dgm:prSet/>
      <dgm:spPr/>
      <dgm:t>
        <a:bodyPr/>
        <a:lstStyle/>
        <a:p>
          <a:endParaRPr lang="en-GB"/>
        </a:p>
      </dgm:t>
    </dgm:pt>
    <dgm:pt modelId="{53B32937-25EF-40EE-9657-26F6281336B1}" type="sibTrans" cxnId="{6E96751E-A60A-45F1-94B5-CCC63C624DC0}">
      <dgm:prSet/>
      <dgm:spPr/>
      <dgm:t>
        <a:bodyPr/>
        <a:lstStyle/>
        <a:p>
          <a:endParaRPr lang="en-GB"/>
        </a:p>
      </dgm:t>
    </dgm:pt>
    <dgm:pt modelId="{BA6DE9BE-799B-4BD7-91BC-CF8021DB9B3E}" type="pres">
      <dgm:prSet presAssocID="{C0A7DA34-E0F4-49E9-ABAE-4BD5664C92C1}" presName="Name0" presStyleCnt="0">
        <dgm:presLayoutVars>
          <dgm:dir/>
          <dgm:resizeHandles val="exact"/>
        </dgm:presLayoutVars>
      </dgm:prSet>
      <dgm:spPr/>
    </dgm:pt>
    <dgm:pt modelId="{8F0E510A-4BF3-4138-BB21-F5BFFE70CBE3}" type="pres">
      <dgm:prSet presAssocID="{8D338DCF-9C9E-4353-89EF-2A13516DC660}" presName="node" presStyleLbl="node1" presStyleIdx="0" presStyleCnt="1" custLinFactNeighborX="1300" custLinFactNeighborY="-548">
        <dgm:presLayoutVars>
          <dgm:bulletEnabled val="1"/>
        </dgm:presLayoutVars>
      </dgm:prSet>
      <dgm:spPr/>
    </dgm:pt>
  </dgm:ptLst>
  <dgm:cxnLst>
    <dgm:cxn modelId="{6E96751E-A60A-45F1-94B5-CCC63C624DC0}" srcId="{8D338DCF-9C9E-4353-89EF-2A13516DC660}" destId="{A38CF3BF-350F-44BA-B57E-02246C10E5D6}" srcOrd="1" destOrd="0" parTransId="{59B9DADC-5CCE-4B05-9DD5-9695464012D1}" sibTransId="{53B32937-25EF-40EE-9657-26F6281336B1}"/>
    <dgm:cxn modelId="{56B52F24-4BCF-4892-AF8D-4485A565E485}" type="presOf" srcId="{3C3CA831-DA00-432C-9F99-7D7E870925C3}" destId="{8F0E510A-4BF3-4138-BB21-F5BFFE70CBE3}" srcOrd="0" destOrd="1" presId="urn:microsoft.com/office/officeart/2005/8/layout/process1"/>
    <dgm:cxn modelId="{BF10A064-86DC-44F7-90D8-7939AA67779E}" srcId="{8D338DCF-9C9E-4353-89EF-2A13516DC660}" destId="{3C3CA831-DA00-432C-9F99-7D7E870925C3}" srcOrd="0" destOrd="0" parTransId="{6B869A09-218B-4131-BD14-AA192B821E63}" sibTransId="{4E1EE13B-C97F-420A-9013-69BC24472AF0}"/>
    <dgm:cxn modelId="{1A6F7649-AFC6-4BF3-857A-A0B1D11E29A0}" srcId="{C0A7DA34-E0F4-49E9-ABAE-4BD5664C92C1}" destId="{8D338DCF-9C9E-4353-89EF-2A13516DC660}" srcOrd="0" destOrd="0" parTransId="{52AF2511-3B5B-4CB4-A896-7EE963D045E0}" sibTransId="{26E955E0-94CD-41CE-8742-AAC1A25AA9C9}"/>
    <dgm:cxn modelId="{8D86C978-FBA5-486F-9FD4-669BC1B17834}" type="presOf" srcId="{C0A7DA34-E0F4-49E9-ABAE-4BD5664C92C1}" destId="{BA6DE9BE-799B-4BD7-91BC-CF8021DB9B3E}" srcOrd="0" destOrd="0" presId="urn:microsoft.com/office/officeart/2005/8/layout/process1"/>
    <dgm:cxn modelId="{5E5D098A-F67E-41F3-85DF-F9441F551457}" type="presOf" srcId="{A38CF3BF-350F-44BA-B57E-02246C10E5D6}" destId="{8F0E510A-4BF3-4138-BB21-F5BFFE70CBE3}" srcOrd="0" destOrd="2" presId="urn:microsoft.com/office/officeart/2005/8/layout/process1"/>
    <dgm:cxn modelId="{4EACB3BD-B8BF-4783-85A8-90639A723AF7}" type="presOf" srcId="{8D338DCF-9C9E-4353-89EF-2A13516DC660}" destId="{8F0E510A-4BF3-4138-BB21-F5BFFE70CBE3}" srcOrd="0" destOrd="0" presId="urn:microsoft.com/office/officeart/2005/8/layout/process1"/>
    <dgm:cxn modelId="{CC997437-5B76-4068-B280-B9682B8A41D0}" type="presParOf" srcId="{BA6DE9BE-799B-4BD7-91BC-CF8021DB9B3E}" destId="{8F0E510A-4BF3-4138-BB21-F5BFFE70CBE3}"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E510A-4BF3-4138-BB21-F5BFFE70CBE3}">
      <dsp:nvSpPr>
        <dsp:cNvPr id="0" name=""/>
        <dsp:cNvSpPr/>
      </dsp:nvSpPr>
      <dsp:spPr>
        <a:xfrm>
          <a:off x="0" y="0"/>
          <a:ext cx="11339834" cy="3732028"/>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latin typeface="Arial"/>
              <a:cs typeface="Arial"/>
            </a:rPr>
            <a:t>Stage 1 – Alternative Vote</a:t>
          </a:r>
          <a:endParaRPr lang="en-GB" sz="1800" kern="1200">
            <a:latin typeface="Arial"/>
            <a:cs typeface="Arial"/>
          </a:endParaRPr>
        </a:p>
        <a:p>
          <a:pPr marL="171450" lvl="1" indent="-171450" algn="just" defTabSz="800100" rtl="0">
            <a:lnSpc>
              <a:spcPct val="90000"/>
            </a:lnSpc>
            <a:spcBef>
              <a:spcPct val="0"/>
            </a:spcBef>
            <a:spcAft>
              <a:spcPct val="15000"/>
            </a:spcAft>
            <a:buChar char="•"/>
          </a:pPr>
          <a:r>
            <a:rPr lang="en-GB" sz="1800" i="0" kern="1200">
              <a:latin typeface="Arial"/>
              <a:cs typeface="Arial"/>
            </a:rPr>
            <a:t>Vote on whether Workgroup Alternative Requests should  become Workgroup Alternative CUSC  Modifications.</a:t>
          </a:r>
        </a:p>
        <a:p>
          <a:pPr marL="171450" lvl="1" indent="-171450" algn="just" defTabSz="800100">
            <a:lnSpc>
              <a:spcPct val="90000"/>
            </a:lnSpc>
            <a:spcBef>
              <a:spcPct val="0"/>
            </a:spcBef>
            <a:spcAft>
              <a:spcPct val="15000"/>
            </a:spcAft>
            <a:buChar char="•"/>
          </a:pPr>
          <a:endParaRPr lang="en-GB" sz="1800" i="0" kern="1200">
            <a:solidFill>
              <a:schemeClr val="tx1"/>
            </a:solidFill>
            <a:latin typeface="Arial" panose="020B0604020202020204" pitchFamily="34" charset="0"/>
            <a:cs typeface="Arial" panose="020B0604020202020204" pitchFamily="34" charset="0"/>
          </a:endParaRPr>
        </a:p>
        <a:p>
          <a:pPr marL="171450" lvl="1" indent="-171450" algn="just" defTabSz="800100">
            <a:lnSpc>
              <a:spcPct val="90000"/>
            </a:lnSpc>
            <a:spcBef>
              <a:spcPct val="0"/>
            </a:spcBef>
            <a:spcAft>
              <a:spcPct val="15000"/>
            </a:spcAft>
            <a:buChar char="•"/>
          </a:pPr>
          <a:r>
            <a:rPr lang="en-GB" sz="1800" i="0" kern="1200">
              <a:latin typeface="Arial"/>
              <a:cs typeface="Arial"/>
            </a:rPr>
            <a:t>The Alternative vote is carried out to identify the level of Workgroup support there is for any potential alternative options that have been brought forward by either any member of the Workgroup OR an Industry Participant as part of the Workgroup Consultation. </a:t>
          </a:r>
        </a:p>
        <a:p>
          <a:pPr marL="171450" lvl="1" indent="-171450" algn="just" defTabSz="800100">
            <a:lnSpc>
              <a:spcPct val="90000"/>
            </a:lnSpc>
            <a:spcBef>
              <a:spcPct val="0"/>
            </a:spcBef>
            <a:spcAft>
              <a:spcPct val="15000"/>
            </a:spcAft>
            <a:buChar char="•"/>
          </a:pPr>
          <a:endParaRPr lang="en-GB" sz="1800" kern="1200">
            <a:solidFill>
              <a:schemeClr val="tx1"/>
            </a:solidFill>
            <a:latin typeface="Arial" panose="020B0604020202020204" pitchFamily="34" charset="0"/>
            <a:cs typeface="Arial" panose="020B0604020202020204" pitchFamily="34" charset="0"/>
          </a:endParaRPr>
        </a:p>
        <a:p>
          <a:pPr marL="171450" lvl="1" indent="-171450" algn="just" defTabSz="800100">
            <a:lnSpc>
              <a:spcPct val="90000"/>
            </a:lnSpc>
            <a:spcBef>
              <a:spcPct val="0"/>
            </a:spcBef>
            <a:spcAft>
              <a:spcPct val="15000"/>
            </a:spcAft>
            <a:buChar char="•"/>
          </a:pPr>
          <a:r>
            <a:rPr lang="en-GB" sz="1800" b="1" i="0" kern="1200">
              <a:latin typeface="Arial"/>
              <a:cs typeface="Arial"/>
            </a:rPr>
            <a:t>Should the majority of the Workgroup OR the Chair believe that the potential alternative solution may better facilitate the CUSC objectives than the Original then the potential alternative will be fully developed by the Workgroup with legal text to form a Workgroup Alternative </a:t>
          </a:r>
          <a:r>
            <a:rPr lang="en-GB" sz="1800" b="1" i="0" kern="1200">
              <a:latin typeface="Arial"/>
              <a:ea typeface="+mn-ea"/>
              <a:cs typeface="Arial"/>
            </a:rPr>
            <a:t>CUSC modification (WACM) </a:t>
          </a:r>
          <a:r>
            <a:rPr lang="en-GB" sz="1800" i="0" kern="1200">
              <a:latin typeface="Arial"/>
              <a:cs typeface="Arial"/>
            </a:rPr>
            <a:t>and submitted to the Panel and Authority alongside the Original solution for the Panel Recommendation vote and the Authority decision. </a:t>
          </a:r>
        </a:p>
      </dsp:txBody>
      <dsp:txXfrm>
        <a:off x="109307" y="109307"/>
        <a:ext cx="11121220" cy="3513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E510A-4BF3-4138-BB21-F5BFFE70CBE3}">
      <dsp:nvSpPr>
        <dsp:cNvPr id="0" name=""/>
        <dsp:cNvSpPr/>
      </dsp:nvSpPr>
      <dsp:spPr>
        <a:xfrm>
          <a:off x="11084" y="0"/>
          <a:ext cx="11339834" cy="260852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a:latin typeface="Arial" panose="020B0604020202020204" pitchFamily="34" charset="0"/>
              <a:cs typeface="Arial" panose="020B0604020202020204" pitchFamily="34" charset="0"/>
            </a:rPr>
            <a:t>Stage 2 – Workgroup Vote</a:t>
          </a:r>
          <a:endParaRPr lang="en-GB" sz="2000" kern="120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n-GB" sz="2000" kern="1200">
              <a:latin typeface="Arial"/>
              <a:cs typeface="Arial"/>
            </a:rPr>
            <a:t>2a) Assess the original and Workgroup Alternative (if there are any) against the relevant Applicable Objectives compared to the baseline (the current code)</a:t>
          </a:r>
        </a:p>
        <a:p>
          <a:pPr marL="228600" lvl="1" indent="-228600" algn="l" defTabSz="889000">
            <a:lnSpc>
              <a:spcPct val="90000"/>
            </a:lnSpc>
            <a:spcBef>
              <a:spcPct val="0"/>
            </a:spcBef>
            <a:spcAft>
              <a:spcPct val="15000"/>
            </a:spcAft>
            <a:buChar char="•"/>
          </a:pPr>
          <a:r>
            <a:rPr lang="en-GB" sz="2000" kern="1200">
              <a:latin typeface="Arial" panose="020B0604020202020204" pitchFamily="34" charset="0"/>
              <a:cs typeface="Arial" panose="020B0604020202020204" pitchFamily="34" charset="0"/>
            </a:rPr>
            <a:t>2b) Vote on which of the options is best.</a:t>
          </a:r>
          <a:endParaRPr lang="en-GB" sz="2000" b="1" kern="1200">
            <a:latin typeface="Arial" panose="020B0604020202020204" pitchFamily="34" charset="0"/>
            <a:cs typeface="Arial" panose="020B0604020202020204" pitchFamily="34" charset="0"/>
          </a:endParaRPr>
        </a:p>
        <a:p>
          <a:pPr marL="228600" lvl="1" indent="-228600" defTabSz="889000">
            <a:lnSpc>
              <a:spcPct val="90000"/>
            </a:lnSpc>
            <a:spcBef>
              <a:spcPct val="0"/>
            </a:spcBef>
            <a:spcAft>
              <a:spcPct val="15000"/>
            </a:spcAft>
            <a:buChar char="•"/>
          </a:pPr>
          <a:endParaRPr lang="en-GB" sz="2000" kern="1200">
            <a:latin typeface="Arial" panose="020B0604020202020204" pitchFamily="34" charset="0"/>
            <a:cs typeface="Arial" panose="020B0604020202020204" pitchFamily="34" charset="0"/>
          </a:endParaRPr>
        </a:p>
      </dsp:txBody>
      <dsp:txXfrm>
        <a:off x="87485" y="76401"/>
        <a:ext cx="11187032" cy="24557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310AD-F027-27EB-4602-211E4A6D6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8130B5-B50E-B6FE-4405-48E33F1C15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91A2-E083-C241-91C5-C9FB84084A2A}" type="datetimeFigureOut">
              <a:rPr lang="en-GB" smtClean="0"/>
              <a:t>27/06/2025</a:t>
            </a:fld>
            <a:endParaRPr lang="en-GB"/>
          </a:p>
        </p:txBody>
      </p:sp>
      <p:sp>
        <p:nvSpPr>
          <p:cNvPr id="4" name="Footer Placeholder 3">
            <a:extLst>
              <a:ext uri="{FF2B5EF4-FFF2-40B4-BE49-F238E27FC236}">
                <a16:creationId xmlns:a16="http://schemas.microsoft.com/office/drawing/2014/main" id="{052E0D38-ED75-AA87-7805-0081E7475B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7F45DB-FB21-85F1-C9F3-78AE85843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FC139-5B22-214E-96AA-73F1B8CD28ED}" type="slidenum">
              <a:rPr lang="en-GB" smtClean="0"/>
              <a:t>‹#›</a:t>
            </a:fld>
            <a:endParaRPr lang="en-GB"/>
          </a:p>
        </p:txBody>
      </p:sp>
    </p:spTree>
    <p:extLst>
      <p:ext uri="{BB962C8B-B14F-4D97-AF65-F5344CB8AC3E}">
        <p14:creationId xmlns:p14="http://schemas.microsoft.com/office/powerpoint/2010/main" val="37777998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5FC6-1AC7-024C-A106-0432FE715B33}" type="datetimeFigureOut">
              <a:rPr lang="en-GB" smtClean="0"/>
              <a:t>27/06/2025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B5404-C021-EC41-B6A7-4D708E49A9C1}" type="slidenum">
              <a:rPr lang="en-GB" smtClean="0"/>
              <a:t>‹#›</a:t>
            </a:fld>
            <a:endParaRPr lang="en-GB"/>
          </a:p>
        </p:txBody>
      </p:sp>
    </p:spTree>
    <p:extLst>
      <p:ext uri="{BB962C8B-B14F-4D97-AF65-F5344CB8AC3E}">
        <p14:creationId xmlns:p14="http://schemas.microsoft.com/office/powerpoint/2010/main" val="249376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16</a:t>
            </a:fld>
            <a:endParaRPr lang="en-GB"/>
          </a:p>
        </p:txBody>
      </p:sp>
    </p:spTree>
    <p:extLst>
      <p:ext uri="{BB962C8B-B14F-4D97-AF65-F5344CB8AC3E}">
        <p14:creationId xmlns:p14="http://schemas.microsoft.com/office/powerpoint/2010/main" val="120899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29</a:t>
            </a:fld>
            <a:endParaRPr lang="en-GB"/>
          </a:p>
        </p:txBody>
      </p:sp>
    </p:spTree>
    <p:extLst>
      <p:ext uri="{BB962C8B-B14F-4D97-AF65-F5344CB8AC3E}">
        <p14:creationId xmlns:p14="http://schemas.microsoft.com/office/powerpoint/2010/main" val="39271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DBF60-6E7E-47B2-889E-370A9DD35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D66154-ADA9-E854-A836-90F3F8FD53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B7B9E-E72F-6846-6E5D-33083CD0E15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C8A50EE-82BD-FA9A-8927-7E1481268788}"/>
              </a:ext>
            </a:extLst>
          </p:cNvPr>
          <p:cNvSpPr>
            <a:spLocks noGrp="1"/>
          </p:cNvSpPr>
          <p:nvPr>
            <p:ph type="sldNum" sz="quarter" idx="5"/>
          </p:nvPr>
        </p:nvSpPr>
        <p:spPr/>
        <p:txBody>
          <a:bodyPr/>
          <a:lstStyle/>
          <a:p>
            <a:fld id="{FCCB5404-C021-EC41-B6A7-4D708E49A9C1}" type="slidenum">
              <a:rPr lang="en-GB" smtClean="0"/>
              <a:t>30</a:t>
            </a:fld>
            <a:endParaRPr lang="en-GB"/>
          </a:p>
        </p:txBody>
      </p:sp>
    </p:spTree>
    <p:extLst>
      <p:ext uri="{BB962C8B-B14F-4D97-AF65-F5344CB8AC3E}">
        <p14:creationId xmlns:p14="http://schemas.microsoft.com/office/powerpoint/2010/main" val="2160134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CA69FE06-965E-AA5C-F8B9-30A3AB56667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14674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buNone/>
              <a:defRPr sz="2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9306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buNone/>
              <a:defRPr sz="1800" b="0" i="0">
                <a:latin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Arial" panose="020B0604020202020204" pitchFamily="34" charset="0"/>
              </a:defRPr>
            </a:lvl1pPr>
          </a:lstStyle>
          <a:p>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2254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defRPr sz="2400" b="1" i="0">
                <a:solidFill>
                  <a:schemeClr val="tx2"/>
                </a:solidFill>
                <a:latin typeface="Arial" panose="020B0604020202020204" pitchFamily="34" charset="0"/>
                <a:cs typeface="Arial" panose="020B0604020202020204" pitchFamily="34" charset="0"/>
              </a:defRPr>
            </a:lvl1pPr>
          </a:lstStyle>
          <a:p>
            <a:r>
              <a:rPr lang="en-GB"/>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buNone/>
              <a:defRPr sz="1800" b="0" i="0">
                <a:solidFill>
                  <a:schemeClr val="tx2"/>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7" name="Title 1">
            <a:extLst>
              <a:ext uri="{FF2B5EF4-FFF2-40B4-BE49-F238E27FC236}">
                <a16:creationId xmlns:a16="http://schemas.microsoft.com/office/drawing/2014/main" id="{61BBB9AE-4A63-EFC4-BAF9-A24EC128133F}"/>
              </a:ext>
            </a:extLst>
          </p:cNvPr>
          <p:cNvSpPr txBox="1">
            <a:spLocks/>
          </p:cNvSpPr>
          <p:nvPr userDrawn="1"/>
        </p:nvSpPr>
        <p:spPr>
          <a:xfrm>
            <a:off x="632012" y="3685723"/>
            <a:ext cx="4114800" cy="668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a:lstStyle>
          <a:p>
            <a:r>
              <a:rPr lang="en-GB" b="0" i="0">
                <a:solidFill>
                  <a:schemeClr val="bg1"/>
                </a:solidFill>
                <a:latin typeface="Arial" panose="020B0604020202020204" pitchFamily="34" charset="0"/>
                <a:cs typeface="Arial" panose="020B0604020202020204" pitchFamily="34" charset="0"/>
              </a:rPr>
              <a:t>Click to edit Master title style</a:t>
            </a: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4526420"/>
            <a:ext cx="4924348" cy="17120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6F0B063-2AC7-4AF4-0958-1511CAD9BBD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336148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562F1C3-D8E4-B6FF-1CB4-4CA989B0F14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2756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31316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2168696-50C5-E93F-C095-40854C3C3AC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736743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2BA68CD-CD7C-6841-61D8-9B40F036486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0683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buNone/>
              <a:defRPr sz="1800" b="0" i="0">
                <a:solidFill>
                  <a:schemeClr val="bg1"/>
                </a:solidFill>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61424DF-37C5-E8FF-0693-6DC50DFA71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635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FC02AE-1AAC-7ECE-4BF2-8C2929350E8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78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84D4CDE-5878-2D26-7E2A-5736CF858EE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126285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54AFD3AA-7A13-765E-86F8-A68EAA0D19F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45958175"/>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DA10FCB-7656-EE0D-8F15-9392C54587E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28927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defRPr b="1" i="0">
                <a:solidFill>
                  <a:schemeClr val="accent2"/>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F0D8DDC-157D-E41B-CBD5-F5507A026C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53575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4435E4-A94F-659B-D563-856E739CC9C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72858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7FE990D-228C-FCDE-0A15-0DF08D078B0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659695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rtiary Image Breaker Slide (Green)">
    <p:spTree>
      <p:nvGrpSpPr>
        <p:cNvPr id="1" name=""/>
        <p:cNvGrpSpPr/>
        <p:nvPr/>
      </p:nvGrpSpPr>
      <p:grpSpPr>
        <a:xfrm>
          <a:off x="0" y="0"/>
          <a:ext cx="0" cy="0"/>
          <a:chOff x="0" y="0"/>
          <a:chExt cx="0" cy="0"/>
        </a:xfrm>
      </p:grpSpPr>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sp>
        <p:nvSpPr>
          <p:cNvPr id="4" name="TextBox 3" hidden="1">
            <a:extLst>
              <a:ext uri="{FF2B5EF4-FFF2-40B4-BE49-F238E27FC236}">
                <a16:creationId xmlns:a16="http://schemas.microsoft.com/office/drawing/2014/main" id="{1B5911EA-0029-5ED7-CF00-6237279D68F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Internal Use Only</a:t>
            </a:r>
          </a:p>
        </p:txBody>
      </p:sp>
      <p:sp>
        <p:nvSpPr>
          <p:cNvPr id="2" name="Title 1">
            <a:extLst>
              <a:ext uri="{FF2B5EF4-FFF2-40B4-BE49-F238E27FC236}">
                <a16:creationId xmlns:a16="http://schemas.microsoft.com/office/drawing/2014/main" id="{C856C5E9-02A0-7EFC-1CAD-77CFFD92A2D1}"/>
              </a:ext>
            </a:extLst>
          </p:cNvPr>
          <p:cNvSpPr>
            <a:spLocks noGrp="1"/>
          </p:cNvSpPr>
          <p:nvPr>
            <p:ph type="ctrTitle"/>
          </p:nvPr>
        </p:nvSpPr>
        <p:spPr>
          <a:xfrm>
            <a:off x="637273" y="820795"/>
            <a:ext cx="5001527"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7D2094A8-3BFB-1955-613A-A7F8F91187FF}"/>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08203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CE72D25-3E0E-710D-9BCD-0982600026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31145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9BFE38-B7CD-0A4C-1AAE-65706FE9A31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27038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FF91707-5D4B-CA6A-ABC5-F682A39DF20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582145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77E368F-6B9D-6F1D-6C75-4991CC7DAED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929857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87086"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C5861B5-CD8F-EB20-8FAA-52B2F6A42F4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87183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4" name="TextBox 13">
            <a:extLst>
              <a:ext uri="{FF2B5EF4-FFF2-40B4-BE49-F238E27FC236}">
                <a16:creationId xmlns:a16="http://schemas.microsoft.com/office/drawing/2014/main" id="{CF62EF2A-DA07-421C-5B25-7BA1CEB572D3}"/>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32655862"/>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rtiary Image Breaker Slide (Orange)">
    <p:spTree>
      <p:nvGrpSpPr>
        <p:cNvPr id="1" name=""/>
        <p:cNvGrpSpPr/>
        <p:nvPr/>
      </p:nvGrpSpPr>
      <p:grpSpPr>
        <a:xfrm>
          <a:off x="0" y="0"/>
          <a:ext cx="0" cy="0"/>
          <a:chOff x="0" y="0"/>
          <a:chExt cx="0" cy="0"/>
        </a:xfrm>
      </p:grpSpPr>
      <p:pic>
        <p:nvPicPr>
          <p:cNvPr id="11" name="Picture 10" descr="A group of yellow circles on a black background&#10;&#10;Description automatically generated" hidden="1">
            <a:extLst>
              <a:ext uri="{FF2B5EF4-FFF2-40B4-BE49-F238E27FC236}">
                <a16:creationId xmlns:a16="http://schemas.microsoft.com/office/drawing/2014/main" id="{00C307F2-82C7-4AE4-F7EA-9DBAC43E819A}"/>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11536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defRPr b="1" i="0">
                <a:solidFill>
                  <a:schemeClr val="accent5"/>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934A9EB-9590-4CAF-23D2-74BF331BCF5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71502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47147E8-B984-E512-52AF-BE49CE4AD4A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322686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B2D811-FA60-8C08-4526-24A7319B89CB}"/>
              </a:ext>
            </a:extLst>
          </p:cNvPr>
          <p:cNvSpPr/>
          <p:nvPr userDrawn="1"/>
        </p:nvSpPr>
        <p:spPr>
          <a:xfrm>
            <a:off x="5726016" y="2652713"/>
            <a:ext cx="776490" cy="46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anchor="ctr"/>
          <a:lstStyle/>
          <a:p>
            <a:pPr algn="ctr" defTabSz="914217" eaLnBrk="1" fontAlgn="auto" hangingPunct="1">
              <a:spcBef>
                <a:spcPts val="0"/>
              </a:spcBef>
              <a:spcAft>
                <a:spcPts val="0"/>
              </a:spcAft>
              <a:defRPr/>
            </a:pPr>
            <a:endParaRPr lang="en-US" sz="1800">
              <a:solidFill>
                <a:schemeClr val="accent2"/>
              </a:solidFill>
            </a:endParaRPr>
          </a:p>
        </p:txBody>
      </p:sp>
      <p:pic>
        <p:nvPicPr>
          <p:cNvPr id="5" name="Picture 7">
            <a:extLst>
              <a:ext uri="{FF2B5EF4-FFF2-40B4-BE49-F238E27FC236}">
                <a16:creationId xmlns:a16="http://schemas.microsoft.com/office/drawing/2014/main" id="{D4264CCC-D89D-0067-553D-29444FF30688}"/>
              </a:ext>
            </a:extLst>
          </p:cNvPr>
          <p:cNvPicPr>
            <a:picLocks noChangeAspect="1"/>
          </p:cNvPicPr>
          <p:nvPr userDrawn="1"/>
        </p:nvPicPr>
        <p:blipFill>
          <a:blip r:embed="rId2">
            <a:extLst>
              <a:ext uri="{28A0092B-C50C-407E-A947-70E740481C1C}">
                <a14:useLocalDpi xmlns:a14="http://schemas.microsoft.com/office/drawing/2010/main" val="0"/>
              </a:ext>
            </a:extLst>
          </a:blip>
          <a:srcRect l="17313" t="74728" r="14734" b="21085"/>
          <a:stretch>
            <a:fillRect/>
          </a:stretch>
        </p:blipFill>
        <p:spPr bwMode="auto">
          <a:xfrm>
            <a:off x="0" y="0"/>
            <a:ext cx="12192000" cy="15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37603AA3-A719-2C22-DB7D-B88791412854}"/>
              </a:ext>
            </a:extLst>
          </p:cNvPr>
          <p:cNvPicPr>
            <a:picLocks noChangeAspect="1"/>
          </p:cNvPicPr>
          <p:nvPr userDrawn="1"/>
        </p:nvPicPr>
        <p:blipFill>
          <a:blip r:embed="rId2">
            <a:extLst>
              <a:ext uri="{28A0092B-C50C-407E-A947-70E740481C1C}">
                <a14:useLocalDpi xmlns:a14="http://schemas.microsoft.com/office/drawing/2010/main" val="0"/>
              </a:ext>
            </a:extLst>
          </a:blip>
          <a:srcRect l="17313" t="74728" r="14734" b="21085"/>
          <a:stretch>
            <a:fillRect/>
          </a:stretch>
        </p:blipFill>
        <p:spPr bwMode="auto">
          <a:xfrm>
            <a:off x="0" y="6701632"/>
            <a:ext cx="12192000" cy="15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19658" y="1346130"/>
            <a:ext cx="10515600" cy="702983"/>
          </a:xfr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856461" y="2113180"/>
            <a:ext cx="10515600" cy="377584"/>
          </a:xfrm>
        </p:spPr>
        <p:txBody>
          <a:bodyPr/>
          <a:lstStyle>
            <a:lvl1pPr marL="0" indent="0" algn="ctr">
              <a:buNone/>
              <a:defRPr sz="1600" baseline="0"/>
            </a:lvl1pPr>
            <a:lvl2pPr marL="457086" indent="0">
              <a:buNone/>
              <a:defRPr/>
            </a:lvl2pPr>
            <a:lvl3pPr marL="914172" indent="0">
              <a:buNone/>
              <a:defRPr/>
            </a:lvl3pPr>
            <a:lvl4pPr marL="1371257" indent="0">
              <a:buNone/>
              <a:defRPr/>
            </a:lvl4pPr>
            <a:lvl5pPr marL="1828343" indent="0">
              <a:buNone/>
              <a:defRPr/>
            </a:lvl5pPr>
          </a:lstStyle>
          <a:p>
            <a:pPr lvl="0"/>
            <a:endParaRPr lang="en-US"/>
          </a:p>
        </p:txBody>
      </p:sp>
      <p:sp>
        <p:nvSpPr>
          <p:cNvPr id="11" name="Text Placeholder 10"/>
          <p:cNvSpPr>
            <a:spLocks noGrp="1"/>
          </p:cNvSpPr>
          <p:nvPr>
            <p:ph type="body" sz="quarter" idx="13"/>
          </p:nvPr>
        </p:nvSpPr>
        <p:spPr>
          <a:xfrm>
            <a:off x="1586326" y="3729038"/>
            <a:ext cx="9017760" cy="2243932"/>
          </a:xfrm>
        </p:spPr>
        <p:txBody>
          <a:bodyPr>
            <a:noAutofit/>
          </a:bodyPr>
          <a:lstStyle>
            <a:lvl1pPr marL="0" indent="0" algn="ctr">
              <a:buNone/>
              <a:defRPr sz="1400"/>
            </a:lvl1pPr>
            <a:lvl2pPr marL="457086" indent="0">
              <a:buNone/>
              <a:defRPr sz="1400"/>
            </a:lvl2pPr>
            <a:lvl3pPr marL="914172" indent="0">
              <a:buNone/>
              <a:defRPr sz="1400"/>
            </a:lvl3pPr>
            <a:lvl4pPr marL="1371257" indent="0">
              <a:buNone/>
              <a:defRPr sz="1400"/>
            </a:lvl4pPr>
            <a:lvl5pPr marL="1828343" indent="0">
              <a:buNone/>
              <a:defRPr sz="1400"/>
            </a:lvl5pPr>
          </a:lstStyle>
          <a:p>
            <a:pPr lvl="0"/>
            <a:r>
              <a:rPr lang="en-US"/>
              <a:t>Click to edit Master text styles</a:t>
            </a:r>
            <a:endParaRPr lang="en-AU"/>
          </a:p>
        </p:txBody>
      </p:sp>
    </p:spTree>
    <p:extLst>
      <p:ext uri="{BB962C8B-B14F-4D97-AF65-F5344CB8AC3E}">
        <p14:creationId xmlns:p14="http://schemas.microsoft.com/office/powerpoint/2010/main" val="433801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7EAA-C0C8-F1F6-5D84-84B9EB78EE1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B7EC3A9-7C3C-330A-1586-5E32DEDDD7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9168AA0-772B-64E1-CDDF-A9025429E134}"/>
              </a:ext>
            </a:extLst>
          </p:cNvPr>
          <p:cNvSpPr>
            <a:spLocks noGrp="1"/>
          </p:cNvSpPr>
          <p:nvPr>
            <p:ph type="dt" sz="half" idx="10"/>
          </p:nvPr>
        </p:nvSpPr>
        <p:spPr/>
        <p:txBody>
          <a:bodyPr/>
          <a:lstStyle/>
          <a:p>
            <a:fld id="{698DE8BD-634D-4ADF-B0ED-3E1F368A14C6}" type="datetimeFigureOut">
              <a:rPr lang="en-GB" smtClean="0"/>
              <a:t>27/06/2025</a:t>
            </a:fld>
            <a:endParaRPr lang="en-GB"/>
          </a:p>
        </p:txBody>
      </p:sp>
      <p:sp>
        <p:nvSpPr>
          <p:cNvPr id="5" name="Footer Placeholder 4">
            <a:extLst>
              <a:ext uri="{FF2B5EF4-FFF2-40B4-BE49-F238E27FC236}">
                <a16:creationId xmlns:a16="http://schemas.microsoft.com/office/drawing/2014/main" id="{CC91AF7A-4FE5-BE9D-0A9A-E074A041BE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E113B4-9AEE-ADD8-9D18-31FA22579556}"/>
              </a:ext>
            </a:extLst>
          </p:cNvPr>
          <p:cNvSpPr>
            <a:spLocks noGrp="1"/>
          </p:cNvSpPr>
          <p:nvPr>
            <p:ph type="sldNum" sz="quarter" idx="12"/>
          </p:nvPr>
        </p:nvSpPr>
        <p:spPr/>
        <p:txBody>
          <a:bodyPr/>
          <a:lstStyle/>
          <a:p>
            <a:fld id="{80A76372-25D6-4B6D-9B2B-96FF5D1E91F3}" type="slidenum">
              <a:rPr lang="en-GB" smtClean="0"/>
              <a:t>‹#›</a:t>
            </a:fld>
            <a:endParaRPr lang="en-GB"/>
          </a:p>
        </p:txBody>
      </p:sp>
    </p:spTree>
    <p:extLst>
      <p:ext uri="{BB962C8B-B14F-4D97-AF65-F5344CB8AC3E}">
        <p14:creationId xmlns:p14="http://schemas.microsoft.com/office/powerpoint/2010/main" val="318463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12475-A723-2D30-7FFB-29808E1144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9390413-2F12-7B86-FC9A-ED6C54EF81E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90A6319-C404-EFEE-C7A0-53D9B0ADFC14}"/>
              </a:ext>
            </a:extLst>
          </p:cNvPr>
          <p:cNvSpPr>
            <a:spLocks noGrp="1"/>
          </p:cNvSpPr>
          <p:nvPr>
            <p:ph type="dt" sz="half" idx="10"/>
          </p:nvPr>
        </p:nvSpPr>
        <p:spPr/>
        <p:txBody>
          <a:bodyPr/>
          <a:lstStyle/>
          <a:p>
            <a:fld id="{698DE8BD-634D-4ADF-B0ED-3E1F368A14C6}" type="datetimeFigureOut">
              <a:rPr lang="en-GB" smtClean="0"/>
              <a:t>27/06/2025</a:t>
            </a:fld>
            <a:endParaRPr lang="en-GB"/>
          </a:p>
        </p:txBody>
      </p:sp>
      <p:sp>
        <p:nvSpPr>
          <p:cNvPr id="5" name="Footer Placeholder 4">
            <a:extLst>
              <a:ext uri="{FF2B5EF4-FFF2-40B4-BE49-F238E27FC236}">
                <a16:creationId xmlns:a16="http://schemas.microsoft.com/office/drawing/2014/main" id="{6D53BFB4-C759-051C-DE45-A8932F56EB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BC264D-D266-BD21-661F-92F8C5AA44A8}"/>
              </a:ext>
            </a:extLst>
          </p:cNvPr>
          <p:cNvSpPr>
            <a:spLocks noGrp="1"/>
          </p:cNvSpPr>
          <p:nvPr>
            <p:ph type="sldNum" sz="quarter" idx="12"/>
          </p:nvPr>
        </p:nvSpPr>
        <p:spPr/>
        <p:txBody>
          <a:bodyPr/>
          <a:lstStyle/>
          <a:p>
            <a:fld id="{80A76372-25D6-4B6D-9B2B-96FF5D1E91F3}" type="slidenum">
              <a:rPr lang="en-GB" smtClean="0"/>
              <a:t>‹#›</a:t>
            </a:fld>
            <a:endParaRPr lang="en-GB"/>
          </a:p>
        </p:txBody>
      </p:sp>
    </p:spTree>
    <p:extLst>
      <p:ext uri="{BB962C8B-B14F-4D97-AF65-F5344CB8AC3E}">
        <p14:creationId xmlns:p14="http://schemas.microsoft.com/office/powerpoint/2010/main" val="3542640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0B71-9717-6003-F3C6-E41252D8423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8491E10-1D1E-90B2-7706-B8DAFA1AEA0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D11E6EA-9D78-313B-A2BB-3690463AC150}"/>
              </a:ext>
            </a:extLst>
          </p:cNvPr>
          <p:cNvSpPr>
            <a:spLocks noGrp="1"/>
          </p:cNvSpPr>
          <p:nvPr>
            <p:ph type="dt" sz="half" idx="10"/>
          </p:nvPr>
        </p:nvSpPr>
        <p:spPr/>
        <p:txBody>
          <a:bodyPr/>
          <a:lstStyle/>
          <a:p>
            <a:fld id="{698DE8BD-634D-4ADF-B0ED-3E1F368A14C6}" type="datetimeFigureOut">
              <a:rPr lang="en-GB" smtClean="0"/>
              <a:t>27/06/2025</a:t>
            </a:fld>
            <a:endParaRPr lang="en-GB"/>
          </a:p>
        </p:txBody>
      </p:sp>
      <p:sp>
        <p:nvSpPr>
          <p:cNvPr id="5" name="Footer Placeholder 4">
            <a:extLst>
              <a:ext uri="{FF2B5EF4-FFF2-40B4-BE49-F238E27FC236}">
                <a16:creationId xmlns:a16="http://schemas.microsoft.com/office/drawing/2014/main" id="{2CB76E81-665E-D935-0BD5-DCA0D43FE8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C21FE0-D4B1-B9BB-5525-7A44CD0D5974}"/>
              </a:ext>
            </a:extLst>
          </p:cNvPr>
          <p:cNvSpPr>
            <a:spLocks noGrp="1"/>
          </p:cNvSpPr>
          <p:nvPr>
            <p:ph type="sldNum" sz="quarter" idx="12"/>
          </p:nvPr>
        </p:nvSpPr>
        <p:spPr/>
        <p:txBody>
          <a:bodyPr/>
          <a:lstStyle/>
          <a:p>
            <a:fld id="{80A76372-25D6-4B6D-9B2B-96FF5D1E91F3}" type="slidenum">
              <a:rPr lang="en-GB" smtClean="0"/>
              <a:t>‹#›</a:t>
            </a:fld>
            <a:endParaRPr lang="en-GB"/>
          </a:p>
        </p:txBody>
      </p:sp>
    </p:spTree>
    <p:extLst>
      <p:ext uri="{BB962C8B-B14F-4D97-AF65-F5344CB8AC3E}">
        <p14:creationId xmlns:p14="http://schemas.microsoft.com/office/powerpoint/2010/main" val="2270514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CDDB-83CC-A51B-8E22-144CCCD1785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DF95B6F-BC53-81B7-D16A-AE2033BB85C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1122986-BCCB-9F0D-49A5-052F4419E34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68340C7-AA1D-62C6-A982-7F62783C46FE}"/>
              </a:ext>
            </a:extLst>
          </p:cNvPr>
          <p:cNvSpPr>
            <a:spLocks noGrp="1"/>
          </p:cNvSpPr>
          <p:nvPr>
            <p:ph type="dt" sz="half" idx="10"/>
          </p:nvPr>
        </p:nvSpPr>
        <p:spPr/>
        <p:txBody>
          <a:bodyPr/>
          <a:lstStyle/>
          <a:p>
            <a:fld id="{698DE8BD-634D-4ADF-B0ED-3E1F368A14C6}" type="datetimeFigureOut">
              <a:rPr lang="en-GB" smtClean="0"/>
              <a:t>27/06/2025</a:t>
            </a:fld>
            <a:endParaRPr lang="en-GB"/>
          </a:p>
        </p:txBody>
      </p:sp>
      <p:sp>
        <p:nvSpPr>
          <p:cNvPr id="6" name="Footer Placeholder 5">
            <a:extLst>
              <a:ext uri="{FF2B5EF4-FFF2-40B4-BE49-F238E27FC236}">
                <a16:creationId xmlns:a16="http://schemas.microsoft.com/office/drawing/2014/main" id="{638B4501-05FD-5B1C-1C5C-6979C4E0E4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5BB97C-EEAD-4578-3780-AC082E9EF613}"/>
              </a:ext>
            </a:extLst>
          </p:cNvPr>
          <p:cNvSpPr>
            <a:spLocks noGrp="1"/>
          </p:cNvSpPr>
          <p:nvPr>
            <p:ph type="sldNum" sz="quarter" idx="12"/>
          </p:nvPr>
        </p:nvSpPr>
        <p:spPr/>
        <p:txBody>
          <a:bodyPr/>
          <a:lstStyle/>
          <a:p>
            <a:fld id="{80A76372-25D6-4B6D-9B2B-96FF5D1E91F3}" type="slidenum">
              <a:rPr lang="en-GB" smtClean="0"/>
              <a:t>‹#›</a:t>
            </a:fld>
            <a:endParaRPr lang="en-GB"/>
          </a:p>
        </p:txBody>
      </p:sp>
    </p:spTree>
    <p:extLst>
      <p:ext uri="{BB962C8B-B14F-4D97-AF65-F5344CB8AC3E}">
        <p14:creationId xmlns:p14="http://schemas.microsoft.com/office/powerpoint/2010/main" val="2203652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39F0-A562-B2AE-DC10-535623576B1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4F08044-11B5-EA89-B2C3-8E42F074C4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928971A-1037-7E39-BC0A-4A625D653D8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5E05FC3-E709-59B8-98A1-2D6119437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0565B5C-D37E-3449-06D6-C749FE244E6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E7854E0-A40A-ED0B-503A-F54032A264FB}"/>
              </a:ext>
            </a:extLst>
          </p:cNvPr>
          <p:cNvSpPr>
            <a:spLocks noGrp="1"/>
          </p:cNvSpPr>
          <p:nvPr>
            <p:ph type="dt" sz="half" idx="10"/>
          </p:nvPr>
        </p:nvSpPr>
        <p:spPr/>
        <p:txBody>
          <a:bodyPr/>
          <a:lstStyle/>
          <a:p>
            <a:fld id="{698DE8BD-634D-4ADF-B0ED-3E1F368A14C6}" type="datetimeFigureOut">
              <a:rPr lang="en-GB" smtClean="0"/>
              <a:t>27/06/2025</a:t>
            </a:fld>
            <a:endParaRPr lang="en-GB"/>
          </a:p>
        </p:txBody>
      </p:sp>
      <p:sp>
        <p:nvSpPr>
          <p:cNvPr id="8" name="Footer Placeholder 7">
            <a:extLst>
              <a:ext uri="{FF2B5EF4-FFF2-40B4-BE49-F238E27FC236}">
                <a16:creationId xmlns:a16="http://schemas.microsoft.com/office/drawing/2014/main" id="{A253072C-8764-AE61-4832-C361F80BEC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0B64AA-B65F-28B2-7DFA-868AA25BBCB1}"/>
              </a:ext>
            </a:extLst>
          </p:cNvPr>
          <p:cNvSpPr>
            <a:spLocks noGrp="1"/>
          </p:cNvSpPr>
          <p:nvPr>
            <p:ph type="sldNum" sz="quarter" idx="12"/>
          </p:nvPr>
        </p:nvSpPr>
        <p:spPr/>
        <p:txBody>
          <a:bodyPr/>
          <a:lstStyle/>
          <a:p>
            <a:fld id="{80A76372-25D6-4B6D-9B2B-96FF5D1E91F3}" type="slidenum">
              <a:rPr lang="en-GB" smtClean="0"/>
              <a:t>‹#›</a:t>
            </a:fld>
            <a:endParaRPr lang="en-GB"/>
          </a:p>
        </p:txBody>
      </p:sp>
    </p:spTree>
    <p:extLst>
      <p:ext uri="{BB962C8B-B14F-4D97-AF65-F5344CB8AC3E}">
        <p14:creationId xmlns:p14="http://schemas.microsoft.com/office/powerpoint/2010/main" val="3146332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A218-5244-4E0E-0E4E-75F12B155F5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BDAA2FB-FB76-7576-D682-676D97E88DFB}"/>
              </a:ext>
            </a:extLst>
          </p:cNvPr>
          <p:cNvSpPr>
            <a:spLocks noGrp="1"/>
          </p:cNvSpPr>
          <p:nvPr>
            <p:ph type="dt" sz="half" idx="10"/>
          </p:nvPr>
        </p:nvSpPr>
        <p:spPr/>
        <p:txBody>
          <a:bodyPr/>
          <a:lstStyle/>
          <a:p>
            <a:fld id="{698DE8BD-634D-4ADF-B0ED-3E1F368A14C6}" type="datetimeFigureOut">
              <a:rPr lang="en-GB" smtClean="0"/>
              <a:t>27/06/2025</a:t>
            </a:fld>
            <a:endParaRPr lang="en-GB"/>
          </a:p>
        </p:txBody>
      </p:sp>
      <p:sp>
        <p:nvSpPr>
          <p:cNvPr id="4" name="Footer Placeholder 3">
            <a:extLst>
              <a:ext uri="{FF2B5EF4-FFF2-40B4-BE49-F238E27FC236}">
                <a16:creationId xmlns:a16="http://schemas.microsoft.com/office/drawing/2014/main" id="{C8A7D818-861E-72B9-88B1-CD726BCA3B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213050-EB83-C651-1507-1A9E9509CCB4}"/>
              </a:ext>
            </a:extLst>
          </p:cNvPr>
          <p:cNvSpPr>
            <a:spLocks noGrp="1"/>
          </p:cNvSpPr>
          <p:nvPr>
            <p:ph type="sldNum" sz="quarter" idx="12"/>
          </p:nvPr>
        </p:nvSpPr>
        <p:spPr/>
        <p:txBody>
          <a:bodyPr/>
          <a:lstStyle/>
          <a:p>
            <a:fld id="{80A76372-25D6-4B6D-9B2B-96FF5D1E91F3}" type="slidenum">
              <a:rPr lang="en-GB" smtClean="0"/>
              <a:t>‹#›</a:t>
            </a:fld>
            <a:endParaRPr lang="en-GB"/>
          </a:p>
        </p:txBody>
      </p:sp>
    </p:spTree>
    <p:extLst>
      <p:ext uri="{BB962C8B-B14F-4D97-AF65-F5344CB8AC3E}">
        <p14:creationId xmlns:p14="http://schemas.microsoft.com/office/powerpoint/2010/main" val="365981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buClr>
                <a:schemeClr val="accent1"/>
              </a:buClr>
              <a:buFont typeface="+mj-lt"/>
              <a:buAutoNum type="arabicPeriod"/>
              <a:defRPr sz="2000" b="0" i="0">
                <a:solidFill>
                  <a:schemeClr val="bg1"/>
                </a:solidFill>
                <a:latin typeface="Arial" panose="020B0604020202020204" pitchFamily="34" charset="0"/>
              </a:defRPr>
            </a:lvl1pPr>
            <a:lvl2pPr marL="914400" indent="-457200">
              <a:buClr>
                <a:schemeClr val="accent1"/>
              </a:buClr>
              <a:buFont typeface="+mj-lt"/>
              <a:buAutoNum type="arabicPeriod"/>
              <a:defRPr sz="1400" b="0" i="0">
                <a:solidFill>
                  <a:schemeClr val="bg1"/>
                </a:solidFill>
                <a:latin typeface="Arial" panose="020B0604020202020204" pitchFamily="34" charset="0"/>
              </a:defRPr>
            </a:lvl2pPr>
            <a:lvl3pPr marL="1371600" indent="-457200">
              <a:buClr>
                <a:schemeClr val="accent1"/>
              </a:buClr>
              <a:buFont typeface="+mj-lt"/>
              <a:buAutoNum type="arabicPeriod"/>
              <a:defRPr sz="1400" b="0" i="0">
                <a:solidFill>
                  <a:schemeClr val="bg1"/>
                </a:solidFill>
                <a:latin typeface="Arial" panose="020B0604020202020204" pitchFamily="34" charset="0"/>
              </a:defRPr>
            </a:lvl3pPr>
            <a:lvl4pPr marL="1714500" indent="-342900">
              <a:buClr>
                <a:schemeClr val="accent1"/>
              </a:buClr>
              <a:buFont typeface="+mj-lt"/>
              <a:buAutoNum type="arabicPeriod"/>
              <a:defRPr sz="1400" b="0" i="0">
                <a:solidFill>
                  <a:schemeClr val="bg1"/>
                </a:solidFill>
                <a:latin typeface="Arial" panose="020B0604020202020204" pitchFamily="34" charset="0"/>
              </a:defRPr>
            </a:lvl4pPr>
            <a:lvl5pPr marL="2171700" indent="-342900">
              <a:buClr>
                <a:schemeClr val="accent1"/>
              </a:buClr>
              <a:buFont typeface="+mj-lt"/>
              <a:buAutoNum type="arabicPeriod"/>
              <a:defRPr sz="1400" b="0" i="0">
                <a:solidFill>
                  <a:schemeClr val="bg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ECEC26-1630-4E64-F2CE-15AC8D9DE40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334539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A09032-E193-E8C9-03BA-2DDA5231367F}"/>
              </a:ext>
            </a:extLst>
          </p:cNvPr>
          <p:cNvSpPr>
            <a:spLocks noGrp="1"/>
          </p:cNvSpPr>
          <p:nvPr>
            <p:ph type="dt" sz="half" idx="10"/>
          </p:nvPr>
        </p:nvSpPr>
        <p:spPr/>
        <p:txBody>
          <a:bodyPr/>
          <a:lstStyle/>
          <a:p>
            <a:fld id="{698DE8BD-634D-4ADF-B0ED-3E1F368A14C6}" type="datetimeFigureOut">
              <a:rPr lang="en-GB" smtClean="0"/>
              <a:t>27/06/2025</a:t>
            </a:fld>
            <a:endParaRPr lang="en-GB"/>
          </a:p>
        </p:txBody>
      </p:sp>
      <p:sp>
        <p:nvSpPr>
          <p:cNvPr id="3" name="Footer Placeholder 2">
            <a:extLst>
              <a:ext uri="{FF2B5EF4-FFF2-40B4-BE49-F238E27FC236}">
                <a16:creationId xmlns:a16="http://schemas.microsoft.com/office/drawing/2014/main" id="{D115CF37-1D98-7935-FC91-2E67863B48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E3143D-985C-9577-60D7-AC71790AF0DD}"/>
              </a:ext>
            </a:extLst>
          </p:cNvPr>
          <p:cNvSpPr>
            <a:spLocks noGrp="1"/>
          </p:cNvSpPr>
          <p:nvPr>
            <p:ph type="sldNum" sz="quarter" idx="12"/>
          </p:nvPr>
        </p:nvSpPr>
        <p:spPr/>
        <p:txBody>
          <a:bodyPr/>
          <a:lstStyle/>
          <a:p>
            <a:fld id="{80A76372-25D6-4B6D-9B2B-96FF5D1E91F3}" type="slidenum">
              <a:rPr lang="en-GB" smtClean="0"/>
              <a:t>‹#›</a:t>
            </a:fld>
            <a:endParaRPr lang="en-GB"/>
          </a:p>
        </p:txBody>
      </p:sp>
    </p:spTree>
    <p:extLst>
      <p:ext uri="{BB962C8B-B14F-4D97-AF65-F5344CB8AC3E}">
        <p14:creationId xmlns:p14="http://schemas.microsoft.com/office/powerpoint/2010/main" val="760625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3B8F-6DF2-AA65-76D3-31BACDB5F8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E351D60-BF25-56C1-BF17-2D5639FD8C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D232400-7A6D-75FA-A5FF-9B4B0270D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06C953-1044-D17E-396E-99C5F2FC0062}"/>
              </a:ext>
            </a:extLst>
          </p:cNvPr>
          <p:cNvSpPr>
            <a:spLocks noGrp="1"/>
          </p:cNvSpPr>
          <p:nvPr>
            <p:ph type="dt" sz="half" idx="10"/>
          </p:nvPr>
        </p:nvSpPr>
        <p:spPr/>
        <p:txBody>
          <a:bodyPr/>
          <a:lstStyle/>
          <a:p>
            <a:fld id="{698DE8BD-634D-4ADF-B0ED-3E1F368A14C6}" type="datetimeFigureOut">
              <a:rPr lang="en-GB" smtClean="0"/>
              <a:t>27/06/2025</a:t>
            </a:fld>
            <a:endParaRPr lang="en-GB"/>
          </a:p>
        </p:txBody>
      </p:sp>
      <p:sp>
        <p:nvSpPr>
          <p:cNvPr id="6" name="Footer Placeholder 5">
            <a:extLst>
              <a:ext uri="{FF2B5EF4-FFF2-40B4-BE49-F238E27FC236}">
                <a16:creationId xmlns:a16="http://schemas.microsoft.com/office/drawing/2014/main" id="{EC257C4D-F4BF-F928-D968-87ABDB91C9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3B0C78-BEF3-288A-ECF8-00D92112448A}"/>
              </a:ext>
            </a:extLst>
          </p:cNvPr>
          <p:cNvSpPr>
            <a:spLocks noGrp="1"/>
          </p:cNvSpPr>
          <p:nvPr>
            <p:ph type="sldNum" sz="quarter" idx="12"/>
          </p:nvPr>
        </p:nvSpPr>
        <p:spPr/>
        <p:txBody>
          <a:bodyPr/>
          <a:lstStyle/>
          <a:p>
            <a:fld id="{80A76372-25D6-4B6D-9B2B-96FF5D1E91F3}" type="slidenum">
              <a:rPr lang="en-GB" smtClean="0"/>
              <a:t>‹#›</a:t>
            </a:fld>
            <a:endParaRPr lang="en-GB"/>
          </a:p>
        </p:txBody>
      </p:sp>
    </p:spTree>
    <p:extLst>
      <p:ext uri="{BB962C8B-B14F-4D97-AF65-F5344CB8AC3E}">
        <p14:creationId xmlns:p14="http://schemas.microsoft.com/office/powerpoint/2010/main" val="38586764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1DCB-FC02-C80A-3F72-7CAB03000AE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B4C3B7E-0070-9820-18B8-6BC0FCCB4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9EBDC2-69F2-4C79-ED9D-3DCE4B53B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E183B15-BFDE-946C-2427-BC69B190A34D}"/>
              </a:ext>
            </a:extLst>
          </p:cNvPr>
          <p:cNvSpPr>
            <a:spLocks noGrp="1"/>
          </p:cNvSpPr>
          <p:nvPr>
            <p:ph type="dt" sz="half" idx="10"/>
          </p:nvPr>
        </p:nvSpPr>
        <p:spPr/>
        <p:txBody>
          <a:bodyPr/>
          <a:lstStyle/>
          <a:p>
            <a:fld id="{698DE8BD-634D-4ADF-B0ED-3E1F368A14C6}" type="datetimeFigureOut">
              <a:rPr lang="en-GB" smtClean="0"/>
              <a:t>27/06/2025</a:t>
            </a:fld>
            <a:endParaRPr lang="en-GB"/>
          </a:p>
        </p:txBody>
      </p:sp>
      <p:sp>
        <p:nvSpPr>
          <p:cNvPr id="6" name="Footer Placeholder 5">
            <a:extLst>
              <a:ext uri="{FF2B5EF4-FFF2-40B4-BE49-F238E27FC236}">
                <a16:creationId xmlns:a16="http://schemas.microsoft.com/office/drawing/2014/main" id="{64FEF455-C748-843B-EF60-01F5885A43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43FC4B-7655-940C-916F-8A37EF665C0F}"/>
              </a:ext>
            </a:extLst>
          </p:cNvPr>
          <p:cNvSpPr>
            <a:spLocks noGrp="1"/>
          </p:cNvSpPr>
          <p:nvPr>
            <p:ph type="sldNum" sz="quarter" idx="12"/>
          </p:nvPr>
        </p:nvSpPr>
        <p:spPr/>
        <p:txBody>
          <a:bodyPr/>
          <a:lstStyle/>
          <a:p>
            <a:fld id="{80A76372-25D6-4B6D-9B2B-96FF5D1E91F3}" type="slidenum">
              <a:rPr lang="en-GB" smtClean="0"/>
              <a:t>‹#›</a:t>
            </a:fld>
            <a:endParaRPr lang="en-GB"/>
          </a:p>
        </p:txBody>
      </p:sp>
    </p:spTree>
    <p:extLst>
      <p:ext uri="{BB962C8B-B14F-4D97-AF65-F5344CB8AC3E}">
        <p14:creationId xmlns:p14="http://schemas.microsoft.com/office/powerpoint/2010/main" val="2198791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8750-4B14-F67C-C12D-CE83EE17B2B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0DF42B8-3ECB-4C93-F197-8BE521672A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0BA6662-5F35-3E5A-598A-C91A32EA3033}"/>
              </a:ext>
            </a:extLst>
          </p:cNvPr>
          <p:cNvSpPr>
            <a:spLocks noGrp="1"/>
          </p:cNvSpPr>
          <p:nvPr>
            <p:ph type="dt" sz="half" idx="10"/>
          </p:nvPr>
        </p:nvSpPr>
        <p:spPr/>
        <p:txBody>
          <a:bodyPr/>
          <a:lstStyle/>
          <a:p>
            <a:fld id="{698DE8BD-634D-4ADF-B0ED-3E1F368A14C6}" type="datetimeFigureOut">
              <a:rPr lang="en-GB" smtClean="0"/>
              <a:t>27/06/2025</a:t>
            </a:fld>
            <a:endParaRPr lang="en-GB"/>
          </a:p>
        </p:txBody>
      </p:sp>
      <p:sp>
        <p:nvSpPr>
          <p:cNvPr id="5" name="Footer Placeholder 4">
            <a:extLst>
              <a:ext uri="{FF2B5EF4-FFF2-40B4-BE49-F238E27FC236}">
                <a16:creationId xmlns:a16="http://schemas.microsoft.com/office/drawing/2014/main" id="{7E25282D-3ECC-5B60-8E4E-7E8981A988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2BD581-9B0B-A518-49C9-53B4D98763FD}"/>
              </a:ext>
            </a:extLst>
          </p:cNvPr>
          <p:cNvSpPr>
            <a:spLocks noGrp="1"/>
          </p:cNvSpPr>
          <p:nvPr>
            <p:ph type="sldNum" sz="quarter" idx="12"/>
          </p:nvPr>
        </p:nvSpPr>
        <p:spPr/>
        <p:txBody>
          <a:bodyPr/>
          <a:lstStyle/>
          <a:p>
            <a:fld id="{80A76372-25D6-4B6D-9B2B-96FF5D1E91F3}" type="slidenum">
              <a:rPr lang="en-GB" smtClean="0"/>
              <a:t>‹#›</a:t>
            </a:fld>
            <a:endParaRPr lang="en-GB"/>
          </a:p>
        </p:txBody>
      </p:sp>
    </p:spTree>
    <p:extLst>
      <p:ext uri="{BB962C8B-B14F-4D97-AF65-F5344CB8AC3E}">
        <p14:creationId xmlns:p14="http://schemas.microsoft.com/office/powerpoint/2010/main" val="3499110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2475F9-9910-A303-8C01-3EBF8C9305C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FBC9999-9F3F-41FF-E7D0-2CC70380534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7FF1D9D-A282-1224-55FD-150B86335B55}"/>
              </a:ext>
            </a:extLst>
          </p:cNvPr>
          <p:cNvSpPr>
            <a:spLocks noGrp="1"/>
          </p:cNvSpPr>
          <p:nvPr>
            <p:ph type="dt" sz="half" idx="10"/>
          </p:nvPr>
        </p:nvSpPr>
        <p:spPr/>
        <p:txBody>
          <a:bodyPr/>
          <a:lstStyle/>
          <a:p>
            <a:fld id="{698DE8BD-634D-4ADF-B0ED-3E1F368A14C6}" type="datetimeFigureOut">
              <a:rPr lang="en-GB" smtClean="0"/>
              <a:t>27/06/2025</a:t>
            </a:fld>
            <a:endParaRPr lang="en-GB"/>
          </a:p>
        </p:txBody>
      </p:sp>
      <p:sp>
        <p:nvSpPr>
          <p:cNvPr id="5" name="Footer Placeholder 4">
            <a:extLst>
              <a:ext uri="{FF2B5EF4-FFF2-40B4-BE49-F238E27FC236}">
                <a16:creationId xmlns:a16="http://schemas.microsoft.com/office/drawing/2014/main" id="{8CAF8FCB-7B21-7EE2-DE46-30772FB07A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B3438C-DC77-F4EB-DF5B-B6A2DA6E4493}"/>
              </a:ext>
            </a:extLst>
          </p:cNvPr>
          <p:cNvSpPr>
            <a:spLocks noGrp="1"/>
          </p:cNvSpPr>
          <p:nvPr>
            <p:ph type="sldNum" sz="quarter" idx="12"/>
          </p:nvPr>
        </p:nvSpPr>
        <p:spPr/>
        <p:txBody>
          <a:bodyPr/>
          <a:lstStyle/>
          <a:p>
            <a:fld id="{80A76372-25D6-4B6D-9B2B-96FF5D1E91F3}" type="slidenum">
              <a:rPr lang="en-GB" smtClean="0"/>
              <a:t>‹#›</a:t>
            </a:fld>
            <a:endParaRPr lang="en-GB"/>
          </a:p>
        </p:txBody>
      </p:sp>
    </p:spTree>
    <p:extLst>
      <p:ext uri="{BB962C8B-B14F-4D97-AF65-F5344CB8AC3E}">
        <p14:creationId xmlns:p14="http://schemas.microsoft.com/office/powerpoint/2010/main" val="156344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B2D811-FA60-8C08-4526-24A7319B89CB}"/>
              </a:ext>
            </a:extLst>
          </p:cNvPr>
          <p:cNvSpPr/>
          <p:nvPr userDrawn="1"/>
        </p:nvSpPr>
        <p:spPr>
          <a:xfrm>
            <a:off x="5726016" y="2652713"/>
            <a:ext cx="776490" cy="46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anchor="ctr"/>
          <a:lstStyle/>
          <a:p>
            <a:pPr algn="ctr" defTabSz="914217" eaLnBrk="1" fontAlgn="auto" hangingPunct="1">
              <a:spcBef>
                <a:spcPts val="0"/>
              </a:spcBef>
              <a:spcAft>
                <a:spcPts val="0"/>
              </a:spcAft>
              <a:defRPr/>
            </a:pPr>
            <a:endParaRPr lang="en-US" sz="1800">
              <a:solidFill>
                <a:schemeClr val="accent2"/>
              </a:solidFill>
            </a:endParaRPr>
          </a:p>
        </p:txBody>
      </p:sp>
      <p:pic>
        <p:nvPicPr>
          <p:cNvPr id="5" name="Picture 7">
            <a:extLst>
              <a:ext uri="{FF2B5EF4-FFF2-40B4-BE49-F238E27FC236}">
                <a16:creationId xmlns:a16="http://schemas.microsoft.com/office/drawing/2014/main" id="{D4264CCC-D89D-0067-553D-29444FF30688}"/>
              </a:ext>
            </a:extLst>
          </p:cNvPr>
          <p:cNvPicPr>
            <a:picLocks noChangeAspect="1"/>
          </p:cNvPicPr>
          <p:nvPr userDrawn="1"/>
        </p:nvPicPr>
        <p:blipFill>
          <a:blip r:embed="rId2">
            <a:extLst>
              <a:ext uri="{28A0092B-C50C-407E-A947-70E740481C1C}">
                <a14:useLocalDpi xmlns:a14="http://schemas.microsoft.com/office/drawing/2010/main" val="0"/>
              </a:ext>
            </a:extLst>
          </a:blip>
          <a:srcRect l="17313" t="74728" r="14734" b="21085"/>
          <a:stretch>
            <a:fillRect/>
          </a:stretch>
        </p:blipFill>
        <p:spPr bwMode="auto">
          <a:xfrm>
            <a:off x="0" y="0"/>
            <a:ext cx="12192000" cy="15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37603AA3-A719-2C22-DB7D-B88791412854}"/>
              </a:ext>
            </a:extLst>
          </p:cNvPr>
          <p:cNvPicPr>
            <a:picLocks noChangeAspect="1"/>
          </p:cNvPicPr>
          <p:nvPr userDrawn="1"/>
        </p:nvPicPr>
        <p:blipFill>
          <a:blip r:embed="rId2">
            <a:extLst>
              <a:ext uri="{28A0092B-C50C-407E-A947-70E740481C1C}">
                <a14:useLocalDpi xmlns:a14="http://schemas.microsoft.com/office/drawing/2010/main" val="0"/>
              </a:ext>
            </a:extLst>
          </a:blip>
          <a:srcRect l="17313" t="74728" r="14734" b="21085"/>
          <a:stretch>
            <a:fillRect/>
          </a:stretch>
        </p:blipFill>
        <p:spPr bwMode="auto">
          <a:xfrm>
            <a:off x="0" y="6701632"/>
            <a:ext cx="12192000" cy="15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19658" y="1346130"/>
            <a:ext cx="10515600" cy="702983"/>
          </a:xfr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856461" y="2113180"/>
            <a:ext cx="10515600" cy="377584"/>
          </a:xfrm>
        </p:spPr>
        <p:txBody>
          <a:bodyPr/>
          <a:lstStyle>
            <a:lvl1pPr marL="0" indent="0" algn="ctr">
              <a:buNone/>
              <a:defRPr sz="1600" baseline="0"/>
            </a:lvl1pPr>
            <a:lvl2pPr marL="457086" indent="0">
              <a:buNone/>
              <a:defRPr/>
            </a:lvl2pPr>
            <a:lvl3pPr marL="914172" indent="0">
              <a:buNone/>
              <a:defRPr/>
            </a:lvl3pPr>
            <a:lvl4pPr marL="1371257" indent="0">
              <a:buNone/>
              <a:defRPr/>
            </a:lvl4pPr>
            <a:lvl5pPr marL="1828343" indent="0">
              <a:buNone/>
              <a:defRPr/>
            </a:lvl5pPr>
          </a:lstStyle>
          <a:p>
            <a:pPr lvl="0"/>
            <a:endParaRPr lang="en-US"/>
          </a:p>
        </p:txBody>
      </p:sp>
      <p:sp>
        <p:nvSpPr>
          <p:cNvPr id="11" name="Text Placeholder 10"/>
          <p:cNvSpPr>
            <a:spLocks noGrp="1"/>
          </p:cNvSpPr>
          <p:nvPr>
            <p:ph type="body" sz="quarter" idx="13"/>
          </p:nvPr>
        </p:nvSpPr>
        <p:spPr>
          <a:xfrm>
            <a:off x="1586326" y="3729038"/>
            <a:ext cx="9017760" cy="2243932"/>
          </a:xfrm>
        </p:spPr>
        <p:txBody>
          <a:bodyPr>
            <a:noAutofit/>
          </a:bodyPr>
          <a:lstStyle>
            <a:lvl1pPr marL="0" indent="0" algn="ctr">
              <a:buNone/>
              <a:defRPr sz="1400"/>
            </a:lvl1pPr>
            <a:lvl2pPr marL="457086" indent="0">
              <a:buNone/>
              <a:defRPr sz="1400"/>
            </a:lvl2pPr>
            <a:lvl3pPr marL="914172" indent="0">
              <a:buNone/>
              <a:defRPr sz="1400"/>
            </a:lvl3pPr>
            <a:lvl4pPr marL="1371257" indent="0">
              <a:buNone/>
              <a:defRPr sz="1400"/>
            </a:lvl4pPr>
            <a:lvl5pPr marL="1828343" indent="0">
              <a:buNone/>
              <a:defRPr sz="1400"/>
            </a:lvl5pPr>
          </a:lstStyle>
          <a:p>
            <a:pPr lvl="0"/>
            <a:r>
              <a:rPr lang="en-US"/>
              <a:t>Click to edit Master text styles</a:t>
            </a:r>
            <a:endParaRPr lang="en-AU"/>
          </a:p>
        </p:txBody>
      </p:sp>
    </p:spTree>
    <p:extLst>
      <p:ext uri="{BB962C8B-B14F-4D97-AF65-F5344CB8AC3E}">
        <p14:creationId xmlns:p14="http://schemas.microsoft.com/office/powerpoint/2010/main" val="26076723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5E16-CC04-40AB-96A5-1707AF393C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114FA8-3B21-1237-F8EC-9BE2FE64BD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D6BBB3-7F0D-7137-1B9A-625135FAE2FF}"/>
              </a:ext>
            </a:extLst>
          </p:cNvPr>
          <p:cNvSpPr>
            <a:spLocks noGrp="1"/>
          </p:cNvSpPr>
          <p:nvPr>
            <p:ph type="dt" sz="half" idx="10"/>
          </p:nvPr>
        </p:nvSpPr>
        <p:spPr/>
        <p:txBody>
          <a:bodyPr/>
          <a:lstStyle/>
          <a:p>
            <a:fld id="{97E03737-99BF-4762-A132-43D543C2FB7E}" type="datetimeFigureOut">
              <a:rPr lang="en-GB" smtClean="0"/>
              <a:t>27/06/2025</a:t>
            </a:fld>
            <a:endParaRPr lang="en-GB"/>
          </a:p>
        </p:txBody>
      </p:sp>
      <p:sp>
        <p:nvSpPr>
          <p:cNvPr id="5" name="Footer Placeholder 4">
            <a:extLst>
              <a:ext uri="{FF2B5EF4-FFF2-40B4-BE49-F238E27FC236}">
                <a16:creationId xmlns:a16="http://schemas.microsoft.com/office/drawing/2014/main" id="{380BF34F-5D0C-98E6-7FF7-ADE6901E2A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250392-90B5-34DB-7D25-F8A57542D987}"/>
              </a:ext>
            </a:extLst>
          </p:cNvPr>
          <p:cNvSpPr>
            <a:spLocks noGrp="1"/>
          </p:cNvSpPr>
          <p:nvPr>
            <p:ph type="sldNum" sz="quarter" idx="12"/>
          </p:nvPr>
        </p:nvSpPr>
        <p:spPr/>
        <p:txBody>
          <a:bodyPr/>
          <a:lstStyle/>
          <a:p>
            <a:fld id="{9DDC937B-DE9B-4B3A-B78B-E99355C1C0AC}" type="slidenum">
              <a:rPr lang="en-GB" smtClean="0"/>
              <a:t>‹#›</a:t>
            </a:fld>
            <a:endParaRPr lang="en-GB"/>
          </a:p>
        </p:txBody>
      </p:sp>
    </p:spTree>
    <p:extLst>
      <p:ext uri="{BB962C8B-B14F-4D97-AF65-F5344CB8AC3E}">
        <p14:creationId xmlns:p14="http://schemas.microsoft.com/office/powerpoint/2010/main" val="3219328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DEA1-DD5D-82EC-2DF5-90FB1A2975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4145E4-6CF8-27B6-1172-E0C320D8A6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4AFDC2-73D9-06D7-E0E7-1AE3BCCF05DE}"/>
              </a:ext>
            </a:extLst>
          </p:cNvPr>
          <p:cNvSpPr>
            <a:spLocks noGrp="1"/>
          </p:cNvSpPr>
          <p:nvPr>
            <p:ph type="dt" sz="half" idx="10"/>
          </p:nvPr>
        </p:nvSpPr>
        <p:spPr/>
        <p:txBody>
          <a:bodyPr/>
          <a:lstStyle/>
          <a:p>
            <a:fld id="{97E03737-99BF-4762-A132-43D543C2FB7E}" type="datetimeFigureOut">
              <a:rPr lang="en-GB" smtClean="0"/>
              <a:t>27/06/2025</a:t>
            </a:fld>
            <a:endParaRPr lang="en-GB"/>
          </a:p>
        </p:txBody>
      </p:sp>
      <p:sp>
        <p:nvSpPr>
          <p:cNvPr id="5" name="Footer Placeholder 4">
            <a:extLst>
              <a:ext uri="{FF2B5EF4-FFF2-40B4-BE49-F238E27FC236}">
                <a16:creationId xmlns:a16="http://schemas.microsoft.com/office/drawing/2014/main" id="{BC82E1D0-A2B3-5444-C295-23F9D48913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62F2C4-A9FD-0BE7-1600-390C050BC31A}"/>
              </a:ext>
            </a:extLst>
          </p:cNvPr>
          <p:cNvSpPr>
            <a:spLocks noGrp="1"/>
          </p:cNvSpPr>
          <p:nvPr>
            <p:ph type="sldNum" sz="quarter" idx="12"/>
          </p:nvPr>
        </p:nvSpPr>
        <p:spPr/>
        <p:txBody>
          <a:bodyPr/>
          <a:lstStyle/>
          <a:p>
            <a:fld id="{9DDC937B-DE9B-4B3A-B78B-E99355C1C0AC}" type="slidenum">
              <a:rPr lang="en-GB" smtClean="0"/>
              <a:t>‹#›</a:t>
            </a:fld>
            <a:endParaRPr lang="en-GB"/>
          </a:p>
        </p:txBody>
      </p:sp>
    </p:spTree>
    <p:extLst>
      <p:ext uri="{BB962C8B-B14F-4D97-AF65-F5344CB8AC3E}">
        <p14:creationId xmlns:p14="http://schemas.microsoft.com/office/powerpoint/2010/main" val="34564409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259F-864D-D41C-3708-86DBDF929D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B1E1E3A-0193-E4C7-9DE9-E3D92CC231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79C28A-81D0-7A80-ECBB-817ED376B5A3}"/>
              </a:ext>
            </a:extLst>
          </p:cNvPr>
          <p:cNvSpPr>
            <a:spLocks noGrp="1"/>
          </p:cNvSpPr>
          <p:nvPr>
            <p:ph type="dt" sz="half" idx="10"/>
          </p:nvPr>
        </p:nvSpPr>
        <p:spPr/>
        <p:txBody>
          <a:bodyPr/>
          <a:lstStyle/>
          <a:p>
            <a:fld id="{97E03737-99BF-4762-A132-43D543C2FB7E}" type="datetimeFigureOut">
              <a:rPr lang="en-GB" smtClean="0"/>
              <a:t>27/06/2025</a:t>
            </a:fld>
            <a:endParaRPr lang="en-GB"/>
          </a:p>
        </p:txBody>
      </p:sp>
      <p:sp>
        <p:nvSpPr>
          <p:cNvPr id="5" name="Footer Placeholder 4">
            <a:extLst>
              <a:ext uri="{FF2B5EF4-FFF2-40B4-BE49-F238E27FC236}">
                <a16:creationId xmlns:a16="http://schemas.microsoft.com/office/drawing/2014/main" id="{574F5994-316D-E972-B4E4-36C7240B30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94DB9F-46AC-F5A6-7118-2A0C2498744B}"/>
              </a:ext>
            </a:extLst>
          </p:cNvPr>
          <p:cNvSpPr>
            <a:spLocks noGrp="1"/>
          </p:cNvSpPr>
          <p:nvPr>
            <p:ph type="sldNum" sz="quarter" idx="12"/>
          </p:nvPr>
        </p:nvSpPr>
        <p:spPr/>
        <p:txBody>
          <a:bodyPr/>
          <a:lstStyle/>
          <a:p>
            <a:fld id="{9DDC937B-DE9B-4B3A-B78B-E99355C1C0AC}" type="slidenum">
              <a:rPr lang="en-GB" smtClean="0"/>
              <a:t>‹#›</a:t>
            </a:fld>
            <a:endParaRPr lang="en-GB"/>
          </a:p>
        </p:txBody>
      </p:sp>
    </p:spTree>
    <p:extLst>
      <p:ext uri="{BB962C8B-B14F-4D97-AF65-F5344CB8AC3E}">
        <p14:creationId xmlns:p14="http://schemas.microsoft.com/office/powerpoint/2010/main" val="2784689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48370-A178-8E61-1164-62F01409F5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D88CF8-BFBA-AD8E-2BFA-5D41D255F2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310C03-7559-6D59-220E-94F495AE09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D77722-D2A2-583F-0793-2EC800D6383A}"/>
              </a:ext>
            </a:extLst>
          </p:cNvPr>
          <p:cNvSpPr>
            <a:spLocks noGrp="1"/>
          </p:cNvSpPr>
          <p:nvPr>
            <p:ph type="dt" sz="half" idx="10"/>
          </p:nvPr>
        </p:nvSpPr>
        <p:spPr/>
        <p:txBody>
          <a:bodyPr/>
          <a:lstStyle/>
          <a:p>
            <a:fld id="{97E03737-99BF-4762-A132-43D543C2FB7E}" type="datetimeFigureOut">
              <a:rPr lang="en-GB" smtClean="0"/>
              <a:t>27/06/2025</a:t>
            </a:fld>
            <a:endParaRPr lang="en-GB"/>
          </a:p>
        </p:txBody>
      </p:sp>
      <p:sp>
        <p:nvSpPr>
          <p:cNvPr id="6" name="Footer Placeholder 5">
            <a:extLst>
              <a:ext uri="{FF2B5EF4-FFF2-40B4-BE49-F238E27FC236}">
                <a16:creationId xmlns:a16="http://schemas.microsoft.com/office/drawing/2014/main" id="{97E56A70-2728-185F-DBA4-1055F6CE74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AD0C4F-137D-21CD-1E7E-7E73CAED283B}"/>
              </a:ext>
            </a:extLst>
          </p:cNvPr>
          <p:cNvSpPr>
            <a:spLocks noGrp="1"/>
          </p:cNvSpPr>
          <p:nvPr>
            <p:ph type="sldNum" sz="quarter" idx="12"/>
          </p:nvPr>
        </p:nvSpPr>
        <p:spPr/>
        <p:txBody>
          <a:bodyPr/>
          <a:lstStyle/>
          <a:p>
            <a:fld id="{9DDC937B-DE9B-4B3A-B78B-E99355C1C0AC}" type="slidenum">
              <a:rPr lang="en-GB" smtClean="0"/>
              <a:t>‹#›</a:t>
            </a:fld>
            <a:endParaRPr lang="en-GB"/>
          </a:p>
        </p:txBody>
      </p:sp>
    </p:spTree>
    <p:extLst>
      <p:ext uri="{BB962C8B-B14F-4D97-AF65-F5344CB8AC3E}">
        <p14:creationId xmlns:p14="http://schemas.microsoft.com/office/powerpoint/2010/main" val="62773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buFont typeface="+mj-lt"/>
              <a:buAutoNum type="arabicPeriod"/>
              <a:defRPr b="0" i="0">
                <a:latin typeface="Arial" panose="020B0604020202020204" pitchFamily="34" charset="0"/>
              </a:defRPr>
            </a:lvl1pPr>
            <a:lvl2pPr marL="914400" indent="-457200">
              <a:buFont typeface="+mj-lt"/>
              <a:buAutoNum type="arabicPeriod"/>
              <a:defRPr b="0" i="0">
                <a:latin typeface="Arial" panose="020B0604020202020204" pitchFamily="34" charset="0"/>
              </a:defRPr>
            </a:lvl2pPr>
            <a:lvl3pPr marL="1371600" indent="-457200">
              <a:buFont typeface="+mj-lt"/>
              <a:buAutoNum type="arabicPeriod"/>
              <a:defRPr b="0" i="0">
                <a:latin typeface="Arial" panose="020B0604020202020204" pitchFamily="34" charset="0"/>
              </a:defRPr>
            </a:lvl3pPr>
            <a:lvl4pPr marL="1714500" indent="-342900">
              <a:buFont typeface="+mj-lt"/>
              <a:buAutoNum type="arabicPeriod"/>
              <a:defRPr b="0" i="0">
                <a:latin typeface="Arial" panose="020B0604020202020204" pitchFamily="34" charset="0"/>
              </a:defRPr>
            </a:lvl4pPr>
            <a:lvl5pPr marL="2171700" indent="-342900">
              <a:buFont typeface="+mj-lt"/>
              <a:buAutoNum type="arabicPeriod"/>
              <a:defRPr b="0"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879101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9"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91D3-4FD5-65D4-6EF9-208F5CECB6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A9CB16-3D08-85AA-0683-595A4006D1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EFFB4-F409-C3C9-67A7-923BB2AF81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9895F0-7868-5548-43EF-D768B3691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28CD05-2D7B-9730-FAA5-A3C7C45DAC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B2952E-AC13-6A3C-20D7-BBF06DA7C78D}"/>
              </a:ext>
            </a:extLst>
          </p:cNvPr>
          <p:cNvSpPr>
            <a:spLocks noGrp="1"/>
          </p:cNvSpPr>
          <p:nvPr>
            <p:ph type="dt" sz="half" idx="10"/>
          </p:nvPr>
        </p:nvSpPr>
        <p:spPr/>
        <p:txBody>
          <a:bodyPr/>
          <a:lstStyle/>
          <a:p>
            <a:fld id="{97E03737-99BF-4762-A132-43D543C2FB7E}" type="datetimeFigureOut">
              <a:rPr lang="en-GB" smtClean="0"/>
              <a:t>27/06/2025</a:t>
            </a:fld>
            <a:endParaRPr lang="en-GB"/>
          </a:p>
        </p:txBody>
      </p:sp>
      <p:sp>
        <p:nvSpPr>
          <p:cNvPr id="8" name="Footer Placeholder 7">
            <a:extLst>
              <a:ext uri="{FF2B5EF4-FFF2-40B4-BE49-F238E27FC236}">
                <a16:creationId xmlns:a16="http://schemas.microsoft.com/office/drawing/2014/main" id="{446AD676-8B97-9504-9BCF-C01AF83CF2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3DD9D9-1AB7-6817-C32B-F4D65A9F1556}"/>
              </a:ext>
            </a:extLst>
          </p:cNvPr>
          <p:cNvSpPr>
            <a:spLocks noGrp="1"/>
          </p:cNvSpPr>
          <p:nvPr>
            <p:ph type="sldNum" sz="quarter" idx="12"/>
          </p:nvPr>
        </p:nvSpPr>
        <p:spPr/>
        <p:txBody>
          <a:bodyPr/>
          <a:lstStyle/>
          <a:p>
            <a:fld id="{9DDC937B-DE9B-4B3A-B78B-E99355C1C0AC}" type="slidenum">
              <a:rPr lang="en-GB" smtClean="0"/>
              <a:t>‹#›</a:t>
            </a:fld>
            <a:endParaRPr lang="en-GB"/>
          </a:p>
        </p:txBody>
      </p:sp>
    </p:spTree>
    <p:extLst>
      <p:ext uri="{BB962C8B-B14F-4D97-AF65-F5344CB8AC3E}">
        <p14:creationId xmlns:p14="http://schemas.microsoft.com/office/powerpoint/2010/main" val="901745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652E-4897-6256-50C6-39B17B1E35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72AD36E-426C-142C-1006-36D9D80F9299}"/>
              </a:ext>
            </a:extLst>
          </p:cNvPr>
          <p:cNvSpPr>
            <a:spLocks noGrp="1"/>
          </p:cNvSpPr>
          <p:nvPr>
            <p:ph type="dt" sz="half" idx="10"/>
          </p:nvPr>
        </p:nvSpPr>
        <p:spPr/>
        <p:txBody>
          <a:bodyPr/>
          <a:lstStyle/>
          <a:p>
            <a:fld id="{97E03737-99BF-4762-A132-43D543C2FB7E}" type="datetimeFigureOut">
              <a:rPr lang="en-GB" smtClean="0"/>
              <a:t>27/06/2025</a:t>
            </a:fld>
            <a:endParaRPr lang="en-GB"/>
          </a:p>
        </p:txBody>
      </p:sp>
      <p:sp>
        <p:nvSpPr>
          <p:cNvPr id="4" name="Footer Placeholder 3">
            <a:extLst>
              <a:ext uri="{FF2B5EF4-FFF2-40B4-BE49-F238E27FC236}">
                <a16:creationId xmlns:a16="http://schemas.microsoft.com/office/drawing/2014/main" id="{104667C7-8204-0652-4789-4EE9BFEF0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B345FA-F81C-4E2A-38D4-C20C77831C99}"/>
              </a:ext>
            </a:extLst>
          </p:cNvPr>
          <p:cNvSpPr>
            <a:spLocks noGrp="1"/>
          </p:cNvSpPr>
          <p:nvPr>
            <p:ph type="sldNum" sz="quarter" idx="12"/>
          </p:nvPr>
        </p:nvSpPr>
        <p:spPr/>
        <p:txBody>
          <a:bodyPr/>
          <a:lstStyle/>
          <a:p>
            <a:fld id="{9DDC937B-DE9B-4B3A-B78B-E99355C1C0AC}" type="slidenum">
              <a:rPr lang="en-GB" smtClean="0"/>
              <a:t>‹#›</a:t>
            </a:fld>
            <a:endParaRPr lang="en-GB"/>
          </a:p>
        </p:txBody>
      </p:sp>
    </p:spTree>
    <p:extLst>
      <p:ext uri="{BB962C8B-B14F-4D97-AF65-F5344CB8AC3E}">
        <p14:creationId xmlns:p14="http://schemas.microsoft.com/office/powerpoint/2010/main" val="12595930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CF7C6D-7022-3075-32E3-EA4B0A56E5C9}"/>
              </a:ext>
            </a:extLst>
          </p:cNvPr>
          <p:cNvSpPr>
            <a:spLocks noGrp="1"/>
          </p:cNvSpPr>
          <p:nvPr>
            <p:ph type="dt" sz="half" idx="10"/>
          </p:nvPr>
        </p:nvSpPr>
        <p:spPr/>
        <p:txBody>
          <a:bodyPr/>
          <a:lstStyle/>
          <a:p>
            <a:fld id="{97E03737-99BF-4762-A132-43D543C2FB7E}" type="datetimeFigureOut">
              <a:rPr lang="en-GB" smtClean="0"/>
              <a:t>27/06/2025</a:t>
            </a:fld>
            <a:endParaRPr lang="en-GB"/>
          </a:p>
        </p:txBody>
      </p:sp>
      <p:sp>
        <p:nvSpPr>
          <p:cNvPr id="3" name="Footer Placeholder 2">
            <a:extLst>
              <a:ext uri="{FF2B5EF4-FFF2-40B4-BE49-F238E27FC236}">
                <a16:creationId xmlns:a16="http://schemas.microsoft.com/office/drawing/2014/main" id="{7241B1F4-97E7-B7E0-D36A-E7BBA8E1F5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5C8CF5-FB15-9C20-58D6-799816B41A2B}"/>
              </a:ext>
            </a:extLst>
          </p:cNvPr>
          <p:cNvSpPr>
            <a:spLocks noGrp="1"/>
          </p:cNvSpPr>
          <p:nvPr>
            <p:ph type="sldNum" sz="quarter" idx="12"/>
          </p:nvPr>
        </p:nvSpPr>
        <p:spPr/>
        <p:txBody>
          <a:bodyPr/>
          <a:lstStyle/>
          <a:p>
            <a:fld id="{9DDC937B-DE9B-4B3A-B78B-E99355C1C0AC}" type="slidenum">
              <a:rPr lang="en-GB" smtClean="0"/>
              <a:t>‹#›</a:t>
            </a:fld>
            <a:endParaRPr lang="en-GB"/>
          </a:p>
        </p:txBody>
      </p:sp>
    </p:spTree>
    <p:extLst>
      <p:ext uri="{BB962C8B-B14F-4D97-AF65-F5344CB8AC3E}">
        <p14:creationId xmlns:p14="http://schemas.microsoft.com/office/powerpoint/2010/main" val="29972038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1F8A8-0B98-63B3-5224-94F8C38DF5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24AF16-FFCD-EB65-45C7-094FEC428D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9ABF48-266D-6A9B-6779-A5AAA59C5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6C26C1-6508-C582-676C-0FC0221F4551}"/>
              </a:ext>
            </a:extLst>
          </p:cNvPr>
          <p:cNvSpPr>
            <a:spLocks noGrp="1"/>
          </p:cNvSpPr>
          <p:nvPr>
            <p:ph type="dt" sz="half" idx="10"/>
          </p:nvPr>
        </p:nvSpPr>
        <p:spPr/>
        <p:txBody>
          <a:bodyPr/>
          <a:lstStyle/>
          <a:p>
            <a:fld id="{97E03737-99BF-4762-A132-43D543C2FB7E}" type="datetimeFigureOut">
              <a:rPr lang="en-GB" smtClean="0"/>
              <a:t>27/06/2025</a:t>
            </a:fld>
            <a:endParaRPr lang="en-GB"/>
          </a:p>
        </p:txBody>
      </p:sp>
      <p:sp>
        <p:nvSpPr>
          <p:cNvPr id="6" name="Footer Placeholder 5">
            <a:extLst>
              <a:ext uri="{FF2B5EF4-FFF2-40B4-BE49-F238E27FC236}">
                <a16:creationId xmlns:a16="http://schemas.microsoft.com/office/drawing/2014/main" id="{76C97F86-5786-4F91-5312-0B1FCD182D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908844-2E86-DC6E-0AC1-581C41A03433}"/>
              </a:ext>
            </a:extLst>
          </p:cNvPr>
          <p:cNvSpPr>
            <a:spLocks noGrp="1"/>
          </p:cNvSpPr>
          <p:nvPr>
            <p:ph type="sldNum" sz="quarter" idx="12"/>
          </p:nvPr>
        </p:nvSpPr>
        <p:spPr/>
        <p:txBody>
          <a:bodyPr/>
          <a:lstStyle/>
          <a:p>
            <a:fld id="{9DDC937B-DE9B-4B3A-B78B-E99355C1C0AC}" type="slidenum">
              <a:rPr lang="en-GB" smtClean="0"/>
              <a:t>‹#›</a:t>
            </a:fld>
            <a:endParaRPr lang="en-GB"/>
          </a:p>
        </p:txBody>
      </p:sp>
    </p:spTree>
    <p:extLst>
      <p:ext uri="{BB962C8B-B14F-4D97-AF65-F5344CB8AC3E}">
        <p14:creationId xmlns:p14="http://schemas.microsoft.com/office/powerpoint/2010/main" val="12319370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B876-DEA0-71F8-782A-C8231B7CD5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DFAA57-BF22-34F4-FA6D-3B8CD79EDD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BCA7F48-49CF-5BF7-FADC-B24808007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CB6082-C9EB-FA56-17D3-05D38B10360F}"/>
              </a:ext>
            </a:extLst>
          </p:cNvPr>
          <p:cNvSpPr>
            <a:spLocks noGrp="1"/>
          </p:cNvSpPr>
          <p:nvPr>
            <p:ph type="dt" sz="half" idx="10"/>
          </p:nvPr>
        </p:nvSpPr>
        <p:spPr/>
        <p:txBody>
          <a:bodyPr/>
          <a:lstStyle/>
          <a:p>
            <a:fld id="{97E03737-99BF-4762-A132-43D543C2FB7E}" type="datetimeFigureOut">
              <a:rPr lang="en-GB" smtClean="0"/>
              <a:t>27/06/2025</a:t>
            </a:fld>
            <a:endParaRPr lang="en-GB"/>
          </a:p>
        </p:txBody>
      </p:sp>
      <p:sp>
        <p:nvSpPr>
          <p:cNvPr id="6" name="Footer Placeholder 5">
            <a:extLst>
              <a:ext uri="{FF2B5EF4-FFF2-40B4-BE49-F238E27FC236}">
                <a16:creationId xmlns:a16="http://schemas.microsoft.com/office/drawing/2014/main" id="{4EEFFCB3-BE1F-3070-2E9F-9A78C6360F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8C1D9E-4A6F-631B-88BA-1D683E9A70F0}"/>
              </a:ext>
            </a:extLst>
          </p:cNvPr>
          <p:cNvSpPr>
            <a:spLocks noGrp="1"/>
          </p:cNvSpPr>
          <p:nvPr>
            <p:ph type="sldNum" sz="quarter" idx="12"/>
          </p:nvPr>
        </p:nvSpPr>
        <p:spPr/>
        <p:txBody>
          <a:bodyPr/>
          <a:lstStyle/>
          <a:p>
            <a:fld id="{9DDC937B-DE9B-4B3A-B78B-E99355C1C0AC}" type="slidenum">
              <a:rPr lang="en-GB" smtClean="0"/>
              <a:t>‹#›</a:t>
            </a:fld>
            <a:endParaRPr lang="en-GB"/>
          </a:p>
        </p:txBody>
      </p:sp>
    </p:spTree>
    <p:extLst>
      <p:ext uri="{BB962C8B-B14F-4D97-AF65-F5344CB8AC3E}">
        <p14:creationId xmlns:p14="http://schemas.microsoft.com/office/powerpoint/2010/main" val="2853985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5E53-31B5-8C8C-8C20-AF3EDB4D10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BCA50F-5F18-625F-6A66-003F706DDB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D21040-23EE-1C52-4FE6-6393E31C4D4B}"/>
              </a:ext>
            </a:extLst>
          </p:cNvPr>
          <p:cNvSpPr>
            <a:spLocks noGrp="1"/>
          </p:cNvSpPr>
          <p:nvPr>
            <p:ph type="dt" sz="half" idx="10"/>
          </p:nvPr>
        </p:nvSpPr>
        <p:spPr/>
        <p:txBody>
          <a:bodyPr/>
          <a:lstStyle/>
          <a:p>
            <a:fld id="{97E03737-99BF-4762-A132-43D543C2FB7E}" type="datetimeFigureOut">
              <a:rPr lang="en-GB" smtClean="0"/>
              <a:t>27/06/2025</a:t>
            </a:fld>
            <a:endParaRPr lang="en-GB"/>
          </a:p>
        </p:txBody>
      </p:sp>
      <p:sp>
        <p:nvSpPr>
          <p:cNvPr id="5" name="Footer Placeholder 4">
            <a:extLst>
              <a:ext uri="{FF2B5EF4-FFF2-40B4-BE49-F238E27FC236}">
                <a16:creationId xmlns:a16="http://schemas.microsoft.com/office/drawing/2014/main" id="{58645E26-0AB7-6CA7-028B-114469A467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D309BA-5D03-10AA-DAA9-50825ECB352F}"/>
              </a:ext>
            </a:extLst>
          </p:cNvPr>
          <p:cNvSpPr>
            <a:spLocks noGrp="1"/>
          </p:cNvSpPr>
          <p:nvPr>
            <p:ph type="sldNum" sz="quarter" idx="12"/>
          </p:nvPr>
        </p:nvSpPr>
        <p:spPr/>
        <p:txBody>
          <a:bodyPr/>
          <a:lstStyle/>
          <a:p>
            <a:fld id="{9DDC937B-DE9B-4B3A-B78B-E99355C1C0AC}" type="slidenum">
              <a:rPr lang="en-GB" smtClean="0"/>
              <a:t>‹#›</a:t>
            </a:fld>
            <a:endParaRPr lang="en-GB"/>
          </a:p>
        </p:txBody>
      </p:sp>
    </p:spTree>
    <p:extLst>
      <p:ext uri="{BB962C8B-B14F-4D97-AF65-F5344CB8AC3E}">
        <p14:creationId xmlns:p14="http://schemas.microsoft.com/office/powerpoint/2010/main" val="28231504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BC4BC2-694D-9342-6978-E7230EE28C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4B9B04-FB24-0F15-15E7-1E82E5380C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727FAA-90FB-2235-9A74-E8995DCE5489}"/>
              </a:ext>
            </a:extLst>
          </p:cNvPr>
          <p:cNvSpPr>
            <a:spLocks noGrp="1"/>
          </p:cNvSpPr>
          <p:nvPr>
            <p:ph type="dt" sz="half" idx="10"/>
          </p:nvPr>
        </p:nvSpPr>
        <p:spPr/>
        <p:txBody>
          <a:bodyPr/>
          <a:lstStyle/>
          <a:p>
            <a:fld id="{97E03737-99BF-4762-A132-43D543C2FB7E}" type="datetimeFigureOut">
              <a:rPr lang="en-GB" smtClean="0"/>
              <a:t>27/06/2025</a:t>
            </a:fld>
            <a:endParaRPr lang="en-GB"/>
          </a:p>
        </p:txBody>
      </p:sp>
      <p:sp>
        <p:nvSpPr>
          <p:cNvPr id="5" name="Footer Placeholder 4">
            <a:extLst>
              <a:ext uri="{FF2B5EF4-FFF2-40B4-BE49-F238E27FC236}">
                <a16:creationId xmlns:a16="http://schemas.microsoft.com/office/drawing/2014/main" id="{23C2D3D1-5AB8-A85B-1AE0-CE166BCF80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DFD7FB-38BA-7CB2-E9BC-6C3E98ACBFC8}"/>
              </a:ext>
            </a:extLst>
          </p:cNvPr>
          <p:cNvSpPr>
            <a:spLocks noGrp="1"/>
          </p:cNvSpPr>
          <p:nvPr>
            <p:ph type="sldNum" sz="quarter" idx="12"/>
          </p:nvPr>
        </p:nvSpPr>
        <p:spPr/>
        <p:txBody>
          <a:bodyPr/>
          <a:lstStyle/>
          <a:p>
            <a:fld id="{9DDC937B-DE9B-4B3A-B78B-E99355C1C0AC}" type="slidenum">
              <a:rPr lang="en-GB" smtClean="0"/>
              <a:t>‹#›</a:t>
            </a:fld>
            <a:endParaRPr lang="en-GB"/>
          </a:p>
        </p:txBody>
      </p:sp>
    </p:spTree>
    <p:extLst>
      <p:ext uri="{BB962C8B-B14F-4D97-AF65-F5344CB8AC3E}">
        <p14:creationId xmlns:p14="http://schemas.microsoft.com/office/powerpoint/2010/main" val="2434447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1891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7" name="TextBox 6">
            <a:extLst>
              <a:ext uri="{FF2B5EF4-FFF2-40B4-BE49-F238E27FC236}">
                <a16:creationId xmlns:a16="http://schemas.microsoft.com/office/drawing/2014/main" id="{19E009D3-6AC2-A43C-54C7-5572F42CB24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343041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2935829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10" name="TextBox 9">
            <a:extLst>
              <a:ext uri="{FF2B5EF4-FFF2-40B4-BE49-F238E27FC236}">
                <a16:creationId xmlns:a16="http://schemas.microsoft.com/office/drawing/2014/main" id="{5C17D236-609B-B324-173A-EB4BE43035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940743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2.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3.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Arial" panose="020B0604020202020204" pitchFamily="34" charset="0"/>
                <a:cs typeface="Arial" panose="020B0604020202020204" pitchFamily="34" charset="0"/>
              </a:rPr>
              <a:t>‹#›</a:t>
            </a:fld>
            <a:endParaRPr lang="en-GB" sz="2000" b="0" i="0" noProof="0">
              <a:solidFill>
                <a:schemeClr val="tx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Public</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4" r:id="rId3"/>
    <p:sldLayoutId id="2147483676" r:id="rId4"/>
    <p:sldLayoutId id="2147483650" r:id="rId5"/>
    <p:sldLayoutId id="2147483651" r:id="rId6"/>
    <p:sldLayoutId id="2147483678" r:id="rId7"/>
    <p:sldLayoutId id="2147483679" r:id="rId8"/>
    <p:sldLayoutId id="2147483680" r:id="rId9"/>
    <p:sldLayoutId id="2147483652" r:id="rId10"/>
    <p:sldLayoutId id="2147483653" r:id="rId11"/>
    <p:sldLayoutId id="2147483654" r:id="rId12"/>
    <p:sldLayoutId id="2147483666" r:id="rId13"/>
    <p:sldLayoutId id="2147483673" r:id="rId14"/>
    <p:sldLayoutId id="2147483681" r:id="rId15"/>
    <p:sldLayoutId id="2147483655" r:id="rId16"/>
    <p:sldLayoutId id="2147483677" r:id="rId17"/>
    <p:sldLayoutId id="2147483656" r:id="rId18"/>
    <p:sldLayoutId id="2147483667" r:id="rId19"/>
    <p:sldLayoutId id="2147483672" r:id="rId20"/>
    <p:sldLayoutId id="2147483660" r:id="rId21"/>
    <p:sldLayoutId id="2147483663" r:id="rId22"/>
    <p:sldLayoutId id="2147483668" r:id="rId23"/>
    <p:sldLayoutId id="2147483671" r:id="rId24"/>
    <p:sldLayoutId id="2147483682" r:id="rId25"/>
    <p:sldLayoutId id="2147483661" r:id="rId26"/>
    <p:sldLayoutId id="2147483664" r:id="rId27"/>
    <p:sldLayoutId id="2147483669" r:id="rId28"/>
    <p:sldLayoutId id="2147483670" r:id="rId29"/>
    <p:sldLayoutId id="2147483683" r:id="rId30"/>
    <p:sldLayoutId id="2147483662" r:id="rId31"/>
    <p:sldLayoutId id="2147483665" r:id="rId32"/>
    <p:sldLayoutId id="2147483685" r:id="rId33"/>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861A98-729C-2DCC-535E-D23512C890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5286EAF-EA0E-63F4-2B09-81A77F9C96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514CB4F-2D18-11FC-42A2-F29D5191BA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8DE8BD-634D-4ADF-B0ED-3E1F368A14C6}" type="datetimeFigureOut">
              <a:rPr lang="en-GB" smtClean="0"/>
              <a:t>27/06/2025</a:t>
            </a:fld>
            <a:endParaRPr lang="en-GB"/>
          </a:p>
        </p:txBody>
      </p:sp>
      <p:sp>
        <p:nvSpPr>
          <p:cNvPr id="5" name="Footer Placeholder 4">
            <a:extLst>
              <a:ext uri="{FF2B5EF4-FFF2-40B4-BE49-F238E27FC236}">
                <a16:creationId xmlns:a16="http://schemas.microsoft.com/office/drawing/2014/main" id="{D1A2750F-78F9-7D8E-5941-BF54F390CE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A943305-428A-EF17-48EA-1C38A17757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A76372-25D6-4B6D-9B2B-96FF5D1E91F3}" type="slidenum">
              <a:rPr lang="en-GB" smtClean="0"/>
              <a:t>‹#›</a:t>
            </a:fld>
            <a:endParaRPr lang="en-GB"/>
          </a:p>
        </p:txBody>
      </p:sp>
    </p:spTree>
    <p:extLst>
      <p:ext uri="{BB962C8B-B14F-4D97-AF65-F5344CB8AC3E}">
        <p14:creationId xmlns:p14="http://schemas.microsoft.com/office/powerpoint/2010/main" val="1529126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A72C1B-6D2E-2CE3-D083-8FE63313E4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76250E-5238-B523-B119-34CA10FD03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C02A05-A466-9754-14E9-93C58D88D6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E03737-99BF-4762-A132-43D543C2FB7E}" type="datetimeFigureOut">
              <a:rPr lang="en-GB" smtClean="0"/>
              <a:t>27/06/2025</a:t>
            </a:fld>
            <a:endParaRPr lang="en-GB"/>
          </a:p>
        </p:txBody>
      </p:sp>
      <p:sp>
        <p:nvSpPr>
          <p:cNvPr id="5" name="Footer Placeholder 4">
            <a:extLst>
              <a:ext uri="{FF2B5EF4-FFF2-40B4-BE49-F238E27FC236}">
                <a16:creationId xmlns:a16="http://schemas.microsoft.com/office/drawing/2014/main" id="{CE8723EF-83E2-0DF0-8F25-F661F412A7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0E803C5-F3C0-7340-9173-4412E4305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DC937B-DE9B-4B3A-B78B-E99355C1C0AC}" type="slidenum">
              <a:rPr lang="en-GB" smtClean="0"/>
              <a:t>‹#›</a:t>
            </a:fld>
            <a:endParaRPr lang="en-GB"/>
          </a:p>
        </p:txBody>
      </p:sp>
    </p:spTree>
    <p:extLst>
      <p:ext uri="{BB962C8B-B14F-4D97-AF65-F5344CB8AC3E}">
        <p14:creationId xmlns:p14="http://schemas.microsoft.com/office/powerpoint/2010/main" val="295331089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4.jpeg"/><Relationship Id="rId1" Type="http://schemas.openxmlformats.org/officeDocument/2006/relationships/slideLayout" Target="../slideLayouts/slideLayout33.xml"/><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10.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650BC-F0A5-A481-1852-5EE168368D73}"/>
              </a:ext>
            </a:extLst>
          </p:cNvPr>
          <p:cNvSpPr>
            <a:spLocks noGrp="1"/>
          </p:cNvSpPr>
          <p:nvPr>
            <p:ph type="ctrTitle"/>
          </p:nvPr>
        </p:nvSpPr>
        <p:spPr>
          <a:xfrm>
            <a:off x="532942" y="1788983"/>
            <a:ext cx="5378759" cy="2387600"/>
          </a:xfrm>
        </p:spPr>
        <p:txBody>
          <a:bodyPr vert="horz" lIns="91440" tIns="45720" rIns="91440" bIns="45720" rtlCol="0" anchor="b">
            <a:noAutofit/>
          </a:bodyPr>
          <a:lstStyle/>
          <a:p>
            <a:r>
              <a:rPr lang="en-GB" dirty="0">
                <a:latin typeface="Poppins Black"/>
                <a:cs typeface="Poppins Black"/>
              </a:rPr>
              <a:t>CMP453:</a:t>
            </a:r>
            <a:br>
              <a:rPr lang="en-GB" dirty="0">
                <a:latin typeface="Poppins Black"/>
                <a:cs typeface="Poppins Black"/>
              </a:rPr>
            </a:br>
            <a:r>
              <a:rPr lang="en-GB" dirty="0">
                <a:latin typeface="Poppins Black"/>
                <a:cs typeface="Poppins Black"/>
              </a:rPr>
              <a:t>To Bill </a:t>
            </a:r>
            <a:r>
              <a:rPr lang="en-GB" err="1">
                <a:latin typeface="Poppins Black"/>
                <a:cs typeface="Poppins Black"/>
              </a:rPr>
              <a:t>BSUoS</a:t>
            </a:r>
            <a:r>
              <a:rPr lang="en-GB" dirty="0">
                <a:latin typeface="Poppins Black"/>
                <a:cs typeface="Poppins Black"/>
              </a:rPr>
              <a:t> on a net basis at BSC Trading Units</a:t>
            </a:r>
            <a:endParaRPr lang="en-US" dirty="0">
              <a:latin typeface="Poppins Black"/>
              <a:cs typeface="Poppins Black"/>
            </a:endParaRPr>
          </a:p>
        </p:txBody>
      </p:sp>
      <p:sp>
        <p:nvSpPr>
          <p:cNvPr id="5" name="Subtitle 4">
            <a:extLst>
              <a:ext uri="{FF2B5EF4-FFF2-40B4-BE49-F238E27FC236}">
                <a16:creationId xmlns:a16="http://schemas.microsoft.com/office/drawing/2014/main" id="{3B5167A3-4A0A-1FD4-0498-8A738F8345C3}"/>
              </a:ext>
            </a:extLst>
          </p:cNvPr>
          <p:cNvSpPr>
            <a:spLocks noGrp="1"/>
          </p:cNvSpPr>
          <p:nvPr>
            <p:ph type="subTitle" idx="1"/>
          </p:nvPr>
        </p:nvSpPr>
        <p:spPr>
          <a:xfrm>
            <a:off x="532943" y="4490101"/>
            <a:ext cx="4900447" cy="1044146"/>
          </a:xfrm>
        </p:spPr>
        <p:txBody>
          <a:bodyPr vert="horz" lIns="91440" tIns="45720" rIns="91440" bIns="45720" rtlCol="0" anchor="t">
            <a:normAutofit/>
          </a:bodyPr>
          <a:lstStyle/>
          <a:p>
            <a:r>
              <a:rPr lang="en-GB" dirty="0">
                <a:solidFill>
                  <a:schemeClr val="accent1"/>
                </a:solidFill>
                <a:latin typeface="Poppins Black"/>
                <a:cs typeface="Arial"/>
              </a:rPr>
              <a:t>Workgroup 1, 25 June 2025</a:t>
            </a:r>
          </a:p>
          <a:p>
            <a:r>
              <a:rPr lang="en-GB" dirty="0">
                <a:solidFill>
                  <a:schemeClr val="accent1"/>
                </a:solidFill>
                <a:latin typeface="Poppins Black"/>
                <a:cs typeface="Poppins Black"/>
              </a:rPr>
              <a:t>Online Meeting via Teams</a:t>
            </a:r>
          </a:p>
        </p:txBody>
      </p:sp>
    </p:spTree>
    <p:extLst>
      <p:ext uri="{BB962C8B-B14F-4D97-AF65-F5344CB8AC3E}">
        <p14:creationId xmlns:p14="http://schemas.microsoft.com/office/powerpoint/2010/main" val="409021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7908691" cy="2387600"/>
          </a:xfrm>
        </p:spPr>
        <p:txBody>
          <a:bodyPr/>
          <a:lstStyle/>
          <a:p>
            <a:r>
              <a:rPr lang="en-GB">
                <a:solidFill>
                  <a:srgbClr val="813366"/>
                </a:solidFill>
              </a:rPr>
              <a:t>Workgroup Responsibilities and Membership</a:t>
            </a:r>
          </a:p>
        </p:txBody>
      </p:sp>
      <p:sp>
        <p:nvSpPr>
          <p:cNvPr id="7" name="Subtitle 6">
            <a:extLst>
              <a:ext uri="{FF2B5EF4-FFF2-40B4-BE49-F238E27FC236}">
                <a16:creationId xmlns:a16="http://schemas.microsoft.com/office/drawing/2014/main" id="{757E0C57-941C-9C4D-8B8C-FACCECF1272D}"/>
              </a:ext>
            </a:extLst>
          </p:cNvPr>
          <p:cNvSpPr>
            <a:spLocks noGrp="1"/>
          </p:cNvSpPr>
          <p:nvPr>
            <p:ph type="subTitle" idx="1"/>
          </p:nvPr>
        </p:nvSpPr>
        <p:spPr>
          <a:xfrm>
            <a:off x="532944" y="3093066"/>
            <a:ext cx="6407882" cy="1196546"/>
          </a:xfrm>
        </p:spPr>
        <p:txBody>
          <a:bodyPr vert="horz" lIns="91440" tIns="45720" rIns="91440" bIns="45720" rtlCol="0" anchor="t">
            <a:normAutofit/>
          </a:bodyPr>
          <a:lstStyle/>
          <a:p>
            <a:r>
              <a:rPr lang="en-GB">
                <a:solidFill>
                  <a:srgbClr val="3F0730"/>
                </a:solidFill>
                <a:latin typeface="Arial"/>
                <a:cs typeface="Arial"/>
              </a:rPr>
              <a:t>Prisca Evans – NESO Code Administrator</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224821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162659" y="186306"/>
            <a:ext cx="9709361" cy="870551"/>
          </a:xfrm>
        </p:spPr>
        <p:txBody>
          <a:bodyPr>
            <a:normAutofit/>
          </a:bodyPr>
          <a:lstStyle/>
          <a:p>
            <a:r>
              <a:rPr lang="en-GB" sz="2400"/>
              <a:t>Expectations of a Workgroup Member</a:t>
            </a:r>
          </a:p>
        </p:txBody>
      </p:sp>
      <p:sp>
        <p:nvSpPr>
          <p:cNvPr id="4" name="Content Placeholder 3">
            <a:extLst>
              <a:ext uri="{FF2B5EF4-FFF2-40B4-BE49-F238E27FC236}">
                <a16:creationId xmlns:a16="http://schemas.microsoft.com/office/drawing/2014/main" id="{9A20436A-B784-DBDA-544F-0CDDC5D2F7B2}"/>
              </a:ext>
            </a:extLst>
          </p:cNvPr>
          <p:cNvSpPr>
            <a:spLocks noGrp="1"/>
          </p:cNvSpPr>
          <p:nvPr>
            <p:ph sz="quarter" idx="13"/>
          </p:nvPr>
        </p:nvSpPr>
        <p:spPr>
          <a:xfrm>
            <a:off x="226455" y="4136834"/>
            <a:ext cx="9709361" cy="462330"/>
          </a:xfrm>
        </p:spPr>
        <p:txBody>
          <a:bodyPr/>
          <a:lstStyle/>
          <a:p>
            <a:r>
              <a:rPr lang="en-GB" b="1">
                <a:solidFill>
                  <a:schemeClr val="accent1"/>
                </a:solidFill>
              </a:rPr>
              <a:t>Your Roles</a:t>
            </a:r>
          </a:p>
        </p:txBody>
      </p:sp>
      <p:sp>
        <p:nvSpPr>
          <p:cNvPr id="13" name="Rectangle: Rounded Corners 4">
            <a:extLst>
              <a:ext uri="{FF2B5EF4-FFF2-40B4-BE49-F238E27FC236}">
                <a16:creationId xmlns:a16="http://schemas.microsoft.com/office/drawing/2014/main" id="{002CA36E-E9C0-4E6F-88AD-9E90DCA7D22B}"/>
              </a:ext>
            </a:extLst>
          </p:cNvPr>
          <p:cNvSpPr txBox="1"/>
          <p:nvPr/>
        </p:nvSpPr>
        <p:spPr>
          <a:xfrm>
            <a:off x="226455" y="827693"/>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Contribute to the discussion</a:t>
            </a:r>
          </a:p>
        </p:txBody>
      </p:sp>
      <p:sp>
        <p:nvSpPr>
          <p:cNvPr id="14" name="Rectangle: Rounded Corners 4">
            <a:extLst>
              <a:ext uri="{FF2B5EF4-FFF2-40B4-BE49-F238E27FC236}">
                <a16:creationId xmlns:a16="http://schemas.microsoft.com/office/drawing/2014/main" id="{A7FDD403-51CC-4729-880C-5AB9B7459428}"/>
              </a:ext>
            </a:extLst>
          </p:cNvPr>
          <p:cNvSpPr txBox="1"/>
          <p:nvPr/>
        </p:nvSpPr>
        <p:spPr>
          <a:xfrm>
            <a:off x="260269" y="2542920"/>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Be prepared - Review Papers and Reports ahead of meetings</a:t>
            </a:r>
          </a:p>
        </p:txBody>
      </p:sp>
      <p:sp>
        <p:nvSpPr>
          <p:cNvPr id="15" name="Rectangle: Rounded Corners 4">
            <a:extLst>
              <a:ext uri="{FF2B5EF4-FFF2-40B4-BE49-F238E27FC236}">
                <a16:creationId xmlns:a16="http://schemas.microsoft.com/office/drawing/2014/main" id="{4A5E2C88-EC34-4815-A6D9-32DBDE091DAE}"/>
              </a:ext>
            </a:extLst>
          </p:cNvPr>
          <p:cNvSpPr txBox="1"/>
          <p:nvPr/>
        </p:nvSpPr>
        <p:spPr>
          <a:xfrm>
            <a:off x="3238296" y="833172"/>
            <a:ext cx="2565674" cy="1503637"/>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a:latin typeface="Arial" panose="020B0604020202020204" pitchFamily="34" charset="0"/>
                <a:cs typeface="Arial" panose="020B0604020202020204" pitchFamily="34" charset="0"/>
              </a:rPr>
              <a:t>Be respectful of each other’s opinions</a:t>
            </a:r>
            <a:endParaRPr lang="en-GB" sz="2000" kern="1200">
              <a:latin typeface="Arial" panose="020B0604020202020204" pitchFamily="34" charset="0"/>
              <a:cs typeface="Arial" panose="020B0604020202020204" pitchFamily="34" charset="0"/>
            </a:endParaRPr>
          </a:p>
        </p:txBody>
      </p:sp>
      <p:sp>
        <p:nvSpPr>
          <p:cNvPr id="16" name="Rectangle: Rounded Corners 4">
            <a:extLst>
              <a:ext uri="{FF2B5EF4-FFF2-40B4-BE49-F238E27FC236}">
                <a16:creationId xmlns:a16="http://schemas.microsoft.com/office/drawing/2014/main" id="{84256EA4-EC27-4C3F-A491-71B0BBDE9AD3}"/>
              </a:ext>
            </a:extLst>
          </p:cNvPr>
          <p:cNvSpPr txBox="1"/>
          <p:nvPr/>
        </p:nvSpPr>
        <p:spPr>
          <a:xfrm>
            <a:off x="3228022" y="2542920"/>
            <a:ext cx="2575981"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Complete actions in a timely manner</a:t>
            </a:r>
          </a:p>
        </p:txBody>
      </p:sp>
      <p:sp>
        <p:nvSpPr>
          <p:cNvPr id="17" name="Rectangle: Rounded Corners 4">
            <a:extLst>
              <a:ext uri="{FF2B5EF4-FFF2-40B4-BE49-F238E27FC236}">
                <a16:creationId xmlns:a16="http://schemas.microsoft.com/office/drawing/2014/main" id="{6E76454A-0AB2-4E84-A9CE-761D8AD7326E}"/>
              </a:ext>
            </a:extLst>
          </p:cNvPr>
          <p:cNvSpPr txBox="1"/>
          <p:nvPr/>
        </p:nvSpPr>
        <p:spPr>
          <a:xfrm>
            <a:off x="6156156" y="2542920"/>
            <a:ext cx="2565674"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Keep to agreed scope</a:t>
            </a:r>
          </a:p>
        </p:txBody>
      </p:sp>
      <p:sp>
        <p:nvSpPr>
          <p:cNvPr id="18" name="Rectangle: Rounded Corners 4">
            <a:extLst>
              <a:ext uri="{FF2B5EF4-FFF2-40B4-BE49-F238E27FC236}">
                <a16:creationId xmlns:a16="http://schemas.microsoft.com/office/drawing/2014/main" id="{3655A8C2-7E50-4FC9-BEC4-69317240FE22}"/>
              </a:ext>
            </a:extLst>
          </p:cNvPr>
          <p:cNvSpPr txBox="1"/>
          <p:nvPr/>
        </p:nvSpPr>
        <p:spPr>
          <a:xfrm>
            <a:off x="8930146" y="827693"/>
            <a:ext cx="2627320" cy="1541178"/>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a:latin typeface="Arial" panose="020B0604020202020204" pitchFamily="34" charset="0"/>
                <a:cs typeface="Arial" panose="020B0604020202020204" pitchFamily="34" charset="0"/>
              </a:rPr>
              <a:t>Do not share commercially sensitive information</a:t>
            </a:r>
            <a:endParaRPr lang="en-GB" sz="2000" kern="1200">
              <a:latin typeface="Arial" panose="020B0604020202020204" pitchFamily="34" charset="0"/>
              <a:cs typeface="Arial" panose="020B0604020202020204" pitchFamily="34" charset="0"/>
            </a:endParaRPr>
          </a:p>
        </p:txBody>
      </p:sp>
      <p:sp>
        <p:nvSpPr>
          <p:cNvPr id="19" name="Rectangle: Rounded Corners 4">
            <a:extLst>
              <a:ext uri="{FF2B5EF4-FFF2-40B4-BE49-F238E27FC236}">
                <a16:creationId xmlns:a16="http://schemas.microsoft.com/office/drawing/2014/main" id="{B21794A8-2B2E-49D5-AB9A-16637E219B73}"/>
              </a:ext>
            </a:extLst>
          </p:cNvPr>
          <p:cNvSpPr txBox="1"/>
          <p:nvPr/>
        </p:nvSpPr>
        <p:spPr>
          <a:xfrm>
            <a:off x="6094510" y="827693"/>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a:latin typeface="Arial" panose="020B0604020202020204" pitchFamily="34" charset="0"/>
                <a:cs typeface="Arial" panose="020B0604020202020204" pitchFamily="34" charset="0"/>
              </a:rPr>
              <a:t>Language and Conduct to be consistent with the values of equality and diversity</a:t>
            </a:r>
            <a:endParaRPr lang="en-GB" sz="2000" kern="1200">
              <a:latin typeface="Arial" panose="020B0604020202020204" pitchFamily="34" charset="0"/>
              <a:cs typeface="Arial" panose="020B0604020202020204" pitchFamily="34" charset="0"/>
            </a:endParaRPr>
          </a:p>
        </p:txBody>
      </p:sp>
      <p:sp>
        <p:nvSpPr>
          <p:cNvPr id="20" name="Rectangle: Rounded Corners 4">
            <a:extLst>
              <a:ext uri="{FF2B5EF4-FFF2-40B4-BE49-F238E27FC236}">
                <a16:creationId xmlns:a16="http://schemas.microsoft.com/office/drawing/2014/main" id="{2E50EA18-ABE4-A5C8-1F49-02F6023B67C9}"/>
              </a:ext>
            </a:extLst>
          </p:cNvPr>
          <p:cNvSpPr txBox="1"/>
          <p:nvPr/>
        </p:nvSpPr>
        <p:spPr>
          <a:xfrm>
            <a:off x="8930146" y="2542920"/>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a:latin typeface="Arial" panose="020B0604020202020204" pitchFamily="34" charset="0"/>
                <a:cs typeface="Arial" panose="020B0604020202020204" pitchFamily="34" charset="0"/>
              </a:rPr>
              <a:t>Email communications to/cc’ing the .box email</a:t>
            </a:r>
            <a:endParaRPr lang="en-GB" kern="1200">
              <a:latin typeface="Arial" panose="020B0604020202020204" pitchFamily="34" charset="0"/>
              <a:cs typeface="Arial" panose="020B0604020202020204" pitchFamily="34" charset="0"/>
            </a:endParaRPr>
          </a:p>
        </p:txBody>
      </p:sp>
      <p:sp>
        <p:nvSpPr>
          <p:cNvPr id="25" name="Rectangle: Rounded Corners 4">
            <a:extLst>
              <a:ext uri="{FF2B5EF4-FFF2-40B4-BE49-F238E27FC236}">
                <a16:creationId xmlns:a16="http://schemas.microsoft.com/office/drawing/2014/main" id="{3C4E7432-2F14-4742-BB97-A6161F0BFD22}"/>
              </a:ext>
            </a:extLst>
          </p:cNvPr>
          <p:cNvSpPr txBox="1"/>
          <p:nvPr/>
        </p:nvSpPr>
        <p:spPr>
          <a:xfrm>
            <a:off x="3228022" y="4489130"/>
            <a:ext cx="2618558" cy="153993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Bring forward alternatives as early as possible</a:t>
            </a:r>
          </a:p>
        </p:txBody>
      </p:sp>
      <p:sp>
        <p:nvSpPr>
          <p:cNvPr id="26" name="Rectangle: Rounded Corners 4">
            <a:extLst>
              <a:ext uri="{FF2B5EF4-FFF2-40B4-BE49-F238E27FC236}">
                <a16:creationId xmlns:a16="http://schemas.microsoft.com/office/drawing/2014/main" id="{794C2450-0C35-4775-920A-EFA34A2758C7}"/>
              </a:ext>
            </a:extLst>
          </p:cNvPr>
          <p:cNvSpPr txBox="1"/>
          <p:nvPr/>
        </p:nvSpPr>
        <p:spPr>
          <a:xfrm>
            <a:off x="6103272" y="4489130"/>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Vote on whether or not to proceed with requests for Alternatives</a:t>
            </a:r>
          </a:p>
        </p:txBody>
      </p:sp>
      <p:sp>
        <p:nvSpPr>
          <p:cNvPr id="27" name="Rectangle: Rounded Corners 4">
            <a:extLst>
              <a:ext uri="{FF2B5EF4-FFF2-40B4-BE49-F238E27FC236}">
                <a16:creationId xmlns:a16="http://schemas.microsoft.com/office/drawing/2014/main" id="{8E471280-6A26-4F71-82A4-ABDBB200C446}"/>
              </a:ext>
            </a:extLst>
          </p:cNvPr>
          <p:cNvSpPr txBox="1"/>
          <p:nvPr/>
        </p:nvSpPr>
        <p:spPr>
          <a:xfrm>
            <a:off x="269031" y="4497694"/>
            <a:ext cx="2618558" cy="151829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Help refine/develop the solution(s)</a:t>
            </a:r>
          </a:p>
        </p:txBody>
      </p:sp>
      <p:sp>
        <p:nvSpPr>
          <p:cNvPr id="28" name="Rectangle: Rounded Corners 4">
            <a:extLst>
              <a:ext uri="{FF2B5EF4-FFF2-40B4-BE49-F238E27FC236}">
                <a16:creationId xmlns:a16="http://schemas.microsoft.com/office/drawing/2014/main" id="{4D825453-0060-4C76-992D-977A38861129}"/>
              </a:ext>
            </a:extLst>
          </p:cNvPr>
          <p:cNvSpPr txBox="1"/>
          <p:nvPr/>
        </p:nvSpPr>
        <p:spPr>
          <a:xfrm>
            <a:off x="8998881" y="4497694"/>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Vote on whether the solution(s) better facilitate the Code Objectives</a:t>
            </a:r>
          </a:p>
        </p:txBody>
      </p:sp>
    </p:spTree>
    <p:extLst>
      <p:ext uri="{BB962C8B-B14F-4D97-AF65-F5344CB8AC3E}">
        <p14:creationId xmlns:p14="http://schemas.microsoft.com/office/powerpoint/2010/main" val="3154079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lstStyle/>
          <a:p>
            <a:r>
              <a:rPr lang="en-GB">
                <a:solidFill>
                  <a:srgbClr val="813366"/>
                </a:solidFill>
              </a:rPr>
              <a:t>Workgroup Membership</a:t>
            </a:r>
          </a:p>
        </p:txBody>
      </p:sp>
      <p:graphicFrame>
        <p:nvGraphicFramePr>
          <p:cNvPr id="5" name="Content Placeholder 4">
            <a:extLst>
              <a:ext uri="{FF2B5EF4-FFF2-40B4-BE49-F238E27FC236}">
                <a16:creationId xmlns:a16="http://schemas.microsoft.com/office/drawing/2014/main" id="{1E3AF3DF-9542-4789-3976-6C223B3A97D4}"/>
              </a:ext>
            </a:extLst>
          </p:cNvPr>
          <p:cNvGraphicFramePr>
            <a:graphicFrameLocks noGrp="1"/>
          </p:cNvGraphicFramePr>
          <p:nvPr>
            <p:ph sz="half" idx="1"/>
            <p:extLst>
              <p:ext uri="{D42A27DB-BD31-4B8C-83A1-F6EECF244321}">
                <p14:modId xmlns:p14="http://schemas.microsoft.com/office/powerpoint/2010/main" val="1953486706"/>
              </p:ext>
            </p:extLst>
          </p:nvPr>
        </p:nvGraphicFramePr>
        <p:xfrm>
          <a:off x="542260" y="1296783"/>
          <a:ext cx="10870117" cy="5027730"/>
        </p:xfrm>
        <a:graphic>
          <a:graphicData uri="http://schemas.openxmlformats.org/drawingml/2006/table">
            <a:tbl>
              <a:tblPr/>
              <a:tblGrid>
                <a:gridCol w="2252591">
                  <a:extLst>
                    <a:ext uri="{9D8B030D-6E8A-4147-A177-3AD203B41FA5}">
                      <a16:colId xmlns:a16="http://schemas.microsoft.com/office/drawing/2014/main" val="3659504233"/>
                    </a:ext>
                  </a:extLst>
                </a:gridCol>
                <a:gridCol w="1931145">
                  <a:extLst>
                    <a:ext uri="{9D8B030D-6E8A-4147-A177-3AD203B41FA5}">
                      <a16:colId xmlns:a16="http://schemas.microsoft.com/office/drawing/2014/main" val="3500900062"/>
                    </a:ext>
                  </a:extLst>
                </a:gridCol>
                <a:gridCol w="6686381">
                  <a:extLst>
                    <a:ext uri="{9D8B030D-6E8A-4147-A177-3AD203B41FA5}">
                      <a16:colId xmlns:a16="http://schemas.microsoft.com/office/drawing/2014/main" val="2056789389"/>
                    </a:ext>
                  </a:extLst>
                </a:gridCol>
              </a:tblGrid>
              <a:tr h="355332">
                <a:tc>
                  <a:txBody>
                    <a:bodyPr/>
                    <a:lstStyle/>
                    <a:p>
                      <a:pPr algn="l" fontAlgn="base"/>
                      <a:r>
                        <a:rPr lang="en-GB" sz="1300" b="0" i="0" u="none" strike="noStrike" dirty="0">
                          <a:solidFill>
                            <a:schemeClr val="bg1"/>
                          </a:solidFill>
                          <a:effectLst/>
                          <a:latin typeface="Arial"/>
                        </a:rPr>
                        <a:t>Role</a:t>
                      </a:r>
                      <a:r>
                        <a:rPr lang="en-GB" sz="1300" b="0" i="0" dirty="0">
                          <a:solidFill>
                            <a:schemeClr val="bg1"/>
                          </a:solidFill>
                          <a:effectLst/>
                          <a:latin typeface="Arial"/>
                        </a:rPr>
                        <a:t>​</a:t>
                      </a:r>
                      <a:endParaRPr lang="en-GB" sz="1700" b="0" i="0" dirty="0">
                        <a:solidFill>
                          <a:schemeClr val="bg1"/>
                        </a:solidFill>
                        <a:effectLst/>
                        <a:latin typeface="Arial"/>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tc>
                  <a:txBody>
                    <a:bodyPr/>
                    <a:lstStyle/>
                    <a:p>
                      <a:pPr algn="l" fontAlgn="base"/>
                      <a:r>
                        <a:rPr lang="en-GB" sz="1300" b="0" i="0" u="none" strike="noStrike" dirty="0">
                          <a:solidFill>
                            <a:schemeClr val="bg1"/>
                          </a:solidFill>
                          <a:effectLst/>
                          <a:latin typeface="Arial"/>
                        </a:rPr>
                        <a:t>Name</a:t>
                      </a:r>
                      <a:r>
                        <a:rPr lang="en-GB" sz="1300" b="0" i="0" dirty="0">
                          <a:solidFill>
                            <a:schemeClr val="bg1"/>
                          </a:solidFill>
                          <a:effectLst/>
                          <a:latin typeface="Arial"/>
                        </a:rPr>
                        <a:t>​</a:t>
                      </a:r>
                      <a:endParaRPr lang="en-GB" sz="1700" b="0" i="0" dirty="0">
                        <a:solidFill>
                          <a:schemeClr val="bg1"/>
                        </a:solidFill>
                        <a:effectLst/>
                        <a:latin typeface="Arial"/>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tc>
                  <a:txBody>
                    <a:bodyPr/>
                    <a:lstStyle/>
                    <a:p>
                      <a:pPr algn="l" fontAlgn="base"/>
                      <a:r>
                        <a:rPr lang="en-GB" sz="1300" b="0" i="0" u="none" strike="noStrike" dirty="0">
                          <a:solidFill>
                            <a:schemeClr val="bg1"/>
                          </a:solidFill>
                          <a:effectLst/>
                          <a:latin typeface="Arial"/>
                        </a:rPr>
                        <a:t>Company</a:t>
                      </a:r>
                      <a:r>
                        <a:rPr lang="en-GB" sz="1300" b="0" i="0" dirty="0">
                          <a:solidFill>
                            <a:schemeClr val="bg1"/>
                          </a:solidFill>
                          <a:effectLst/>
                          <a:latin typeface="Arial"/>
                        </a:rPr>
                        <a:t>​</a:t>
                      </a:r>
                      <a:endParaRPr lang="en-GB" sz="1700" b="0" i="0" dirty="0">
                        <a:solidFill>
                          <a:schemeClr val="bg1"/>
                        </a:solidFill>
                        <a:effectLst/>
                        <a:latin typeface="Arial"/>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extLst>
                  <a:ext uri="{0D108BD9-81ED-4DB2-BD59-A6C34878D82A}">
                    <a16:rowId xmlns:a16="http://schemas.microsoft.com/office/drawing/2014/main" val="2796299866"/>
                  </a:ext>
                </a:extLst>
              </a:tr>
              <a:tr h="355332">
                <a:tc>
                  <a:txBody>
                    <a:bodyPr/>
                    <a:lstStyle/>
                    <a:p>
                      <a:pPr algn="l" fontAlgn="base"/>
                      <a:r>
                        <a:rPr lang="en-GB" sz="1600" b="0" i="0" dirty="0">
                          <a:solidFill>
                            <a:srgbClr val="000000"/>
                          </a:solidFill>
                          <a:effectLst/>
                          <a:latin typeface="Poppins"/>
                          <a:cs typeface="Poppins"/>
                        </a:rPr>
                        <a:t>Proposer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Matthew Foster</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Triton Power</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746832"/>
                  </a:ext>
                </a:extLst>
              </a:tr>
              <a:tr h="683189">
                <a:tc>
                  <a:txBody>
                    <a:bodyPr/>
                    <a:lstStyle/>
                    <a:p>
                      <a:pPr algn="l" fontAlgn="base"/>
                      <a:r>
                        <a:rPr lang="en-GB" sz="1600" b="0" i="0" dirty="0">
                          <a:solidFill>
                            <a:srgbClr val="000000"/>
                          </a:solidFill>
                          <a:effectLst/>
                          <a:latin typeface="Poppins"/>
                          <a:cs typeface="Poppins"/>
                        </a:rPr>
                        <a:t>Workgroup Member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Andrew </a:t>
                      </a:r>
                      <a:r>
                        <a:rPr lang="en-GB" sz="1600" b="0" i="0" u="none" strike="noStrike" dirty="0" err="1">
                          <a:solidFill>
                            <a:srgbClr val="000000"/>
                          </a:solidFill>
                          <a:effectLst/>
                          <a:latin typeface="Poppins"/>
                          <a:cs typeface="Poppins"/>
                        </a:rPr>
                        <a:t>Dudkowsky</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NESO</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7726440"/>
                  </a:ext>
                </a:extLst>
              </a:tr>
              <a:tr h="445969">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600" b="0" i="0" dirty="0">
                          <a:solidFill>
                            <a:srgbClr val="000000"/>
                          </a:solidFill>
                          <a:effectLst/>
                          <a:latin typeface="Poppins"/>
                          <a:cs typeface="Poppins"/>
                        </a:rPr>
                        <a:t>Observer</a:t>
                      </a:r>
                    </a:p>
                    <a:p>
                      <a:pPr algn="l" fontAlgn="base"/>
                      <a:endParaRPr lang="en-GB" sz="1600" b="0" i="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Lisa Waters</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Waters Wye</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7696752"/>
                  </a:ext>
                </a:extLst>
              </a:tr>
              <a:tr h="378928">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600" b="0" i="0" dirty="0">
                          <a:solidFill>
                            <a:srgbClr val="000000"/>
                          </a:solidFill>
                          <a:effectLst/>
                          <a:latin typeface="Poppins"/>
                          <a:cs typeface="Poppins"/>
                        </a:rPr>
                        <a:t>Workgroup Member</a:t>
                      </a:r>
                    </a:p>
                    <a:p>
                      <a:pPr algn="l" fontAlgn="base"/>
                      <a:endParaRPr lang="en-GB" sz="1600" b="0" i="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Damian Clough</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SSE</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873752"/>
                  </a:ext>
                </a:extLst>
              </a:tr>
              <a:tr h="245958">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600" b="0" i="0" dirty="0">
                          <a:solidFill>
                            <a:srgbClr val="000000"/>
                          </a:solidFill>
                          <a:effectLst/>
                          <a:latin typeface="Poppins"/>
                          <a:cs typeface="Poppins"/>
                        </a:rPr>
                        <a:t>Workgroup Member</a:t>
                      </a:r>
                    </a:p>
                    <a:p>
                      <a:pPr algn="l" fontAlgn="base"/>
                      <a:endParaRPr lang="en-GB" sz="1600" b="0" i="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Karl Mayron</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Drax Energy Solutions Limited</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0524271"/>
                  </a:ext>
                </a:extLst>
              </a:tr>
              <a:tr h="445743">
                <a:tc>
                  <a:txBody>
                    <a:bodyPr/>
                    <a:lstStyle/>
                    <a:p>
                      <a:pPr algn="l" fontAlgn="base"/>
                      <a:r>
                        <a:rPr lang="en-GB" sz="1600" b="0" i="0" dirty="0">
                          <a:solidFill>
                            <a:srgbClr val="000000"/>
                          </a:solidFill>
                          <a:effectLst/>
                          <a:latin typeface="Poppins"/>
                          <a:cs typeface="Poppins"/>
                        </a:rPr>
                        <a:t>Workgroup Member</a:t>
                      </a:r>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George Major</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Smart Grid Consultancy (SGC)</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0055216"/>
                  </a:ext>
                </a:extLst>
              </a:tr>
              <a:tr h="445743">
                <a:tc>
                  <a:txBody>
                    <a:bodyPr/>
                    <a:lstStyle/>
                    <a:p>
                      <a:pPr algn="l" fontAlgn="base"/>
                      <a:r>
                        <a:rPr lang="en-GB" sz="1600" b="0" i="0" dirty="0">
                          <a:solidFill>
                            <a:srgbClr val="000000"/>
                          </a:solidFill>
                          <a:effectLst/>
                          <a:latin typeface="Poppins"/>
                          <a:cs typeface="Poppins"/>
                        </a:rPr>
                        <a:t>Observer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Robert Malone</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Phillips 66 Ltd</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5281443"/>
                  </a:ext>
                </a:extLst>
              </a:tr>
              <a:tr h="445743">
                <a:tc>
                  <a:txBody>
                    <a:bodyPr/>
                    <a:lstStyle/>
                    <a:p>
                      <a:pPr algn="l" fontAlgn="base"/>
                      <a:r>
                        <a:rPr lang="en-GB" sz="1600" b="0" i="0" dirty="0">
                          <a:solidFill>
                            <a:srgbClr val="000000"/>
                          </a:solidFill>
                          <a:effectLst/>
                          <a:latin typeface="Poppins"/>
                          <a:cs typeface="Poppins"/>
                        </a:rPr>
                        <a:t>Observer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Iain Ewing</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SEE Transmission</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6374733"/>
                  </a:ext>
                </a:extLst>
              </a:tr>
              <a:tr h="445743">
                <a:tc>
                  <a:txBody>
                    <a:bodyPr/>
                    <a:lstStyle/>
                    <a:p>
                      <a:pPr algn="l" fontAlgn="base"/>
                      <a:r>
                        <a:rPr lang="en-GB" sz="1600" b="0" i="0" dirty="0">
                          <a:solidFill>
                            <a:srgbClr val="000000"/>
                          </a:solidFill>
                          <a:effectLst/>
                          <a:latin typeface="Poppins"/>
                          <a:cs typeface="Poppins"/>
                        </a:rPr>
                        <a:t>Authority Representative</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Ellie Brundrett</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OFGEM</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4802229"/>
                  </a:ext>
                </a:extLst>
              </a:tr>
            </a:tbl>
          </a:graphicData>
        </a:graphic>
      </p:graphicFrame>
      <p:sp>
        <p:nvSpPr>
          <p:cNvPr id="6" name="Rectangle 1">
            <a:extLst>
              <a:ext uri="{FF2B5EF4-FFF2-40B4-BE49-F238E27FC236}">
                <a16:creationId xmlns:a16="http://schemas.microsoft.com/office/drawing/2014/main" id="{3F628522-0338-C2EB-4D2B-21A0AC6FBBFF}"/>
              </a:ext>
            </a:extLst>
          </p:cNvPr>
          <p:cNvSpPr>
            <a:spLocks noChangeArrowheads="1"/>
          </p:cNvSpPr>
          <p:nvPr/>
        </p:nvSpPr>
        <p:spPr bwMode="auto">
          <a:xfrm flipV="1">
            <a:off x="-2305779" y="-322916"/>
            <a:ext cx="189230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9020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8093605" cy="2387600"/>
          </a:xfrm>
        </p:spPr>
        <p:txBody>
          <a:bodyPr/>
          <a:lstStyle/>
          <a:p>
            <a:r>
              <a:rPr lang="en-GB">
                <a:solidFill>
                  <a:srgbClr val="813366"/>
                </a:solidFill>
              </a:rPr>
              <a:t>Workgroup Alternatives and Workgroup Vote</a:t>
            </a:r>
          </a:p>
        </p:txBody>
      </p:sp>
      <p:sp>
        <p:nvSpPr>
          <p:cNvPr id="7" name="Subtitle 6">
            <a:extLst>
              <a:ext uri="{FF2B5EF4-FFF2-40B4-BE49-F238E27FC236}">
                <a16:creationId xmlns:a16="http://schemas.microsoft.com/office/drawing/2014/main" id="{757E0C57-941C-9C4D-8B8C-FACCECF1272D}"/>
              </a:ext>
            </a:extLst>
          </p:cNvPr>
          <p:cNvSpPr>
            <a:spLocks noGrp="1"/>
          </p:cNvSpPr>
          <p:nvPr>
            <p:ph type="subTitle" idx="1"/>
          </p:nvPr>
        </p:nvSpPr>
        <p:spPr>
          <a:xfrm>
            <a:off x="532944" y="3216891"/>
            <a:ext cx="6364264" cy="1072721"/>
          </a:xfrm>
        </p:spPr>
        <p:txBody>
          <a:bodyPr vert="horz" lIns="91440" tIns="45720" rIns="91440" bIns="45720" rtlCol="0" anchor="t">
            <a:normAutofit/>
          </a:bodyPr>
          <a:lstStyle/>
          <a:p>
            <a:r>
              <a:rPr lang="en-GB">
                <a:solidFill>
                  <a:schemeClr val="tx2"/>
                </a:solidFill>
                <a:latin typeface="Arial"/>
                <a:cs typeface="Arial"/>
              </a:rPr>
              <a:t>Prisca Evans – NESO Code Administrator</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336743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396950" y="365125"/>
            <a:ext cx="9709361" cy="870551"/>
          </a:xfrm>
        </p:spPr>
        <p:txBody>
          <a:bodyPr/>
          <a:lstStyle/>
          <a:p>
            <a:r>
              <a:rPr lang="en-GB">
                <a:solidFill>
                  <a:srgbClr val="813366"/>
                </a:solidFill>
              </a:rPr>
              <a:t>What is the Alternative Request?</a:t>
            </a:r>
          </a:p>
        </p:txBody>
      </p:sp>
      <p:sp>
        <p:nvSpPr>
          <p:cNvPr id="3" name="Content Placeholder 2">
            <a:extLst>
              <a:ext uri="{FF2B5EF4-FFF2-40B4-BE49-F238E27FC236}">
                <a16:creationId xmlns:a16="http://schemas.microsoft.com/office/drawing/2014/main" id="{B02BCE70-488F-7049-D20C-5CDB35F0633E}"/>
              </a:ext>
            </a:extLst>
          </p:cNvPr>
          <p:cNvSpPr>
            <a:spLocks noGrp="1"/>
          </p:cNvSpPr>
          <p:nvPr>
            <p:ph sz="half" idx="1"/>
          </p:nvPr>
        </p:nvSpPr>
        <p:spPr>
          <a:xfrm>
            <a:off x="396950" y="1235676"/>
            <a:ext cx="11412278" cy="4725645"/>
          </a:xfrm>
        </p:spPr>
        <p:txBody>
          <a:bodyPr>
            <a:normAutofit fontScale="85000" lnSpcReduction="10000"/>
          </a:bodyPr>
          <a:lstStyle/>
          <a:p>
            <a:pPr algn="l" rtl="0" fontAlgn="base"/>
            <a:r>
              <a:rPr lang="en-GB" sz="1800" b="1" i="0">
                <a:solidFill>
                  <a:schemeClr val="accent1"/>
                </a:solidFill>
                <a:effectLst/>
                <a:latin typeface="Arial" panose="020B0604020202020204" pitchFamily="34" charset="0"/>
              </a:rPr>
              <a:t>What is an Alternative Request? </a:t>
            </a:r>
            <a:r>
              <a:rPr lang="en-GB" sz="1800" b="0" i="0">
                <a:solidFill>
                  <a:srgbClr val="000000"/>
                </a:solidFill>
                <a:effectLst/>
                <a:latin typeface="Arial" panose="020B0604020202020204" pitchFamily="34" charset="0"/>
              </a:rPr>
              <a:t>The formal starting point for a Workgroup Alternative Modification to be developed which can be raised up until the Workgroup Vote. ​</a:t>
            </a:r>
            <a:br>
              <a:rPr lang="en-GB" sz="1800" b="0" i="0">
                <a:solidFill>
                  <a:srgbClr val="000000"/>
                </a:solidFill>
                <a:effectLst/>
                <a:latin typeface="Arial" panose="020B0604020202020204" pitchFamily="34" charset="0"/>
              </a:rPr>
            </a:br>
            <a:r>
              <a:rPr lang="en-GB" sz="1800" b="0" i="0">
                <a:solidFill>
                  <a:schemeClr val="accent1"/>
                </a:solidFill>
                <a:effectLst/>
                <a:latin typeface="Arial" panose="020B0604020202020204" pitchFamily="34" charset="0"/>
              </a:rPr>
              <a:t>​</a:t>
            </a:r>
            <a:endParaRPr lang="en-GB" b="0" i="0">
              <a:solidFill>
                <a:schemeClr val="accent1"/>
              </a:solidFill>
              <a:effectLst/>
              <a:latin typeface="Segoe UI" panose="020B0502040204020203" pitchFamily="34" charset="0"/>
            </a:endParaRPr>
          </a:p>
          <a:p>
            <a:pPr algn="l" rtl="0" fontAlgn="base"/>
            <a:r>
              <a:rPr lang="en-GB" sz="1800" b="1" i="0">
                <a:solidFill>
                  <a:schemeClr val="accent1"/>
                </a:solidFill>
                <a:effectLst/>
                <a:latin typeface="Arial" panose="020B0604020202020204" pitchFamily="34" charset="0"/>
              </a:rPr>
              <a:t>What do I need to include in my Alternative Request form? </a:t>
            </a:r>
            <a:r>
              <a:rPr lang="en-GB" sz="1800" b="0" i="0">
                <a:solidFill>
                  <a:srgbClr val="000000"/>
                </a:solidFill>
                <a:effectLst/>
                <a:latin typeface="Arial" panose="020B0604020202020204" pitchFamily="34" charset="0"/>
              </a:rPr>
              <a:t>The requirements are the same for a Modification Proposal you need to articulate in writing:</a:t>
            </a:r>
            <a:r>
              <a:rPr lang="en-US" sz="1800" b="0" i="0">
                <a:solidFill>
                  <a:srgbClr val="000000"/>
                </a:solidFill>
                <a:effectLst/>
                <a:latin typeface="Arial" panose="020B0604020202020204" pitchFamily="34" charset="0"/>
              </a:rPr>
              <a:t>​</a:t>
            </a:r>
            <a:br>
              <a:rPr lang="en-US" sz="1800" b="0" i="0">
                <a:solidFill>
                  <a:srgbClr val="000000"/>
                </a:solidFill>
                <a:effectLst/>
                <a:latin typeface="Arial" panose="020B0604020202020204" pitchFamily="34" charset="0"/>
              </a:rPr>
            </a:br>
            <a:r>
              <a:rPr lang="en-GB" sz="1800" b="0" i="0">
                <a:solidFill>
                  <a:srgbClr val="000000"/>
                </a:solidFill>
                <a:effectLst/>
                <a:latin typeface="Arial" panose="020B0604020202020204" pitchFamily="34" charset="0"/>
              </a:rPr>
              <a:t>- a description (in reasonable but not excessive detail) of the issue or defect which the proposal seeks to address compared to the current proposed solution(s);</a:t>
            </a:r>
            <a:r>
              <a:rPr lang="en-US" sz="1800" b="0" i="0">
                <a:solidFill>
                  <a:srgbClr val="000000"/>
                </a:solidFill>
                <a:effectLst/>
                <a:latin typeface="Arial" panose="020B0604020202020204" pitchFamily="34" charset="0"/>
              </a:rPr>
              <a:t>​</a:t>
            </a:r>
            <a:br>
              <a:rPr lang="en-US" sz="1800" b="0" i="0">
                <a:solidFill>
                  <a:srgbClr val="000000"/>
                </a:solidFill>
                <a:effectLst/>
                <a:latin typeface="Arial" panose="020B0604020202020204" pitchFamily="34" charset="0"/>
              </a:rPr>
            </a:br>
            <a:r>
              <a:rPr lang="en-GB" sz="1800" b="0" i="0">
                <a:solidFill>
                  <a:srgbClr val="000000"/>
                </a:solidFill>
                <a:effectLst/>
                <a:latin typeface="Arial" panose="020B0604020202020204" pitchFamily="34" charset="0"/>
              </a:rPr>
              <a:t>- the reasons why the you believe that the proposed alternative request would better facilitate the Applicable Objectives compared with the current proposed solution(s) together with background information;  </a:t>
            </a:r>
            <a:r>
              <a:rPr lang="en-US" sz="1800" b="0" i="0">
                <a:solidFill>
                  <a:srgbClr val="000000"/>
                </a:solidFill>
                <a:effectLst/>
                <a:latin typeface="Arial" panose="020B0604020202020204" pitchFamily="34" charset="0"/>
              </a:rPr>
              <a:t>​</a:t>
            </a:r>
            <a:br>
              <a:rPr lang="en-US" sz="1800" b="0" i="0">
                <a:solidFill>
                  <a:srgbClr val="000000"/>
                </a:solidFill>
                <a:effectLst/>
                <a:latin typeface="Arial" panose="020B0604020202020204" pitchFamily="34" charset="0"/>
              </a:rPr>
            </a:br>
            <a:r>
              <a:rPr lang="en-GB" sz="1800" b="0" i="0">
                <a:solidFill>
                  <a:srgbClr val="000000"/>
                </a:solidFill>
                <a:effectLst/>
                <a:latin typeface="Arial" panose="020B0604020202020204" pitchFamily="34" charset="0"/>
              </a:rPr>
              <a:t>- where possible, an indication of those parts of the Code which would need amending in order to give effect to (and/or would otherwise be affected by) the proposed alterative request and an indication of the impacts of those amendments or effects; and</a:t>
            </a:r>
            <a:r>
              <a:rPr lang="en-US" sz="1800" b="0" i="0">
                <a:solidFill>
                  <a:srgbClr val="000000"/>
                </a:solidFill>
                <a:effectLst/>
                <a:latin typeface="Arial" panose="020B0604020202020204" pitchFamily="34" charset="0"/>
              </a:rPr>
              <a:t>​</a:t>
            </a:r>
            <a:br>
              <a:rPr lang="en-US" sz="1800" b="0" i="0">
                <a:solidFill>
                  <a:srgbClr val="000000"/>
                </a:solidFill>
                <a:effectLst/>
                <a:latin typeface="Arial" panose="020B0604020202020204" pitchFamily="34" charset="0"/>
              </a:rPr>
            </a:br>
            <a:r>
              <a:rPr lang="en-GB" sz="1800" b="0" i="0">
                <a:solidFill>
                  <a:srgbClr val="000000"/>
                </a:solidFill>
                <a:effectLst/>
                <a:latin typeface="Arial" panose="020B0604020202020204" pitchFamily="34" charset="0"/>
              </a:rPr>
              <a:t>- where possible, an indication of the impact of the proposed alterative request on relevant computer systems and processes.</a:t>
            </a:r>
            <a:r>
              <a:rPr lang="en-US" sz="1800" b="0" i="0">
                <a:solidFill>
                  <a:srgbClr val="000000"/>
                </a:solidFill>
                <a:effectLst/>
                <a:latin typeface="Arial" panose="020B0604020202020204" pitchFamily="34" charset="0"/>
              </a:rPr>
              <a:t>​</a:t>
            </a:r>
            <a:br>
              <a:rPr lang="en-US" sz="1800" b="0" i="0">
                <a:solidFill>
                  <a:srgbClr val="000000"/>
                </a:solidFill>
                <a:effectLst/>
                <a:latin typeface="Arial" panose="020B0604020202020204" pitchFamily="34" charset="0"/>
              </a:rPr>
            </a:br>
            <a:r>
              <a:rPr lang="en-GB" sz="1800" b="0" i="0">
                <a:solidFill>
                  <a:srgbClr val="000000"/>
                </a:solidFill>
                <a:effectLst/>
                <a:latin typeface="Arial" panose="020B0604020202020204" pitchFamily="34" charset="0"/>
              </a:rPr>
              <a:t> </a:t>
            </a:r>
            <a:r>
              <a:rPr lang="en-GB" sz="1800" b="0" i="0">
                <a:solidFill>
                  <a:srgbClr val="F26522"/>
                </a:solidFill>
                <a:effectLst/>
                <a:latin typeface="Arial" panose="020B0604020202020204" pitchFamily="34" charset="0"/>
              </a:rPr>
              <a:t>   </a:t>
            </a:r>
            <a:r>
              <a:rPr lang="en-US" sz="18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GB" sz="1800" b="1" i="0">
                <a:solidFill>
                  <a:schemeClr val="accent1"/>
                </a:solidFill>
                <a:effectLst/>
                <a:latin typeface="Arial" panose="020B0604020202020204" pitchFamily="34" charset="0"/>
              </a:rPr>
              <a:t>How do Alternative Requests become formal Workgroup Alternative Modifications?</a:t>
            </a:r>
            <a:r>
              <a:rPr lang="en-GB" sz="1800" b="0" i="0">
                <a:solidFill>
                  <a:schemeClr val="accent1"/>
                </a:solidFill>
                <a:effectLst/>
                <a:latin typeface="Arial" panose="020B0604020202020204" pitchFamily="34" charset="0"/>
              </a:rPr>
              <a:t> </a:t>
            </a:r>
            <a:r>
              <a:rPr lang="en-GB" sz="1800" b="0" i="0">
                <a:solidFill>
                  <a:srgbClr val="000000"/>
                </a:solidFill>
                <a:effectLst/>
                <a:latin typeface="Arial" panose="020B0604020202020204" pitchFamily="34" charset="0"/>
              </a:rPr>
              <a:t>The Workgroup will carry out a Vote on Alternatives Requests. If the majority of the Workgroup members or the Workgroup Chair believe the Alternative Request will better facilitate the Applicable Objectives than the current proposed solution(s), the Workgroup will develop it as a Workgroup Alternative Modification.​</a:t>
            </a:r>
            <a:endParaRPr lang="en-GB" b="0" i="0">
              <a:solidFill>
                <a:srgbClr val="000000"/>
              </a:solidFill>
              <a:effectLst/>
              <a:latin typeface="Segoe UI" panose="020B0502040204020203" pitchFamily="34" charset="0"/>
            </a:endParaRPr>
          </a:p>
          <a:p>
            <a:pPr algn="l" rtl="0" fontAlgn="base"/>
            <a:r>
              <a:rPr lang="en-GB" sz="1800" b="0" i="0">
                <a:solidFill>
                  <a:srgbClr val="F26522"/>
                </a:solidFill>
                <a:effectLst/>
                <a:latin typeface="Arial" panose="020B0604020202020204" pitchFamily="34" charset="0"/>
              </a:rPr>
              <a:t> </a:t>
            </a:r>
            <a:r>
              <a:rPr lang="en-GB" sz="1800" b="0" i="0">
                <a:solidFill>
                  <a:srgbClr val="000000"/>
                </a:solidFill>
                <a:effectLst/>
                <a:latin typeface="Arial" panose="020B0604020202020204" pitchFamily="34" charset="0"/>
              </a:rPr>
              <a:t>​</a:t>
            </a:r>
            <a:endParaRPr lang="en-GB" b="0" i="0">
              <a:solidFill>
                <a:srgbClr val="000000"/>
              </a:solidFill>
              <a:effectLst/>
              <a:latin typeface="Segoe UI" panose="020B0502040204020203" pitchFamily="34" charset="0"/>
            </a:endParaRPr>
          </a:p>
          <a:p>
            <a:pPr algn="l" rtl="0" fontAlgn="base"/>
            <a:r>
              <a:rPr lang="en-GB" sz="1800" b="1" i="0">
                <a:solidFill>
                  <a:schemeClr val="accent1"/>
                </a:solidFill>
                <a:effectLst/>
                <a:latin typeface="Arial" panose="020B0604020202020204" pitchFamily="34" charset="0"/>
              </a:rPr>
              <a:t>Who develops the legal text for Workgroup Alternative Modifications? </a:t>
            </a:r>
            <a:r>
              <a:rPr lang="en-GB">
                <a:solidFill>
                  <a:srgbClr val="000000"/>
                </a:solidFill>
              </a:rPr>
              <a:t>N</a:t>
            </a:r>
            <a:r>
              <a:rPr lang="en-GB" sz="1800" b="0" i="0">
                <a:solidFill>
                  <a:srgbClr val="000000"/>
                </a:solidFill>
                <a:effectLst/>
                <a:latin typeface="Arial" panose="020B0604020202020204" pitchFamily="34" charset="0"/>
              </a:rPr>
              <a:t>ESO will assist Proposers and Workgroups with the production of draft legal text once a clear solution has been developed to support discussion and understanding of the Workgroup Alternative Modifications.</a:t>
            </a:r>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413670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500823" y="354039"/>
            <a:ext cx="9709361" cy="870551"/>
          </a:xfrm>
        </p:spPr>
        <p:txBody>
          <a:bodyPr>
            <a:noAutofit/>
          </a:bodyPr>
          <a:lstStyle/>
          <a:p>
            <a:r>
              <a:rPr lang="en-GB" sz="3200">
                <a:solidFill>
                  <a:srgbClr val="813366"/>
                </a:solidFill>
              </a:rPr>
              <a:t>Can I vote? And What is the Alternative Vote?</a:t>
            </a:r>
          </a:p>
        </p:txBody>
      </p:sp>
      <p:sp>
        <p:nvSpPr>
          <p:cNvPr id="8" name="Rectangle: Rounded Corners 4">
            <a:extLst>
              <a:ext uri="{FF2B5EF4-FFF2-40B4-BE49-F238E27FC236}">
                <a16:creationId xmlns:a16="http://schemas.microsoft.com/office/drawing/2014/main" id="{002CA36E-E9C0-4E6F-88AD-9E90DCA7D22B}"/>
              </a:ext>
            </a:extLst>
          </p:cNvPr>
          <p:cNvSpPr txBox="1"/>
          <p:nvPr/>
        </p:nvSpPr>
        <p:spPr>
          <a:xfrm>
            <a:off x="500823" y="1090762"/>
            <a:ext cx="11265094" cy="870551"/>
          </a:xfrm>
          <a:prstGeom prst="rect">
            <a:avLst/>
          </a:prstGeom>
          <a:solidFill>
            <a:srgbClr val="3F0730"/>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To participate in any votes, Workgroup members need to have attended at least 50% of meetings. The vote shall be decided by simple majority of those present at the meeting at which the vote takes place (whether in person or by teleconference)</a:t>
            </a:r>
          </a:p>
        </p:txBody>
      </p:sp>
      <p:graphicFrame>
        <p:nvGraphicFramePr>
          <p:cNvPr id="9" name="Diagram 8">
            <a:extLst>
              <a:ext uri="{FF2B5EF4-FFF2-40B4-BE49-F238E27FC236}">
                <a16:creationId xmlns:a16="http://schemas.microsoft.com/office/drawing/2014/main" id="{69CCDA93-5F31-4AD0-ACB1-0F5F6AFEA016}"/>
              </a:ext>
            </a:extLst>
          </p:cNvPr>
          <p:cNvGraphicFramePr/>
          <p:nvPr/>
        </p:nvGraphicFramePr>
        <p:xfrm>
          <a:off x="505535" y="2194073"/>
          <a:ext cx="11350919" cy="3732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0497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573478" y="372213"/>
            <a:ext cx="9709361" cy="870551"/>
          </a:xfrm>
        </p:spPr>
        <p:txBody>
          <a:bodyPr/>
          <a:lstStyle/>
          <a:p>
            <a:r>
              <a:rPr kumimoji="0" lang="en-GB" sz="3200" b="1" i="0" u="none" strike="noStrike" kern="1200" cap="none" spc="0" normalizeH="0" baseline="0" noProof="0">
                <a:ln>
                  <a:noFill/>
                </a:ln>
                <a:solidFill>
                  <a:srgbClr val="813366"/>
                </a:solidFill>
                <a:effectLst/>
                <a:uLnTx/>
                <a:uFillTx/>
                <a:latin typeface="Arial" panose="020B0604020202020204" pitchFamily="34" charset="0"/>
                <a:ea typeface="+mj-ea"/>
                <a:cs typeface="Arial" panose="020B0604020202020204" pitchFamily="34" charset="0"/>
              </a:rPr>
              <a:t>Can I vote? And What is the Alternative Vote?</a:t>
            </a:r>
            <a:endParaRPr lang="en-GB">
              <a:solidFill>
                <a:srgbClr val="813366"/>
              </a:solidFill>
            </a:endParaRPr>
          </a:p>
        </p:txBody>
      </p:sp>
      <p:sp>
        <p:nvSpPr>
          <p:cNvPr id="5" name="Rectangle: Rounded Corners 4">
            <a:extLst>
              <a:ext uri="{FF2B5EF4-FFF2-40B4-BE49-F238E27FC236}">
                <a16:creationId xmlns:a16="http://schemas.microsoft.com/office/drawing/2014/main" id="{002CA36E-E9C0-4E6F-88AD-9E90DCA7D22B}"/>
              </a:ext>
            </a:extLst>
          </p:cNvPr>
          <p:cNvSpPr txBox="1"/>
          <p:nvPr/>
        </p:nvSpPr>
        <p:spPr>
          <a:xfrm>
            <a:off x="573478" y="1242764"/>
            <a:ext cx="11265094" cy="866820"/>
          </a:xfrm>
          <a:prstGeom prst="rect">
            <a:avLst/>
          </a:prstGeom>
          <a:solidFill>
            <a:srgbClr val="3F0730"/>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To participate in any votes, Workgroup members need to have attended at least 50% of meetings. The vote shall be decided by simple majority of those present at the meeting at which the vote takes place (whether in person or by teleconference)</a:t>
            </a:r>
          </a:p>
        </p:txBody>
      </p:sp>
      <p:graphicFrame>
        <p:nvGraphicFramePr>
          <p:cNvPr id="6" name="Diagram 5">
            <a:extLst>
              <a:ext uri="{FF2B5EF4-FFF2-40B4-BE49-F238E27FC236}">
                <a16:creationId xmlns:a16="http://schemas.microsoft.com/office/drawing/2014/main" id="{69CCDA93-5F31-4AD0-ACB1-0F5F6AFEA016}"/>
              </a:ext>
            </a:extLst>
          </p:cNvPr>
          <p:cNvGraphicFramePr/>
          <p:nvPr/>
        </p:nvGraphicFramePr>
        <p:xfrm>
          <a:off x="530565" y="2360301"/>
          <a:ext cx="11350919" cy="2608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4">
            <a:extLst>
              <a:ext uri="{FF2B5EF4-FFF2-40B4-BE49-F238E27FC236}">
                <a16:creationId xmlns:a16="http://schemas.microsoft.com/office/drawing/2014/main" id="{3D5BABF1-B8D8-5713-74B8-D99E4CDE0F71}"/>
              </a:ext>
            </a:extLst>
          </p:cNvPr>
          <p:cNvSpPr txBox="1"/>
          <p:nvPr/>
        </p:nvSpPr>
        <p:spPr>
          <a:xfrm>
            <a:off x="573478" y="5219541"/>
            <a:ext cx="11265094" cy="512653"/>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Alternate Requests cannot be raised after the Stage 2 – Workgroup Vote </a:t>
            </a:r>
          </a:p>
        </p:txBody>
      </p:sp>
    </p:spTree>
    <p:extLst>
      <p:ext uri="{BB962C8B-B14F-4D97-AF65-F5344CB8AC3E}">
        <p14:creationId xmlns:p14="http://schemas.microsoft.com/office/powerpoint/2010/main" val="1459043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6881493" cy="2387600"/>
          </a:xfrm>
        </p:spPr>
        <p:txBody>
          <a:bodyPr/>
          <a:lstStyle/>
          <a:p>
            <a:r>
              <a:rPr lang="en-GB">
                <a:solidFill>
                  <a:srgbClr val="813366"/>
                </a:solidFill>
              </a:rPr>
              <a:t>Objectives and Timeline</a:t>
            </a:r>
          </a:p>
        </p:txBody>
      </p:sp>
      <p:sp>
        <p:nvSpPr>
          <p:cNvPr id="7" name="Subtitle 6">
            <a:extLst>
              <a:ext uri="{FF2B5EF4-FFF2-40B4-BE49-F238E27FC236}">
                <a16:creationId xmlns:a16="http://schemas.microsoft.com/office/drawing/2014/main" id="{757E0C57-941C-9C4D-8B8C-FACCECF1272D}"/>
              </a:ext>
            </a:extLst>
          </p:cNvPr>
          <p:cNvSpPr>
            <a:spLocks noGrp="1"/>
          </p:cNvSpPr>
          <p:nvPr>
            <p:ph type="subTitle" idx="1"/>
          </p:nvPr>
        </p:nvSpPr>
        <p:spPr>
          <a:xfrm>
            <a:off x="532944" y="3302616"/>
            <a:ext cx="6354517" cy="986996"/>
          </a:xfrm>
        </p:spPr>
        <p:txBody>
          <a:bodyPr vert="horz" lIns="91440" tIns="45720" rIns="91440" bIns="45720" rtlCol="0" anchor="t">
            <a:normAutofit/>
          </a:bodyPr>
          <a:lstStyle/>
          <a:p>
            <a:r>
              <a:rPr lang="en-GB">
                <a:solidFill>
                  <a:schemeClr val="tx2"/>
                </a:solidFill>
                <a:latin typeface="Arial"/>
                <a:cs typeface="Arial"/>
              </a:rPr>
              <a:t>Prisca Evans – NESO Code Administrator</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2017509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noAutofit/>
          </a:bodyPr>
          <a:lstStyle/>
          <a:p>
            <a:r>
              <a:rPr lang="en-GB" sz="2400">
                <a:solidFill>
                  <a:srgbClr val="813366"/>
                </a:solidFill>
                <a:latin typeface="Arial"/>
                <a:cs typeface="Arial"/>
              </a:rPr>
              <a:t>Timeline for CMP453 as of 19 June 2025</a:t>
            </a:r>
          </a:p>
        </p:txBody>
      </p:sp>
      <p:graphicFrame>
        <p:nvGraphicFramePr>
          <p:cNvPr id="3" name="Table 2">
            <a:extLst>
              <a:ext uri="{FF2B5EF4-FFF2-40B4-BE49-F238E27FC236}">
                <a16:creationId xmlns:a16="http://schemas.microsoft.com/office/drawing/2014/main" id="{D31358F3-6EC9-C8E8-5669-82A87673DAED}"/>
              </a:ext>
            </a:extLst>
          </p:cNvPr>
          <p:cNvGraphicFramePr>
            <a:graphicFrameLocks noGrp="1"/>
          </p:cNvGraphicFramePr>
          <p:nvPr>
            <p:extLst>
              <p:ext uri="{D42A27DB-BD31-4B8C-83A1-F6EECF244321}">
                <p14:modId xmlns:p14="http://schemas.microsoft.com/office/powerpoint/2010/main" val="1260167118"/>
              </p:ext>
            </p:extLst>
          </p:nvPr>
        </p:nvGraphicFramePr>
        <p:xfrm>
          <a:off x="115485" y="1102834"/>
          <a:ext cx="11785892" cy="4546232"/>
        </p:xfrm>
        <a:graphic>
          <a:graphicData uri="http://schemas.openxmlformats.org/drawingml/2006/table">
            <a:tbl>
              <a:tblPr>
                <a:tableStyleId>{616DA210-FB5B-4158-B5E0-FEB733F419BA}</a:tableStyleId>
              </a:tblPr>
              <a:tblGrid>
                <a:gridCol w="3882357">
                  <a:extLst>
                    <a:ext uri="{9D8B030D-6E8A-4147-A177-3AD203B41FA5}">
                      <a16:colId xmlns:a16="http://schemas.microsoft.com/office/drawing/2014/main" val="952093456"/>
                    </a:ext>
                  </a:extLst>
                </a:gridCol>
                <a:gridCol w="2158409">
                  <a:extLst>
                    <a:ext uri="{9D8B030D-6E8A-4147-A177-3AD203B41FA5}">
                      <a16:colId xmlns:a16="http://schemas.microsoft.com/office/drawing/2014/main" val="2511239594"/>
                    </a:ext>
                  </a:extLst>
                </a:gridCol>
                <a:gridCol w="3338623">
                  <a:extLst>
                    <a:ext uri="{9D8B030D-6E8A-4147-A177-3AD203B41FA5}">
                      <a16:colId xmlns:a16="http://schemas.microsoft.com/office/drawing/2014/main" val="2351677352"/>
                    </a:ext>
                  </a:extLst>
                </a:gridCol>
                <a:gridCol w="2406503">
                  <a:extLst>
                    <a:ext uri="{9D8B030D-6E8A-4147-A177-3AD203B41FA5}">
                      <a16:colId xmlns:a16="http://schemas.microsoft.com/office/drawing/2014/main" val="1454789346"/>
                    </a:ext>
                  </a:extLst>
                </a:gridCol>
              </a:tblGrid>
              <a:tr h="243744">
                <a:tc>
                  <a:txBody>
                    <a:bodyPr/>
                    <a:lstStyle/>
                    <a:p>
                      <a:pPr algn="l" fontAlgn="base"/>
                      <a:r>
                        <a:rPr lang="en-GB" sz="1200" b="1">
                          <a:solidFill>
                            <a:schemeClr val="bg1"/>
                          </a:solidFill>
                          <a:effectLst/>
                        </a:rPr>
                        <a:t>Milestone​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200" b="1">
                          <a:solidFill>
                            <a:schemeClr val="bg1"/>
                          </a:solidFill>
                          <a:effectLst/>
                        </a:rPr>
                        <a:t>Date​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200" b="1">
                          <a:solidFill>
                            <a:schemeClr val="bg1"/>
                          </a:solidFill>
                          <a:effectLst/>
                        </a:rPr>
                        <a:t>Milestone​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200" b="1">
                          <a:solidFill>
                            <a:schemeClr val="bg1"/>
                          </a:solidFill>
                          <a:effectLst/>
                        </a:rPr>
                        <a:t>Date​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extLst>
                  <a:ext uri="{0D108BD9-81ED-4DB2-BD59-A6C34878D82A}">
                    <a16:rowId xmlns:a16="http://schemas.microsoft.com/office/drawing/2014/main" val="802114043"/>
                  </a:ext>
                </a:extLst>
              </a:tr>
              <a:tr h="407081">
                <a:tc>
                  <a:txBody>
                    <a:bodyPr/>
                    <a:lstStyle/>
                    <a:p>
                      <a:pPr algn="l" fontAlgn="base"/>
                      <a:r>
                        <a:rPr lang="en-GB" sz="1200" b="0">
                          <a:solidFill>
                            <a:srgbClr val="000000"/>
                          </a:solidFill>
                          <a:effectLst/>
                        </a:rPr>
                        <a:t>Modification presented to Panel​</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rPr>
                        <a:t>23/05/25</a:t>
                      </a:r>
                    </a:p>
                  </a:txBody>
                  <a:tcPr marL="90028" marR="90028" marT="45014" marB="45014"/>
                </a:tc>
                <a:tc>
                  <a:txBody>
                    <a:bodyPr/>
                    <a:lstStyle/>
                    <a:p>
                      <a:pPr algn="l" fontAlgn="base"/>
                      <a:r>
                        <a:rPr lang="en-GB" sz="1200" b="0">
                          <a:solidFill>
                            <a:srgbClr val="000000"/>
                          </a:solidFill>
                          <a:effectLst/>
                        </a:rPr>
                        <a:t>Code Administrator Consultation</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rPr>
                        <a:t>29/09/25 - 17/10/25</a:t>
                      </a:r>
                    </a:p>
                  </a:txBody>
                  <a:tcPr marL="90028" marR="90028" marT="45014" marB="45014"/>
                </a:tc>
                <a:extLst>
                  <a:ext uri="{0D108BD9-81ED-4DB2-BD59-A6C34878D82A}">
                    <a16:rowId xmlns:a16="http://schemas.microsoft.com/office/drawing/2014/main" val="3116467919"/>
                  </a:ext>
                </a:extLst>
              </a:tr>
              <a:tr h="570418">
                <a:tc>
                  <a:txBody>
                    <a:bodyPr/>
                    <a:lstStyle/>
                    <a:p>
                      <a:pPr algn="l" fontAlgn="base"/>
                      <a:r>
                        <a:rPr lang="en-GB" sz="1200" b="0">
                          <a:solidFill>
                            <a:srgbClr val="000000"/>
                          </a:solidFill>
                          <a:effectLst/>
                        </a:rPr>
                        <a:t>Workgroup Nominations (15 business days)​</a:t>
                      </a:r>
                    </a:p>
                  </a:txBody>
                  <a:tcPr marL="90028" marR="90028" marT="45014" marB="45014"/>
                </a:tc>
                <a:tc>
                  <a:txBody>
                    <a:bodyPr/>
                    <a:lstStyle/>
                    <a:p>
                      <a:pPr algn="l" fontAlgn="base"/>
                      <a:r>
                        <a:rPr lang="en-GB" sz="1200" b="0">
                          <a:solidFill>
                            <a:srgbClr val="000000"/>
                          </a:solidFill>
                          <a:effectLst/>
                        </a:rPr>
                        <a:t>23/05/25 - 13/06/25</a:t>
                      </a:r>
                    </a:p>
                  </a:txBody>
                  <a:tcPr marL="90028" marR="90028" marT="45014" marB="45014"/>
                </a:tc>
                <a:tc>
                  <a:txBody>
                    <a:bodyPr/>
                    <a:lstStyle/>
                    <a:p>
                      <a:pPr algn="l" fontAlgn="base"/>
                      <a:r>
                        <a:rPr lang="en-GB" sz="1200" b="0">
                          <a:solidFill>
                            <a:srgbClr val="000000"/>
                          </a:solidFill>
                          <a:effectLst/>
                        </a:rPr>
                        <a:t>Draft Final Modification Report (DFMR) issued to Panel (5 business days)​</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rPr>
                        <a:t>23/10/25</a:t>
                      </a:r>
                    </a:p>
                  </a:txBody>
                  <a:tcPr marL="90028" marR="90028" marT="45014" marB="45014"/>
                </a:tc>
                <a:extLst>
                  <a:ext uri="{0D108BD9-81ED-4DB2-BD59-A6C34878D82A}">
                    <a16:rowId xmlns:a16="http://schemas.microsoft.com/office/drawing/2014/main" val="1030822218"/>
                  </a:ext>
                </a:extLst>
              </a:tr>
              <a:tr h="644384">
                <a:tc>
                  <a:txBody>
                    <a:bodyPr/>
                    <a:lstStyle/>
                    <a:p>
                      <a:pPr algn="l" fontAlgn="base"/>
                      <a:r>
                        <a:rPr lang="en-GB" sz="1200" b="0">
                          <a:solidFill>
                            <a:srgbClr val="000000"/>
                          </a:solidFill>
                          <a:effectLst/>
                        </a:rPr>
                        <a:t>Workgroups 1 and 2</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171450" indent="-171450" algn="l" fontAlgn="base">
                        <a:buFont typeface="Arial" panose="020B0604020202020204" pitchFamily="34" charset="0"/>
                        <a:buChar char="•"/>
                      </a:pPr>
                      <a:r>
                        <a:rPr lang="en-GB" sz="1200" b="0">
                          <a:solidFill>
                            <a:srgbClr val="000000"/>
                          </a:solidFill>
                          <a:effectLst/>
                        </a:rPr>
                        <a:t>25/06/25</a:t>
                      </a:r>
                    </a:p>
                    <a:p>
                      <a:pPr marL="171450" indent="-171450" algn="l" fontAlgn="base">
                        <a:buFont typeface="Arial" panose="020B0604020202020204" pitchFamily="34" charset="0"/>
                        <a:buChar char="•"/>
                      </a:pPr>
                      <a:r>
                        <a:rPr lang="en-GB" sz="1200" b="0">
                          <a:solidFill>
                            <a:srgbClr val="000000"/>
                          </a:solidFill>
                          <a:effectLst/>
                        </a:rPr>
                        <a:t>09/07/25</a:t>
                      </a:r>
                    </a:p>
                    <a:p>
                      <a:pPr marL="0" indent="0" algn="l" fontAlgn="base">
                        <a:buFont typeface="Arial" panose="020B0604020202020204" pitchFamily="34" charset="0"/>
                        <a:buNone/>
                      </a:pPr>
                      <a:endParaRPr lang="en-GB" sz="1200" b="0">
                        <a:solidFill>
                          <a:srgbClr val="000000"/>
                        </a:solidFill>
                        <a:effectLst/>
                      </a:endParaRPr>
                    </a:p>
                  </a:txBody>
                  <a:tcPr marL="90028" marR="90028" marT="45014" marB="45014"/>
                </a:tc>
                <a:tc>
                  <a:txBody>
                    <a:bodyPr/>
                    <a:lstStyle/>
                    <a:p>
                      <a:pPr algn="l" fontAlgn="base"/>
                      <a:r>
                        <a:rPr lang="en-GB" sz="1200" b="0">
                          <a:solidFill>
                            <a:srgbClr val="000000"/>
                          </a:solidFill>
                          <a:effectLst/>
                        </a:rPr>
                        <a:t>Panel undertake DFMR recommendation vote ​</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rPr>
                        <a:t>31/10/25</a:t>
                      </a:r>
                    </a:p>
                  </a:txBody>
                  <a:tcPr marL="90028" marR="90028" marT="45014" marB="45014"/>
                </a:tc>
                <a:extLst>
                  <a:ext uri="{0D108BD9-81ED-4DB2-BD59-A6C34878D82A}">
                    <a16:rowId xmlns:a16="http://schemas.microsoft.com/office/drawing/2014/main" val="3753971294"/>
                  </a:ext>
                </a:extLst>
              </a:tr>
              <a:tr h="570418">
                <a:tc>
                  <a:txBody>
                    <a:bodyPr/>
                    <a:lstStyle/>
                    <a:p>
                      <a:pPr algn="l" fontAlgn="base"/>
                      <a:r>
                        <a:rPr lang="en-GB" sz="1200" b="0">
                          <a:solidFill>
                            <a:srgbClr val="000000"/>
                          </a:solidFill>
                          <a:effectLst/>
                        </a:rPr>
                        <a:t>Workgroup Consultation (21 business days)​</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a:solidFill>
                            <a:srgbClr val="000000"/>
                          </a:solidFill>
                          <a:effectLst/>
                        </a:rPr>
                        <a:t>11/07/25 – 1/08/25</a:t>
                      </a:r>
                    </a:p>
                    <a:p>
                      <a:pPr algn="l" fontAlgn="base"/>
                      <a:endParaRPr lang="en-GB" sz="1200" b="0">
                        <a:solidFill>
                          <a:srgbClr val="000000"/>
                        </a:solidFill>
                        <a:effectLst/>
                      </a:endParaRPr>
                    </a:p>
                  </a:txBody>
                  <a:tcPr marL="90028" marR="90028" marT="45014" marB="45014"/>
                </a:tc>
                <a:tc>
                  <a:txBody>
                    <a:bodyPr/>
                    <a:lstStyle/>
                    <a:p>
                      <a:pPr algn="l" fontAlgn="base"/>
                      <a:r>
                        <a:rPr lang="en-GB" sz="1200" b="0">
                          <a:solidFill>
                            <a:srgbClr val="000000"/>
                          </a:solidFill>
                          <a:effectLst/>
                        </a:rPr>
                        <a:t>Final Modification Report issued to Panel to check votes recorded correctly </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a:solidFill>
                            <a:srgbClr val="000000"/>
                          </a:solidFill>
                          <a:effectLst/>
                        </a:rPr>
                        <a:t>03/11/25</a:t>
                      </a:r>
                    </a:p>
                  </a:txBody>
                  <a:tcPr marL="90028" marR="90028" marT="45014" marB="45014"/>
                </a:tc>
                <a:extLst>
                  <a:ext uri="{0D108BD9-81ED-4DB2-BD59-A6C34878D82A}">
                    <a16:rowId xmlns:a16="http://schemas.microsoft.com/office/drawing/2014/main" val="2574719098"/>
                  </a:ext>
                </a:extLst>
              </a:tr>
              <a:tr h="1218154">
                <a:tc>
                  <a:txBody>
                    <a:bodyPr/>
                    <a:lstStyle/>
                    <a:p>
                      <a:pPr algn="l" fontAlgn="base"/>
                      <a:r>
                        <a:rPr lang="en-GB" sz="1200" b="0">
                          <a:solidFill>
                            <a:srgbClr val="000000"/>
                          </a:solidFill>
                          <a:effectLst/>
                        </a:rPr>
                        <a:t>Workgroups 4 and 5</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171450" indent="-171450" algn="l" fontAlgn="base">
                        <a:buFont typeface="Arial" panose="020B0604020202020204" pitchFamily="34" charset="0"/>
                        <a:buChar char="•"/>
                      </a:pPr>
                      <a:r>
                        <a:rPr lang="en-GB" sz="1200" b="0">
                          <a:solidFill>
                            <a:srgbClr val="000000"/>
                          </a:solidFill>
                          <a:effectLst/>
                        </a:rPr>
                        <a:t>11/08/25</a:t>
                      </a:r>
                    </a:p>
                    <a:p>
                      <a:pPr marL="171450" indent="-171450" algn="l" fontAlgn="base">
                        <a:buFont typeface="Arial" panose="020B0604020202020204" pitchFamily="34" charset="0"/>
                        <a:buChar char="•"/>
                      </a:pPr>
                      <a:r>
                        <a:rPr lang="en-GB" sz="1200" b="0">
                          <a:solidFill>
                            <a:srgbClr val="000000"/>
                          </a:solidFill>
                          <a:effectLst/>
                        </a:rPr>
                        <a:t>27/08/25</a:t>
                      </a:r>
                    </a:p>
                  </a:txBody>
                  <a:tcPr marL="90028" marR="90028" marT="45014" marB="45014"/>
                </a:tc>
                <a:tc>
                  <a:txBody>
                    <a:bodyPr/>
                    <a:lstStyle/>
                    <a:p>
                      <a:pPr algn="l" fontAlgn="base"/>
                      <a:r>
                        <a:rPr lang="en-GB" sz="1200" b="0">
                          <a:solidFill>
                            <a:srgbClr val="000000"/>
                          </a:solidFill>
                          <a:effectLst/>
                        </a:rPr>
                        <a:t>Final Modification Report issued to Ofgem</a:t>
                      </a:r>
                    </a:p>
                    <a:p>
                      <a:pPr algn="l" fontAlgn="base"/>
                      <a:r>
                        <a:rPr lang="en-GB" sz="1200" b="0">
                          <a:solidFill>
                            <a:srgbClr val="000000"/>
                          </a:solidFill>
                          <a:effectLst/>
                        </a:rPr>
                        <a:t>​</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rPr>
                        <a:t>11/11/25</a:t>
                      </a:r>
                    </a:p>
                  </a:txBody>
                  <a:tcPr marL="90028" marR="90028" marT="45014" marB="45014"/>
                </a:tc>
                <a:extLst>
                  <a:ext uri="{0D108BD9-81ED-4DB2-BD59-A6C34878D82A}">
                    <a16:rowId xmlns:a16="http://schemas.microsoft.com/office/drawing/2014/main" val="1864417124"/>
                  </a:ext>
                </a:extLst>
              </a:tr>
              <a:tr h="407081">
                <a:tc>
                  <a:txBody>
                    <a:bodyPr/>
                    <a:lstStyle/>
                    <a:p>
                      <a:pPr algn="l" fontAlgn="base"/>
                      <a:r>
                        <a:rPr lang="en-GB" sz="1200" b="0">
                          <a:solidFill>
                            <a:srgbClr val="000000"/>
                          </a:solidFill>
                          <a:effectLst/>
                        </a:rPr>
                        <a:t>Workgroup report issued to Panel</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a:solidFill>
                            <a:srgbClr val="000000"/>
                          </a:solidFill>
                          <a:effectLst/>
                        </a:rPr>
                        <a:t>18/09/25</a:t>
                      </a:r>
                    </a:p>
                  </a:txBody>
                  <a:tcPr marL="90028" marR="90028" marT="45014" marB="45014"/>
                </a:tc>
                <a:tc>
                  <a:txBody>
                    <a:bodyPr/>
                    <a:lstStyle/>
                    <a:p>
                      <a:pPr algn="l" fontAlgn="base"/>
                      <a:r>
                        <a:rPr lang="en-GB" sz="1200" b="0">
                          <a:solidFill>
                            <a:srgbClr val="000000"/>
                          </a:solidFill>
                          <a:effectLst/>
                        </a:rPr>
                        <a:t>Ofgem decision needed by</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a:solidFill>
                            <a:srgbClr val="000000"/>
                          </a:solidFill>
                          <a:effectLst/>
                        </a:rPr>
                        <a:t>TBC</a:t>
                      </a:r>
                    </a:p>
                  </a:txBody>
                  <a:tcPr marL="90028" marR="90028" marT="45014" marB="45014"/>
                </a:tc>
                <a:extLst>
                  <a:ext uri="{0D108BD9-81ED-4DB2-BD59-A6C34878D82A}">
                    <a16:rowId xmlns:a16="http://schemas.microsoft.com/office/drawing/2014/main" val="3902854028"/>
                  </a:ext>
                </a:extLst>
              </a:tr>
              <a:tr h="449876">
                <a:tc>
                  <a:txBody>
                    <a:bodyPr/>
                    <a:lstStyle/>
                    <a:p>
                      <a:pPr algn="l" fontAlgn="base"/>
                      <a:r>
                        <a:rPr lang="en-GB" sz="1200" b="0">
                          <a:solidFill>
                            <a:srgbClr val="000000"/>
                          </a:solidFill>
                          <a:effectLst/>
                        </a:rPr>
                        <a:t>Panel sign off that Workgroup Report has met its Terms of Reference​</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u="none" strike="noStrike">
                          <a:solidFill>
                            <a:srgbClr val="000000"/>
                          </a:solidFill>
                          <a:effectLst/>
                        </a:rPr>
                        <a:t>26/09/25</a:t>
                      </a:r>
                    </a:p>
                    <a:p>
                      <a:pPr algn="l" fontAlgn="base"/>
                      <a:endParaRPr lang="en-GB" sz="1200" b="0" u="none" strike="noStrike">
                        <a:solidFill>
                          <a:srgbClr val="000000"/>
                        </a:solidFill>
                        <a:effectLst/>
                      </a:endParaRPr>
                    </a:p>
                  </a:txBody>
                  <a:tcPr marL="90028" marR="90028" marT="45014" marB="45014"/>
                </a:tc>
                <a:tc>
                  <a:txBody>
                    <a:bodyPr/>
                    <a:lstStyle/>
                    <a:p>
                      <a:pPr algn="l" fontAlgn="base"/>
                      <a:r>
                        <a:rPr lang="en-GB" sz="1200" b="0">
                          <a:solidFill>
                            <a:srgbClr val="000000"/>
                          </a:solidFill>
                          <a:effectLst/>
                        </a:rPr>
                        <a:t>Implementation Date ​</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a:solidFill>
                            <a:srgbClr val="000000"/>
                          </a:solidFill>
                          <a:effectLst/>
                        </a:rPr>
                        <a:t>01/04/26</a:t>
                      </a:r>
                    </a:p>
                  </a:txBody>
                  <a:tcPr marL="90028" marR="90028" marT="45014" marB="45014"/>
                </a:tc>
                <a:extLst>
                  <a:ext uri="{0D108BD9-81ED-4DB2-BD59-A6C34878D82A}">
                    <a16:rowId xmlns:a16="http://schemas.microsoft.com/office/drawing/2014/main" val="1012890688"/>
                  </a:ext>
                </a:extLst>
              </a:tr>
            </a:tbl>
          </a:graphicData>
        </a:graphic>
      </p:graphicFrame>
    </p:spTree>
    <p:extLst>
      <p:ext uri="{BB962C8B-B14F-4D97-AF65-F5344CB8AC3E}">
        <p14:creationId xmlns:p14="http://schemas.microsoft.com/office/powerpoint/2010/main" val="1744933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8523E-64E8-21DF-FC26-299FBBC8CD5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84B3209-3713-26B7-B975-F9BD060DC61E}"/>
              </a:ext>
            </a:extLst>
          </p:cNvPr>
          <p:cNvSpPr>
            <a:spLocks noGrp="1"/>
          </p:cNvSpPr>
          <p:nvPr>
            <p:ph type="ctrTitle"/>
          </p:nvPr>
        </p:nvSpPr>
        <p:spPr>
          <a:xfrm>
            <a:off x="532944" y="820795"/>
            <a:ext cx="7618684" cy="2387600"/>
          </a:xfrm>
        </p:spPr>
        <p:txBody>
          <a:bodyPr/>
          <a:lstStyle/>
          <a:p>
            <a:r>
              <a:rPr lang="en-GB">
                <a:solidFill>
                  <a:srgbClr val="813366"/>
                </a:solidFill>
              </a:rPr>
              <a:t>Terms of Reference Discussion (Live)</a:t>
            </a:r>
          </a:p>
        </p:txBody>
      </p:sp>
      <p:pic>
        <p:nvPicPr>
          <p:cNvPr id="5" name="Picture 4" descr="A group of purple circles on a black background&#10;&#10;Description automatically generated">
            <a:extLst>
              <a:ext uri="{FF2B5EF4-FFF2-40B4-BE49-F238E27FC236}">
                <a16:creationId xmlns:a16="http://schemas.microsoft.com/office/drawing/2014/main" id="{1AEA343D-3DAB-565F-D76F-B213842038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C7DD6A91-3A65-E4D3-93D7-085E66957A66}"/>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Arial"/>
                <a:cs typeface="Arial"/>
              </a:rPr>
              <a:t>Prisca Evans – NESO Code Administrator</a:t>
            </a:r>
          </a:p>
        </p:txBody>
      </p:sp>
    </p:spTree>
    <p:extLst>
      <p:ext uri="{BB962C8B-B14F-4D97-AF65-F5344CB8AC3E}">
        <p14:creationId xmlns:p14="http://schemas.microsoft.com/office/powerpoint/2010/main" val="85275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98EE-E1A5-660F-D8BB-77F4E2ECC5B4}"/>
              </a:ext>
            </a:extLst>
          </p:cNvPr>
          <p:cNvSpPr>
            <a:spLocks noGrp="1"/>
          </p:cNvSpPr>
          <p:nvPr>
            <p:ph type="ctrTitle"/>
          </p:nvPr>
        </p:nvSpPr>
        <p:spPr>
          <a:xfrm>
            <a:off x="532944" y="820794"/>
            <a:ext cx="5105856" cy="1862771"/>
          </a:xfrm>
        </p:spPr>
        <p:txBody>
          <a:bodyPr/>
          <a:lstStyle/>
          <a:p>
            <a:r>
              <a:rPr lang="en-GB" dirty="0">
                <a:latin typeface="Poppins Black"/>
                <a:cs typeface="Arial"/>
              </a:rPr>
              <a:t>WELCOME</a:t>
            </a:r>
          </a:p>
        </p:txBody>
      </p:sp>
    </p:spTree>
    <p:extLst>
      <p:ext uri="{BB962C8B-B14F-4D97-AF65-F5344CB8AC3E}">
        <p14:creationId xmlns:p14="http://schemas.microsoft.com/office/powerpoint/2010/main" val="2878255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lstStyle/>
          <a:p>
            <a:r>
              <a:rPr lang="en-GB">
                <a:solidFill>
                  <a:srgbClr val="813366"/>
                </a:solidFill>
              </a:rPr>
              <a:t>Terms of Reference</a:t>
            </a:r>
          </a:p>
        </p:txBody>
      </p:sp>
      <p:graphicFrame>
        <p:nvGraphicFramePr>
          <p:cNvPr id="3" name="Table 2">
            <a:extLst>
              <a:ext uri="{FF2B5EF4-FFF2-40B4-BE49-F238E27FC236}">
                <a16:creationId xmlns:a16="http://schemas.microsoft.com/office/drawing/2014/main" id="{B3E74044-704E-9182-0244-7D8D66AAAB2A}"/>
              </a:ext>
            </a:extLst>
          </p:cNvPr>
          <p:cNvGraphicFramePr>
            <a:graphicFrameLocks noGrp="1"/>
          </p:cNvGraphicFramePr>
          <p:nvPr>
            <p:extLst>
              <p:ext uri="{D42A27DB-BD31-4B8C-83A1-F6EECF244321}">
                <p14:modId xmlns:p14="http://schemas.microsoft.com/office/powerpoint/2010/main" val="1907294999"/>
              </p:ext>
            </p:extLst>
          </p:nvPr>
        </p:nvGraphicFramePr>
        <p:xfrm>
          <a:off x="380246" y="1235676"/>
          <a:ext cx="11613279" cy="5565404"/>
        </p:xfrm>
        <a:graphic>
          <a:graphicData uri="http://schemas.openxmlformats.org/drawingml/2006/table">
            <a:tbl>
              <a:tblPr/>
              <a:tblGrid>
                <a:gridCol w="3871093">
                  <a:extLst>
                    <a:ext uri="{9D8B030D-6E8A-4147-A177-3AD203B41FA5}">
                      <a16:colId xmlns:a16="http://schemas.microsoft.com/office/drawing/2014/main" val="4292539506"/>
                    </a:ext>
                  </a:extLst>
                </a:gridCol>
                <a:gridCol w="3871093">
                  <a:extLst>
                    <a:ext uri="{9D8B030D-6E8A-4147-A177-3AD203B41FA5}">
                      <a16:colId xmlns:a16="http://schemas.microsoft.com/office/drawing/2014/main" val="805340370"/>
                    </a:ext>
                  </a:extLst>
                </a:gridCol>
                <a:gridCol w="3871093">
                  <a:extLst>
                    <a:ext uri="{9D8B030D-6E8A-4147-A177-3AD203B41FA5}">
                      <a16:colId xmlns:a16="http://schemas.microsoft.com/office/drawing/2014/main" val="3541497287"/>
                    </a:ext>
                  </a:extLst>
                </a:gridCol>
              </a:tblGrid>
              <a:tr h="1181512">
                <a:tc>
                  <a:txBody>
                    <a:bodyPr/>
                    <a:lstStyle/>
                    <a:p>
                      <a:pPr algn="just" fontAlgn="base"/>
                      <a:r>
                        <a:rPr lang="en-GB" sz="1300" b="1" i="0">
                          <a:solidFill>
                            <a:srgbClr val="FFFFFF"/>
                          </a:solidFill>
                          <a:effectLst/>
                          <a:latin typeface="+mn-lt"/>
                          <a:cs typeface="Poppins" panose="00000500000000000000" pitchFamily="2" charset="0"/>
                        </a:rPr>
                        <a:t>Workgroup Terms of Reference</a:t>
                      </a:r>
                      <a:r>
                        <a:rPr lang="en-GB" sz="1300" b="0" i="0">
                          <a:solidFill>
                            <a:srgbClr val="FFFFFF"/>
                          </a:solidFill>
                          <a:effectLst/>
                          <a:latin typeface="+mn-lt"/>
                          <a:cs typeface="Poppins" panose="00000500000000000000" pitchFamily="2" charset="0"/>
                        </a:rPr>
                        <a:t> </a:t>
                      </a:r>
                      <a:endParaRPr lang="en-GB" sz="1300" b="0" i="0">
                        <a:solidFill>
                          <a:srgbClr val="000000"/>
                        </a:solidFill>
                        <a:effectLst/>
                        <a:latin typeface="+mn-lt"/>
                        <a:cs typeface="Poppins" panose="00000500000000000000" pitchFamily="2" charset="0"/>
                      </a:endParaRPr>
                    </a:p>
                  </a:txBody>
                  <a:tcPr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solidFill>
                      <a:srgbClr val="813366"/>
                    </a:solidFill>
                  </a:tcPr>
                </a:tc>
                <a:tc>
                  <a:txBody>
                    <a:bodyPr/>
                    <a:lstStyle/>
                    <a:p>
                      <a:pPr algn="just" fontAlgn="base"/>
                      <a:r>
                        <a:rPr lang="en-GB" sz="1300" b="1" i="0" kern="1200">
                          <a:solidFill>
                            <a:srgbClr val="FFFFFF"/>
                          </a:solidFill>
                          <a:effectLst/>
                          <a:latin typeface="+mn-lt"/>
                          <a:ea typeface="+mn-ea"/>
                          <a:cs typeface="Poppins" panose="00000500000000000000" pitchFamily="2" charset="0"/>
                        </a:rPr>
                        <a:t>Workgroup Consultation Questions</a:t>
                      </a:r>
                    </a:p>
                  </a:txBody>
                  <a:tcPr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solidFill>
                      <a:srgbClr val="813366"/>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n-GB" sz="1300" b="1" i="0" kern="1200">
                          <a:solidFill>
                            <a:srgbClr val="FFFFFF"/>
                          </a:solidFill>
                          <a:effectLst/>
                          <a:latin typeface="+mn-lt"/>
                          <a:ea typeface="+mn-ea"/>
                          <a:cs typeface="Poppins" panose="00000500000000000000" pitchFamily="2" charset="0"/>
                        </a:rPr>
                        <a:t>Workgroup thoughts</a:t>
                      </a:r>
                    </a:p>
                  </a:txBody>
                  <a:tcPr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solidFill>
                      <a:srgbClr val="813366"/>
                    </a:solidFill>
                  </a:tcPr>
                </a:tc>
                <a:extLst>
                  <a:ext uri="{0D108BD9-81ED-4DB2-BD59-A6C34878D82A}">
                    <a16:rowId xmlns:a16="http://schemas.microsoft.com/office/drawing/2014/main" val="2021302994"/>
                  </a:ext>
                </a:extLst>
              </a:tr>
              <a:tr h="1031092">
                <a:tc>
                  <a:txBody>
                    <a:bodyPr/>
                    <a:lstStyle/>
                    <a:p>
                      <a:pPr algn="just" rtl="0" fontAlgn="base">
                        <a:buFont typeface="+mj-lt"/>
                        <a:buAutoNum type="arabicPeriod"/>
                      </a:pPr>
                      <a:r>
                        <a:rPr lang="en-GB" sz="1600" b="0" i="0">
                          <a:solidFill>
                            <a:srgbClr val="000000"/>
                          </a:solidFill>
                          <a:effectLst/>
                          <a:latin typeface="Poppins" panose="00000500000000000000" pitchFamily="2" charset="0"/>
                          <a:cs typeface="Poppins" panose="00000500000000000000" pitchFamily="2" charset="0"/>
                        </a:rPr>
                        <a:t>Consider EBR implications </a:t>
                      </a:r>
                    </a:p>
                  </a:txBody>
                  <a:tcP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gn="just">
                        <a:spcAft>
                          <a:spcPts val="600"/>
                        </a:spcAft>
                        <a:buFont typeface="+mj-lt"/>
                        <a:buNone/>
                      </a:pPr>
                      <a:endParaRPr lang="en-GB" sz="1300">
                        <a:solidFill>
                          <a:srgbClr val="000000"/>
                        </a:solidFill>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gn="just">
                        <a:spcAft>
                          <a:spcPts val="600"/>
                        </a:spcAft>
                        <a:buFont typeface="+mj-lt"/>
                        <a:buNone/>
                      </a:pPr>
                      <a:endParaRPr lang="en-GB" sz="1300">
                        <a:solidFill>
                          <a:srgbClr val="000000"/>
                        </a:solidFill>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extLst>
                  <a:ext uri="{0D108BD9-81ED-4DB2-BD59-A6C34878D82A}">
                    <a16:rowId xmlns:a16="http://schemas.microsoft.com/office/drawing/2014/main" val="2436558550"/>
                  </a:ext>
                </a:extLst>
              </a:tr>
              <a:tr h="1535737">
                <a:tc>
                  <a:txBody>
                    <a:bodyPr/>
                    <a:lstStyle/>
                    <a:p>
                      <a:pPr algn="l" rtl="0" fontAlgn="base">
                        <a:buFont typeface="+mj-lt"/>
                        <a:buAutoNum type="arabicPeriod" startAt="2"/>
                      </a:pPr>
                      <a:r>
                        <a:rPr lang="en-GB" sz="1600" b="0" i="0">
                          <a:solidFill>
                            <a:srgbClr val="000000"/>
                          </a:solidFill>
                          <a:effectLst/>
                          <a:latin typeface="Poppins" panose="00000500000000000000" pitchFamily="2" charset="0"/>
                          <a:cs typeface="Poppins" panose="00000500000000000000" pitchFamily="2" charset="0"/>
                        </a:rPr>
                        <a:t>Consider whether CMP453 proposed solution is consistent with the principles that were recommended for the charging of BSUoS under the Balancing Services Charges Task Force and as reflected in the solution derived under modification proposal CMP333 </a:t>
                      </a:r>
                    </a:p>
                  </a:txBody>
                  <a:tcP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gn="just" defTabSz="914400" rtl="0" eaLnBrk="1" latinLnBrk="0" hangingPunct="1">
                        <a:spcAft>
                          <a:spcPts val="600"/>
                        </a:spcAft>
                        <a:buFont typeface="+mj-lt"/>
                        <a:buNone/>
                      </a:pPr>
                      <a:endParaRPr lang="en-GB" sz="1300" kern="1200">
                        <a:solidFill>
                          <a:srgbClr val="000000"/>
                        </a:solidFill>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gn="just" defTabSz="914400" rtl="0" eaLnBrk="1" latinLnBrk="0" hangingPunct="1">
                        <a:spcAft>
                          <a:spcPts val="600"/>
                        </a:spcAft>
                        <a:buFont typeface="+mj-lt"/>
                        <a:buNone/>
                      </a:pPr>
                      <a:endParaRPr lang="en-GB" sz="1300" kern="1200">
                        <a:solidFill>
                          <a:srgbClr val="000000"/>
                        </a:solidFill>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extLst>
                  <a:ext uri="{0D108BD9-81ED-4DB2-BD59-A6C34878D82A}">
                    <a16:rowId xmlns:a16="http://schemas.microsoft.com/office/drawing/2014/main" val="2409291180"/>
                  </a:ext>
                </a:extLst>
              </a:tr>
              <a:tr h="1044643">
                <a:tc>
                  <a:txBody>
                    <a:bodyPr/>
                    <a:lstStyle/>
                    <a:p>
                      <a:pPr algn="l" rtl="0" fontAlgn="base">
                        <a:buFont typeface="+mj-lt"/>
                        <a:buAutoNum type="arabicPeriod" startAt="3"/>
                      </a:pPr>
                      <a:r>
                        <a:rPr lang="en-GB" sz="1600" b="0" i="0">
                          <a:solidFill>
                            <a:srgbClr val="000000"/>
                          </a:solidFill>
                          <a:effectLst/>
                          <a:latin typeface="Poppins" panose="00000500000000000000" pitchFamily="2" charset="0"/>
                          <a:cs typeface="Poppins" panose="00000500000000000000" pitchFamily="2" charset="0"/>
                        </a:rPr>
                        <a:t>Consider the practicalities of making physical configuration changes to a site to meet to the intent of CMP453 </a:t>
                      </a:r>
                    </a:p>
                  </a:txBody>
                  <a:tcP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spcAft>
                          <a:spcPts val="600"/>
                        </a:spcAft>
                        <a:buFont typeface="+mj-lt"/>
                        <a:buNone/>
                      </a:pPr>
                      <a:endParaRPr lang="en-GB" sz="1300">
                        <a:solidFill>
                          <a:srgbClr val="000000"/>
                        </a:solidFill>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spcAft>
                          <a:spcPts val="600"/>
                        </a:spcAft>
                        <a:buFont typeface="+mj-lt"/>
                        <a:buNone/>
                      </a:pPr>
                      <a:endParaRPr lang="en-GB" sz="1300">
                        <a:solidFill>
                          <a:srgbClr val="000000"/>
                        </a:solidFill>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extLst>
                  <a:ext uri="{0D108BD9-81ED-4DB2-BD59-A6C34878D82A}">
                    <a16:rowId xmlns:a16="http://schemas.microsoft.com/office/drawing/2014/main" val="726933479"/>
                  </a:ext>
                </a:extLst>
              </a:tr>
            </a:tbl>
          </a:graphicData>
        </a:graphic>
      </p:graphicFrame>
    </p:spTree>
    <p:extLst>
      <p:ext uri="{BB962C8B-B14F-4D97-AF65-F5344CB8AC3E}">
        <p14:creationId xmlns:p14="http://schemas.microsoft.com/office/powerpoint/2010/main" val="524850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94CE5-037B-6D34-D1BB-9AC79A2E9CC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F83C27B-6B6D-8445-CE4F-141C454B52A8}"/>
              </a:ext>
            </a:extLst>
          </p:cNvPr>
          <p:cNvSpPr>
            <a:spLocks noGrp="1"/>
          </p:cNvSpPr>
          <p:nvPr>
            <p:ph type="ctrTitle"/>
          </p:nvPr>
        </p:nvSpPr>
        <p:spPr>
          <a:xfrm>
            <a:off x="532944" y="820795"/>
            <a:ext cx="7618684" cy="2387600"/>
          </a:xfrm>
        </p:spPr>
        <p:txBody>
          <a:bodyPr/>
          <a:lstStyle/>
          <a:p>
            <a:r>
              <a:rPr lang="en-GB">
                <a:solidFill>
                  <a:srgbClr val="813366"/>
                </a:solidFill>
                <a:latin typeface="Arial"/>
                <a:cs typeface="Arial"/>
              </a:rPr>
              <a:t>Proposer Presentation</a:t>
            </a:r>
            <a:endParaRPr lang="en-GB">
              <a:solidFill>
                <a:srgbClr val="813366"/>
              </a:solidFill>
            </a:endParaRPr>
          </a:p>
        </p:txBody>
      </p:sp>
      <p:pic>
        <p:nvPicPr>
          <p:cNvPr id="5" name="Picture 4" descr="A group of purple circles on a black background&#10;&#10;Description automatically generated">
            <a:extLst>
              <a:ext uri="{FF2B5EF4-FFF2-40B4-BE49-F238E27FC236}">
                <a16:creationId xmlns:a16="http://schemas.microsoft.com/office/drawing/2014/main" id="{1AD4107C-ED06-B351-6EAA-33133F0DDA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B0AF1235-6714-E529-5A36-302F7A52759C}"/>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Arial"/>
                <a:cs typeface="Arial"/>
              </a:rPr>
              <a:t>Matthew Foster – Triton Power</a:t>
            </a:r>
          </a:p>
        </p:txBody>
      </p:sp>
    </p:spTree>
    <p:extLst>
      <p:ext uri="{BB962C8B-B14F-4D97-AF65-F5344CB8AC3E}">
        <p14:creationId xmlns:p14="http://schemas.microsoft.com/office/powerpoint/2010/main" val="1245899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9">
            <a:extLst>
              <a:ext uri="{FF2B5EF4-FFF2-40B4-BE49-F238E27FC236}">
                <a16:creationId xmlns:a16="http://schemas.microsoft.com/office/drawing/2014/main" id="{7C07229A-CADE-7C00-C769-B698502C464C}"/>
              </a:ext>
            </a:extLst>
          </p:cNvPr>
          <p:cNvPicPr>
            <a:picLocks noChangeAspect="1"/>
          </p:cNvPicPr>
          <p:nvPr/>
        </p:nvPicPr>
        <p:blipFill>
          <a:blip r:embed="rId2">
            <a:extLst>
              <a:ext uri="{28A0092B-C50C-407E-A947-70E740481C1C}">
                <a14:useLocalDpi xmlns:a14="http://schemas.microsoft.com/office/drawing/2010/main" val="0"/>
              </a:ext>
            </a:extLst>
          </a:blip>
          <a:srcRect l="17313" t="74728" r="14734" b="21085"/>
          <a:stretch>
            <a:fillRect/>
          </a:stretch>
        </p:blipFill>
        <p:spPr bwMode="auto">
          <a:xfrm>
            <a:off x="794" y="6708775"/>
            <a:ext cx="12188826" cy="15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26">
            <a:extLst>
              <a:ext uri="{FF2B5EF4-FFF2-40B4-BE49-F238E27FC236}">
                <a16:creationId xmlns:a16="http://schemas.microsoft.com/office/drawing/2014/main" id="{B4DE9FEF-B8F6-FA91-7FF9-55F7513E11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7645" y="238919"/>
            <a:ext cx="4776788" cy="6756400"/>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27">
            <a:extLst>
              <a:ext uri="{FF2B5EF4-FFF2-40B4-BE49-F238E27FC236}">
                <a16:creationId xmlns:a16="http://schemas.microsoft.com/office/drawing/2014/main" id="{C3EC39CA-82E1-63C8-1026-9B41BBB955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01932" y="238919"/>
            <a:ext cx="4813300" cy="6808788"/>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17F8087-FF9D-3744-4879-F65755ADC12F}"/>
              </a:ext>
            </a:extLst>
          </p:cNvPr>
          <p:cNvSpPr/>
          <p:nvPr/>
        </p:nvSpPr>
        <p:spPr>
          <a:xfrm>
            <a:off x="5663407" y="2643982"/>
            <a:ext cx="1045369" cy="640556"/>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5782" name="Picture 12">
            <a:extLst>
              <a:ext uri="{FF2B5EF4-FFF2-40B4-BE49-F238E27FC236}">
                <a16:creationId xmlns:a16="http://schemas.microsoft.com/office/drawing/2014/main" id="{90A7722F-3A86-F77E-54FF-56883EB90655}"/>
              </a:ext>
            </a:extLst>
          </p:cNvPr>
          <p:cNvPicPr>
            <a:picLocks noChangeAspect="1"/>
          </p:cNvPicPr>
          <p:nvPr/>
        </p:nvPicPr>
        <p:blipFill>
          <a:blip r:embed="rId2">
            <a:extLst>
              <a:ext uri="{28A0092B-C50C-407E-A947-70E740481C1C}">
                <a14:useLocalDpi xmlns:a14="http://schemas.microsoft.com/office/drawing/2010/main" val="0"/>
              </a:ext>
            </a:extLst>
          </a:blip>
          <a:srcRect l="17313" t="74728" r="14734" b="21085"/>
          <a:stretch>
            <a:fillRect/>
          </a:stretch>
        </p:blipFill>
        <p:spPr bwMode="auto">
          <a:xfrm>
            <a:off x="1588" y="0"/>
            <a:ext cx="12188825" cy="15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Title 1">
            <a:extLst>
              <a:ext uri="{FF2B5EF4-FFF2-40B4-BE49-F238E27FC236}">
                <a16:creationId xmlns:a16="http://schemas.microsoft.com/office/drawing/2014/main" id="{AEA2D268-EA6A-0089-89EC-D62B70FB3B0F}"/>
              </a:ext>
            </a:extLst>
          </p:cNvPr>
          <p:cNvSpPr txBox="1">
            <a:spLocks/>
          </p:cNvSpPr>
          <p:nvPr/>
        </p:nvSpPr>
        <p:spPr bwMode="auto">
          <a:xfrm>
            <a:off x="2775571" y="3914703"/>
            <a:ext cx="6547471"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2000"/>
              </a:spcBef>
              <a:buFont typeface="Arial" panose="020B0604020202020204" pitchFamily="34" charset="0"/>
              <a:buChar char="•"/>
              <a:defRPr sz="55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buChar char="•"/>
              <a:defRPr sz="47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buChar char="•"/>
              <a:defRPr sz="39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buChar char="•"/>
              <a:defRPr sz="35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buChar char="•"/>
              <a:defRPr sz="3500">
                <a:solidFill>
                  <a:schemeClr val="tx1"/>
                </a:solidFill>
                <a:latin typeface="Calibri" panose="020F0502020204030204" pitchFamily="34" charset="0"/>
              </a:defRPr>
            </a:lvl5pPr>
            <a:lvl6pPr marL="2514600" indent="-228600" defTabSz="1827213" eaLnBrk="0" fontAlgn="base" hangingPunct="0">
              <a:lnSpc>
                <a:spcPct val="90000"/>
              </a:lnSpc>
              <a:spcBef>
                <a:spcPts val="1000"/>
              </a:spcBef>
              <a:spcAft>
                <a:spcPct val="0"/>
              </a:spcAft>
              <a:buFont typeface="Arial" panose="020B0604020202020204" pitchFamily="34" charset="0"/>
              <a:buChar char="•"/>
              <a:defRPr sz="3500">
                <a:solidFill>
                  <a:schemeClr val="tx1"/>
                </a:solidFill>
                <a:latin typeface="Calibri" panose="020F0502020204030204" pitchFamily="34" charset="0"/>
              </a:defRPr>
            </a:lvl6pPr>
            <a:lvl7pPr marL="2971800" indent="-228600" defTabSz="1827213" eaLnBrk="0" fontAlgn="base" hangingPunct="0">
              <a:lnSpc>
                <a:spcPct val="90000"/>
              </a:lnSpc>
              <a:spcBef>
                <a:spcPts val="1000"/>
              </a:spcBef>
              <a:spcAft>
                <a:spcPct val="0"/>
              </a:spcAft>
              <a:buFont typeface="Arial" panose="020B0604020202020204" pitchFamily="34" charset="0"/>
              <a:buChar char="•"/>
              <a:defRPr sz="3500">
                <a:solidFill>
                  <a:schemeClr val="tx1"/>
                </a:solidFill>
                <a:latin typeface="Calibri" panose="020F0502020204030204" pitchFamily="34" charset="0"/>
              </a:defRPr>
            </a:lvl7pPr>
            <a:lvl8pPr marL="3429000" indent="-228600" defTabSz="1827213" eaLnBrk="0" fontAlgn="base" hangingPunct="0">
              <a:lnSpc>
                <a:spcPct val="90000"/>
              </a:lnSpc>
              <a:spcBef>
                <a:spcPts val="1000"/>
              </a:spcBef>
              <a:spcAft>
                <a:spcPct val="0"/>
              </a:spcAft>
              <a:buFont typeface="Arial" panose="020B0604020202020204" pitchFamily="34" charset="0"/>
              <a:buChar char="•"/>
              <a:defRPr sz="3500">
                <a:solidFill>
                  <a:schemeClr val="tx1"/>
                </a:solidFill>
                <a:latin typeface="Calibri" panose="020F0502020204030204" pitchFamily="34" charset="0"/>
              </a:defRPr>
            </a:lvl8pPr>
            <a:lvl9pPr marL="3886200" indent="-228600" defTabSz="1827213" eaLnBrk="0" fontAlgn="base" hangingPunct="0">
              <a:lnSpc>
                <a:spcPct val="90000"/>
              </a:lnSpc>
              <a:spcBef>
                <a:spcPts val="1000"/>
              </a:spcBef>
              <a:spcAft>
                <a:spcPct val="0"/>
              </a:spcAft>
              <a:buFont typeface="Arial" panose="020B0604020202020204" pitchFamily="34" charset="0"/>
              <a:buChar char="•"/>
              <a:defRPr sz="3500">
                <a:solidFill>
                  <a:schemeClr val="tx1"/>
                </a:solidFill>
                <a:latin typeface="Calibri" panose="020F0502020204030204" pitchFamily="34" charset="0"/>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3000" b="0" i="0" u="none" strike="noStrike" kern="1200" cap="none" spc="0" normalizeH="0" baseline="0" noProof="0">
                <a:ln>
                  <a:noFill/>
                </a:ln>
                <a:solidFill>
                  <a:srgbClr val="181818"/>
                </a:solidFill>
                <a:effectLst/>
                <a:uLnTx/>
                <a:uFillTx/>
                <a:latin typeface="Arial" panose="020B0604020202020204" pitchFamily="34" charset="0"/>
                <a:ea typeface="+mn-ea"/>
                <a:cs typeface="Arial" panose="020B0604020202020204" pitchFamily="34" charset="0"/>
              </a:rPr>
              <a:t>CMP453 To bill BSUoS on a net basis at BSC trading units</a:t>
            </a:r>
          </a:p>
        </p:txBody>
      </p:sp>
      <p:pic>
        <p:nvPicPr>
          <p:cNvPr id="75784" name="Picture 2">
            <a:extLst>
              <a:ext uri="{FF2B5EF4-FFF2-40B4-BE49-F238E27FC236}">
                <a16:creationId xmlns:a16="http://schemas.microsoft.com/office/drawing/2014/main" id="{137F2F02-4108-0665-CE44-4A2099BFBF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85344" y="165894"/>
            <a:ext cx="545465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018E4-C42B-A259-8CB9-62FD97373688}"/>
              </a:ext>
            </a:extLst>
          </p:cNvPr>
          <p:cNvSpPr>
            <a:spLocks noGrp="1"/>
          </p:cNvSpPr>
          <p:nvPr>
            <p:ph type="title"/>
          </p:nvPr>
        </p:nvSpPr>
        <p:spPr/>
        <p:txBody>
          <a:bodyPr/>
          <a:lstStyle/>
          <a:p>
            <a:r>
              <a:rPr lang="en-GB"/>
              <a:t>The issue</a:t>
            </a:r>
          </a:p>
        </p:txBody>
      </p:sp>
      <p:sp>
        <p:nvSpPr>
          <p:cNvPr id="3" name="Content Placeholder 2">
            <a:extLst>
              <a:ext uri="{FF2B5EF4-FFF2-40B4-BE49-F238E27FC236}">
                <a16:creationId xmlns:a16="http://schemas.microsoft.com/office/drawing/2014/main" id="{8EED9A1C-AA73-0CC3-3D46-5629CB4EB5DB}"/>
              </a:ext>
            </a:extLst>
          </p:cNvPr>
          <p:cNvSpPr>
            <a:spLocks noGrp="1"/>
          </p:cNvSpPr>
          <p:nvPr>
            <p:ph idx="1"/>
          </p:nvPr>
        </p:nvSpPr>
        <p:spPr/>
        <p:txBody>
          <a:bodyPr>
            <a:normAutofit fontScale="92500" lnSpcReduction="10000"/>
          </a:bodyPr>
          <a:lstStyle/>
          <a:p>
            <a:r>
              <a:rPr lang="en-GB"/>
              <a:t>BSUoS is now billed to sites with final demand on a gross basis</a:t>
            </a:r>
          </a:p>
          <a:p>
            <a:r>
              <a:rPr lang="en-GB"/>
              <a:t>Customers forming a BSC Trading Unit are therefore charged BSUoS when net flows at the site are export</a:t>
            </a:r>
          </a:p>
          <a:p>
            <a:r>
              <a:rPr lang="en-GB"/>
              <a:t>A Trading Unit recognises that the impact on the system is the net sum of demand and supply at the point of connection </a:t>
            </a:r>
          </a:p>
          <a:p>
            <a:r>
              <a:rPr lang="en-GB"/>
              <a:t>Energy imbalance is calculated this way …</a:t>
            </a:r>
          </a:p>
          <a:p>
            <a:r>
              <a:rPr lang="en-GB"/>
              <a:t>… And so should BSUoS be</a:t>
            </a:r>
          </a:p>
          <a:p>
            <a:r>
              <a:rPr lang="en-GB"/>
              <a:t>Where a demand Balancing Mechanism Unit (BMU) forms part of a transmission connected Trading Unit, BSUoS will be billed on a net basis, i.e. when the site is importing it will pay BSUoS, but when it is exporting it will not</a:t>
            </a:r>
          </a:p>
        </p:txBody>
      </p:sp>
    </p:spTree>
    <p:extLst>
      <p:ext uri="{BB962C8B-B14F-4D97-AF65-F5344CB8AC3E}">
        <p14:creationId xmlns:p14="http://schemas.microsoft.com/office/powerpoint/2010/main" val="3808410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128D0-4AEB-1C40-23D6-14DB99C5CC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375124-C10B-4817-A609-4BE3BABF6761}"/>
              </a:ext>
            </a:extLst>
          </p:cNvPr>
          <p:cNvSpPr>
            <a:spLocks noGrp="1"/>
          </p:cNvSpPr>
          <p:nvPr>
            <p:ph type="title"/>
          </p:nvPr>
        </p:nvSpPr>
        <p:spPr/>
        <p:txBody>
          <a:bodyPr/>
          <a:lstStyle/>
          <a:p>
            <a:r>
              <a:rPr lang="en-GB"/>
              <a:t>Metering configuration</a:t>
            </a:r>
          </a:p>
        </p:txBody>
      </p:sp>
      <p:sp>
        <p:nvSpPr>
          <p:cNvPr id="3" name="Content Placeholder 2">
            <a:extLst>
              <a:ext uri="{FF2B5EF4-FFF2-40B4-BE49-F238E27FC236}">
                <a16:creationId xmlns:a16="http://schemas.microsoft.com/office/drawing/2014/main" id="{F2122E3C-66B4-7915-2934-D29F92315976}"/>
              </a:ext>
            </a:extLst>
          </p:cNvPr>
          <p:cNvSpPr>
            <a:spLocks noGrp="1"/>
          </p:cNvSpPr>
          <p:nvPr>
            <p:ph idx="1"/>
          </p:nvPr>
        </p:nvSpPr>
        <p:spPr/>
        <p:txBody>
          <a:bodyPr>
            <a:normAutofit/>
          </a:bodyPr>
          <a:lstStyle/>
          <a:p>
            <a:pPr marL="0" indent="0">
              <a:buNone/>
            </a:pPr>
            <a:r>
              <a:rPr lang="en-GB"/>
              <a:t>SCCL 1 to 3 generation</a:t>
            </a:r>
          </a:p>
          <a:p>
            <a:pPr marL="0" indent="0">
              <a:buNone/>
            </a:pPr>
            <a:r>
              <a:rPr lang="en-GB"/>
              <a:t>SCCL 4 demand</a:t>
            </a:r>
          </a:p>
          <a:p>
            <a:pPr marL="0" indent="0">
              <a:buNone/>
            </a:pPr>
            <a:r>
              <a:rPr lang="en-GB"/>
              <a:t>If the generators are running the power </a:t>
            </a:r>
          </a:p>
          <a:p>
            <a:pPr marL="0" indent="0">
              <a:buNone/>
            </a:pPr>
            <a:r>
              <a:rPr lang="en-GB"/>
              <a:t>loops only briefly onto the TO by virtue</a:t>
            </a:r>
          </a:p>
          <a:p>
            <a:pPr marL="0" indent="0">
              <a:buNone/>
            </a:pPr>
            <a:r>
              <a:rPr lang="en-GB"/>
              <a:t>of the wiring</a:t>
            </a:r>
          </a:p>
          <a:p>
            <a:pPr marL="0" indent="0">
              <a:buNone/>
            </a:pPr>
            <a:r>
              <a:rPr lang="en-GB"/>
              <a:t>The wiring could change, but that is</a:t>
            </a:r>
          </a:p>
          <a:p>
            <a:pPr marL="0" indent="0">
              <a:buNone/>
            </a:pPr>
            <a:r>
              <a:rPr lang="en-GB"/>
              <a:t>unnecessary cost</a:t>
            </a:r>
          </a:p>
          <a:p>
            <a:pPr marL="0" indent="0">
              <a:buNone/>
            </a:pPr>
            <a:r>
              <a:rPr lang="en-GB"/>
              <a:t>Customers BSUoS charges are not cost reflective</a:t>
            </a:r>
          </a:p>
          <a:p>
            <a:pPr marL="0" indent="0">
              <a:buNone/>
            </a:pPr>
            <a:endParaRPr lang="en-GB"/>
          </a:p>
        </p:txBody>
      </p:sp>
      <p:pic>
        <p:nvPicPr>
          <p:cNvPr id="1026" name="Picture 1">
            <a:extLst>
              <a:ext uri="{FF2B5EF4-FFF2-40B4-BE49-F238E27FC236}">
                <a16:creationId xmlns:a16="http://schemas.microsoft.com/office/drawing/2014/main" id="{C0C7D3F4-600C-63C2-F26D-14E7D32E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6048" y="297228"/>
            <a:ext cx="4089093" cy="456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832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DB20-901A-54CB-DA17-BCE0B4CEB87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6DAAC67-1858-EE82-DA3A-6783DE9FC8A6}"/>
              </a:ext>
            </a:extLst>
          </p:cNvPr>
          <p:cNvSpPr>
            <a:spLocks noGrp="1"/>
          </p:cNvSpPr>
          <p:nvPr>
            <p:ph type="ctrTitle"/>
          </p:nvPr>
        </p:nvSpPr>
        <p:spPr>
          <a:xfrm>
            <a:off x="532944" y="820795"/>
            <a:ext cx="7618684" cy="2387600"/>
          </a:xfrm>
        </p:spPr>
        <p:txBody>
          <a:bodyPr/>
          <a:lstStyle/>
          <a:p>
            <a:r>
              <a:rPr lang="en-GB">
                <a:solidFill>
                  <a:srgbClr val="813366"/>
                </a:solidFill>
                <a:latin typeface="Arial"/>
                <a:cs typeface="Arial"/>
              </a:rPr>
              <a:t>Legal Text Update</a:t>
            </a:r>
            <a:endParaRPr lang="en-GB">
              <a:solidFill>
                <a:srgbClr val="813366"/>
              </a:solidFill>
            </a:endParaRPr>
          </a:p>
        </p:txBody>
      </p:sp>
      <p:pic>
        <p:nvPicPr>
          <p:cNvPr id="5" name="Picture 4" descr="A group of purple circles on a black background&#10;&#10;Description automatically generated">
            <a:extLst>
              <a:ext uri="{FF2B5EF4-FFF2-40B4-BE49-F238E27FC236}">
                <a16:creationId xmlns:a16="http://schemas.microsoft.com/office/drawing/2014/main" id="{B2DCE00A-E822-6EBE-A462-A7CDDF5788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422146EC-C06E-4B14-3C8C-0E8645ADFA9D}"/>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Arial"/>
                <a:cs typeface="Arial"/>
              </a:rPr>
              <a:t>Andrew </a:t>
            </a:r>
            <a:r>
              <a:rPr lang="en-GB" err="1">
                <a:solidFill>
                  <a:schemeClr val="tx2"/>
                </a:solidFill>
                <a:latin typeface="Arial"/>
                <a:cs typeface="Arial"/>
              </a:rPr>
              <a:t>Dudkowsky</a:t>
            </a:r>
            <a:r>
              <a:rPr lang="en-GB">
                <a:solidFill>
                  <a:schemeClr val="tx2"/>
                </a:solidFill>
                <a:latin typeface="Arial"/>
                <a:cs typeface="Arial"/>
              </a:rPr>
              <a:t>   – NESO Representative</a:t>
            </a:r>
          </a:p>
        </p:txBody>
      </p:sp>
    </p:spTree>
    <p:extLst>
      <p:ext uri="{BB962C8B-B14F-4D97-AF65-F5344CB8AC3E}">
        <p14:creationId xmlns:p14="http://schemas.microsoft.com/office/powerpoint/2010/main" val="951265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986E-F8E6-FDAB-A625-4C1C970FA20E}"/>
              </a:ext>
            </a:extLst>
          </p:cNvPr>
          <p:cNvSpPr>
            <a:spLocks noGrp="1"/>
          </p:cNvSpPr>
          <p:nvPr>
            <p:ph type="title"/>
          </p:nvPr>
        </p:nvSpPr>
        <p:spPr/>
        <p:txBody>
          <a:bodyPr/>
          <a:lstStyle/>
          <a:p>
            <a:r>
              <a:rPr lang="en-GB"/>
              <a:t>Changes to legal text – Section 14.30.3</a:t>
            </a:r>
          </a:p>
        </p:txBody>
      </p:sp>
      <p:sp>
        <p:nvSpPr>
          <p:cNvPr id="3" name="Content Placeholder 2">
            <a:extLst>
              <a:ext uri="{FF2B5EF4-FFF2-40B4-BE49-F238E27FC236}">
                <a16:creationId xmlns:a16="http://schemas.microsoft.com/office/drawing/2014/main" id="{FE2EAF38-48B7-6283-4957-69C696870339}"/>
              </a:ext>
            </a:extLst>
          </p:cNvPr>
          <p:cNvSpPr>
            <a:spLocks noGrp="1"/>
          </p:cNvSpPr>
          <p:nvPr>
            <p:ph idx="1"/>
          </p:nvPr>
        </p:nvSpPr>
        <p:spPr/>
        <p:txBody>
          <a:bodyPr/>
          <a:lstStyle/>
          <a:p>
            <a:pPr marL="0" lvl="0" indent="0" algn="just">
              <a:buSzPts val="1100"/>
              <a:buNone/>
              <a:tabLst>
                <a:tab pos="457200" algn="l"/>
              </a:tabLst>
            </a:pPr>
            <a:r>
              <a:rPr lang="en-GB">
                <a:effectLst/>
                <a:latin typeface="Arial (W1)"/>
                <a:ea typeface="Times New Roman" panose="02020603050405020304" pitchFamily="18" charset="0"/>
                <a:cs typeface="Times New Roman" panose="02020603050405020304" pitchFamily="18" charset="0"/>
              </a:rPr>
              <a:t>All Users excluding those Users with valid Declarations, Interconnectors and Virtual Lead Parties are liable for Balancing Services Use of System charges based on their Final Demand in each Settlement Day. </a:t>
            </a:r>
            <a:r>
              <a:rPr lang="en-GB" b="1">
                <a:solidFill>
                  <a:srgbClr val="FF0000"/>
                </a:solidFill>
                <a:effectLst/>
                <a:latin typeface="Arial (W1)"/>
                <a:ea typeface="Times New Roman" panose="02020603050405020304" pitchFamily="18" charset="0"/>
                <a:cs typeface="Times New Roman" panose="02020603050405020304" pitchFamily="18" charset="0"/>
              </a:rPr>
              <a:t>Where the BMU is directly connected to the National Electricity Transmission System and forms part of a Trading Unit, </a:t>
            </a:r>
            <a:r>
              <a:rPr lang="en-GB" b="1" err="1">
                <a:solidFill>
                  <a:srgbClr val="FF0000"/>
                </a:solidFill>
                <a:effectLst/>
                <a:latin typeface="Arial (W1)"/>
                <a:ea typeface="Times New Roman" panose="02020603050405020304" pitchFamily="18" charset="0"/>
                <a:cs typeface="Times New Roman" panose="02020603050405020304" pitchFamily="18" charset="0"/>
              </a:rPr>
              <a:t>BSUoS</a:t>
            </a:r>
            <a:r>
              <a:rPr lang="en-GB" b="1">
                <a:solidFill>
                  <a:srgbClr val="FF0000"/>
                </a:solidFill>
                <a:effectLst/>
                <a:latin typeface="Arial (W1)"/>
                <a:ea typeface="Times New Roman" panose="02020603050405020304" pitchFamily="18" charset="0"/>
                <a:cs typeface="Times New Roman" panose="02020603050405020304" pitchFamily="18" charset="0"/>
              </a:rPr>
              <a:t> will be charged based on the net imports of the Trading Unit.</a:t>
            </a:r>
          </a:p>
          <a:p>
            <a:pPr marL="0" indent="0">
              <a:buNone/>
            </a:pPr>
            <a:endParaRPr lang="en-GB"/>
          </a:p>
        </p:txBody>
      </p:sp>
    </p:spTree>
    <p:extLst>
      <p:ext uri="{BB962C8B-B14F-4D97-AF65-F5344CB8AC3E}">
        <p14:creationId xmlns:p14="http://schemas.microsoft.com/office/powerpoint/2010/main" val="1668489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46739-81F6-5C21-BE23-40B5D3AC4A83}"/>
              </a:ext>
            </a:extLst>
          </p:cNvPr>
          <p:cNvSpPr>
            <a:spLocks noGrp="1"/>
          </p:cNvSpPr>
          <p:nvPr>
            <p:ph type="title"/>
          </p:nvPr>
        </p:nvSpPr>
        <p:spPr/>
        <p:txBody>
          <a:bodyPr/>
          <a:lstStyle/>
          <a:p>
            <a:r>
              <a:rPr lang="en-GB"/>
              <a:t>Current </a:t>
            </a:r>
            <a:r>
              <a:rPr lang="en-GB" err="1"/>
              <a:t>BSUoS</a:t>
            </a:r>
            <a:r>
              <a:rPr lang="en-GB"/>
              <a:t> charging statement – 14.31.11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94DF5F-8DB8-607C-DC09-B668AE30325E}"/>
                  </a:ext>
                </a:extLst>
              </p:cNvPr>
              <p:cNvSpPr>
                <a:spLocks noGrp="1"/>
              </p:cNvSpPr>
              <p:nvPr>
                <p:ph idx="1"/>
              </p:nvPr>
            </p:nvSpPr>
            <p:spPr>
              <a:xfrm>
                <a:off x="838200" y="1825624"/>
                <a:ext cx="10515600" cy="4772883"/>
              </a:xfrm>
            </p:spPr>
            <p:txBody>
              <a:bodyPr/>
              <a:lstStyle/>
              <a:p>
                <a:pPr marL="342900" lvl="0" indent="-342900">
                  <a:buClr>
                    <a:srgbClr val="000000"/>
                  </a:buClr>
                  <a:buSzPts val="1100"/>
                  <a:buFont typeface="Arial" panose="020B0604020202020204" pitchFamily="34" charset="0"/>
                  <a:buAutoNum type="arabicPeriod"/>
                  <a:tabLst>
                    <a:tab pos="457200" algn="l"/>
                  </a:tabLst>
                </a:pPr>
                <a:r>
                  <a:rPr lang="en-GB" sz="1800">
                    <a:effectLst/>
                    <a:latin typeface="Arial (W1)"/>
                    <a:ea typeface="Times New Roman" panose="02020603050405020304" pitchFamily="18" charset="0"/>
                    <a:cs typeface="Times New Roman" panose="02020603050405020304" pitchFamily="18" charset="0"/>
                  </a:rPr>
                  <a:t>All Transmission Connected BM Units, prefixed by m, have their Total </a:t>
                </a:r>
                <a:r>
                  <a:rPr lang="en-GB" sz="1800" err="1">
                    <a:effectLst/>
                    <a:latin typeface="Arial (W1)"/>
                    <a:ea typeface="Times New Roman" panose="02020603050405020304" pitchFamily="18" charset="0"/>
                    <a:cs typeface="Times New Roman" panose="02020603050405020304" pitchFamily="18" charset="0"/>
                  </a:rPr>
                  <a:t>BSUoS</a:t>
                </a:r>
                <a:r>
                  <a:rPr lang="en-GB" sz="1800">
                    <a:effectLst/>
                    <a:latin typeface="Arial (W1)"/>
                    <a:ea typeface="Times New Roman" panose="02020603050405020304" pitchFamily="18" charset="0"/>
                    <a:cs typeface="Times New Roman" panose="02020603050405020304" pitchFamily="18" charset="0"/>
                  </a:rPr>
                  <a:t> Charges calculated by the following formula:</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en-GB" sz="1800">
                    <a:effectLst/>
                    <a:latin typeface="Arial (W1)"/>
                    <a:ea typeface="Times New Roman" panose="02020603050405020304" pitchFamily="18" charset="0"/>
                    <a:cs typeface="Times New Roman" panose="02020603050405020304" pitchFamily="18" charset="0"/>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1033145" algn="ctr">
                  <a:buNone/>
                </a:pPr>
                <a14:m>
                  <m:oMathPara xmlns:m="http://schemas.openxmlformats.org/officeDocument/2006/math">
                    <m:oMathParaPr>
                      <m:jc m:val="centerGroup"/>
                    </m:oMathParaPr>
                    <m:oMath xmlns:m="http://schemas.openxmlformats.org/officeDocument/2006/math">
                      <m:sSub>
                        <m:sSub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𝐵𝑆𝑈𝑜𝑆𝑇𝑂𝑇</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𝑚𝑑</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𝐹𝑖𝑥𝑒𝑑𝐵𝑆𝑈𝑜𝑆𝑃</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𝑑</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𝑥</m:t>
                      </m:r>
                      <m:nary>
                        <m:naryPr>
                          <m:chr m:val="∑"/>
                          <m:limLoc m:val="subSup"/>
                          <m:supHide m:val="on"/>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𝑑</m:t>
                          </m:r>
                        </m:sub>
                        <m:sup/>
                        <m:e>
                          <m:sSub>
                            <m:sSub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𝑇𝑄𝑀</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𝑚𝑗</m:t>
                              </m:r>
                            </m:sub>
                          </m:sSub>
                        </m:e>
                      </m:nary>
                    </m:oMath>
                  </m:oMathPara>
                </a14:m>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1033145">
                  <a:buNone/>
                </a:pPr>
                <a:r>
                  <a:rPr lang="en-GB" sz="1800">
                    <a:effectLst/>
                    <a:latin typeface="Arial (W1)"/>
                    <a:ea typeface="Times New Roman" panose="02020603050405020304" pitchFamily="18" charset="0"/>
                    <a:cs typeface="Times New Roman" panose="02020603050405020304" pitchFamily="18" charset="0"/>
                  </a:rPr>
                  <a:t>Where:</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1033145">
                  <a:buNone/>
                </a:pPr>
                <a:r>
                  <a:rPr lang="en-GB" sz="1800">
                    <a:effectLst/>
                    <a:latin typeface="Arial (W1)"/>
                    <a:ea typeface="Times New Roman" panose="02020603050405020304" pitchFamily="18" charset="0"/>
                    <a:cs typeface="Times New Roman" panose="02020603050405020304" pitchFamily="18" charset="0"/>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1033145">
                  <a:buNone/>
                </a:pPr>
                <a:r>
                  <a:rPr lang="en-GB" sz="1800" err="1">
                    <a:effectLst/>
                    <a:latin typeface="Arial (W1)"/>
                    <a:ea typeface="Times New Roman" panose="02020603050405020304" pitchFamily="18" charset="0"/>
                    <a:cs typeface="Times New Roman" panose="02020603050405020304" pitchFamily="18" charset="0"/>
                  </a:rPr>
                  <a:t>BSUoSTOTmd</a:t>
                </a:r>
                <a:r>
                  <a:rPr lang="en-GB" sz="1800">
                    <a:effectLst/>
                    <a:latin typeface="Arial (W1)"/>
                    <a:ea typeface="Times New Roman" panose="02020603050405020304" pitchFamily="18" charset="0"/>
                    <a:cs typeface="Times New Roman" panose="02020603050405020304" pitchFamily="18" charset="0"/>
                  </a:rPr>
                  <a:t> = the Total </a:t>
                </a:r>
                <a:r>
                  <a:rPr lang="en-GB" sz="1800" err="1">
                    <a:effectLst/>
                    <a:latin typeface="Arial (W1)"/>
                    <a:ea typeface="Times New Roman" panose="02020603050405020304" pitchFamily="18" charset="0"/>
                    <a:cs typeface="Times New Roman" panose="02020603050405020304" pitchFamily="18" charset="0"/>
                  </a:rPr>
                  <a:t>BSUoS</a:t>
                </a:r>
                <a:r>
                  <a:rPr lang="en-GB" sz="1800">
                    <a:effectLst/>
                    <a:latin typeface="Arial (W1)"/>
                    <a:ea typeface="Times New Roman" panose="02020603050405020304" pitchFamily="18" charset="0"/>
                    <a:cs typeface="Times New Roman" panose="02020603050405020304" pitchFamily="18" charset="0"/>
                  </a:rPr>
                  <a:t> Charges for a Transmission Connected BM Unit m on Settlement Day d</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1033145">
                  <a:buNone/>
                </a:pPr>
                <a:r>
                  <a:rPr lang="en-GB" sz="1800">
                    <a:effectLst/>
                    <a:latin typeface="Arial (W1)"/>
                    <a:ea typeface="Times New Roman" panose="02020603050405020304" pitchFamily="18" charset="0"/>
                    <a:cs typeface="Times New Roman" panose="02020603050405020304" pitchFamily="18" charset="0"/>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1033145">
                  <a:buNone/>
                </a:pPr>
                <a:r>
                  <a:rPr lang="en-GB" sz="1800" err="1">
                    <a:effectLst/>
                    <a:latin typeface="Arial (W1)"/>
                    <a:ea typeface="Times New Roman" panose="02020603050405020304" pitchFamily="18" charset="0"/>
                    <a:cs typeface="Times New Roman" panose="02020603050405020304" pitchFamily="18" charset="0"/>
                  </a:rPr>
                  <a:t>FixedBSUoSPd</a:t>
                </a:r>
                <a:r>
                  <a:rPr lang="en-GB" sz="1800">
                    <a:effectLst/>
                    <a:latin typeface="Arial (W1)"/>
                    <a:ea typeface="Times New Roman" panose="02020603050405020304" pitchFamily="18" charset="0"/>
                    <a:cs typeface="Times New Roman" panose="02020603050405020304" pitchFamily="18" charset="0"/>
                  </a:rPr>
                  <a:t> = the Fixed </a:t>
                </a:r>
                <a:r>
                  <a:rPr lang="en-GB" sz="1800" err="1">
                    <a:effectLst/>
                    <a:latin typeface="Arial (W1)"/>
                    <a:ea typeface="Times New Roman" panose="02020603050405020304" pitchFamily="18" charset="0"/>
                    <a:cs typeface="Times New Roman" panose="02020603050405020304" pitchFamily="18" charset="0"/>
                  </a:rPr>
                  <a:t>BSUoS</a:t>
                </a:r>
                <a:r>
                  <a:rPr lang="en-GB" sz="1800">
                    <a:effectLst/>
                    <a:latin typeface="Arial (W1)"/>
                    <a:ea typeface="Times New Roman" panose="02020603050405020304" pitchFamily="18" charset="0"/>
                    <a:cs typeface="Times New Roman" panose="02020603050405020304" pitchFamily="18" charset="0"/>
                  </a:rPr>
                  <a:t> Price on Settlement Day d.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1033145">
                  <a:buNone/>
                </a:pPr>
                <a:r>
                  <a:rPr lang="en-GB" sz="1800">
                    <a:effectLst/>
                    <a:latin typeface="Arial (W1)"/>
                    <a:ea typeface="Times New Roman" panose="02020603050405020304" pitchFamily="18" charset="0"/>
                    <a:cs typeface="Times New Roman" panose="02020603050405020304" pitchFamily="18" charset="0"/>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1033145"/>
                <a:r>
                  <a:rPr lang="en-GB" sz="1800" err="1">
                    <a:effectLst/>
                    <a:latin typeface="Arial (W1)"/>
                    <a:ea typeface="Times New Roman" panose="02020603050405020304" pitchFamily="18" charset="0"/>
                    <a:cs typeface="Times New Roman" panose="02020603050405020304" pitchFamily="18" charset="0"/>
                  </a:rPr>
                  <a:t>TQMmj</a:t>
                </a:r>
                <a:r>
                  <a:rPr lang="en-GB" sz="1800">
                    <a:effectLst/>
                    <a:latin typeface="Arial (W1)"/>
                    <a:ea typeface="Times New Roman" panose="02020603050405020304" pitchFamily="18" charset="0"/>
                    <a:cs typeface="Times New Roman" panose="02020603050405020304" pitchFamily="18" charset="0"/>
                  </a:rPr>
                  <a:t> = the TQM for a Transmission Connected BM Unit m for Settlement Period j</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a:p>
            </p:txBody>
          </p:sp>
        </mc:Choice>
        <mc:Fallback xmlns="">
          <p:sp>
            <p:nvSpPr>
              <p:cNvPr id="3" name="Content Placeholder 2">
                <a:extLst>
                  <a:ext uri="{FF2B5EF4-FFF2-40B4-BE49-F238E27FC236}">
                    <a16:creationId xmlns:a16="http://schemas.microsoft.com/office/drawing/2014/main" id="{F294DF5F-8DB8-607C-DC09-B668AE30325E}"/>
                  </a:ext>
                </a:extLst>
              </p:cNvPr>
              <p:cNvSpPr>
                <a:spLocks noGrp="1" noRot="1" noChangeAspect="1" noMove="1" noResize="1" noEditPoints="1" noAdjustHandles="1" noChangeArrowheads="1" noChangeShapeType="1" noTextEdit="1"/>
              </p:cNvSpPr>
              <p:nvPr>
                <p:ph idx="1"/>
              </p:nvPr>
            </p:nvSpPr>
            <p:spPr>
              <a:xfrm>
                <a:off x="838200" y="1825624"/>
                <a:ext cx="10515600" cy="4772883"/>
              </a:xfrm>
              <a:blipFill>
                <a:blip r:embed="rId2"/>
                <a:stretch>
                  <a:fillRect t="-4087"/>
                </a:stretch>
              </a:blipFill>
            </p:spPr>
            <p:txBody>
              <a:bodyPr/>
              <a:lstStyle/>
              <a:p>
                <a:r>
                  <a:rPr lang="en-GB">
                    <a:noFill/>
                  </a:rPr>
                  <a:t> </a:t>
                </a:r>
              </a:p>
            </p:txBody>
          </p:sp>
        </mc:Fallback>
      </mc:AlternateContent>
    </p:spTree>
    <p:extLst>
      <p:ext uri="{BB962C8B-B14F-4D97-AF65-F5344CB8AC3E}">
        <p14:creationId xmlns:p14="http://schemas.microsoft.com/office/powerpoint/2010/main" val="375106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61E0B-8953-374B-96D8-97EE1ECCAC4E}"/>
              </a:ext>
            </a:extLst>
          </p:cNvPr>
          <p:cNvSpPr>
            <a:spLocks noGrp="1"/>
          </p:cNvSpPr>
          <p:nvPr>
            <p:ph type="title"/>
          </p:nvPr>
        </p:nvSpPr>
        <p:spPr/>
        <p:txBody>
          <a:bodyPr/>
          <a:lstStyle/>
          <a:p>
            <a:r>
              <a:rPr lang="en-GB"/>
              <a:t>Changes to legal text - Glossary</a:t>
            </a:r>
          </a:p>
        </p:txBody>
      </p:sp>
      <p:graphicFrame>
        <p:nvGraphicFramePr>
          <p:cNvPr id="13" name="Content Placeholder 12">
            <a:extLst>
              <a:ext uri="{FF2B5EF4-FFF2-40B4-BE49-F238E27FC236}">
                <a16:creationId xmlns:a16="http://schemas.microsoft.com/office/drawing/2014/main" id="{6A8B803A-2102-785D-8810-BEAF091C71EA}"/>
              </a:ext>
            </a:extLst>
          </p:cNvPr>
          <p:cNvGraphicFramePr>
            <a:graphicFrameLocks noGrp="1"/>
          </p:cNvGraphicFramePr>
          <p:nvPr>
            <p:ph idx="1"/>
          </p:nvPr>
        </p:nvGraphicFramePr>
        <p:xfrm>
          <a:off x="838200" y="1823624"/>
          <a:ext cx="10515599" cy="4573309"/>
        </p:xfrm>
        <a:graphic>
          <a:graphicData uri="http://schemas.openxmlformats.org/drawingml/2006/table">
            <a:tbl>
              <a:tblPr/>
              <a:tblGrid>
                <a:gridCol w="2423005">
                  <a:extLst>
                    <a:ext uri="{9D8B030D-6E8A-4147-A177-3AD203B41FA5}">
                      <a16:colId xmlns:a16="http://schemas.microsoft.com/office/drawing/2014/main" val="2829664364"/>
                    </a:ext>
                  </a:extLst>
                </a:gridCol>
                <a:gridCol w="1405683">
                  <a:extLst>
                    <a:ext uri="{9D8B030D-6E8A-4147-A177-3AD203B41FA5}">
                      <a16:colId xmlns:a16="http://schemas.microsoft.com/office/drawing/2014/main" val="2308250014"/>
                    </a:ext>
                  </a:extLst>
                </a:gridCol>
                <a:gridCol w="892968">
                  <a:extLst>
                    <a:ext uri="{9D8B030D-6E8A-4147-A177-3AD203B41FA5}">
                      <a16:colId xmlns:a16="http://schemas.microsoft.com/office/drawing/2014/main" val="243249211"/>
                    </a:ext>
                  </a:extLst>
                </a:gridCol>
                <a:gridCol w="5793943">
                  <a:extLst>
                    <a:ext uri="{9D8B030D-6E8A-4147-A177-3AD203B41FA5}">
                      <a16:colId xmlns:a16="http://schemas.microsoft.com/office/drawing/2014/main" val="655424240"/>
                    </a:ext>
                  </a:extLst>
                </a:gridCol>
              </a:tblGrid>
              <a:tr h="1128564">
                <a:tc>
                  <a:txBody>
                    <a:bodyPr/>
                    <a:lstStyle/>
                    <a:p>
                      <a:pPr>
                        <a:lnSpc>
                          <a:spcPct val="107000"/>
                        </a:lnSpc>
                        <a:buNone/>
                      </a:pPr>
                      <a:r>
                        <a:rPr lang="en-GB" sz="1600" kern="100">
                          <a:effectLst/>
                          <a:latin typeface="Arial (W1)"/>
                          <a:ea typeface="Times New Roman" panose="02020603050405020304" pitchFamily="18" charset="0"/>
                          <a:cs typeface="Times New Roman" panose="02020603050405020304" pitchFamily="18" charset="0"/>
                        </a:rPr>
                        <a:t>Transmission Connected Final Demand BM Unit Metered Volume</a:t>
                      </a:r>
                    </a:p>
                  </a:txBody>
                  <a:tcPr marL="42821" marR="4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en-GB" sz="1600" kern="100">
                          <a:effectLst/>
                          <a:latin typeface="Arial (W1)"/>
                          <a:ea typeface="Times New Roman" panose="02020603050405020304" pitchFamily="18" charset="0"/>
                          <a:cs typeface="Times New Roman" panose="02020603050405020304" pitchFamily="18" charset="0"/>
                        </a:rPr>
                        <a:t>TQM</a:t>
                      </a:r>
                    </a:p>
                  </a:txBody>
                  <a:tcPr marL="42821" marR="4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GB" sz="1600" kern="100">
                          <a:effectLst/>
                          <a:latin typeface="Arial (W1)"/>
                          <a:ea typeface="Times New Roman" panose="02020603050405020304" pitchFamily="18" charset="0"/>
                          <a:cs typeface="Times New Roman" panose="02020603050405020304" pitchFamily="18" charset="0"/>
                        </a:rPr>
                        <a:t>MWh</a:t>
                      </a:r>
                    </a:p>
                  </a:txBody>
                  <a:tcPr marL="42821" marR="4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buNone/>
                      </a:pPr>
                      <a:r>
                        <a:rPr lang="en-GB" sz="1600" kern="100">
                          <a:effectLst/>
                          <a:latin typeface="Arial (W1)"/>
                          <a:ea typeface="Times New Roman" panose="02020603050405020304" pitchFamily="18" charset="0"/>
                          <a:cs typeface="Times New Roman" panose="02020603050405020304" pitchFamily="18" charset="0"/>
                        </a:rPr>
                        <a:t>The BM Unit Metered Volume for Final Demand with a Bilateral Agreement with The Company, exclusive of export volumes, which is multiplied by the TLM </a:t>
                      </a:r>
                      <a:r>
                        <a:rPr lang="en-GB" sz="1600" b="1" kern="100">
                          <a:solidFill>
                            <a:srgbClr val="FF0000"/>
                          </a:solidFill>
                          <a:effectLst/>
                          <a:latin typeface="Arial (W1)"/>
                          <a:ea typeface="Times New Roman" panose="02020603050405020304" pitchFamily="18" charset="0"/>
                          <a:cs typeface="Times New Roman" panose="02020603050405020304" pitchFamily="18" charset="0"/>
                        </a:rPr>
                        <a:t>and (in case of directly connected BMU Units only) the TUM</a:t>
                      </a:r>
                      <a:endParaRPr lang="en-GB" sz="1600" kern="100">
                        <a:effectLst/>
                        <a:latin typeface="Arial (W1)"/>
                        <a:ea typeface="Times New Roman" panose="02020603050405020304" pitchFamily="18" charset="0"/>
                        <a:cs typeface="Times New Roman" panose="02020603050405020304" pitchFamily="18" charset="0"/>
                      </a:endParaRPr>
                    </a:p>
                  </a:txBody>
                  <a:tcPr marL="42821" marR="4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6545604"/>
                  </a:ext>
                </a:extLst>
              </a:tr>
              <a:tr h="802730">
                <a:tc>
                  <a:txBody>
                    <a:bodyPr/>
                    <a:lstStyle/>
                    <a:p>
                      <a:pPr>
                        <a:lnSpc>
                          <a:spcPct val="107000"/>
                        </a:lnSpc>
                        <a:buNone/>
                      </a:pPr>
                      <a:r>
                        <a:rPr lang="en-GB" sz="1600" b="1" kern="100">
                          <a:solidFill>
                            <a:srgbClr val="FF0000"/>
                          </a:solidFill>
                          <a:effectLst/>
                          <a:latin typeface="Arial (W1)"/>
                          <a:ea typeface="Times New Roman" panose="02020603050405020304" pitchFamily="18" charset="0"/>
                          <a:cs typeface="Times New Roman" panose="02020603050405020304" pitchFamily="18" charset="0"/>
                        </a:rPr>
                        <a:t>Trading Unit Final Demand</a:t>
                      </a:r>
                      <a:endParaRPr lang="en-GB" sz="1600" kern="100">
                        <a:effectLst/>
                        <a:latin typeface="Arial (W1)"/>
                        <a:ea typeface="Times New Roman" panose="02020603050405020304" pitchFamily="18" charset="0"/>
                        <a:cs typeface="Times New Roman" panose="02020603050405020304" pitchFamily="18" charset="0"/>
                      </a:endParaRPr>
                    </a:p>
                  </a:txBody>
                  <a:tcPr marL="42821" marR="4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en-GB" sz="1600" b="1" kern="100">
                          <a:solidFill>
                            <a:srgbClr val="FF0000"/>
                          </a:solidFill>
                          <a:effectLst/>
                          <a:latin typeface="Arial (W1)"/>
                          <a:ea typeface="Times New Roman" panose="02020603050405020304" pitchFamily="18" charset="0"/>
                          <a:cs typeface="Times New Roman" panose="02020603050405020304" pitchFamily="18" charset="0"/>
                        </a:rPr>
                        <a:t>TUFD</a:t>
                      </a:r>
                      <a:endParaRPr lang="en-GB" sz="1600" kern="100">
                        <a:effectLst/>
                        <a:latin typeface="Arial (W1)"/>
                        <a:ea typeface="Times New Roman" panose="02020603050405020304" pitchFamily="18" charset="0"/>
                        <a:cs typeface="Times New Roman" panose="02020603050405020304" pitchFamily="18" charset="0"/>
                      </a:endParaRPr>
                    </a:p>
                  </a:txBody>
                  <a:tcPr marL="42821" marR="4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GB" sz="1600" b="1" kern="100">
                          <a:solidFill>
                            <a:srgbClr val="FF0000"/>
                          </a:solidFill>
                          <a:effectLst/>
                          <a:latin typeface="Arial (W1)"/>
                          <a:ea typeface="Times New Roman" panose="02020603050405020304" pitchFamily="18" charset="0"/>
                          <a:cs typeface="Times New Roman" panose="02020603050405020304" pitchFamily="18" charset="0"/>
                        </a:rPr>
                        <a:t>MWh</a:t>
                      </a:r>
                      <a:endParaRPr lang="en-GB" sz="1600" kern="100">
                        <a:effectLst/>
                        <a:latin typeface="Arial (W1)"/>
                        <a:ea typeface="Times New Roman" panose="02020603050405020304" pitchFamily="18" charset="0"/>
                        <a:cs typeface="Times New Roman" panose="02020603050405020304" pitchFamily="18" charset="0"/>
                      </a:endParaRPr>
                    </a:p>
                  </a:txBody>
                  <a:tcPr marL="42821" marR="4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buNone/>
                      </a:pPr>
                      <a:r>
                        <a:rPr lang="en-GB" sz="1600" b="1" kern="100">
                          <a:solidFill>
                            <a:srgbClr val="FF0000"/>
                          </a:solidFill>
                          <a:effectLst/>
                          <a:latin typeface="Arial (W1)"/>
                          <a:ea typeface="Times New Roman" panose="02020603050405020304" pitchFamily="18" charset="0"/>
                          <a:cs typeface="Times New Roman" panose="02020603050405020304" pitchFamily="18" charset="0"/>
                        </a:rPr>
                        <a:t>The aggregate (across all directly connected Final Demand BM Units within the Trading Unit) of the BM Unit Metered Volume, exclusive of export volumes</a:t>
                      </a:r>
                      <a:endParaRPr lang="en-GB" sz="1600" kern="100">
                        <a:effectLst/>
                        <a:latin typeface="Arial (W1)"/>
                        <a:ea typeface="Times New Roman" panose="02020603050405020304" pitchFamily="18" charset="0"/>
                        <a:cs typeface="Times New Roman" panose="02020603050405020304" pitchFamily="18" charset="0"/>
                      </a:endParaRPr>
                    </a:p>
                  </a:txBody>
                  <a:tcPr marL="42821" marR="4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5383943"/>
                  </a:ext>
                </a:extLst>
              </a:tr>
              <a:tr h="1617315">
                <a:tc>
                  <a:txBody>
                    <a:bodyPr/>
                    <a:lstStyle/>
                    <a:p>
                      <a:pPr>
                        <a:lnSpc>
                          <a:spcPct val="107000"/>
                        </a:lnSpc>
                        <a:buNone/>
                      </a:pPr>
                      <a:r>
                        <a:rPr lang="en-GB" sz="1600" b="1" kern="100">
                          <a:solidFill>
                            <a:srgbClr val="FF0000"/>
                          </a:solidFill>
                          <a:effectLst/>
                          <a:latin typeface="Arial (W1)"/>
                          <a:ea typeface="Times New Roman" panose="02020603050405020304" pitchFamily="18" charset="0"/>
                          <a:cs typeface="Times New Roman" panose="02020603050405020304" pitchFamily="18" charset="0"/>
                        </a:rPr>
                        <a:t>Trading Unit Chargeable Volume</a:t>
                      </a:r>
                      <a:endParaRPr lang="en-GB" sz="1600" kern="100">
                        <a:effectLst/>
                        <a:latin typeface="Arial (W1)"/>
                        <a:ea typeface="Times New Roman" panose="02020603050405020304" pitchFamily="18" charset="0"/>
                        <a:cs typeface="Times New Roman" panose="02020603050405020304" pitchFamily="18" charset="0"/>
                      </a:endParaRPr>
                    </a:p>
                  </a:txBody>
                  <a:tcPr marL="42821" marR="4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en-GB" sz="1600" b="1" kern="100">
                          <a:solidFill>
                            <a:srgbClr val="FF0000"/>
                          </a:solidFill>
                          <a:effectLst/>
                          <a:latin typeface="Arial (W1)"/>
                          <a:ea typeface="Times New Roman" panose="02020603050405020304" pitchFamily="18" charset="0"/>
                          <a:cs typeface="Times New Roman" panose="02020603050405020304" pitchFamily="18" charset="0"/>
                        </a:rPr>
                        <a:t>TUCV</a:t>
                      </a:r>
                      <a:endParaRPr lang="en-GB" sz="1600" kern="100">
                        <a:effectLst/>
                        <a:latin typeface="Arial (W1)"/>
                        <a:ea typeface="Times New Roman" panose="02020603050405020304" pitchFamily="18" charset="0"/>
                        <a:cs typeface="Times New Roman" panose="02020603050405020304" pitchFamily="18" charset="0"/>
                      </a:endParaRPr>
                    </a:p>
                  </a:txBody>
                  <a:tcPr marL="42821" marR="4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GB" sz="1600" b="1" kern="100">
                          <a:solidFill>
                            <a:srgbClr val="FF0000"/>
                          </a:solidFill>
                          <a:effectLst/>
                          <a:latin typeface="Arial (W1)"/>
                          <a:ea typeface="Times New Roman" panose="02020603050405020304" pitchFamily="18" charset="0"/>
                          <a:cs typeface="Times New Roman" panose="02020603050405020304" pitchFamily="18" charset="0"/>
                        </a:rPr>
                        <a:t>MWh</a:t>
                      </a:r>
                      <a:endParaRPr lang="en-GB" sz="1600" kern="100">
                        <a:effectLst/>
                        <a:latin typeface="Arial (W1)"/>
                        <a:ea typeface="Times New Roman" panose="02020603050405020304" pitchFamily="18" charset="0"/>
                        <a:cs typeface="Times New Roman" panose="02020603050405020304" pitchFamily="18" charset="0"/>
                      </a:endParaRPr>
                    </a:p>
                  </a:txBody>
                  <a:tcPr marL="42821" marR="4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buNone/>
                      </a:pPr>
                      <a:r>
                        <a:rPr lang="en-GB" sz="1600" b="1" kern="100">
                          <a:solidFill>
                            <a:srgbClr val="FF0000"/>
                          </a:solidFill>
                          <a:effectLst/>
                          <a:latin typeface="Arial (W1)"/>
                          <a:ea typeface="Times New Roman" panose="02020603050405020304" pitchFamily="18" charset="0"/>
                          <a:cs typeface="Times New Roman" panose="02020603050405020304" pitchFamily="18" charset="0"/>
                        </a:rPr>
                        <a:t>In respect of a Trading Unit, the lower of:</a:t>
                      </a:r>
                      <a:endParaRPr lang="en-GB" sz="1600" kern="100">
                        <a:effectLst/>
                        <a:latin typeface="Arial (W1)"/>
                        <a:ea typeface="Times New Roman" panose="02020603050405020304" pitchFamily="18" charset="0"/>
                        <a:cs typeface="Times New Roman" panose="02020603050405020304" pitchFamily="18" charset="0"/>
                      </a:endParaRPr>
                    </a:p>
                    <a:p>
                      <a:pPr algn="just">
                        <a:lnSpc>
                          <a:spcPct val="107000"/>
                        </a:lnSpc>
                        <a:buNone/>
                      </a:pPr>
                      <a:r>
                        <a:rPr lang="en-GB" sz="1600" b="1" kern="100">
                          <a:solidFill>
                            <a:srgbClr val="FF0000"/>
                          </a:solidFill>
                          <a:effectLst/>
                          <a:latin typeface="Arial (W1)"/>
                          <a:ea typeface="Times New Roman" panose="02020603050405020304" pitchFamily="18" charset="0"/>
                          <a:cs typeface="Times New Roman" panose="02020603050405020304" pitchFamily="18" charset="0"/>
                        </a:rPr>
                        <a:t>(i) TUFD; and </a:t>
                      </a:r>
                      <a:endParaRPr lang="en-GB" sz="1600" kern="100">
                        <a:effectLst/>
                        <a:latin typeface="Arial (W1)"/>
                        <a:ea typeface="Times New Roman" panose="02020603050405020304" pitchFamily="18" charset="0"/>
                        <a:cs typeface="Times New Roman" panose="02020603050405020304" pitchFamily="18" charset="0"/>
                      </a:endParaRPr>
                    </a:p>
                    <a:p>
                      <a:pPr algn="just">
                        <a:lnSpc>
                          <a:spcPct val="107000"/>
                        </a:lnSpc>
                        <a:buNone/>
                      </a:pPr>
                      <a:r>
                        <a:rPr lang="en-GB" sz="1600" b="1" kern="100">
                          <a:solidFill>
                            <a:srgbClr val="FF0000"/>
                          </a:solidFill>
                          <a:effectLst/>
                          <a:latin typeface="Arial (W1)"/>
                          <a:ea typeface="Times New Roman" panose="02020603050405020304" pitchFamily="18" charset="0"/>
                          <a:cs typeface="Times New Roman" panose="02020603050405020304" pitchFamily="18" charset="0"/>
                        </a:rPr>
                        <a:t>(ii) The aggregate (across all directly connected BM Units within the Trading Unit) of the BM Unit Metered Volume, inclusive of export volumes;</a:t>
                      </a:r>
                      <a:endParaRPr lang="en-GB" sz="1600" kern="100">
                        <a:effectLst/>
                        <a:latin typeface="Arial (W1)"/>
                        <a:ea typeface="Times New Roman" panose="02020603050405020304" pitchFamily="18" charset="0"/>
                        <a:cs typeface="Times New Roman" panose="02020603050405020304" pitchFamily="18" charset="0"/>
                      </a:endParaRPr>
                    </a:p>
                    <a:p>
                      <a:pPr algn="just">
                        <a:lnSpc>
                          <a:spcPct val="107000"/>
                        </a:lnSpc>
                        <a:buNone/>
                      </a:pPr>
                      <a:r>
                        <a:rPr lang="en-GB" sz="1600" b="1" kern="100">
                          <a:solidFill>
                            <a:srgbClr val="FF0000"/>
                          </a:solidFill>
                          <a:effectLst/>
                          <a:latin typeface="Arial (W1)"/>
                          <a:ea typeface="Times New Roman" panose="02020603050405020304" pitchFamily="18" charset="0"/>
                          <a:cs typeface="Times New Roman" panose="02020603050405020304" pitchFamily="18" charset="0"/>
                        </a:rPr>
                        <a:t>provided that if such value is negative, TUCV shall be zero.</a:t>
                      </a:r>
                      <a:endParaRPr lang="en-GB" sz="1600" kern="100">
                        <a:effectLst/>
                        <a:latin typeface="Arial (W1)"/>
                        <a:ea typeface="Times New Roman" panose="02020603050405020304" pitchFamily="18" charset="0"/>
                        <a:cs typeface="Times New Roman" panose="02020603050405020304" pitchFamily="18" charset="0"/>
                      </a:endParaRPr>
                    </a:p>
                  </a:txBody>
                  <a:tcPr marL="42821" marR="4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8276860"/>
                  </a:ext>
                </a:extLst>
              </a:tr>
              <a:tr h="802730">
                <a:tc>
                  <a:txBody>
                    <a:bodyPr/>
                    <a:lstStyle/>
                    <a:p>
                      <a:pPr>
                        <a:lnSpc>
                          <a:spcPct val="107000"/>
                        </a:lnSpc>
                        <a:buNone/>
                      </a:pPr>
                      <a:r>
                        <a:rPr lang="en-GB" sz="1600" b="1" kern="100">
                          <a:solidFill>
                            <a:srgbClr val="FF0000"/>
                          </a:solidFill>
                          <a:effectLst/>
                          <a:latin typeface="Arial (W1)"/>
                          <a:ea typeface="Times New Roman" panose="02020603050405020304" pitchFamily="18" charset="0"/>
                          <a:cs typeface="Times New Roman" panose="02020603050405020304" pitchFamily="18" charset="0"/>
                        </a:rPr>
                        <a:t>Trading Unit Multiplier</a:t>
                      </a:r>
                      <a:endParaRPr lang="en-GB" sz="1600" kern="100">
                        <a:effectLst/>
                        <a:latin typeface="Arial (W1)"/>
                        <a:ea typeface="Times New Roman" panose="02020603050405020304" pitchFamily="18" charset="0"/>
                        <a:cs typeface="Times New Roman" panose="02020603050405020304" pitchFamily="18" charset="0"/>
                      </a:endParaRPr>
                    </a:p>
                  </a:txBody>
                  <a:tcPr marL="42821" marR="4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en-GB" sz="1600" b="1" kern="100">
                          <a:solidFill>
                            <a:srgbClr val="FF0000"/>
                          </a:solidFill>
                          <a:effectLst/>
                          <a:latin typeface="Arial (W1)"/>
                          <a:ea typeface="Times New Roman" panose="02020603050405020304" pitchFamily="18" charset="0"/>
                          <a:cs typeface="Times New Roman" panose="02020603050405020304" pitchFamily="18" charset="0"/>
                        </a:rPr>
                        <a:t>TUM</a:t>
                      </a:r>
                      <a:endParaRPr lang="en-GB" sz="1600" kern="100">
                        <a:effectLst/>
                        <a:latin typeface="Arial (W1)"/>
                        <a:ea typeface="Times New Roman" panose="02020603050405020304" pitchFamily="18" charset="0"/>
                        <a:cs typeface="Times New Roman" panose="02020603050405020304" pitchFamily="18" charset="0"/>
                      </a:endParaRPr>
                    </a:p>
                  </a:txBody>
                  <a:tcPr marL="42821" marR="4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GB" sz="1600" b="1" kern="100">
                          <a:solidFill>
                            <a:srgbClr val="FF0000"/>
                          </a:solidFill>
                          <a:effectLst/>
                          <a:latin typeface="Arial (W1)"/>
                          <a:ea typeface="Times New Roman" panose="02020603050405020304" pitchFamily="18" charset="0"/>
                          <a:cs typeface="Times New Roman" panose="02020603050405020304" pitchFamily="18" charset="0"/>
                        </a:rPr>
                        <a:t> </a:t>
                      </a:r>
                      <a:endParaRPr lang="en-GB" sz="1600" kern="100">
                        <a:effectLst/>
                        <a:latin typeface="Arial (W1)"/>
                        <a:ea typeface="Times New Roman" panose="02020603050405020304" pitchFamily="18" charset="0"/>
                        <a:cs typeface="Times New Roman" panose="02020603050405020304" pitchFamily="18" charset="0"/>
                      </a:endParaRPr>
                    </a:p>
                  </a:txBody>
                  <a:tcPr marL="42821" marR="4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buNone/>
                      </a:pPr>
                      <a:r>
                        <a:rPr lang="en-GB" sz="1600" b="1" kern="100">
                          <a:solidFill>
                            <a:srgbClr val="FF0000"/>
                          </a:solidFill>
                          <a:effectLst/>
                          <a:latin typeface="Arial (W1)"/>
                          <a:ea typeface="Times New Roman" panose="02020603050405020304" pitchFamily="18" charset="0"/>
                          <a:cs typeface="Times New Roman" panose="02020603050405020304" pitchFamily="18" charset="0"/>
                        </a:rPr>
                        <a:t>For all directly connected BM Units within a Trading Unit, the TUM is:</a:t>
                      </a:r>
                      <a:endParaRPr lang="en-GB" sz="1600" kern="100">
                        <a:effectLst/>
                        <a:latin typeface="Arial (W1)"/>
                        <a:ea typeface="Times New Roman" panose="02020603050405020304" pitchFamily="18" charset="0"/>
                        <a:cs typeface="Times New Roman" panose="02020603050405020304" pitchFamily="18" charset="0"/>
                      </a:endParaRPr>
                    </a:p>
                    <a:p>
                      <a:pPr algn="just">
                        <a:lnSpc>
                          <a:spcPct val="107000"/>
                        </a:lnSpc>
                        <a:buNone/>
                      </a:pPr>
                      <a:r>
                        <a:rPr lang="en-GB" sz="1600" b="1" kern="100">
                          <a:solidFill>
                            <a:srgbClr val="FF0000"/>
                          </a:solidFill>
                          <a:effectLst/>
                          <a:latin typeface="Arial (W1)"/>
                          <a:ea typeface="Times New Roman" panose="02020603050405020304" pitchFamily="18" charset="0"/>
                          <a:cs typeface="Times New Roman" panose="02020603050405020304" pitchFamily="18" charset="0"/>
                        </a:rPr>
                        <a:t>(</a:t>
                      </a:r>
                      <a:r>
                        <a:rPr lang="en-GB" sz="1600" b="1" kern="100" err="1">
                          <a:solidFill>
                            <a:srgbClr val="FF0000"/>
                          </a:solidFill>
                          <a:effectLst/>
                          <a:latin typeface="Arial (W1)"/>
                          <a:ea typeface="Times New Roman" panose="02020603050405020304" pitchFamily="18" charset="0"/>
                          <a:cs typeface="Times New Roman" panose="02020603050405020304" pitchFamily="18" charset="0"/>
                        </a:rPr>
                        <a:t>i</a:t>
                      </a:r>
                      <a:r>
                        <a:rPr lang="en-GB" sz="1600" b="1" kern="100">
                          <a:solidFill>
                            <a:srgbClr val="FF0000"/>
                          </a:solidFill>
                          <a:effectLst/>
                          <a:latin typeface="Arial (W1)"/>
                          <a:ea typeface="Times New Roman" panose="02020603050405020304" pitchFamily="18" charset="0"/>
                          <a:cs typeface="Times New Roman" panose="02020603050405020304" pitchFamily="18" charset="0"/>
                        </a:rPr>
                        <a:t>) If TUFD =0, then TUM = 0; else</a:t>
                      </a:r>
                      <a:endParaRPr lang="en-GB" sz="1600" kern="100">
                        <a:effectLst/>
                        <a:latin typeface="Arial (W1)"/>
                        <a:ea typeface="Times New Roman" panose="02020603050405020304" pitchFamily="18" charset="0"/>
                        <a:cs typeface="Times New Roman" panose="02020603050405020304" pitchFamily="18" charset="0"/>
                      </a:endParaRPr>
                    </a:p>
                    <a:p>
                      <a:pPr algn="just">
                        <a:lnSpc>
                          <a:spcPct val="107000"/>
                        </a:lnSpc>
                        <a:buNone/>
                      </a:pPr>
                      <a:r>
                        <a:rPr lang="en-GB" sz="1600" b="1" kern="100">
                          <a:solidFill>
                            <a:srgbClr val="FF0000"/>
                          </a:solidFill>
                          <a:effectLst/>
                          <a:latin typeface="Arial (W1)"/>
                          <a:ea typeface="Times New Roman" panose="02020603050405020304" pitchFamily="18" charset="0"/>
                          <a:cs typeface="Times New Roman" panose="02020603050405020304" pitchFamily="18" charset="0"/>
                        </a:rPr>
                        <a:t>(ii) TUM = TUCV / TUFD.</a:t>
                      </a:r>
                      <a:endParaRPr lang="en-GB" sz="1600" kern="100">
                        <a:effectLst/>
                        <a:latin typeface="Arial (W1)"/>
                        <a:ea typeface="Times New Roman" panose="02020603050405020304" pitchFamily="18" charset="0"/>
                        <a:cs typeface="Times New Roman" panose="02020603050405020304" pitchFamily="18" charset="0"/>
                      </a:endParaRPr>
                    </a:p>
                  </a:txBody>
                  <a:tcPr marL="42821" marR="42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9160546"/>
                  </a:ext>
                </a:extLst>
              </a:tr>
            </a:tbl>
          </a:graphicData>
        </a:graphic>
      </p:graphicFrame>
    </p:spTree>
    <p:extLst>
      <p:ext uri="{BB962C8B-B14F-4D97-AF65-F5344CB8AC3E}">
        <p14:creationId xmlns:p14="http://schemas.microsoft.com/office/powerpoint/2010/main" val="2729377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2794-ED42-5CF8-D48D-CADAFAFA4913}"/>
              </a:ext>
            </a:extLst>
          </p:cNvPr>
          <p:cNvSpPr>
            <a:spLocks noGrp="1"/>
          </p:cNvSpPr>
          <p:nvPr>
            <p:ph type="title"/>
          </p:nvPr>
        </p:nvSpPr>
        <p:spPr/>
        <p:txBody>
          <a:bodyPr/>
          <a:lstStyle/>
          <a:p>
            <a:r>
              <a:rPr lang="en-GB" dirty="0"/>
              <a:t>Worked example 1</a:t>
            </a:r>
          </a:p>
        </p:txBody>
      </p:sp>
      <p:sp>
        <p:nvSpPr>
          <p:cNvPr id="3" name="Content Placeholder 2">
            <a:extLst>
              <a:ext uri="{FF2B5EF4-FFF2-40B4-BE49-F238E27FC236}">
                <a16:creationId xmlns:a16="http://schemas.microsoft.com/office/drawing/2014/main" id="{72E931D2-115D-511D-5BA1-8CAE25ABD2B4}"/>
              </a:ext>
            </a:extLst>
          </p:cNvPr>
          <p:cNvSpPr>
            <a:spLocks noGrp="1"/>
          </p:cNvSpPr>
          <p:nvPr>
            <p:ph idx="1"/>
          </p:nvPr>
        </p:nvSpPr>
        <p:spPr/>
        <p:txBody>
          <a:bodyPr/>
          <a:lstStyle/>
          <a:p>
            <a:r>
              <a:rPr lang="en-GB" dirty="0"/>
              <a:t>Assume one final demand BM Unit, with metered volume:-</a:t>
            </a:r>
          </a:p>
          <a:p>
            <a:pPr lvl="1"/>
            <a:r>
              <a:rPr lang="en-GB" dirty="0"/>
              <a:t>BMU Z – 30MW</a:t>
            </a:r>
          </a:p>
          <a:p>
            <a:r>
              <a:rPr lang="en-GB" dirty="0"/>
              <a:t>Assume a single generator with a metered volume</a:t>
            </a:r>
          </a:p>
          <a:p>
            <a:pPr lvl="1"/>
            <a:r>
              <a:rPr lang="en-GB" dirty="0"/>
              <a:t>BMU A – 20MW</a:t>
            </a:r>
          </a:p>
          <a:p>
            <a:r>
              <a:rPr lang="en-GB" dirty="0"/>
              <a:t>TUFD (Trading Unit Final Demand) = 30MW</a:t>
            </a:r>
          </a:p>
          <a:p>
            <a:r>
              <a:rPr lang="en-GB" dirty="0"/>
              <a:t>TUCV (Trading Unit Chargeable Volume) = 10MW</a:t>
            </a:r>
          </a:p>
          <a:p>
            <a:r>
              <a:rPr lang="en-GB" dirty="0"/>
              <a:t>TUM (Trading Unit Multiplier) = 0.333</a:t>
            </a:r>
          </a:p>
          <a:p>
            <a:r>
              <a:rPr lang="en-GB" dirty="0"/>
              <a:t>BSU	</a:t>
            </a:r>
            <a:r>
              <a:rPr lang="en-GB" dirty="0" err="1"/>
              <a:t>oS</a:t>
            </a:r>
            <a:r>
              <a:rPr lang="en-GB" dirty="0"/>
              <a:t> - BMU Z 10MW</a:t>
            </a:r>
          </a:p>
          <a:p>
            <a:endParaRPr lang="en-GB" dirty="0"/>
          </a:p>
          <a:p>
            <a:pPr lvl="1"/>
            <a:endParaRPr lang="en-GB" dirty="0"/>
          </a:p>
        </p:txBody>
      </p:sp>
    </p:spTree>
    <p:extLst>
      <p:ext uri="{BB962C8B-B14F-4D97-AF65-F5344CB8AC3E}">
        <p14:creationId xmlns:p14="http://schemas.microsoft.com/office/powerpoint/2010/main" val="2596972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646344" y="365125"/>
            <a:ext cx="9700290" cy="870551"/>
          </a:xfrm>
        </p:spPr>
        <p:txBody>
          <a:bodyPr/>
          <a:lstStyle/>
          <a:p>
            <a:r>
              <a:rPr lang="en-GB">
                <a:solidFill>
                  <a:srgbClr val="813366"/>
                </a:solidFill>
                <a:latin typeface="Arial"/>
                <a:cs typeface="Arial"/>
              </a:rPr>
              <a:t>Agenda</a:t>
            </a:r>
          </a:p>
        </p:txBody>
      </p:sp>
      <p:graphicFrame>
        <p:nvGraphicFramePr>
          <p:cNvPr id="5" name="Content Placeholder 4">
            <a:extLst>
              <a:ext uri="{FF2B5EF4-FFF2-40B4-BE49-F238E27FC236}">
                <a16:creationId xmlns:a16="http://schemas.microsoft.com/office/drawing/2014/main" id="{540636BB-63E8-7891-EC53-475036AF94E6}"/>
              </a:ext>
            </a:extLst>
          </p:cNvPr>
          <p:cNvGraphicFramePr>
            <a:graphicFrameLocks noGrp="1"/>
          </p:cNvGraphicFramePr>
          <p:nvPr>
            <p:ph sz="half" idx="1"/>
            <p:extLst>
              <p:ext uri="{D42A27DB-BD31-4B8C-83A1-F6EECF244321}">
                <p14:modId xmlns:p14="http://schemas.microsoft.com/office/powerpoint/2010/main" val="1533362843"/>
              </p:ext>
            </p:extLst>
          </p:nvPr>
        </p:nvGraphicFramePr>
        <p:xfrm>
          <a:off x="637274" y="1235676"/>
          <a:ext cx="10917453" cy="4730574"/>
        </p:xfrm>
        <a:graphic>
          <a:graphicData uri="http://schemas.openxmlformats.org/drawingml/2006/table">
            <a:tbl>
              <a:tblPr firstRow="1" bandRow="1">
                <a:tableStyleId>{5202B0CA-FC54-4496-8BCA-5EF66A818D29}</a:tableStyleId>
              </a:tblPr>
              <a:tblGrid>
                <a:gridCol w="6907184">
                  <a:extLst>
                    <a:ext uri="{9D8B030D-6E8A-4147-A177-3AD203B41FA5}">
                      <a16:colId xmlns:a16="http://schemas.microsoft.com/office/drawing/2014/main" val="1311006828"/>
                    </a:ext>
                  </a:extLst>
                </a:gridCol>
                <a:gridCol w="4010269">
                  <a:extLst>
                    <a:ext uri="{9D8B030D-6E8A-4147-A177-3AD203B41FA5}">
                      <a16:colId xmlns:a16="http://schemas.microsoft.com/office/drawing/2014/main" val="356721426"/>
                    </a:ext>
                  </a:extLst>
                </a:gridCol>
              </a:tblGrid>
              <a:tr h="360395">
                <a:tc>
                  <a:txBody>
                    <a:bodyPr/>
                    <a:lstStyle/>
                    <a:p>
                      <a:pPr algn="l" fontAlgn="base"/>
                      <a:r>
                        <a:rPr lang="en-GB" sz="1300" b="1">
                          <a:solidFill>
                            <a:schemeClr val="bg1"/>
                          </a:solidFill>
                          <a:effectLst/>
                        </a:rPr>
                        <a:t>Topics to be discussed</a:t>
                      </a:r>
                      <a:r>
                        <a:rPr lang="en-GB" sz="1300" b="0">
                          <a:solidFill>
                            <a:schemeClr val="bg1"/>
                          </a:solidFill>
                          <a:effectLst/>
                        </a:rPr>
                        <a:t>​</a:t>
                      </a:r>
                      <a:endParaRPr lang="en-GB" sz="1700" b="0" i="0">
                        <a:solidFill>
                          <a:schemeClr val="bg1"/>
                        </a:solidFill>
                        <a:effectLst/>
                      </a:endParaRPr>
                    </a:p>
                  </a:txBody>
                  <a:tcPr marL="87143" marR="87143" marT="43571" marB="43571">
                    <a:solidFill>
                      <a:srgbClr val="813366"/>
                    </a:solidFill>
                  </a:tcPr>
                </a:tc>
                <a:tc>
                  <a:txBody>
                    <a:bodyPr/>
                    <a:lstStyle/>
                    <a:p>
                      <a:pPr algn="l" fontAlgn="base"/>
                      <a:r>
                        <a:rPr lang="en-GB" sz="1300" b="1">
                          <a:solidFill>
                            <a:schemeClr val="bg1"/>
                          </a:solidFill>
                          <a:effectLst/>
                        </a:rPr>
                        <a:t>Lead</a:t>
                      </a:r>
                      <a:r>
                        <a:rPr lang="en-GB" sz="1300" b="0">
                          <a:solidFill>
                            <a:schemeClr val="bg1"/>
                          </a:solidFill>
                          <a:effectLst/>
                        </a:rPr>
                        <a:t>​</a:t>
                      </a:r>
                      <a:endParaRPr lang="en-GB" sz="1700" b="0" i="0">
                        <a:solidFill>
                          <a:schemeClr val="bg1"/>
                        </a:solidFill>
                        <a:effectLst/>
                      </a:endParaRPr>
                    </a:p>
                  </a:txBody>
                  <a:tcPr marL="87143" marR="87143" marT="43571" marB="43571">
                    <a:solidFill>
                      <a:srgbClr val="813366"/>
                    </a:solidFill>
                  </a:tcPr>
                </a:tc>
                <a:extLst>
                  <a:ext uri="{0D108BD9-81ED-4DB2-BD59-A6C34878D82A}">
                    <a16:rowId xmlns:a16="http://schemas.microsoft.com/office/drawing/2014/main" val="527684168"/>
                  </a:ext>
                </a:extLst>
              </a:tr>
              <a:tr h="360395">
                <a:tc>
                  <a:txBody>
                    <a:bodyPr/>
                    <a:lstStyle/>
                    <a:p>
                      <a:pPr algn="l" fontAlgn="base"/>
                      <a:r>
                        <a:rPr lang="en-GB" sz="1300" b="0">
                          <a:solidFill>
                            <a:schemeClr val="tx1"/>
                          </a:solidFill>
                          <a:effectLst/>
                        </a:rPr>
                        <a:t>Introductions​</a:t>
                      </a:r>
                      <a:endParaRPr lang="en-GB" sz="1700" b="0" i="0">
                        <a:solidFill>
                          <a:schemeClr val="tx1"/>
                        </a:solidFill>
                        <a:effectLst/>
                      </a:endParaRPr>
                    </a:p>
                  </a:txBody>
                  <a:tcPr marL="87143" marR="87143" marT="43571" marB="43571"/>
                </a:tc>
                <a:tc>
                  <a:txBody>
                    <a:bodyPr/>
                    <a:lstStyle/>
                    <a:p>
                      <a:r>
                        <a:rPr lang="en-GB" sz="1300" b="0">
                          <a:solidFill>
                            <a:schemeClr val="tx1"/>
                          </a:solidFill>
                          <a:effectLst/>
                        </a:rPr>
                        <a:t>Chair​</a:t>
                      </a:r>
                      <a:endParaRPr lang="en-GB"/>
                    </a:p>
                  </a:txBody>
                  <a:tcPr marL="87143" marR="87143" marT="43571" marB="43571"/>
                </a:tc>
                <a:extLst>
                  <a:ext uri="{0D108BD9-81ED-4DB2-BD59-A6C34878D82A}">
                    <a16:rowId xmlns:a16="http://schemas.microsoft.com/office/drawing/2014/main" val="388359615"/>
                  </a:ext>
                </a:extLst>
              </a:tr>
              <a:tr h="864949">
                <a:tc>
                  <a:txBody>
                    <a:bodyPr/>
                    <a:lstStyle/>
                    <a:p>
                      <a:pPr algn="l" fontAlgn="base"/>
                      <a:r>
                        <a:rPr lang="en-GB" sz="1300" b="0">
                          <a:solidFill>
                            <a:schemeClr val="tx1"/>
                          </a:solidFill>
                          <a:effectLst/>
                        </a:rPr>
                        <a:t>Code Modification Process Overview ​</a:t>
                      </a:r>
                      <a:br>
                        <a:rPr lang="en-GB" sz="1300" b="0">
                          <a:solidFill>
                            <a:srgbClr val="000000"/>
                          </a:solidFill>
                          <a:effectLst/>
                        </a:rPr>
                      </a:br>
                      <a:r>
                        <a:rPr lang="en-GB" sz="1300" b="0">
                          <a:solidFill>
                            <a:schemeClr val="tx1"/>
                          </a:solidFill>
                          <a:effectLst/>
                        </a:rPr>
                        <a:t>• Workgroup Responsibilities​</a:t>
                      </a:r>
                      <a:br>
                        <a:rPr lang="en-GB" sz="1300" b="0">
                          <a:solidFill>
                            <a:srgbClr val="000000"/>
                          </a:solidFill>
                          <a:effectLst/>
                        </a:rPr>
                      </a:br>
                      <a:r>
                        <a:rPr lang="en-GB" sz="1300" b="0">
                          <a:solidFill>
                            <a:schemeClr val="tx1"/>
                          </a:solidFill>
                          <a:effectLst/>
                        </a:rPr>
                        <a:t>• Workgroup Alternatives and Workgroup Vote​</a:t>
                      </a:r>
                      <a:endParaRPr lang="en-GB" sz="1700" b="0" i="0">
                        <a:solidFill>
                          <a:schemeClr val="tx1"/>
                        </a:solidFill>
                        <a:effectLst/>
                      </a:endParaRPr>
                    </a:p>
                  </a:txBody>
                  <a:tcPr marL="87143" marR="87143" marT="43571" marB="43571"/>
                </a:tc>
                <a:tc>
                  <a:txBody>
                    <a:bodyPr/>
                    <a:lstStyle/>
                    <a:p>
                      <a:r>
                        <a:rPr lang="en-GB" sz="1300" b="0">
                          <a:solidFill>
                            <a:schemeClr val="tx1"/>
                          </a:solidFill>
                          <a:effectLst/>
                        </a:rPr>
                        <a:t>Chair​</a:t>
                      </a:r>
                      <a:endParaRPr lang="en-GB"/>
                    </a:p>
                  </a:txBody>
                  <a:tcPr marL="87143" marR="87143" marT="43571" marB="43571"/>
                </a:tc>
                <a:extLst>
                  <a:ext uri="{0D108BD9-81ED-4DB2-BD59-A6C34878D82A}">
                    <a16:rowId xmlns:a16="http://schemas.microsoft.com/office/drawing/2014/main" val="645985085"/>
                  </a:ext>
                </a:extLst>
              </a:tr>
              <a:tr h="612671">
                <a:tc>
                  <a:txBody>
                    <a:bodyPr/>
                    <a:lstStyle/>
                    <a:p>
                      <a:pPr algn="l" fontAlgn="base"/>
                      <a:r>
                        <a:rPr lang="en-GB" sz="1300" b="0">
                          <a:solidFill>
                            <a:schemeClr val="tx1"/>
                          </a:solidFill>
                          <a:effectLst/>
                        </a:rPr>
                        <a:t>Objectives and Timeline​</a:t>
                      </a:r>
                      <a:br>
                        <a:rPr lang="en-GB" sz="1300" b="0">
                          <a:solidFill>
                            <a:srgbClr val="000000"/>
                          </a:solidFill>
                          <a:effectLst/>
                        </a:rPr>
                      </a:br>
                      <a:r>
                        <a:rPr lang="en-GB" sz="1300" b="0">
                          <a:solidFill>
                            <a:schemeClr val="tx1"/>
                          </a:solidFill>
                          <a:effectLst/>
                        </a:rPr>
                        <a:t>• Walk-through of the timeline for the modification​</a:t>
                      </a:r>
                      <a:endParaRPr lang="en-GB" sz="1700" b="0" i="0">
                        <a:solidFill>
                          <a:schemeClr val="tx1"/>
                        </a:solidFill>
                        <a:effectLst/>
                      </a:endParaRPr>
                    </a:p>
                  </a:txBody>
                  <a:tcPr marL="87143" marR="87143" marT="43571" marB="43571"/>
                </a:tc>
                <a:tc>
                  <a:txBody>
                    <a:bodyPr/>
                    <a:lstStyle/>
                    <a:p>
                      <a:r>
                        <a:rPr lang="en-GB" sz="1300" b="0">
                          <a:solidFill>
                            <a:schemeClr val="tx1"/>
                          </a:solidFill>
                          <a:effectLst/>
                        </a:rPr>
                        <a:t>Chair​</a:t>
                      </a:r>
                      <a:endParaRPr lang="en-GB"/>
                    </a:p>
                  </a:txBody>
                  <a:tcPr marL="87143" marR="87143" marT="43571" marB="43571"/>
                </a:tc>
                <a:extLst>
                  <a:ext uri="{0D108BD9-81ED-4DB2-BD59-A6C34878D82A}">
                    <a16:rowId xmlns:a16="http://schemas.microsoft.com/office/drawing/2014/main" val="162631938"/>
                  </a:ext>
                </a:extLst>
              </a:tr>
              <a:tr h="369794">
                <a:tc>
                  <a:txBody>
                    <a:bodyPr/>
                    <a:lstStyle/>
                    <a:p>
                      <a:pPr algn="l" fontAlgn="base"/>
                      <a:r>
                        <a:rPr lang="en-GB" sz="1300" b="0">
                          <a:solidFill>
                            <a:schemeClr val="tx1"/>
                          </a:solidFill>
                          <a:effectLst/>
                        </a:rPr>
                        <a:t>Review Terms of Reference​</a:t>
                      </a:r>
                      <a:endParaRPr lang="en-GB" sz="1700" b="0" i="0">
                        <a:solidFill>
                          <a:schemeClr val="tx1"/>
                        </a:solidFill>
                        <a:effectLst/>
                      </a:endParaRPr>
                    </a:p>
                  </a:txBody>
                  <a:tcPr marL="87143" marR="87143" marT="43571" marB="43571"/>
                </a:tc>
                <a:tc>
                  <a:txBody>
                    <a:bodyPr/>
                    <a:lstStyle/>
                    <a:p>
                      <a:r>
                        <a:rPr lang="en-GB" sz="1300" b="0">
                          <a:solidFill>
                            <a:schemeClr val="tx1"/>
                          </a:solidFill>
                          <a:effectLst/>
                        </a:rPr>
                        <a:t>All​</a:t>
                      </a:r>
                      <a:endParaRPr lang="en-GB"/>
                    </a:p>
                  </a:txBody>
                  <a:tcPr marL="87143" marR="87143" marT="43571" marB="43571"/>
                </a:tc>
                <a:extLst>
                  <a:ext uri="{0D108BD9-81ED-4DB2-BD59-A6C34878D82A}">
                    <a16:rowId xmlns:a16="http://schemas.microsoft.com/office/drawing/2014/main" val="3293971374"/>
                  </a:ext>
                </a:extLst>
              </a:tr>
              <a:tr h="360395">
                <a:tc>
                  <a:txBody>
                    <a:bodyPr/>
                    <a:lstStyle/>
                    <a:p>
                      <a:pPr algn="l" fontAlgn="base"/>
                      <a:r>
                        <a:rPr lang="en-GB" sz="1300" b="0">
                          <a:solidFill>
                            <a:schemeClr val="tx1"/>
                          </a:solidFill>
                          <a:effectLst/>
                        </a:rPr>
                        <a:t>Proposer presentation​</a:t>
                      </a:r>
                      <a:endParaRPr lang="en-GB" sz="1700" b="0" i="0">
                        <a:solidFill>
                          <a:schemeClr val="tx1"/>
                        </a:solidFill>
                        <a:effectLst/>
                      </a:endParaRPr>
                    </a:p>
                  </a:txBody>
                  <a:tcPr marL="87143" marR="87143" marT="43571" marB="43571"/>
                </a:tc>
                <a:tc>
                  <a:txBody>
                    <a:bodyPr/>
                    <a:lstStyle/>
                    <a:p>
                      <a:r>
                        <a:rPr lang="en-GB" sz="1300" b="0">
                          <a:solidFill>
                            <a:schemeClr val="tx1"/>
                          </a:solidFill>
                          <a:effectLst/>
                        </a:rPr>
                        <a:t>Proposer​</a:t>
                      </a:r>
                      <a:endParaRPr lang="en-GB"/>
                    </a:p>
                  </a:txBody>
                  <a:tcPr marL="87143" marR="87143" marT="43571" marB="43571"/>
                </a:tc>
                <a:extLst>
                  <a:ext uri="{0D108BD9-81ED-4DB2-BD59-A6C34878D82A}">
                    <a16:rowId xmlns:a16="http://schemas.microsoft.com/office/drawing/2014/main" val="2427234257"/>
                  </a:ext>
                </a:extLst>
              </a:tr>
              <a:tr h="360395">
                <a:tc>
                  <a:txBody>
                    <a:bodyPr/>
                    <a:lstStyle/>
                    <a:p>
                      <a:pPr algn="l" fontAlgn="base"/>
                      <a:r>
                        <a:rPr lang="en-GB" sz="1300" b="0">
                          <a:solidFill>
                            <a:schemeClr val="tx1"/>
                          </a:solidFill>
                          <a:effectLst/>
                        </a:rPr>
                        <a:t>Legal Text Update</a:t>
                      </a:r>
                    </a:p>
                  </a:txBody>
                  <a:tcPr marL="87143" marR="87143" marT="43571" marB="43571"/>
                </a:tc>
                <a:tc>
                  <a:txBody>
                    <a:bodyPr/>
                    <a:lstStyle/>
                    <a:p>
                      <a:r>
                        <a:rPr lang="en-GB" sz="1300" b="0">
                          <a:solidFill>
                            <a:schemeClr val="tx1"/>
                          </a:solidFill>
                          <a:effectLst/>
                        </a:rPr>
                        <a:t>NESO Representative</a:t>
                      </a:r>
                    </a:p>
                  </a:txBody>
                  <a:tcPr marL="87143" marR="87143" marT="43571" marB="43571"/>
                </a:tc>
                <a:extLst>
                  <a:ext uri="{0D108BD9-81ED-4DB2-BD59-A6C34878D82A}">
                    <a16:rowId xmlns:a16="http://schemas.microsoft.com/office/drawing/2014/main" val="1698803853"/>
                  </a:ext>
                </a:extLst>
              </a:tr>
              <a:tr h="360395">
                <a:tc>
                  <a:txBody>
                    <a:bodyPr/>
                    <a:lstStyle/>
                    <a:p>
                      <a:pPr algn="l" fontAlgn="base"/>
                      <a:r>
                        <a:rPr lang="en-GB" sz="1300" b="0">
                          <a:solidFill>
                            <a:schemeClr val="tx1"/>
                          </a:solidFill>
                          <a:effectLst/>
                        </a:rPr>
                        <a:t>Agree Terms of Reference​</a:t>
                      </a:r>
                      <a:endParaRPr lang="en-GB" sz="1700" b="0" i="0">
                        <a:solidFill>
                          <a:schemeClr val="tx1"/>
                        </a:solidFill>
                        <a:effectLst/>
                      </a:endParaRPr>
                    </a:p>
                  </a:txBody>
                  <a:tcPr marL="87143" marR="87143" marT="43571" marB="43571"/>
                </a:tc>
                <a:tc>
                  <a:txBody>
                    <a:bodyPr/>
                    <a:lstStyle/>
                    <a:p>
                      <a:r>
                        <a:rPr lang="en-GB" sz="1300" b="0">
                          <a:solidFill>
                            <a:schemeClr val="tx1"/>
                          </a:solidFill>
                          <a:effectLst/>
                        </a:rPr>
                        <a:t>All​</a:t>
                      </a:r>
                      <a:endParaRPr lang="en-GB"/>
                    </a:p>
                  </a:txBody>
                  <a:tcPr marL="87143" marR="87143" marT="43571" marB="43571"/>
                </a:tc>
                <a:extLst>
                  <a:ext uri="{0D108BD9-81ED-4DB2-BD59-A6C34878D82A}">
                    <a16:rowId xmlns:a16="http://schemas.microsoft.com/office/drawing/2014/main" val="2120970910"/>
                  </a:ext>
                </a:extLst>
              </a:tr>
              <a:tr h="360395">
                <a:tc>
                  <a:txBody>
                    <a:bodyPr/>
                    <a:lstStyle/>
                    <a:p>
                      <a:pPr algn="l" fontAlgn="base"/>
                      <a:r>
                        <a:rPr lang="en-GB" sz="1300" b="0" i="0">
                          <a:solidFill>
                            <a:schemeClr val="tx1"/>
                          </a:solidFill>
                          <a:effectLst/>
                        </a:rPr>
                        <a:t>Workgroup Consultation Discussion</a:t>
                      </a:r>
                      <a:endParaRPr lang="en-GB" sz="1700" b="0" i="0">
                        <a:solidFill>
                          <a:schemeClr val="tx1"/>
                        </a:solidFill>
                        <a:effectLst/>
                      </a:endParaRPr>
                    </a:p>
                  </a:txBody>
                  <a:tcPr marL="87143" marR="87143" marT="43571" marB="43571"/>
                </a:tc>
                <a:tc>
                  <a:txBody>
                    <a:bodyPr/>
                    <a:lstStyle/>
                    <a:p>
                      <a:r>
                        <a:rPr lang="en-GB" sz="1300" b="0">
                          <a:solidFill>
                            <a:schemeClr val="tx1"/>
                          </a:solidFill>
                          <a:effectLst/>
                        </a:rPr>
                        <a:t>All​</a:t>
                      </a:r>
                      <a:endParaRPr lang="en-GB"/>
                    </a:p>
                  </a:txBody>
                  <a:tcPr marL="87143" marR="87143" marT="43571" marB="43571"/>
                </a:tc>
                <a:extLst>
                  <a:ext uri="{0D108BD9-81ED-4DB2-BD59-A6C34878D82A}">
                    <a16:rowId xmlns:a16="http://schemas.microsoft.com/office/drawing/2014/main" val="1455316617"/>
                  </a:ext>
                </a:extLst>
              </a:tr>
              <a:tr h="360395">
                <a:tc>
                  <a:txBody>
                    <a:bodyPr/>
                    <a:lstStyle/>
                    <a:p>
                      <a:pPr algn="l" fontAlgn="base"/>
                      <a:r>
                        <a:rPr lang="en-GB" sz="1300" b="0">
                          <a:solidFill>
                            <a:schemeClr val="tx1"/>
                          </a:solidFill>
                          <a:effectLst/>
                        </a:rPr>
                        <a:t>Any Other Business​</a:t>
                      </a:r>
                      <a:endParaRPr lang="en-GB" sz="1700" b="0" i="0">
                        <a:solidFill>
                          <a:schemeClr val="tx1"/>
                        </a:solidFill>
                        <a:effectLst/>
                      </a:endParaRPr>
                    </a:p>
                  </a:txBody>
                  <a:tcPr marL="87143" marR="87143" marT="43571" marB="43571"/>
                </a:tc>
                <a:tc>
                  <a:txBody>
                    <a:bodyPr/>
                    <a:lstStyle/>
                    <a:p>
                      <a:r>
                        <a:rPr lang="en-GB" sz="1300" b="0">
                          <a:solidFill>
                            <a:schemeClr val="tx1"/>
                          </a:solidFill>
                          <a:effectLst/>
                        </a:rPr>
                        <a:t>Chair​</a:t>
                      </a:r>
                      <a:endParaRPr lang="en-GB"/>
                    </a:p>
                  </a:txBody>
                  <a:tcPr marL="87143" marR="87143" marT="43571" marB="43571"/>
                </a:tc>
                <a:extLst>
                  <a:ext uri="{0D108BD9-81ED-4DB2-BD59-A6C34878D82A}">
                    <a16:rowId xmlns:a16="http://schemas.microsoft.com/office/drawing/2014/main" val="1927180611"/>
                  </a:ext>
                </a:extLst>
              </a:tr>
              <a:tr h="360395">
                <a:tc>
                  <a:txBody>
                    <a:bodyPr/>
                    <a:lstStyle/>
                    <a:p>
                      <a:pPr algn="l" fontAlgn="base"/>
                      <a:r>
                        <a:rPr lang="en-GB" sz="1300" b="0">
                          <a:solidFill>
                            <a:schemeClr val="tx1"/>
                          </a:solidFill>
                          <a:effectLst/>
                        </a:rPr>
                        <a:t>Next Steps​</a:t>
                      </a:r>
                      <a:endParaRPr lang="en-GB" sz="1700" b="0" i="0">
                        <a:solidFill>
                          <a:schemeClr val="tx1"/>
                        </a:solidFill>
                        <a:effectLst/>
                      </a:endParaRPr>
                    </a:p>
                  </a:txBody>
                  <a:tcPr marL="87143" marR="87143" marT="43571" marB="43571"/>
                </a:tc>
                <a:tc>
                  <a:txBody>
                    <a:bodyPr/>
                    <a:lstStyle/>
                    <a:p>
                      <a:r>
                        <a:rPr lang="en-GB" sz="1300" b="0">
                          <a:solidFill>
                            <a:schemeClr val="tx1"/>
                          </a:solidFill>
                          <a:effectLst/>
                        </a:rPr>
                        <a:t>Chair​</a:t>
                      </a:r>
                      <a:endParaRPr lang="en-GB"/>
                    </a:p>
                  </a:txBody>
                  <a:tcPr marL="87143" marR="87143" marT="43571" marB="43571"/>
                </a:tc>
                <a:extLst>
                  <a:ext uri="{0D108BD9-81ED-4DB2-BD59-A6C34878D82A}">
                    <a16:rowId xmlns:a16="http://schemas.microsoft.com/office/drawing/2014/main" val="1769792735"/>
                  </a:ext>
                </a:extLst>
              </a:tr>
            </a:tbl>
          </a:graphicData>
        </a:graphic>
      </p:graphicFrame>
      <p:sp>
        <p:nvSpPr>
          <p:cNvPr id="6" name="Rectangle 1">
            <a:extLst>
              <a:ext uri="{FF2B5EF4-FFF2-40B4-BE49-F238E27FC236}">
                <a16:creationId xmlns:a16="http://schemas.microsoft.com/office/drawing/2014/main" id="{8F12CD14-C0FC-D38E-9A70-CEF6F2D4A7E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8913"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3787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6EB8B-9C84-F2CB-59A4-34EA418D3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EC8615-B2B0-FEF7-1844-5766D4A873CF}"/>
              </a:ext>
            </a:extLst>
          </p:cNvPr>
          <p:cNvSpPr>
            <a:spLocks noGrp="1"/>
          </p:cNvSpPr>
          <p:nvPr>
            <p:ph type="title"/>
          </p:nvPr>
        </p:nvSpPr>
        <p:spPr/>
        <p:txBody>
          <a:bodyPr/>
          <a:lstStyle/>
          <a:p>
            <a:r>
              <a:rPr lang="en-GB" dirty="0"/>
              <a:t>Worked example 2</a:t>
            </a:r>
          </a:p>
        </p:txBody>
      </p:sp>
      <p:sp>
        <p:nvSpPr>
          <p:cNvPr id="3" name="Content Placeholder 2">
            <a:extLst>
              <a:ext uri="{FF2B5EF4-FFF2-40B4-BE49-F238E27FC236}">
                <a16:creationId xmlns:a16="http://schemas.microsoft.com/office/drawing/2014/main" id="{5D4B6367-67B8-B08F-6847-DB6A79ED3C1F}"/>
              </a:ext>
            </a:extLst>
          </p:cNvPr>
          <p:cNvSpPr>
            <a:spLocks noGrp="1"/>
          </p:cNvSpPr>
          <p:nvPr>
            <p:ph idx="1"/>
          </p:nvPr>
        </p:nvSpPr>
        <p:spPr/>
        <p:txBody>
          <a:bodyPr/>
          <a:lstStyle/>
          <a:p>
            <a:r>
              <a:rPr lang="en-GB" dirty="0"/>
              <a:t>Assume two final demand BM Units, with metered volumes:-</a:t>
            </a:r>
          </a:p>
          <a:p>
            <a:pPr lvl="1"/>
            <a:r>
              <a:rPr lang="en-GB" dirty="0"/>
              <a:t>BMU Y – 20MW</a:t>
            </a:r>
          </a:p>
          <a:p>
            <a:pPr lvl="1"/>
            <a:r>
              <a:rPr lang="en-GB" dirty="0"/>
              <a:t>BMU Z – 30MW</a:t>
            </a:r>
          </a:p>
          <a:p>
            <a:r>
              <a:rPr lang="en-GB" dirty="0"/>
              <a:t>Assume a single generator with a metered volume</a:t>
            </a:r>
          </a:p>
          <a:p>
            <a:pPr lvl="1"/>
            <a:r>
              <a:rPr lang="en-GB" dirty="0"/>
              <a:t>BMU A – 20MW</a:t>
            </a:r>
          </a:p>
          <a:p>
            <a:r>
              <a:rPr lang="en-GB" dirty="0"/>
              <a:t>TUFD (Trading Unit Final Demand) = 50MW</a:t>
            </a:r>
          </a:p>
          <a:p>
            <a:r>
              <a:rPr lang="en-GB" dirty="0"/>
              <a:t>TUCV (Trading Unit Chargeable Volume) </a:t>
            </a:r>
            <a:r>
              <a:rPr lang="en-GB"/>
              <a:t>= 30MW</a:t>
            </a:r>
            <a:endParaRPr lang="en-GB" dirty="0"/>
          </a:p>
          <a:p>
            <a:r>
              <a:rPr lang="en-GB" dirty="0"/>
              <a:t>TUM (Trading Unit Multiplier) = 0.6</a:t>
            </a:r>
          </a:p>
          <a:p>
            <a:r>
              <a:rPr lang="en-GB" dirty="0"/>
              <a:t>BSU	</a:t>
            </a:r>
            <a:r>
              <a:rPr lang="en-GB" dirty="0" err="1"/>
              <a:t>oS</a:t>
            </a:r>
            <a:r>
              <a:rPr lang="en-GB" dirty="0"/>
              <a:t> - BMU Y 12MW ; BMU Z 18MW</a:t>
            </a:r>
          </a:p>
          <a:p>
            <a:endParaRPr lang="en-GB" dirty="0"/>
          </a:p>
          <a:p>
            <a:pPr lvl="1"/>
            <a:endParaRPr lang="en-GB" dirty="0"/>
          </a:p>
        </p:txBody>
      </p:sp>
    </p:spTree>
    <p:extLst>
      <p:ext uri="{BB962C8B-B14F-4D97-AF65-F5344CB8AC3E}">
        <p14:creationId xmlns:p14="http://schemas.microsoft.com/office/powerpoint/2010/main" val="1207100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A011E-F1D0-B1DD-CC86-2CDD2CE33CA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4975D56-49D7-B873-FA74-DE0608C6B2DF}"/>
              </a:ext>
            </a:extLst>
          </p:cNvPr>
          <p:cNvSpPr>
            <a:spLocks noGrp="1"/>
          </p:cNvSpPr>
          <p:nvPr>
            <p:ph type="ctrTitle"/>
          </p:nvPr>
        </p:nvSpPr>
        <p:spPr>
          <a:xfrm>
            <a:off x="532944" y="820795"/>
            <a:ext cx="7618684" cy="2387600"/>
          </a:xfrm>
        </p:spPr>
        <p:txBody>
          <a:bodyPr/>
          <a:lstStyle/>
          <a:p>
            <a:r>
              <a:rPr lang="en-GB">
                <a:solidFill>
                  <a:srgbClr val="813366"/>
                </a:solidFill>
              </a:rPr>
              <a:t>Agree Terms of Reference (Live)</a:t>
            </a:r>
          </a:p>
        </p:txBody>
      </p:sp>
      <p:pic>
        <p:nvPicPr>
          <p:cNvPr id="5" name="Picture 4" descr="A group of purple circles on a black background&#10;&#10;Description automatically generated">
            <a:extLst>
              <a:ext uri="{FF2B5EF4-FFF2-40B4-BE49-F238E27FC236}">
                <a16:creationId xmlns:a16="http://schemas.microsoft.com/office/drawing/2014/main" id="{C0EF2A44-0025-B0D8-0017-55B9E34F5C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A29C3827-24B3-1867-B9A1-83CE1FDB4175}"/>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Arial"/>
                <a:cs typeface="Arial"/>
              </a:rPr>
              <a:t>All</a:t>
            </a:r>
          </a:p>
        </p:txBody>
      </p:sp>
    </p:spTree>
    <p:extLst>
      <p:ext uri="{BB962C8B-B14F-4D97-AF65-F5344CB8AC3E}">
        <p14:creationId xmlns:p14="http://schemas.microsoft.com/office/powerpoint/2010/main" val="2717685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C9569-9F04-5BD1-4A72-004B6AE2562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E343A93-BF60-0C5A-4C7E-E07F7641A38C}"/>
              </a:ext>
            </a:extLst>
          </p:cNvPr>
          <p:cNvSpPr>
            <a:spLocks noGrp="1"/>
          </p:cNvSpPr>
          <p:nvPr>
            <p:ph type="ctrTitle"/>
          </p:nvPr>
        </p:nvSpPr>
        <p:spPr>
          <a:xfrm>
            <a:off x="532943" y="820795"/>
            <a:ext cx="5839504" cy="2387600"/>
          </a:xfrm>
        </p:spPr>
        <p:txBody>
          <a:bodyPr/>
          <a:lstStyle/>
          <a:p>
            <a:r>
              <a:rPr lang="en-GB">
                <a:solidFill>
                  <a:srgbClr val="813366"/>
                </a:solidFill>
              </a:rPr>
              <a:t>Workgroup Consultation Discussion</a:t>
            </a:r>
          </a:p>
        </p:txBody>
      </p:sp>
      <p:pic>
        <p:nvPicPr>
          <p:cNvPr id="5" name="Picture 4" descr="A group of purple circles on a black background&#10;&#10;Description automatically generated">
            <a:extLst>
              <a:ext uri="{FF2B5EF4-FFF2-40B4-BE49-F238E27FC236}">
                <a16:creationId xmlns:a16="http://schemas.microsoft.com/office/drawing/2014/main" id="{416320D6-9189-B388-484A-01AADC20DB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7F3973C2-0D67-98F0-A3E0-0D12D4D2CE4F}"/>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Arial"/>
                <a:cs typeface="Arial"/>
              </a:rPr>
              <a:t>All</a:t>
            </a:r>
          </a:p>
        </p:txBody>
      </p:sp>
    </p:spTree>
    <p:extLst>
      <p:ext uri="{BB962C8B-B14F-4D97-AF65-F5344CB8AC3E}">
        <p14:creationId xmlns:p14="http://schemas.microsoft.com/office/powerpoint/2010/main" val="2816204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864B7-BF03-88CD-BB58-D48ACDBC683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BFF7048-A3C8-AF52-A525-C6F2D7BB2A1A}"/>
              </a:ext>
            </a:extLst>
          </p:cNvPr>
          <p:cNvSpPr>
            <a:spLocks noGrp="1"/>
          </p:cNvSpPr>
          <p:nvPr>
            <p:ph type="ctrTitle"/>
          </p:nvPr>
        </p:nvSpPr>
        <p:spPr>
          <a:xfrm>
            <a:off x="532943" y="820795"/>
            <a:ext cx="5839504" cy="2387600"/>
          </a:xfrm>
        </p:spPr>
        <p:txBody>
          <a:bodyPr/>
          <a:lstStyle/>
          <a:p>
            <a:r>
              <a:rPr lang="en-GB">
                <a:solidFill>
                  <a:srgbClr val="813366"/>
                </a:solidFill>
              </a:rPr>
              <a:t>Any Other Business</a:t>
            </a:r>
          </a:p>
        </p:txBody>
      </p:sp>
      <p:pic>
        <p:nvPicPr>
          <p:cNvPr id="5" name="Picture 4" descr="A group of purple circles on a black background&#10;&#10;Description automatically generated">
            <a:extLst>
              <a:ext uri="{FF2B5EF4-FFF2-40B4-BE49-F238E27FC236}">
                <a16:creationId xmlns:a16="http://schemas.microsoft.com/office/drawing/2014/main" id="{14C3E6AF-93D8-2671-2CCE-2FEED14310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368273BF-E85B-2985-7527-2D2AE73E4EDA}"/>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Arial"/>
                <a:cs typeface="Arial"/>
              </a:rPr>
              <a:t>Prisca Evans – NESO Code Administrator</a:t>
            </a:r>
          </a:p>
        </p:txBody>
      </p:sp>
    </p:spTree>
    <p:extLst>
      <p:ext uri="{BB962C8B-B14F-4D97-AF65-F5344CB8AC3E}">
        <p14:creationId xmlns:p14="http://schemas.microsoft.com/office/powerpoint/2010/main" val="2611631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p:txBody>
          <a:bodyPr/>
          <a:lstStyle/>
          <a:p>
            <a:r>
              <a:rPr lang="en-GB">
                <a:solidFill>
                  <a:srgbClr val="813366"/>
                </a:solidFill>
              </a:rPr>
              <a:t>Next Steps</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BF8582CD-0674-A6C9-E412-957FDACBB03B}"/>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Arial"/>
                <a:cs typeface="Arial"/>
              </a:rPr>
              <a:t>Prisca Evans – NESO Code Administrator</a:t>
            </a:r>
          </a:p>
        </p:txBody>
      </p:sp>
    </p:spTree>
    <p:extLst>
      <p:ext uri="{BB962C8B-B14F-4D97-AF65-F5344CB8AC3E}">
        <p14:creationId xmlns:p14="http://schemas.microsoft.com/office/powerpoint/2010/main" val="415826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6252169" cy="2387600"/>
          </a:xfrm>
        </p:spPr>
        <p:txBody>
          <a:bodyPr/>
          <a:lstStyle/>
          <a:p>
            <a:r>
              <a:rPr lang="en-GB">
                <a:solidFill>
                  <a:srgbClr val="813366"/>
                </a:solidFill>
                <a:latin typeface="Arial"/>
                <a:cs typeface="Arial"/>
              </a:rPr>
              <a:t>Modification Process</a:t>
            </a:r>
          </a:p>
        </p:txBody>
      </p:sp>
      <p:sp>
        <p:nvSpPr>
          <p:cNvPr id="7" name="Subtitle 6">
            <a:extLst>
              <a:ext uri="{FF2B5EF4-FFF2-40B4-BE49-F238E27FC236}">
                <a16:creationId xmlns:a16="http://schemas.microsoft.com/office/drawing/2014/main" id="{757E0C57-941C-9C4D-8B8C-FACCECF1272D}"/>
              </a:ext>
            </a:extLst>
          </p:cNvPr>
          <p:cNvSpPr>
            <a:spLocks noGrp="1"/>
          </p:cNvSpPr>
          <p:nvPr>
            <p:ph type="subTitle" idx="1"/>
          </p:nvPr>
        </p:nvSpPr>
        <p:spPr>
          <a:xfrm>
            <a:off x="532944" y="3207366"/>
            <a:ext cx="6248442" cy="1339421"/>
          </a:xfrm>
        </p:spPr>
        <p:txBody>
          <a:bodyPr vert="horz" lIns="91440" tIns="45720" rIns="91440" bIns="45720" rtlCol="0" anchor="t">
            <a:normAutofit/>
          </a:bodyPr>
          <a:lstStyle/>
          <a:p>
            <a:r>
              <a:rPr lang="en-GB">
                <a:solidFill>
                  <a:schemeClr val="tx2"/>
                </a:solidFill>
                <a:latin typeface="Arial"/>
                <a:cs typeface="Arial"/>
              </a:rPr>
              <a:t>Prisca Evans – NESO Code Administrator</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4155262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517404" y="581808"/>
            <a:ext cx="9709361" cy="870551"/>
          </a:xfrm>
        </p:spPr>
        <p:txBody>
          <a:bodyPr>
            <a:normAutofit fontScale="90000"/>
          </a:bodyPr>
          <a:lstStyle/>
          <a:p>
            <a:r>
              <a:rPr lang="en-GB">
                <a:solidFill>
                  <a:srgbClr val="813366"/>
                </a:solidFill>
              </a:rPr>
              <a:t>Code Modification Process Overview</a:t>
            </a:r>
          </a:p>
        </p:txBody>
      </p:sp>
      <p:grpSp>
        <p:nvGrpSpPr>
          <p:cNvPr id="5" name="Group 4">
            <a:extLst>
              <a:ext uri="{FF2B5EF4-FFF2-40B4-BE49-F238E27FC236}">
                <a16:creationId xmlns:a16="http://schemas.microsoft.com/office/drawing/2014/main" id="{2620A8A9-43BB-4E96-88B1-AC0DB87F97E2}"/>
              </a:ext>
            </a:extLst>
          </p:cNvPr>
          <p:cNvGrpSpPr/>
          <p:nvPr/>
        </p:nvGrpSpPr>
        <p:grpSpPr>
          <a:xfrm>
            <a:off x="108047" y="1879672"/>
            <a:ext cx="11975906" cy="3098656"/>
            <a:chOff x="134203" y="788159"/>
            <a:chExt cx="11975906" cy="3098656"/>
          </a:xfrm>
        </p:grpSpPr>
        <p:sp>
          <p:nvSpPr>
            <p:cNvPr id="6" name="Rectangle 5">
              <a:extLst>
                <a:ext uri="{FF2B5EF4-FFF2-40B4-BE49-F238E27FC236}">
                  <a16:creationId xmlns:a16="http://schemas.microsoft.com/office/drawing/2014/main" id="{93B2B6C3-CFF4-425E-97DB-26302E23F667}"/>
                </a:ext>
              </a:extLst>
            </p:cNvPr>
            <p:cNvSpPr/>
            <p:nvPr/>
          </p:nvSpPr>
          <p:spPr>
            <a:xfrm>
              <a:off x="8231872" y="1936841"/>
              <a:ext cx="1796954" cy="1080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Arial"/>
                  <a:ea typeface="+mn-ea"/>
                  <a:cs typeface="Calibri"/>
                </a:rPr>
                <a:t>Decision</a:t>
              </a: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Calibri"/>
              </a:endParaRPr>
            </a:p>
          </p:txBody>
        </p:sp>
        <p:sp>
          <p:nvSpPr>
            <p:cNvPr id="7" name="Rectangle 6">
              <a:extLst>
                <a:ext uri="{FF2B5EF4-FFF2-40B4-BE49-F238E27FC236}">
                  <a16:creationId xmlns:a16="http://schemas.microsoft.com/office/drawing/2014/main" id="{656DE708-D886-4674-B970-511715807FD4}"/>
                </a:ext>
              </a:extLst>
            </p:cNvPr>
            <p:cNvSpPr/>
            <p:nvPr/>
          </p:nvSpPr>
          <p:spPr>
            <a:xfrm>
              <a:off x="6218828" y="1936842"/>
              <a:ext cx="1796954" cy="1080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Arial"/>
                  <a:ea typeface="+mn-ea"/>
                  <a:cs typeface="Calibri"/>
                </a:rPr>
                <a:t>Consult</a:t>
              </a:r>
            </a:p>
          </p:txBody>
        </p:sp>
        <p:sp>
          <p:nvSpPr>
            <p:cNvPr id="8" name="Rectangle 7">
              <a:extLst>
                <a:ext uri="{FF2B5EF4-FFF2-40B4-BE49-F238E27FC236}">
                  <a16:creationId xmlns:a16="http://schemas.microsoft.com/office/drawing/2014/main" id="{5A0879C5-E3D6-4A35-979A-F0D60F7EEA47}"/>
                </a:ext>
              </a:extLst>
            </p:cNvPr>
            <p:cNvSpPr/>
            <p:nvPr/>
          </p:nvSpPr>
          <p:spPr>
            <a:xfrm>
              <a:off x="4194411" y="1948216"/>
              <a:ext cx="1796954" cy="1080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Arial"/>
                  <a:ea typeface="+mn-ea"/>
                  <a:cs typeface="Calibri"/>
                </a:rPr>
                <a:t>Refine solution</a:t>
              </a:r>
            </a:p>
          </p:txBody>
        </p:sp>
        <p:sp>
          <p:nvSpPr>
            <p:cNvPr id="9" name="Rectangle 8">
              <a:extLst>
                <a:ext uri="{FF2B5EF4-FFF2-40B4-BE49-F238E27FC236}">
                  <a16:creationId xmlns:a16="http://schemas.microsoft.com/office/drawing/2014/main" id="{3EF3CC73-9800-4F5F-B824-7CB10D7B3F43}"/>
                </a:ext>
              </a:extLst>
            </p:cNvPr>
            <p:cNvSpPr/>
            <p:nvPr/>
          </p:nvSpPr>
          <p:spPr>
            <a:xfrm>
              <a:off x="2147247" y="1948217"/>
              <a:ext cx="1796954" cy="1080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Arial"/>
                  <a:ea typeface="+mn-ea"/>
                  <a:cs typeface="Calibri"/>
                </a:rPr>
                <a:t>Raise a mod</a:t>
              </a:r>
            </a:p>
          </p:txBody>
        </p:sp>
        <p:sp>
          <p:nvSpPr>
            <p:cNvPr id="10" name="Rectangle 9">
              <a:extLst>
                <a:ext uri="{FF2B5EF4-FFF2-40B4-BE49-F238E27FC236}">
                  <a16:creationId xmlns:a16="http://schemas.microsoft.com/office/drawing/2014/main" id="{7AEDA143-6F9C-4163-9374-AD41E87A4BAD}"/>
                </a:ext>
              </a:extLst>
            </p:cNvPr>
            <p:cNvSpPr/>
            <p:nvPr/>
          </p:nvSpPr>
          <p:spPr>
            <a:xfrm>
              <a:off x="134203" y="1936845"/>
              <a:ext cx="1796954" cy="1080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Arial"/>
                  <a:ea typeface="+mn-ea"/>
                  <a:cs typeface="Calibri"/>
                </a:rPr>
                <a:t>Talk to us</a:t>
              </a:r>
              <a:endParaRPr kumimoji="0" lang="en-GB" sz="2400" b="0" i="0" u="none" strike="noStrike" kern="1200" cap="none" spc="0" normalizeH="0" baseline="0" noProof="0">
                <a:ln>
                  <a:noFill/>
                </a:ln>
                <a:solidFill>
                  <a:srgbClr val="FFFFFF"/>
                </a:solidFill>
                <a:effectLst/>
                <a:uLnTx/>
                <a:uFillTx/>
                <a:latin typeface="Arial"/>
                <a:ea typeface="+mn-ea"/>
                <a:cs typeface="Arial"/>
              </a:endParaRPr>
            </a:p>
          </p:txBody>
        </p:sp>
        <p:sp>
          <p:nvSpPr>
            <p:cNvPr id="11" name="Arrow: Right 10">
              <a:extLst>
                <a:ext uri="{FF2B5EF4-FFF2-40B4-BE49-F238E27FC236}">
                  <a16:creationId xmlns:a16="http://schemas.microsoft.com/office/drawing/2014/main" id="{68D05C74-3551-41E8-B17A-2D755131037C}"/>
                </a:ext>
              </a:extLst>
            </p:cNvPr>
            <p:cNvSpPr/>
            <p:nvPr/>
          </p:nvSpPr>
          <p:spPr>
            <a:xfrm>
              <a:off x="1826070" y="2255823"/>
              <a:ext cx="461598" cy="46326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Box 10">
              <a:extLst>
                <a:ext uri="{FF2B5EF4-FFF2-40B4-BE49-F238E27FC236}">
                  <a16:creationId xmlns:a16="http://schemas.microsoft.com/office/drawing/2014/main" id="{5FBC1896-2DD9-4554-83A3-542B53D9964D}"/>
                </a:ext>
              </a:extLst>
            </p:cNvPr>
            <p:cNvSpPr txBox="1"/>
            <p:nvPr/>
          </p:nvSpPr>
          <p:spPr>
            <a:xfrm>
              <a:off x="543560" y="3347447"/>
              <a:ext cx="1086665" cy="36933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effectLst/>
                  <a:uLnTx/>
                  <a:uFillTx/>
                  <a:latin typeface="Arial"/>
                  <a:ea typeface="+mn-ea"/>
                  <a:cs typeface="Arial"/>
                </a:rPr>
                <a:t>Forums</a:t>
              </a:r>
              <a:r>
                <a:rPr kumimoji="0" lang="en-GB" sz="1800" b="0" i="0" u="none" strike="noStrike" kern="1200" cap="none" spc="0" normalizeH="0" baseline="0" noProof="0">
                  <a:ln>
                    <a:noFill/>
                  </a:ln>
                  <a:solidFill>
                    <a:srgbClr val="000000"/>
                  </a:solidFill>
                  <a:effectLst/>
                  <a:uLnTx/>
                  <a:uFillTx/>
                  <a:latin typeface="Arial"/>
                  <a:ea typeface="+mn-ea"/>
                  <a:cs typeface="Arial"/>
                </a:rPr>
                <a:t> </a:t>
              </a:r>
            </a:p>
          </p:txBody>
        </p:sp>
        <p:sp>
          <p:nvSpPr>
            <p:cNvPr id="13" name="TextBox 11">
              <a:extLst>
                <a:ext uri="{FF2B5EF4-FFF2-40B4-BE49-F238E27FC236}">
                  <a16:creationId xmlns:a16="http://schemas.microsoft.com/office/drawing/2014/main" id="{A8EB27BF-A331-4731-A030-84464875C064}"/>
                </a:ext>
              </a:extLst>
            </p:cNvPr>
            <p:cNvSpPr txBox="1"/>
            <p:nvPr/>
          </p:nvSpPr>
          <p:spPr>
            <a:xfrm>
              <a:off x="2624380" y="3361123"/>
              <a:ext cx="1800000" cy="36933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effectLst/>
                  <a:uLnTx/>
                  <a:uFillTx/>
                  <a:latin typeface="Arial"/>
                  <a:ea typeface="+mn-ea"/>
                  <a:cs typeface="Arial"/>
                </a:rPr>
                <a:t>Panels</a:t>
              </a:r>
            </a:p>
          </p:txBody>
        </p:sp>
        <p:sp>
          <p:nvSpPr>
            <p:cNvPr id="14" name="TextBox 12">
              <a:extLst>
                <a:ext uri="{FF2B5EF4-FFF2-40B4-BE49-F238E27FC236}">
                  <a16:creationId xmlns:a16="http://schemas.microsoft.com/office/drawing/2014/main" id="{4CAF69A7-91AC-45ED-9AB1-64AA37004F4F}"/>
                </a:ext>
              </a:extLst>
            </p:cNvPr>
            <p:cNvSpPr txBox="1"/>
            <p:nvPr/>
          </p:nvSpPr>
          <p:spPr>
            <a:xfrm>
              <a:off x="3947448" y="3240484"/>
              <a:ext cx="4434623" cy="646331"/>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effectLst/>
                  <a:uLnTx/>
                  <a:uFillTx/>
                  <a:latin typeface="Arial"/>
                  <a:ea typeface="+mn-ea"/>
                  <a:cs typeface="Arial"/>
                </a:rPr>
                <a:t>Workgroups</a:t>
              </a:r>
              <a:endParaRPr kumimoji="0" lang="en-US" sz="1800" b="0" i="0" u="none" strike="noStrike" kern="1200" cap="none" spc="0" normalizeH="0" baseline="0" noProof="0">
                <a:ln>
                  <a:noFill/>
                </a:ln>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effectLst/>
                  <a:uLnTx/>
                  <a:uFillTx/>
                  <a:latin typeface="Arial"/>
                  <a:ea typeface="+mn-ea"/>
                  <a:cs typeface="Arial"/>
                </a:rPr>
                <a:t>(Workgroup Consultations)</a:t>
              </a:r>
              <a:endParaRPr kumimoji="0" lang="en-US" sz="1800" b="0" i="0" u="none" strike="noStrike" kern="1200" cap="none" spc="0" normalizeH="0" baseline="0" noProof="0">
                <a:ln>
                  <a:noFill/>
                </a:ln>
                <a:effectLst/>
                <a:uLnTx/>
                <a:uFillTx/>
                <a:latin typeface="Arial"/>
                <a:ea typeface="+mn-ea"/>
                <a:cs typeface="Arial"/>
              </a:endParaRPr>
            </a:p>
          </p:txBody>
        </p:sp>
        <p:sp>
          <p:nvSpPr>
            <p:cNvPr id="15" name="TextBox 13">
              <a:extLst>
                <a:ext uri="{FF2B5EF4-FFF2-40B4-BE49-F238E27FC236}">
                  <a16:creationId xmlns:a16="http://schemas.microsoft.com/office/drawing/2014/main" id="{A521C411-D8AB-4469-BE88-B92AD7E43FF2}"/>
                </a:ext>
              </a:extLst>
            </p:cNvPr>
            <p:cNvSpPr txBox="1"/>
            <p:nvPr/>
          </p:nvSpPr>
          <p:spPr>
            <a:xfrm>
              <a:off x="8360919" y="3361123"/>
              <a:ext cx="2160000" cy="36933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effectLst/>
                  <a:uLnTx/>
                  <a:uFillTx/>
                  <a:latin typeface="Arial"/>
                  <a:ea typeface="+mn-ea"/>
                  <a:cs typeface="Arial"/>
                </a:rPr>
                <a:t>Ofgem/Panel</a:t>
              </a:r>
            </a:p>
          </p:txBody>
        </p:sp>
        <p:pic>
          <p:nvPicPr>
            <p:cNvPr id="16" name="Graphic 2" descr="Chat">
              <a:extLst>
                <a:ext uri="{FF2B5EF4-FFF2-40B4-BE49-F238E27FC236}">
                  <a16:creationId xmlns:a16="http://schemas.microsoft.com/office/drawing/2014/main" id="{BF3BA4EF-C50C-455C-86D7-D4B1265A9C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3248" y="913263"/>
              <a:ext cx="914400" cy="914400"/>
            </a:xfrm>
            <a:prstGeom prst="rect">
              <a:avLst/>
            </a:prstGeom>
          </p:spPr>
        </p:pic>
        <p:pic>
          <p:nvPicPr>
            <p:cNvPr id="17" name="Graphic 5" descr="Megaphone1">
              <a:extLst>
                <a:ext uri="{FF2B5EF4-FFF2-40B4-BE49-F238E27FC236}">
                  <a16:creationId xmlns:a16="http://schemas.microsoft.com/office/drawing/2014/main" id="{788D4306-B991-48C4-AFBA-ED3EFA4C43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5427" y="913263"/>
              <a:ext cx="914400" cy="914400"/>
            </a:xfrm>
            <a:prstGeom prst="rect">
              <a:avLst/>
            </a:prstGeom>
          </p:spPr>
        </p:pic>
        <p:pic>
          <p:nvPicPr>
            <p:cNvPr id="18" name="Graphic 8" descr="Meeting">
              <a:extLst>
                <a:ext uri="{FF2B5EF4-FFF2-40B4-BE49-F238E27FC236}">
                  <a16:creationId xmlns:a16="http://schemas.microsoft.com/office/drawing/2014/main" id="{26D291CD-717C-4591-B271-6783FD7376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37964" y="913263"/>
              <a:ext cx="914400" cy="914400"/>
            </a:xfrm>
            <a:prstGeom prst="rect">
              <a:avLst/>
            </a:prstGeom>
          </p:spPr>
        </p:pic>
        <p:pic>
          <p:nvPicPr>
            <p:cNvPr id="19" name="Graphic 9" descr="Document">
              <a:extLst>
                <a:ext uri="{FF2B5EF4-FFF2-40B4-BE49-F238E27FC236}">
                  <a16:creationId xmlns:a16="http://schemas.microsoft.com/office/drawing/2014/main" id="{D998BD49-9541-4D5B-8FA5-88FA3A365A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77099" y="913263"/>
              <a:ext cx="914400" cy="914400"/>
            </a:xfrm>
            <a:prstGeom prst="rect">
              <a:avLst/>
            </a:prstGeom>
          </p:spPr>
        </p:pic>
        <p:pic>
          <p:nvPicPr>
            <p:cNvPr id="20" name="Graphic 3" descr="Group of people">
              <a:extLst>
                <a:ext uri="{FF2B5EF4-FFF2-40B4-BE49-F238E27FC236}">
                  <a16:creationId xmlns:a16="http://schemas.microsoft.com/office/drawing/2014/main" id="{D3CDDB32-BE54-428A-B755-90F62ECD001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62382" y="788159"/>
              <a:ext cx="914400" cy="914400"/>
            </a:xfrm>
            <a:prstGeom prst="rect">
              <a:avLst/>
            </a:prstGeom>
          </p:spPr>
        </p:pic>
        <p:pic>
          <p:nvPicPr>
            <p:cNvPr id="21" name="Graphic 5" descr="Person with idea">
              <a:extLst>
                <a:ext uri="{FF2B5EF4-FFF2-40B4-BE49-F238E27FC236}">
                  <a16:creationId xmlns:a16="http://schemas.microsoft.com/office/drawing/2014/main" id="{135F7D91-A147-4C7E-A661-CF4EF5C48F1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90800" y="913263"/>
              <a:ext cx="914400" cy="914400"/>
            </a:xfrm>
            <a:prstGeom prst="rect">
              <a:avLst/>
            </a:prstGeom>
          </p:spPr>
        </p:pic>
        <p:sp>
          <p:nvSpPr>
            <p:cNvPr id="22" name="Arrow: Right 21">
              <a:extLst>
                <a:ext uri="{FF2B5EF4-FFF2-40B4-BE49-F238E27FC236}">
                  <a16:creationId xmlns:a16="http://schemas.microsoft.com/office/drawing/2014/main" id="{62635EEA-EF81-4CA3-A277-D74BA0F55C5B}"/>
                </a:ext>
              </a:extLst>
            </p:cNvPr>
            <p:cNvSpPr/>
            <p:nvPr/>
          </p:nvSpPr>
          <p:spPr>
            <a:xfrm>
              <a:off x="3850487" y="2255822"/>
              <a:ext cx="461598" cy="46326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Arrow: Right 22">
              <a:extLst>
                <a:ext uri="{FF2B5EF4-FFF2-40B4-BE49-F238E27FC236}">
                  <a16:creationId xmlns:a16="http://schemas.microsoft.com/office/drawing/2014/main" id="{FF277E85-551E-422F-9FDF-69ED5C2476B0}"/>
                </a:ext>
              </a:extLst>
            </p:cNvPr>
            <p:cNvSpPr/>
            <p:nvPr/>
          </p:nvSpPr>
          <p:spPr>
            <a:xfrm>
              <a:off x="5863531" y="2244448"/>
              <a:ext cx="461598" cy="46326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Arrow: Right 23">
              <a:extLst>
                <a:ext uri="{FF2B5EF4-FFF2-40B4-BE49-F238E27FC236}">
                  <a16:creationId xmlns:a16="http://schemas.microsoft.com/office/drawing/2014/main" id="{64949571-EC38-4B43-94D4-B7161F3AB0FC}"/>
                </a:ext>
              </a:extLst>
            </p:cNvPr>
            <p:cNvSpPr/>
            <p:nvPr/>
          </p:nvSpPr>
          <p:spPr>
            <a:xfrm>
              <a:off x="7899321" y="2244447"/>
              <a:ext cx="461598" cy="46326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67D1995-1683-401E-98CB-8C3D9EDCC282}"/>
                </a:ext>
              </a:extLst>
            </p:cNvPr>
            <p:cNvSpPr/>
            <p:nvPr/>
          </p:nvSpPr>
          <p:spPr>
            <a:xfrm>
              <a:off x="10313155" y="1936840"/>
              <a:ext cx="1796954" cy="1080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Arial"/>
                  <a:ea typeface="+mn-ea"/>
                  <a:cs typeface="Calibri"/>
                </a:rPr>
                <a:t>Implement</a:t>
              </a: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Arrow: Right 25">
              <a:extLst>
                <a:ext uri="{FF2B5EF4-FFF2-40B4-BE49-F238E27FC236}">
                  <a16:creationId xmlns:a16="http://schemas.microsoft.com/office/drawing/2014/main" id="{58530B10-37B0-4A07-BA25-68DC1BE1D147}"/>
                </a:ext>
              </a:extLst>
            </p:cNvPr>
            <p:cNvSpPr/>
            <p:nvPr/>
          </p:nvSpPr>
          <p:spPr>
            <a:xfrm>
              <a:off x="9923738" y="2244446"/>
              <a:ext cx="461598" cy="46326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8163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BC22-EDF6-A72A-688D-FEF1392C7F46}"/>
              </a:ext>
            </a:extLst>
          </p:cNvPr>
          <p:cNvSpPr>
            <a:spLocks noGrp="1"/>
          </p:cNvSpPr>
          <p:nvPr>
            <p:ph type="title"/>
          </p:nvPr>
        </p:nvSpPr>
        <p:spPr/>
        <p:txBody>
          <a:bodyPr>
            <a:normAutofit/>
          </a:bodyPr>
          <a:lstStyle/>
          <a:p>
            <a:r>
              <a:rPr lang="en-GB" sz="2400">
                <a:solidFill>
                  <a:srgbClr val="813366"/>
                </a:solidFill>
              </a:rPr>
              <a:t>Refine Solution</a:t>
            </a:r>
            <a:br>
              <a:rPr lang="en-GB" sz="4000">
                <a:solidFill>
                  <a:srgbClr val="813366"/>
                </a:solidFill>
              </a:rPr>
            </a:br>
            <a:r>
              <a:rPr lang="en-GB" sz="4000">
                <a:solidFill>
                  <a:srgbClr val="813366"/>
                </a:solidFill>
              </a:rPr>
              <a:t>Workgroups</a:t>
            </a:r>
          </a:p>
        </p:txBody>
      </p:sp>
      <p:sp>
        <p:nvSpPr>
          <p:cNvPr id="4" name="Text Placeholder 3">
            <a:extLst>
              <a:ext uri="{FF2B5EF4-FFF2-40B4-BE49-F238E27FC236}">
                <a16:creationId xmlns:a16="http://schemas.microsoft.com/office/drawing/2014/main" id="{D675BD98-EE88-4D0E-2ABB-05409C9DCAFF}"/>
              </a:ext>
            </a:extLst>
          </p:cNvPr>
          <p:cNvSpPr>
            <a:spLocks noGrp="1"/>
          </p:cNvSpPr>
          <p:nvPr>
            <p:ph type="body" sz="quarter" idx="14"/>
          </p:nvPr>
        </p:nvSpPr>
        <p:spPr>
          <a:xfrm>
            <a:off x="6586330" y="1636643"/>
            <a:ext cx="5187536" cy="4642046"/>
          </a:xfrm>
        </p:spPr>
        <p:txBody>
          <a:bodyPr>
            <a:normAutofit/>
          </a:bodyPr>
          <a:lstStyle/>
          <a:p>
            <a:pPr marL="285750" indent="-285750" algn="l" rtl="0" fontAlgn="base">
              <a:buFont typeface="Arial" panose="020B0604020202020204" pitchFamily="34" charset="0"/>
              <a:buChar char="•"/>
            </a:pPr>
            <a:r>
              <a:rPr lang="en-GB" sz="1800" b="0" i="0" u="none" strike="noStrike">
                <a:solidFill>
                  <a:srgbClr val="000000"/>
                </a:solidFill>
                <a:effectLst/>
                <a:latin typeface="Helvetica Neue LT Std 45 Light"/>
              </a:rPr>
              <a:t>If the proposed solution requires further input from industry in order to develop the solution, a Workgroup will be set up. ​</a:t>
            </a:r>
            <a:r>
              <a:rPr lang="en-GB" sz="1800" b="0" i="0">
                <a:solidFill>
                  <a:srgbClr val="000000"/>
                </a:solidFill>
                <a:effectLst/>
                <a:latin typeface="Helvetica Neue LT Std 45 Light"/>
              </a:rPr>
              <a:t>​</a:t>
            </a:r>
            <a:endParaRPr lang="en-GB"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a:solidFill>
                  <a:srgbClr val="000000"/>
                </a:solidFill>
                <a:effectLst/>
                <a:latin typeface="Helvetica Neue LT Std 45 Light"/>
              </a:rPr>
              <a:t>​</a:t>
            </a:r>
            <a:r>
              <a:rPr lang="en-GB" sz="1800" b="0" i="0" u="none" strike="noStrike">
                <a:solidFill>
                  <a:srgbClr val="000000"/>
                </a:solidFill>
                <a:effectLst/>
                <a:latin typeface="Helvetica Neue LT Std 45 Light"/>
              </a:rPr>
              <a:t>The Workgroup will:</a:t>
            </a:r>
            <a:r>
              <a:rPr lang="en-US" sz="1800" b="0" i="0">
                <a:solidFill>
                  <a:srgbClr val="000000"/>
                </a:solidFill>
                <a:effectLst/>
                <a:latin typeface="Helvetica Neue LT Std 45 Light"/>
              </a:rPr>
              <a:t>​</a:t>
            </a:r>
            <a:endParaRPr lang="en-US" b="0" i="0">
              <a:solidFill>
                <a:srgbClr val="000000"/>
              </a:solidFill>
              <a:effectLst/>
              <a:latin typeface="Arial" panose="020B0604020202020204" pitchFamily="34" charset="0"/>
            </a:endParaRPr>
          </a:p>
          <a:p>
            <a:pPr lvl="1" fontAlgn="base"/>
            <a:r>
              <a:rPr lang="en-GB" sz="1800" b="0" i="0" u="none" strike="noStrike">
                <a:solidFill>
                  <a:srgbClr val="000000"/>
                </a:solidFill>
                <a:effectLst/>
                <a:latin typeface="Helvetica Neue LT Std 45 Light"/>
              </a:rPr>
              <a:t>further refine the solution, in their discussions and by holding a </a:t>
            </a:r>
            <a:r>
              <a:rPr lang="en-GB" sz="1800" b="1" i="0" u="none" strike="noStrike">
                <a:solidFill>
                  <a:srgbClr val="000000"/>
                </a:solidFill>
                <a:effectLst/>
                <a:latin typeface="Helvetica Neue LT Std 45 Light"/>
              </a:rPr>
              <a:t>Workgroup Consultation</a:t>
            </a:r>
            <a:r>
              <a:rPr lang="en-GB" sz="1800" b="0" i="0">
                <a:solidFill>
                  <a:srgbClr val="000000"/>
                </a:solidFill>
                <a:effectLst/>
                <a:latin typeface="Helvetica Neue LT Std 45 Light"/>
              </a:rPr>
              <a:t>​</a:t>
            </a:r>
            <a:endParaRPr lang="en-GB" sz="1800" b="0" i="0">
              <a:solidFill>
                <a:srgbClr val="000000"/>
              </a:solidFill>
              <a:effectLst/>
              <a:latin typeface="Arial" panose="020B0604020202020204" pitchFamily="34" charset="0"/>
            </a:endParaRPr>
          </a:p>
          <a:p>
            <a:pPr lvl="1" fontAlgn="base"/>
            <a:r>
              <a:rPr lang="en-GB" sz="1800" b="0" i="0" u="none" strike="noStrike">
                <a:solidFill>
                  <a:srgbClr val="000000"/>
                </a:solidFill>
                <a:effectLst/>
                <a:latin typeface="Helvetica Neue LT Std 45 Light"/>
              </a:rPr>
              <a:t>Consider other solutions, and may raise </a:t>
            </a:r>
            <a:r>
              <a:rPr lang="en-GB" sz="1800" b="1" i="0" u="none" strike="noStrike">
                <a:solidFill>
                  <a:srgbClr val="000000"/>
                </a:solidFill>
                <a:effectLst/>
                <a:latin typeface="Helvetica Neue LT Std 45 Light"/>
              </a:rPr>
              <a:t>Alternative Modifications</a:t>
            </a:r>
            <a:r>
              <a:rPr lang="en-GB" sz="1800" b="0" i="0" u="none" strike="noStrike">
                <a:solidFill>
                  <a:srgbClr val="000000"/>
                </a:solidFill>
                <a:effectLst/>
                <a:latin typeface="Helvetica Neue LT Std 45 Light"/>
              </a:rPr>
              <a:t> to be considered alongside the Original Modification</a:t>
            </a:r>
            <a:r>
              <a:rPr lang="en-US" sz="1800" b="0" i="0">
                <a:solidFill>
                  <a:srgbClr val="000000"/>
                </a:solidFill>
                <a:effectLst/>
                <a:latin typeface="Helvetica Neue LT Std 45 Light"/>
              </a:rPr>
              <a:t>​</a:t>
            </a:r>
            <a:endParaRPr lang="en-US" sz="1800" b="0" i="0">
              <a:solidFill>
                <a:srgbClr val="000000"/>
              </a:solidFill>
              <a:effectLst/>
              <a:latin typeface="Arial" panose="020B0604020202020204" pitchFamily="34" charset="0"/>
            </a:endParaRPr>
          </a:p>
          <a:p>
            <a:pPr lvl="1" fontAlgn="base"/>
            <a:r>
              <a:rPr lang="en-GB" sz="1800" b="0" i="0" u="none" strike="noStrike">
                <a:solidFill>
                  <a:srgbClr val="000000"/>
                </a:solidFill>
                <a:effectLst/>
                <a:latin typeface="Helvetica Neue LT Std 45 Light"/>
              </a:rPr>
              <a:t>Have a </a:t>
            </a:r>
            <a:r>
              <a:rPr lang="en-GB" sz="1800" b="1" i="0" u="none" strike="noStrike">
                <a:solidFill>
                  <a:srgbClr val="000000"/>
                </a:solidFill>
                <a:effectLst/>
                <a:latin typeface="Helvetica Neue LT Std 45 Light"/>
              </a:rPr>
              <a:t>Workgroup Vote</a:t>
            </a:r>
            <a:r>
              <a:rPr lang="en-GB" sz="1800" b="0" i="0" u="none" strike="noStrike">
                <a:solidFill>
                  <a:srgbClr val="000000"/>
                </a:solidFill>
                <a:effectLst/>
                <a:latin typeface="Helvetica Neue LT Std 45 Light"/>
              </a:rPr>
              <a:t> so views of the Workgroup members can be expressed in the Workgroup Report which is presented to Panel</a:t>
            </a:r>
            <a:endParaRPr lang="en-GB" sz="1800" b="0" i="0">
              <a:solidFill>
                <a:srgbClr val="000000"/>
              </a:solidFill>
              <a:effectLst/>
              <a:latin typeface="Arial" panose="020B0604020202020204" pitchFamily="34" charset="0"/>
            </a:endParaRPr>
          </a:p>
        </p:txBody>
      </p:sp>
      <p:pic>
        <p:nvPicPr>
          <p:cNvPr id="2052" name="Picture 4">
            <a:extLst>
              <a:ext uri="{FF2B5EF4-FFF2-40B4-BE49-F238E27FC236}">
                <a16:creationId xmlns:a16="http://schemas.microsoft.com/office/drawing/2014/main" id="{CD2D03E0-A040-6D0F-C368-B6E28D66F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150" y="1926771"/>
            <a:ext cx="5284850" cy="352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30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BC22-EDF6-A72A-688D-FEF1392C7F46}"/>
              </a:ext>
            </a:extLst>
          </p:cNvPr>
          <p:cNvSpPr>
            <a:spLocks noGrp="1"/>
          </p:cNvSpPr>
          <p:nvPr>
            <p:ph type="title"/>
          </p:nvPr>
        </p:nvSpPr>
        <p:spPr/>
        <p:txBody>
          <a:bodyPr>
            <a:noAutofit/>
          </a:bodyPr>
          <a:lstStyle/>
          <a:p>
            <a:r>
              <a:rPr lang="en-GB" sz="2400">
                <a:solidFill>
                  <a:srgbClr val="813366"/>
                </a:solidFill>
              </a:rPr>
              <a:t>Consult</a:t>
            </a:r>
            <a:br>
              <a:rPr lang="en-GB" sz="4000">
                <a:solidFill>
                  <a:srgbClr val="813366"/>
                </a:solidFill>
              </a:rPr>
            </a:br>
            <a:r>
              <a:rPr lang="en-GB" sz="4000">
                <a:solidFill>
                  <a:srgbClr val="813366"/>
                </a:solidFill>
              </a:rPr>
              <a:t>Code Administrator Consultation</a:t>
            </a:r>
            <a:endParaRPr lang="en-GB" sz="2400">
              <a:solidFill>
                <a:srgbClr val="813366"/>
              </a:solidFill>
            </a:endParaRPr>
          </a:p>
        </p:txBody>
      </p:sp>
      <p:sp>
        <p:nvSpPr>
          <p:cNvPr id="3" name="Text Placeholder 2">
            <a:extLst>
              <a:ext uri="{FF2B5EF4-FFF2-40B4-BE49-F238E27FC236}">
                <a16:creationId xmlns:a16="http://schemas.microsoft.com/office/drawing/2014/main" id="{60E8BB6D-155C-CBCD-7CA6-6329E5684709}"/>
              </a:ext>
            </a:extLst>
          </p:cNvPr>
          <p:cNvSpPr>
            <a:spLocks noGrp="1"/>
          </p:cNvSpPr>
          <p:nvPr>
            <p:ph type="body" sz="quarter" idx="13"/>
          </p:nvPr>
        </p:nvSpPr>
        <p:spPr>
          <a:xfrm>
            <a:off x="637273" y="1926771"/>
            <a:ext cx="5012612" cy="4153354"/>
          </a:xfrm>
        </p:spPr>
        <p:txBody>
          <a:bodyPr/>
          <a:lstStyle/>
          <a:p>
            <a:pPr marL="285750" indent="-285750" algn="l" rtl="0" fontAlgn="base">
              <a:buFont typeface="Arial" panose="020B0604020202020204" pitchFamily="34" charset="0"/>
              <a:buChar char="•"/>
            </a:pPr>
            <a:r>
              <a:rPr lang="en-GB" sz="1800" b="0" i="0" u="none" strike="noStrike">
                <a:solidFill>
                  <a:srgbClr val="000000"/>
                </a:solidFill>
                <a:effectLst/>
                <a:latin typeface="Helvetica Neue LT Std 45 Light"/>
              </a:rPr>
              <a:t>The Code Administrator runs a consultation on the </a:t>
            </a:r>
            <a:r>
              <a:rPr lang="en-GB" sz="1800" b="1" i="0" u="none" strike="noStrike">
                <a:solidFill>
                  <a:srgbClr val="000000"/>
                </a:solidFill>
                <a:effectLst/>
                <a:latin typeface="Helvetica Neue LT Std 45 Light"/>
              </a:rPr>
              <a:t>final solution(s)</a:t>
            </a:r>
            <a:r>
              <a:rPr lang="en-GB" sz="1800" b="0" i="0" u="none" strike="noStrike">
                <a:solidFill>
                  <a:srgbClr val="000000"/>
                </a:solidFill>
                <a:effectLst/>
                <a:latin typeface="Helvetica Neue LT Std 45 Light"/>
              </a:rPr>
              <a:t>, to gather final views from industry before a decision is made on the modification.</a:t>
            </a:r>
            <a:r>
              <a:rPr lang="en-US" sz="1800" b="0" i="0">
                <a:solidFill>
                  <a:srgbClr val="000000"/>
                </a:solidFill>
                <a:effectLst/>
                <a:latin typeface="Helvetica Neue LT Std 45 Light"/>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endParaRPr lang="en-GB"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a:solidFill>
                  <a:srgbClr val="000000"/>
                </a:solidFill>
                <a:effectLst/>
                <a:latin typeface="Helvetica Neue LT Std 45 Light"/>
              </a:rPr>
              <a:t>After this, the modification report is voted on by Panel who also give their views on the solution.</a:t>
            </a:r>
            <a:endParaRPr lang="en-US" b="0" i="0">
              <a:solidFill>
                <a:srgbClr val="000000"/>
              </a:solidFill>
              <a:effectLst/>
              <a:latin typeface="Arial" panose="020B0604020202020204" pitchFamily="34" charset="0"/>
            </a:endParaRPr>
          </a:p>
        </p:txBody>
      </p:sp>
      <p:pic>
        <p:nvPicPr>
          <p:cNvPr id="3074" name="Picture 2">
            <a:extLst>
              <a:ext uri="{FF2B5EF4-FFF2-40B4-BE49-F238E27FC236}">
                <a16:creationId xmlns:a16="http://schemas.microsoft.com/office/drawing/2014/main" id="{F8C6770B-BFDB-91A0-8AA1-C44B68341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043377" y="1270617"/>
            <a:ext cx="4010088" cy="501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284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BC22-EDF6-A72A-688D-FEF1392C7F46}"/>
              </a:ext>
            </a:extLst>
          </p:cNvPr>
          <p:cNvSpPr>
            <a:spLocks noGrp="1"/>
          </p:cNvSpPr>
          <p:nvPr>
            <p:ph type="title"/>
          </p:nvPr>
        </p:nvSpPr>
        <p:spPr/>
        <p:txBody>
          <a:bodyPr>
            <a:normAutofit/>
          </a:bodyPr>
          <a:lstStyle/>
          <a:p>
            <a:r>
              <a:rPr lang="en-GB" sz="4000">
                <a:solidFill>
                  <a:srgbClr val="813366"/>
                </a:solidFill>
              </a:rPr>
              <a:t>Decision</a:t>
            </a:r>
          </a:p>
        </p:txBody>
      </p:sp>
      <p:sp>
        <p:nvSpPr>
          <p:cNvPr id="4" name="Text Placeholder 3">
            <a:extLst>
              <a:ext uri="{FF2B5EF4-FFF2-40B4-BE49-F238E27FC236}">
                <a16:creationId xmlns:a16="http://schemas.microsoft.com/office/drawing/2014/main" id="{D675BD98-EE88-4D0E-2ABB-05409C9DCAFF}"/>
              </a:ext>
            </a:extLst>
          </p:cNvPr>
          <p:cNvSpPr>
            <a:spLocks noGrp="1"/>
          </p:cNvSpPr>
          <p:nvPr>
            <p:ph type="body" sz="quarter" idx="14"/>
          </p:nvPr>
        </p:nvSpPr>
        <p:spPr>
          <a:xfrm>
            <a:off x="6036365" y="1926771"/>
            <a:ext cx="5592417" cy="4003577"/>
          </a:xfrm>
        </p:spPr>
        <p:txBody>
          <a:bodyPr>
            <a:normAutofit/>
          </a:bodyPr>
          <a:lstStyle/>
          <a:p>
            <a:pPr marL="285750" indent="-285750" algn="l" rtl="0" fontAlgn="base">
              <a:buFont typeface="Arial" panose="020B0604020202020204" pitchFamily="34" charset="0"/>
              <a:buChar char="•"/>
            </a:pPr>
            <a:r>
              <a:rPr lang="en-GB" sz="1800" b="0" i="0" u="none" strike="noStrike">
                <a:solidFill>
                  <a:srgbClr val="000000"/>
                </a:solidFill>
                <a:effectLst/>
                <a:latin typeface="Helvetica Neue LT Std 45 Light"/>
              </a:rPr>
              <a:t>Dependent on the Governance Route that was decided by Panel when the modification was raised</a:t>
            </a:r>
            <a:r>
              <a:rPr lang="en-US" sz="1800" b="0" i="0">
                <a:solidFill>
                  <a:srgbClr val="000000"/>
                </a:solidFill>
                <a:effectLst/>
                <a:latin typeface="Helvetica Neue LT Std 45 Light"/>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endParaRPr lang="en-GB"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1" i="0" u="none" strike="noStrike">
                <a:solidFill>
                  <a:srgbClr val="000000"/>
                </a:solidFill>
                <a:effectLst/>
                <a:latin typeface="Helvetica Neue LT Std 45 Light"/>
              </a:rPr>
              <a:t>Standard Governance: </a:t>
            </a:r>
            <a:r>
              <a:rPr lang="en-GB" sz="1800" b="0" i="0" u="none" strike="noStrike">
                <a:solidFill>
                  <a:srgbClr val="000000"/>
                </a:solidFill>
                <a:effectLst/>
                <a:latin typeface="Helvetica Neue LT Std 45 Light"/>
              </a:rPr>
              <a:t>Ofgem makes the decision on whether or not the modification is implemented </a:t>
            </a:r>
            <a:r>
              <a:rPr lang="en-US" sz="1800" b="0" i="0">
                <a:solidFill>
                  <a:srgbClr val="000000"/>
                </a:solidFill>
                <a:effectLst/>
                <a:latin typeface="Helvetica Neue LT Std 45 Light"/>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endParaRPr lang="en-GB"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1" i="0" u="none" strike="noStrike">
                <a:solidFill>
                  <a:srgbClr val="000000"/>
                </a:solidFill>
                <a:effectLst/>
                <a:latin typeface="Helvetica Neue LT Std 45 Light"/>
              </a:rPr>
              <a:t>Self-Governance: </a:t>
            </a:r>
            <a:r>
              <a:rPr lang="en-GB" sz="1800" b="0" i="0" u="none" strike="noStrike">
                <a:solidFill>
                  <a:srgbClr val="000000"/>
                </a:solidFill>
                <a:effectLst/>
                <a:latin typeface="Helvetica Neue LT Std 45 Light"/>
              </a:rPr>
              <a:t>Panel makes the decision on whether or not the modification is implemented</a:t>
            </a:r>
            <a:r>
              <a:rPr lang="en-US" sz="1800" b="0" i="0">
                <a:solidFill>
                  <a:srgbClr val="000000"/>
                </a:solidFill>
                <a:effectLst/>
                <a:latin typeface="Helvetica Neue LT Std 45 Light"/>
              </a:rPr>
              <a:t>​</a:t>
            </a:r>
          </a:p>
          <a:p>
            <a:pPr marL="971550" lvl="1" indent="-285750" fontAlgn="base"/>
            <a:r>
              <a:rPr lang="en-GB" sz="1800" b="0" i="0" u="none" strike="noStrike">
                <a:solidFill>
                  <a:srgbClr val="000000"/>
                </a:solidFill>
                <a:effectLst/>
                <a:latin typeface="Helvetica Neue LT Std 45 Light"/>
              </a:rPr>
              <a:t>an appeals window is opened for 15 days following the Final Self Governance Modification Report being published</a:t>
            </a:r>
            <a:endParaRPr lang="en-US" sz="1800" b="0" i="0">
              <a:solidFill>
                <a:srgbClr val="000000"/>
              </a:solidFill>
              <a:effectLst/>
              <a:latin typeface="Arial" panose="020B0604020202020204" pitchFamily="34" charset="0"/>
            </a:endParaRPr>
          </a:p>
        </p:txBody>
      </p:sp>
      <p:pic>
        <p:nvPicPr>
          <p:cNvPr id="4100" name="Picture 4">
            <a:extLst>
              <a:ext uri="{FF2B5EF4-FFF2-40B4-BE49-F238E27FC236}">
                <a16:creationId xmlns:a16="http://schemas.microsoft.com/office/drawing/2014/main" id="{BA9A7E65-7ADF-CE4A-FBC7-8F3C95C34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73" y="1981200"/>
            <a:ext cx="51435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08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BC22-EDF6-A72A-688D-FEF1392C7F46}"/>
              </a:ext>
            </a:extLst>
          </p:cNvPr>
          <p:cNvSpPr>
            <a:spLocks noGrp="1"/>
          </p:cNvSpPr>
          <p:nvPr>
            <p:ph type="title"/>
          </p:nvPr>
        </p:nvSpPr>
        <p:spPr/>
        <p:txBody>
          <a:bodyPr>
            <a:normAutofit/>
          </a:bodyPr>
          <a:lstStyle/>
          <a:p>
            <a:r>
              <a:rPr lang="en-GB" sz="4000">
                <a:solidFill>
                  <a:srgbClr val="813366"/>
                </a:solidFill>
              </a:rPr>
              <a:t>Implement</a:t>
            </a:r>
          </a:p>
        </p:txBody>
      </p:sp>
      <p:sp>
        <p:nvSpPr>
          <p:cNvPr id="3" name="Text Placeholder 2">
            <a:extLst>
              <a:ext uri="{FF2B5EF4-FFF2-40B4-BE49-F238E27FC236}">
                <a16:creationId xmlns:a16="http://schemas.microsoft.com/office/drawing/2014/main" id="{60E8BB6D-155C-CBCD-7CA6-6329E5684709}"/>
              </a:ext>
            </a:extLst>
          </p:cNvPr>
          <p:cNvSpPr>
            <a:spLocks noGrp="1"/>
          </p:cNvSpPr>
          <p:nvPr>
            <p:ph type="body" sz="quarter" idx="13"/>
          </p:nvPr>
        </p:nvSpPr>
        <p:spPr/>
        <p:txBody>
          <a:bodyPr/>
          <a:lstStyle/>
          <a:p>
            <a:pPr marL="285750" indent="-285750">
              <a:buFont typeface="Arial" panose="020B0604020202020204" pitchFamily="34" charset="0"/>
              <a:buChar char="•"/>
            </a:pPr>
            <a:r>
              <a:rPr lang="en-GB" sz="1800" b="0" i="0" u="none" strike="noStrike">
                <a:solidFill>
                  <a:srgbClr val="000000"/>
                </a:solidFill>
                <a:effectLst/>
                <a:latin typeface="Helvetica Neue LT Std 45 Light"/>
              </a:rPr>
              <a:t>The Code Administrator implements the final change which was decided by the Panel / Ofgem on the agreed date.</a:t>
            </a:r>
            <a:endParaRPr lang="en-GB"/>
          </a:p>
        </p:txBody>
      </p:sp>
      <p:pic>
        <p:nvPicPr>
          <p:cNvPr id="5122" name="Picture 2">
            <a:extLst>
              <a:ext uri="{FF2B5EF4-FFF2-40B4-BE49-F238E27FC236}">
                <a16:creationId xmlns:a16="http://schemas.microsoft.com/office/drawing/2014/main" id="{EB0B27F4-C2B1-A785-B4A0-A07D7E9DA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90688"/>
            <a:ext cx="5645426" cy="376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109037"/>
      </p:ext>
    </p:extLst>
  </p:cSld>
  <p:clrMapOvr>
    <a:masterClrMapping/>
  </p:clrMapOvr>
</p:sld>
</file>

<file path=ppt/theme/theme1.xml><?xml version="1.0" encoding="utf-8"?>
<a:theme xmlns:a="http://schemas.openxmlformats.org/drawingml/2006/main" name="Office Theme">
  <a:themeElements>
    <a:clrScheme name="NESO">
      <a:dk1>
        <a:sysClr val="windowText" lastClr="000000"/>
      </a:dk1>
      <a:lt1>
        <a:sysClr val="window" lastClr="FFFFFF"/>
      </a:lt1>
      <a:dk2>
        <a:srgbClr val="3F0731"/>
      </a:dk2>
      <a:lt2>
        <a:srgbClr val="070E40"/>
      </a:lt2>
      <a:accent1>
        <a:srgbClr val="FF00FF"/>
      </a:accent1>
      <a:accent2>
        <a:srgbClr val="2CB9FF"/>
      </a:accent2>
      <a:accent3>
        <a:srgbClr val="385B16"/>
      </a:accent3>
      <a:accent4>
        <a:srgbClr val="B0322B"/>
      </a:accent4>
      <a:accent5>
        <a:srgbClr val="F9DF5E"/>
      </a:accent5>
      <a:accent6>
        <a:srgbClr val="70E85E"/>
      </a:accent6>
      <a:hlink>
        <a:srgbClr val="0000FF"/>
      </a:hlink>
      <a:folHlink>
        <a:srgbClr val="7A38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5E1BDC5029614ABF43223A464FD248" ma:contentTypeVersion="18" ma:contentTypeDescription="Create a new document." ma:contentTypeScope="" ma:versionID="ceb6efbdcfec11dfd429c4202725fe0e">
  <xsd:schema xmlns:xsd="http://www.w3.org/2001/XMLSchema" xmlns:xs="http://www.w3.org/2001/XMLSchema" xmlns:p="http://schemas.microsoft.com/office/2006/metadata/properties" xmlns:ns2="f71abe4e-f5ff-49cd-8eff-5f4949acc510" xmlns:ns3="97b6fe81-1556-4112-94ca-31043ca39b71" xmlns:ns4="cadce026-d35b-4a62-a2ee-1436bb44fb55" targetNamespace="http://schemas.microsoft.com/office/2006/metadata/properties" ma:root="true" ma:fieldsID="47458f1ff4cd003c7258574a568ee77b" ns2:_="" ns3:_="" ns4:_="">
    <xsd:import namespace="f71abe4e-f5ff-49cd-8eff-5f4949acc510"/>
    <xsd:import namespace="97b6fe81-1556-4112-94ca-31043ca39b71"/>
    <xsd:import namespace="cadce026-d35b-4a62-a2ee-1436bb44fb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abe4e-f5ff-49cd-8eff-5f4949acc5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571c05a-9bf0-4b0b-ad97-e13aed49ba31"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b6fe81-1556-4112-94ca-31043ca39b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ce026-d35b-4a62-a2ee-1436bb44fb55"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a93f86f-df12-4503-be51-556605c1ee02}" ma:internalName="TaxCatchAll" ma:showField="CatchAllData" ma:web="97b6fe81-1556-4112-94ca-31043ca39b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dce026-d35b-4a62-a2ee-1436bb44fb55" xsi:nil="true"/>
    <SharedWithUsers xmlns="97b6fe81-1556-4112-94ca-31043ca39b71">
      <UserInfo>
        <DisplayName/>
        <AccountId xsi:nil="true"/>
        <AccountType/>
      </UserInfo>
    </SharedWithUsers>
    <lcf76f155ced4ddcb4097134ff3c332f xmlns="f71abe4e-f5ff-49cd-8eff-5f4949acc5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E8C3B88-76EF-499A-A401-D97288DA7E9D}">
  <ds:schemaRefs>
    <ds:schemaRef ds:uri="97b6fe81-1556-4112-94ca-31043ca39b71"/>
    <ds:schemaRef ds:uri="cadce026-d35b-4a62-a2ee-1436bb44fb55"/>
    <ds:schemaRef ds:uri="f71abe4e-f5ff-49cd-8eff-5f4949acc5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77EF45-4AFB-42DD-9458-E0118D6C5914}">
  <ds:schemaRefs>
    <ds:schemaRef ds:uri="http://schemas.microsoft.com/sharepoint/v3/contenttype/forms"/>
  </ds:schemaRefs>
</ds:datastoreItem>
</file>

<file path=customXml/itemProps3.xml><?xml version="1.0" encoding="utf-8"?>
<ds:datastoreItem xmlns:ds="http://schemas.openxmlformats.org/officeDocument/2006/customXml" ds:itemID="{038DAACB-6079-4222-BA99-947C98D03F94}">
  <ds:schemaRefs>
    <ds:schemaRef ds:uri="97b6fe81-1556-4112-94ca-31043ca39b71"/>
    <ds:schemaRef ds:uri="cadce026-d35b-4a62-a2ee-1436bb44fb55"/>
    <ds:schemaRef ds:uri="f71abe4e-f5ff-49cd-8eff-5f4949acc5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3</Notes>
  <HiddenSlides>0</HiddenSlide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1_Office Theme</vt:lpstr>
      <vt:lpstr>2_Office Theme</vt:lpstr>
      <vt:lpstr>CMP453: To Bill BSUoS on a net basis at BSC Trading Units</vt:lpstr>
      <vt:lpstr>WELCOME</vt:lpstr>
      <vt:lpstr>Agenda</vt:lpstr>
      <vt:lpstr>Modification Process</vt:lpstr>
      <vt:lpstr>Code Modification Process Overview</vt:lpstr>
      <vt:lpstr>Refine Solution Workgroups</vt:lpstr>
      <vt:lpstr>Consult Code Administrator Consultation</vt:lpstr>
      <vt:lpstr>Decision</vt:lpstr>
      <vt:lpstr>Implement</vt:lpstr>
      <vt:lpstr>Workgroup Responsibilities and Membership</vt:lpstr>
      <vt:lpstr>Expectations of a Workgroup Member</vt:lpstr>
      <vt:lpstr>Workgroup Membership</vt:lpstr>
      <vt:lpstr>Workgroup Alternatives and Workgroup Vote</vt:lpstr>
      <vt:lpstr>What is the Alternative Request?</vt:lpstr>
      <vt:lpstr>Can I vote? And What is the Alternative Vote?</vt:lpstr>
      <vt:lpstr>Can I vote? And What is the Alternative Vote?</vt:lpstr>
      <vt:lpstr>Objectives and Timeline</vt:lpstr>
      <vt:lpstr>Timeline for CMP453 as of 19 June 2025</vt:lpstr>
      <vt:lpstr>Terms of Reference Discussion (Live)</vt:lpstr>
      <vt:lpstr>Terms of Reference</vt:lpstr>
      <vt:lpstr>Proposer Presentation</vt:lpstr>
      <vt:lpstr>PowerPoint Presentation</vt:lpstr>
      <vt:lpstr>The issue</vt:lpstr>
      <vt:lpstr>Metering configuration</vt:lpstr>
      <vt:lpstr>Legal Text Update</vt:lpstr>
      <vt:lpstr>Changes to legal text – Section 14.30.3</vt:lpstr>
      <vt:lpstr>Current BSUoS charging statement – 14.31.11</vt:lpstr>
      <vt:lpstr>Changes to legal text - Glossary</vt:lpstr>
      <vt:lpstr>Worked example 1</vt:lpstr>
      <vt:lpstr>Worked example 2</vt:lpstr>
      <vt:lpstr>Agree Terms of Reference (Live)</vt:lpstr>
      <vt:lpstr>Workgroup Consultation Discussion</vt:lpstr>
      <vt:lpstr>Any Other Business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Isabella Howell</dc:creator>
  <cp:revision>23</cp:revision>
  <dcterms:created xsi:type="dcterms:W3CDTF">2024-02-29T11:46:45Z</dcterms:created>
  <dcterms:modified xsi:type="dcterms:W3CDTF">2025-06-27T08:56:41Z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0x010100095E1BDC5029614ABF43223A464FD248</vt:lpwstr>
  </property>
  <property fmtid="{D5CDD505-2E9C-101B-9397-08002B2CF9AE}" pid="3" name="MediaServiceImageTags">
    <vt:lpwstr/>
  </property>
  <property fmtid="{D5CDD505-2E9C-101B-9397-08002B2CF9AE}" pid="4" name="Order">
    <vt:r8>4741700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