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2" r:id="rId4"/>
  </p:sldMasterIdLst>
  <p:sldIdLst>
    <p:sldId id="2147481421" r:id="rId5"/>
    <p:sldId id="2147481422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D993076-DB21-49B2-9BA1-6037D1C885F9}" v="4" dt="2025-06-03T14:16:47.8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4" autoAdjust="0"/>
    <p:restoredTop sz="94660"/>
  </p:normalViewPr>
  <p:slideViewPr>
    <p:cSldViewPr snapToGrid="0">
      <p:cViewPr varScale="1">
        <p:scale>
          <a:sx n="52" d="100"/>
          <a:sy n="52" d="100"/>
        </p:scale>
        <p:origin x="1192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9.png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screenshot of a video game&#10;&#10;Description automatically generated">
            <a:extLst>
              <a:ext uri="{FF2B5EF4-FFF2-40B4-BE49-F238E27FC236}">
                <a16:creationId xmlns:a16="http://schemas.microsoft.com/office/drawing/2014/main" id="{FADD29DE-B854-2169-55E1-C3FD699E00D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04E765-D7CE-66CF-AAD3-B47633EED2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2944" y="1788983"/>
            <a:ext cx="5385942" cy="2387600"/>
          </a:xfrm>
        </p:spPr>
        <p:txBody>
          <a:bodyPr anchor="b">
            <a:normAutofit/>
          </a:bodyPr>
          <a:lstStyle>
            <a:lvl1pPr algn="l">
              <a:defRPr sz="4400" b="0" i="0">
                <a:solidFill>
                  <a:schemeClr val="accent1"/>
                </a:solidFill>
                <a:latin typeface="Poppins Medium" pitchFamily="2" charset="77"/>
                <a:cs typeface="Poppins Medium" pitchFamily="2" charset="77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141B9C-4686-EF1F-23CB-10919C7B2D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2944" y="4213654"/>
            <a:ext cx="4335618" cy="1044146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Poppins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69FE06-965E-AA5C-F8B9-30A3AB56667F}"/>
              </a:ext>
            </a:extLst>
          </p:cNvPr>
          <p:cNvSpPr txBox="1"/>
          <p:nvPr userDrawn="1"/>
        </p:nvSpPr>
        <p:spPr>
          <a:xfrm>
            <a:off x="532944" y="136525"/>
            <a:ext cx="4571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i="0">
                <a:solidFill>
                  <a:schemeClr val="bg1"/>
                </a:solidFill>
                <a:latin typeface="Poppins" pitchFamily="2" charset="77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22995394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7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 x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black background with a pink object&#10;&#10;Description automatically generated">
            <a:extLst>
              <a:ext uri="{FF2B5EF4-FFF2-40B4-BE49-F238E27FC236}">
                <a16:creationId xmlns:a16="http://schemas.microsoft.com/office/drawing/2014/main" id="{A17F6C51-DF54-894F-505B-FBC3BC97F7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1"/>
            <a:ext cx="12192002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4D5798-821B-54D8-7307-D3B592F91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273" y="365125"/>
            <a:ext cx="9709361" cy="870551"/>
          </a:xfrm>
        </p:spPr>
        <p:txBody>
          <a:bodyPr/>
          <a:lstStyle>
            <a:lvl1pPr>
              <a:defRPr b="0" i="0">
                <a:solidFill>
                  <a:schemeClr val="accent1"/>
                </a:solidFill>
                <a:latin typeface="Poppins Medium" pitchFamily="2" charset="77"/>
                <a:cs typeface="Poppins Medium" pitchFamily="2" charset="77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A32C58-2F88-40C5-EF11-16328E9C88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7273" y="2372497"/>
            <a:ext cx="9709362" cy="3804466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latin typeface="Poppins" pitchFamily="2" charset="77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5AB5FD5-63AB-4F3D-B548-39DB3336BC6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37273" y="1322559"/>
            <a:ext cx="9709361" cy="759597"/>
          </a:xfrm>
        </p:spPr>
        <p:txBody>
          <a:bodyPr>
            <a:normAutofit/>
          </a:bodyPr>
          <a:lstStyle>
            <a:lvl1pPr marL="0" indent="0">
              <a:buNone/>
              <a:defRPr sz="2400" b="0" i="0"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2454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 (left) media box (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B57A9E-C78F-DAF6-0658-5E582E560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274" y="365125"/>
            <a:ext cx="5360302" cy="1325563"/>
          </a:xfrm>
        </p:spPr>
        <p:txBody>
          <a:bodyPr/>
          <a:lstStyle>
            <a:lvl1pPr>
              <a:defRPr b="0" i="0">
                <a:solidFill>
                  <a:schemeClr val="accent1"/>
                </a:solidFill>
                <a:latin typeface="Poppins Medium" pitchFamily="2" charset="77"/>
                <a:cs typeface="Poppins Medium" pitchFamily="2" charset="77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81D6EB-D2F1-4B16-20AA-2B2362036E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7274" y="1681163"/>
            <a:ext cx="5360302" cy="546222"/>
          </a:xfrm>
        </p:spPr>
        <p:txBody>
          <a:bodyPr anchor="b"/>
          <a:lstStyle>
            <a:lvl1pPr marL="0" indent="0">
              <a:buNone/>
              <a:defRPr sz="2400" b="0" i="0"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5F1A0D-AA08-8017-1259-207ADC3A57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7274" y="2505075"/>
            <a:ext cx="5360302" cy="3684588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latin typeface="Poppins" pitchFamily="2" charset="77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20475B3-F806-CFBA-374B-4DFD48EA25F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70650" y="0"/>
            <a:ext cx="5721350" cy="6858000"/>
          </a:xfrm>
        </p:spPr>
        <p:txBody>
          <a:bodyPr/>
          <a:lstStyle>
            <a:lvl1pPr>
              <a:defRPr b="0" i="0">
                <a:latin typeface="Poppins" pitchFamily="2" charset="77"/>
              </a:defRPr>
            </a:lvl1pPr>
          </a:lstStyle>
          <a:p>
            <a:endParaRPr lang="en-GB"/>
          </a:p>
        </p:txBody>
      </p:sp>
      <p:pic>
        <p:nvPicPr>
          <p:cNvPr id="15" name="Picture 14" descr="A black and white logo&#10;&#10;Description automatically generated">
            <a:extLst>
              <a:ext uri="{FF2B5EF4-FFF2-40B4-BE49-F238E27FC236}">
                <a16:creationId xmlns:a16="http://schemas.microsoft.com/office/drawing/2014/main" id="{3864807D-A5DF-3E79-E021-543FED2A71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8283" y="5745025"/>
            <a:ext cx="1658716" cy="111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4672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 Box x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9A1647E-75C3-1FDB-7B8C-7BFFC9765437}"/>
              </a:ext>
            </a:extLst>
          </p:cNvPr>
          <p:cNvSpPr/>
          <p:nvPr userDrawn="1"/>
        </p:nvSpPr>
        <p:spPr>
          <a:xfrm>
            <a:off x="0" y="3429000"/>
            <a:ext cx="6096000" cy="3429000"/>
          </a:xfrm>
          <a:prstGeom prst="rect">
            <a:avLst/>
          </a:prstGeom>
          <a:solidFill>
            <a:srgbClr val="8133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Poppins" pitchFamily="2" charset="77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C44BC44-1008-8478-D64A-C7BFB3047FAB}"/>
              </a:ext>
            </a:extLst>
          </p:cNvPr>
          <p:cNvSpPr/>
          <p:nvPr userDrawn="1"/>
        </p:nvSpPr>
        <p:spPr>
          <a:xfrm>
            <a:off x="0" y="1"/>
            <a:ext cx="6096000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Poppins" pitchFamily="2" charset="77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3BCE880-9610-64A0-A954-B9102D8026D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6096000" y="0"/>
            <a:ext cx="6096000" cy="6857999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Poppins" pitchFamily="2" charset="77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91C4AD-353B-4788-1942-1F0D64170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012" y="501652"/>
            <a:ext cx="4114800" cy="668242"/>
          </a:xfrm>
        </p:spPr>
        <p:txBody>
          <a:bodyPr>
            <a:normAutofit/>
          </a:bodyPr>
          <a:lstStyle>
            <a:lvl1pPr>
              <a:defRPr sz="2400" b="0" i="0">
                <a:solidFill>
                  <a:schemeClr val="tx2"/>
                </a:solidFill>
                <a:latin typeface="Poppins Medium" pitchFamily="2" charset="77"/>
                <a:cs typeface="Poppins Medium" pitchFamily="2" charset="77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E3E7257-1DA1-F7E1-28D5-D974C4FA544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2012" y="1342349"/>
            <a:ext cx="4924348" cy="1712014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tx2"/>
                </a:solidFill>
                <a:latin typeface="Poppins" pitchFamily="2" charset="77"/>
              </a:defRPr>
            </a:lvl1pPr>
            <a:lvl2pPr marL="457200" indent="0">
              <a:buNone/>
              <a:defRPr sz="1800">
                <a:solidFill>
                  <a:schemeClr val="tx2"/>
                </a:solidFill>
              </a:defRPr>
            </a:lvl2pPr>
            <a:lvl3pPr marL="914400" indent="0">
              <a:buNone/>
              <a:defRPr sz="1800">
                <a:solidFill>
                  <a:schemeClr val="tx2"/>
                </a:solidFill>
              </a:defRPr>
            </a:lvl3pPr>
            <a:lvl4pPr marL="1371600" indent="0">
              <a:buNone/>
              <a:defRPr sz="1800">
                <a:solidFill>
                  <a:schemeClr val="tx2"/>
                </a:solidFill>
              </a:defRPr>
            </a:lvl4pPr>
            <a:lvl5pPr marL="1828800" indent="0">
              <a:buNone/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7" name="Picture 16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F64D4804-511F-AFEC-D1BB-B29C795B97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5370" y="5746066"/>
            <a:ext cx="1665087" cy="1117250"/>
          </a:xfrm>
          <a:prstGeom prst="rect">
            <a:avLst/>
          </a:prstGeom>
        </p:spPr>
      </p:pic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17F6E517-5429-A2F6-D34C-964E6CD37C9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92990" y="1006627"/>
            <a:ext cx="2297679" cy="2297679"/>
          </a:xfrm>
          <a:prstGeom prst="ellipse">
            <a:avLst/>
          </a:prstGeom>
        </p:spPr>
        <p:txBody>
          <a:bodyPr/>
          <a:lstStyle>
            <a:lvl1pPr>
              <a:defRPr b="0" i="0">
                <a:latin typeface="Poppins" pitchFamily="2" charset="77"/>
              </a:defRPr>
            </a:lvl1pPr>
          </a:lstStyle>
          <a:p>
            <a:endParaRPr lang="en-GB"/>
          </a:p>
        </p:txBody>
      </p:sp>
      <p:sp>
        <p:nvSpPr>
          <p:cNvPr id="22" name="Picture Placeholder 20">
            <a:extLst>
              <a:ext uri="{FF2B5EF4-FFF2-40B4-BE49-F238E27FC236}">
                <a16:creationId xmlns:a16="http://schemas.microsoft.com/office/drawing/2014/main" id="{E04B2806-1F83-34D3-221F-2C4B3249EA6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133166" y="1006627"/>
            <a:ext cx="2297679" cy="2297679"/>
          </a:xfrm>
          <a:prstGeom prst="ellipse">
            <a:avLst/>
          </a:prstGeom>
        </p:spPr>
        <p:txBody>
          <a:bodyPr/>
          <a:lstStyle>
            <a:lvl1pPr>
              <a:defRPr b="0" i="0">
                <a:latin typeface="Poppins" pitchFamily="2" charset="77"/>
              </a:defRPr>
            </a:lvl1pPr>
          </a:lstStyle>
          <a:p>
            <a:endParaRPr lang="en-GB"/>
          </a:p>
        </p:txBody>
      </p:sp>
      <p:sp>
        <p:nvSpPr>
          <p:cNvPr id="23" name="Picture Placeholder 20">
            <a:extLst>
              <a:ext uri="{FF2B5EF4-FFF2-40B4-BE49-F238E27FC236}">
                <a16:creationId xmlns:a16="http://schemas.microsoft.com/office/drawing/2014/main" id="{3A50FE80-7330-1683-7D23-937274886C7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792990" y="3309169"/>
            <a:ext cx="2297679" cy="2297679"/>
          </a:xfrm>
          <a:prstGeom prst="ellipse">
            <a:avLst/>
          </a:prstGeom>
        </p:spPr>
        <p:txBody>
          <a:bodyPr/>
          <a:lstStyle>
            <a:lvl1pPr>
              <a:defRPr b="0" i="0">
                <a:latin typeface="Poppins" pitchFamily="2" charset="77"/>
              </a:defRPr>
            </a:lvl1pPr>
          </a:lstStyle>
          <a:p>
            <a:endParaRPr lang="en-GB"/>
          </a:p>
        </p:txBody>
      </p:sp>
      <p:sp>
        <p:nvSpPr>
          <p:cNvPr id="24" name="Picture Placeholder 20">
            <a:extLst>
              <a:ext uri="{FF2B5EF4-FFF2-40B4-BE49-F238E27FC236}">
                <a16:creationId xmlns:a16="http://schemas.microsoft.com/office/drawing/2014/main" id="{8D27946E-1055-AE60-D3CE-5732F4CA179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133166" y="3309169"/>
            <a:ext cx="2297679" cy="2297679"/>
          </a:xfrm>
          <a:prstGeom prst="ellipse">
            <a:avLst/>
          </a:prstGeom>
        </p:spPr>
        <p:txBody>
          <a:bodyPr/>
          <a:lstStyle>
            <a:lvl1pPr>
              <a:defRPr b="0" i="0">
                <a:latin typeface="Poppins" pitchFamily="2" charset="77"/>
              </a:defRPr>
            </a:lvl1pPr>
          </a:lstStyle>
          <a:p>
            <a:endParaRPr lang="en-GB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D2D94757-FA0A-6B76-AD9C-3993534B0523}"/>
              </a:ext>
            </a:extLst>
          </p:cNvPr>
          <p:cNvSpPr/>
          <p:nvPr userDrawn="1"/>
        </p:nvSpPr>
        <p:spPr>
          <a:xfrm>
            <a:off x="11430845" y="1001026"/>
            <a:ext cx="2297679" cy="229767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Poppins" pitchFamily="2" charset="77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9AB12763-DBD1-1841-CA8E-22FF5ED6696E}"/>
              </a:ext>
            </a:extLst>
          </p:cNvPr>
          <p:cNvSpPr/>
          <p:nvPr userDrawn="1"/>
        </p:nvSpPr>
        <p:spPr>
          <a:xfrm>
            <a:off x="11430845" y="3303551"/>
            <a:ext cx="2297679" cy="229767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Poppins" pitchFamily="2" charset="77"/>
            </a:endParaRP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61BBB9AE-4A63-EFC4-BAF9-A24EC128133F}"/>
              </a:ext>
            </a:extLst>
          </p:cNvPr>
          <p:cNvSpPr txBox="1">
            <a:spLocks/>
          </p:cNvSpPr>
          <p:nvPr userDrawn="1"/>
        </p:nvSpPr>
        <p:spPr>
          <a:xfrm>
            <a:off x="632012" y="3685723"/>
            <a:ext cx="4114800" cy="6682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Click to edit Master title style</a:t>
            </a:r>
          </a:p>
        </p:txBody>
      </p:sp>
      <p:sp>
        <p:nvSpPr>
          <p:cNvPr id="28" name="Text Placeholder 11">
            <a:extLst>
              <a:ext uri="{FF2B5EF4-FFF2-40B4-BE49-F238E27FC236}">
                <a16:creationId xmlns:a16="http://schemas.microsoft.com/office/drawing/2014/main" id="{9F928298-8FD9-7EE7-12A2-6E4EE420352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2012" y="4526420"/>
            <a:ext cx="4924348" cy="1712014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Poppins" pitchFamily="2" charset="77"/>
              </a:defRPr>
            </a:lvl1pPr>
            <a:lvl2pPr marL="457200" indent="0">
              <a:buNone/>
              <a:defRPr sz="1800">
                <a:solidFill>
                  <a:schemeClr val="tx2"/>
                </a:solidFill>
              </a:defRPr>
            </a:lvl2pPr>
            <a:lvl3pPr marL="914400" indent="0">
              <a:buNone/>
              <a:defRPr sz="1800">
                <a:solidFill>
                  <a:schemeClr val="tx2"/>
                </a:solidFill>
              </a:defRPr>
            </a:lvl3pPr>
            <a:lvl4pPr marL="1371600" indent="0">
              <a:buNone/>
              <a:defRPr sz="1800">
                <a:solidFill>
                  <a:schemeClr val="tx2"/>
                </a:solidFill>
              </a:defRPr>
            </a:lvl4pPr>
            <a:lvl5pPr marL="1828800" indent="0">
              <a:buNone/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85A706-DD91-6F22-5AA3-A69E8823136A}"/>
              </a:ext>
            </a:extLst>
          </p:cNvPr>
          <p:cNvSpPr txBox="1"/>
          <p:nvPr userDrawn="1"/>
        </p:nvSpPr>
        <p:spPr>
          <a:xfrm>
            <a:off x="524485" y="6509834"/>
            <a:ext cx="160300" cy="13849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lang="en-GB" sz="900" smtClean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‹#›</a:t>
            </a:fld>
            <a:endParaRPr lang="en-GB" sz="2000" noProof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6F0B063-2AC7-4AF4-0958-1511CAD9BBDB}"/>
              </a:ext>
            </a:extLst>
          </p:cNvPr>
          <p:cNvSpPr txBox="1"/>
          <p:nvPr userDrawn="1"/>
        </p:nvSpPr>
        <p:spPr>
          <a:xfrm>
            <a:off x="532944" y="136525"/>
            <a:ext cx="4571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i="0">
                <a:solidFill>
                  <a:schemeClr val="tx2"/>
                </a:solidFill>
                <a:latin typeface="Poppins" pitchFamily="2" charset="77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20672995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rimary Breaker slide - Purp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urple and white background&#10;&#10;Description automatically generated">
            <a:extLst>
              <a:ext uri="{FF2B5EF4-FFF2-40B4-BE49-F238E27FC236}">
                <a16:creationId xmlns:a16="http://schemas.microsoft.com/office/drawing/2014/main" id="{A130E291-1866-9610-5CC3-7DFC426B7A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6" y="0"/>
            <a:ext cx="12189533" cy="685938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04E765-D7CE-66CF-AAD3-B47633EED2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1018" y="820795"/>
            <a:ext cx="5047782" cy="2387600"/>
          </a:xfrm>
        </p:spPr>
        <p:txBody>
          <a:bodyPr anchor="b">
            <a:normAutofit/>
          </a:bodyPr>
          <a:lstStyle>
            <a:lvl1pPr algn="l">
              <a:defRPr sz="4400" b="0" i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141B9C-4686-EF1F-23CB-10919C7B2D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1018" y="3245466"/>
            <a:ext cx="3841424" cy="1044146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Poppins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6A8BFF-616F-C1F3-75EC-AC1330A8142F}"/>
              </a:ext>
            </a:extLst>
          </p:cNvPr>
          <p:cNvSpPr txBox="1"/>
          <p:nvPr userDrawn="1"/>
        </p:nvSpPr>
        <p:spPr>
          <a:xfrm>
            <a:off x="524485" y="6509834"/>
            <a:ext cx="160300" cy="13849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lang="en-GB" sz="900" smtClean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‹#›</a:t>
            </a:fld>
            <a:endParaRPr lang="en-GB" sz="2000" noProof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562F1C3-D8E4-B6FF-1CB4-4CA989B0F147}"/>
              </a:ext>
            </a:extLst>
          </p:cNvPr>
          <p:cNvSpPr txBox="1"/>
          <p:nvPr userDrawn="1"/>
        </p:nvSpPr>
        <p:spPr>
          <a:xfrm>
            <a:off x="532944" y="136525"/>
            <a:ext cx="4571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i="0">
                <a:solidFill>
                  <a:schemeClr val="bg1"/>
                </a:solidFill>
                <a:latin typeface="Poppins" pitchFamily="2" charset="77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31177084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imary Image Breaker Slide (Purp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FF8368B-8346-55F3-7D58-DDEE5EB26EA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>
              <a:defRPr b="0" i="0">
                <a:latin typeface="Poppins" pitchFamily="2" charset="77"/>
              </a:defRPr>
            </a:lvl1pPr>
          </a:lstStyle>
          <a:p>
            <a:endParaRPr lang="en-GB"/>
          </a:p>
        </p:txBody>
      </p:sp>
      <p:pic>
        <p:nvPicPr>
          <p:cNvPr id="7" name="Picture 6" descr="A group of purple circles on a black background&#10;&#10;Description automatically generated">
            <a:extLst>
              <a:ext uri="{FF2B5EF4-FFF2-40B4-BE49-F238E27FC236}">
                <a16:creationId xmlns:a16="http://schemas.microsoft.com/office/drawing/2014/main" id="{EDD804F0-E153-6B19-9F2C-012CBEAE4F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877" y="-1388"/>
            <a:ext cx="12189533" cy="6859388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59302902-1CE7-278C-0E6C-C35B72BD05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2944" y="820795"/>
            <a:ext cx="5105856" cy="2387600"/>
          </a:xfrm>
        </p:spPr>
        <p:txBody>
          <a:bodyPr anchor="b">
            <a:normAutofit/>
          </a:bodyPr>
          <a:lstStyle>
            <a:lvl1pPr algn="l">
              <a:defRPr sz="4400" b="0" i="0">
                <a:solidFill>
                  <a:schemeClr val="tx1"/>
                </a:solidFill>
                <a:latin typeface="Poppins Medium" pitchFamily="2" charset="77"/>
                <a:cs typeface="Poppins Medium" pitchFamily="2" charset="77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43267D14-FA6F-F2E2-91FC-0421FD5B45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2944" y="3245466"/>
            <a:ext cx="3885619" cy="1044146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>
                <a:solidFill>
                  <a:schemeClr val="tx1"/>
                </a:solidFill>
                <a:latin typeface="Poppins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615094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imary Image Breaker Slide (Purp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aerial view of a landscape&#10;&#10;Description automatically generated">
            <a:extLst>
              <a:ext uri="{FF2B5EF4-FFF2-40B4-BE49-F238E27FC236}">
                <a16:creationId xmlns:a16="http://schemas.microsoft.com/office/drawing/2014/main" id="{CD01DA94-F338-6D64-E8BC-F0B3B13D7B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388"/>
            <a:ext cx="12192000" cy="685938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CAB9DCB-488A-769D-8E9F-C764AB021394}"/>
              </a:ext>
            </a:extLst>
          </p:cNvPr>
          <p:cNvSpPr/>
          <p:nvPr userDrawn="1"/>
        </p:nvSpPr>
        <p:spPr>
          <a:xfrm>
            <a:off x="0" y="-1388"/>
            <a:ext cx="12192000" cy="6859388"/>
          </a:xfrm>
          <a:prstGeom prst="rect">
            <a:avLst/>
          </a:prstGeom>
          <a:gradFill>
            <a:gsLst>
              <a:gs pos="0">
                <a:schemeClr val="tx1">
                  <a:alpha val="39214"/>
                </a:schemeClr>
              </a:gs>
              <a:gs pos="99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 descr="A group of purple circles on a black background&#10;&#10;Description automatically generated">
            <a:extLst>
              <a:ext uri="{FF2B5EF4-FFF2-40B4-BE49-F238E27FC236}">
                <a16:creationId xmlns:a16="http://schemas.microsoft.com/office/drawing/2014/main" id="{EDD804F0-E153-6B19-9F2C-012CBEAE4F4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877" y="-1388"/>
            <a:ext cx="12189533" cy="6859388"/>
          </a:xfrm>
          <a:prstGeom prst="rect">
            <a:avLst/>
          </a:prstGeom>
          <a:ln>
            <a:noFill/>
          </a:ln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59302902-1CE7-278C-0E6C-C35B72BD05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2944" y="820795"/>
            <a:ext cx="5105856" cy="2387600"/>
          </a:xfrm>
        </p:spPr>
        <p:txBody>
          <a:bodyPr anchor="b">
            <a:normAutofit/>
          </a:bodyPr>
          <a:lstStyle>
            <a:lvl1pPr algn="l">
              <a:defRPr sz="4400" b="0" i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43267D14-FA6F-F2E2-91FC-0421FD5B45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2944" y="3245466"/>
            <a:ext cx="3885619" cy="1044146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Poppins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A087B3C-9691-28BD-F147-96ADB5060A6A}"/>
              </a:ext>
            </a:extLst>
          </p:cNvPr>
          <p:cNvSpPr txBox="1"/>
          <p:nvPr userDrawn="1"/>
        </p:nvSpPr>
        <p:spPr>
          <a:xfrm>
            <a:off x="524485" y="6509834"/>
            <a:ext cx="160300" cy="13849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lang="en-GB" sz="900" smtClean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‹#›</a:t>
            </a:fld>
            <a:endParaRPr lang="en-GB" sz="2000" noProof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2168696-50C5-E93F-C095-40854C3C3AC9}"/>
              </a:ext>
            </a:extLst>
          </p:cNvPr>
          <p:cNvSpPr txBox="1"/>
          <p:nvPr userDrawn="1"/>
        </p:nvSpPr>
        <p:spPr>
          <a:xfrm>
            <a:off x="532944" y="136525"/>
            <a:ext cx="4571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i="0">
                <a:solidFill>
                  <a:schemeClr val="bg1"/>
                </a:solidFill>
                <a:latin typeface="Poppins" pitchFamily="2" charset="77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31508840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imary Text (Left) Media (Right) Slide - Purp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17E8957-A01D-893F-D819-6B81B4015BE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0" cy="6858000"/>
          </a:xfrm>
        </p:spPr>
        <p:txBody>
          <a:bodyPr/>
          <a:lstStyle>
            <a:lvl1pPr>
              <a:defRPr b="0" i="0">
                <a:latin typeface="Poppins" pitchFamily="2" charset="77"/>
              </a:defRPr>
            </a:lvl1pPr>
          </a:lstStyle>
          <a:p>
            <a:endParaRPr lang="en-GB"/>
          </a:p>
        </p:txBody>
      </p:sp>
      <p:pic>
        <p:nvPicPr>
          <p:cNvPr id="11" name="Picture 10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ABFEF8AB-34E7-73B6-DDB3-863F32E4DC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54EFE4BF-EB68-BFFF-F1BF-9E1AC71C4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273" y="827711"/>
            <a:ext cx="5045070" cy="1325563"/>
          </a:xfrm>
        </p:spPr>
        <p:txBody>
          <a:bodyPr/>
          <a:lstStyle>
            <a:lvl1pPr>
              <a:defRPr b="0" i="0">
                <a:solidFill>
                  <a:schemeClr val="accent1"/>
                </a:solidFill>
                <a:latin typeface="Poppins Medium" pitchFamily="2" charset="77"/>
                <a:cs typeface="Poppins Medium" pitchFamily="2" charset="77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4736E375-44F9-DC20-7D2C-AE6352F49D2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7273" y="2389357"/>
            <a:ext cx="5045070" cy="2410421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Poppins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36F979-0D00-F0C3-148A-532A54812373}"/>
              </a:ext>
            </a:extLst>
          </p:cNvPr>
          <p:cNvSpPr txBox="1"/>
          <p:nvPr userDrawn="1"/>
        </p:nvSpPr>
        <p:spPr>
          <a:xfrm>
            <a:off x="524485" y="6509834"/>
            <a:ext cx="160300" cy="13849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lang="en-GB" sz="900" smtClean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‹#›</a:t>
            </a:fld>
            <a:endParaRPr lang="en-GB" sz="2000" noProof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BA68CD-CD7C-6841-61D8-9B40F0364868}"/>
              </a:ext>
            </a:extLst>
          </p:cNvPr>
          <p:cNvSpPr txBox="1"/>
          <p:nvPr userDrawn="1"/>
        </p:nvSpPr>
        <p:spPr>
          <a:xfrm>
            <a:off x="532944" y="136525"/>
            <a:ext cx="4571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i="0">
                <a:solidFill>
                  <a:schemeClr val="bg1"/>
                </a:solidFill>
                <a:latin typeface="Poppins" pitchFamily="2" charset="77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12275522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background text lay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ABFEF8AB-34E7-73B6-DDB3-863F32E4DC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594BE5F-29D9-6A6E-3331-86902DD8870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085913"/>
            <a:ext cx="3652468" cy="1772086"/>
          </a:xfrm>
          <a:prstGeom prst="rect">
            <a:avLst/>
          </a:prstGeom>
        </p:spPr>
      </p:pic>
      <p:pic>
        <p:nvPicPr>
          <p:cNvPr id="4" name="Picture 3" descr="A black background with a pink object&#10;&#10;Description automatically generated">
            <a:extLst>
              <a:ext uri="{FF2B5EF4-FFF2-40B4-BE49-F238E27FC236}">
                <a16:creationId xmlns:a16="http://schemas.microsoft.com/office/drawing/2014/main" id="{1E9E3F9F-3B31-579B-232E-B051281E692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05910" y="0"/>
            <a:ext cx="3386090" cy="233944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34E2B107-4A77-DBA7-45F4-4E1E102F8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273" y="365125"/>
            <a:ext cx="8664382" cy="1325563"/>
          </a:xfrm>
        </p:spPr>
        <p:txBody>
          <a:bodyPr/>
          <a:lstStyle>
            <a:lvl1pPr>
              <a:defRPr b="0" i="0">
                <a:solidFill>
                  <a:schemeClr val="accent1"/>
                </a:solidFill>
                <a:latin typeface="Poppins Medium" pitchFamily="2" charset="77"/>
                <a:cs typeface="Poppins Medium" pitchFamily="2" charset="77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AF2E0677-1F71-2249-5CE6-C3BA76F655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7273" y="1926771"/>
            <a:ext cx="4462848" cy="2755588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Poppins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E7A36747-0535-B11F-27CB-9A6F5DF06DB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49088" y="1926771"/>
            <a:ext cx="4462848" cy="2755588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Poppins" pitchFamily="2" charset="77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754318-E03D-0393-D152-B9A196C9C082}"/>
              </a:ext>
            </a:extLst>
          </p:cNvPr>
          <p:cNvSpPr txBox="1"/>
          <p:nvPr userDrawn="1"/>
        </p:nvSpPr>
        <p:spPr>
          <a:xfrm>
            <a:off x="524485" y="6509834"/>
            <a:ext cx="160300" cy="13849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lang="en-GB" sz="900" smtClean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‹#›</a:t>
            </a:fld>
            <a:endParaRPr lang="en-GB" sz="2000" noProof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1424DF-37C5-E8FF-0693-6DC50DFA7141}"/>
              </a:ext>
            </a:extLst>
          </p:cNvPr>
          <p:cNvSpPr txBox="1"/>
          <p:nvPr userDrawn="1"/>
        </p:nvSpPr>
        <p:spPr>
          <a:xfrm>
            <a:off x="532944" y="136525"/>
            <a:ext cx="4571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i="0">
                <a:solidFill>
                  <a:schemeClr val="bg1"/>
                </a:solidFill>
                <a:latin typeface="Poppins" pitchFamily="2" charset="77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39139309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imary Text (left) Circle Media (right) -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urple circle with a white circle in the middle&#10;&#10;Description automatically generated">
            <a:extLst>
              <a:ext uri="{FF2B5EF4-FFF2-40B4-BE49-F238E27FC236}">
                <a16:creationId xmlns:a16="http://schemas.microsoft.com/office/drawing/2014/main" id="{9D45391A-D756-788D-03AE-0C05671999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CFC8E555-A363-BBFE-7CE9-820F2162814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90691" y="-620033"/>
            <a:ext cx="8539843" cy="8327117"/>
          </a:xfrm>
          <a:prstGeom prst="ellipse">
            <a:avLst/>
          </a:prstGeom>
        </p:spPr>
        <p:txBody>
          <a:bodyPr/>
          <a:lstStyle>
            <a:lvl1pPr>
              <a:defRPr b="0" i="0">
                <a:latin typeface="Poppins" pitchFamily="2" charset="77"/>
              </a:defRPr>
            </a:lvl1pPr>
          </a:lstStyle>
          <a:p>
            <a:endParaRPr lang="en-GB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F0BC532-0DCF-D95D-28B5-7CED43AF3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273" y="1077687"/>
            <a:ext cx="5274796" cy="1325563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FA8AA84D-31F0-CED3-DCC7-DD7727F1436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7273" y="2628900"/>
            <a:ext cx="4462848" cy="3151414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Poppins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11AFC3-25D2-4B14-78FC-0C6BD6DE986C}"/>
              </a:ext>
            </a:extLst>
          </p:cNvPr>
          <p:cNvSpPr txBox="1"/>
          <p:nvPr userDrawn="1"/>
        </p:nvSpPr>
        <p:spPr>
          <a:xfrm>
            <a:off x="524485" y="6509834"/>
            <a:ext cx="160300" cy="13849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lang="en-GB" sz="900" smtClean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‹#›</a:t>
            </a:fld>
            <a:endParaRPr lang="en-GB" sz="2000" noProof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FC02AE-1AAC-7ECE-4BF2-8C2929350E85}"/>
              </a:ext>
            </a:extLst>
          </p:cNvPr>
          <p:cNvSpPr txBox="1"/>
          <p:nvPr userDrawn="1"/>
        </p:nvSpPr>
        <p:spPr>
          <a:xfrm>
            <a:off x="532944" y="136525"/>
            <a:ext cx="4571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i="0">
                <a:solidFill>
                  <a:schemeClr val="bg1"/>
                </a:solidFill>
                <a:latin typeface="Poppins" pitchFamily="2" charset="77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5739831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ondary Breaker slide -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ue and white clouds in the sky&#10;&#10;Description automatically generated">
            <a:extLst>
              <a:ext uri="{FF2B5EF4-FFF2-40B4-BE49-F238E27FC236}">
                <a16:creationId xmlns:a16="http://schemas.microsoft.com/office/drawing/2014/main" id="{695FCF66-087E-9315-E6B2-2961093D6D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6" y="0"/>
            <a:ext cx="12189533" cy="685938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04E765-D7CE-66CF-AAD3-B47633EED2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7273" y="820795"/>
            <a:ext cx="5001527" cy="2387600"/>
          </a:xfrm>
        </p:spPr>
        <p:txBody>
          <a:bodyPr anchor="b">
            <a:normAutofit/>
          </a:bodyPr>
          <a:lstStyle>
            <a:lvl1pPr algn="l">
              <a:defRPr sz="4400" b="0" i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141B9C-4686-EF1F-23CB-10919C7B2D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7273" y="3245466"/>
            <a:ext cx="3806223" cy="1044146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Poppins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7256FFC-8BE2-6AB3-3E84-1F18019410A9}"/>
              </a:ext>
            </a:extLst>
          </p:cNvPr>
          <p:cNvSpPr txBox="1"/>
          <p:nvPr userDrawn="1"/>
        </p:nvSpPr>
        <p:spPr>
          <a:xfrm>
            <a:off x="524485" y="6509834"/>
            <a:ext cx="160300" cy="13849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lang="en-GB" sz="900" smtClean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‹#›</a:t>
            </a:fld>
            <a:endParaRPr lang="en-GB" sz="2000" noProof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4D4CDE-5878-2D26-7E2A-5736CF858EED}"/>
              </a:ext>
            </a:extLst>
          </p:cNvPr>
          <p:cNvSpPr txBox="1"/>
          <p:nvPr userDrawn="1"/>
        </p:nvSpPr>
        <p:spPr>
          <a:xfrm>
            <a:off x="532944" y="136525"/>
            <a:ext cx="4571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i="0">
                <a:solidFill>
                  <a:schemeClr val="bg1"/>
                </a:solidFill>
                <a:latin typeface="Poppins" pitchFamily="2" charset="77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38167057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road through a green field&#10;&#10;Description automatically generated">
            <a:extLst>
              <a:ext uri="{FF2B5EF4-FFF2-40B4-BE49-F238E27FC236}">
                <a16:creationId xmlns:a16="http://schemas.microsoft.com/office/drawing/2014/main" id="{BAB3A051-7BF3-EAAC-A888-553C382803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FF42232-F648-DDAD-E75B-0C12BC4B2F0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4BB77347-9877-93CA-4103-023E62BFED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8664" y="796204"/>
            <a:ext cx="4328983" cy="1532773"/>
          </a:xfrm>
        </p:spPr>
        <p:txBody>
          <a:bodyPr lIns="0" anchor="t" anchorCtr="0">
            <a:normAutofit/>
          </a:bodyPr>
          <a:lstStyle>
            <a:lvl1pPr algn="l">
              <a:defRPr sz="4400" b="0" i="0">
                <a:solidFill>
                  <a:schemeClr val="accent1"/>
                </a:solidFill>
                <a:latin typeface="Poppins Medium" pitchFamily="2" charset="77"/>
                <a:cs typeface="Poppins Medium" pitchFamily="2" charset="77"/>
              </a:defRPr>
            </a:lvl1pPr>
          </a:lstStyle>
          <a:p>
            <a:endParaRPr lang="en-GB"/>
          </a:p>
        </p:txBody>
      </p:sp>
      <p:pic>
        <p:nvPicPr>
          <p:cNvPr id="5" name="Picture 4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03362316-8BB8-BD40-9D0A-F62FC86022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61600" y="5811520"/>
            <a:ext cx="1930400" cy="1046480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A611D19F-4AA1-948B-0F06-8E3EAD4A15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8663" y="2478639"/>
            <a:ext cx="3824891" cy="663146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4AFD3AA-7A13-765E-86F8-A68EAA0D19F2}"/>
              </a:ext>
            </a:extLst>
          </p:cNvPr>
          <p:cNvSpPr txBox="1"/>
          <p:nvPr userDrawn="1"/>
        </p:nvSpPr>
        <p:spPr>
          <a:xfrm>
            <a:off x="532944" y="136525"/>
            <a:ext cx="4571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i="0">
                <a:solidFill>
                  <a:schemeClr val="bg1"/>
                </a:solidFill>
                <a:latin typeface="Poppins" pitchFamily="2" charset="77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15716143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9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ondary Image Breaker Slide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wind turbines in the clouds&#10;&#10;Description automatically generated">
            <a:extLst>
              <a:ext uri="{FF2B5EF4-FFF2-40B4-BE49-F238E27FC236}">
                <a16:creationId xmlns:a16="http://schemas.microsoft.com/office/drawing/2014/main" id="{E7EEC786-2769-8466-07B5-E7D0AA49D5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7112"/>
            <a:ext cx="12189533" cy="685938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BE0215E-7B04-4288-9AC8-EF4E34392362}"/>
              </a:ext>
            </a:extLst>
          </p:cNvPr>
          <p:cNvSpPr/>
          <p:nvPr userDrawn="1"/>
        </p:nvSpPr>
        <p:spPr>
          <a:xfrm>
            <a:off x="0" y="-1388"/>
            <a:ext cx="12192000" cy="6859388"/>
          </a:xfrm>
          <a:prstGeom prst="rect">
            <a:avLst/>
          </a:prstGeom>
          <a:gradFill>
            <a:gsLst>
              <a:gs pos="0">
                <a:schemeClr val="tx1">
                  <a:alpha val="39214"/>
                </a:schemeClr>
              </a:gs>
              <a:gs pos="99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 descr="A blue circles on a black background&#10;&#10;Description automatically generated">
            <a:extLst>
              <a:ext uri="{FF2B5EF4-FFF2-40B4-BE49-F238E27FC236}">
                <a16:creationId xmlns:a16="http://schemas.microsoft.com/office/drawing/2014/main" id="{BA538AA3-D05D-FFD9-A944-D4518D7AD22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66" y="0"/>
            <a:ext cx="12189533" cy="6859388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4EC0BC1-72B6-275A-5E00-6D110B8EB9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7273" y="820795"/>
            <a:ext cx="5001527" cy="2387600"/>
          </a:xfrm>
        </p:spPr>
        <p:txBody>
          <a:bodyPr anchor="b">
            <a:normAutofit/>
          </a:bodyPr>
          <a:lstStyle>
            <a:lvl1pPr algn="l">
              <a:defRPr sz="4400" b="0" i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10004CF6-EF4E-6CC8-4202-FAE750CFEA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7273" y="3245466"/>
            <a:ext cx="3806223" cy="1044146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Poppins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47BBA40-725A-C3B6-3BA3-BB0EC57FDF21}"/>
              </a:ext>
            </a:extLst>
          </p:cNvPr>
          <p:cNvSpPr txBox="1"/>
          <p:nvPr userDrawn="1"/>
        </p:nvSpPr>
        <p:spPr>
          <a:xfrm>
            <a:off x="524485" y="6509834"/>
            <a:ext cx="160300" cy="13849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lang="en-GB" sz="900" smtClean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‹#›</a:t>
            </a:fld>
            <a:endParaRPr lang="en-GB" sz="2000" noProof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DA10FCB-7656-EE0D-8F15-9392C54587E2}"/>
              </a:ext>
            </a:extLst>
          </p:cNvPr>
          <p:cNvSpPr txBox="1"/>
          <p:nvPr userDrawn="1"/>
        </p:nvSpPr>
        <p:spPr>
          <a:xfrm>
            <a:off x="532944" y="136525"/>
            <a:ext cx="4571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i="0">
                <a:solidFill>
                  <a:schemeClr val="bg1"/>
                </a:solidFill>
                <a:latin typeface="Poppins" pitchFamily="2" charset="77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14658624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ondary Text (Left) Media (Right) Slide - Blu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17E8957-A01D-893F-D819-6B81B4015BE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0" cy="6858000"/>
          </a:xfrm>
        </p:spPr>
        <p:txBody>
          <a:bodyPr/>
          <a:lstStyle>
            <a:lvl1pPr>
              <a:defRPr b="0" i="0">
                <a:latin typeface="Poppins" pitchFamily="2" charset="77"/>
              </a:defRPr>
            </a:lvl1pPr>
          </a:lstStyle>
          <a:p>
            <a:endParaRPr lang="en-GB"/>
          </a:p>
        </p:txBody>
      </p:sp>
      <p:pic>
        <p:nvPicPr>
          <p:cNvPr id="2" name="Picture 1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5D9163CD-19FC-782F-5450-ED88369213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7887A11A-A392-6FAC-5922-AEBA42E59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273" y="827711"/>
            <a:ext cx="5045070" cy="1325563"/>
          </a:xfrm>
        </p:spPr>
        <p:txBody>
          <a:bodyPr/>
          <a:lstStyle>
            <a:lvl1pPr>
              <a:defRPr b="0" i="0">
                <a:solidFill>
                  <a:schemeClr val="accent2"/>
                </a:solidFill>
                <a:latin typeface="Poppins Medium" pitchFamily="2" charset="77"/>
                <a:cs typeface="Poppins Medium" pitchFamily="2" charset="77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CA61B4C0-F6DF-37B6-776B-E9844CCFD8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7273" y="2389357"/>
            <a:ext cx="5045070" cy="2410421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Poppins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DDB8E0-6780-FE8C-B899-CB71568827DF}"/>
              </a:ext>
            </a:extLst>
          </p:cNvPr>
          <p:cNvSpPr txBox="1"/>
          <p:nvPr userDrawn="1"/>
        </p:nvSpPr>
        <p:spPr>
          <a:xfrm>
            <a:off x="524485" y="6509834"/>
            <a:ext cx="160300" cy="13849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lang="en-GB" sz="900" smtClean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‹#›</a:t>
            </a:fld>
            <a:endParaRPr lang="en-GB" sz="2000" noProof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0D8DDC-157D-E41B-CBD5-F5507A026C5B}"/>
              </a:ext>
            </a:extLst>
          </p:cNvPr>
          <p:cNvSpPr txBox="1"/>
          <p:nvPr userDrawn="1"/>
        </p:nvSpPr>
        <p:spPr>
          <a:xfrm>
            <a:off x="532944" y="136525"/>
            <a:ext cx="4571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i="0">
                <a:solidFill>
                  <a:schemeClr val="bg1"/>
                </a:solidFill>
                <a:latin typeface="Poppins" pitchFamily="2" charset="77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38614229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ondary Text (left) Circle Media (right)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circle with a white circle in the middle&#10;&#10;Description automatically generated">
            <a:extLst>
              <a:ext uri="{FF2B5EF4-FFF2-40B4-BE49-F238E27FC236}">
                <a16:creationId xmlns:a16="http://schemas.microsoft.com/office/drawing/2014/main" id="{E7A9C4BF-956B-808E-3CF6-CE7422921BC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CFC8E555-A363-BBFE-7CE9-820F2162814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90691" y="-620033"/>
            <a:ext cx="8539843" cy="8327117"/>
          </a:xfrm>
          <a:prstGeom prst="ellipse">
            <a:avLst/>
          </a:prstGeom>
        </p:spPr>
        <p:txBody>
          <a:bodyPr/>
          <a:lstStyle>
            <a:lvl1pPr>
              <a:defRPr b="0" i="0">
                <a:latin typeface="Poppins" pitchFamily="2" charset="77"/>
              </a:defRPr>
            </a:lvl1pPr>
          </a:lstStyle>
          <a:p>
            <a:endParaRPr lang="en-GB"/>
          </a:p>
        </p:txBody>
      </p:sp>
      <p:pic>
        <p:nvPicPr>
          <p:cNvPr id="12" name="Picture 11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E67CFF76-6D91-97FD-5651-EF0E6470CA4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CF0BC532-0DCF-D95D-28B5-7CED43AF3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273" y="1077687"/>
            <a:ext cx="5006782" cy="1325563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FA8AA84D-31F0-CED3-DCC7-DD7727F1436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7273" y="2628900"/>
            <a:ext cx="4462848" cy="3151414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Poppins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5A0BDAB-0384-8944-7892-A19661E7044D}"/>
              </a:ext>
            </a:extLst>
          </p:cNvPr>
          <p:cNvSpPr txBox="1"/>
          <p:nvPr userDrawn="1"/>
        </p:nvSpPr>
        <p:spPr>
          <a:xfrm>
            <a:off x="524485" y="6509834"/>
            <a:ext cx="160300" cy="13849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lang="en-GB" sz="900" smtClean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‹#›</a:t>
            </a:fld>
            <a:endParaRPr lang="en-GB" sz="2000" noProof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64435E4-A94F-659B-D563-856E739CC9C8}"/>
              </a:ext>
            </a:extLst>
          </p:cNvPr>
          <p:cNvSpPr txBox="1"/>
          <p:nvPr userDrawn="1"/>
        </p:nvSpPr>
        <p:spPr>
          <a:xfrm>
            <a:off x="532944" y="136525"/>
            <a:ext cx="4571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i="0">
                <a:solidFill>
                  <a:schemeClr val="bg1"/>
                </a:solidFill>
                <a:latin typeface="Poppins" pitchFamily="2" charset="77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38828409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rtiary Breaker slide - Gree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een background with white dots&#10;&#10;Description automatically generated">
            <a:extLst>
              <a:ext uri="{FF2B5EF4-FFF2-40B4-BE49-F238E27FC236}">
                <a16:creationId xmlns:a16="http://schemas.microsoft.com/office/drawing/2014/main" id="{1A23FE8F-1A8C-3483-DD34-260D9AAE75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6" y="0"/>
            <a:ext cx="12189533" cy="6859388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13128467-E1EE-21BE-5004-05D7FBC53E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7273" y="820795"/>
            <a:ext cx="5001527" cy="2387600"/>
          </a:xfrm>
        </p:spPr>
        <p:txBody>
          <a:bodyPr anchor="b">
            <a:normAutofit/>
          </a:bodyPr>
          <a:lstStyle>
            <a:lvl1pPr algn="l">
              <a:defRPr sz="4400" b="0" i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706A50D8-B7F7-160D-2F07-AD017507DD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7273" y="3245466"/>
            <a:ext cx="3806223" cy="1044146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Poppins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5F0AE30-09F3-89B9-C1D8-4D114E715861}"/>
              </a:ext>
            </a:extLst>
          </p:cNvPr>
          <p:cNvSpPr txBox="1"/>
          <p:nvPr userDrawn="1"/>
        </p:nvSpPr>
        <p:spPr>
          <a:xfrm>
            <a:off x="524485" y="6509834"/>
            <a:ext cx="160300" cy="13849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lang="en-GB" sz="900" smtClean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‹#›</a:t>
            </a:fld>
            <a:endParaRPr lang="en-GB" sz="2000" noProof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7FE990D-228C-FCDE-0A15-0DF08D078B06}"/>
              </a:ext>
            </a:extLst>
          </p:cNvPr>
          <p:cNvSpPr txBox="1"/>
          <p:nvPr userDrawn="1"/>
        </p:nvSpPr>
        <p:spPr>
          <a:xfrm>
            <a:off x="532944" y="136525"/>
            <a:ext cx="4571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i="0">
                <a:solidFill>
                  <a:schemeClr val="bg1"/>
                </a:solidFill>
                <a:latin typeface="Poppins" pitchFamily="2" charset="77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24770692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rtiary Image Breaker Slide (Gre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oup of green circles on a black background&#10;&#10;Description automatically generated">
            <a:extLst>
              <a:ext uri="{FF2B5EF4-FFF2-40B4-BE49-F238E27FC236}">
                <a16:creationId xmlns:a16="http://schemas.microsoft.com/office/drawing/2014/main" id="{61C10941-FE59-5783-1798-BE788622A2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6" y="0"/>
            <a:ext cx="12189533" cy="6859388"/>
          </a:xfrm>
          <a:prstGeom prst="rect">
            <a:avLst/>
          </a:prstGeom>
        </p:spPr>
      </p:pic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FF8368B-8346-55F3-7D58-DDEE5EB26EA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>
              <a:defRPr b="0" i="0">
                <a:latin typeface="Poppins" pitchFamily="2" charset="77"/>
              </a:defRPr>
            </a:lvl1pPr>
          </a:lstStyle>
          <a:p>
            <a:endParaRPr lang="en-GB"/>
          </a:p>
        </p:txBody>
      </p:sp>
      <p:sp>
        <p:nvSpPr>
          <p:cNvPr id="4" name="TextBox 3" hidden="1">
            <a:extLst>
              <a:ext uri="{FF2B5EF4-FFF2-40B4-BE49-F238E27FC236}">
                <a16:creationId xmlns:a16="http://schemas.microsoft.com/office/drawing/2014/main" id="{1B5911EA-0029-5ED7-CF00-6237279D68F8}"/>
              </a:ext>
            </a:extLst>
          </p:cNvPr>
          <p:cNvSpPr txBox="1"/>
          <p:nvPr userDrawn="1"/>
        </p:nvSpPr>
        <p:spPr>
          <a:xfrm>
            <a:off x="532944" y="136525"/>
            <a:ext cx="4571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i="0">
                <a:solidFill>
                  <a:srgbClr val="3F0730"/>
                </a:solidFill>
                <a:latin typeface="Poppins" pitchFamily="2" charset="77"/>
              </a:rPr>
              <a:t>Internal Use Only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56C5E9-02A0-7EFC-1CAD-77CFFD92A2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7273" y="820795"/>
            <a:ext cx="5001527" cy="2387600"/>
          </a:xfrm>
        </p:spPr>
        <p:txBody>
          <a:bodyPr anchor="b">
            <a:normAutofit/>
          </a:bodyPr>
          <a:lstStyle>
            <a:lvl1pPr algn="l">
              <a:defRPr sz="4400" b="0" i="0">
                <a:solidFill>
                  <a:schemeClr val="tx1"/>
                </a:solidFill>
                <a:latin typeface="Poppins Medium" pitchFamily="2" charset="77"/>
                <a:cs typeface="Poppins Medium" pitchFamily="2" charset="77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2094A8-3BFB-1955-613A-A7F8F91187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7273" y="3245466"/>
            <a:ext cx="3806223" cy="1044146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>
                <a:solidFill>
                  <a:schemeClr val="tx1"/>
                </a:solidFill>
                <a:latin typeface="Poppins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027338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rtiary Image Breaker Slide (Gre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andscape with wind turbines&#10;&#10;Description automatically generated">
            <a:extLst>
              <a:ext uri="{FF2B5EF4-FFF2-40B4-BE49-F238E27FC236}">
                <a16:creationId xmlns:a16="http://schemas.microsoft.com/office/drawing/2014/main" id="{80230456-1E1D-9882-953C-735C1650D9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1389"/>
            <a:ext cx="12191999" cy="685938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5D03570-DB34-2024-B384-8606A528FC2A}"/>
              </a:ext>
            </a:extLst>
          </p:cNvPr>
          <p:cNvSpPr/>
          <p:nvPr userDrawn="1"/>
        </p:nvSpPr>
        <p:spPr>
          <a:xfrm>
            <a:off x="0" y="-1388"/>
            <a:ext cx="12192000" cy="6859388"/>
          </a:xfrm>
          <a:prstGeom prst="rect">
            <a:avLst/>
          </a:prstGeom>
          <a:gradFill>
            <a:gsLst>
              <a:gs pos="0">
                <a:schemeClr val="tx1">
                  <a:alpha val="39214"/>
                </a:schemeClr>
              </a:gs>
              <a:gs pos="99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 descr="A group of green circles on a black background&#10;&#10;Description automatically generated">
            <a:extLst>
              <a:ext uri="{FF2B5EF4-FFF2-40B4-BE49-F238E27FC236}">
                <a16:creationId xmlns:a16="http://schemas.microsoft.com/office/drawing/2014/main" id="{61C10941-FE59-5783-1798-BE788622A26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66" y="0"/>
            <a:ext cx="12189533" cy="6859388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9E7D018-B171-94AC-7AB0-6D4A778AF1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7273" y="820795"/>
            <a:ext cx="5001527" cy="2387600"/>
          </a:xfrm>
        </p:spPr>
        <p:txBody>
          <a:bodyPr anchor="b">
            <a:normAutofit/>
          </a:bodyPr>
          <a:lstStyle>
            <a:lvl1pPr algn="l">
              <a:defRPr sz="4400" b="0" i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E204E558-0287-752E-E0C0-41C16261E3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7273" y="3245466"/>
            <a:ext cx="3806223" cy="1044146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Poppins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EB6BB7C-D587-B2C7-DFFC-E364FFD9D89C}"/>
              </a:ext>
            </a:extLst>
          </p:cNvPr>
          <p:cNvSpPr txBox="1"/>
          <p:nvPr userDrawn="1"/>
        </p:nvSpPr>
        <p:spPr>
          <a:xfrm>
            <a:off x="524485" y="6509834"/>
            <a:ext cx="160300" cy="13849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lang="en-GB" sz="900" smtClean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‹#›</a:t>
            </a:fld>
            <a:endParaRPr lang="en-GB" sz="2000" noProof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CE72D25-3E0E-710D-9BCD-098260002641}"/>
              </a:ext>
            </a:extLst>
          </p:cNvPr>
          <p:cNvSpPr txBox="1"/>
          <p:nvPr userDrawn="1"/>
        </p:nvSpPr>
        <p:spPr>
          <a:xfrm>
            <a:off x="532944" y="136525"/>
            <a:ext cx="4571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i="0">
                <a:solidFill>
                  <a:schemeClr val="bg1"/>
                </a:solidFill>
                <a:latin typeface="Poppins" pitchFamily="2" charset="77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6287941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rtiary Text (Left) Media (Right) Slide - Gree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17E8957-A01D-893F-D819-6B81B4015BE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0" cy="6858000"/>
          </a:xfrm>
        </p:spPr>
        <p:txBody>
          <a:bodyPr/>
          <a:lstStyle>
            <a:lvl1pPr>
              <a:defRPr b="0" i="0">
                <a:latin typeface="Poppins" pitchFamily="2" charset="77"/>
              </a:defRPr>
            </a:lvl1pPr>
          </a:lstStyle>
          <a:p>
            <a:endParaRPr lang="en-GB"/>
          </a:p>
        </p:txBody>
      </p:sp>
      <p:pic>
        <p:nvPicPr>
          <p:cNvPr id="2" name="Picture 1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4C9BF871-1C7B-3808-FD75-784CB7BA95D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2207C220-E592-CD43-BF11-9B33F731A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273" y="827711"/>
            <a:ext cx="5045070" cy="1325563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38887E76-4EAB-217B-9905-5F41F80D1AB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7273" y="2389357"/>
            <a:ext cx="5045070" cy="2410421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Poppins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D519D1-4CCA-277C-E47A-2C77401C2A94}"/>
              </a:ext>
            </a:extLst>
          </p:cNvPr>
          <p:cNvSpPr txBox="1"/>
          <p:nvPr userDrawn="1"/>
        </p:nvSpPr>
        <p:spPr>
          <a:xfrm>
            <a:off x="524485" y="6509834"/>
            <a:ext cx="160300" cy="13849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lang="en-GB" sz="900" smtClean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‹#›</a:t>
            </a:fld>
            <a:endParaRPr lang="en-GB" sz="2000" noProof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9BFE38-B7CD-0A4C-1AAE-65706FE9A314}"/>
              </a:ext>
            </a:extLst>
          </p:cNvPr>
          <p:cNvSpPr txBox="1"/>
          <p:nvPr userDrawn="1"/>
        </p:nvSpPr>
        <p:spPr>
          <a:xfrm>
            <a:off x="532944" y="136525"/>
            <a:ext cx="4571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i="0">
                <a:solidFill>
                  <a:schemeClr val="bg1"/>
                </a:solidFill>
                <a:latin typeface="Poppins" pitchFamily="2" charset="77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35788606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rtiary Text (left) Circle Media (right) -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een circle on a green background&#10;&#10;Description automatically generated">
            <a:extLst>
              <a:ext uri="{FF2B5EF4-FFF2-40B4-BE49-F238E27FC236}">
                <a16:creationId xmlns:a16="http://schemas.microsoft.com/office/drawing/2014/main" id="{20C745BF-A6FE-9C89-A1A9-53C92188F4E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CFC8E555-A363-BBFE-7CE9-820F2162814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90691" y="-620033"/>
            <a:ext cx="8539843" cy="8327117"/>
          </a:xfrm>
          <a:prstGeom prst="ellipse">
            <a:avLst/>
          </a:prstGeom>
        </p:spPr>
        <p:txBody>
          <a:bodyPr/>
          <a:lstStyle>
            <a:lvl1pPr>
              <a:defRPr b="0" i="0">
                <a:latin typeface="Poppins" pitchFamily="2" charset="77"/>
              </a:defRPr>
            </a:lvl1pPr>
          </a:lstStyle>
          <a:p>
            <a:endParaRPr lang="en-GB"/>
          </a:p>
        </p:txBody>
      </p:sp>
      <p:pic>
        <p:nvPicPr>
          <p:cNvPr id="12" name="Picture 11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E67CFF76-6D91-97FD-5651-EF0E6470CA4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CF0BC532-0DCF-D95D-28B5-7CED43AF3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272" y="1077687"/>
            <a:ext cx="5458727" cy="1325563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FA8AA84D-31F0-CED3-DCC7-DD7727F1436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7273" y="2628900"/>
            <a:ext cx="4462848" cy="3151414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Poppins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90123E-ED9B-5C86-2BDD-C6716D248A35}"/>
              </a:ext>
            </a:extLst>
          </p:cNvPr>
          <p:cNvSpPr txBox="1"/>
          <p:nvPr userDrawn="1"/>
        </p:nvSpPr>
        <p:spPr>
          <a:xfrm>
            <a:off x="524485" y="6509834"/>
            <a:ext cx="160300" cy="13849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lang="en-GB" sz="900" smtClean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‹#›</a:t>
            </a:fld>
            <a:endParaRPr lang="en-GB" sz="2000" noProof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F91707-5D4B-CA6A-ABC5-F682A39DF208}"/>
              </a:ext>
            </a:extLst>
          </p:cNvPr>
          <p:cNvSpPr txBox="1"/>
          <p:nvPr userDrawn="1"/>
        </p:nvSpPr>
        <p:spPr>
          <a:xfrm>
            <a:off x="532944" y="136525"/>
            <a:ext cx="4571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i="0">
                <a:solidFill>
                  <a:schemeClr val="bg1"/>
                </a:solidFill>
                <a:latin typeface="Poppins" pitchFamily="2" charset="77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20295764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rtiary Breaker slide - Oran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red and orange background with white dots&#10;&#10;Description automatically generated">
            <a:extLst>
              <a:ext uri="{FF2B5EF4-FFF2-40B4-BE49-F238E27FC236}">
                <a16:creationId xmlns:a16="http://schemas.microsoft.com/office/drawing/2014/main" id="{3A206F06-1DC8-DB27-CD61-EA425EBFA40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6" y="0"/>
            <a:ext cx="12189533" cy="6859388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E0565349-94A5-B4CE-810A-617DD67F06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2944" y="820795"/>
            <a:ext cx="5105856" cy="2387600"/>
          </a:xfrm>
        </p:spPr>
        <p:txBody>
          <a:bodyPr anchor="b">
            <a:normAutofit/>
          </a:bodyPr>
          <a:lstStyle>
            <a:lvl1pPr algn="l">
              <a:defRPr sz="4400" b="0" i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3EFE08E9-6261-DAF2-2875-EDFD62D93E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2944" y="3245466"/>
            <a:ext cx="3885619" cy="1044146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Poppins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ECB0C5-3372-8899-E0C4-BAA7FF3C995D}"/>
              </a:ext>
            </a:extLst>
          </p:cNvPr>
          <p:cNvSpPr txBox="1"/>
          <p:nvPr userDrawn="1"/>
        </p:nvSpPr>
        <p:spPr>
          <a:xfrm>
            <a:off x="524485" y="6509834"/>
            <a:ext cx="160300" cy="13849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lang="en-GB" sz="900" smtClean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‹#›</a:t>
            </a:fld>
            <a:endParaRPr lang="en-GB" sz="2000" noProof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77E368F-6B9D-6F1D-6C75-4991CC7DAEDD}"/>
              </a:ext>
            </a:extLst>
          </p:cNvPr>
          <p:cNvSpPr txBox="1"/>
          <p:nvPr userDrawn="1"/>
        </p:nvSpPr>
        <p:spPr>
          <a:xfrm>
            <a:off x="532944" y="136525"/>
            <a:ext cx="4571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i="0">
                <a:solidFill>
                  <a:schemeClr val="bg1"/>
                </a:solidFill>
                <a:latin typeface="Poppins" pitchFamily="2" charset="77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18669382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rtiary Image Breaker Slide (Oran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en standing in a room with a window&#10;&#10;Description automatically generated">
            <a:extLst>
              <a:ext uri="{FF2B5EF4-FFF2-40B4-BE49-F238E27FC236}">
                <a16:creationId xmlns:a16="http://schemas.microsoft.com/office/drawing/2014/main" id="{7E5940D1-7D44-F002-B80B-1547B0BB318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DBE9E21-7697-D9F7-4B4C-A0A1BB7C8E9C}"/>
              </a:ext>
            </a:extLst>
          </p:cNvPr>
          <p:cNvSpPr/>
          <p:nvPr userDrawn="1"/>
        </p:nvSpPr>
        <p:spPr>
          <a:xfrm>
            <a:off x="87086" y="0"/>
            <a:ext cx="12192000" cy="6859388"/>
          </a:xfrm>
          <a:prstGeom prst="rect">
            <a:avLst/>
          </a:prstGeom>
          <a:gradFill>
            <a:gsLst>
              <a:gs pos="0">
                <a:schemeClr val="tx1">
                  <a:alpha val="39214"/>
                </a:schemeClr>
              </a:gs>
              <a:gs pos="99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 descr="A group of yellow circles on a black background&#10;&#10;Description automatically generated">
            <a:extLst>
              <a:ext uri="{FF2B5EF4-FFF2-40B4-BE49-F238E27FC236}">
                <a16:creationId xmlns:a16="http://schemas.microsoft.com/office/drawing/2014/main" id="{00C307F2-82C7-4AE4-F7EA-9DBAC43E819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66" y="0"/>
            <a:ext cx="12189533" cy="6859388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D7403249-DAF3-F6D3-58FB-ACF79DCCD9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2944" y="820795"/>
            <a:ext cx="5105856" cy="2387600"/>
          </a:xfrm>
        </p:spPr>
        <p:txBody>
          <a:bodyPr anchor="b">
            <a:normAutofit/>
          </a:bodyPr>
          <a:lstStyle>
            <a:lvl1pPr algn="l">
              <a:defRPr sz="4400" b="0" i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B5B0F677-F88B-19B9-DBAC-1B2F7B283C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2944" y="3245466"/>
            <a:ext cx="3885619" cy="1044146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Poppins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CABF5A-754E-8920-0F75-178EB04F4065}"/>
              </a:ext>
            </a:extLst>
          </p:cNvPr>
          <p:cNvSpPr txBox="1"/>
          <p:nvPr userDrawn="1"/>
        </p:nvSpPr>
        <p:spPr>
          <a:xfrm>
            <a:off x="524485" y="6509834"/>
            <a:ext cx="160300" cy="13849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lang="en-GB" sz="900" smtClean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‹#›</a:t>
            </a:fld>
            <a:endParaRPr lang="en-GB" sz="2000" noProof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C5861B5-CD8F-EB20-8FAA-52B2F6A42F48}"/>
              </a:ext>
            </a:extLst>
          </p:cNvPr>
          <p:cNvSpPr txBox="1"/>
          <p:nvPr userDrawn="1"/>
        </p:nvSpPr>
        <p:spPr>
          <a:xfrm>
            <a:off x="532944" y="136525"/>
            <a:ext cx="4571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i="0">
                <a:solidFill>
                  <a:schemeClr val="bg1"/>
                </a:solidFill>
                <a:latin typeface="Poppins" pitchFamily="2" charset="77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2819689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ver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group of people sitting around a table looking at a computer&#10;&#10;Description automatically generated">
            <a:extLst>
              <a:ext uri="{FF2B5EF4-FFF2-40B4-BE49-F238E27FC236}">
                <a16:creationId xmlns:a16="http://schemas.microsoft.com/office/drawing/2014/main" id="{5C1AFF9B-026C-9129-DEA5-779635F510D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FF42232-F648-DDAD-E75B-0C12BC4B2F0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4BB77347-9877-93CA-4103-023E62BFED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8664" y="796204"/>
            <a:ext cx="4328983" cy="1532773"/>
          </a:xfrm>
        </p:spPr>
        <p:txBody>
          <a:bodyPr lIns="0" anchor="t" anchorCtr="0">
            <a:normAutofit/>
          </a:bodyPr>
          <a:lstStyle>
            <a:lvl1pPr algn="l">
              <a:defRPr sz="4400" b="0" i="0">
                <a:solidFill>
                  <a:schemeClr val="accent1"/>
                </a:solidFill>
                <a:latin typeface="Poppins Medium" pitchFamily="2" charset="77"/>
                <a:cs typeface="Poppins Medium" pitchFamily="2" charset="77"/>
              </a:defRPr>
            </a:lvl1pPr>
          </a:lstStyle>
          <a:p>
            <a:endParaRPr lang="en-GB"/>
          </a:p>
        </p:txBody>
      </p:sp>
      <p:pic>
        <p:nvPicPr>
          <p:cNvPr id="5" name="Picture 4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03362316-8BB8-BD40-9D0A-F62FC86022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61600" y="5811520"/>
            <a:ext cx="1930400" cy="1046480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A611D19F-4AA1-948B-0F06-8E3EAD4A15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8663" y="2478639"/>
            <a:ext cx="3824891" cy="663146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F62EF2A-DA07-421C-5B25-7BA1CEB572D3}"/>
              </a:ext>
            </a:extLst>
          </p:cNvPr>
          <p:cNvSpPr txBox="1"/>
          <p:nvPr userDrawn="1"/>
        </p:nvSpPr>
        <p:spPr>
          <a:xfrm>
            <a:off x="532944" y="136525"/>
            <a:ext cx="4571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i="0">
                <a:solidFill>
                  <a:schemeClr val="bg1"/>
                </a:solidFill>
                <a:latin typeface="Poppins" pitchFamily="2" charset="77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34987918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9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rtiary Image Breaker Slide (Oran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group of yellow circles on a black background&#10;&#10;Description automatically generated" hidden="1">
            <a:extLst>
              <a:ext uri="{FF2B5EF4-FFF2-40B4-BE49-F238E27FC236}">
                <a16:creationId xmlns:a16="http://schemas.microsoft.com/office/drawing/2014/main" id="{00C307F2-82C7-4AE4-F7EA-9DBAC43E81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6" y="0"/>
            <a:ext cx="12189533" cy="6859388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D7403249-DAF3-F6D3-58FB-ACF79DCCD9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2944" y="820795"/>
            <a:ext cx="5105856" cy="2387600"/>
          </a:xfrm>
        </p:spPr>
        <p:txBody>
          <a:bodyPr anchor="b">
            <a:normAutofit/>
          </a:bodyPr>
          <a:lstStyle>
            <a:lvl1pPr algn="l">
              <a:defRPr sz="4400" b="0" i="0">
                <a:solidFill>
                  <a:schemeClr val="tx1"/>
                </a:solidFill>
                <a:latin typeface="Poppins Medium" pitchFamily="2" charset="77"/>
                <a:cs typeface="Poppins Medium" pitchFamily="2" charset="77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B5B0F677-F88B-19B9-DBAC-1B2F7B283C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2944" y="3245466"/>
            <a:ext cx="3885619" cy="1044146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>
                <a:solidFill>
                  <a:schemeClr val="tx1"/>
                </a:solidFill>
                <a:latin typeface="Poppins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8733582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rtiary Text (Left) Media (Right) Slide - Orang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17E8957-A01D-893F-D819-6B81B4015BE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0" cy="6858000"/>
          </a:xfrm>
        </p:spPr>
        <p:txBody>
          <a:bodyPr/>
          <a:lstStyle>
            <a:lvl1pPr>
              <a:defRPr b="0" i="0">
                <a:latin typeface="Poppins" pitchFamily="2" charset="77"/>
              </a:defRPr>
            </a:lvl1pPr>
          </a:lstStyle>
          <a:p>
            <a:endParaRPr lang="en-GB"/>
          </a:p>
        </p:txBody>
      </p:sp>
      <p:pic>
        <p:nvPicPr>
          <p:cNvPr id="2" name="Picture 1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50800B55-4735-AD9F-0549-68B2C0540B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D86A7EF4-7D16-83B4-DDCB-016341778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273" y="827711"/>
            <a:ext cx="5045070" cy="1325563"/>
          </a:xfrm>
        </p:spPr>
        <p:txBody>
          <a:bodyPr/>
          <a:lstStyle>
            <a:lvl1pPr>
              <a:defRPr b="0" i="0">
                <a:solidFill>
                  <a:schemeClr val="accent5"/>
                </a:solidFill>
                <a:latin typeface="Poppins Medium" pitchFamily="2" charset="77"/>
                <a:cs typeface="Poppins Medium" pitchFamily="2" charset="77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9DC703E9-13B3-B7EB-69E3-5F8ADF1ECA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7273" y="2389357"/>
            <a:ext cx="5045070" cy="2410421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Poppins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71C6992-F80A-F269-66D6-6535B74E506E}"/>
              </a:ext>
            </a:extLst>
          </p:cNvPr>
          <p:cNvSpPr txBox="1"/>
          <p:nvPr userDrawn="1"/>
        </p:nvSpPr>
        <p:spPr>
          <a:xfrm>
            <a:off x="524485" y="6509834"/>
            <a:ext cx="160300" cy="13849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lang="en-GB" sz="900" smtClean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‹#›</a:t>
            </a:fld>
            <a:endParaRPr lang="en-GB" sz="2000" noProof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34A9EB-9590-4CAF-23D2-74BF331BCF5E}"/>
              </a:ext>
            </a:extLst>
          </p:cNvPr>
          <p:cNvSpPr txBox="1"/>
          <p:nvPr userDrawn="1"/>
        </p:nvSpPr>
        <p:spPr>
          <a:xfrm>
            <a:off x="532944" y="136525"/>
            <a:ext cx="4571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i="0">
                <a:solidFill>
                  <a:schemeClr val="bg1"/>
                </a:solidFill>
                <a:latin typeface="Poppins" pitchFamily="2" charset="77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30151411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rtiary Text (left) Circle Media (right)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yellow and orange circle&#10;&#10;Description automatically generated">
            <a:extLst>
              <a:ext uri="{FF2B5EF4-FFF2-40B4-BE49-F238E27FC236}">
                <a16:creationId xmlns:a16="http://schemas.microsoft.com/office/drawing/2014/main" id="{08760D1E-DF65-35B5-8609-7AA3EC598DC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CFC8E555-A363-BBFE-7CE9-820F2162814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90691" y="-620033"/>
            <a:ext cx="8539843" cy="8327117"/>
          </a:xfrm>
          <a:prstGeom prst="ellipse">
            <a:avLst/>
          </a:prstGeom>
        </p:spPr>
        <p:txBody>
          <a:bodyPr/>
          <a:lstStyle>
            <a:lvl1pPr>
              <a:defRPr b="0" i="0">
                <a:latin typeface="Poppins" pitchFamily="2" charset="77"/>
              </a:defRPr>
            </a:lvl1pPr>
          </a:lstStyle>
          <a:p>
            <a:endParaRPr lang="en-GB"/>
          </a:p>
        </p:txBody>
      </p:sp>
      <p:pic>
        <p:nvPicPr>
          <p:cNvPr id="12" name="Picture 11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E67CFF76-6D91-97FD-5651-EF0E6470CA4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CF0BC532-0DCF-D95D-28B5-7CED43AF3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273" y="1077687"/>
            <a:ext cx="5148672" cy="1325563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FA8AA84D-31F0-CED3-DCC7-DD7727F1436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7273" y="2628900"/>
            <a:ext cx="4462848" cy="3151414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Poppins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37B0077-E4FB-DB68-32EB-70E5BFA02DD2}"/>
              </a:ext>
            </a:extLst>
          </p:cNvPr>
          <p:cNvSpPr txBox="1"/>
          <p:nvPr userDrawn="1"/>
        </p:nvSpPr>
        <p:spPr>
          <a:xfrm>
            <a:off x="524485" y="6509834"/>
            <a:ext cx="160300" cy="13849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lang="en-GB" sz="900" smtClean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‹#›</a:t>
            </a:fld>
            <a:endParaRPr lang="en-GB" sz="2000" noProof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7147E8-B984-E512-52AF-BE49CE4AD4AA}"/>
              </a:ext>
            </a:extLst>
          </p:cNvPr>
          <p:cNvSpPr txBox="1"/>
          <p:nvPr userDrawn="1"/>
        </p:nvSpPr>
        <p:spPr>
          <a:xfrm>
            <a:off x="532944" y="136525"/>
            <a:ext cx="4571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i="0">
                <a:solidFill>
                  <a:schemeClr val="bg1"/>
                </a:solidFill>
                <a:latin typeface="Poppins" pitchFamily="2" charset="77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302699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_2Col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CF042509-A226-C344-A6BB-C999500CA23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97523" y="1593130"/>
            <a:ext cx="8371840" cy="3653346"/>
          </a:xfrm>
          <a:prstGeom prst="rect">
            <a:avLst/>
          </a:prstGeom>
          <a:ln>
            <a:noFill/>
          </a:ln>
        </p:spPr>
        <p:txBody>
          <a:bodyPr numCol="2"/>
          <a:lstStyle>
            <a:lvl1pPr marL="0" indent="0">
              <a:buNone/>
              <a:defRPr sz="900" b="0" i="0">
                <a:solidFill>
                  <a:srgbClr val="454546"/>
                </a:solidFill>
                <a:latin typeface="HelveticaNeueLT Pro 55 Roman" panose="020B0604020202020204" pitchFamily="34" charset="77"/>
              </a:defRPr>
            </a:lvl1pPr>
            <a:lvl2pPr marL="457189" indent="0">
              <a:buFont typeface="Arial" panose="020B0604020202020204" pitchFamily="34" charset="0"/>
              <a:buNone/>
              <a:defRPr sz="1400" b="0" i="0">
                <a:ln>
                  <a:noFill/>
                </a:ln>
                <a:solidFill>
                  <a:srgbClr val="E8BC28"/>
                </a:solidFill>
                <a:latin typeface="HelveticaNeueLT Std Lt" panose="020B0403020202020204" pitchFamily="34" charset="0"/>
              </a:defRPr>
            </a:lvl2pPr>
            <a:lvl3pPr marL="914377" indent="0">
              <a:buFont typeface="Arial" panose="020B0604020202020204" pitchFamily="34" charset="0"/>
              <a:buNone/>
              <a:defRPr sz="1400" b="0" i="0">
                <a:solidFill>
                  <a:srgbClr val="E8BC28"/>
                </a:solidFill>
                <a:latin typeface="HelveticaNeueLT Std Lt" panose="020B0403020202020204" pitchFamily="34" charset="0"/>
              </a:defRPr>
            </a:lvl3pPr>
            <a:lvl4pPr marL="1371566" indent="0">
              <a:buFont typeface="Arial" panose="020B0604020202020204" pitchFamily="34" charset="0"/>
              <a:buNone/>
              <a:defRPr sz="1400" b="0" i="0">
                <a:solidFill>
                  <a:srgbClr val="E8BC28"/>
                </a:solidFill>
                <a:latin typeface="HelveticaNeueLT Std Lt" panose="020B0403020202020204" pitchFamily="34" charset="0"/>
              </a:defRPr>
            </a:lvl4pPr>
            <a:lvl5pPr marL="1828755" indent="0">
              <a:buNone/>
              <a:defRPr b="0" i="0">
                <a:latin typeface="HelveticaNeueLT Std Thin" panose="020B0403020202020204" pitchFamily="34" charset="0"/>
              </a:defRPr>
            </a:lvl5pPr>
          </a:lstStyle>
          <a:p>
            <a:pPr lvl="0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FA46F09-C41A-6B43-B6A5-60F817577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23" y="780175"/>
            <a:ext cx="5043199" cy="637747"/>
          </a:xfrm>
          <a:prstGeom prst="rect">
            <a:avLst/>
          </a:prstGeom>
        </p:spPr>
        <p:txBody>
          <a:bodyPr anchor="t"/>
          <a:lstStyle>
            <a:lvl1pPr>
              <a:defRPr sz="2500" b="0" i="0">
                <a:solidFill>
                  <a:srgbClr val="D43900"/>
                </a:solidFill>
                <a:latin typeface="HelveticaNeueLT Pro 55 Roman" panose="020B0604020202020204" pitchFamily="34" charset="77"/>
                <a:ea typeface="Helvetica Neue Condensed" panose="02000503000000020004" pitchFamily="2" charset="0"/>
                <a:cs typeface="Helvetica Neue Condensed" panose="02000503000000020004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2" name="Graphic 8">
            <a:extLst>
              <a:ext uri="{FF2B5EF4-FFF2-40B4-BE49-F238E27FC236}">
                <a16:creationId xmlns:a16="http://schemas.microsoft.com/office/drawing/2014/main" id="{B9BF9560-574B-670D-CF89-8644467CEEE6}"/>
              </a:ext>
            </a:extLst>
          </p:cNvPr>
          <p:cNvSpPr/>
          <p:nvPr userDrawn="1"/>
        </p:nvSpPr>
        <p:spPr>
          <a:xfrm>
            <a:off x="-16829" y="6232997"/>
            <a:ext cx="12263370" cy="659972"/>
          </a:xfrm>
          <a:custGeom>
            <a:avLst/>
            <a:gdLst>
              <a:gd name="connsiteX0" fmla="*/ 11820777 w 11820776"/>
              <a:gd name="connsiteY0" fmla="*/ 0 h 612471"/>
              <a:gd name="connsiteX1" fmla="*/ 10094872 w 11820776"/>
              <a:gd name="connsiteY1" fmla="*/ 0 h 612471"/>
              <a:gd name="connsiteX2" fmla="*/ 10056782 w 11820776"/>
              <a:gd name="connsiteY2" fmla="*/ 2097 h 612471"/>
              <a:gd name="connsiteX3" fmla="*/ 10019676 w 11820776"/>
              <a:gd name="connsiteY3" fmla="*/ 8549 h 612471"/>
              <a:gd name="connsiteX4" fmla="*/ 9983391 w 11820776"/>
              <a:gd name="connsiteY4" fmla="*/ 18873 h 612471"/>
              <a:gd name="connsiteX5" fmla="*/ 9948748 w 11820776"/>
              <a:gd name="connsiteY5" fmla="*/ 33229 h 612471"/>
              <a:gd name="connsiteX6" fmla="*/ 9915911 w 11820776"/>
              <a:gd name="connsiteY6" fmla="*/ 51456 h 612471"/>
              <a:gd name="connsiteX7" fmla="*/ 9885045 w 11820776"/>
              <a:gd name="connsiteY7" fmla="*/ 73232 h 612471"/>
              <a:gd name="connsiteX8" fmla="*/ 9856641 w 11820776"/>
              <a:gd name="connsiteY8" fmla="*/ 98557 h 612471"/>
              <a:gd name="connsiteX9" fmla="*/ 9651246 w 11820776"/>
              <a:gd name="connsiteY9" fmla="*/ 306639 h 612471"/>
              <a:gd name="connsiteX10" fmla="*/ 9622842 w 11820776"/>
              <a:gd name="connsiteY10" fmla="*/ 331964 h 612471"/>
              <a:gd name="connsiteX11" fmla="*/ 9591975 w 11820776"/>
              <a:gd name="connsiteY11" fmla="*/ 353740 h 612471"/>
              <a:gd name="connsiteX12" fmla="*/ 9559138 w 11820776"/>
              <a:gd name="connsiteY12" fmla="*/ 371806 h 612471"/>
              <a:gd name="connsiteX13" fmla="*/ 9524496 w 11820776"/>
              <a:gd name="connsiteY13" fmla="*/ 386162 h 612471"/>
              <a:gd name="connsiteX14" fmla="*/ 9488375 w 11820776"/>
              <a:gd name="connsiteY14" fmla="*/ 396646 h 612471"/>
              <a:gd name="connsiteX15" fmla="*/ 9451106 w 11820776"/>
              <a:gd name="connsiteY15" fmla="*/ 402937 h 612471"/>
              <a:gd name="connsiteX16" fmla="*/ 9413015 w 11820776"/>
              <a:gd name="connsiteY16" fmla="*/ 405034 h 612471"/>
              <a:gd name="connsiteX17" fmla="*/ 0 w 11820776"/>
              <a:gd name="connsiteY17" fmla="*/ 405034 h 612471"/>
              <a:gd name="connsiteX18" fmla="*/ 0 w 11820776"/>
              <a:gd name="connsiteY18" fmla="*/ 612471 h 612471"/>
              <a:gd name="connsiteX19" fmla="*/ 11820777 w 11820776"/>
              <a:gd name="connsiteY19" fmla="*/ 612471 h 612471"/>
              <a:gd name="connsiteX0" fmla="*/ 12028595 w 12028595"/>
              <a:gd name="connsiteY0" fmla="*/ 0 h 624347"/>
              <a:gd name="connsiteX1" fmla="*/ 10302690 w 12028595"/>
              <a:gd name="connsiteY1" fmla="*/ 0 h 624347"/>
              <a:gd name="connsiteX2" fmla="*/ 10264600 w 12028595"/>
              <a:gd name="connsiteY2" fmla="*/ 2097 h 624347"/>
              <a:gd name="connsiteX3" fmla="*/ 10227494 w 12028595"/>
              <a:gd name="connsiteY3" fmla="*/ 8549 h 624347"/>
              <a:gd name="connsiteX4" fmla="*/ 10191209 w 12028595"/>
              <a:gd name="connsiteY4" fmla="*/ 18873 h 624347"/>
              <a:gd name="connsiteX5" fmla="*/ 10156566 w 12028595"/>
              <a:gd name="connsiteY5" fmla="*/ 33229 h 624347"/>
              <a:gd name="connsiteX6" fmla="*/ 10123729 w 12028595"/>
              <a:gd name="connsiteY6" fmla="*/ 51456 h 624347"/>
              <a:gd name="connsiteX7" fmla="*/ 10092863 w 12028595"/>
              <a:gd name="connsiteY7" fmla="*/ 73232 h 624347"/>
              <a:gd name="connsiteX8" fmla="*/ 10064459 w 12028595"/>
              <a:gd name="connsiteY8" fmla="*/ 98557 h 624347"/>
              <a:gd name="connsiteX9" fmla="*/ 9859064 w 12028595"/>
              <a:gd name="connsiteY9" fmla="*/ 306639 h 624347"/>
              <a:gd name="connsiteX10" fmla="*/ 9830660 w 12028595"/>
              <a:gd name="connsiteY10" fmla="*/ 331964 h 624347"/>
              <a:gd name="connsiteX11" fmla="*/ 9799793 w 12028595"/>
              <a:gd name="connsiteY11" fmla="*/ 353740 h 624347"/>
              <a:gd name="connsiteX12" fmla="*/ 9766956 w 12028595"/>
              <a:gd name="connsiteY12" fmla="*/ 371806 h 624347"/>
              <a:gd name="connsiteX13" fmla="*/ 9732314 w 12028595"/>
              <a:gd name="connsiteY13" fmla="*/ 386162 h 624347"/>
              <a:gd name="connsiteX14" fmla="*/ 9696193 w 12028595"/>
              <a:gd name="connsiteY14" fmla="*/ 396646 h 624347"/>
              <a:gd name="connsiteX15" fmla="*/ 9658924 w 12028595"/>
              <a:gd name="connsiteY15" fmla="*/ 402937 h 624347"/>
              <a:gd name="connsiteX16" fmla="*/ 9620833 w 12028595"/>
              <a:gd name="connsiteY16" fmla="*/ 405034 h 624347"/>
              <a:gd name="connsiteX17" fmla="*/ 207818 w 12028595"/>
              <a:gd name="connsiteY17" fmla="*/ 405034 h 624347"/>
              <a:gd name="connsiteX18" fmla="*/ 0 w 12028595"/>
              <a:gd name="connsiteY18" fmla="*/ 624347 h 624347"/>
              <a:gd name="connsiteX19" fmla="*/ 12028595 w 12028595"/>
              <a:gd name="connsiteY19" fmla="*/ 612471 h 624347"/>
              <a:gd name="connsiteX20" fmla="*/ 12028595 w 12028595"/>
              <a:gd name="connsiteY20" fmla="*/ 0 h 624347"/>
              <a:gd name="connsiteX0" fmla="*/ 12028595 w 12028595"/>
              <a:gd name="connsiteY0" fmla="*/ 0 h 624347"/>
              <a:gd name="connsiteX1" fmla="*/ 10302690 w 12028595"/>
              <a:gd name="connsiteY1" fmla="*/ 0 h 624347"/>
              <a:gd name="connsiteX2" fmla="*/ 10264600 w 12028595"/>
              <a:gd name="connsiteY2" fmla="*/ 2097 h 624347"/>
              <a:gd name="connsiteX3" fmla="*/ 10227494 w 12028595"/>
              <a:gd name="connsiteY3" fmla="*/ 8549 h 624347"/>
              <a:gd name="connsiteX4" fmla="*/ 10191209 w 12028595"/>
              <a:gd name="connsiteY4" fmla="*/ 18873 h 624347"/>
              <a:gd name="connsiteX5" fmla="*/ 10156566 w 12028595"/>
              <a:gd name="connsiteY5" fmla="*/ 33229 h 624347"/>
              <a:gd name="connsiteX6" fmla="*/ 10123729 w 12028595"/>
              <a:gd name="connsiteY6" fmla="*/ 51456 h 624347"/>
              <a:gd name="connsiteX7" fmla="*/ 10092863 w 12028595"/>
              <a:gd name="connsiteY7" fmla="*/ 73232 h 624347"/>
              <a:gd name="connsiteX8" fmla="*/ 10064459 w 12028595"/>
              <a:gd name="connsiteY8" fmla="*/ 98557 h 624347"/>
              <a:gd name="connsiteX9" fmla="*/ 9859064 w 12028595"/>
              <a:gd name="connsiteY9" fmla="*/ 306639 h 624347"/>
              <a:gd name="connsiteX10" fmla="*/ 9830660 w 12028595"/>
              <a:gd name="connsiteY10" fmla="*/ 331964 h 624347"/>
              <a:gd name="connsiteX11" fmla="*/ 9799793 w 12028595"/>
              <a:gd name="connsiteY11" fmla="*/ 353740 h 624347"/>
              <a:gd name="connsiteX12" fmla="*/ 9766956 w 12028595"/>
              <a:gd name="connsiteY12" fmla="*/ 371806 h 624347"/>
              <a:gd name="connsiteX13" fmla="*/ 9732314 w 12028595"/>
              <a:gd name="connsiteY13" fmla="*/ 386162 h 624347"/>
              <a:gd name="connsiteX14" fmla="*/ 9696193 w 12028595"/>
              <a:gd name="connsiteY14" fmla="*/ 396646 h 624347"/>
              <a:gd name="connsiteX15" fmla="*/ 9658924 w 12028595"/>
              <a:gd name="connsiteY15" fmla="*/ 402937 h 624347"/>
              <a:gd name="connsiteX16" fmla="*/ 9620833 w 12028595"/>
              <a:gd name="connsiteY16" fmla="*/ 405034 h 624347"/>
              <a:gd name="connsiteX17" fmla="*/ 0 w 12028595"/>
              <a:gd name="connsiteY17" fmla="*/ 410972 h 624347"/>
              <a:gd name="connsiteX18" fmla="*/ 0 w 12028595"/>
              <a:gd name="connsiteY18" fmla="*/ 624347 h 624347"/>
              <a:gd name="connsiteX19" fmla="*/ 12028595 w 12028595"/>
              <a:gd name="connsiteY19" fmla="*/ 612471 h 624347"/>
              <a:gd name="connsiteX20" fmla="*/ 12028595 w 12028595"/>
              <a:gd name="connsiteY20" fmla="*/ 0 h 624347"/>
              <a:gd name="connsiteX0" fmla="*/ 12248288 w 12248288"/>
              <a:gd name="connsiteY0" fmla="*/ 0 h 624347"/>
              <a:gd name="connsiteX1" fmla="*/ 10302690 w 12248288"/>
              <a:gd name="connsiteY1" fmla="*/ 0 h 624347"/>
              <a:gd name="connsiteX2" fmla="*/ 10264600 w 12248288"/>
              <a:gd name="connsiteY2" fmla="*/ 2097 h 624347"/>
              <a:gd name="connsiteX3" fmla="*/ 10227494 w 12248288"/>
              <a:gd name="connsiteY3" fmla="*/ 8549 h 624347"/>
              <a:gd name="connsiteX4" fmla="*/ 10191209 w 12248288"/>
              <a:gd name="connsiteY4" fmla="*/ 18873 h 624347"/>
              <a:gd name="connsiteX5" fmla="*/ 10156566 w 12248288"/>
              <a:gd name="connsiteY5" fmla="*/ 33229 h 624347"/>
              <a:gd name="connsiteX6" fmla="*/ 10123729 w 12248288"/>
              <a:gd name="connsiteY6" fmla="*/ 51456 h 624347"/>
              <a:gd name="connsiteX7" fmla="*/ 10092863 w 12248288"/>
              <a:gd name="connsiteY7" fmla="*/ 73232 h 624347"/>
              <a:gd name="connsiteX8" fmla="*/ 10064459 w 12248288"/>
              <a:gd name="connsiteY8" fmla="*/ 98557 h 624347"/>
              <a:gd name="connsiteX9" fmla="*/ 9859064 w 12248288"/>
              <a:gd name="connsiteY9" fmla="*/ 306639 h 624347"/>
              <a:gd name="connsiteX10" fmla="*/ 9830660 w 12248288"/>
              <a:gd name="connsiteY10" fmla="*/ 331964 h 624347"/>
              <a:gd name="connsiteX11" fmla="*/ 9799793 w 12248288"/>
              <a:gd name="connsiteY11" fmla="*/ 353740 h 624347"/>
              <a:gd name="connsiteX12" fmla="*/ 9766956 w 12248288"/>
              <a:gd name="connsiteY12" fmla="*/ 371806 h 624347"/>
              <a:gd name="connsiteX13" fmla="*/ 9732314 w 12248288"/>
              <a:gd name="connsiteY13" fmla="*/ 386162 h 624347"/>
              <a:gd name="connsiteX14" fmla="*/ 9696193 w 12248288"/>
              <a:gd name="connsiteY14" fmla="*/ 396646 h 624347"/>
              <a:gd name="connsiteX15" fmla="*/ 9658924 w 12248288"/>
              <a:gd name="connsiteY15" fmla="*/ 402937 h 624347"/>
              <a:gd name="connsiteX16" fmla="*/ 9620833 w 12248288"/>
              <a:gd name="connsiteY16" fmla="*/ 405034 h 624347"/>
              <a:gd name="connsiteX17" fmla="*/ 0 w 12248288"/>
              <a:gd name="connsiteY17" fmla="*/ 410972 h 624347"/>
              <a:gd name="connsiteX18" fmla="*/ 0 w 12248288"/>
              <a:gd name="connsiteY18" fmla="*/ 624347 h 624347"/>
              <a:gd name="connsiteX19" fmla="*/ 12028595 w 12248288"/>
              <a:gd name="connsiteY19" fmla="*/ 612471 h 624347"/>
              <a:gd name="connsiteX20" fmla="*/ 12248288 w 12248288"/>
              <a:gd name="connsiteY20" fmla="*/ 0 h 624347"/>
              <a:gd name="connsiteX0" fmla="*/ 12248288 w 12254226"/>
              <a:gd name="connsiteY0" fmla="*/ 0 h 624347"/>
              <a:gd name="connsiteX1" fmla="*/ 10302690 w 12254226"/>
              <a:gd name="connsiteY1" fmla="*/ 0 h 624347"/>
              <a:gd name="connsiteX2" fmla="*/ 10264600 w 12254226"/>
              <a:gd name="connsiteY2" fmla="*/ 2097 h 624347"/>
              <a:gd name="connsiteX3" fmla="*/ 10227494 w 12254226"/>
              <a:gd name="connsiteY3" fmla="*/ 8549 h 624347"/>
              <a:gd name="connsiteX4" fmla="*/ 10191209 w 12254226"/>
              <a:gd name="connsiteY4" fmla="*/ 18873 h 624347"/>
              <a:gd name="connsiteX5" fmla="*/ 10156566 w 12254226"/>
              <a:gd name="connsiteY5" fmla="*/ 33229 h 624347"/>
              <a:gd name="connsiteX6" fmla="*/ 10123729 w 12254226"/>
              <a:gd name="connsiteY6" fmla="*/ 51456 h 624347"/>
              <a:gd name="connsiteX7" fmla="*/ 10092863 w 12254226"/>
              <a:gd name="connsiteY7" fmla="*/ 73232 h 624347"/>
              <a:gd name="connsiteX8" fmla="*/ 10064459 w 12254226"/>
              <a:gd name="connsiteY8" fmla="*/ 98557 h 624347"/>
              <a:gd name="connsiteX9" fmla="*/ 9859064 w 12254226"/>
              <a:gd name="connsiteY9" fmla="*/ 306639 h 624347"/>
              <a:gd name="connsiteX10" fmla="*/ 9830660 w 12254226"/>
              <a:gd name="connsiteY10" fmla="*/ 331964 h 624347"/>
              <a:gd name="connsiteX11" fmla="*/ 9799793 w 12254226"/>
              <a:gd name="connsiteY11" fmla="*/ 353740 h 624347"/>
              <a:gd name="connsiteX12" fmla="*/ 9766956 w 12254226"/>
              <a:gd name="connsiteY12" fmla="*/ 371806 h 624347"/>
              <a:gd name="connsiteX13" fmla="*/ 9732314 w 12254226"/>
              <a:gd name="connsiteY13" fmla="*/ 386162 h 624347"/>
              <a:gd name="connsiteX14" fmla="*/ 9696193 w 12254226"/>
              <a:gd name="connsiteY14" fmla="*/ 396646 h 624347"/>
              <a:gd name="connsiteX15" fmla="*/ 9658924 w 12254226"/>
              <a:gd name="connsiteY15" fmla="*/ 402937 h 624347"/>
              <a:gd name="connsiteX16" fmla="*/ 9620833 w 12254226"/>
              <a:gd name="connsiteY16" fmla="*/ 405034 h 624347"/>
              <a:gd name="connsiteX17" fmla="*/ 0 w 12254226"/>
              <a:gd name="connsiteY17" fmla="*/ 410972 h 624347"/>
              <a:gd name="connsiteX18" fmla="*/ 0 w 12254226"/>
              <a:gd name="connsiteY18" fmla="*/ 624347 h 624347"/>
              <a:gd name="connsiteX19" fmla="*/ 12254226 w 12254226"/>
              <a:gd name="connsiteY19" fmla="*/ 618409 h 624347"/>
              <a:gd name="connsiteX20" fmla="*/ 12248288 w 12254226"/>
              <a:gd name="connsiteY20" fmla="*/ 0 h 624347"/>
              <a:gd name="connsiteX0" fmla="*/ 12248288 w 12254226"/>
              <a:gd name="connsiteY0" fmla="*/ 0 h 659972"/>
              <a:gd name="connsiteX1" fmla="*/ 10302690 w 12254226"/>
              <a:gd name="connsiteY1" fmla="*/ 0 h 659972"/>
              <a:gd name="connsiteX2" fmla="*/ 10264600 w 12254226"/>
              <a:gd name="connsiteY2" fmla="*/ 2097 h 659972"/>
              <a:gd name="connsiteX3" fmla="*/ 10227494 w 12254226"/>
              <a:gd name="connsiteY3" fmla="*/ 8549 h 659972"/>
              <a:gd name="connsiteX4" fmla="*/ 10191209 w 12254226"/>
              <a:gd name="connsiteY4" fmla="*/ 18873 h 659972"/>
              <a:gd name="connsiteX5" fmla="*/ 10156566 w 12254226"/>
              <a:gd name="connsiteY5" fmla="*/ 33229 h 659972"/>
              <a:gd name="connsiteX6" fmla="*/ 10123729 w 12254226"/>
              <a:gd name="connsiteY6" fmla="*/ 51456 h 659972"/>
              <a:gd name="connsiteX7" fmla="*/ 10092863 w 12254226"/>
              <a:gd name="connsiteY7" fmla="*/ 73232 h 659972"/>
              <a:gd name="connsiteX8" fmla="*/ 10064459 w 12254226"/>
              <a:gd name="connsiteY8" fmla="*/ 98557 h 659972"/>
              <a:gd name="connsiteX9" fmla="*/ 9859064 w 12254226"/>
              <a:gd name="connsiteY9" fmla="*/ 306639 h 659972"/>
              <a:gd name="connsiteX10" fmla="*/ 9830660 w 12254226"/>
              <a:gd name="connsiteY10" fmla="*/ 331964 h 659972"/>
              <a:gd name="connsiteX11" fmla="*/ 9799793 w 12254226"/>
              <a:gd name="connsiteY11" fmla="*/ 353740 h 659972"/>
              <a:gd name="connsiteX12" fmla="*/ 9766956 w 12254226"/>
              <a:gd name="connsiteY12" fmla="*/ 371806 h 659972"/>
              <a:gd name="connsiteX13" fmla="*/ 9732314 w 12254226"/>
              <a:gd name="connsiteY13" fmla="*/ 386162 h 659972"/>
              <a:gd name="connsiteX14" fmla="*/ 9696193 w 12254226"/>
              <a:gd name="connsiteY14" fmla="*/ 396646 h 659972"/>
              <a:gd name="connsiteX15" fmla="*/ 9658924 w 12254226"/>
              <a:gd name="connsiteY15" fmla="*/ 402937 h 659972"/>
              <a:gd name="connsiteX16" fmla="*/ 9620833 w 12254226"/>
              <a:gd name="connsiteY16" fmla="*/ 405034 h 659972"/>
              <a:gd name="connsiteX17" fmla="*/ 0 w 12254226"/>
              <a:gd name="connsiteY17" fmla="*/ 410972 h 659972"/>
              <a:gd name="connsiteX18" fmla="*/ 0 w 12254226"/>
              <a:gd name="connsiteY18" fmla="*/ 624347 h 659972"/>
              <a:gd name="connsiteX19" fmla="*/ 12254226 w 12254226"/>
              <a:gd name="connsiteY19" fmla="*/ 659972 h 659972"/>
              <a:gd name="connsiteX20" fmla="*/ 12248288 w 12254226"/>
              <a:gd name="connsiteY20" fmla="*/ 0 h 659972"/>
              <a:gd name="connsiteX0" fmla="*/ 12254226 w 12260164"/>
              <a:gd name="connsiteY0" fmla="*/ 0 h 659972"/>
              <a:gd name="connsiteX1" fmla="*/ 10308628 w 12260164"/>
              <a:gd name="connsiteY1" fmla="*/ 0 h 659972"/>
              <a:gd name="connsiteX2" fmla="*/ 10270538 w 12260164"/>
              <a:gd name="connsiteY2" fmla="*/ 2097 h 659972"/>
              <a:gd name="connsiteX3" fmla="*/ 10233432 w 12260164"/>
              <a:gd name="connsiteY3" fmla="*/ 8549 h 659972"/>
              <a:gd name="connsiteX4" fmla="*/ 10197147 w 12260164"/>
              <a:gd name="connsiteY4" fmla="*/ 18873 h 659972"/>
              <a:gd name="connsiteX5" fmla="*/ 10162504 w 12260164"/>
              <a:gd name="connsiteY5" fmla="*/ 33229 h 659972"/>
              <a:gd name="connsiteX6" fmla="*/ 10129667 w 12260164"/>
              <a:gd name="connsiteY6" fmla="*/ 51456 h 659972"/>
              <a:gd name="connsiteX7" fmla="*/ 10098801 w 12260164"/>
              <a:gd name="connsiteY7" fmla="*/ 73232 h 659972"/>
              <a:gd name="connsiteX8" fmla="*/ 10070397 w 12260164"/>
              <a:gd name="connsiteY8" fmla="*/ 98557 h 659972"/>
              <a:gd name="connsiteX9" fmla="*/ 9865002 w 12260164"/>
              <a:gd name="connsiteY9" fmla="*/ 306639 h 659972"/>
              <a:gd name="connsiteX10" fmla="*/ 9836598 w 12260164"/>
              <a:gd name="connsiteY10" fmla="*/ 331964 h 659972"/>
              <a:gd name="connsiteX11" fmla="*/ 9805731 w 12260164"/>
              <a:gd name="connsiteY11" fmla="*/ 353740 h 659972"/>
              <a:gd name="connsiteX12" fmla="*/ 9772894 w 12260164"/>
              <a:gd name="connsiteY12" fmla="*/ 371806 h 659972"/>
              <a:gd name="connsiteX13" fmla="*/ 9738252 w 12260164"/>
              <a:gd name="connsiteY13" fmla="*/ 386162 h 659972"/>
              <a:gd name="connsiteX14" fmla="*/ 9702131 w 12260164"/>
              <a:gd name="connsiteY14" fmla="*/ 396646 h 659972"/>
              <a:gd name="connsiteX15" fmla="*/ 9664862 w 12260164"/>
              <a:gd name="connsiteY15" fmla="*/ 402937 h 659972"/>
              <a:gd name="connsiteX16" fmla="*/ 9626771 w 12260164"/>
              <a:gd name="connsiteY16" fmla="*/ 405034 h 659972"/>
              <a:gd name="connsiteX17" fmla="*/ 5938 w 12260164"/>
              <a:gd name="connsiteY17" fmla="*/ 410972 h 659972"/>
              <a:gd name="connsiteX18" fmla="*/ 0 w 12260164"/>
              <a:gd name="connsiteY18" fmla="*/ 654035 h 659972"/>
              <a:gd name="connsiteX19" fmla="*/ 12260164 w 12260164"/>
              <a:gd name="connsiteY19" fmla="*/ 659972 h 659972"/>
              <a:gd name="connsiteX20" fmla="*/ 12254226 w 12260164"/>
              <a:gd name="connsiteY20" fmla="*/ 0 h 659972"/>
              <a:gd name="connsiteX0" fmla="*/ 13418720 w 13424658"/>
              <a:gd name="connsiteY0" fmla="*/ 0 h 659972"/>
              <a:gd name="connsiteX1" fmla="*/ 11473122 w 13424658"/>
              <a:gd name="connsiteY1" fmla="*/ 0 h 659972"/>
              <a:gd name="connsiteX2" fmla="*/ 11435032 w 13424658"/>
              <a:gd name="connsiteY2" fmla="*/ 2097 h 659972"/>
              <a:gd name="connsiteX3" fmla="*/ 11397926 w 13424658"/>
              <a:gd name="connsiteY3" fmla="*/ 8549 h 659972"/>
              <a:gd name="connsiteX4" fmla="*/ 11361641 w 13424658"/>
              <a:gd name="connsiteY4" fmla="*/ 18873 h 659972"/>
              <a:gd name="connsiteX5" fmla="*/ 11326998 w 13424658"/>
              <a:gd name="connsiteY5" fmla="*/ 33229 h 659972"/>
              <a:gd name="connsiteX6" fmla="*/ 11294161 w 13424658"/>
              <a:gd name="connsiteY6" fmla="*/ 51456 h 659972"/>
              <a:gd name="connsiteX7" fmla="*/ 11263295 w 13424658"/>
              <a:gd name="connsiteY7" fmla="*/ 73232 h 659972"/>
              <a:gd name="connsiteX8" fmla="*/ 11234891 w 13424658"/>
              <a:gd name="connsiteY8" fmla="*/ 98557 h 659972"/>
              <a:gd name="connsiteX9" fmla="*/ 11029496 w 13424658"/>
              <a:gd name="connsiteY9" fmla="*/ 306639 h 659972"/>
              <a:gd name="connsiteX10" fmla="*/ 11001092 w 13424658"/>
              <a:gd name="connsiteY10" fmla="*/ 331964 h 659972"/>
              <a:gd name="connsiteX11" fmla="*/ 10970225 w 13424658"/>
              <a:gd name="connsiteY11" fmla="*/ 353740 h 659972"/>
              <a:gd name="connsiteX12" fmla="*/ 10937388 w 13424658"/>
              <a:gd name="connsiteY12" fmla="*/ 371806 h 659972"/>
              <a:gd name="connsiteX13" fmla="*/ 10902746 w 13424658"/>
              <a:gd name="connsiteY13" fmla="*/ 386162 h 659972"/>
              <a:gd name="connsiteX14" fmla="*/ 10866625 w 13424658"/>
              <a:gd name="connsiteY14" fmla="*/ 396646 h 659972"/>
              <a:gd name="connsiteX15" fmla="*/ 10829356 w 13424658"/>
              <a:gd name="connsiteY15" fmla="*/ 402937 h 659972"/>
              <a:gd name="connsiteX16" fmla="*/ 10791265 w 13424658"/>
              <a:gd name="connsiteY16" fmla="*/ 405034 h 659972"/>
              <a:gd name="connsiteX17" fmla="*/ 0 w 13424658"/>
              <a:gd name="connsiteY17" fmla="*/ 401828 h 659972"/>
              <a:gd name="connsiteX18" fmla="*/ 1164494 w 13424658"/>
              <a:gd name="connsiteY18" fmla="*/ 654035 h 659972"/>
              <a:gd name="connsiteX19" fmla="*/ 13424658 w 13424658"/>
              <a:gd name="connsiteY19" fmla="*/ 659972 h 659972"/>
              <a:gd name="connsiteX20" fmla="*/ 13418720 w 13424658"/>
              <a:gd name="connsiteY20" fmla="*/ 0 h 659972"/>
              <a:gd name="connsiteX0" fmla="*/ 13418720 w 13424658"/>
              <a:gd name="connsiteY0" fmla="*/ 0 h 659972"/>
              <a:gd name="connsiteX1" fmla="*/ 11473122 w 13424658"/>
              <a:gd name="connsiteY1" fmla="*/ 0 h 659972"/>
              <a:gd name="connsiteX2" fmla="*/ 11435032 w 13424658"/>
              <a:gd name="connsiteY2" fmla="*/ 2097 h 659972"/>
              <a:gd name="connsiteX3" fmla="*/ 11397926 w 13424658"/>
              <a:gd name="connsiteY3" fmla="*/ 8549 h 659972"/>
              <a:gd name="connsiteX4" fmla="*/ 11361641 w 13424658"/>
              <a:gd name="connsiteY4" fmla="*/ 18873 h 659972"/>
              <a:gd name="connsiteX5" fmla="*/ 11326998 w 13424658"/>
              <a:gd name="connsiteY5" fmla="*/ 33229 h 659972"/>
              <a:gd name="connsiteX6" fmla="*/ 11294161 w 13424658"/>
              <a:gd name="connsiteY6" fmla="*/ 51456 h 659972"/>
              <a:gd name="connsiteX7" fmla="*/ 11263295 w 13424658"/>
              <a:gd name="connsiteY7" fmla="*/ 73232 h 659972"/>
              <a:gd name="connsiteX8" fmla="*/ 11234891 w 13424658"/>
              <a:gd name="connsiteY8" fmla="*/ 98557 h 659972"/>
              <a:gd name="connsiteX9" fmla="*/ 11029496 w 13424658"/>
              <a:gd name="connsiteY9" fmla="*/ 306639 h 659972"/>
              <a:gd name="connsiteX10" fmla="*/ 11001092 w 13424658"/>
              <a:gd name="connsiteY10" fmla="*/ 331964 h 659972"/>
              <a:gd name="connsiteX11" fmla="*/ 10970225 w 13424658"/>
              <a:gd name="connsiteY11" fmla="*/ 353740 h 659972"/>
              <a:gd name="connsiteX12" fmla="*/ 10937388 w 13424658"/>
              <a:gd name="connsiteY12" fmla="*/ 371806 h 659972"/>
              <a:gd name="connsiteX13" fmla="*/ 10902746 w 13424658"/>
              <a:gd name="connsiteY13" fmla="*/ 386162 h 659972"/>
              <a:gd name="connsiteX14" fmla="*/ 10866625 w 13424658"/>
              <a:gd name="connsiteY14" fmla="*/ 396646 h 659972"/>
              <a:gd name="connsiteX15" fmla="*/ 10829356 w 13424658"/>
              <a:gd name="connsiteY15" fmla="*/ 402937 h 659972"/>
              <a:gd name="connsiteX16" fmla="*/ 10791265 w 13424658"/>
              <a:gd name="connsiteY16" fmla="*/ 405034 h 659972"/>
              <a:gd name="connsiteX17" fmla="*/ 0 w 13424658"/>
              <a:gd name="connsiteY17" fmla="*/ 401828 h 659972"/>
              <a:gd name="connsiteX18" fmla="*/ 30638 w 13424658"/>
              <a:gd name="connsiteY18" fmla="*/ 644891 h 659972"/>
              <a:gd name="connsiteX19" fmla="*/ 13424658 w 13424658"/>
              <a:gd name="connsiteY19" fmla="*/ 659972 h 659972"/>
              <a:gd name="connsiteX20" fmla="*/ 13418720 w 13424658"/>
              <a:gd name="connsiteY20" fmla="*/ 0 h 659972"/>
              <a:gd name="connsiteX0" fmla="*/ 12248288 w 13424658"/>
              <a:gd name="connsiteY0" fmla="*/ 0 h 659972"/>
              <a:gd name="connsiteX1" fmla="*/ 11473122 w 13424658"/>
              <a:gd name="connsiteY1" fmla="*/ 0 h 659972"/>
              <a:gd name="connsiteX2" fmla="*/ 11435032 w 13424658"/>
              <a:gd name="connsiteY2" fmla="*/ 2097 h 659972"/>
              <a:gd name="connsiteX3" fmla="*/ 11397926 w 13424658"/>
              <a:gd name="connsiteY3" fmla="*/ 8549 h 659972"/>
              <a:gd name="connsiteX4" fmla="*/ 11361641 w 13424658"/>
              <a:gd name="connsiteY4" fmla="*/ 18873 h 659972"/>
              <a:gd name="connsiteX5" fmla="*/ 11326998 w 13424658"/>
              <a:gd name="connsiteY5" fmla="*/ 33229 h 659972"/>
              <a:gd name="connsiteX6" fmla="*/ 11294161 w 13424658"/>
              <a:gd name="connsiteY6" fmla="*/ 51456 h 659972"/>
              <a:gd name="connsiteX7" fmla="*/ 11263295 w 13424658"/>
              <a:gd name="connsiteY7" fmla="*/ 73232 h 659972"/>
              <a:gd name="connsiteX8" fmla="*/ 11234891 w 13424658"/>
              <a:gd name="connsiteY8" fmla="*/ 98557 h 659972"/>
              <a:gd name="connsiteX9" fmla="*/ 11029496 w 13424658"/>
              <a:gd name="connsiteY9" fmla="*/ 306639 h 659972"/>
              <a:gd name="connsiteX10" fmla="*/ 11001092 w 13424658"/>
              <a:gd name="connsiteY10" fmla="*/ 331964 h 659972"/>
              <a:gd name="connsiteX11" fmla="*/ 10970225 w 13424658"/>
              <a:gd name="connsiteY11" fmla="*/ 353740 h 659972"/>
              <a:gd name="connsiteX12" fmla="*/ 10937388 w 13424658"/>
              <a:gd name="connsiteY12" fmla="*/ 371806 h 659972"/>
              <a:gd name="connsiteX13" fmla="*/ 10902746 w 13424658"/>
              <a:gd name="connsiteY13" fmla="*/ 386162 h 659972"/>
              <a:gd name="connsiteX14" fmla="*/ 10866625 w 13424658"/>
              <a:gd name="connsiteY14" fmla="*/ 396646 h 659972"/>
              <a:gd name="connsiteX15" fmla="*/ 10829356 w 13424658"/>
              <a:gd name="connsiteY15" fmla="*/ 402937 h 659972"/>
              <a:gd name="connsiteX16" fmla="*/ 10791265 w 13424658"/>
              <a:gd name="connsiteY16" fmla="*/ 405034 h 659972"/>
              <a:gd name="connsiteX17" fmla="*/ 0 w 13424658"/>
              <a:gd name="connsiteY17" fmla="*/ 401828 h 659972"/>
              <a:gd name="connsiteX18" fmla="*/ 30638 w 13424658"/>
              <a:gd name="connsiteY18" fmla="*/ 644891 h 659972"/>
              <a:gd name="connsiteX19" fmla="*/ 13424658 w 13424658"/>
              <a:gd name="connsiteY19" fmla="*/ 659972 h 659972"/>
              <a:gd name="connsiteX20" fmla="*/ 12248288 w 13424658"/>
              <a:gd name="connsiteY20" fmla="*/ 0 h 659972"/>
              <a:gd name="connsiteX0" fmla="*/ 12248288 w 13424658"/>
              <a:gd name="connsiteY0" fmla="*/ 0 h 659972"/>
              <a:gd name="connsiteX1" fmla="*/ 11473122 w 13424658"/>
              <a:gd name="connsiteY1" fmla="*/ 0 h 659972"/>
              <a:gd name="connsiteX2" fmla="*/ 11435032 w 13424658"/>
              <a:gd name="connsiteY2" fmla="*/ 2097 h 659972"/>
              <a:gd name="connsiteX3" fmla="*/ 11397926 w 13424658"/>
              <a:gd name="connsiteY3" fmla="*/ 8549 h 659972"/>
              <a:gd name="connsiteX4" fmla="*/ 11361641 w 13424658"/>
              <a:gd name="connsiteY4" fmla="*/ 18873 h 659972"/>
              <a:gd name="connsiteX5" fmla="*/ 11326998 w 13424658"/>
              <a:gd name="connsiteY5" fmla="*/ 33229 h 659972"/>
              <a:gd name="connsiteX6" fmla="*/ 11294161 w 13424658"/>
              <a:gd name="connsiteY6" fmla="*/ 51456 h 659972"/>
              <a:gd name="connsiteX7" fmla="*/ 11263295 w 13424658"/>
              <a:gd name="connsiteY7" fmla="*/ 73232 h 659972"/>
              <a:gd name="connsiteX8" fmla="*/ 11234891 w 13424658"/>
              <a:gd name="connsiteY8" fmla="*/ 98557 h 659972"/>
              <a:gd name="connsiteX9" fmla="*/ 11029496 w 13424658"/>
              <a:gd name="connsiteY9" fmla="*/ 306639 h 659972"/>
              <a:gd name="connsiteX10" fmla="*/ 11001092 w 13424658"/>
              <a:gd name="connsiteY10" fmla="*/ 331964 h 659972"/>
              <a:gd name="connsiteX11" fmla="*/ 10970225 w 13424658"/>
              <a:gd name="connsiteY11" fmla="*/ 353740 h 659972"/>
              <a:gd name="connsiteX12" fmla="*/ 10937388 w 13424658"/>
              <a:gd name="connsiteY12" fmla="*/ 371806 h 659972"/>
              <a:gd name="connsiteX13" fmla="*/ 10902746 w 13424658"/>
              <a:gd name="connsiteY13" fmla="*/ 386162 h 659972"/>
              <a:gd name="connsiteX14" fmla="*/ 10866625 w 13424658"/>
              <a:gd name="connsiteY14" fmla="*/ 396646 h 659972"/>
              <a:gd name="connsiteX15" fmla="*/ 10829356 w 13424658"/>
              <a:gd name="connsiteY15" fmla="*/ 402937 h 659972"/>
              <a:gd name="connsiteX16" fmla="*/ 10791265 w 13424658"/>
              <a:gd name="connsiteY16" fmla="*/ 405034 h 659972"/>
              <a:gd name="connsiteX17" fmla="*/ 0 w 13424658"/>
              <a:gd name="connsiteY17" fmla="*/ 401828 h 659972"/>
              <a:gd name="connsiteX18" fmla="*/ 30638 w 13424658"/>
              <a:gd name="connsiteY18" fmla="*/ 644891 h 659972"/>
              <a:gd name="connsiteX19" fmla="*/ 13424658 w 13424658"/>
              <a:gd name="connsiteY19" fmla="*/ 659972 h 659972"/>
              <a:gd name="connsiteX20" fmla="*/ 12248288 w 13424658"/>
              <a:gd name="connsiteY20" fmla="*/ 0 h 659972"/>
              <a:gd name="connsiteX0" fmla="*/ 12248288 w 12263370"/>
              <a:gd name="connsiteY0" fmla="*/ 0 h 659972"/>
              <a:gd name="connsiteX1" fmla="*/ 11473122 w 12263370"/>
              <a:gd name="connsiteY1" fmla="*/ 0 h 659972"/>
              <a:gd name="connsiteX2" fmla="*/ 11435032 w 12263370"/>
              <a:gd name="connsiteY2" fmla="*/ 2097 h 659972"/>
              <a:gd name="connsiteX3" fmla="*/ 11397926 w 12263370"/>
              <a:gd name="connsiteY3" fmla="*/ 8549 h 659972"/>
              <a:gd name="connsiteX4" fmla="*/ 11361641 w 12263370"/>
              <a:gd name="connsiteY4" fmla="*/ 18873 h 659972"/>
              <a:gd name="connsiteX5" fmla="*/ 11326998 w 12263370"/>
              <a:gd name="connsiteY5" fmla="*/ 33229 h 659972"/>
              <a:gd name="connsiteX6" fmla="*/ 11294161 w 12263370"/>
              <a:gd name="connsiteY6" fmla="*/ 51456 h 659972"/>
              <a:gd name="connsiteX7" fmla="*/ 11263295 w 12263370"/>
              <a:gd name="connsiteY7" fmla="*/ 73232 h 659972"/>
              <a:gd name="connsiteX8" fmla="*/ 11234891 w 12263370"/>
              <a:gd name="connsiteY8" fmla="*/ 98557 h 659972"/>
              <a:gd name="connsiteX9" fmla="*/ 11029496 w 12263370"/>
              <a:gd name="connsiteY9" fmla="*/ 306639 h 659972"/>
              <a:gd name="connsiteX10" fmla="*/ 11001092 w 12263370"/>
              <a:gd name="connsiteY10" fmla="*/ 331964 h 659972"/>
              <a:gd name="connsiteX11" fmla="*/ 10970225 w 12263370"/>
              <a:gd name="connsiteY11" fmla="*/ 353740 h 659972"/>
              <a:gd name="connsiteX12" fmla="*/ 10937388 w 12263370"/>
              <a:gd name="connsiteY12" fmla="*/ 371806 h 659972"/>
              <a:gd name="connsiteX13" fmla="*/ 10902746 w 12263370"/>
              <a:gd name="connsiteY13" fmla="*/ 386162 h 659972"/>
              <a:gd name="connsiteX14" fmla="*/ 10866625 w 12263370"/>
              <a:gd name="connsiteY14" fmla="*/ 396646 h 659972"/>
              <a:gd name="connsiteX15" fmla="*/ 10829356 w 12263370"/>
              <a:gd name="connsiteY15" fmla="*/ 402937 h 659972"/>
              <a:gd name="connsiteX16" fmla="*/ 10791265 w 12263370"/>
              <a:gd name="connsiteY16" fmla="*/ 405034 h 659972"/>
              <a:gd name="connsiteX17" fmla="*/ 0 w 12263370"/>
              <a:gd name="connsiteY17" fmla="*/ 401828 h 659972"/>
              <a:gd name="connsiteX18" fmla="*/ 30638 w 12263370"/>
              <a:gd name="connsiteY18" fmla="*/ 644891 h 659972"/>
              <a:gd name="connsiteX19" fmla="*/ 12263370 w 12263370"/>
              <a:gd name="connsiteY19" fmla="*/ 659972 h 659972"/>
              <a:gd name="connsiteX20" fmla="*/ 12248288 w 12263370"/>
              <a:gd name="connsiteY20" fmla="*/ 0 h 659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263370" h="659972">
                <a:moveTo>
                  <a:pt x="12248288" y="0"/>
                </a:moveTo>
                <a:lnTo>
                  <a:pt x="11473122" y="0"/>
                </a:lnTo>
                <a:lnTo>
                  <a:pt x="11435032" y="2097"/>
                </a:lnTo>
                <a:lnTo>
                  <a:pt x="11397926" y="8549"/>
                </a:lnTo>
                <a:lnTo>
                  <a:pt x="11361641" y="18873"/>
                </a:lnTo>
                <a:lnTo>
                  <a:pt x="11326998" y="33229"/>
                </a:lnTo>
                <a:lnTo>
                  <a:pt x="11294161" y="51456"/>
                </a:lnTo>
                <a:lnTo>
                  <a:pt x="11263295" y="73232"/>
                </a:lnTo>
                <a:lnTo>
                  <a:pt x="11234891" y="98557"/>
                </a:lnTo>
                <a:lnTo>
                  <a:pt x="11029496" y="306639"/>
                </a:lnTo>
                <a:lnTo>
                  <a:pt x="11001092" y="331964"/>
                </a:lnTo>
                <a:lnTo>
                  <a:pt x="10970225" y="353740"/>
                </a:lnTo>
                <a:lnTo>
                  <a:pt x="10937388" y="371806"/>
                </a:lnTo>
                <a:lnTo>
                  <a:pt x="10902746" y="386162"/>
                </a:lnTo>
                <a:lnTo>
                  <a:pt x="10866625" y="396646"/>
                </a:lnTo>
                <a:lnTo>
                  <a:pt x="10829356" y="402937"/>
                </a:lnTo>
                <a:lnTo>
                  <a:pt x="10791265" y="405034"/>
                </a:lnTo>
                <a:lnTo>
                  <a:pt x="0" y="401828"/>
                </a:lnTo>
                <a:lnTo>
                  <a:pt x="30638" y="644891"/>
                </a:lnTo>
                <a:lnTo>
                  <a:pt x="12263370" y="659972"/>
                </a:lnTo>
                <a:cubicBezTo>
                  <a:pt x="12261391" y="453836"/>
                  <a:pt x="12259411" y="32400"/>
                  <a:pt x="12248288" y="0"/>
                </a:cubicBezTo>
                <a:close/>
              </a:path>
            </a:pathLst>
          </a:custGeom>
          <a:solidFill>
            <a:srgbClr val="FFFFFF"/>
          </a:solidFill>
          <a:ln w="16417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" name="Graphic 8">
            <a:extLst>
              <a:ext uri="{FF2B5EF4-FFF2-40B4-BE49-F238E27FC236}">
                <a16:creationId xmlns:a16="http://schemas.microsoft.com/office/drawing/2014/main" id="{C7B56A1B-B7F0-61BD-E02C-18BC6870721A}"/>
              </a:ext>
            </a:extLst>
          </p:cNvPr>
          <p:cNvSpPr/>
          <p:nvPr userDrawn="1"/>
        </p:nvSpPr>
        <p:spPr>
          <a:xfrm>
            <a:off x="-924" y="6232997"/>
            <a:ext cx="12210889" cy="405034"/>
          </a:xfrm>
          <a:custGeom>
            <a:avLst/>
            <a:gdLst>
              <a:gd name="connsiteX0" fmla="*/ 11820777 w 11820776"/>
              <a:gd name="connsiteY0" fmla="*/ 0 h 612471"/>
              <a:gd name="connsiteX1" fmla="*/ 10094872 w 11820776"/>
              <a:gd name="connsiteY1" fmla="*/ 0 h 612471"/>
              <a:gd name="connsiteX2" fmla="*/ 10056782 w 11820776"/>
              <a:gd name="connsiteY2" fmla="*/ 2097 h 612471"/>
              <a:gd name="connsiteX3" fmla="*/ 10019676 w 11820776"/>
              <a:gd name="connsiteY3" fmla="*/ 8549 h 612471"/>
              <a:gd name="connsiteX4" fmla="*/ 9983391 w 11820776"/>
              <a:gd name="connsiteY4" fmla="*/ 18873 h 612471"/>
              <a:gd name="connsiteX5" fmla="*/ 9948748 w 11820776"/>
              <a:gd name="connsiteY5" fmla="*/ 33229 h 612471"/>
              <a:gd name="connsiteX6" fmla="*/ 9915911 w 11820776"/>
              <a:gd name="connsiteY6" fmla="*/ 51456 h 612471"/>
              <a:gd name="connsiteX7" fmla="*/ 9885045 w 11820776"/>
              <a:gd name="connsiteY7" fmla="*/ 73232 h 612471"/>
              <a:gd name="connsiteX8" fmla="*/ 9856641 w 11820776"/>
              <a:gd name="connsiteY8" fmla="*/ 98557 h 612471"/>
              <a:gd name="connsiteX9" fmla="*/ 9651246 w 11820776"/>
              <a:gd name="connsiteY9" fmla="*/ 306639 h 612471"/>
              <a:gd name="connsiteX10" fmla="*/ 9622842 w 11820776"/>
              <a:gd name="connsiteY10" fmla="*/ 331964 h 612471"/>
              <a:gd name="connsiteX11" fmla="*/ 9591975 w 11820776"/>
              <a:gd name="connsiteY11" fmla="*/ 353740 h 612471"/>
              <a:gd name="connsiteX12" fmla="*/ 9559138 w 11820776"/>
              <a:gd name="connsiteY12" fmla="*/ 371806 h 612471"/>
              <a:gd name="connsiteX13" fmla="*/ 9524496 w 11820776"/>
              <a:gd name="connsiteY13" fmla="*/ 386162 h 612471"/>
              <a:gd name="connsiteX14" fmla="*/ 9488375 w 11820776"/>
              <a:gd name="connsiteY14" fmla="*/ 396646 h 612471"/>
              <a:gd name="connsiteX15" fmla="*/ 9451106 w 11820776"/>
              <a:gd name="connsiteY15" fmla="*/ 402937 h 612471"/>
              <a:gd name="connsiteX16" fmla="*/ 9413015 w 11820776"/>
              <a:gd name="connsiteY16" fmla="*/ 405034 h 612471"/>
              <a:gd name="connsiteX17" fmla="*/ 0 w 11820776"/>
              <a:gd name="connsiteY17" fmla="*/ 405034 h 612471"/>
              <a:gd name="connsiteX18" fmla="*/ 0 w 11820776"/>
              <a:gd name="connsiteY18" fmla="*/ 612471 h 612471"/>
              <a:gd name="connsiteX19" fmla="*/ 11820777 w 11820776"/>
              <a:gd name="connsiteY19" fmla="*/ 612471 h 612471"/>
              <a:gd name="connsiteX0" fmla="*/ 12028595 w 12028595"/>
              <a:gd name="connsiteY0" fmla="*/ 0 h 624347"/>
              <a:gd name="connsiteX1" fmla="*/ 10302690 w 12028595"/>
              <a:gd name="connsiteY1" fmla="*/ 0 h 624347"/>
              <a:gd name="connsiteX2" fmla="*/ 10264600 w 12028595"/>
              <a:gd name="connsiteY2" fmla="*/ 2097 h 624347"/>
              <a:gd name="connsiteX3" fmla="*/ 10227494 w 12028595"/>
              <a:gd name="connsiteY3" fmla="*/ 8549 h 624347"/>
              <a:gd name="connsiteX4" fmla="*/ 10191209 w 12028595"/>
              <a:gd name="connsiteY4" fmla="*/ 18873 h 624347"/>
              <a:gd name="connsiteX5" fmla="*/ 10156566 w 12028595"/>
              <a:gd name="connsiteY5" fmla="*/ 33229 h 624347"/>
              <a:gd name="connsiteX6" fmla="*/ 10123729 w 12028595"/>
              <a:gd name="connsiteY6" fmla="*/ 51456 h 624347"/>
              <a:gd name="connsiteX7" fmla="*/ 10092863 w 12028595"/>
              <a:gd name="connsiteY7" fmla="*/ 73232 h 624347"/>
              <a:gd name="connsiteX8" fmla="*/ 10064459 w 12028595"/>
              <a:gd name="connsiteY8" fmla="*/ 98557 h 624347"/>
              <a:gd name="connsiteX9" fmla="*/ 9859064 w 12028595"/>
              <a:gd name="connsiteY9" fmla="*/ 306639 h 624347"/>
              <a:gd name="connsiteX10" fmla="*/ 9830660 w 12028595"/>
              <a:gd name="connsiteY10" fmla="*/ 331964 h 624347"/>
              <a:gd name="connsiteX11" fmla="*/ 9799793 w 12028595"/>
              <a:gd name="connsiteY11" fmla="*/ 353740 h 624347"/>
              <a:gd name="connsiteX12" fmla="*/ 9766956 w 12028595"/>
              <a:gd name="connsiteY12" fmla="*/ 371806 h 624347"/>
              <a:gd name="connsiteX13" fmla="*/ 9732314 w 12028595"/>
              <a:gd name="connsiteY13" fmla="*/ 386162 h 624347"/>
              <a:gd name="connsiteX14" fmla="*/ 9696193 w 12028595"/>
              <a:gd name="connsiteY14" fmla="*/ 396646 h 624347"/>
              <a:gd name="connsiteX15" fmla="*/ 9658924 w 12028595"/>
              <a:gd name="connsiteY15" fmla="*/ 402937 h 624347"/>
              <a:gd name="connsiteX16" fmla="*/ 9620833 w 12028595"/>
              <a:gd name="connsiteY16" fmla="*/ 405034 h 624347"/>
              <a:gd name="connsiteX17" fmla="*/ 207818 w 12028595"/>
              <a:gd name="connsiteY17" fmla="*/ 405034 h 624347"/>
              <a:gd name="connsiteX18" fmla="*/ 0 w 12028595"/>
              <a:gd name="connsiteY18" fmla="*/ 624347 h 624347"/>
              <a:gd name="connsiteX19" fmla="*/ 12028595 w 12028595"/>
              <a:gd name="connsiteY19" fmla="*/ 612471 h 624347"/>
              <a:gd name="connsiteX20" fmla="*/ 12028595 w 12028595"/>
              <a:gd name="connsiteY20" fmla="*/ 0 h 624347"/>
              <a:gd name="connsiteX0" fmla="*/ 12028595 w 12028595"/>
              <a:gd name="connsiteY0" fmla="*/ 0 h 624347"/>
              <a:gd name="connsiteX1" fmla="*/ 10302690 w 12028595"/>
              <a:gd name="connsiteY1" fmla="*/ 0 h 624347"/>
              <a:gd name="connsiteX2" fmla="*/ 10264600 w 12028595"/>
              <a:gd name="connsiteY2" fmla="*/ 2097 h 624347"/>
              <a:gd name="connsiteX3" fmla="*/ 10227494 w 12028595"/>
              <a:gd name="connsiteY3" fmla="*/ 8549 h 624347"/>
              <a:gd name="connsiteX4" fmla="*/ 10191209 w 12028595"/>
              <a:gd name="connsiteY4" fmla="*/ 18873 h 624347"/>
              <a:gd name="connsiteX5" fmla="*/ 10156566 w 12028595"/>
              <a:gd name="connsiteY5" fmla="*/ 33229 h 624347"/>
              <a:gd name="connsiteX6" fmla="*/ 10123729 w 12028595"/>
              <a:gd name="connsiteY6" fmla="*/ 51456 h 624347"/>
              <a:gd name="connsiteX7" fmla="*/ 10092863 w 12028595"/>
              <a:gd name="connsiteY7" fmla="*/ 73232 h 624347"/>
              <a:gd name="connsiteX8" fmla="*/ 10064459 w 12028595"/>
              <a:gd name="connsiteY8" fmla="*/ 98557 h 624347"/>
              <a:gd name="connsiteX9" fmla="*/ 9859064 w 12028595"/>
              <a:gd name="connsiteY9" fmla="*/ 306639 h 624347"/>
              <a:gd name="connsiteX10" fmla="*/ 9830660 w 12028595"/>
              <a:gd name="connsiteY10" fmla="*/ 331964 h 624347"/>
              <a:gd name="connsiteX11" fmla="*/ 9799793 w 12028595"/>
              <a:gd name="connsiteY11" fmla="*/ 353740 h 624347"/>
              <a:gd name="connsiteX12" fmla="*/ 9766956 w 12028595"/>
              <a:gd name="connsiteY12" fmla="*/ 371806 h 624347"/>
              <a:gd name="connsiteX13" fmla="*/ 9732314 w 12028595"/>
              <a:gd name="connsiteY13" fmla="*/ 386162 h 624347"/>
              <a:gd name="connsiteX14" fmla="*/ 9696193 w 12028595"/>
              <a:gd name="connsiteY14" fmla="*/ 396646 h 624347"/>
              <a:gd name="connsiteX15" fmla="*/ 9658924 w 12028595"/>
              <a:gd name="connsiteY15" fmla="*/ 402937 h 624347"/>
              <a:gd name="connsiteX16" fmla="*/ 9620833 w 12028595"/>
              <a:gd name="connsiteY16" fmla="*/ 405034 h 624347"/>
              <a:gd name="connsiteX17" fmla="*/ 0 w 12028595"/>
              <a:gd name="connsiteY17" fmla="*/ 410972 h 624347"/>
              <a:gd name="connsiteX18" fmla="*/ 0 w 12028595"/>
              <a:gd name="connsiteY18" fmla="*/ 624347 h 624347"/>
              <a:gd name="connsiteX19" fmla="*/ 12028595 w 12028595"/>
              <a:gd name="connsiteY19" fmla="*/ 612471 h 624347"/>
              <a:gd name="connsiteX20" fmla="*/ 12028595 w 12028595"/>
              <a:gd name="connsiteY20" fmla="*/ 0 h 624347"/>
              <a:gd name="connsiteX0" fmla="*/ 12248288 w 12248288"/>
              <a:gd name="connsiteY0" fmla="*/ 0 h 624347"/>
              <a:gd name="connsiteX1" fmla="*/ 10302690 w 12248288"/>
              <a:gd name="connsiteY1" fmla="*/ 0 h 624347"/>
              <a:gd name="connsiteX2" fmla="*/ 10264600 w 12248288"/>
              <a:gd name="connsiteY2" fmla="*/ 2097 h 624347"/>
              <a:gd name="connsiteX3" fmla="*/ 10227494 w 12248288"/>
              <a:gd name="connsiteY3" fmla="*/ 8549 h 624347"/>
              <a:gd name="connsiteX4" fmla="*/ 10191209 w 12248288"/>
              <a:gd name="connsiteY4" fmla="*/ 18873 h 624347"/>
              <a:gd name="connsiteX5" fmla="*/ 10156566 w 12248288"/>
              <a:gd name="connsiteY5" fmla="*/ 33229 h 624347"/>
              <a:gd name="connsiteX6" fmla="*/ 10123729 w 12248288"/>
              <a:gd name="connsiteY6" fmla="*/ 51456 h 624347"/>
              <a:gd name="connsiteX7" fmla="*/ 10092863 w 12248288"/>
              <a:gd name="connsiteY7" fmla="*/ 73232 h 624347"/>
              <a:gd name="connsiteX8" fmla="*/ 10064459 w 12248288"/>
              <a:gd name="connsiteY8" fmla="*/ 98557 h 624347"/>
              <a:gd name="connsiteX9" fmla="*/ 9859064 w 12248288"/>
              <a:gd name="connsiteY9" fmla="*/ 306639 h 624347"/>
              <a:gd name="connsiteX10" fmla="*/ 9830660 w 12248288"/>
              <a:gd name="connsiteY10" fmla="*/ 331964 h 624347"/>
              <a:gd name="connsiteX11" fmla="*/ 9799793 w 12248288"/>
              <a:gd name="connsiteY11" fmla="*/ 353740 h 624347"/>
              <a:gd name="connsiteX12" fmla="*/ 9766956 w 12248288"/>
              <a:gd name="connsiteY12" fmla="*/ 371806 h 624347"/>
              <a:gd name="connsiteX13" fmla="*/ 9732314 w 12248288"/>
              <a:gd name="connsiteY13" fmla="*/ 386162 h 624347"/>
              <a:gd name="connsiteX14" fmla="*/ 9696193 w 12248288"/>
              <a:gd name="connsiteY14" fmla="*/ 396646 h 624347"/>
              <a:gd name="connsiteX15" fmla="*/ 9658924 w 12248288"/>
              <a:gd name="connsiteY15" fmla="*/ 402937 h 624347"/>
              <a:gd name="connsiteX16" fmla="*/ 9620833 w 12248288"/>
              <a:gd name="connsiteY16" fmla="*/ 405034 h 624347"/>
              <a:gd name="connsiteX17" fmla="*/ 0 w 12248288"/>
              <a:gd name="connsiteY17" fmla="*/ 410972 h 624347"/>
              <a:gd name="connsiteX18" fmla="*/ 0 w 12248288"/>
              <a:gd name="connsiteY18" fmla="*/ 624347 h 624347"/>
              <a:gd name="connsiteX19" fmla="*/ 12028595 w 12248288"/>
              <a:gd name="connsiteY19" fmla="*/ 612471 h 624347"/>
              <a:gd name="connsiteX20" fmla="*/ 12248288 w 12248288"/>
              <a:gd name="connsiteY20" fmla="*/ 0 h 624347"/>
              <a:gd name="connsiteX0" fmla="*/ 12248288 w 12254226"/>
              <a:gd name="connsiteY0" fmla="*/ 0 h 624347"/>
              <a:gd name="connsiteX1" fmla="*/ 10302690 w 12254226"/>
              <a:gd name="connsiteY1" fmla="*/ 0 h 624347"/>
              <a:gd name="connsiteX2" fmla="*/ 10264600 w 12254226"/>
              <a:gd name="connsiteY2" fmla="*/ 2097 h 624347"/>
              <a:gd name="connsiteX3" fmla="*/ 10227494 w 12254226"/>
              <a:gd name="connsiteY3" fmla="*/ 8549 h 624347"/>
              <a:gd name="connsiteX4" fmla="*/ 10191209 w 12254226"/>
              <a:gd name="connsiteY4" fmla="*/ 18873 h 624347"/>
              <a:gd name="connsiteX5" fmla="*/ 10156566 w 12254226"/>
              <a:gd name="connsiteY5" fmla="*/ 33229 h 624347"/>
              <a:gd name="connsiteX6" fmla="*/ 10123729 w 12254226"/>
              <a:gd name="connsiteY6" fmla="*/ 51456 h 624347"/>
              <a:gd name="connsiteX7" fmla="*/ 10092863 w 12254226"/>
              <a:gd name="connsiteY7" fmla="*/ 73232 h 624347"/>
              <a:gd name="connsiteX8" fmla="*/ 10064459 w 12254226"/>
              <a:gd name="connsiteY8" fmla="*/ 98557 h 624347"/>
              <a:gd name="connsiteX9" fmla="*/ 9859064 w 12254226"/>
              <a:gd name="connsiteY9" fmla="*/ 306639 h 624347"/>
              <a:gd name="connsiteX10" fmla="*/ 9830660 w 12254226"/>
              <a:gd name="connsiteY10" fmla="*/ 331964 h 624347"/>
              <a:gd name="connsiteX11" fmla="*/ 9799793 w 12254226"/>
              <a:gd name="connsiteY11" fmla="*/ 353740 h 624347"/>
              <a:gd name="connsiteX12" fmla="*/ 9766956 w 12254226"/>
              <a:gd name="connsiteY12" fmla="*/ 371806 h 624347"/>
              <a:gd name="connsiteX13" fmla="*/ 9732314 w 12254226"/>
              <a:gd name="connsiteY13" fmla="*/ 386162 h 624347"/>
              <a:gd name="connsiteX14" fmla="*/ 9696193 w 12254226"/>
              <a:gd name="connsiteY14" fmla="*/ 396646 h 624347"/>
              <a:gd name="connsiteX15" fmla="*/ 9658924 w 12254226"/>
              <a:gd name="connsiteY15" fmla="*/ 402937 h 624347"/>
              <a:gd name="connsiteX16" fmla="*/ 9620833 w 12254226"/>
              <a:gd name="connsiteY16" fmla="*/ 405034 h 624347"/>
              <a:gd name="connsiteX17" fmla="*/ 0 w 12254226"/>
              <a:gd name="connsiteY17" fmla="*/ 410972 h 624347"/>
              <a:gd name="connsiteX18" fmla="*/ 0 w 12254226"/>
              <a:gd name="connsiteY18" fmla="*/ 624347 h 624347"/>
              <a:gd name="connsiteX19" fmla="*/ 12254226 w 12254226"/>
              <a:gd name="connsiteY19" fmla="*/ 618409 h 624347"/>
              <a:gd name="connsiteX20" fmla="*/ 12248288 w 12254226"/>
              <a:gd name="connsiteY20" fmla="*/ 0 h 624347"/>
              <a:gd name="connsiteX0" fmla="*/ 12248288 w 12254226"/>
              <a:gd name="connsiteY0" fmla="*/ 0 h 659972"/>
              <a:gd name="connsiteX1" fmla="*/ 10302690 w 12254226"/>
              <a:gd name="connsiteY1" fmla="*/ 0 h 659972"/>
              <a:gd name="connsiteX2" fmla="*/ 10264600 w 12254226"/>
              <a:gd name="connsiteY2" fmla="*/ 2097 h 659972"/>
              <a:gd name="connsiteX3" fmla="*/ 10227494 w 12254226"/>
              <a:gd name="connsiteY3" fmla="*/ 8549 h 659972"/>
              <a:gd name="connsiteX4" fmla="*/ 10191209 w 12254226"/>
              <a:gd name="connsiteY4" fmla="*/ 18873 h 659972"/>
              <a:gd name="connsiteX5" fmla="*/ 10156566 w 12254226"/>
              <a:gd name="connsiteY5" fmla="*/ 33229 h 659972"/>
              <a:gd name="connsiteX6" fmla="*/ 10123729 w 12254226"/>
              <a:gd name="connsiteY6" fmla="*/ 51456 h 659972"/>
              <a:gd name="connsiteX7" fmla="*/ 10092863 w 12254226"/>
              <a:gd name="connsiteY7" fmla="*/ 73232 h 659972"/>
              <a:gd name="connsiteX8" fmla="*/ 10064459 w 12254226"/>
              <a:gd name="connsiteY8" fmla="*/ 98557 h 659972"/>
              <a:gd name="connsiteX9" fmla="*/ 9859064 w 12254226"/>
              <a:gd name="connsiteY9" fmla="*/ 306639 h 659972"/>
              <a:gd name="connsiteX10" fmla="*/ 9830660 w 12254226"/>
              <a:gd name="connsiteY10" fmla="*/ 331964 h 659972"/>
              <a:gd name="connsiteX11" fmla="*/ 9799793 w 12254226"/>
              <a:gd name="connsiteY11" fmla="*/ 353740 h 659972"/>
              <a:gd name="connsiteX12" fmla="*/ 9766956 w 12254226"/>
              <a:gd name="connsiteY12" fmla="*/ 371806 h 659972"/>
              <a:gd name="connsiteX13" fmla="*/ 9732314 w 12254226"/>
              <a:gd name="connsiteY13" fmla="*/ 386162 h 659972"/>
              <a:gd name="connsiteX14" fmla="*/ 9696193 w 12254226"/>
              <a:gd name="connsiteY14" fmla="*/ 396646 h 659972"/>
              <a:gd name="connsiteX15" fmla="*/ 9658924 w 12254226"/>
              <a:gd name="connsiteY15" fmla="*/ 402937 h 659972"/>
              <a:gd name="connsiteX16" fmla="*/ 9620833 w 12254226"/>
              <a:gd name="connsiteY16" fmla="*/ 405034 h 659972"/>
              <a:gd name="connsiteX17" fmla="*/ 0 w 12254226"/>
              <a:gd name="connsiteY17" fmla="*/ 410972 h 659972"/>
              <a:gd name="connsiteX18" fmla="*/ 0 w 12254226"/>
              <a:gd name="connsiteY18" fmla="*/ 624347 h 659972"/>
              <a:gd name="connsiteX19" fmla="*/ 12254226 w 12254226"/>
              <a:gd name="connsiteY19" fmla="*/ 659972 h 659972"/>
              <a:gd name="connsiteX20" fmla="*/ 12248288 w 12254226"/>
              <a:gd name="connsiteY20" fmla="*/ 0 h 659972"/>
              <a:gd name="connsiteX0" fmla="*/ 12254226 w 12260164"/>
              <a:gd name="connsiteY0" fmla="*/ 0 h 659972"/>
              <a:gd name="connsiteX1" fmla="*/ 10308628 w 12260164"/>
              <a:gd name="connsiteY1" fmla="*/ 0 h 659972"/>
              <a:gd name="connsiteX2" fmla="*/ 10270538 w 12260164"/>
              <a:gd name="connsiteY2" fmla="*/ 2097 h 659972"/>
              <a:gd name="connsiteX3" fmla="*/ 10233432 w 12260164"/>
              <a:gd name="connsiteY3" fmla="*/ 8549 h 659972"/>
              <a:gd name="connsiteX4" fmla="*/ 10197147 w 12260164"/>
              <a:gd name="connsiteY4" fmla="*/ 18873 h 659972"/>
              <a:gd name="connsiteX5" fmla="*/ 10162504 w 12260164"/>
              <a:gd name="connsiteY5" fmla="*/ 33229 h 659972"/>
              <a:gd name="connsiteX6" fmla="*/ 10129667 w 12260164"/>
              <a:gd name="connsiteY6" fmla="*/ 51456 h 659972"/>
              <a:gd name="connsiteX7" fmla="*/ 10098801 w 12260164"/>
              <a:gd name="connsiteY7" fmla="*/ 73232 h 659972"/>
              <a:gd name="connsiteX8" fmla="*/ 10070397 w 12260164"/>
              <a:gd name="connsiteY8" fmla="*/ 98557 h 659972"/>
              <a:gd name="connsiteX9" fmla="*/ 9865002 w 12260164"/>
              <a:gd name="connsiteY9" fmla="*/ 306639 h 659972"/>
              <a:gd name="connsiteX10" fmla="*/ 9836598 w 12260164"/>
              <a:gd name="connsiteY10" fmla="*/ 331964 h 659972"/>
              <a:gd name="connsiteX11" fmla="*/ 9805731 w 12260164"/>
              <a:gd name="connsiteY11" fmla="*/ 353740 h 659972"/>
              <a:gd name="connsiteX12" fmla="*/ 9772894 w 12260164"/>
              <a:gd name="connsiteY12" fmla="*/ 371806 h 659972"/>
              <a:gd name="connsiteX13" fmla="*/ 9738252 w 12260164"/>
              <a:gd name="connsiteY13" fmla="*/ 386162 h 659972"/>
              <a:gd name="connsiteX14" fmla="*/ 9702131 w 12260164"/>
              <a:gd name="connsiteY14" fmla="*/ 396646 h 659972"/>
              <a:gd name="connsiteX15" fmla="*/ 9664862 w 12260164"/>
              <a:gd name="connsiteY15" fmla="*/ 402937 h 659972"/>
              <a:gd name="connsiteX16" fmla="*/ 9626771 w 12260164"/>
              <a:gd name="connsiteY16" fmla="*/ 405034 h 659972"/>
              <a:gd name="connsiteX17" fmla="*/ 5938 w 12260164"/>
              <a:gd name="connsiteY17" fmla="*/ 410972 h 659972"/>
              <a:gd name="connsiteX18" fmla="*/ 0 w 12260164"/>
              <a:gd name="connsiteY18" fmla="*/ 654035 h 659972"/>
              <a:gd name="connsiteX19" fmla="*/ 12260164 w 12260164"/>
              <a:gd name="connsiteY19" fmla="*/ 659972 h 659972"/>
              <a:gd name="connsiteX20" fmla="*/ 12254226 w 12260164"/>
              <a:gd name="connsiteY20" fmla="*/ 0 h 659972"/>
              <a:gd name="connsiteX0" fmla="*/ 12248288 w 12254226"/>
              <a:gd name="connsiteY0" fmla="*/ 0 h 659972"/>
              <a:gd name="connsiteX1" fmla="*/ 10302690 w 12254226"/>
              <a:gd name="connsiteY1" fmla="*/ 0 h 659972"/>
              <a:gd name="connsiteX2" fmla="*/ 10264600 w 12254226"/>
              <a:gd name="connsiteY2" fmla="*/ 2097 h 659972"/>
              <a:gd name="connsiteX3" fmla="*/ 10227494 w 12254226"/>
              <a:gd name="connsiteY3" fmla="*/ 8549 h 659972"/>
              <a:gd name="connsiteX4" fmla="*/ 10191209 w 12254226"/>
              <a:gd name="connsiteY4" fmla="*/ 18873 h 659972"/>
              <a:gd name="connsiteX5" fmla="*/ 10156566 w 12254226"/>
              <a:gd name="connsiteY5" fmla="*/ 33229 h 659972"/>
              <a:gd name="connsiteX6" fmla="*/ 10123729 w 12254226"/>
              <a:gd name="connsiteY6" fmla="*/ 51456 h 659972"/>
              <a:gd name="connsiteX7" fmla="*/ 10092863 w 12254226"/>
              <a:gd name="connsiteY7" fmla="*/ 73232 h 659972"/>
              <a:gd name="connsiteX8" fmla="*/ 10064459 w 12254226"/>
              <a:gd name="connsiteY8" fmla="*/ 98557 h 659972"/>
              <a:gd name="connsiteX9" fmla="*/ 9859064 w 12254226"/>
              <a:gd name="connsiteY9" fmla="*/ 306639 h 659972"/>
              <a:gd name="connsiteX10" fmla="*/ 9830660 w 12254226"/>
              <a:gd name="connsiteY10" fmla="*/ 331964 h 659972"/>
              <a:gd name="connsiteX11" fmla="*/ 9799793 w 12254226"/>
              <a:gd name="connsiteY11" fmla="*/ 353740 h 659972"/>
              <a:gd name="connsiteX12" fmla="*/ 9766956 w 12254226"/>
              <a:gd name="connsiteY12" fmla="*/ 371806 h 659972"/>
              <a:gd name="connsiteX13" fmla="*/ 9732314 w 12254226"/>
              <a:gd name="connsiteY13" fmla="*/ 386162 h 659972"/>
              <a:gd name="connsiteX14" fmla="*/ 9696193 w 12254226"/>
              <a:gd name="connsiteY14" fmla="*/ 396646 h 659972"/>
              <a:gd name="connsiteX15" fmla="*/ 9658924 w 12254226"/>
              <a:gd name="connsiteY15" fmla="*/ 402937 h 659972"/>
              <a:gd name="connsiteX16" fmla="*/ 9620833 w 12254226"/>
              <a:gd name="connsiteY16" fmla="*/ 405034 h 659972"/>
              <a:gd name="connsiteX17" fmla="*/ 0 w 12254226"/>
              <a:gd name="connsiteY17" fmla="*/ 410972 h 659972"/>
              <a:gd name="connsiteX18" fmla="*/ 12254226 w 12254226"/>
              <a:gd name="connsiteY18" fmla="*/ 659972 h 659972"/>
              <a:gd name="connsiteX19" fmla="*/ 12248288 w 12254226"/>
              <a:gd name="connsiteY19" fmla="*/ 0 h 659972"/>
              <a:gd name="connsiteX0" fmla="*/ 12248288 w 12248288"/>
              <a:gd name="connsiteY0" fmla="*/ 0 h 410972"/>
              <a:gd name="connsiteX1" fmla="*/ 10302690 w 12248288"/>
              <a:gd name="connsiteY1" fmla="*/ 0 h 410972"/>
              <a:gd name="connsiteX2" fmla="*/ 10264600 w 12248288"/>
              <a:gd name="connsiteY2" fmla="*/ 2097 h 410972"/>
              <a:gd name="connsiteX3" fmla="*/ 10227494 w 12248288"/>
              <a:gd name="connsiteY3" fmla="*/ 8549 h 410972"/>
              <a:gd name="connsiteX4" fmla="*/ 10191209 w 12248288"/>
              <a:gd name="connsiteY4" fmla="*/ 18873 h 410972"/>
              <a:gd name="connsiteX5" fmla="*/ 10156566 w 12248288"/>
              <a:gd name="connsiteY5" fmla="*/ 33229 h 410972"/>
              <a:gd name="connsiteX6" fmla="*/ 10123729 w 12248288"/>
              <a:gd name="connsiteY6" fmla="*/ 51456 h 410972"/>
              <a:gd name="connsiteX7" fmla="*/ 10092863 w 12248288"/>
              <a:gd name="connsiteY7" fmla="*/ 73232 h 410972"/>
              <a:gd name="connsiteX8" fmla="*/ 10064459 w 12248288"/>
              <a:gd name="connsiteY8" fmla="*/ 98557 h 410972"/>
              <a:gd name="connsiteX9" fmla="*/ 9859064 w 12248288"/>
              <a:gd name="connsiteY9" fmla="*/ 306639 h 410972"/>
              <a:gd name="connsiteX10" fmla="*/ 9830660 w 12248288"/>
              <a:gd name="connsiteY10" fmla="*/ 331964 h 410972"/>
              <a:gd name="connsiteX11" fmla="*/ 9799793 w 12248288"/>
              <a:gd name="connsiteY11" fmla="*/ 353740 h 410972"/>
              <a:gd name="connsiteX12" fmla="*/ 9766956 w 12248288"/>
              <a:gd name="connsiteY12" fmla="*/ 371806 h 410972"/>
              <a:gd name="connsiteX13" fmla="*/ 9732314 w 12248288"/>
              <a:gd name="connsiteY13" fmla="*/ 386162 h 410972"/>
              <a:gd name="connsiteX14" fmla="*/ 9696193 w 12248288"/>
              <a:gd name="connsiteY14" fmla="*/ 396646 h 410972"/>
              <a:gd name="connsiteX15" fmla="*/ 9658924 w 12248288"/>
              <a:gd name="connsiteY15" fmla="*/ 402937 h 410972"/>
              <a:gd name="connsiteX16" fmla="*/ 9620833 w 12248288"/>
              <a:gd name="connsiteY16" fmla="*/ 405034 h 410972"/>
              <a:gd name="connsiteX17" fmla="*/ 0 w 12248288"/>
              <a:gd name="connsiteY17" fmla="*/ 410972 h 410972"/>
              <a:gd name="connsiteX18" fmla="*/ 12248288 w 12248288"/>
              <a:gd name="connsiteY18" fmla="*/ 0 h 410972"/>
              <a:gd name="connsiteX0" fmla="*/ 12156848 w 12156848"/>
              <a:gd name="connsiteY0" fmla="*/ 0 h 502412"/>
              <a:gd name="connsiteX1" fmla="*/ 10211250 w 12156848"/>
              <a:gd name="connsiteY1" fmla="*/ 0 h 502412"/>
              <a:gd name="connsiteX2" fmla="*/ 10173160 w 12156848"/>
              <a:gd name="connsiteY2" fmla="*/ 2097 h 502412"/>
              <a:gd name="connsiteX3" fmla="*/ 10136054 w 12156848"/>
              <a:gd name="connsiteY3" fmla="*/ 8549 h 502412"/>
              <a:gd name="connsiteX4" fmla="*/ 10099769 w 12156848"/>
              <a:gd name="connsiteY4" fmla="*/ 18873 h 502412"/>
              <a:gd name="connsiteX5" fmla="*/ 10065126 w 12156848"/>
              <a:gd name="connsiteY5" fmla="*/ 33229 h 502412"/>
              <a:gd name="connsiteX6" fmla="*/ 10032289 w 12156848"/>
              <a:gd name="connsiteY6" fmla="*/ 51456 h 502412"/>
              <a:gd name="connsiteX7" fmla="*/ 10001423 w 12156848"/>
              <a:gd name="connsiteY7" fmla="*/ 73232 h 502412"/>
              <a:gd name="connsiteX8" fmla="*/ 9973019 w 12156848"/>
              <a:gd name="connsiteY8" fmla="*/ 98557 h 502412"/>
              <a:gd name="connsiteX9" fmla="*/ 9767624 w 12156848"/>
              <a:gd name="connsiteY9" fmla="*/ 306639 h 502412"/>
              <a:gd name="connsiteX10" fmla="*/ 9739220 w 12156848"/>
              <a:gd name="connsiteY10" fmla="*/ 331964 h 502412"/>
              <a:gd name="connsiteX11" fmla="*/ 9708353 w 12156848"/>
              <a:gd name="connsiteY11" fmla="*/ 353740 h 502412"/>
              <a:gd name="connsiteX12" fmla="*/ 9675516 w 12156848"/>
              <a:gd name="connsiteY12" fmla="*/ 371806 h 502412"/>
              <a:gd name="connsiteX13" fmla="*/ 9640874 w 12156848"/>
              <a:gd name="connsiteY13" fmla="*/ 386162 h 502412"/>
              <a:gd name="connsiteX14" fmla="*/ 9604753 w 12156848"/>
              <a:gd name="connsiteY14" fmla="*/ 396646 h 502412"/>
              <a:gd name="connsiteX15" fmla="*/ 9567484 w 12156848"/>
              <a:gd name="connsiteY15" fmla="*/ 402937 h 502412"/>
              <a:gd name="connsiteX16" fmla="*/ 9529393 w 12156848"/>
              <a:gd name="connsiteY16" fmla="*/ 405034 h 502412"/>
              <a:gd name="connsiteX17" fmla="*/ 0 w 12156848"/>
              <a:gd name="connsiteY17" fmla="*/ 502412 h 502412"/>
              <a:gd name="connsiteX0" fmla="*/ 12173324 w 12173324"/>
              <a:gd name="connsiteY0" fmla="*/ 0 h 405034"/>
              <a:gd name="connsiteX1" fmla="*/ 10227726 w 12173324"/>
              <a:gd name="connsiteY1" fmla="*/ 0 h 405034"/>
              <a:gd name="connsiteX2" fmla="*/ 10189636 w 12173324"/>
              <a:gd name="connsiteY2" fmla="*/ 2097 h 405034"/>
              <a:gd name="connsiteX3" fmla="*/ 10152530 w 12173324"/>
              <a:gd name="connsiteY3" fmla="*/ 8549 h 405034"/>
              <a:gd name="connsiteX4" fmla="*/ 10116245 w 12173324"/>
              <a:gd name="connsiteY4" fmla="*/ 18873 h 405034"/>
              <a:gd name="connsiteX5" fmla="*/ 10081602 w 12173324"/>
              <a:gd name="connsiteY5" fmla="*/ 33229 h 405034"/>
              <a:gd name="connsiteX6" fmla="*/ 10048765 w 12173324"/>
              <a:gd name="connsiteY6" fmla="*/ 51456 h 405034"/>
              <a:gd name="connsiteX7" fmla="*/ 10017899 w 12173324"/>
              <a:gd name="connsiteY7" fmla="*/ 73232 h 405034"/>
              <a:gd name="connsiteX8" fmla="*/ 9989495 w 12173324"/>
              <a:gd name="connsiteY8" fmla="*/ 98557 h 405034"/>
              <a:gd name="connsiteX9" fmla="*/ 9784100 w 12173324"/>
              <a:gd name="connsiteY9" fmla="*/ 306639 h 405034"/>
              <a:gd name="connsiteX10" fmla="*/ 9755696 w 12173324"/>
              <a:gd name="connsiteY10" fmla="*/ 331964 h 405034"/>
              <a:gd name="connsiteX11" fmla="*/ 9724829 w 12173324"/>
              <a:gd name="connsiteY11" fmla="*/ 353740 h 405034"/>
              <a:gd name="connsiteX12" fmla="*/ 9691992 w 12173324"/>
              <a:gd name="connsiteY12" fmla="*/ 371806 h 405034"/>
              <a:gd name="connsiteX13" fmla="*/ 9657350 w 12173324"/>
              <a:gd name="connsiteY13" fmla="*/ 386162 h 405034"/>
              <a:gd name="connsiteX14" fmla="*/ 9621229 w 12173324"/>
              <a:gd name="connsiteY14" fmla="*/ 396646 h 405034"/>
              <a:gd name="connsiteX15" fmla="*/ 9583960 w 12173324"/>
              <a:gd name="connsiteY15" fmla="*/ 402937 h 405034"/>
              <a:gd name="connsiteX16" fmla="*/ 9545869 w 12173324"/>
              <a:gd name="connsiteY16" fmla="*/ 405034 h 405034"/>
              <a:gd name="connsiteX17" fmla="*/ 0 w 12173324"/>
              <a:gd name="connsiteY17" fmla="*/ 395320 h 405034"/>
              <a:gd name="connsiteX0" fmla="*/ 12173324 w 12173324"/>
              <a:gd name="connsiteY0" fmla="*/ 0 h 428271"/>
              <a:gd name="connsiteX1" fmla="*/ 10227726 w 12173324"/>
              <a:gd name="connsiteY1" fmla="*/ 0 h 428271"/>
              <a:gd name="connsiteX2" fmla="*/ 10189636 w 12173324"/>
              <a:gd name="connsiteY2" fmla="*/ 2097 h 428271"/>
              <a:gd name="connsiteX3" fmla="*/ 10152530 w 12173324"/>
              <a:gd name="connsiteY3" fmla="*/ 8549 h 428271"/>
              <a:gd name="connsiteX4" fmla="*/ 10116245 w 12173324"/>
              <a:gd name="connsiteY4" fmla="*/ 18873 h 428271"/>
              <a:gd name="connsiteX5" fmla="*/ 10081602 w 12173324"/>
              <a:gd name="connsiteY5" fmla="*/ 33229 h 428271"/>
              <a:gd name="connsiteX6" fmla="*/ 10048765 w 12173324"/>
              <a:gd name="connsiteY6" fmla="*/ 51456 h 428271"/>
              <a:gd name="connsiteX7" fmla="*/ 10017899 w 12173324"/>
              <a:gd name="connsiteY7" fmla="*/ 73232 h 428271"/>
              <a:gd name="connsiteX8" fmla="*/ 9989495 w 12173324"/>
              <a:gd name="connsiteY8" fmla="*/ 98557 h 428271"/>
              <a:gd name="connsiteX9" fmla="*/ 9784100 w 12173324"/>
              <a:gd name="connsiteY9" fmla="*/ 306639 h 428271"/>
              <a:gd name="connsiteX10" fmla="*/ 9755696 w 12173324"/>
              <a:gd name="connsiteY10" fmla="*/ 331964 h 428271"/>
              <a:gd name="connsiteX11" fmla="*/ 9724829 w 12173324"/>
              <a:gd name="connsiteY11" fmla="*/ 353740 h 428271"/>
              <a:gd name="connsiteX12" fmla="*/ 9691992 w 12173324"/>
              <a:gd name="connsiteY12" fmla="*/ 371806 h 428271"/>
              <a:gd name="connsiteX13" fmla="*/ 9657350 w 12173324"/>
              <a:gd name="connsiteY13" fmla="*/ 386162 h 428271"/>
              <a:gd name="connsiteX14" fmla="*/ 9621229 w 12173324"/>
              <a:gd name="connsiteY14" fmla="*/ 396646 h 428271"/>
              <a:gd name="connsiteX15" fmla="*/ 9583960 w 12173324"/>
              <a:gd name="connsiteY15" fmla="*/ 402937 h 428271"/>
              <a:gd name="connsiteX16" fmla="*/ 9545869 w 12173324"/>
              <a:gd name="connsiteY16" fmla="*/ 405034 h 428271"/>
              <a:gd name="connsiteX17" fmla="*/ 0 w 12173324"/>
              <a:gd name="connsiteY17" fmla="*/ 428271 h 428271"/>
              <a:gd name="connsiteX0" fmla="*/ 12173324 w 12173324"/>
              <a:gd name="connsiteY0" fmla="*/ 0 h 405034"/>
              <a:gd name="connsiteX1" fmla="*/ 10227726 w 12173324"/>
              <a:gd name="connsiteY1" fmla="*/ 0 h 405034"/>
              <a:gd name="connsiteX2" fmla="*/ 10189636 w 12173324"/>
              <a:gd name="connsiteY2" fmla="*/ 2097 h 405034"/>
              <a:gd name="connsiteX3" fmla="*/ 10152530 w 12173324"/>
              <a:gd name="connsiteY3" fmla="*/ 8549 h 405034"/>
              <a:gd name="connsiteX4" fmla="*/ 10116245 w 12173324"/>
              <a:gd name="connsiteY4" fmla="*/ 18873 h 405034"/>
              <a:gd name="connsiteX5" fmla="*/ 10081602 w 12173324"/>
              <a:gd name="connsiteY5" fmla="*/ 33229 h 405034"/>
              <a:gd name="connsiteX6" fmla="*/ 10048765 w 12173324"/>
              <a:gd name="connsiteY6" fmla="*/ 51456 h 405034"/>
              <a:gd name="connsiteX7" fmla="*/ 10017899 w 12173324"/>
              <a:gd name="connsiteY7" fmla="*/ 73232 h 405034"/>
              <a:gd name="connsiteX8" fmla="*/ 9989495 w 12173324"/>
              <a:gd name="connsiteY8" fmla="*/ 98557 h 405034"/>
              <a:gd name="connsiteX9" fmla="*/ 9784100 w 12173324"/>
              <a:gd name="connsiteY9" fmla="*/ 306639 h 405034"/>
              <a:gd name="connsiteX10" fmla="*/ 9755696 w 12173324"/>
              <a:gd name="connsiteY10" fmla="*/ 331964 h 405034"/>
              <a:gd name="connsiteX11" fmla="*/ 9724829 w 12173324"/>
              <a:gd name="connsiteY11" fmla="*/ 353740 h 405034"/>
              <a:gd name="connsiteX12" fmla="*/ 9691992 w 12173324"/>
              <a:gd name="connsiteY12" fmla="*/ 371806 h 405034"/>
              <a:gd name="connsiteX13" fmla="*/ 9657350 w 12173324"/>
              <a:gd name="connsiteY13" fmla="*/ 386162 h 405034"/>
              <a:gd name="connsiteX14" fmla="*/ 9621229 w 12173324"/>
              <a:gd name="connsiteY14" fmla="*/ 396646 h 405034"/>
              <a:gd name="connsiteX15" fmla="*/ 9583960 w 12173324"/>
              <a:gd name="connsiteY15" fmla="*/ 402937 h 405034"/>
              <a:gd name="connsiteX16" fmla="*/ 9545869 w 12173324"/>
              <a:gd name="connsiteY16" fmla="*/ 405034 h 405034"/>
              <a:gd name="connsiteX17" fmla="*/ 0 w 12173324"/>
              <a:gd name="connsiteY17" fmla="*/ 403558 h 405034"/>
              <a:gd name="connsiteX0" fmla="*/ 12247465 w 12247465"/>
              <a:gd name="connsiteY0" fmla="*/ 0 h 405034"/>
              <a:gd name="connsiteX1" fmla="*/ 10301867 w 12247465"/>
              <a:gd name="connsiteY1" fmla="*/ 0 h 405034"/>
              <a:gd name="connsiteX2" fmla="*/ 10263777 w 12247465"/>
              <a:gd name="connsiteY2" fmla="*/ 2097 h 405034"/>
              <a:gd name="connsiteX3" fmla="*/ 10226671 w 12247465"/>
              <a:gd name="connsiteY3" fmla="*/ 8549 h 405034"/>
              <a:gd name="connsiteX4" fmla="*/ 10190386 w 12247465"/>
              <a:gd name="connsiteY4" fmla="*/ 18873 h 405034"/>
              <a:gd name="connsiteX5" fmla="*/ 10155743 w 12247465"/>
              <a:gd name="connsiteY5" fmla="*/ 33229 h 405034"/>
              <a:gd name="connsiteX6" fmla="*/ 10122906 w 12247465"/>
              <a:gd name="connsiteY6" fmla="*/ 51456 h 405034"/>
              <a:gd name="connsiteX7" fmla="*/ 10092040 w 12247465"/>
              <a:gd name="connsiteY7" fmla="*/ 73232 h 405034"/>
              <a:gd name="connsiteX8" fmla="*/ 10063636 w 12247465"/>
              <a:gd name="connsiteY8" fmla="*/ 98557 h 405034"/>
              <a:gd name="connsiteX9" fmla="*/ 9858241 w 12247465"/>
              <a:gd name="connsiteY9" fmla="*/ 306639 h 405034"/>
              <a:gd name="connsiteX10" fmla="*/ 9829837 w 12247465"/>
              <a:gd name="connsiteY10" fmla="*/ 331964 h 405034"/>
              <a:gd name="connsiteX11" fmla="*/ 9798970 w 12247465"/>
              <a:gd name="connsiteY11" fmla="*/ 353740 h 405034"/>
              <a:gd name="connsiteX12" fmla="*/ 9766133 w 12247465"/>
              <a:gd name="connsiteY12" fmla="*/ 371806 h 405034"/>
              <a:gd name="connsiteX13" fmla="*/ 9731491 w 12247465"/>
              <a:gd name="connsiteY13" fmla="*/ 386162 h 405034"/>
              <a:gd name="connsiteX14" fmla="*/ 9695370 w 12247465"/>
              <a:gd name="connsiteY14" fmla="*/ 396646 h 405034"/>
              <a:gd name="connsiteX15" fmla="*/ 9658101 w 12247465"/>
              <a:gd name="connsiteY15" fmla="*/ 402937 h 405034"/>
              <a:gd name="connsiteX16" fmla="*/ 9620010 w 12247465"/>
              <a:gd name="connsiteY16" fmla="*/ 405034 h 405034"/>
              <a:gd name="connsiteX17" fmla="*/ 0 w 12247465"/>
              <a:gd name="connsiteY17" fmla="*/ 403558 h 405034"/>
              <a:gd name="connsiteX0" fmla="*/ 13399609 w 13399609"/>
              <a:gd name="connsiteY0" fmla="*/ 0 h 405034"/>
              <a:gd name="connsiteX1" fmla="*/ 11454011 w 13399609"/>
              <a:gd name="connsiteY1" fmla="*/ 0 h 405034"/>
              <a:gd name="connsiteX2" fmla="*/ 11415921 w 13399609"/>
              <a:gd name="connsiteY2" fmla="*/ 2097 h 405034"/>
              <a:gd name="connsiteX3" fmla="*/ 11378815 w 13399609"/>
              <a:gd name="connsiteY3" fmla="*/ 8549 h 405034"/>
              <a:gd name="connsiteX4" fmla="*/ 11342530 w 13399609"/>
              <a:gd name="connsiteY4" fmla="*/ 18873 h 405034"/>
              <a:gd name="connsiteX5" fmla="*/ 11307887 w 13399609"/>
              <a:gd name="connsiteY5" fmla="*/ 33229 h 405034"/>
              <a:gd name="connsiteX6" fmla="*/ 11275050 w 13399609"/>
              <a:gd name="connsiteY6" fmla="*/ 51456 h 405034"/>
              <a:gd name="connsiteX7" fmla="*/ 11244184 w 13399609"/>
              <a:gd name="connsiteY7" fmla="*/ 73232 h 405034"/>
              <a:gd name="connsiteX8" fmla="*/ 11215780 w 13399609"/>
              <a:gd name="connsiteY8" fmla="*/ 98557 h 405034"/>
              <a:gd name="connsiteX9" fmla="*/ 11010385 w 13399609"/>
              <a:gd name="connsiteY9" fmla="*/ 306639 h 405034"/>
              <a:gd name="connsiteX10" fmla="*/ 10981981 w 13399609"/>
              <a:gd name="connsiteY10" fmla="*/ 331964 h 405034"/>
              <a:gd name="connsiteX11" fmla="*/ 10951114 w 13399609"/>
              <a:gd name="connsiteY11" fmla="*/ 353740 h 405034"/>
              <a:gd name="connsiteX12" fmla="*/ 10918277 w 13399609"/>
              <a:gd name="connsiteY12" fmla="*/ 371806 h 405034"/>
              <a:gd name="connsiteX13" fmla="*/ 10883635 w 13399609"/>
              <a:gd name="connsiteY13" fmla="*/ 386162 h 405034"/>
              <a:gd name="connsiteX14" fmla="*/ 10847514 w 13399609"/>
              <a:gd name="connsiteY14" fmla="*/ 396646 h 405034"/>
              <a:gd name="connsiteX15" fmla="*/ 10810245 w 13399609"/>
              <a:gd name="connsiteY15" fmla="*/ 402937 h 405034"/>
              <a:gd name="connsiteX16" fmla="*/ 10772154 w 13399609"/>
              <a:gd name="connsiteY16" fmla="*/ 405034 h 405034"/>
              <a:gd name="connsiteX17" fmla="*/ 0 w 13399609"/>
              <a:gd name="connsiteY17" fmla="*/ 403558 h 405034"/>
              <a:gd name="connsiteX0" fmla="*/ 12210889 w 12210889"/>
              <a:gd name="connsiteY0" fmla="*/ 9144 h 405034"/>
              <a:gd name="connsiteX1" fmla="*/ 11454011 w 12210889"/>
              <a:gd name="connsiteY1" fmla="*/ 0 h 405034"/>
              <a:gd name="connsiteX2" fmla="*/ 11415921 w 12210889"/>
              <a:gd name="connsiteY2" fmla="*/ 2097 h 405034"/>
              <a:gd name="connsiteX3" fmla="*/ 11378815 w 12210889"/>
              <a:gd name="connsiteY3" fmla="*/ 8549 h 405034"/>
              <a:gd name="connsiteX4" fmla="*/ 11342530 w 12210889"/>
              <a:gd name="connsiteY4" fmla="*/ 18873 h 405034"/>
              <a:gd name="connsiteX5" fmla="*/ 11307887 w 12210889"/>
              <a:gd name="connsiteY5" fmla="*/ 33229 h 405034"/>
              <a:gd name="connsiteX6" fmla="*/ 11275050 w 12210889"/>
              <a:gd name="connsiteY6" fmla="*/ 51456 h 405034"/>
              <a:gd name="connsiteX7" fmla="*/ 11244184 w 12210889"/>
              <a:gd name="connsiteY7" fmla="*/ 73232 h 405034"/>
              <a:gd name="connsiteX8" fmla="*/ 11215780 w 12210889"/>
              <a:gd name="connsiteY8" fmla="*/ 98557 h 405034"/>
              <a:gd name="connsiteX9" fmla="*/ 11010385 w 12210889"/>
              <a:gd name="connsiteY9" fmla="*/ 306639 h 405034"/>
              <a:gd name="connsiteX10" fmla="*/ 10981981 w 12210889"/>
              <a:gd name="connsiteY10" fmla="*/ 331964 h 405034"/>
              <a:gd name="connsiteX11" fmla="*/ 10951114 w 12210889"/>
              <a:gd name="connsiteY11" fmla="*/ 353740 h 405034"/>
              <a:gd name="connsiteX12" fmla="*/ 10918277 w 12210889"/>
              <a:gd name="connsiteY12" fmla="*/ 371806 h 405034"/>
              <a:gd name="connsiteX13" fmla="*/ 10883635 w 12210889"/>
              <a:gd name="connsiteY13" fmla="*/ 386162 h 405034"/>
              <a:gd name="connsiteX14" fmla="*/ 10847514 w 12210889"/>
              <a:gd name="connsiteY14" fmla="*/ 396646 h 405034"/>
              <a:gd name="connsiteX15" fmla="*/ 10810245 w 12210889"/>
              <a:gd name="connsiteY15" fmla="*/ 402937 h 405034"/>
              <a:gd name="connsiteX16" fmla="*/ 10772154 w 12210889"/>
              <a:gd name="connsiteY16" fmla="*/ 405034 h 405034"/>
              <a:gd name="connsiteX17" fmla="*/ 0 w 12210889"/>
              <a:gd name="connsiteY17" fmla="*/ 403558 h 405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2210889" h="405034">
                <a:moveTo>
                  <a:pt x="12210889" y="9144"/>
                </a:moveTo>
                <a:lnTo>
                  <a:pt x="11454011" y="0"/>
                </a:lnTo>
                <a:lnTo>
                  <a:pt x="11415921" y="2097"/>
                </a:lnTo>
                <a:lnTo>
                  <a:pt x="11378815" y="8549"/>
                </a:lnTo>
                <a:lnTo>
                  <a:pt x="11342530" y="18873"/>
                </a:lnTo>
                <a:lnTo>
                  <a:pt x="11307887" y="33229"/>
                </a:lnTo>
                <a:lnTo>
                  <a:pt x="11275050" y="51456"/>
                </a:lnTo>
                <a:lnTo>
                  <a:pt x="11244184" y="73232"/>
                </a:lnTo>
                <a:lnTo>
                  <a:pt x="11215780" y="98557"/>
                </a:lnTo>
                <a:lnTo>
                  <a:pt x="11010385" y="306639"/>
                </a:lnTo>
                <a:lnTo>
                  <a:pt x="10981981" y="331964"/>
                </a:lnTo>
                <a:lnTo>
                  <a:pt x="10951114" y="353740"/>
                </a:lnTo>
                <a:lnTo>
                  <a:pt x="10918277" y="371806"/>
                </a:lnTo>
                <a:lnTo>
                  <a:pt x="10883635" y="386162"/>
                </a:lnTo>
                <a:lnTo>
                  <a:pt x="10847514" y="396646"/>
                </a:lnTo>
                <a:lnTo>
                  <a:pt x="10810245" y="402937"/>
                </a:lnTo>
                <a:lnTo>
                  <a:pt x="10772154" y="405034"/>
                </a:lnTo>
                <a:lnTo>
                  <a:pt x="0" y="403558"/>
                </a:lnTo>
              </a:path>
            </a:pathLst>
          </a:custGeom>
          <a:noFill/>
          <a:ln w="16417" cap="flat">
            <a:solidFill>
              <a:srgbClr val="FFBF22"/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6F88D0-A66C-C367-5B6D-1E3B39CC2F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423087" y="6426740"/>
            <a:ext cx="404054" cy="157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636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field with wind turbines in the background&#10;&#10;Description automatically generated">
            <a:extLst>
              <a:ext uri="{FF2B5EF4-FFF2-40B4-BE49-F238E27FC236}">
                <a16:creationId xmlns:a16="http://schemas.microsoft.com/office/drawing/2014/main" id="{91B95623-DB60-0FE1-2973-59391D1187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1999" cy="6857999"/>
          </a:xfrm>
          <a:prstGeom prst="rect">
            <a:avLst/>
          </a:prstGeom>
        </p:spPr>
      </p:pic>
      <p:pic>
        <p:nvPicPr>
          <p:cNvPr id="9" name="Picture 8" descr="A screenshot of a video game&#10;&#10;Description automatically generated">
            <a:extLst>
              <a:ext uri="{FF2B5EF4-FFF2-40B4-BE49-F238E27FC236}">
                <a16:creationId xmlns:a16="http://schemas.microsoft.com/office/drawing/2014/main" id="{A15E0C7C-613F-78A1-1DEC-00D6D4942C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10" name="Picture 9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44D1BF2D-F7AD-63E3-71D8-BDE9BF2F93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61600" y="5811520"/>
            <a:ext cx="1930400" cy="104648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05A63E56-9227-9978-ADC2-9223E6C51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273" y="365125"/>
            <a:ext cx="8307435" cy="1325563"/>
          </a:xfrm>
        </p:spPr>
        <p:txBody>
          <a:bodyPr/>
          <a:lstStyle>
            <a:lvl1pPr>
              <a:defRPr b="0" i="0">
                <a:solidFill>
                  <a:schemeClr val="accent1"/>
                </a:solidFill>
                <a:latin typeface="Poppins Medium" pitchFamily="2" charset="77"/>
                <a:cs typeface="Poppins Medium" pitchFamily="2" charset="77"/>
              </a:defRPr>
            </a:lvl1pPr>
          </a:lstStyle>
          <a:p>
            <a:endParaRPr lang="en-GB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349BD22-11FD-5019-2AE1-EEBDE251B2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7273" y="3200878"/>
            <a:ext cx="4122296" cy="2734702"/>
          </a:xfrm>
        </p:spPr>
        <p:txBody>
          <a:bodyPr/>
          <a:lstStyle>
            <a:lvl1pPr marL="514350" indent="-514350">
              <a:buClr>
                <a:schemeClr val="accent1"/>
              </a:buClr>
              <a:buFont typeface="+mj-lt"/>
              <a:buAutoNum type="arabicPeriod"/>
              <a:defRPr sz="2000" b="0" i="0">
                <a:solidFill>
                  <a:schemeClr val="bg1"/>
                </a:solidFill>
                <a:latin typeface="Poppins" pitchFamily="2" charset="77"/>
              </a:defRPr>
            </a:lvl1pPr>
            <a:lvl2pPr marL="914400" indent="-457200">
              <a:buClr>
                <a:schemeClr val="accent1"/>
              </a:buClr>
              <a:buFont typeface="+mj-lt"/>
              <a:buAutoNum type="arabicPeriod"/>
              <a:defRPr sz="1400" b="0" i="0">
                <a:solidFill>
                  <a:schemeClr val="bg1"/>
                </a:solidFill>
                <a:latin typeface="Poppins" pitchFamily="2" charset="77"/>
              </a:defRPr>
            </a:lvl2pPr>
            <a:lvl3pPr marL="1371600" indent="-457200">
              <a:buClr>
                <a:schemeClr val="accent1"/>
              </a:buClr>
              <a:buFont typeface="+mj-lt"/>
              <a:buAutoNum type="arabicPeriod"/>
              <a:defRPr sz="1400" b="0" i="0">
                <a:solidFill>
                  <a:schemeClr val="bg1"/>
                </a:solidFill>
                <a:latin typeface="Poppins" pitchFamily="2" charset="77"/>
              </a:defRPr>
            </a:lvl3pPr>
            <a:lvl4pPr marL="1714500" indent="-342900">
              <a:buClr>
                <a:schemeClr val="accent1"/>
              </a:buClr>
              <a:buFont typeface="+mj-lt"/>
              <a:buAutoNum type="arabicPeriod"/>
              <a:defRPr sz="1400" b="0" i="0">
                <a:solidFill>
                  <a:schemeClr val="bg1"/>
                </a:solidFill>
                <a:latin typeface="Poppins" pitchFamily="2" charset="77"/>
              </a:defRPr>
            </a:lvl4pPr>
            <a:lvl5pPr marL="2171700" indent="-342900">
              <a:buClr>
                <a:schemeClr val="accent1"/>
              </a:buClr>
              <a:buFont typeface="+mj-lt"/>
              <a:buAutoNum type="arabicPeriod"/>
              <a:defRPr sz="1400" b="0" i="0">
                <a:solidFill>
                  <a:schemeClr val="bg1"/>
                </a:solidFill>
                <a:latin typeface="Poppins" pitchFamily="2" charset="77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97C07A8-1BF4-5583-A597-1F97B315BCF8}"/>
              </a:ext>
            </a:extLst>
          </p:cNvPr>
          <p:cNvSpPr txBox="1"/>
          <p:nvPr userDrawn="1"/>
        </p:nvSpPr>
        <p:spPr>
          <a:xfrm>
            <a:off x="524485" y="6509834"/>
            <a:ext cx="160300" cy="13849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lang="en-GB" sz="900" smtClean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‹#›</a:t>
            </a:fld>
            <a:endParaRPr lang="en-GB" sz="2000" noProof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ECEC26-1630-4E64-F2CE-15AC8D9DE404}"/>
              </a:ext>
            </a:extLst>
          </p:cNvPr>
          <p:cNvSpPr txBox="1"/>
          <p:nvPr userDrawn="1"/>
        </p:nvSpPr>
        <p:spPr>
          <a:xfrm>
            <a:off x="532944" y="136525"/>
            <a:ext cx="4571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i="0">
                <a:solidFill>
                  <a:schemeClr val="tx2"/>
                </a:solidFill>
                <a:latin typeface="Poppins" pitchFamily="2" charset="77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12189848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urple and black background&#10;&#10;Description automatically generated">
            <a:extLst>
              <a:ext uri="{FF2B5EF4-FFF2-40B4-BE49-F238E27FC236}">
                <a16:creationId xmlns:a16="http://schemas.microsoft.com/office/drawing/2014/main" id="{BD733B61-FDE5-43FD-02B9-15749A7E232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8495"/>
            <a:ext cx="12207103" cy="686649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69532E-6917-836E-1185-E305911BA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273" y="365125"/>
            <a:ext cx="10515600" cy="1325563"/>
          </a:xfrm>
        </p:spPr>
        <p:txBody>
          <a:bodyPr/>
          <a:lstStyle>
            <a:lvl1pPr>
              <a:defRPr b="0" i="0">
                <a:solidFill>
                  <a:schemeClr val="accent1"/>
                </a:solidFill>
                <a:latin typeface="Poppins Medium" pitchFamily="2" charset="77"/>
                <a:cs typeface="Poppins Medium" pitchFamily="2" charset="77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DFC869-04DE-7711-205B-68333ECEB1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7273" y="1825625"/>
            <a:ext cx="10515600" cy="4351338"/>
          </a:xfrm>
        </p:spPr>
        <p:txBody>
          <a:bodyPr/>
          <a:lstStyle>
            <a:lvl1pPr marL="514350" indent="-514350">
              <a:buFont typeface="+mj-lt"/>
              <a:buAutoNum type="arabicPeriod"/>
              <a:defRPr b="0" i="0">
                <a:latin typeface="Poppins" pitchFamily="2" charset="77"/>
              </a:defRPr>
            </a:lvl1pPr>
            <a:lvl2pPr marL="914400" indent="-457200">
              <a:buFont typeface="+mj-lt"/>
              <a:buAutoNum type="arabicPeriod"/>
              <a:defRPr b="0" i="0">
                <a:latin typeface="Poppins" pitchFamily="2" charset="77"/>
              </a:defRPr>
            </a:lvl2pPr>
            <a:lvl3pPr marL="1371600" indent="-457200">
              <a:buFont typeface="+mj-lt"/>
              <a:buAutoNum type="arabicPeriod"/>
              <a:defRPr b="0" i="0">
                <a:latin typeface="Poppins" pitchFamily="2" charset="77"/>
              </a:defRPr>
            </a:lvl3pPr>
            <a:lvl4pPr marL="1714500" indent="-342900">
              <a:buFont typeface="+mj-lt"/>
              <a:buAutoNum type="arabicPeriod"/>
              <a:defRPr b="0" i="0">
                <a:latin typeface="Poppins" pitchFamily="2" charset="77"/>
              </a:defRPr>
            </a:lvl4pPr>
            <a:lvl5pPr marL="2171700" indent="-342900">
              <a:buFont typeface="+mj-lt"/>
              <a:buAutoNum type="arabicPeriod"/>
              <a:defRPr b="0" i="0">
                <a:latin typeface="Poppins" pitchFamily="2" charset="77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223375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9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 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ack background with a pink object&#10;&#10;Description automatically generated">
            <a:extLst>
              <a:ext uri="{FF2B5EF4-FFF2-40B4-BE49-F238E27FC236}">
                <a16:creationId xmlns:a16="http://schemas.microsoft.com/office/drawing/2014/main" id="{40DE9A63-8C09-1B7B-D2EE-4082DB84327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1"/>
            <a:ext cx="12192002" cy="6858001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E1A24C3F-E03C-61C2-1BCE-010C0EDD7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273" y="365125"/>
            <a:ext cx="10515600" cy="1325563"/>
          </a:xfrm>
        </p:spPr>
        <p:txBody>
          <a:bodyPr/>
          <a:lstStyle>
            <a:lvl1pPr>
              <a:defRPr b="0" i="0">
                <a:solidFill>
                  <a:schemeClr val="accent1"/>
                </a:solidFill>
                <a:latin typeface="Poppins Medium" pitchFamily="2" charset="77"/>
                <a:cs typeface="Poppins Medium" pitchFamily="2" charset="77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0D44057-B0E9-C3CD-858C-1158DB642F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7273" y="1926771"/>
            <a:ext cx="4462848" cy="4153354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latin typeface="Poppins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16DFA2F4-A131-0E86-D67F-D866F130441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49088" y="1926771"/>
            <a:ext cx="4462848" cy="4153354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latin typeface="Poppins" pitchFamily="2" charset="77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564220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urple flower on a black background&#10;&#10;Description automatically generated">
            <a:extLst>
              <a:ext uri="{FF2B5EF4-FFF2-40B4-BE49-F238E27FC236}">
                <a16:creationId xmlns:a16="http://schemas.microsoft.com/office/drawing/2014/main" id="{624B9880-4FA8-5D6B-4930-EB7C51734ED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941561" cy="3055537"/>
          </a:xfrm>
          <a:prstGeom prst="rect">
            <a:avLst/>
          </a:prstGeom>
        </p:spPr>
      </p:pic>
      <p:pic>
        <p:nvPicPr>
          <p:cNvPr id="8" name="Picture 7" descr="A black background with a pink object&#10;&#10;Description automatically generated">
            <a:extLst>
              <a:ext uri="{FF2B5EF4-FFF2-40B4-BE49-F238E27FC236}">
                <a16:creationId xmlns:a16="http://schemas.microsoft.com/office/drawing/2014/main" id="{40DE9A63-8C09-1B7B-D2EE-4082DB84327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1"/>
            <a:ext cx="12192002" cy="6858001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E1A24C3F-E03C-61C2-1BCE-010C0EDD7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273" y="631032"/>
            <a:ext cx="3016800" cy="1325563"/>
          </a:xfrm>
        </p:spPr>
        <p:txBody>
          <a:bodyPr>
            <a:normAutofit/>
          </a:bodyPr>
          <a:lstStyle>
            <a:lvl1pPr>
              <a:defRPr sz="3000" b="0" i="0">
                <a:solidFill>
                  <a:schemeClr val="accent1"/>
                </a:solidFill>
                <a:latin typeface="Poppins Medium" pitchFamily="2" charset="77"/>
                <a:cs typeface="Poppins Medium" pitchFamily="2" charset="77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0D44057-B0E9-C3CD-858C-1158DB642F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7273" y="3613681"/>
            <a:ext cx="4139679" cy="2140733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latin typeface="Poppins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A80908B0-75DE-A115-6336-EF8AAE3C5F4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20807" y="1926771"/>
            <a:ext cx="2401614" cy="2818650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latin typeface="Poppins" pitchFamily="2" charset="77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544403BA-BDEC-33C9-D380-0A99E3D527D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040209" y="1926771"/>
            <a:ext cx="2401614" cy="2818650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latin typeface="Poppins" pitchFamily="2" charset="77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E009D3-6AC2-A43C-54C7-5572F42CB24D}"/>
              </a:ext>
            </a:extLst>
          </p:cNvPr>
          <p:cNvSpPr txBox="1"/>
          <p:nvPr userDrawn="1"/>
        </p:nvSpPr>
        <p:spPr>
          <a:xfrm>
            <a:off x="532944" y="136525"/>
            <a:ext cx="4571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i="0">
                <a:solidFill>
                  <a:schemeClr val="bg1"/>
                </a:solidFill>
                <a:latin typeface="Poppins" pitchFamily="2" charset="77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13381921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urple and black background&#10;&#10;Description automatically generated">
            <a:extLst>
              <a:ext uri="{FF2B5EF4-FFF2-40B4-BE49-F238E27FC236}">
                <a16:creationId xmlns:a16="http://schemas.microsoft.com/office/drawing/2014/main" id="{FA872D7E-483A-F12C-54BD-9C3DEF2A57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2422566"/>
            <a:ext cx="6096001" cy="4439265"/>
          </a:xfrm>
          <a:prstGeom prst="rect">
            <a:avLst/>
          </a:prstGeom>
        </p:spPr>
      </p:pic>
      <p:pic>
        <p:nvPicPr>
          <p:cNvPr id="8" name="Picture 7" descr="A black background with a pink object&#10;&#10;Description automatically generated">
            <a:extLst>
              <a:ext uri="{FF2B5EF4-FFF2-40B4-BE49-F238E27FC236}">
                <a16:creationId xmlns:a16="http://schemas.microsoft.com/office/drawing/2014/main" id="{40DE9A63-8C09-1B7B-D2EE-4082DB84327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1"/>
            <a:ext cx="12192002" cy="6858001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E1A24C3F-E03C-61C2-1BCE-010C0EDD7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273" y="631032"/>
            <a:ext cx="3016800" cy="1325563"/>
          </a:xfrm>
        </p:spPr>
        <p:txBody>
          <a:bodyPr>
            <a:normAutofit/>
          </a:bodyPr>
          <a:lstStyle>
            <a:lvl1pPr>
              <a:defRPr sz="3000" b="0" i="0">
                <a:solidFill>
                  <a:schemeClr val="accent1"/>
                </a:solidFill>
                <a:latin typeface="Poppins Medium" pitchFamily="2" charset="77"/>
                <a:cs typeface="Poppins Medium" pitchFamily="2" charset="77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0D44057-B0E9-C3CD-858C-1158DB642F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7273" y="3613681"/>
            <a:ext cx="4139679" cy="2140733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Poppins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16DFA2F4-A131-0E86-D67F-D866F130441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20807" y="1926771"/>
            <a:ext cx="2401614" cy="2818650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latin typeface="Poppins" pitchFamily="2" charset="77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Text Placeholder 12">
            <a:extLst>
              <a:ext uri="{FF2B5EF4-FFF2-40B4-BE49-F238E27FC236}">
                <a16:creationId xmlns:a16="http://schemas.microsoft.com/office/drawing/2014/main" id="{FB81684C-BEDC-A504-8845-1713CDAEB0C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040209" y="1926771"/>
            <a:ext cx="2401614" cy="2818650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latin typeface="Poppins" pitchFamily="2" charset="77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BB28D82-A3B0-1B3C-D021-6E2F641AB46E}"/>
              </a:ext>
            </a:extLst>
          </p:cNvPr>
          <p:cNvSpPr txBox="1"/>
          <p:nvPr userDrawn="1"/>
        </p:nvSpPr>
        <p:spPr>
          <a:xfrm>
            <a:off x="543720" y="6509834"/>
            <a:ext cx="141065" cy="13849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lang="en-GB" sz="900" smtClean="0">
                <a:solidFill>
                  <a:schemeClr val="bg1"/>
                </a:solidFill>
              </a:rPr>
              <a:t>‹#›</a:t>
            </a:fld>
            <a:endParaRPr lang="en-GB" sz="2000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1414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B750103-FF4D-6647-58A5-FC31ECFD368F}"/>
              </a:ext>
            </a:extLst>
          </p:cNvPr>
          <p:cNvSpPr/>
          <p:nvPr userDrawn="1"/>
        </p:nvSpPr>
        <p:spPr>
          <a:xfrm>
            <a:off x="0" y="0"/>
            <a:ext cx="425115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BD9546A-ACA3-E84E-1693-0DA11D64DE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085913"/>
            <a:ext cx="3652468" cy="1772086"/>
          </a:xfrm>
          <a:prstGeom prst="rect">
            <a:avLst/>
          </a:prstGeom>
        </p:spPr>
      </p:pic>
      <p:pic>
        <p:nvPicPr>
          <p:cNvPr id="8" name="Picture 7" descr="A black background with a pink object&#10;&#10;Description automatically generated">
            <a:extLst>
              <a:ext uri="{FF2B5EF4-FFF2-40B4-BE49-F238E27FC236}">
                <a16:creationId xmlns:a16="http://schemas.microsoft.com/office/drawing/2014/main" id="{40DE9A63-8C09-1B7B-D2EE-4082DB84327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1"/>
            <a:ext cx="12192002" cy="6858001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E1A24C3F-E03C-61C2-1BCE-010C0EDD7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273" y="631032"/>
            <a:ext cx="3016800" cy="1325563"/>
          </a:xfrm>
        </p:spPr>
        <p:txBody>
          <a:bodyPr>
            <a:normAutofit/>
          </a:bodyPr>
          <a:lstStyle>
            <a:lvl1pPr>
              <a:defRPr sz="3000" b="0" i="0">
                <a:solidFill>
                  <a:schemeClr val="accent1"/>
                </a:solidFill>
                <a:latin typeface="Poppins Medium" pitchFamily="2" charset="77"/>
                <a:cs typeface="Poppins Medium" pitchFamily="2" charset="77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0D44057-B0E9-C3CD-858C-1158DB642F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7274" y="2389514"/>
            <a:ext cx="3015194" cy="1131740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Poppins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16DFA2F4-A131-0E86-D67F-D866F130441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95193" y="1721819"/>
            <a:ext cx="2832536" cy="2818650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latin typeface="Poppins" pitchFamily="2" charset="77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Text Placeholder 12">
            <a:extLst>
              <a:ext uri="{FF2B5EF4-FFF2-40B4-BE49-F238E27FC236}">
                <a16:creationId xmlns:a16="http://schemas.microsoft.com/office/drawing/2014/main" id="{FB81684C-BEDC-A504-8845-1713CDAEB0C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60079" y="1721819"/>
            <a:ext cx="2832536" cy="2818650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latin typeface="Poppins" pitchFamily="2" charset="77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C0D688-373E-EFA1-4A88-C13714EA7D47}"/>
              </a:ext>
            </a:extLst>
          </p:cNvPr>
          <p:cNvSpPr txBox="1"/>
          <p:nvPr userDrawn="1"/>
        </p:nvSpPr>
        <p:spPr>
          <a:xfrm>
            <a:off x="543720" y="6509834"/>
            <a:ext cx="141065" cy="13849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lang="en-GB" sz="900" smtClean="0">
                <a:solidFill>
                  <a:schemeClr val="bg1"/>
                </a:solidFill>
              </a:rPr>
              <a:t>‹#›</a:t>
            </a:fld>
            <a:endParaRPr lang="en-GB" sz="2000" noProof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C17D236-609B-B324-173A-EB4BE4303570}"/>
              </a:ext>
            </a:extLst>
          </p:cNvPr>
          <p:cNvSpPr txBox="1"/>
          <p:nvPr userDrawn="1"/>
        </p:nvSpPr>
        <p:spPr>
          <a:xfrm>
            <a:off x="532944" y="136525"/>
            <a:ext cx="4571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i="0">
                <a:solidFill>
                  <a:schemeClr val="bg1"/>
                </a:solidFill>
                <a:latin typeface="Poppins" pitchFamily="2" charset="77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3373862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48FF2E-BD35-BB4A-CC38-C131393D7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41784F-2B95-B961-C761-D3A678AE86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63419D-0416-D0A5-806B-BE51A335AB2E}"/>
              </a:ext>
            </a:extLst>
          </p:cNvPr>
          <p:cNvSpPr txBox="1"/>
          <p:nvPr userDrawn="1"/>
        </p:nvSpPr>
        <p:spPr>
          <a:xfrm>
            <a:off x="524485" y="6509834"/>
            <a:ext cx="160300" cy="13849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lang="en-GB" sz="900" smtClean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‹#›</a:t>
            </a:fld>
            <a:endParaRPr lang="en-GB" sz="2000" noProof="0">
              <a:solidFill>
                <a:schemeClr val="tx2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2188D62-5123-B5CB-FA0B-6F227B6303A7}"/>
              </a:ext>
            </a:extLst>
          </p:cNvPr>
          <p:cNvSpPr txBox="1"/>
          <p:nvPr userDrawn="1"/>
        </p:nvSpPr>
        <p:spPr>
          <a:xfrm>
            <a:off x="532944" y="136525"/>
            <a:ext cx="4571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i="0">
                <a:solidFill>
                  <a:srgbClr val="3F0730"/>
                </a:solidFill>
                <a:latin typeface="Poppins" pitchFamily="2" charset="77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3464534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  <p:sldLayoutId id="2147483708" r:id="rId16"/>
    <p:sldLayoutId id="2147483709" r:id="rId17"/>
    <p:sldLayoutId id="2147483710" r:id="rId18"/>
    <p:sldLayoutId id="2147483711" r:id="rId19"/>
    <p:sldLayoutId id="2147483712" r:id="rId20"/>
    <p:sldLayoutId id="2147483713" r:id="rId21"/>
    <p:sldLayoutId id="2147483714" r:id="rId22"/>
    <p:sldLayoutId id="2147483715" r:id="rId23"/>
    <p:sldLayoutId id="2147483716" r:id="rId24"/>
    <p:sldLayoutId id="2147483717" r:id="rId25"/>
    <p:sldLayoutId id="2147483718" r:id="rId26"/>
    <p:sldLayoutId id="2147483719" r:id="rId27"/>
    <p:sldLayoutId id="2147483720" r:id="rId28"/>
    <p:sldLayoutId id="2147483721" r:id="rId29"/>
    <p:sldLayoutId id="2147483722" r:id="rId30"/>
    <p:sldLayoutId id="2147483723" r:id="rId31"/>
    <p:sldLayoutId id="2147483724" r:id="rId32"/>
    <p:sldLayoutId id="2147483725" r:id="rId3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Poppins Medium" pitchFamily="2" charset="77"/>
          <a:ea typeface="+mj-ea"/>
          <a:cs typeface="Poppins Medium" pitchFamily="2" charset="77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Poppins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Poppins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Poppins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Poppins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Poppins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197466-6A16-01D3-812D-93AD0C9EEE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E8FEA-61DB-CFBE-1A1C-1EA4212B3A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3F0731"/>
                </a:solidFill>
                <a:effectLst/>
                <a:uLnTx/>
                <a:uFillTx/>
                <a:latin typeface="Poppins"/>
                <a:ea typeface="+mj-ea"/>
                <a:cs typeface="Poppins"/>
              </a:rPr>
              <a:t>Agenda- Glasgow</a:t>
            </a:r>
            <a:endParaRPr lang="en-GB" dirty="0"/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C1FE3DAE-5F31-5D84-6782-3CD6FD29D33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239866"/>
              </p:ext>
            </p:extLst>
          </p:nvPr>
        </p:nvGraphicFramePr>
        <p:xfrm>
          <a:off x="480862" y="1672892"/>
          <a:ext cx="9312843" cy="48714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897649">
                  <a:extLst>
                    <a:ext uri="{9D8B030D-6E8A-4147-A177-3AD203B41FA5}">
                      <a16:colId xmlns:a16="http://schemas.microsoft.com/office/drawing/2014/main" val="3946198405"/>
                    </a:ext>
                  </a:extLst>
                </a:gridCol>
                <a:gridCol w="6415194">
                  <a:extLst>
                    <a:ext uri="{9D8B030D-6E8A-4147-A177-3AD203B41FA5}">
                      <a16:colId xmlns:a16="http://schemas.microsoft.com/office/drawing/2014/main" val="4240809627"/>
                    </a:ext>
                  </a:extLst>
                </a:gridCol>
              </a:tblGrid>
              <a:tr h="466395">
                <a:tc>
                  <a:txBody>
                    <a:bodyPr/>
                    <a:lstStyle/>
                    <a:p>
                      <a:pPr algn="ctr"/>
                      <a:r>
                        <a:rPr lang="en-GB" sz="1800" b="1" kern="1200" dirty="0">
                          <a:solidFill>
                            <a:schemeClr val="bg1"/>
                          </a:solidFill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</a:rPr>
                        <a:t>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kern="1200" dirty="0">
                          <a:solidFill>
                            <a:schemeClr val="bg1"/>
                          </a:solidFill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</a:rPr>
                        <a:t>Activity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1968905"/>
                  </a:ext>
                </a:extLst>
              </a:tr>
              <a:tr h="551486">
                <a:tc>
                  <a:txBody>
                    <a:bodyPr/>
                    <a:lstStyle/>
                    <a:p>
                      <a:pPr algn="ctr"/>
                      <a:r>
                        <a:rPr lang="en-GB" sz="1800" kern="1200" dirty="0">
                          <a:solidFill>
                            <a:schemeClr val="dk1"/>
                          </a:solidFill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</a:rPr>
                        <a:t>9.00 - 9.45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kern="1200">
                          <a:solidFill>
                            <a:schemeClr val="dk1"/>
                          </a:solidFill>
                          <a:latin typeface="Poppins"/>
                          <a:ea typeface="+mn-ea"/>
                          <a:cs typeface="Poppins"/>
                        </a:rPr>
                        <a:t>Registration and Arrival</a:t>
                      </a:r>
                      <a:endParaRPr lang="en-GB" sz="1800" kern="1200">
                        <a:solidFill>
                          <a:schemeClr val="dk1"/>
                        </a:solidFill>
                        <a:latin typeface="Poppins" panose="00000500000000000000" pitchFamily="2" charset="0"/>
                        <a:ea typeface="+mn-ea"/>
                        <a:cs typeface="Poppins" panose="000005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2576535"/>
                  </a:ext>
                </a:extLst>
              </a:tr>
              <a:tr h="551486">
                <a:tc>
                  <a:txBody>
                    <a:bodyPr/>
                    <a:lstStyle/>
                    <a:p>
                      <a:pPr algn="ctr"/>
                      <a:r>
                        <a:rPr lang="en-GB" b="1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10.00 - 10.45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dirty="0">
                          <a:solidFill>
                            <a:schemeClr val="dk1"/>
                          </a:solidFill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</a:rPr>
                        <a:t>Welcome and Strategic updates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4344739"/>
                  </a:ext>
                </a:extLst>
              </a:tr>
              <a:tr h="535657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10.45 - 11.00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</a:rPr>
                        <a:t>Break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5422200"/>
                  </a:ext>
                </a:extLst>
              </a:tr>
              <a:tr h="46000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11.00 - 12.00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Breakout 1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5755690"/>
                  </a:ext>
                </a:extLst>
              </a:tr>
              <a:tr h="460006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12.00 - 12.45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Lunch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5052719"/>
                  </a:ext>
                </a:extLst>
              </a:tr>
              <a:tr h="460006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12.45 - 1.45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Breakout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2815310"/>
                  </a:ext>
                </a:extLst>
              </a:tr>
              <a:tr h="460006"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1.45 - 2.30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Break and Marketplace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7178248"/>
                  </a:ext>
                </a:extLst>
              </a:tr>
              <a:tr h="46000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2.30 - 3.30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Breakout 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2704808"/>
                  </a:ext>
                </a:extLst>
              </a:tr>
              <a:tr h="466395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3.30 - 4.15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>
                          <a:latin typeface="Poppins"/>
                          <a:cs typeface="Poppins"/>
                        </a:rPr>
                        <a:t>Q&amp;A and Close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04747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56774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3AFB3A-769D-EE06-6D79-0CD2AC41A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3F0731"/>
                </a:solidFill>
                <a:latin typeface="Poppins"/>
                <a:cs typeface="Poppins"/>
              </a:rPr>
              <a:t>Breakout room options 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204C52-3CD3-F9B6-6F1A-B6EDAC89FC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91440" tIns="45720" rIns="91440" bIns="45720" rtlCol="0" anchor="t">
            <a:normAutofit fontScale="70000" lnSpcReduction="20000"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sz="1900" dirty="0">
                <a:latin typeface="Poppins" panose="00000500000000000000" pitchFamily="2" charset="0"/>
                <a:cs typeface="Poppins" panose="00000500000000000000" pitchFamily="2" charset="0"/>
              </a:rPr>
              <a:t>Balancing Services*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900" dirty="0">
                <a:latin typeface="Poppins" panose="00000500000000000000" pitchFamily="2" charset="0"/>
                <a:cs typeface="Poppins" panose="00000500000000000000" pitchFamily="2" charset="0"/>
              </a:rPr>
              <a:t>Locational Signals in Reformed Electricity Markets**</a:t>
            </a:r>
          </a:p>
          <a:p>
            <a:pPr marL="342900" indent="-342900">
              <a:buAutoNum type="arabicPeriod"/>
            </a:pPr>
            <a:r>
              <a:rPr lang="en-GB" sz="1900" dirty="0">
                <a:latin typeface="Poppins" panose="00000500000000000000" pitchFamily="2" charset="0"/>
                <a:cs typeface="Poppins" panose="00000500000000000000" pitchFamily="2" charset="0"/>
              </a:rPr>
              <a:t>Future of Gas Markets***</a:t>
            </a:r>
          </a:p>
          <a:p>
            <a:pPr marL="342900" indent="-342900">
              <a:buAutoNum type="arabicPeriod"/>
            </a:pPr>
            <a:r>
              <a:rPr lang="en-GB" sz="1900" dirty="0">
                <a:latin typeface="Poppins" panose="00000500000000000000" pitchFamily="2" charset="0"/>
                <a:cs typeface="Poppins" panose="00000500000000000000" pitchFamily="2" charset="0"/>
              </a:rPr>
              <a:t>Consumer Led Flexibility for Clean Power 2030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900" dirty="0">
                <a:latin typeface="Poppins" panose="00000500000000000000" pitchFamily="2" charset="0"/>
                <a:cs typeface="Poppins" panose="00000500000000000000" pitchFamily="2" charset="0"/>
              </a:rPr>
              <a:t>Whole Energy Market Strategy</a:t>
            </a:r>
          </a:p>
          <a:p>
            <a:pPr marL="342900" indent="-342900">
              <a:buFont typeface="Arial" panose="020B0604020202020204"/>
              <a:buAutoNum type="arabicPeriod"/>
            </a:pPr>
            <a:endParaRPr lang="en-GB" sz="15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en-GB" sz="1500" dirty="0">
                <a:latin typeface="Poppins" panose="00000500000000000000" pitchFamily="2" charset="0"/>
                <a:cs typeface="Poppins" panose="00000500000000000000" pitchFamily="2" charset="0"/>
              </a:rPr>
              <a:t>* There are 2 opportunities to attend the Balancing Services breakout session.</a:t>
            </a:r>
          </a:p>
          <a:p>
            <a:r>
              <a:rPr lang="en-GB" sz="1500" dirty="0">
                <a:latin typeface="Poppins" panose="00000500000000000000" pitchFamily="2" charset="0"/>
                <a:cs typeface="Poppins" panose="00000500000000000000" pitchFamily="2" charset="0"/>
              </a:rPr>
              <a:t>** There are 3 opportunities to attend the Locational Signals in Reformed Electricity Markets breakout session.</a:t>
            </a:r>
          </a:p>
          <a:p>
            <a:r>
              <a:rPr lang="en-GB" sz="1500" dirty="0">
                <a:latin typeface="Poppins" panose="00000500000000000000" pitchFamily="2" charset="0"/>
                <a:cs typeface="Poppins" panose="00000500000000000000" pitchFamily="2" charset="0"/>
              </a:rPr>
              <a:t>*** There are 2 separate sessions for Future of Gas Markets. The second session will be a continuation of the first session, but attendance at the first session is not necessary into order to attend the second session.</a:t>
            </a:r>
          </a:p>
          <a:p>
            <a:endParaRPr lang="en-GB" sz="15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en-GB" sz="1900" dirty="0">
                <a:latin typeface="Poppins" panose="00000500000000000000" pitchFamily="2" charset="0"/>
                <a:cs typeface="Poppins" panose="00000500000000000000" pitchFamily="2" charset="0"/>
              </a:rPr>
              <a:t>You can select a maximum of 3 sessions to attend through the day.</a:t>
            </a:r>
          </a:p>
          <a:p>
            <a:pPr marL="342900" indent="-342900">
              <a:buFont typeface="+mj-lt"/>
              <a:buAutoNum type="arabicPeriod"/>
            </a:pP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9FAA12-6DD6-5DA9-B637-A91478AB78A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95073" y="1926771"/>
            <a:ext cx="4462848" cy="4153354"/>
          </a:xfrm>
        </p:spPr>
        <p:txBody>
          <a:bodyPr/>
          <a:lstStyle/>
          <a:p>
            <a:r>
              <a:rPr lang="en-GB" dirty="0"/>
              <a:t>Sign up for breakout rooms by scanning here: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B517C56-EF1F-C035-C063-E34CD40E51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7175" y="2848858"/>
            <a:ext cx="2370337" cy="250482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DC75E64-6D85-4CC6-F94C-069A3BF179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9614" y="2848858"/>
            <a:ext cx="2370337" cy="250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701041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NESO">
      <a:dk1>
        <a:sysClr val="windowText" lastClr="000000"/>
      </a:dk1>
      <a:lt1>
        <a:sysClr val="window" lastClr="FFFFFF"/>
      </a:lt1>
      <a:dk2>
        <a:srgbClr val="3F0731"/>
      </a:dk2>
      <a:lt2>
        <a:srgbClr val="070E40"/>
      </a:lt2>
      <a:accent1>
        <a:srgbClr val="FF00FF"/>
      </a:accent1>
      <a:accent2>
        <a:srgbClr val="2CB9FF"/>
      </a:accent2>
      <a:accent3>
        <a:srgbClr val="385B16"/>
      </a:accent3>
      <a:accent4>
        <a:srgbClr val="B0322B"/>
      </a:accent4>
      <a:accent5>
        <a:srgbClr val="F9DF5E"/>
      </a:accent5>
      <a:accent6>
        <a:srgbClr val="70E85E"/>
      </a:accent6>
      <a:hlink>
        <a:srgbClr val="0000FF"/>
      </a:hlink>
      <a:folHlink>
        <a:srgbClr val="7A3864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FE2F43089FC294F9CE461146EE7E283" ma:contentTypeVersion="15" ma:contentTypeDescription="Create a new document." ma:contentTypeScope="" ma:versionID="581328f1fd09cb7bd1627f22602faf90">
  <xsd:schema xmlns:xsd="http://www.w3.org/2001/XMLSchema" xmlns:xs="http://www.w3.org/2001/XMLSchema" xmlns:p="http://schemas.microsoft.com/office/2006/metadata/properties" xmlns:ns2="3973ecfb-8a34-42a8-a692-90012bb70a38" xmlns:ns3="4d85cc87-2df2-471e-83c5-1bff79571871" targetNamespace="http://schemas.microsoft.com/office/2006/metadata/properties" ma:root="true" ma:fieldsID="4426a2cb9d362f4862f2af820f13a70a" ns2:_="" ns3:_="">
    <xsd:import namespace="3973ecfb-8a34-42a8-a692-90012bb70a38"/>
    <xsd:import namespace="4d85cc87-2df2-471e-83c5-1bff7957187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73ecfb-8a34-42a8-a692-90012bb70a3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f571c05a-9bf0-4b0b-ad97-e13aed49ba3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85cc87-2df2-471e-83c5-1bff7957187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5fd63a12-e9b2-4a52-8809-523cfc3062c6}" ma:internalName="TaxCatchAll" ma:showField="CatchAllData" ma:web="4d85cc87-2df2-471e-83c5-1bff7957187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973ecfb-8a34-42a8-a692-90012bb70a38">
      <Terms xmlns="http://schemas.microsoft.com/office/infopath/2007/PartnerControls"/>
    </lcf76f155ced4ddcb4097134ff3c332f>
    <TaxCatchAll xmlns="4d85cc87-2df2-471e-83c5-1bff79571871" xsi:nil="true"/>
  </documentManagement>
</p:properties>
</file>

<file path=customXml/itemProps1.xml><?xml version="1.0" encoding="utf-8"?>
<ds:datastoreItem xmlns:ds="http://schemas.openxmlformats.org/officeDocument/2006/customXml" ds:itemID="{AB453E47-B10B-451C-A6B2-7E2C1B7BD57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973ecfb-8a34-42a8-a692-90012bb70a38"/>
    <ds:schemaRef ds:uri="4d85cc87-2df2-471e-83c5-1bff7957187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72CD798-681B-4623-9E74-6BCFD83A284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B9B8124-9FE1-486D-AD4B-EBAD2FE69B9F}">
  <ds:schemaRefs>
    <ds:schemaRef ds:uri="http://purl.org/dc/elements/1.1/"/>
    <ds:schemaRef ds:uri="http://schemas.microsoft.com/office/2006/metadata/properties"/>
    <ds:schemaRef ds:uri="3973ecfb-8a34-42a8-a692-90012bb70a38"/>
    <ds:schemaRef ds:uri="http://purl.org/dc/terms/"/>
    <ds:schemaRef ds:uri="http://schemas.openxmlformats.org/package/2006/metadata/core-properties"/>
    <ds:schemaRef ds:uri="4d85cc87-2df2-471e-83c5-1bff79571871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3103</TotalTime>
  <Words>177</Words>
  <Application>Microsoft Office PowerPoint</Application>
  <PresentationFormat>Widescreen</PresentationFormat>
  <Paragraphs>34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Arial</vt:lpstr>
      <vt:lpstr>HelveticaNeueLT Pro 55 Roman</vt:lpstr>
      <vt:lpstr>HelveticaNeueLT Std Lt</vt:lpstr>
      <vt:lpstr>HelveticaNeueLT Std Thin</vt:lpstr>
      <vt:lpstr>Poppins</vt:lpstr>
      <vt:lpstr>Poppins Medium</vt:lpstr>
      <vt:lpstr>2_Office Theme</vt:lpstr>
      <vt:lpstr>Agenda- Glasgow</vt:lpstr>
      <vt:lpstr>Breakout room options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Louise Trodden (NESO)</dc:creator>
  <cp:lastModifiedBy>Hannah Maudsley [NESO]</cp:lastModifiedBy>
  <cp:revision>6</cp:revision>
  <dcterms:created xsi:type="dcterms:W3CDTF">2025-05-22T10:15:17Z</dcterms:created>
  <dcterms:modified xsi:type="dcterms:W3CDTF">2025-06-06T10:02:44Z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0x0101009FE2F43089FC294F9CE461146EE7E283</vt:lpwstr>
  </property>
  <property fmtid="{D5CDD505-2E9C-101B-9397-08002B2CF9AE}" pid="3" name="MediaServiceImageTags">
    <vt:lpwstr/>
  </property>
</Properties>
</file>