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83" r:id="rId6"/>
    <p:sldId id="259" r:id="rId7"/>
    <p:sldId id="292" r:id="rId8"/>
    <p:sldId id="293" r:id="rId9"/>
    <p:sldId id="295" r:id="rId10"/>
    <p:sldId id="299" r:id="rId11"/>
    <p:sldId id="312" r:id="rId12"/>
    <p:sldId id="310" r:id="rId13"/>
    <p:sldId id="315" r:id="rId14"/>
    <p:sldId id="318" r:id="rId15"/>
    <p:sldId id="317" r:id="rId16"/>
    <p:sldId id="316" r:id="rId17"/>
    <p:sldId id="313" r:id="rId18"/>
    <p:sldId id="311" r:id="rId19"/>
    <p:sldId id="314" r:id="rId20"/>
    <p:sldId id="300" r:id="rId21"/>
    <p:sldId id="308" r:id="rId22"/>
    <p:sldId id="306"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92"/>
            <p14:sldId id="293"/>
            <p14:sldId id="295"/>
            <p14:sldId id="299"/>
            <p14:sldId id="312"/>
            <p14:sldId id="310"/>
            <p14:sldId id="315"/>
            <p14:sldId id="318"/>
            <p14:sldId id="317"/>
            <p14:sldId id="316"/>
            <p14:sldId id="313"/>
            <p14:sldId id="311"/>
            <p14:sldId id="314"/>
            <p14:sldId id="300"/>
            <p14:sldId id="308"/>
            <p14:sldId id="306"/>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2847B-81E5-5509-19C7-4FCC122B5C85}" name="Andrew Hemus (NESO)" initials="AH" userId="S::Andrew.Hemus@uk.nationalgrid.com::44cf7fd2-15fa-4e6f-bcfc-5f0cbf3163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7DA68-BC4F-E36D-5526-95312623F7D2}" v="2" dt="2025-05-19T15:04:36.343"/>
    <p1510:client id="{3F9FA04E-D5A5-949F-4BE8-E1F92CD632E5}" v="51" dt="2025-05-19T15:27:18.953"/>
    <p1510:client id="{4573696F-C51D-F0A3-AD06-5AC364FF61DB}" v="95" dt="2025-05-19T13:44:43.524"/>
    <p1510:client id="{6BBD518F-AB32-2728-BF64-18B8EFDB7104}" v="84" dt="2025-05-19T15:14:35.938"/>
    <p1510:client id="{6CA3B2E9-A7FE-F444-2D01-70778F949A10}" v="25" dt="2025-05-20T08:02:17.878"/>
    <p1510:client id="{808B71B2-E63D-4476-8A55-5AF936521E22}" v="23" dt="2025-05-20T10:09:07.692"/>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a Evans (NESO)" userId="4c789782-e8da-4377-a30c-a3f571761de6" providerId="ADAL" clId="{0C31D1C9-E45D-4360-8EAA-8C78826A3832}"/>
    <pc:docChg chg="custSel modSld">
      <pc:chgData name="Prisca Evans (NESO)" userId="4c789782-e8da-4377-a30c-a3f571761de6" providerId="ADAL" clId="{0C31D1C9-E45D-4360-8EAA-8C78826A3832}" dt="2025-05-14T10:17:35.142" v="92" actId="14734"/>
      <pc:docMkLst>
        <pc:docMk/>
      </pc:docMkLst>
      <pc:sldChg chg="modSp mod">
        <pc:chgData name="Prisca Evans (NESO)" userId="4c789782-e8da-4377-a30c-a3f571761de6" providerId="ADAL" clId="{0C31D1C9-E45D-4360-8EAA-8C78826A3832}" dt="2025-05-14T10:04:24.253" v="1" actId="2711"/>
        <pc:sldMkLst>
          <pc:docMk/>
          <pc:sldMk cId="4090216598" sldId="256"/>
        </pc:sldMkLst>
        <pc:spChg chg="mod">
          <ac:chgData name="Prisca Evans (NESO)" userId="4c789782-e8da-4377-a30c-a3f571761de6" providerId="ADAL" clId="{0C31D1C9-E45D-4360-8EAA-8C78826A3832}" dt="2025-05-14T10:04:24.253" v="1" actId="2711"/>
          <ac:spMkLst>
            <pc:docMk/>
            <pc:sldMk cId="4090216598" sldId="256"/>
            <ac:spMk id="4" creationId="{8CD650BC-F0A5-A481-1852-5EE168368D73}"/>
          </ac:spMkLst>
        </pc:spChg>
        <pc:spChg chg="mod">
          <ac:chgData name="Prisca Evans (NESO)" userId="4c789782-e8da-4377-a30c-a3f571761de6" providerId="ADAL" clId="{0C31D1C9-E45D-4360-8EAA-8C78826A3832}" dt="2025-05-14T10:04:17.256" v="0" actId="2711"/>
          <ac:spMkLst>
            <pc:docMk/>
            <pc:sldMk cId="4090216598" sldId="256"/>
            <ac:spMk id="5" creationId="{3B5167A3-4A0A-1FD4-0498-8A738F8345C3}"/>
          </ac:spMkLst>
        </pc:spChg>
      </pc:sldChg>
      <pc:sldChg chg="modSp mod">
        <pc:chgData name="Prisca Evans (NESO)" userId="4c789782-e8da-4377-a30c-a3f571761de6" providerId="ADAL" clId="{0C31D1C9-E45D-4360-8EAA-8C78826A3832}" dt="2025-05-14T10:05:05.628" v="4" actId="1076"/>
        <pc:sldMkLst>
          <pc:docMk/>
          <pc:sldMk cId="2243787793" sldId="259"/>
        </pc:sldMkLst>
        <pc:spChg chg="mod">
          <ac:chgData name="Prisca Evans (NESO)" userId="4c789782-e8da-4377-a30c-a3f571761de6" providerId="ADAL" clId="{0C31D1C9-E45D-4360-8EAA-8C78826A3832}" dt="2025-05-14T10:05:05.628" v="4" actId="1076"/>
          <ac:spMkLst>
            <pc:docMk/>
            <pc:sldMk cId="2243787793" sldId="259"/>
            <ac:spMk id="2" creationId="{4C7511C7-722C-EB44-8F0E-3FE53AB0269A}"/>
          </ac:spMkLst>
        </pc:spChg>
      </pc:sldChg>
      <pc:sldChg chg="modSp mod">
        <pc:chgData name="Prisca Evans (NESO)" userId="4c789782-e8da-4377-a30c-a3f571761de6" providerId="ADAL" clId="{0C31D1C9-E45D-4360-8EAA-8C78826A3832}" dt="2025-05-14T10:04:38.157" v="2" actId="2711"/>
        <pc:sldMkLst>
          <pc:docMk/>
          <pc:sldMk cId="2878255269" sldId="283"/>
        </pc:sldMkLst>
        <pc:spChg chg="mod">
          <ac:chgData name="Prisca Evans (NESO)" userId="4c789782-e8da-4377-a30c-a3f571761de6" providerId="ADAL" clId="{0C31D1C9-E45D-4360-8EAA-8C78826A3832}" dt="2025-05-14T10:04:38.157" v="2" actId="2711"/>
          <ac:spMkLst>
            <pc:docMk/>
            <pc:sldMk cId="2878255269" sldId="283"/>
            <ac:spMk id="2" creationId="{FBAD98EE-E1A5-660F-D8BB-77F4E2ECC5B4}"/>
          </ac:spMkLst>
        </pc:spChg>
      </pc:sldChg>
      <pc:sldChg chg="modSp mod">
        <pc:chgData name="Prisca Evans (NESO)" userId="4c789782-e8da-4377-a30c-a3f571761de6" providerId="ADAL" clId="{0C31D1C9-E45D-4360-8EAA-8C78826A3832}" dt="2025-05-14T10:07:32.831" v="18" actId="2711"/>
        <pc:sldMkLst>
          <pc:docMk/>
          <pc:sldMk cId="3154079568" sldId="292"/>
        </pc:sldMkLst>
        <pc:spChg chg="mod">
          <ac:chgData name="Prisca Evans (NESO)" userId="4c789782-e8da-4377-a30c-a3f571761de6" providerId="ADAL" clId="{0C31D1C9-E45D-4360-8EAA-8C78826A3832}" dt="2025-05-14T10:05:18.221" v="5" actId="2711"/>
          <ac:spMkLst>
            <pc:docMk/>
            <pc:sldMk cId="3154079568" sldId="292"/>
            <ac:spMk id="2" creationId="{4C7511C7-722C-EB44-8F0E-3FE53AB0269A}"/>
          </ac:spMkLst>
        </pc:spChg>
        <pc:spChg chg="mod">
          <ac:chgData name="Prisca Evans (NESO)" userId="4c789782-e8da-4377-a30c-a3f571761de6" providerId="ADAL" clId="{0C31D1C9-E45D-4360-8EAA-8C78826A3832}" dt="2025-05-14T10:07:32.831" v="18" actId="2711"/>
          <ac:spMkLst>
            <pc:docMk/>
            <pc:sldMk cId="3154079568" sldId="292"/>
            <ac:spMk id="4" creationId="{9A20436A-B784-DBDA-544F-0CDDC5D2F7B2}"/>
          </ac:spMkLst>
        </pc:spChg>
        <pc:spChg chg="mod">
          <ac:chgData name="Prisca Evans (NESO)" userId="4c789782-e8da-4377-a30c-a3f571761de6" providerId="ADAL" clId="{0C31D1C9-E45D-4360-8EAA-8C78826A3832}" dt="2025-05-14T10:07:16.026" v="17" actId="2711"/>
          <ac:spMkLst>
            <pc:docMk/>
            <pc:sldMk cId="3154079568" sldId="292"/>
            <ac:spMk id="13" creationId="{002CA36E-E9C0-4E6F-88AD-9E90DCA7D22B}"/>
          </ac:spMkLst>
        </pc:spChg>
        <pc:spChg chg="mod">
          <ac:chgData name="Prisca Evans (NESO)" userId="4c789782-e8da-4377-a30c-a3f571761de6" providerId="ADAL" clId="{0C31D1C9-E45D-4360-8EAA-8C78826A3832}" dt="2025-05-14T10:06:23.644" v="12" actId="2711"/>
          <ac:spMkLst>
            <pc:docMk/>
            <pc:sldMk cId="3154079568" sldId="292"/>
            <ac:spMk id="14" creationId="{A7FDD403-51CC-4729-880C-5AB9B7459428}"/>
          </ac:spMkLst>
        </pc:spChg>
        <pc:spChg chg="mod">
          <ac:chgData name="Prisca Evans (NESO)" userId="4c789782-e8da-4377-a30c-a3f571761de6" providerId="ADAL" clId="{0C31D1C9-E45D-4360-8EAA-8C78826A3832}" dt="2025-05-14T10:06:56.490" v="16" actId="2711"/>
          <ac:spMkLst>
            <pc:docMk/>
            <pc:sldMk cId="3154079568" sldId="292"/>
            <ac:spMk id="15" creationId="{4A5E2C88-EC34-4815-A6D9-32DBDE091DAE}"/>
          </ac:spMkLst>
        </pc:spChg>
        <pc:spChg chg="mod">
          <ac:chgData name="Prisca Evans (NESO)" userId="4c789782-e8da-4377-a30c-a3f571761de6" providerId="ADAL" clId="{0C31D1C9-E45D-4360-8EAA-8C78826A3832}" dt="2025-05-14T10:06:17.184" v="11" actId="2711"/>
          <ac:spMkLst>
            <pc:docMk/>
            <pc:sldMk cId="3154079568" sldId="292"/>
            <ac:spMk id="16" creationId="{84256EA4-EC27-4C3F-A491-71B0BBDE9AD3}"/>
          </ac:spMkLst>
        </pc:spChg>
        <pc:spChg chg="mod">
          <ac:chgData name="Prisca Evans (NESO)" userId="4c789782-e8da-4377-a30c-a3f571761de6" providerId="ADAL" clId="{0C31D1C9-E45D-4360-8EAA-8C78826A3832}" dt="2025-05-14T10:06:10.558" v="10" actId="2711"/>
          <ac:spMkLst>
            <pc:docMk/>
            <pc:sldMk cId="3154079568" sldId="292"/>
            <ac:spMk id="17" creationId="{6E76454A-0AB2-4E84-A9CE-761D8AD7326E}"/>
          </ac:spMkLst>
        </pc:spChg>
        <pc:spChg chg="mod">
          <ac:chgData name="Prisca Evans (NESO)" userId="4c789782-e8da-4377-a30c-a3f571761de6" providerId="ADAL" clId="{0C31D1C9-E45D-4360-8EAA-8C78826A3832}" dt="2025-05-14T10:06:42.588" v="14" actId="2711"/>
          <ac:spMkLst>
            <pc:docMk/>
            <pc:sldMk cId="3154079568" sldId="292"/>
            <ac:spMk id="18" creationId="{3655A8C2-7E50-4FC9-BEC4-69317240FE22}"/>
          </ac:spMkLst>
        </pc:spChg>
        <pc:spChg chg="mod">
          <ac:chgData name="Prisca Evans (NESO)" userId="4c789782-e8da-4377-a30c-a3f571761de6" providerId="ADAL" clId="{0C31D1C9-E45D-4360-8EAA-8C78826A3832}" dt="2025-05-14T10:06:48.829" v="15" actId="2711"/>
          <ac:spMkLst>
            <pc:docMk/>
            <pc:sldMk cId="3154079568" sldId="292"/>
            <ac:spMk id="19" creationId="{B21794A8-2B2E-49D5-AB9A-16637E219B73}"/>
          </ac:spMkLst>
        </pc:spChg>
        <pc:spChg chg="mod">
          <ac:chgData name="Prisca Evans (NESO)" userId="4c789782-e8da-4377-a30c-a3f571761de6" providerId="ADAL" clId="{0C31D1C9-E45D-4360-8EAA-8C78826A3832}" dt="2025-05-14T10:06:03.882" v="9" actId="2711"/>
          <ac:spMkLst>
            <pc:docMk/>
            <pc:sldMk cId="3154079568" sldId="292"/>
            <ac:spMk id="20" creationId="{2E50EA18-ABE4-A5C8-1F49-02F6023B67C9}"/>
          </ac:spMkLst>
        </pc:spChg>
        <pc:spChg chg="mod">
          <ac:chgData name="Prisca Evans (NESO)" userId="4c789782-e8da-4377-a30c-a3f571761de6" providerId="ADAL" clId="{0C31D1C9-E45D-4360-8EAA-8C78826A3832}" dt="2025-05-14T10:05:43.075" v="8" actId="2711"/>
          <ac:spMkLst>
            <pc:docMk/>
            <pc:sldMk cId="3154079568" sldId="292"/>
            <ac:spMk id="25" creationId="{3C4E7432-2F14-4742-BB97-A6161F0BFD22}"/>
          </ac:spMkLst>
        </pc:spChg>
        <pc:spChg chg="mod">
          <ac:chgData name="Prisca Evans (NESO)" userId="4c789782-e8da-4377-a30c-a3f571761de6" providerId="ADAL" clId="{0C31D1C9-E45D-4360-8EAA-8C78826A3832}" dt="2025-05-14T10:05:34.836" v="7" actId="2711"/>
          <ac:spMkLst>
            <pc:docMk/>
            <pc:sldMk cId="3154079568" sldId="292"/>
            <ac:spMk id="26" creationId="{794C2450-0C35-4775-920A-EFA34A2758C7}"/>
          </ac:spMkLst>
        </pc:spChg>
        <pc:spChg chg="mod">
          <ac:chgData name="Prisca Evans (NESO)" userId="4c789782-e8da-4377-a30c-a3f571761de6" providerId="ADAL" clId="{0C31D1C9-E45D-4360-8EAA-8C78826A3832}" dt="2025-05-14T10:06:30.603" v="13" actId="2711"/>
          <ac:spMkLst>
            <pc:docMk/>
            <pc:sldMk cId="3154079568" sldId="292"/>
            <ac:spMk id="27" creationId="{8E471280-6A26-4F71-82A4-ABDBB200C446}"/>
          </ac:spMkLst>
        </pc:spChg>
        <pc:spChg chg="mod">
          <ac:chgData name="Prisca Evans (NESO)" userId="4c789782-e8da-4377-a30c-a3f571761de6" providerId="ADAL" clId="{0C31D1C9-E45D-4360-8EAA-8C78826A3832}" dt="2025-05-14T10:05:26.832" v="6" actId="2711"/>
          <ac:spMkLst>
            <pc:docMk/>
            <pc:sldMk cId="3154079568" sldId="292"/>
            <ac:spMk id="28" creationId="{4D825453-0060-4C76-992D-977A38861129}"/>
          </ac:spMkLst>
        </pc:spChg>
      </pc:sldChg>
      <pc:sldChg chg="modSp mod">
        <pc:chgData name="Prisca Evans (NESO)" userId="4c789782-e8da-4377-a30c-a3f571761de6" providerId="ADAL" clId="{0C31D1C9-E45D-4360-8EAA-8C78826A3832}" dt="2025-05-14T10:08:20.047" v="22" actId="255"/>
        <pc:sldMkLst>
          <pc:docMk/>
          <pc:sldMk cId="2339020618" sldId="293"/>
        </pc:sldMkLst>
        <pc:spChg chg="mod">
          <ac:chgData name="Prisca Evans (NESO)" userId="4c789782-e8da-4377-a30c-a3f571761de6" providerId="ADAL" clId="{0C31D1C9-E45D-4360-8EAA-8C78826A3832}" dt="2025-05-14T10:08:06.189" v="21" actId="2711"/>
          <ac:spMkLst>
            <pc:docMk/>
            <pc:sldMk cId="2339020618" sldId="293"/>
            <ac:spMk id="2" creationId="{4C7511C7-722C-EB44-8F0E-3FE53AB0269A}"/>
          </ac:spMkLst>
        </pc:spChg>
        <pc:graphicFrameChg chg="modGraphic">
          <ac:chgData name="Prisca Evans (NESO)" userId="4c789782-e8da-4377-a30c-a3f571761de6" providerId="ADAL" clId="{0C31D1C9-E45D-4360-8EAA-8C78826A3832}" dt="2025-05-14T10:08:20.047" v="22" actId="255"/>
          <ac:graphicFrameMkLst>
            <pc:docMk/>
            <pc:sldMk cId="2339020618" sldId="293"/>
            <ac:graphicFrameMk id="5" creationId="{1E3AF3DF-9542-4789-3976-6C223B3A97D4}"/>
          </ac:graphicFrameMkLst>
        </pc:graphicFrameChg>
      </pc:sldChg>
      <pc:sldChg chg="modSp mod">
        <pc:chgData name="Prisca Evans (NESO)" userId="4c789782-e8da-4377-a30c-a3f571761de6" providerId="ADAL" clId="{0C31D1C9-E45D-4360-8EAA-8C78826A3832}" dt="2025-05-14T10:08:49.522" v="25" actId="2711"/>
        <pc:sldMkLst>
          <pc:docMk/>
          <pc:sldMk cId="413670945" sldId="295"/>
        </pc:sldMkLst>
        <pc:spChg chg="mod">
          <ac:chgData name="Prisca Evans (NESO)" userId="4c789782-e8da-4377-a30c-a3f571761de6" providerId="ADAL" clId="{0C31D1C9-E45D-4360-8EAA-8C78826A3832}" dt="2025-05-14T10:08:49.522" v="25" actId="2711"/>
          <ac:spMkLst>
            <pc:docMk/>
            <pc:sldMk cId="413670945" sldId="295"/>
            <ac:spMk id="2" creationId="{4C7511C7-722C-EB44-8F0E-3FE53AB0269A}"/>
          </ac:spMkLst>
        </pc:spChg>
        <pc:spChg chg="mod">
          <ac:chgData name="Prisca Evans (NESO)" userId="4c789782-e8da-4377-a30c-a3f571761de6" providerId="ADAL" clId="{0C31D1C9-E45D-4360-8EAA-8C78826A3832}" dt="2025-05-14T10:08:39.119" v="24" actId="27636"/>
          <ac:spMkLst>
            <pc:docMk/>
            <pc:sldMk cId="413670945" sldId="295"/>
            <ac:spMk id="3" creationId="{B02BCE70-488F-7049-D20C-5CDB35F0633E}"/>
          </ac:spMkLst>
        </pc:spChg>
      </pc:sldChg>
      <pc:sldChg chg="modSp mod">
        <pc:chgData name="Prisca Evans (NESO)" userId="4c789782-e8da-4377-a30c-a3f571761de6" providerId="ADAL" clId="{0C31D1C9-E45D-4360-8EAA-8C78826A3832}" dt="2025-05-14T10:17:35.142" v="92" actId="14734"/>
        <pc:sldMkLst>
          <pc:docMk/>
          <pc:sldMk cId="1744933276" sldId="299"/>
        </pc:sldMkLst>
        <pc:spChg chg="mod">
          <ac:chgData name="Prisca Evans (NESO)" userId="4c789782-e8da-4377-a30c-a3f571761de6" providerId="ADAL" clId="{0C31D1C9-E45D-4360-8EAA-8C78826A3832}" dt="2025-05-14T10:10:18.348" v="37" actId="1076"/>
          <ac:spMkLst>
            <pc:docMk/>
            <pc:sldMk cId="1744933276" sldId="299"/>
            <ac:spMk id="2" creationId="{4C7511C7-722C-EB44-8F0E-3FE53AB0269A}"/>
          </ac:spMkLst>
        </pc:spChg>
        <pc:graphicFrameChg chg="mod modGraphic">
          <ac:chgData name="Prisca Evans (NESO)" userId="4c789782-e8da-4377-a30c-a3f571761de6" providerId="ADAL" clId="{0C31D1C9-E45D-4360-8EAA-8C78826A3832}" dt="2025-05-14T10:17:35.142" v="92" actId="14734"/>
          <ac:graphicFrameMkLst>
            <pc:docMk/>
            <pc:sldMk cId="1744933276" sldId="299"/>
            <ac:graphicFrameMk id="3" creationId="{D31358F3-6EC9-C8E8-5669-82A87673DAED}"/>
          </ac:graphicFrameMkLst>
        </pc:graphicFrameChg>
      </pc:sldChg>
      <pc:sldChg chg="modSp mod">
        <pc:chgData name="Prisca Evans (NESO)" userId="4c789782-e8da-4377-a30c-a3f571761de6" providerId="ADAL" clId="{0C31D1C9-E45D-4360-8EAA-8C78826A3832}" dt="2025-05-14T10:13:04.711" v="50" actId="2711"/>
        <pc:sldMkLst>
          <pc:docMk/>
          <pc:sldMk cId="3600614531" sldId="300"/>
        </pc:sldMkLst>
        <pc:spChg chg="mod">
          <ac:chgData name="Prisca Evans (NESO)" userId="4c789782-e8da-4377-a30c-a3f571761de6" providerId="ADAL" clId="{0C31D1C9-E45D-4360-8EAA-8C78826A3832}" dt="2025-05-14T10:13:04.711" v="50" actId="2711"/>
          <ac:spMkLst>
            <pc:docMk/>
            <pc:sldMk cId="3600614531" sldId="300"/>
            <ac:spMk id="6" creationId="{97D6DC75-6F37-EAD1-CEDF-DE3943FD3E12}"/>
          </ac:spMkLst>
        </pc:spChg>
        <pc:spChg chg="mod">
          <ac:chgData name="Prisca Evans (NESO)" userId="4c789782-e8da-4377-a30c-a3f571761de6" providerId="ADAL" clId="{0C31D1C9-E45D-4360-8EAA-8C78826A3832}" dt="2025-05-14T10:12:58.582" v="49" actId="2711"/>
          <ac:spMkLst>
            <pc:docMk/>
            <pc:sldMk cId="3600614531" sldId="300"/>
            <ac:spMk id="8" creationId="{EF5D35DD-784C-E582-925E-606A368FFDF9}"/>
          </ac:spMkLst>
        </pc:spChg>
      </pc:sldChg>
      <pc:sldChg chg="modSp mod">
        <pc:chgData name="Prisca Evans (NESO)" userId="4c789782-e8da-4377-a30c-a3f571761de6" providerId="ADAL" clId="{0C31D1C9-E45D-4360-8EAA-8C78826A3832}" dt="2025-05-14T10:13:39.600" v="54" actId="2711"/>
        <pc:sldMkLst>
          <pc:docMk/>
          <pc:sldMk cId="1550891709" sldId="306"/>
        </pc:sldMkLst>
        <pc:spChg chg="mod">
          <ac:chgData name="Prisca Evans (NESO)" userId="4c789782-e8da-4377-a30c-a3f571761de6" providerId="ADAL" clId="{0C31D1C9-E45D-4360-8EAA-8C78826A3832}" dt="2025-05-14T10:13:39.600" v="54" actId="2711"/>
          <ac:spMkLst>
            <pc:docMk/>
            <pc:sldMk cId="1550891709" sldId="306"/>
            <ac:spMk id="6" creationId="{97D6DC75-6F37-EAD1-CEDF-DE3943FD3E12}"/>
          </ac:spMkLst>
        </pc:spChg>
        <pc:spChg chg="mod">
          <ac:chgData name="Prisca Evans (NESO)" userId="4c789782-e8da-4377-a30c-a3f571761de6" providerId="ADAL" clId="{0C31D1C9-E45D-4360-8EAA-8C78826A3832}" dt="2025-05-14T10:13:33.552" v="53" actId="2711"/>
          <ac:spMkLst>
            <pc:docMk/>
            <pc:sldMk cId="1550891709" sldId="306"/>
            <ac:spMk id="8" creationId="{D1BF987E-A3E0-1792-E95C-2BBA31B161AF}"/>
          </ac:spMkLst>
        </pc:spChg>
      </pc:sldChg>
      <pc:sldChg chg="modSp mod">
        <pc:chgData name="Prisca Evans (NESO)" userId="4c789782-e8da-4377-a30c-a3f571761de6" providerId="ADAL" clId="{0C31D1C9-E45D-4360-8EAA-8C78826A3832}" dt="2025-05-14T10:14:00.632" v="56" actId="2711"/>
        <pc:sldMkLst>
          <pc:docMk/>
          <pc:sldMk cId="415826552" sldId="307"/>
        </pc:sldMkLst>
        <pc:spChg chg="mod">
          <ac:chgData name="Prisca Evans (NESO)" userId="4c789782-e8da-4377-a30c-a3f571761de6" providerId="ADAL" clId="{0C31D1C9-E45D-4360-8EAA-8C78826A3832}" dt="2025-05-14T10:13:49.683" v="55" actId="2711"/>
          <ac:spMkLst>
            <pc:docMk/>
            <pc:sldMk cId="415826552" sldId="307"/>
            <ac:spMk id="6" creationId="{97D6DC75-6F37-EAD1-CEDF-DE3943FD3E12}"/>
          </ac:spMkLst>
        </pc:spChg>
        <pc:spChg chg="mod">
          <ac:chgData name="Prisca Evans (NESO)" userId="4c789782-e8da-4377-a30c-a3f571761de6" providerId="ADAL" clId="{0C31D1C9-E45D-4360-8EAA-8C78826A3832}" dt="2025-05-14T10:14:00.632" v="56" actId="2711"/>
          <ac:spMkLst>
            <pc:docMk/>
            <pc:sldMk cId="415826552" sldId="307"/>
            <ac:spMk id="8" creationId="{BF8582CD-0674-A6C9-E412-957FDACBB03B}"/>
          </ac:spMkLst>
        </pc:spChg>
      </pc:sldChg>
      <pc:sldChg chg="modSp mod">
        <pc:chgData name="Prisca Evans (NESO)" userId="4c789782-e8da-4377-a30c-a3f571761de6" providerId="ADAL" clId="{0C31D1C9-E45D-4360-8EAA-8C78826A3832}" dt="2025-05-14T10:13:21.923" v="52" actId="2711"/>
        <pc:sldMkLst>
          <pc:docMk/>
          <pc:sldMk cId="524850042" sldId="308"/>
        </pc:sldMkLst>
        <pc:graphicFrameChg chg="modGraphic">
          <ac:chgData name="Prisca Evans (NESO)" userId="4c789782-e8da-4377-a30c-a3f571761de6" providerId="ADAL" clId="{0C31D1C9-E45D-4360-8EAA-8C78826A3832}" dt="2025-05-14T10:13:21.923" v="52" actId="2711"/>
          <ac:graphicFrameMkLst>
            <pc:docMk/>
            <pc:sldMk cId="524850042" sldId="308"/>
            <ac:graphicFrameMk id="3" creationId="{B3E74044-704E-9182-0244-7D8D66AAAB2A}"/>
          </ac:graphicFrameMkLst>
        </pc:graphicFrameChg>
      </pc:sldChg>
      <pc:sldChg chg="modSp mod">
        <pc:chgData name="Prisca Evans (NESO)" userId="4c789782-e8da-4377-a30c-a3f571761de6" providerId="ADAL" clId="{0C31D1C9-E45D-4360-8EAA-8C78826A3832}" dt="2025-05-14T10:11:14.117" v="39" actId="2711"/>
        <pc:sldMkLst>
          <pc:docMk/>
          <pc:sldMk cId="1245899177" sldId="310"/>
        </pc:sldMkLst>
        <pc:spChg chg="mod">
          <ac:chgData name="Prisca Evans (NESO)" userId="4c789782-e8da-4377-a30c-a3f571761de6" providerId="ADAL" clId="{0C31D1C9-E45D-4360-8EAA-8C78826A3832}" dt="2025-05-14T10:11:14.117" v="39" actId="2711"/>
          <ac:spMkLst>
            <pc:docMk/>
            <pc:sldMk cId="1245899177" sldId="310"/>
            <ac:spMk id="6" creationId="{BF83C27B-6B6D-8445-CE4F-141C454B52A8}"/>
          </ac:spMkLst>
        </pc:spChg>
        <pc:spChg chg="mod">
          <ac:chgData name="Prisca Evans (NESO)" userId="4c789782-e8da-4377-a30c-a3f571761de6" providerId="ADAL" clId="{0C31D1C9-E45D-4360-8EAA-8C78826A3832}" dt="2025-05-14T10:11:05.553" v="38" actId="2711"/>
          <ac:spMkLst>
            <pc:docMk/>
            <pc:sldMk cId="1245899177" sldId="310"/>
            <ac:spMk id="8" creationId="{B0AF1235-6714-E529-5A36-302F7A52759C}"/>
          </ac:spMkLst>
        </pc:spChg>
      </pc:sldChg>
      <pc:sldChg chg="modSp mod">
        <pc:chgData name="Prisca Evans (NESO)" userId="4c789782-e8da-4377-a30c-a3f571761de6" providerId="ADAL" clId="{0C31D1C9-E45D-4360-8EAA-8C78826A3832}" dt="2025-05-14T10:12:05.579" v="44" actId="2711"/>
        <pc:sldMkLst>
          <pc:docMk/>
          <pc:sldMk cId="951265270" sldId="311"/>
        </pc:sldMkLst>
        <pc:spChg chg="mod">
          <ac:chgData name="Prisca Evans (NESO)" userId="4c789782-e8da-4377-a30c-a3f571761de6" providerId="ADAL" clId="{0C31D1C9-E45D-4360-8EAA-8C78826A3832}" dt="2025-05-14T10:11:54.299" v="43" actId="1076"/>
          <ac:spMkLst>
            <pc:docMk/>
            <pc:sldMk cId="951265270" sldId="311"/>
            <ac:spMk id="6" creationId="{06DAAC67-1858-EE82-DA3A-6783DE9FC8A6}"/>
          </ac:spMkLst>
        </pc:spChg>
        <pc:spChg chg="mod">
          <ac:chgData name="Prisca Evans (NESO)" userId="4c789782-e8da-4377-a30c-a3f571761de6" providerId="ADAL" clId="{0C31D1C9-E45D-4360-8EAA-8C78826A3832}" dt="2025-05-14T10:12:05.579" v="44" actId="2711"/>
          <ac:spMkLst>
            <pc:docMk/>
            <pc:sldMk cId="951265270" sldId="311"/>
            <ac:spMk id="8" creationId="{422146EC-C06E-4B14-3C8C-0E8645ADFA9D}"/>
          </ac:spMkLst>
        </pc:spChg>
      </pc:sldChg>
      <pc:sldChg chg="modSp mod">
        <pc:chgData name="Prisca Evans (NESO)" userId="4c789782-e8da-4377-a30c-a3f571761de6" providerId="ADAL" clId="{0C31D1C9-E45D-4360-8EAA-8C78826A3832}" dt="2025-05-14T10:17:24.283" v="91" actId="20577"/>
        <pc:sldMkLst>
          <pc:docMk/>
          <pc:sldMk cId="2547580904" sldId="312"/>
        </pc:sldMkLst>
        <pc:spChg chg="mod">
          <ac:chgData name="Prisca Evans (NESO)" userId="4c789782-e8da-4377-a30c-a3f571761de6" providerId="ADAL" clId="{0C31D1C9-E45D-4360-8EAA-8C78826A3832}" dt="2025-05-14T10:16:47.093" v="74" actId="14100"/>
          <ac:spMkLst>
            <pc:docMk/>
            <pc:sldMk cId="2547580904" sldId="312"/>
            <ac:spMk id="2" creationId="{B7C8B7F4-4216-606C-4724-00540F22D596}"/>
          </ac:spMkLst>
        </pc:spChg>
        <pc:graphicFrameChg chg="mod modGraphic">
          <ac:chgData name="Prisca Evans (NESO)" userId="4c789782-e8da-4377-a30c-a3f571761de6" providerId="ADAL" clId="{0C31D1C9-E45D-4360-8EAA-8C78826A3832}" dt="2025-05-14T10:17:24.283" v="91" actId="20577"/>
          <ac:graphicFrameMkLst>
            <pc:docMk/>
            <pc:sldMk cId="2547580904" sldId="312"/>
            <ac:graphicFrameMk id="3" creationId="{15F84721-9992-7820-8FB8-0733772D729C}"/>
          </ac:graphicFrameMkLst>
        </pc:graphicFrameChg>
      </pc:sldChg>
      <pc:sldChg chg="modSp mod">
        <pc:chgData name="Prisca Evans (NESO)" userId="4c789782-e8da-4377-a30c-a3f571761de6" providerId="ADAL" clId="{0C31D1C9-E45D-4360-8EAA-8C78826A3832}" dt="2025-05-14T10:11:34.741" v="41" actId="2711"/>
        <pc:sldMkLst>
          <pc:docMk/>
          <pc:sldMk cId="1512158755" sldId="313"/>
        </pc:sldMkLst>
        <pc:spChg chg="mod">
          <ac:chgData name="Prisca Evans (NESO)" userId="4c789782-e8da-4377-a30c-a3f571761de6" providerId="ADAL" clId="{0C31D1C9-E45D-4360-8EAA-8C78826A3832}" dt="2025-05-14T10:11:27.472" v="40" actId="2711"/>
          <ac:spMkLst>
            <pc:docMk/>
            <pc:sldMk cId="1512158755" sldId="313"/>
            <ac:spMk id="5" creationId="{C3378390-E262-F668-92D7-CB94123FD0E9}"/>
          </ac:spMkLst>
        </pc:spChg>
        <pc:spChg chg="mod">
          <ac:chgData name="Prisca Evans (NESO)" userId="4c789782-e8da-4377-a30c-a3f571761de6" providerId="ADAL" clId="{0C31D1C9-E45D-4360-8EAA-8C78826A3832}" dt="2025-05-14T10:11:34.741" v="41" actId="2711"/>
          <ac:spMkLst>
            <pc:docMk/>
            <pc:sldMk cId="1512158755" sldId="313"/>
            <ac:spMk id="7" creationId="{031DEC1A-360E-2210-90E1-1BE2940B0770}"/>
          </ac:spMkLst>
        </pc:spChg>
      </pc:sldChg>
      <pc:sldChg chg="modSp mod">
        <pc:chgData name="Prisca Evans (NESO)" userId="4c789782-e8da-4377-a30c-a3f571761de6" providerId="ADAL" clId="{0C31D1C9-E45D-4360-8EAA-8C78826A3832}" dt="2025-05-14T10:12:42.661" v="48" actId="2711"/>
        <pc:sldMkLst>
          <pc:docMk/>
          <pc:sldMk cId="691509482" sldId="314"/>
        </pc:sldMkLst>
        <pc:spChg chg="mod">
          <ac:chgData name="Prisca Evans (NESO)" userId="4c789782-e8da-4377-a30c-a3f571761de6" providerId="ADAL" clId="{0C31D1C9-E45D-4360-8EAA-8C78826A3832}" dt="2025-05-14T10:12:42.661" v="48" actId="2711"/>
          <ac:spMkLst>
            <pc:docMk/>
            <pc:sldMk cId="691509482" sldId="314"/>
            <ac:spMk id="5" creationId="{A0CA2F24-F0B0-65D5-51AC-8175D3FE5DB8}"/>
          </ac:spMkLst>
        </pc:spChg>
        <pc:spChg chg="mod">
          <ac:chgData name="Prisca Evans (NESO)" userId="4c789782-e8da-4377-a30c-a3f571761de6" providerId="ADAL" clId="{0C31D1C9-E45D-4360-8EAA-8C78826A3832}" dt="2025-05-14T10:12:36.768" v="47" actId="2711"/>
          <ac:spMkLst>
            <pc:docMk/>
            <pc:sldMk cId="691509482" sldId="314"/>
            <ac:spMk id="11" creationId="{275EBF07-2DE0-1643-6CD1-08FC812F290F}"/>
          </ac:spMkLst>
        </pc:spChg>
        <pc:spChg chg="mod">
          <ac:chgData name="Prisca Evans (NESO)" userId="4c789782-e8da-4377-a30c-a3f571761de6" providerId="ADAL" clId="{0C31D1C9-E45D-4360-8EAA-8C78826A3832}" dt="2025-05-14T10:12:29.993" v="46" actId="2711"/>
          <ac:spMkLst>
            <pc:docMk/>
            <pc:sldMk cId="691509482" sldId="314"/>
            <ac:spMk id="12" creationId="{4C80F2D3-D6A6-F402-E1FB-E0B63B51E486}"/>
          </ac:spMkLst>
        </pc:spChg>
        <pc:spChg chg="mod">
          <ac:chgData name="Prisca Evans (NESO)" userId="4c789782-e8da-4377-a30c-a3f571761de6" providerId="ADAL" clId="{0C31D1C9-E45D-4360-8EAA-8C78826A3832}" dt="2025-05-14T10:12:15.176" v="45" actId="2711"/>
          <ac:spMkLst>
            <pc:docMk/>
            <pc:sldMk cId="691509482" sldId="314"/>
            <ac:spMk id="13" creationId="{38378EC3-4068-1921-1C1D-5E363351D979}"/>
          </ac:spMkLst>
        </pc:spChg>
      </pc:sldChg>
    </pc:docChg>
  </pc:docChgLst>
  <pc:docChgLst>
    <pc:chgData name="Prisca Evans (NESO)" userId="S::prisca.evans@uk.nationalgrid.com::4c789782-e8da-4377-a30c-a3f571761de6" providerId="AD" clId="Web-{4573696F-C51D-F0A3-AD06-5AC364FF61DB}"/>
    <pc:docChg chg="addSld modSld sldOrd modSection">
      <pc:chgData name="Prisca Evans (NESO)" userId="S::prisca.evans@uk.nationalgrid.com::4c789782-e8da-4377-a30c-a3f571761de6" providerId="AD" clId="Web-{4573696F-C51D-F0A3-AD06-5AC364FF61DB}" dt="2025-05-19T13:44:41.977" v="89" actId="20577"/>
      <pc:docMkLst>
        <pc:docMk/>
      </pc:docMkLst>
      <pc:sldChg chg="modSp ord">
        <pc:chgData name="Prisca Evans (NESO)" userId="S::prisca.evans@uk.nationalgrid.com::4c789782-e8da-4377-a30c-a3f571761de6" providerId="AD" clId="Web-{4573696F-C51D-F0A3-AD06-5AC364FF61DB}" dt="2025-05-19T13:44:41.977" v="89" actId="20577"/>
        <pc:sldMkLst>
          <pc:docMk/>
          <pc:sldMk cId="1245899177" sldId="310"/>
        </pc:sldMkLst>
        <pc:spChg chg="mod">
          <ac:chgData name="Prisca Evans (NESO)" userId="S::prisca.evans@uk.nationalgrid.com::4c789782-e8da-4377-a30c-a3f571761de6" providerId="AD" clId="Web-{4573696F-C51D-F0A3-AD06-5AC364FF61DB}" dt="2025-05-19T13:44:41.977" v="89" actId="20577"/>
          <ac:spMkLst>
            <pc:docMk/>
            <pc:sldMk cId="1245899177" sldId="310"/>
            <ac:spMk id="6" creationId="{BF83C27B-6B6D-8445-CE4F-141C454B52A8}"/>
          </ac:spMkLst>
        </pc:spChg>
        <pc:spChg chg="mod">
          <ac:chgData name="Prisca Evans (NESO)" userId="S::prisca.evans@uk.nationalgrid.com::4c789782-e8da-4377-a30c-a3f571761de6" providerId="AD" clId="Web-{4573696F-C51D-F0A3-AD06-5AC364FF61DB}" dt="2025-05-19T13:42:11.619" v="55" actId="20577"/>
          <ac:spMkLst>
            <pc:docMk/>
            <pc:sldMk cId="1245899177" sldId="310"/>
            <ac:spMk id="8" creationId="{B0AF1235-6714-E529-5A36-302F7A52759C}"/>
          </ac:spMkLst>
        </pc:spChg>
      </pc:sldChg>
      <pc:sldChg chg="addSp delSp modSp new">
        <pc:chgData name="Prisca Evans (NESO)" userId="S::prisca.evans@uk.nationalgrid.com::4c789782-e8da-4377-a30c-a3f571761de6" providerId="AD" clId="Web-{4573696F-C51D-F0A3-AD06-5AC364FF61DB}" dt="2025-05-19T13:41:35.556" v="23" actId="14100"/>
        <pc:sldMkLst>
          <pc:docMk/>
          <pc:sldMk cId="3708700367" sldId="315"/>
        </pc:sldMkLst>
        <pc:spChg chg="del mod">
          <ac:chgData name="Prisca Evans (NESO)" userId="S::prisca.evans@uk.nationalgrid.com::4c789782-e8da-4377-a30c-a3f571761de6" providerId="AD" clId="Web-{4573696F-C51D-F0A3-AD06-5AC364FF61DB}" dt="2025-05-19T13:41:22.853" v="20"/>
          <ac:spMkLst>
            <pc:docMk/>
            <pc:sldMk cId="3708700367" sldId="315"/>
            <ac:spMk id="2" creationId="{ECD6FB18-B1A9-DBBF-6D57-989843157AA6}"/>
          </ac:spMkLst>
        </pc:spChg>
        <pc:spChg chg="del">
          <ac:chgData name="Prisca Evans (NESO)" userId="S::prisca.evans@uk.nationalgrid.com::4c789782-e8da-4377-a30c-a3f571761de6" providerId="AD" clId="Web-{4573696F-C51D-F0A3-AD06-5AC364FF61DB}" dt="2025-05-19T13:38:41.120" v="1"/>
          <ac:spMkLst>
            <pc:docMk/>
            <pc:sldMk cId="3708700367" sldId="315"/>
            <ac:spMk id="3" creationId="{45231965-0026-E860-A3BB-A671606BFFC6}"/>
          </ac:spMkLst>
        </pc:spChg>
        <pc:spChg chg="del">
          <ac:chgData name="Prisca Evans (NESO)" userId="S::prisca.evans@uk.nationalgrid.com::4c789782-e8da-4377-a30c-a3f571761de6" providerId="AD" clId="Web-{4573696F-C51D-F0A3-AD06-5AC364FF61DB}" dt="2025-05-19T13:38:59.604" v="3"/>
          <ac:spMkLst>
            <pc:docMk/>
            <pc:sldMk cId="3708700367" sldId="315"/>
            <ac:spMk id="4" creationId="{33411974-62B2-C0FC-176D-0607CBB3AC07}"/>
          </ac:spMkLst>
        </pc:spChg>
        <pc:spChg chg="add del mod">
          <ac:chgData name="Prisca Evans (NESO)" userId="S::prisca.evans@uk.nationalgrid.com::4c789782-e8da-4377-a30c-a3f571761de6" providerId="AD" clId="Web-{4573696F-C51D-F0A3-AD06-5AC364FF61DB}" dt="2025-05-19T13:40:19.963" v="15"/>
          <ac:spMkLst>
            <pc:docMk/>
            <pc:sldMk cId="3708700367" sldId="315"/>
            <ac:spMk id="7" creationId="{85959603-50B4-A317-B02A-353242D2F2F7}"/>
          </ac:spMkLst>
        </pc:spChg>
        <pc:graphicFrameChg chg="add del mod ord modGraphic">
          <ac:chgData name="Prisca Evans (NESO)" userId="S::prisca.evans@uk.nationalgrid.com::4c789782-e8da-4377-a30c-a3f571761de6" providerId="AD" clId="Web-{4573696F-C51D-F0A3-AD06-5AC364FF61DB}" dt="2025-05-19T13:40:05.479" v="14"/>
          <ac:graphicFrameMkLst>
            <pc:docMk/>
            <pc:sldMk cId="3708700367" sldId="315"/>
            <ac:graphicFrameMk id="9" creationId="{3BD60CEA-3B66-03EB-EDEF-9134B04AC66B}"/>
          </ac:graphicFrameMkLst>
        </pc:graphicFrameChg>
        <pc:picChg chg="add del mod ord">
          <ac:chgData name="Prisca Evans (NESO)" userId="S::prisca.evans@uk.nationalgrid.com::4c789782-e8da-4377-a30c-a3f571761de6" providerId="AD" clId="Web-{4573696F-C51D-F0A3-AD06-5AC364FF61DB}" dt="2025-05-19T13:38:47.838" v="2"/>
          <ac:picMkLst>
            <pc:docMk/>
            <pc:sldMk cId="3708700367" sldId="315"/>
            <ac:picMk id="5" creationId="{A7BFA9CB-2658-8B53-AC9A-2E6400CE58AE}"/>
          </ac:picMkLst>
        </pc:picChg>
        <pc:picChg chg="add mod ord">
          <ac:chgData name="Prisca Evans (NESO)" userId="S::prisca.evans@uk.nationalgrid.com::4c789782-e8da-4377-a30c-a3f571761de6" providerId="AD" clId="Web-{4573696F-C51D-F0A3-AD06-5AC364FF61DB}" dt="2025-05-19T13:41:35.556" v="23" actId="14100"/>
          <ac:picMkLst>
            <pc:docMk/>
            <pc:sldMk cId="3708700367" sldId="315"/>
            <ac:picMk id="8" creationId="{A256EBDB-5BA4-BD03-161F-6A1CAD4A83D8}"/>
          </ac:picMkLst>
        </pc:picChg>
      </pc:sldChg>
      <pc:sldChg chg="add replId">
        <pc:chgData name="Prisca Evans (NESO)" userId="S::prisca.evans@uk.nationalgrid.com::4c789782-e8da-4377-a30c-a3f571761de6" providerId="AD" clId="Web-{4573696F-C51D-F0A3-AD06-5AC364FF61DB}" dt="2025-05-19T13:41:45.962" v="24"/>
        <pc:sldMkLst>
          <pc:docMk/>
          <pc:sldMk cId="1191141750" sldId="316"/>
        </pc:sldMkLst>
      </pc:sldChg>
    </pc:docChg>
  </pc:docChgLst>
  <pc:docChgLst>
    <pc:chgData name="Kat Higby (NESO)" userId="S::katharine.higby@uk.nationalgrid.com::464b65a7-6b3c-429b-8ca9-572983480f51" providerId="AD" clId="Web-{6CA3B2E9-A7FE-F444-2D01-70778F949A10}"/>
    <pc:docChg chg="modSld">
      <pc:chgData name="Kat Higby (NESO)" userId="S::katharine.higby@uk.nationalgrid.com::464b65a7-6b3c-429b-8ca9-572983480f51" providerId="AD" clId="Web-{6CA3B2E9-A7FE-F444-2D01-70778F949A10}" dt="2025-05-20T08:02:15.893" v="22" actId="20577"/>
      <pc:docMkLst>
        <pc:docMk/>
      </pc:docMkLst>
      <pc:sldChg chg="modSp">
        <pc:chgData name="Kat Higby (NESO)" userId="S::katharine.higby@uk.nationalgrid.com::464b65a7-6b3c-429b-8ca9-572983480f51" providerId="AD" clId="Web-{6CA3B2E9-A7FE-F444-2D01-70778F949A10}" dt="2025-05-20T08:02:15.893" v="22" actId="20577"/>
        <pc:sldMkLst>
          <pc:docMk/>
          <pc:sldMk cId="1245899177" sldId="310"/>
        </pc:sldMkLst>
        <pc:spChg chg="mod">
          <ac:chgData name="Kat Higby (NESO)" userId="S::katharine.higby@uk.nationalgrid.com::464b65a7-6b3c-429b-8ca9-572983480f51" providerId="AD" clId="Web-{6CA3B2E9-A7FE-F444-2D01-70778F949A10}" dt="2025-05-20T08:02:15.893" v="22" actId="20577"/>
          <ac:spMkLst>
            <pc:docMk/>
            <pc:sldMk cId="1245899177" sldId="310"/>
            <ac:spMk id="8" creationId="{B0AF1235-6714-E529-5A36-302F7A52759C}"/>
          </ac:spMkLst>
        </pc:spChg>
      </pc:sldChg>
    </pc:docChg>
  </pc:docChgLst>
  <pc:docChgLst>
    <pc:chgData name="Sean Nugent (NESO)" userId="S::sean.nugent@uk.nationalgrid.com::71eef8cf-9772-4f50-bf4e-5d84741e6d52" providerId="AD" clId="Web-{3F9FA04E-D5A5-949F-4BE8-E1F92CD632E5}"/>
    <pc:docChg chg="addSld delSld modSld modSection">
      <pc:chgData name="Sean Nugent (NESO)" userId="S::sean.nugent@uk.nationalgrid.com::71eef8cf-9772-4f50-bf4e-5d84741e6d52" providerId="AD" clId="Web-{3F9FA04E-D5A5-949F-4BE8-E1F92CD632E5}" dt="2025-05-19T15:27:18.953" v="54" actId="20577"/>
      <pc:docMkLst>
        <pc:docMk/>
      </pc:docMkLst>
      <pc:sldChg chg="modSp">
        <pc:chgData name="Sean Nugent (NESO)" userId="S::sean.nugent@uk.nationalgrid.com::71eef8cf-9772-4f50-bf4e-5d84741e6d52" providerId="AD" clId="Web-{3F9FA04E-D5A5-949F-4BE8-E1F92CD632E5}" dt="2025-05-19T15:27:18.953" v="54" actId="20577"/>
        <pc:sldMkLst>
          <pc:docMk/>
          <pc:sldMk cId="2942296776" sldId="317"/>
        </pc:sldMkLst>
        <pc:spChg chg="mod">
          <ac:chgData name="Sean Nugent (NESO)" userId="S::sean.nugent@uk.nationalgrid.com::71eef8cf-9772-4f50-bf4e-5d84741e6d52" providerId="AD" clId="Web-{3F9FA04E-D5A5-949F-4BE8-E1F92CD632E5}" dt="2025-05-19T15:27:18.953" v="54" actId="20577"/>
          <ac:spMkLst>
            <pc:docMk/>
            <pc:sldMk cId="2942296776" sldId="317"/>
            <ac:spMk id="3" creationId="{666FDD13-8D0B-B52A-FEEF-73F8CBF72F8A}"/>
          </ac:spMkLst>
        </pc:spChg>
      </pc:sldChg>
      <pc:sldChg chg="addSp delSp modSp new del">
        <pc:chgData name="Sean Nugent (NESO)" userId="S::sean.nugent@uk.nationalgrid.com::71eef8cf-9772-4f50-bf4e-5d84741e6d52" providerId="AD" clId="Web-{3F9FA04E-D5A5-949F-4BE8-E1F92CD632E5}" dt="2025-05-19T15:27:02.577" v="46"/>
        <pc:sldMkLst>
          <pc:docMk/>
          <pc:sldMk cId="833449628" sldId="319"/>
        </pc:sldMkLst>
        <pc:spChg chg="add del">
          <ac:chgData name="Sean Nugent (NESO)" userId="S::sean.nugent@uk.nationalgrid.com::71eef8cf-9772-4f50-bf4e-5d84741e6d52" providerId="AD" clId="Web-{3F9FA04E-D5A5-949F-4BE8-E1F92CD632E5}" dt="2025-05-19T15:27:01.311" v="43"/>
          <ac:spMkLst>
            <pc:docMk/>
            <pc:sldMk cId="833449628" sldId="319"/>
            <ac:spMk id="2" creationId="{01F3380D-04BB-6A51-FF4E-18289B0206CB}"/>
          </ac:spMkLst>
        </pc:spChg>
        <pc:spChg chg="mod">
          <ac:chgData name="Sean Nugent (NESO)" userId="S::sean.nugent@uk.nationalgrid.com::71eef8cf-9772-4f50-bf4e-5d84741e6d52" providerId="AD" clId="Web-{3F9FA04E-D5A5-949F-4BE8-E1F92CD632E5}" dt="2025-05-19T15:27:00.639" v="41" actId="20577"/>
          <ac:spMkLst>
            <pc:docMk/>
            <pc:sldMk cId="833449628" sldId="319"/>
            <ac:spMk id="3" creationId="{314060C4-2E47-E6D7-335A-E1156A3316CD}"/>
          </ac:spMkLst>
        </pc:spChg>
        <pc:spChg chg="add del mod">
          <ac:chgData name="Sean Nugent (NESO)" userId="S::sean.nugent@uk.nationalgrid.com::71eef8cf-9772-4f50-bf4e-5d84741e6d52" providerId="AD" clId="Web-{3F9FA04E-D5A5-949F-4BE8-E1F92CD632E5}" dt="2025-05-19T15:27:01.827" v="45" actId="20577"/>
          <ac:spMkLst>
            <pc:docMk/>
            <pc:sldMk cId="833449628" sldId="319"/>
            <ac:spMk id="4" creationId="{FD9F2A2D-2D5A-6676-2A0A-57CEC17A192D}"/>
          </ac:spMkLst>
        </pc:spChg>
        <pc:spChg chg="add del mod">
          <ac:chgData name="Sean Nugent (NESO)" userId="S::sean.nugent@uk.nationalgrid.com::71eef8cf-9772-4f50-bf4e-5d84741e6d52" providerId="AD" clId="Web-{3F9FA04E-D5A5-949F-4BE8-E1F92CD632E5}" dt="2025-05-19T15:27:00.858" v="42"/>
          <ac:spMkLst>
            <pc:docMk/>
            <pc:sldMk cId="833449628" sldId="319"/>
            <ac:spMk id="6" creationId="{0B64E55B-A0B2-FBDE-AC31-86C6FD3D3A18}"/>
          </ac:spMkLst>
        </pc:spChg>
      </pc:sldChg>
    </pc:docChg>
  </pc:docChgLst>
  <pc:docChgLst>
    <pc:chgData name="Sean Nugent (NESO)" userId="S::sean.nugent@uk.nationalgrid.com::71eef8cf-9772-4f50-bf4e-5d84741e6d52" providerId="AD" clId="Web-{3977DA68-BC4F-E36D-5526-95312623F7D2}"/>
    <pc:docChg chg="modSld sldOrd">
      <pc:chgData name="Sean Nugent (NESO)" userId="S::sean.nugent@uk.nationalgrid.com::71eef8cf-9772-4f50-bf4e-5d84741e6d52" providerId="AD" clId="Web-{3977DA68-BC4F-E36D-5526-95312623F7D2}" dt="2025-05-19T15:04:36.343" v="1"/>
      <pc:docMkLst>
        <pc:docMk/>
      </pc:docMkLst>
      <pc:sldChg chg="ord">
        <pc:chgData name="Sean Nugent (NESO)" userId="S::sean.nugent@uk.nationalgrid.com::71eef8cf-9772-4f50-bf4e-5d84741e6d52" providerId="AD" clId="Web-{3977DA68-BC4F-E36D-5526-95312623F7D2}" dt="2025-05-19T15:04:36.343" v="1"/>
        <pc:sldMkLst>
          <pc:docMk/>
          <pc:sldMk cId="1512158755" sldId="313"/>
        </pc:sldMkLst>
      </pc:sldChg>
      <pc:sldChg chg="modSp">
        <pc:chgData name="Sean Nugent (NESO)" userId="S::sean.nugent@uk.nationalgrid.com::71eef8cf-9772-4f50-bf4e-5d84741e6d52" providerId="AD" clId="Web-{3977DA68-BC4F-E36D-5526-95312623F7D2}" dt="2025-05-19T14:54:27.764" v="0" actId="688"/>
        <pc:sldMkLst>
          <pc:docMk/>
          <pc:sldMk cId="3708700367" sldId="315"/>
        </pc:sldMkLst>
        <pc:picChg chg="mod">
          <ac:chgData name="Sean Nugent (NESO)" userId="S::sean.nugent@uk.nationalgrid.com::71eef8cf-9772-4f50-bf4e-5d84741e6d52" providerId="AD" clId="Web-{3977DA68-BC4F-E36D-5526-95312623F7D2}" dt="2025-05-19T14:54:27.764" v="0" actId="688"/>
          <ac:picMkLst>
            <pc:docMk/>
            <pc:sldMk cId="3708700367" sldId="315"/>
            <ac:picMk id="8" creationId="{A256EBDB-5BA4-BD03-161F-6A1CAD4A83D8}"/>
          </ac:picMkLst>
        </pc:picChg>
      </pc:sldChg>
    </pc:docChg>
  </pc:docChgLst>
  <pc:docChgLst>
    <pc:chgData name="Prisca Evans (NESO)" userId="S::prisca.evans@uk.nationalgrid.com::4c789782-e8da-4377-a30c-a3f571761de6" providerId="AD" clId="Web-{6BBD518F-AB32-2728-BF64-18B8EFDB7104}"/>
    <pc:docChg chg="addSld delSld modSld sldOrd modSection">
      <pc:chgData name="Prisca Evans (NESO)" userId="S::prisca.evans@uk.nationalgrid.com::4c789782-e8da-4377-a30c-a3f571761de6" providerId="AD" clId="Web-{6BBD518F-AB32-2728-BF64-18B8EFDB7104}" dt="2025-05-19T15:14:35.110" v="76" actId="20577"/>
      <pc:docMkLst>
        <pc:docMk/>
      </pc:docMkLst>
      <pc:sldChg chg="ord">
        <pc:chgData name="Prisca Evans (NESO)" userId="S::prisca.evans@uk.nationalgrid.com::4c789782-e8da-4377-a30c-a3f571761de6" providerId="AD" clId="Web-{6BBD518F-AB32-2728-BF64-18B8EFDB7104}" dt="2025-05-19T15:04:14.906" v="10"/>
        <pc:sldMkLst>
          <pc:docMk/>
          <pc:sldMk cId="2547580904" sldId="312"/>
        </pc:sldMkLst>
      </pc:sldChg>
      <pc:sldChg chg="addSp delSp modSp">
        <pc:chgData name="Prisca Evans (NESO)" userId="S::prisca.evans@uk.nationalgrid.com::4c789782-e8da-4377-a30c-a3f571761de6" providerId="AD" clId="Web-{6BBD518F-AB32-2728-BF64-18B8EFDB7104}" dt="2025-05-19T15:03:24.218" v="9" actId="14100"/>
        <pc:sldMkLst>
          <pc:docMk/>
          <pc:sldMk cId="3708700367" sldId="315"/>
        </pc:sldMkLst>
        <pc:spChg chg="add del mod">
          <ac:chgData name="Prisca Evans (NESO)" userId="S::prisca.evans@uk.nationalgrid.com::4c789782-e8da-4377-a30c-a3f571761de6" providerId="AD" clId="Web-{6BBD518F-AB32-2728-BF64-18B8EFDB7104}" dt="2025-05-19T15:02:48.671" v="2"/>
          <ac:spMkLst>
            <pc:docMk/>
            <pc:sldMk cId="3708700367" sldId="315"/>
            <ac:spMk id="3" creationId="{11CFAAF4-758F-5EF2-4D5A-F113F78B0925}"/>
          </ac:spMkLst>
        </pc:spChg>
        <pc:picChg chg="add mod ord">
          <ac:chgData name="Prisca Evans (NESO)" userId="S::prisca.evans@uk.nationalgrid.com::4c789782-e8da-4377-a30c-a3f571761de6" providerId="AD" clId="Web-{6BBD518F-AB32-2728-BF64-18B8EFDB7104}" dt="2025-05-19T15:03:24.218" v="9" actId="14100"/>
          <ac:picMkLst>
            <pc:docMk/>
            <pc:sldMk cId="3708700367" sldId="315"/>
            <ac:picMk id="4" creationId="{C9557E24-3FF4-D46D-F50F-EE85D0603C72}"/>
          </ac:picMkLst>
        </pc:picChg>
        <pc:picChg chg="del mod">
          <ac:chgData name="Prisca Evans (NESO)" userId="S::prisca.evans@uk.nationalgrid.com::4c789782-e8da-4377-a30c-a3f571761de6" providerId="AD" clId="Web-{6BBD518F-AB32-2728-BF64-18B8EFDB7104}" dt="2025-05-19T15:02:43.812" v="1"/>
          <ac:picMkLst>
            <pc:docMk/>
            <pc:sldMk cId="3708700367" sldId="315"/>
            <ac:picMk id="8" creationId="{A256EBDB-5BA4-BD03-161F-6A1CAD4A83D8}"/>
          </ac:picMkLst>
        </pc:picChg>
      </pc:sldChg>
      <pc:sldChg chg="delSp modSp new">
        <pc:chgData name="Prisca Evans (NESO)" userId="S::prisca.evans@uk.nationalgrid.com::4c789782-e8da-4377-a30c-a3f571761de6" providerId="AD" clId="Web-{6BBD518F-AB32-2728-BF64-18B8EFDB7104}" dt="2025-05-19T15:09:34.828" v="42" actId="20577"/>
        <pc:sldMkLst>
          <pc:docMk/>
          <pc:sldMk cId="2942296776" sldId="317"/>
        </pc:sldMkLst>
        <pc:spChg chg="mod">
          <ac:chgData name="Prisca Evans (NESO)" userId="S::prisca.evans@uk.nationalgrid.com::4c789782-e8da-4377-a30c-a3f571761de6" providerId="AD" clId="Web-{6BBD518F-AB32-2728-BF64-18B8EFDB7104}" dt="2025-05-19T15:09:34.828" v="42" actId="20577"/>
          <ac:spMkLst>
            <pc:docMk/>
            <pc:sldMk cId="2942296776" sldId="317"/>
            <ac:spMk id="2" creationId="{ABC5F006-1C32-FF79-3CF4-2E49BE905865}"/>
          </ac:spMkLst>
        </pc:spChg>
        <pc:spChg chg="mod">
          <ac:chgData name="Prisca Evans (NESO)" userId="S::prisca.evans@uk.nationalgrid.com::4c789782-e8da-4377-a30c-a3f571761de6" providerId="AD" clId="Web-{6BBD518F-AB32-2728-BF64-18B8EFDB7104}" dt="2025-05-19T15:08:54.844" v="29" actId="20577"/>
          <ac:spMkLst>
            <pc:docMk/>
            <pc:sldMk cId="2942296776" sldId="317"/>
            <ac:spMk id="3" creationId="{666FDD13-8D0B-B52A-FEEF-73F8CBF72F8A}"/>
          </ac:spMkLst>
        </pc:spChg>
        <pc:spChg chg="del mod">
          <ac:chgData name="Prisca Evans (NESO)" userId="S::prisca.evans@uk.nationalgrid.com::4c789782-e8da-4377-a30c-a3f571761de6" providerId="AD" clId="Web-{6BBD518F-AB32-2728-BF64-18B8EFDB7104}" dt="2025-05-19T15:08:03.625" v="20"/>
          <ac:spMkLst>
            <pc:docMk/>
            <pc:sldMk cId="2942296776" sldId="317"/>
            <ac:spMk id="4" creationId="{D22A8FC1-7764-E587-61EC-FDA913104D32}"/>
          </ac:spMkLst>
        </pc:spChg>
      </pc:sldChg>
      <pc:sldChg chg="addSp delSp modSp add del replId">
        <pc:chgData name="Prisca Evans (NESO)" userId="S::prisca.evans@uk.nationalgrid.com::4c789782-e8da-4377-a30c-a3f571761de6" providerId="AD" clId="Web-{6BBD518F-AB32-2728-BF64-18B8EFDB7104}" dt="2025-05-19T15:06:52.594" v="13"/>
        <pc:sldMkLst>
          <pc:docMk/>
          <pc:sldMk cId="3595338497" sldId="317"/>
        </pc:sldMkLst>
        <pc:spChg chg="add mod">
          <ac:chgData name="Prisca Evans (NESO)" userId="S::prisca.evans@uk.nationalgrid.com::4c789782-e8da-4377-a30c-a3f571761de6" providerId="AD" clId="Web-{6BBD518F-AB32-2728-BF64-18B8EFDB7104}" dt="2025-05-19T15:05:32.062" v="12"/>
          <ac:spMkLst>
            <pc:docMk/>
            <pc:sldMk cId="3595338497" sldId="317"/>
            <ac:spMk id="3" creationId="{68367755-A253-0D3E-B2B2-092C682537C7}"/>
          </ac:spMkLst>
        </pc:spChg>
        <pc:picChg chg="del">
          <ac:chgData name="Prisca Evans (NESO)" userId="S::prisca.evans@uk.nationalgrid.com::4c789782-e8da-4377-a30c-a3f571761de6" providerId="AD" clId="Web-{6BBD518F-AB32-2728-BF64-18B8EFDB7104}" dt="2025-05-19T15:05:32.062" v="12"/>
          <ac:picMkLst>
            <pc:docMk/>
            <pc:sldMk cId="3595338497" sldId="317"/>
            <ac:picMk id="4" creationId="{24637D8C-7F79-EE82-C673-B0BE67DBD635}"/>
          </ac:picMkLst>
        </pc:picChg>
      </pc:sldChg>
      <pc:sldChg chg="modSp add ord replId">
        <pc:chgData name="Prisca Evans (NESO)" userId="S::prisca.evans@uk.nationalgrid.com::4c789782-e8da-4377-a30c-a3f571761de6" providerId="AD" clId="Web-{6BBD518F-AB32-2728-BF64-18B8EFDB7104}" dt="2025-05-19T15:14:35.110" v="76" actId="20577"/>
        <pc:sldMkLst>
          <pc:docMk/>
          <pc:sldMk cId="3909575325" sldId="318"/>
        </pc:sldMkLst>
        <pc:spChg chg="mod">
          <ac:chgData name="Prisca Evans (NESO)" userId="S::prisca.evans@uk.nationalgrid.com::4c789782-e8da-4377-a30c-a3f571761de6" providerId="AD" clId="Web-{6BBD518F-AB32-2728-BF64-18B8EFDB7104}" dt="2025-05-19T15:14:35.110" v="76" actId="20577"/>
          <ac:spMkLst>
            <pc:docMk/>
            <pc:sldMk cId="3909575325" sldId="318"/>
            <ac:spMk id="6" creationId="{B337545E-D4DE-74D8-0369-5E570F7C3375}"/>
          </ac:spMkLst>
        </pc:spChg>
        <pc:spChg chg="mod">
          <ac:chgData name="Prisca Evans (NESO)" userId="S::prisca.evans@uk.nationalgrid.com::4c789782-e8da-4377-a30c-a3f571761de6" providerId="AD" clId="Web-{6BBD518F-AB32-2728-BF64-18B8EFDB7104}" dt="2025-05-19T15:14:23.626" v="73" actId="20577"/>
          <ac:spMkLst>
            <pc:docMk/>
            <pc:sldMk cId="3909575325" sldId="318"/>
            <ac:spMk id="8" creationId="{64C8F271-DBC4-57C4-676A-082EA5DDAA6C}"/>
          </ac:spMkLst>
        </pc:spChg>
      </pc:sldChg>
    </pc:docChg>
  </pc:docChgLst>
  <pc:docChgLst>
    <pc:chgData name="Kat Higby (NESO)" userId="464b65a7-6b3c-429b-8ca9-572983480f51" providerId="ADAL" clId="{808B71B2-E63D-4476-8A55-5AF936521E22}"/>
    <pc:docChg chg="undo custSel addSld modSld sldOrd modSection">
      <pc:chgData name="Kat Higby (NESO)" userId="464b65a7-6b3c-429b-8ca9-572983480f51" providerId="ADAL" clId="{808B71B2-E63D-4476-8A55-5AF936521E22}" dt="2025-05-20T10:55:27.930" v="877" actId="20577"/>
      <pc:docMkLst>
        <pc:docMk/>
      </pc:docMkLst>
      <pc:sldChg chg="modSp mod">
        <pc:chgData name="Kat Higby (NESO)" userId="464b65a7-6b3c-429b-8ca9-572983480f51" providerId="ADAL" clId="{808B71B2-E63D-4476-8A55-5AF936521E22}" dt="2025-05-13T14:06:47.987" v="6" actId="20577"/>
        <pc:sldMkLst>
          <pc:docMk/>
          <pc:sldMk cId="4090216598" sldId="256"/>
        </pc:sldMkLst>
        <pc:spChg chg="mod">
          <ac:chgData name="Kat Higby (NESO)" userId="464b65a7-6b3c-429b-8ca9-572983480f51" providerId="ADAL" clId="{808B71B2-E63D-4476-8A55-5AF936521E22}" dt="2025-05-13T14:06:47.987" v="6" actId="20577"/>
          <ac:spMkLst>
            <pc:docMk/>
            <pc:sldMk cId="4090216598" sldId="256"/>
            <ac:spMk id="5" creationId="{3B5167A3-4A0A-1FD4-0498-8A738F8345C3}"/>
          </ac:spMkLst>
        </pc:spChg>
      </pc:sldChg>
      <pc:sldChg chg="modSp mod">
        <pc:chgData name="Kat Higby (NESO)" userId="464b65a7-6b3c-429b-8ca9-572983480f51" providerId="ADAL" clId="{808B71B2-E63D-4476-8A55-5AF936521E22}" dt="2025-05-20T08:48:14.861" v="741" actId="114"/>
        <pc:sldMkLst>
          <pc:docMk/>
          <pc:sldMk cId="2243787793" sldId="259"/>
        </pc:sldMkLst>
        <pc:graphicFrameChg chg="mod modGraphic">
          <ac:chgData name="Kat Higby (NESO)" userId="464b65a7-6b3c-429b-8ca9-572983480f51" providerId="ADAL" clId="{808B71B2-E63D-4476-8A55-5AF936521E22}" dt="2025-05-20T08:48:14.861" v="741" actId="114"/>
          <ac:graphicFrameMkLst>
            <pc:docMk/>
            <pc:sldMk cId="2243787793" sldId="259"/>
            <ac:graphicFrameMk id="5" creationId="{540636BB-63E8-7891-EC53-475036AF94E6}"/>
          </ac:graphicFrameMkLst>
        </pc:graphicFrameChg>
      </pc:sldChg>
      <pc:sldChg chg="modSp mod ord">
        <pc:chgData name="Kat Higby (NESO)" userId="464b65a7-6b3c-429b-8ca9-572983480f51" providerId="ADAL" clId="{808B71B2-E63D-4476-8A55-5AF936521E22}" dt="2025-05-20T08:48:40.759" v="745" actId="27636"/>
        <pc:sldMkLst>
          <pc:docMk/>
          <pc:sldMk cId="413670945" sldId="295"/>
        </pc:sldMkLst>
        <pc:spChg chg="mod">
          <ac:chgData name="Kat Higby (NESO)" userId="464b65a7-6b3c-429b-8ca9-572983480f51" providerId="ADAL" clId="{808B71B2-E63D-4476-8A55-5AF936521E22}" dt="2025-05-20T08:48:40.759" v="745" actId="27636"/>
          <ac:spMkLst>
            <pc:docMk/>
            <pc:sldMk cId="413670945" sldId="295"/>
            <ac:spMk id="3" creationId="{B02BCE70-488F-7049-D20C-5CDB35F0633E}"/>
          </ac:spMkLst>
        </pc:spChg>
      </pc:sldChg>
      <pc:sldChg chg="modSp mod">
        <pc:chgData name="Kat Higby (NESO)" userId="464b65a7-6b3c-429b-8ca9-572983480f51" providerId="ADAL" clId="{808B71B2-E63D-4476-8A55-5AF936521E22}" dt="2025-05-20T08:44:05.398" v="523" actId="20577"/>
        <pc:sldMkLst>
          <pc:docMk/>
          <pc:sldMk cId="1744933276" sldId="299"/>
        </pc:sldMkLst>
        <pc:spChg chg="mod">
          <ac:chgData name="Kat Higby (NESO)" userId="464b65a7-6b3c-429b-8ca9-572983480f51" providerId="ADAL" clId="{808B71B2-E63D-4476-8A55-5AF936521E22}" dt="2025-05-13T14:07:20.102" v="13" actId="1076"/>
          <ac:spMkLst>
            <pc:docMk/>
            <pc:sldMk cId="1744933276" sldId="299"/>
            <ac:spMk id="2" creationId="{4C7511C7-722C-EB44-8F0E-3FE53AB0269A}"/>
          </ac:spMkLst>
        </pc:spChg>
        <pc:graphicFrameChg chg="modGraphic">
          <ac:chgData name="Kat Higby (NESO)" userId="464b65a7-6b3c-429b-8ca9-572983480f51" providerId="ADAL" clId="{808B71B2-E63D-4476-8A55-5AF936521E22}" dt="2025-05-20T08:44:05.398" v="523" actId="20577"/>
          <ac:graphicFrameMkLst>
            <pc:docMk/>
            <pc:sldMk cId="1744933276" sldId="299"/>
            <ac:graphicFrameMk id="3" creationId="{D31358F3-6EC9-C8E8-5669-82A87673DAED}"/>
          </ac:graphicFrameMkLst>
        </pc:graphicFrameChg>
      </pc:sldChg>
      <pc:sldChg chg="modSp mod">
        <pc:chgData name="Kat Higby (NESO)" userId="464b65a7-6b3c-429b-8ca9-572983480f51" providerId="ADAL" clId="{808B71B2-E63D-4476-8A55-5AF936521E22}" dt="2025-05-20T10:55:27.930" v="877" actId="20577"/>
        <pc:sldMkLst>
          <pc:docMk/>
          <pc:sldMk cId="524850042" sldId="308"/>
        </pc:sldMkLst>
        <pc:spChg chg="mod">
          <ac:chgData name="Kat Higby (NESO)" userId="464b65a7-6b3c-429b-8ca9-572983480f51" providerId="ADAL" clId="{808B71B2-E63D-4476-8A55-5AF936521E22}" dt="2025-05-13T14:28:18.078" v="284" actId="108"/>
          <ac:spMkLst>
            <pc:docMk/>
            <pc:sldMk cId="524850042" sldId="308"/>
            <ac:spMk id="2" creationId="{4C7511C7-722C-EB44-8F0E-3FE53AB0269A}"/>
          </ac:spMkLst>
        </pc:spChg>
        <pc:graphicFrameChg chg="mod modGraphic">
          <ac:chgData name="Kat Higby (NESO)" userId="464b65a7-6b3c-429b-8ca9-572983480f51" providerId="ADAL" clId="{808B71B2-E63D-4476-8A55-5AF936521E22}" dt="2025-05-20T10:55:27.930" v="877" actId="20577"/>
          <ac:graphicFrameMkLst>
            <pc:docMk/>
            <pc:sldMk cId="524850042" sldId="308"/>
            <ac:graphicFrameMk id="3" creationId="{B3E74044-704E-9182-0244-7D8D66AAAB2A}"/>
          </ac:graphicFrameMkLst>
        </pc:graphicFrameChg>
      </pc:sldChg>
      <pc:sldChg chg="modSp mod">
        <pc:chgData name="Kat Higby (NESO)" userId="464b65a7-6b3c-429b-8ca9-572983480f51" providerId="ADAL" clId="{808B71B2-E63D-4476-8A55-5AF936521E22}" dt="2025-05-14T09:25:09.753" v="384" actId="20577"/>
        <pc:sldMkLst>
          <pc:docMk/>
          <pc:sldMk cId="1245899177" sldId="310"/>
        </pc:sldMkLst>
        <pc:spChg chg="mod">
          <ac:chgData name="Kat Higby (NESO)" userId="464b65a7-6b3c-429b-8ca9-572983480f51" providerId="ADAL" clId="{808B71B2-E63D-4476-8A55-5AF936521E22}" dt="2025-05-14T09:25:09.753" v="384" actId="20577"/>
          <ac:spMkLst>
            <pc:docMk/>
            <pc:sldMk cId="1245899177" sldId="310"/>
            <ac:spMk id="6" creationId="{BF83C27B-6B6D-8445-CE4F-141C454B52A8}"/>
          </ac:spMkLst>
        </pc:spChg>
      </pc:sldChg>
      <pc:sldChg chg="modSp add mod">
        <pc:chgData name="Kat Higby (NESO)" userId="464b65a7-6b3c-429b-8ca9-572983480f51" providerId="ADAL" clId="{808B71B2-E63D-4476-8A55-5AF936521E22}" dt="2025-05-20T08:46:31.136" v="673" actId="255"/>
        <pc:sldMkLst>
          <pc:docMk/>
          <pc:sldMk cId="2547580904" sldId="312"/>
        </pc:sldMkLst>
        <pc:spChg chg="mod">
          <ac:chgData name="Kat Higby (NESO)" userId="464b65a7-6b3c-429b-8ca9-572983480f51" providerId="ADAL" clId="{808B71B2-E63D-4476-8A55-5AF936521E22}" dt="2025-05-13T14:27:35.631" v="276" actId="1076"/>
          <ac:spMkLst>
            <pc:docMk/>
            <pc:sldMk cId="2547580904" sldId="312"/>
            <ac:spMk id="2" creationId="{B7C8B7F4-4216-606C-4724-00540F22D596}"/>
          </ac:spMkLst>
        </pc:spChg>
        <pc:graphicFrameChg chg="mod modGraphic">
          <ac:chgData name="Kat Higby (NESO)" userId="464b65a7-6b3c-429b-8ca9-572983480f51" providerId="ADAL" clId="{808B71B2-E63D-4476-8A55-5AF936521E22}" dt="2025-05-20T08:46:31.136" v="673" actId="255"/>
          <ac:graphicFrameMkLst>
            <pc:docMk/>
            <pc:sldMk cId="2547580904" sldId="312"/>
            <ac:graphicFrameMk id="3" creationId="{15F84721-9992-7820-8FB8-0733772D729C}"/>
          </ac:graphicFrameMkLst>
        </pc:graphicFrameChg>
      </pc:sldChg>
      <pc:sldChg chg="addSp delSp modSp new mod modClrScheme chgLayout">
        <pc:chgData name="Kat Higby (NESO)" userId="464b65a7-6b3c-429b-8ca9-572983480f51" providerId="ADAL" clId="{808B71B2-E63D-4476-8A55-5AF936521E22}" dt="2025-05-13T14:28:08.156" v="279" actId="108"/>
        <pc:sldMkLst>
          <pc:docMk/>
          <pc:sldMk cId="1512158755" sldId="313"/>
        </pc:sldMkLst>
        <pc:spChg chg="add mod ord">
          <ac:chgData name="Kat Higby (NESO)" userId="464b65a7-6b3c-429b-8ca9-572983480f51" providerId="ADAL" clId="{808B71B2-E63D-4476-8A55-5AF936521E22}" dt="2025-05-13T14:28:08.156" v="279" actId="108"/>
          <ac:spMkLst>
            <pc:docMk/>
            <pc:sldMk cId="1512158755" sldId="313"/>
            <ac:spMk id="5" creationId="{C3378390-E262-F668-92D7-CB94123FD0E9}"/>
          </ac:spMkLst>
        </pc:spChg>
        <pc:spChg chg="add del mod ord">
          <ac:chgData name="Kat Higby (NESO)" userId="464b65a7-6b3c-429b-8ca9-572983480f51" providerId="ADAL" clId="{808B71B2-E63D-4476-8A55-5AF936521E22}" dt="2025-05-13T14:24:25.726" v="220" actId="1076"/>
          <ac:spMkLst>
            <pc:docMk/>
            <pc:sldMk cId="1512158755" sldId="313"/>
            <ac:spMk id="7" creationId="{031DEC1A-360E-2210-90E1-1BE2940B0770}"/>
          </ac:spMkLst>
        </pc:spChg>
      </pc:sldChg>
      <pc:sldChg chg="modSp add mod">
        <pc:chgData name="Kat Higby (NESO)" userId="464b65a7-6b3c-429b-8ca9-572983480f51" providerId="ADAL" clId="{808B71B2-E63D-4476-8A55-5AF936521E22}" dt="2025-05-13T14:30:08.210" v="288" actId="1076"/>
        <pc:sldMkLst>
          <pc:docMk/>
          <pc:sldMk cId="691509482" sldId="314"/>
        </pc:sldMkLst>
        <pc:spChg chg="mod">
          <ac:chgData name="Kat Higby (NESO)" userId="464b65a7-6b3c-429b-8ca9-572983480f51" providerId="ADAL" clId="{808B71B2-E63D-4476-8A55-5AF936521E22}" dt="2025-05-13T14:30:02.043" v="287" actId="1076"/>
          <ac:spMkLst>
            <pc:docMk/>
            <pc:sldMk cId="691509482" sldId="314"/>
            <ac:spMk id="5" creationId="{A0CA2F24-F0B0-65D5-51AC-8175D3FE5DB8}"/>
          </ac:spMkLst>
        </pc:spChg>
      </pc:sldChg>
      <pc:sldChg chg="modSp mod">
        <pc:chgData name="Kat Higby (NESO)" userId="464b65a7-6b3c-429b-8ca9-572983480f51" providerId="ADAL" clId="{808B71B2-E63D-4476-8A55-5AF936521E22}" dt="2025-05-19T15:34:41.252" v="498" actId="2085"/>
        <pc:sldMkLst>
          <pc:docMk/>
          <pc:sldMk cId="2942296776" sldId="317"/>
        </pc:sldMkLst>
        <pc:spChg chg="mod">
          <ac:chgData name="Kat Higby (NESO)" userId="464b65a7-6b3c-429b-8ca9-572983480f51" providerId="ADAL" clId="{808B71B2-E63D-4476-8A55-5AF936521E22}" dt="2025-05-19T15:34:28.928" v="497" actId="108"/>
          <ac:spMkLst>
            <pc:docMk/>
            <pc:sldMk cId="2942296776" sldId="317"/>
            <ac:spMk id="2" creationId="{ABC5F006-1C32-FF79-3CF4-2E49BE905865}"/>
          </ac:spMkLst>
        </pc:spChg>
        <pc:spChg chg="mod">
          <ac:chgData name="Kat Higby (NESO)" userId="464b65a7-6b3c-429b-8ca9-572983480f51" providerId="ADAL" clId="{808B71B2-E63D-4476-8A55-5AF936521E22}" dt="2025-05-19T15:34:41.252" v="498" actId="2085"/>
          <ac:spMkLst>
            <pc:docMk/>
            <pc:sldMk cId="2942296776" sldId="317"/>
            <ac:spMk id="3" creationId="{666FDD13-8D0B-B52A-FEEF-73F8CBF72F8A}"/>
          </ac:spMkLst>
        </pc:spChg>
      </pc:sldChg>
    </pc:docChg>
  </pc:docChgLst>
  <pc:docChgLst>
    <pc:chgData name="Milly Lewis (NESO)" userId="4ee69361-a738-4b4b-886e-3aedf3acfefc" providerId="ADAL" clId="{84DA4452-E08B-47E2-9BEC-7C529A8280DB}"/>
    <pc:docChg chg="undo custSel modSld">
      <pc:chgData name="Milly Lewis (NESO)" userId="4ee69361-a738-4b4b-886e-3aedf3acfefc" providerId="ADAL" clId="{84DA4452-E08B-47E2-9BEC-7C529A8280DB}" dt="2025-05-13T16:38:55.893" v="353" actId="20577"/>
      <pc:docMkLst>
        <pc:docMk/>
      </pc:docMkLst>
      <pc:sldChg chg="addSp delSp modSp mod">
        <pc:chgData name="Milly Lewis (NESO)" userId="4ee69361-a738-4b4b-886e-3aedf3acfefc" providerId="ADAL" clId="{84DA4452-E08B-47E2-9BEC-7C529A8280DB}" dt="2025-05-13T16:38:55.893" v="353" actId="20577"/>
        <pc:sldMkLst>
          <pc:docMk/>
          <pc:sldMk cId="691509482" sldId="314"/>
        </pc:sldMkLst>
        <pc:spChg chg="add mod">
          <ac:chgData name="Milly Lewis (NESO)" userId="4ee69361-a738-4b4b-886e-3aedf3acfefc" providerId="ADAL" clId="{84DA4452-E08B-47E2-9BEC-7C529A8280DB}" dt="2025-05-13T16:31:45.284" v="59" actId="20577"/>
          <ac:spMkLst>
            <pc:docMk/>
            <pc:sldMk cId="691509482" sldId="314"/>
            <ac:spMk id="11" creationId="{275EBF07-2DE0-1643-6CD1-08FC812F290F}"/>
          </ac:spMkLst>
        </pc:spChg>
        <pc:spChg chg="add mod">
          <ac:chgData name="Milly Lewis (NESO)" userId="4ee69361-a738-4b4b-886e-3aedf3acfefc" providerId="ADAL" clId="{84DA4452-E08B-47E2-9BEC-7C529A8280DB}" dt="2025-05-13T16:32:34.474" v="79" actId="20577"/>
          <ac:spMkLst>
            <pc:docMk/>
            <pc:sldMk cId="691509482" sldId="314"/>
            <ac:spMk id="12" creationId="{4C80F2D3-D6A6-F402-E1FB-E0B63B51E486}"/>
          </ac:spMkLst>
        </pc:spChg>
        <pc:spChg chg="add mod">
          <ac:chgData name="Milly Lewis (NESO)" userId="4ee69361-a738-4b4b-886e-3aedf3acfefc" providerId="ADAL" clId="{84DA4452-E08B-47E2-9BEC-7C529A8280DB}" dt="2025-05-13T16:38:55.893" v="353" actId="20577"/>
          <ac:spMkLst>
            <pc:docMk/>
            <pc:sldMk cId="691509482" sldId="314"/>
            <ac:spMk id="13" creationId="{38378EC3-4068-1921-1C1D-5E363351D9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19/05/2025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2" y="1788983"/>
            <a:ext cx="5378759" cy="2387600"/>
          </a:xfrm>
        </p:spPr>
        <p:txBody>
          <a:bodyPr>
            <a:normAutofit fontScale="90000"/>
          </a:bodyPr>
          <a:lstStyle/>
          <a:p>
            <a:r>
              <a:rPr lang="en-GB">
                <a:latin typeface="Poppins" panose="00000500000000000000" pitchFamily="2" charset="0"/>
                <a:cs typeface="Poppins" panose="00000500000000000000" pitchFamily="2" charset="0"/>
              </a:rPr>
              <a:t>CMP445:</a:t>
            </a:r>
            <a:br>
              <a:rPr lang="en-GB">
                <a:latin typeface="Poppins" panose="00000500000000000000" pitchFamily="2" charset="0"/>
                <a:cs typeface="Poppins" panose="00000500000000000000" pitchFamily="2" charset="0"/>
              </a:rPr>
            </a:br>
            <a:r>
              <a:rPr lang="en-GB">
                <a:latin typeface="Poppins" panose="00000500000000000000" pitchFamily="2" charset="0"/>
                <a:cs typeface="Poppins" panose="00000500000000000000" pitchFamily="2" charset="0"/>
              </a:rPr>
              <a:t>Pro-rating first year TNUoS for Generators</a:t>
            </a: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490101"/>
            <a:ext cx="4900447" cy="1044146"/>
          </a:xfrm>
        </p:spPr>
        <p:txBody>
          <a:bodyPr>
            <a:normAutofit/>
          </a:bodyPr>
          <a:lstStyle/>
          <a:p>
            <a:r>
              <a:rPr lang="en-GB">
                <a:solidFill>
                  <a:schemeClr val="accent1"/>
                </a:solidFill>
                <a:latin typeface="Poppins" panose="00000500000000000000" pitchFamily="2" charset="0"/>
                <a:cs typeface="Poppins" panose="00000500000000000000" pitchFamily="2" charset="0"/>
              </a:rPr>
              <a:t>Workgroup 2, 20 May 2025</a:t>
            </a:r>
          </a:p>
          <a:p>
            <a:r>
              <a:rPr lang="en-GB">
                <a:solidFill>
                  <a:schemeClr val="accent1"/>
                </a:solidFill>
                <a:latin typeface="Poppins" panose="00000500000000000000" pitchFamily="2" charset="0"/>
                <a:cs typeface="Poppins" panose="00000500000000000000" pitchFamily="2" charset="0"/>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process&#10;&#10;AI-generated content may be incorrect.">
            <a:extLst>
              <a:ext uri="{FF2B5EF4-FFF2-40B4-BE49-F238E27FC236}">
                <a16:creationId xmlns:a16="http://schemas.microsoft.com/office/drawing/2014/main" id="{C9557E24-3FF4-D46D-F50F-EE85D0603C72}"/>
              </a:ext>
            </a:extLst>
          </p:cNvPr>
          <p:cNvPicPr>
            <a:picLocks noGrp="1" noChangeAspect="1"/>
          </p:cNvPicPr>
          <p:nvPr>
            <p:ph sz="quarter" idx="13"/>
          </p:nvPr>
        </p:nvPicPr>
        <p:blipFill>
          <a:blip r:embed="rId2"/>
          <a:stretch>
            <a:fillRect/>
          </a:stretch>
        </p:blipFill>
        <p:spPr>
          <a:xfrm>
            <a:off x="310516" y="851368"/>
            <a:ext cx="11520725" cy="5082762"/>
          </a:xfrm>
        </p:spPr>
      </p:pic>
    </p:spTree>
    <p:extLst>
      <p:ext uri="{BB962C8B-B14F-4D97-AF65-F5344CB8AC3E}">
        <p14:creationId xmlns:p14="http://schemas.microsoft.com/office/powerpoint/2010/main" val="370870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5775-6CED-DFD2-3547-6D9B8219FEF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337545E-D4DE-74D8-0369-5E570F7C3375}"/>
              </a:ext>
            </a:extLst>
          </p:cNvPr>
          <p:cNvSpPr>
            <a:spLocks noGrp="1"/>
          </p:cNvSpPr>
          <p:nvPr>
            <p:ph type="ctrTitle"/>
          </p:nvPr>
        </p:nvSpPr>
        <p:spPr>
          <a:xfrm>
            <a:off x="532944" y="820795"/>
            <a:ext cx="7618684" cy="2387600"/>
          </a:xfrm>
        </p:spPr>
        <p:txBody>
          <a:bodyPr/>
          <a:lstStyle/>
          <a:p>
            <a:r>
              <a:rPr lang="en-GB">
                <a:solidFill>
                  <a:srgbClr val="813366"/>
                </a:solidFill>
                <a:latin typeface="Poppins"/>
                <a:cs typeface="Poppins"/>
              </a:rPr>
              <a:t>Action 5 Update</a:t>
            </a:r>
            <a:endParaRPr lang="en-GB">
              <a:solidFill>
                <a:srgbClr val="813366"/>
              </a:solidFill>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2B649BF7-F1ED-2B77-48DC-509322DE3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64C8F271-DBC4-57C4-676A-082EA5DDAA6C}"/>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a:cs typeface="Poppins"/>
              </a:rPr>
              <a:t>NESO Representative</a:t>
            </a:r>
          </a:p>
        </p:txBody>
      </p:sp>
    </p:spTree>
    <p:extLst>
      <p:ext uri="{BB962C8B-B14F-4D97-AF65-F5344CB8AC3E}">
        <p14:creationId xmlns:p14="http://schemas.microsoft.com/office/powerpoint/2010/main" val="390957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F006-1C32-FF79-3CF4-2E49BE905865}"/>
              </a:ext>
            </a:extLst>
          </p:cNvPr>
          <p:cNvSpPr>
            <a:spLocks noGrp="1"/>
          </p:cNvSpPr>
          <p:nvPr>
            <p:ph type="title"/>
          </p:nvPr>
        </p:nvSpPr>
        <p:spPr/>
        <p:txBody>
          <a:bodyPr/>
          <a:lstStyle/>
          <a:p>
            <a:r>
              <a:rPr lang="en-GB" sz="2400" dirty="0">
                <a:solidFill>
                  <a:srgbClr val="813366"/>
                </a:solidFill>
                <a:latin typeface="Poppins" panose="00000500000000000000" pitchFamily="2" charset="0"/>
                <a:cs typeface="Poppins" panose="00000500000000000000" pitchFamily="2" charset="0"/>
              </a:rPr>
              <a:t>Action 5 (Update)</a:t>
            </a:r>
          </a:p>
        </p:txBody>
      </p:sp>
      <p:sp>
        <p:nvSpPr>
          <p:cNvPr id="3" name="Content Placeholder 2">
            <a:extLst>
              <a:ext uri="{FF2B5EF4-FFF2-40B4-BE49-F238E27FC236}">
                <a16:creationId xmlns:a16="http://schemas.microsoft.com/office/drawing/2014/main" id="{666FDD13-8D0B-B52A-FEEF-73F8CBF72F8A}"/>
              </a:ext>
            </a:extLst>
          </p:cNvPr>
          <p:cNvSpPr>
            <a:spLocks noGrp="1"/>
          </p:cNvSpPr>
          <p:nvPr>
            <p:ph sz="half" idx="1"/>
          </p:nvPr>
        </p:nvSpPr>
        <p:spPr>
          <a:xfrm>
            <a:off x="637273" y="1496197"/>
            <a:ext cx="10522162" cy="4680766"/>
          </a:xfrm>
          <a:ln>
            <a:noFill/>
          </a:ln>
        </p:spPr>
        <p:txBody>
          <a:bodyPr vert="horz" lIns="91440" tIns="45720" rIns="91440" bIns="45720" rtlCol="0" anchor="t">
            <a:noAutofit/>
          </a:bodyPr>
          <a:lstStyle/>
          <a:p>
            <a:endParaRPr lang="en-US" sz="2000">
              <a:latin typeface="Poppins"/>
              <a:cs typeface="Poppins"/>
            </a:endParaRPr>
          </a:p>
          <a:p>
            <a:pPr marL="285750" indent="-285750">
              <a:buFont typeface="Arial"/>
              <a:buChar char="•"/>
            </a:pPr>
            <a:r>
              <a:rPr lang="en-GB" sz="2000" dirty="0">
                <a:latin typeface="Poppins"/>
                <a:cs typeface="Arial"/>
              </a:rPr>
              <a:t>CMP445 raised as charging mod, affects Section 14</a:t>
            </a:r>
            <a:endParaRPr lang="en-GB" sz="2000" dirty="0">
              <a:latin typeface="Poppins"/>
              <a:cs typeface="Poppins"/>
            </a:endParaRPr>
          </a:p>
          <a:p>
            <a:pPr marL="285750" indent="-285750">
              <a:buFont typeface="Arial"/>
              <a:buChar char="•"/>
            </a:pPr>
            <a:r>
              <a:rPr lang="en-GB" sz="2000">
                <a:latin typeface="Poppins"/>
                <a:cs typeface="Arial"/>
              </a:rPr>
              <a:t>CUSC section 3.10.5 requires a new mod for TEC monthly profile</a:t>
            </a:r>
            <a:endParaRPr lang="en-GB" sz="2000">
              <a:latin typeface="Poppins"/>
              <a:cs typeface="Poppins"/>
            </a:endParaRPr>
          </a:p>
          <a:p>
            <a:pPr marL="285750" indent="-285750">
              <a:buFont typeface="Arial"/>
              <a:buChar char="•"/>
            </a:pPr>
            <a:r>
              <a:rPr lang="en-GB" sz="2000" dirty="0">
                <a:latin typeface="Poppins"/>
                <a:cs typeface="Arial"/>
              </a:rPr>
              <a:t>Twin mod needed to address changes in both Section 14 and 3.10.5</a:t>
            </a:r>
            <a:endParaRPr lang="en-GB" sz="2000" dirty="0">
              <a:latin typeface="Poppins"/>
              <a:cs typeface="Poppins"/>
            </a:endParaRPr>
          </a:p>
          <a:p>
            <a:pPr marL="285750" indent="-285750">
              <a:buFont typeface="Arial"/>
              <a:buChar char="•"/>
            </a:pPr>
            <a:r>
              <a:rPr lang="en-GB" sz="2000" dirty="0">
                <a:latin typeface="Poppins"/>
                <a:cs typeface="Arial"/>
              </a:rPr>
              <a:t>CUSC section 3.9.1 relevant to CMP445, no changes needed</a:t>
            </a:r>
            <a:endParaRPr lang="en-GB" sz="2000">
              <a:latin typeface="Poppins"/>
              <a:cs typeface="Poppins"/>
            </a:endParaRPr>
          </a:p>
          <a:p>
            <a:pPr marL="285750" indent="-285750">
              <a:buFont typeface="Arial"/>
              <a:buChar char="•"/>
            </a:pPr>
            <a:r>
              <a:rPr lang="en-GB" sz="2000" dirty="0">
                <a:latin typeface="Poppins"/>
                <a:cs typeface="Arial"/>
              </a:rPr>
              <a:t>Generation Reconciliation (3.13.2 and 3.13.3) looks fine, no changes needed</a:t>
            </a:r>
            <a:endParaRPr lang="en-GB" sz="2000">
              <a:latin typeface="Poppins"/>
              <a:cs typeface="Poppins"/>
            </a:endParaRPr>
          </a:p>
          <a:p>
            <a:pPr marL="285750" indent="-285750">
              <a:buFont typeface="Arial"/>
              <a:buChar char="•"/>
            </a:pPr>
            <a:r>
              <a:rPr lang="en-GB" sz="2000" dirty="0">
                <a:latin typeface="Poppins"/>
                <a:cs typeface="Arial"/>
              </a:rPr>
              <a:t>Securities posting (3.9.4) looks fine, no changes needed</a:t>
            </a:r>
            <a:endParaRPr lang="en-GB" sz="2000" dirty="0">
              <a:latin typeface="Poppins"/>
              <a:cs typeface="Poppins"/>
            </a:endParaRPr>
          </a:p>
          <a:p>
            <a:endParaRPr lang="en-GB" sz="2000" dirty="0">
              <a:latin typeface="Poppins"/>
              <a:cs typeface="Poppins"/>
            </a:endParaRPr>
          </a:p>
          <a:p>
            <a:r>
              <a:rPr lang="en-GB" sz="2000" dirty="0">
                <a:latin typeface="Poppins"/>
                <a:cs typeface="Arial"/>
              </a:rPr>
              <a:t>We welcome any other Workgroup members thoughts and comments.</a:t>
            </a:r>
            <a:endParaRPr lang="en-GB" sz="2000" dirty="0">
              <a:latin typeface="Poppins"/>
              <a:cs typeface="Poppins"/>
            </a:endParaRPr>
          </a:p>
          <a:p>
            <a:endParaRPr lang="en-GB">
              <a:cs typeface="Arial"/>
            </a:endParaRPr>
          </a:p>
        </p:txBody>
      </p:sp>
    </p:spTree>
    <p:extLst>
      <p:ext uri="{BB962C8B-B14F-4D97-AF65-F5344CB8AC3E}">
        <p14:creationId xmlns:p14="http://schemas.microsoft.com/office/powerpoint/2010/main" val="294229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B79B-D4CA-35B7-D2F0-B8F16CF7C2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1A14F3-FFF7-2B3C-BF94-DC6236934A05}"/>
              </a:ext>
            </a:extLst>
          </p:cNvPr>
          <p:cNvSpPr>
            <a:spLocks noGrp="1"/>
          </p:cNvSpPr>
          <p:nvPr>
            <p:ph type="ctrTitle"/>
          </p:nvPr>
        </p:nvSpPr>
        <p:spPr>
          <a:xfrm>
            <a:off x="532944" y="820795"/>
            <a:ext cx="7618684" cy="2387600"/>
          </a:xfrm>
        </p:spPr>
        <p:txBody>
          <a:bodyPr/>
          <a:lstStyle/>
          <a:p>
            <a:r>
              <a:rPr lang="en-GB">
                <a:solidFill>
                  <a:srgbClr val="813366"/>
                </a:solidFill>
                <a:latin typeface="Poppins" panose="00000500000000000000" pitchFamily="2" charset="0"/>
                <a:cs typeface="Poppins" panose="00000500000000000000" pitchFamily="2" charset="0"/>
              </a:rPr>
              <a:t>Legal Text Review</a:t>
            </a:r>
          </a:p>
        </p:txBody>
      </p:sp>
      <p:pic>
        <p:nvPicPr>
          <p:cNvPr id="5" name="Picture 4" descr="A group of purple circles on a black background&#10;&#10;Description automatically generated">
            <a:extLst>
              <a:ext uri="{FF2B5EF4-FFF2-40B4-BE49-F238E27FC236}">
                <a16:creationId xmlns:a16="http://schemas.microsoft.com/office/drawing/2014/main" id="{CB6FC176-8DE7-F44D-CC8F-87CC0B03EB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BA881DF-A48B-E403-53FC-7764C818D22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119114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378390-E262-F668-92D7-CB94123FD0E9}"/>
              </a:ext>
            </a:extLst>
          </p:cNvPr>
          <p:cNvSpPr>
            <a:spLocks noGrp="1"/>
          </p:cNvSpPr>
          <p:nvPr>
            <p:ph type="title"/>
          </p:nvPr>
        </p:nvSpPr>
        <p:spPr>
          <a:xfrm>
            <a:off x="637273" y="365125"/>
            <a:ext cx="10515600" cy="841105"/>
          </a:xfrm>
        </p:spPr>
        <p:txBody>
          <a:bodyPr/>
          <a:lstStyle/>
          <a:p>
            <a:r>
              <a:rPr lang="en-GB" sz="2400" dirty="0">
                <a:solidFill>
                  <a:srgbClr val="813366"/>
                </a:solidFill>
                <a:latin typeface="Poppins" panose="00000500000000000000" pitchFamily="2" charset="0"/>
                <a:cs typeface="Poppins" panose="00000500000000000000" pitchFamily="2" charset="0"/>
              </a:rPr>
              <a:t>Proposer’s Legal Text</a:t>
            </a:r>
          </a:p>
        </p:txBody>
      </p:sp>
      <p:sp>
        <p:nvSpPr>
          <p:cNvPr id="7" name="Text Placeholder 6">
            <a:extLst>
              <a:ext uri="{FF2B5EF4-FFF2-40B4-BE49-F238E27FC236}">
                <a16:creationId xmlns:a16="http://schemas.microsoft.com/office/drawing/2014/main" id="{031DEC1A-360E-2210-90E1-1BE2940B0770}"/>
              </a:ext>
            </a:extLst>
          </p:cNvPr>
          <p:cNvSpPr>
            <a:spLocks noGrp="1"/>
          </p:cNvSpPr>
          <p:nvPr>
            <p:ph type="body" sz="quarter" idx="14"/>
          </p:nvPr>
        </p:nvSpPr>
        <p:spPr>
          <a:xfrm>
            <a:off x="350062" y="1206230"/>
            <a:ext cx="11204665" cy="4153354"/>
          </a:xfrm>
        </p:spPr>
        <p:txBody>
          <a:bodyPr/>
          <a:lstStyle/>
          <a:p>
            <a:r>
              <a:rPr lang="en-GB">
                <a:latin typeface="Poppins" panose="00000500000000000000" pitchFamily="2" charset="0"/>
                <a:cs typeface="Poppins" panose="00000500000000000000" pitchFamily="2" charset="0"/>
              </a:rPr>
              <a:t>The Proposer considers that the drafting proposal can utilise equivalent drafting for Connection Charges already in the CUSC: </a:t>
            </a:r>
          </a:p>
          <a:p>
            <a:endParaRPr lang="en-GB">
              <a:latin typeface="Poppins" panose="00000500000000000000" pitchFamily="2" charset="0"/>
              <a:cs typeface="Poppins" panose="00000500000000000000" pitchFamily="2" charset="0"/>
            </a:endParaRPr>
          </a:p>
          <a:p>
            <a:r>
              <a:rPr lang="en-GB" i="1">
                <a:latin typeface="Poppins" panose="00000500000000000000" pitchFamily="2" charset="0"/>
                <a:cs typeface="Poppins" panose="00000500000000000000" pitchFamily="2" charset="0"/>
              </a:rPr>
              <a:t>“The Transmission Network Use of System Generation Charges in the Financial Year in which the Charging Date occurs shall be apportioned as follows:- For each complete calendar month from the Charging Date to the end of the Financial Year in which the Charging Date occurs the User shall be liable to pay one twelfth of the  annual Transmission Network Use of System Generation Charges and for each part of a calendar month the User shall be liable to pay to The Company one twelfth of the Transmission Network Use of System Generation Charges, prorated by a factor determined by the number of days for which the User is liable divided by the total number of days in such calendar month.” </a:t>
            </a:r>
          </a:p>
        </p:txBody>
      </p:sp>
    </p:spTree>
    <p:extLst>
      <p:ext uri="{BB962C8B-B14F-4D97-AF65-F5344CB8AC3E}">
        <p14:creationId xmlns:p14="http://schemas.microsoft.com/office/powerpoint/2010/main" val="151215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B20-901A-54CB-DA17-BCE0B4CEB8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DAAC67-1858-EE82-DA3A-6783DE9FC8A6}"/>
              </a:ext>
            </a:extLst>
          </p:cNvPr>
          <p:cNvSpPr>
            <a:spLocks noGrp="1"/>
          </p:cNvSpPr>
          <p:nvPr>
            <p:ph type="ctrTitle"/>
          </p:nvPr>
        </p:nvSpPr>
        <p:spPr>
          <a:xfrm>
            <a:off x="450750" y="830652"/>
            <a:ext cx="7618684" cy="2387600"/>
          </a:xfrm>
        </p:spPr>
        <p:txBody>
          <a:bodyPr/>
          <a:lstStyle/>
          <a:p>
            <a:r>
              <a:rPr lang="en-GB">
                <a:solidFill>
                  <a:srgbClr val="813366"/>
                </a:solidFill>
                <a:latin typeface="Poppins" panose="00000500000000000000" pitchFamily="2" charset="0"/>
                <a:cs typeface="Poppins" panose="00000500000000000000" pitchFamily="2" charset="0"/>
              </a:rPr>
              <a:t>Workgroup Consultation – Initial Discussion</a:t>
            </a:r>
          </a:p>
        </p:txBody>
      </p:sp>
      <p:pic>
        <p:nvPicPr>
          <p:cNvPr id="5" name="Picture 4" descr="A group of purple circles on a black background&#10;&#10;Description automatically generated">
            <a:extLst>
              <a:ext uri="{FF2B5EF4-FFF2-40B4-BE49-F238E27FC236}">
                <a16:creationId xmlns:a16="http://schemas.microsoft.com/office/drawing/2014/main" id="{B2DCE00A-E822-6EBE-A462-A7CDDF57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22146EC-C06E-4B14-3C8C-0E8645ADFA9D}"/>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95126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FB43-8C2E-D176-1FEE-228958092C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CA2F24-F0B0-65D5-51AC-8175D3FE5DB8}"/>
              </a:ext>
            </a:extLst>
          </p:cNvPr>
          <p:cNvSpPr>
            <a:spLocks noGrp="1"/>
          </p:cNvSpPr>
          <p:nvPr>
            <p:ph type="title"/>
          </p:nvPr>
        </p:nvSpPr>
        <p:spPr>
          <a:xfrm>
            <a:off x="292741" y="377650"/>
            <a:ext cx="11204664" cy="974673"/>
          </a:xfrm>
        </p:spPr>
        <p:txBody>
          <a:bodyPr>
            <a:normAutofit/>
          </a:bodyPr>
          <a:lstStyle/>
          <a:p>
            <a:r>
              <a:rPr lang="en-GB" sz="2400">
                <a:solidFill>
                  <a:srgbClr val="813366"/>
                </a:solidFill>
                <a:latin typeface="Poppins" panose="00000500000000000000" pitchFamily="2" charset="0"/>
                <a:cs typeface="Poppins" panose="00000500000000000000" pitchFamily="2" charset="0"/>
              </a:rPr>
              <a:t>Standard Workgroup Consultation Questions</a:t>
            </a:r>
          </a:p>
        </p:txBody>
      </p:sp>
      <p:sp>
        <p:nvSpPr>
          <p:cNvPr id="11" name="TextBox 10">
            <a:extLst>
              <a:ext uri="{FF2B5EF4-FFF2-40B4-BE49-F238E27FC236}">
                <a16:creationId xmlns:a16="http://schemas.microsoft.com/office/drawing/2014/main" id="{275EBF07-2DE0-1643-6CD1-08FC812F290F}"/>
              </a:ext>
            </a:extLst>
          </p:cNvPr>
          <p:cNvSpPr txBox="1"/>
          <p:nvPr/>
        </p:nvSpPr>
        <p:spPr>
          <a:xfrm>
            <a:off x="292741" y="1436426"/>
            <a:ext cx="11459183" cy="2862322"/>
          </a:xfrm>
          <a:prstGeom prst="rect">
            <a:avLst/>
          </a:prstGeom>
          <a:noFill/>
        </p:spPr>
        <p:txBody>
          <a:bodyPr wrap="square">
            <a:spAutoFit/>
          </a:bodyPr>
          <a:lstStyle/>
          <a:p>
            <a:pPr marL="342900" indent="-342900" algn="l">
              <a:buFont typeface="+mj-lt"/>
              <a:buAutoNum type="arabicPeriod"/>
            </a:pPr>
            <a:r>
              <a:rPr lang="en-GB" b="0" i="0">
                <a:solidFill>
                  <a:srgbClr val="000000"/>
                </a:solidFill>
                <a:effectLst/>
                <a:latin typeface="Poppins" panose="00000500000000000000" pitchFamily="2" charset="0"/>
                <a:cs typeface="Poppins" panose="00000500000000000000" pitchFamily="2" charset="0"/>
              </a:rPr>
              <a:t>Do you believe that the Original Proposal and/or any potential alternatives better facilitate the Applicable Objectives versus the current baseline?</a:t>
            </a:r>
          </a:p>
          <a:p>
            <a:pPr marL="342900" indent="-342900" algn="l">
              <a:buFont typeface="+mj-lt"/>
              <a:buAutoNum type="arabicPeriod"/>
            </a:pPr>
            <a:r>
              <a:rPr lang="en-GB" b="0" i="0">
                <a:solidFill>
                  <a:srgbClr val="000000"/>
                </a:solidFill>
                <a:effectLst/>
                <a:latin typeface="Poppins" panose="00000500000000000000" pitchFamily="2" charset="0"/>
                <a:cs typeface="Poppins" panose="00000500000000000000" pitchFamily="2" charset="0"/>
              </a:rPr>
              <a:t>Do you support the proposed implementation approach?</a:t>
            </a:r>
          </a:p>
          <a:p>
            <a:pPr marL="342900" indent="-342900" algn="l">
              <a:buFont typeface="+mj-lt"/>
              <a:buAutoNum type="arabicPeriod"/>
            </a:pPr>
            <a:r>
              <a:rPr lang="en-GB" b="0" i="0">
                <a:solidFill>
                  <a:srgbClr val="000000"/>
                </a:solidFill>
                <a:effectLst/>
                <a:latin typeface="Poppins" panose="00000500000000000000" pitchFamily="2" charset="0"/>
                <a:cs typeface="Poppins" panose="00000500000000000000" pitchFamily="2" charset="0"/>
              </a:rPr>
              <a:t>Do you have any other comments?</a:t>
            </a:r>
          </a:p>
          <a:p>
            <a:pPr marL="342900" indent="-342900" algn="l">
              <a:buFont typeface="+mj-lt"/>
              <a:buAutoNum type="arabicPeriod"/>
            </a:pPr>
            <a:r>
              <a:rPr lang="en-GB" b="0" i="0">
                <a:solidFill>
                  <a:srgbClr val="000000"/>
                </a:solidFill>
                <a:effectLst/>
                <a:latin typeface="Poppins" panose="00000500000000000000" pitchFamily="2" charset="0"/>
                <a:cs typeface="Poppins" panose="00000500000000000000" pitchFamily="2" charset="0"/>
              </a:rPr>
              <a:t>Do you wish to raise a Workgroup Consultation Alternative request for the Workgroup to consider?</a:t>
            </a:r>
          </a:p>
          <a:p>
            <a:pPr marL="342900" indent="-342900" algn="l">
              <a:buFont typeface="+mj-lt"/>
              <a:buAutoNum type="arabicPeriod"/>
            </a:pPr>
            <a:r>
              <a:rPr lang="en-GB" b="0" i="0">
                <a:solidFill>
                  <a:srgbClr val="000000"/>
                </a:solidFill>
                <a:effectLst/>
                <a:latin typeface="Poppins" panose="00000500000000000000" pitchFamily="2" charset="0"/>
                <a:cs typeface="Poppins" panose="00000500000000000000" pitchFamily="2" charset="0"/>
              </a:rPr>
              <a:t>Does the draft legal text satisfy the intent of the modification?</a:t>
            </a:r>
          </a:p>
          <a:p>
            <a:pPr marL="342900" indent="-342900" algn="l">
              <a:buFont typeface="+mj-lt"/>
              <a:buAutoNum type="arabicPeriod"/>
            </a:pPr>
            <a:r>
              <a:rPr lang="en-GB" b="0" i="0">
                <a:solidFill>
                  <a:srgbClr val="000000"/>
                </a:solidFill>
                <a:effectLst/>
                <a:latin typeface="Poppins" panose="00000500000000000000" pitchFamily="2" charset="0"/>
                <a:cs typeface="Poppins" panose="00000500000000000000" pitchFamily="2" charset="0"/>
              </a:rPr>
              <a:t>Do you agree with the Workgroup’s assessment that the modification does not impact the European Electricity Balancing Regulation (EBR) Article 18 terms and conditions held within the Code?</a:t>
            </a:r>
          </a:p>
        </p:txBody>
      </p:sp>
      <p:sp>
        <p:nvSpPr>
          <p:cNvPr id="12" name="Title 4">
            <a:extLst>
              <a:ext uri="{FF2B5EF4-FFF2-40B4-BE49-F238E27FC236}">
                <a16:creationId xmlns:a16="http://schemas.microsoft.com/office/drawing/2014/main" id="{4C80F2D3-D6A6-F402-E1FB-E0B63B51E486}"/>
              </a:ext>
            </a:extLst>
          </p:cNvPr>
          <p:cNvSpPr txBox="1">
            <a:spLocks/>
          </p:cNvSpPr>
          <p:nvPr/>
        </p:nvSpPr>
        <p:spPr>
          <a:xfrm>
            <a:off x="292741" y="4022280"/>
            <a:ext cx="11204664" cy="9746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a:lstStyle>
          <a:p>
            <a:r>
              <a:rPr lang="en-GB" sz="2400">
                <a:solidFill>
                  <a:srgbClr val="813366"/>
                </a:solidFill>
                <a:latin typeface="Poppins" panose="00000500000000000000" pitchFamily="2" charset="0"/>
                <a:cs typeface="Poppins" panose="00000500000000000000" pitchFamily="2" charset="0"/>
              </a:rPr>
              <a:t>Specific Workgroup Consultation Questions</a:t>
            </a:r>
          </a:p>
        </p:txBody>
      </p:sp>
      <p:sp>
        <p:nvSpPr>
          <p:cNvPr id="13" name="TextBox 12">
            <a:extLst>
              <a:ext uri="{FF2B5EF4-FFF2-40B4-BE49-F238E27FC236}">
                <a16:creationId xmlns:a16="http://schemas.microsoft.com/office/drawing/2014/main" id="{38378EC3-4068-1921-1C1D-5E363351D979}"/>
              </a:ext>
            </a:extLst>
          </p:cNvPr>
          <p:cNvSpPr txBox="1"/>
          <p:nvPr/>
        </p:nvSpPr>
        <p:spPr>
          <a:xfrm>
            <a:off x="292740" y="4760043"/>
            <a:ext cx="11459183" cy="646331"/>
          </a:xfrm>
          <a:prstGeom prst="rect">
            <a:avLst/>
          </a:prstGeom>
          <a:noFill/>
        </p:spPr>
        <p:txBody>
          <a:bodyPr wrap="square">
            <a:spAutoFit/>
          </a:bodyPr>
          <a:lstStyle/>
          <a:p>
            <a:pPr algn="l"/>
            <a:r>
              <a:rPr lang="en-GB" dirty="0">
                <a:solidFill>
                  <a:srgbClr val="000000"/>
                </a:solidFill>
                <a:latin typeface="Poppins" panose="00000500000000000000" pitchFamily="2" charset="0"/>
                <a:cs typeface="Poppins" panose="00000500000000000000" pitchFamily="2" charset="0"/>
              </a:rPr>
              <a:t>When composing the specific questions, it is important to focus on what the Workgroup will do the output of the questions as well as phrasing them in a way to maximise theming.</a:t>
            </a:r>
            <a:endParaRPr lang="en-GB" b="0" i="0" dirty="0">
              <a:solidFill>
                <a:srgbClr val="000000"/>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9150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4" y="820795"/>
            <a:ext cx="7618684" cy="2387600"/>
          </a:xfrm>
        </p:spPr>
        <p:txBody>
          <a:bodyPr/>
          <a:lstStyle/>
          <a:p>
            <a:r>
              <a:rPr lang="en-GB">
                <a:solidFill>
                  <a:srgbClr val="813366"/>
                </a:solidFill>
                <a:latin typeface="Poppins" panose="00000500000000000000" pitchFamily="2" charset="0"/>
                <a:cs typeface="Poppins" panose="00000500000000000000" pitchFamily="2" charset="0"/>
              </a:rPr>
              <a:t>Terms of Reference Discussion (Live)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F5D35DD-784C-E582-925E-606A368FFDF9}"/>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360061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sz="2400">
                <a:solidFill>
                  <a:srgbClr val="813366"/>
                </a:solidFill>
              </a:rPr>
              <a:t>Terms of Reference</a:t>
            </a:r>
          </a:p>
        </p:txBody>
      </p:sp>
      <p:graphicFrame>
        <p:nvGraphicFramePr>
          <p:cNvPr id="3" name="Table 2">
            <a:extLst>
              <a:ext uri="{FF2B5EF4-FFF2-40B4-BE49-F238E27FC236}">
                <a16:creationId xmlns:a16="http://schemas.microsoft.com/office/drawing/2014/main" id="{B3E74044-704E-9182-0244-7D8D66AAAB2A}"/>
              </a:ext>
            </a:extLst>
          </p:cNvPr>
          <p:cNvGraphicFramePr>
            <a:graphicFrameLocks noGrp="1"/>
          </p:cNvGraphicFramePr>
          <p:nvPr>
            <p:extLst>
              <p:ext uri="{D42A27DB-BD31-4B8C-83A1-F6EECF244321}">
                <p14:modId xmlns:p14="http://schemas.microsoft.com/office/powerpoint/2010/main" val="3416133165"/>
              </p:ext>
            </p:extLst>
          </p:nvPr>
        </p:nvGraphicFramePr>
        <p:xfrm>
          <a:off x="380246" y="1235676"/>
          <a:ext cx="11516682" cy="4159187"/>
        </p:xfrm>
        <a:graphic>
          <a:graphicData uri="http://schemas.openxmlformats.org/drawingml/2006/table">
            <a:tbl>
              <a:tblPr/>
              <a:tblGrid>
                <a:gridCol w="2972554">
                  <a:extLst>
                    <a:ext uri="{9D8B030D-6E8A-4147-A177-3AD203B41FA5}">
                      <a16:colId xmlns:a16="http://schemas.microsoft.com/office/drawing/2014/main" val="4292539506"/>
                    </a:ext>
                  </a:extLst>
                </a:gridCol>
                <a:gridCol w="5427406">
                  <a:extLst>
                    <a:ext uri="{9D8B030D-6E8A-4147-A177-3AD203B41FA5}">
                      <a16:colId xmlns:a16="http://schemas.microsoft.com/office/drawing/2014/main" val="805340370"/>
                    </a:ext>
                  </a:extLst>
                </a:gridCol>
                <a:gridCol w="3116722">
                  <a:extLst>
                    <a:ext uri="{9D8B030D-6E8A-4147-A177-3AD203B41FA5}">
                      <a16:colId xmlns:a16="http://schemas.microsoft.com/office/drawing/2014/main" val="3541497287"/>
                    </a:ext>
                  </a:extLst>
                </a:gridCol>
              </a:tblGrid>
              <a:tr h="357150">
                <a:tc>
                  <a:txBody>
                    <a:bodyPr/>
                    <a:lstStyle/>
                    <a:p>
                      <a:pPr algn="just" fontAlgn="base"/>
                      <a:r>
                        <a:rPr lang="en-GB" sz="1000" b="1" i="0" dirty="0">
                          <a:solidFill>
                            <a:srgbClr val="FFFFFF"/>
                          </a:solidFill>
                          <a:effectLst/>
                          <a:latin typeface="Poppins" panose="00000500000000000000" pitchFamily="2" charset="0"/>
                          <a:cs typeface="Poppins" panose="00000500000000000000" pitchFamily="2" charset="0"/>
                        </a:rPr>
                        <a:t>Workgroup Terms of Reference</a:t>
                      </a:r>
                      <a:r>
                        <a:rPr lang="en-GB" sz="1000" b="0" i="0" dirty="0">
                          <a:solidFill>
                            <a:srgbClr val="FFFFFF"/>
                          </a:solidFill>
                          <a:effectLst/>
                          <a:latin typeface="Poppins" panose="00000500000000000000" pitchFamily="2" charset="0"/>
                          <a:cs typeface="Poppins" panose="00000500000000000000" pitchFamily="2" charset="0"/>
                        </a:rPr>
                        <a:t> </a:t>
                      </a:r>
                      <a:endParaRPr lang="en-GB" sz="1000" b="0" i="0" dirty="0">
                        <a:solidFill>
                          <a:srgbClr val="000000"/>
                        </a:solidFill>
                        <a:effectLst/>
                        <a:latin typeface="Poppins" panose="00000500000000000000" pitchFamily="2" charset="0"/>
                        <a:cs typeface="Poppins" panose="00000500000000000000" pitchFamily="2" charset="0"/>
                      </a:endParaRP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just" fontAlgn="base"/>
                      <a:r>
                        <a:rPr lang="en-GB" sz="1000" b="1" i="0" kern="1200">
                          <a:solidFill>
                            <a:srgbClr val="FFFFFF"/>
                          </a:solidFill>
                          <a:effectLst/>
                          <a:latin typeface="Poppins" panose="00000500000000000000" pitchFamily="2" charset="0"/>
                          <a:ea typeface="+mn-ea"/>
                          <a:cs typeface="Poppins" panose="00000500000000000000" pitchFamily="2" charset="0"/>
                        </a:rPr>
                        <a:t>Workgroup Consultation Questions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GB" sz="1000" b="1" i="0" kern="1200">
                          <a:solidFill>
                            <a:srgbClr val="FFFFFF"/>
                          </a:solidFill>
                          <a:effectLst/>
                          <a:latin typeface="Poppins" panose="00000500000000000000" pitchFamily="2" charset="0"/>
                          <a:ea typeface="+mn-ea"/>
                          <a:cs typeface="Poppins" panose="00000500000000000000" pitchFamily="2" charset="0"/>
                        </a:rPr>
                        <a:t>Workgroup thoughts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extLst>
                  <a:ext uri="{0D108BD9-81ED-4DB2-BD59-A6C34878D82A}">
                    <a16:rowId xmlns:a16="http://schemas.microsoft.com/office/drawing/2014/main" val="2021302994"/>
                  </a:ext>
                </a:extLst>
              </a:tr>
              <a:tr h="379725">
                <a:tc>
                  <a:txBody>
                    <a:bodyPr/>
                    <a:lstStyle/>
                    <a:p>
                      <a:pPr marL="0" lvl="0" indent="0" algn="just">
                        <a:spcAft>
                          <a:spcPts val="600"/>
                        </a:spcAft>
                        <a:buFont typeface="+mj-lt"/>
                        <a:buNone/>
                      </a:pPr>
                      <a:r>
                        <a:rPr lang="en-GB" sz="1000" dirty="0">
                          <a:solidFill>
                            <a:srgbClr val="000000"/>
                          </a:solidFill>
                          <a:effectLst/>
                          <a:latin typeface="Poppins" panose="00000500000000000000" pitchFamily="2" charset="0"/>
                          <a:ea typeface="Arial" panose="020B0604020202020204" pitchFamily="34" charset="0"/>
                          <a:cs typeface="Poppins" panose="00000500000000000000" pitchFamily="2" charset="0"/>
                        </a:rPr>
                        <a:t>a) Consider EBR implications</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r>
                        <a:rPr lang="en-GB" sz="1000" dirty="0">
                          <a:solidFill>
                            <a:srgbClr val="000000"/>
                          </a:solidFill>
                          <a:effectLst/>
                          <a:latin typeface="+mn-lt"/>
                          <a:ea typeface="Arial" panose="020B0604020202020204" pitchFamily="34" charset="0"/>
                          <a:cs typeface="Poppins" panose="00000500000000000000" pitchFamily="2" charset="0"/>
                        </a:rPr>
                        <a:t>Question 6</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endParaRPr lang="en-GB" sz="1000" dirty="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36558550"/>
                  </a:ext>
                </a:extLst>
              </a:tr>
              <a:tr h="767254">
                <a:tc>
                  <a:txBody>
                    <a:bodyPr/>
                    <a:lstStyle/>
                    <a:p>
                      <a:pPr marL="0" lvl="0" indent="0" algn="just" defTabSz="914400" rtl="0" eaLnBrk="1" latinLnBrk="0" hangingPunct="1">
                        <a:spcAft>
                          <a:spcPts val="600"/>
                        </a:spcAft>
                        <a:buFont typeface="+mj-lt"/>
                        <a:buNone/>
                      </a:pPr>
                      <a:r>
                        <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rPr>
                        <a:t>b) Consider applicability to negative charging zones given the different charging basis for those users – </a:t>
                      </a:r>
                      <a:r>
                        <a:rPr lang="en-GB" sz="1000" kern="1200" dirty="0" err="1">
                          <a:solidFill>
                            <a:srgbClr val="000000"/>
                          </a:solidFill>
                          <a:effectLst/>
                          <a:latin typeface="Poppins" panose="00000500000000000000" pitchFamily="2" charset="0"/>
                          <a:ea typeface="Arial" panose="020B0604020202020204" pitchFamily="34" charset="0"/>
                          <a:cs typeface="Poppins" panose="00000500000000000000" pitchFamily="2" charset="0"/>
                        </a:rPr>
                        <a:t>ie</a:t>
                      </a:r>
                      <a:r>
                        <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rPr>
                        <a:t> based on actual output in months November to February</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r>
                        <a:rPr lang="en-GB" sz="1000" kern="1200" dirty="0">
                          <a:solidFill>
                            <a:srgbClr val="000000"/>
                          </a:solidFill>
                          <a:effectLst/>
                          <a:highlight>
                            <a:srgbClr val="FFFF00"/>
                          </a:highlight>
                          <a:latin typeface="+mn-lt"/>
                          <a:ea typeface="Arial" panose="020B0604020202020204" pitchFamily="34" charset="0"/>
                          <a:cs typeface="Poppins" panose="00000500000000000000" pitchFamily="2" charset="0"/>
                        </a:rPr>
                        <a:t>Damian to draft a question.</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endParaRPr lang="en-GB" sz="1000" kern="1200" dirty="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09291180"/>
                  </a:ext>
                </a:extLst>
              </a:tr>
              <a:tr h="684195">
                <a:tc>
                  <a:txBody>
                    <a:bodyPr/>
                    <a:lstStyle/>
                    <a:p>
                      <a:pPr marL="0" lvl="0" indent="0">
                        <a:spcAft>
                          <a:spcPts val="600"/>
                        </a:spcAft>
                        <a:buFont typeface="+mj-lt"/>
                        <a:buNone/>
                      </a:pPr>
                      <a:r>
                        <a:rPr lang="en-GB" sz="1000" dirty="0">
                          <a:solidFill>
                            <a:srgbClr val="000000"/>
                          </a:solidFill>
                          <a:effectLst/>
                          <a:latin typeface="Poppins" panose="00000500000000000000" pitchFamily="2" charset="0"/>
                          <a:ea typeface="Arial" panose="020B0604020202020204" pitchFamily="34" charset="0"/>
                          <a:cs typeface="Poppins" panose="00000500000000000000" pitchFamily="2" charset="0"/>
                        </a:rPr>
                        <a:t>c) Consider whether the solution should also be applied to users who reduce or increase TEC </a:t>
                      </a:r>
                      <a:r>
                        <a:rPr lang="en-GB" sz="1000" b="1" dirty="0">
                          <a:solidFill>
                            <a:srgbClr val="000000"/>
                          </a:solidFill>
                          <a:effectLst/>
                          <a:latin typeface="Poppins" panose="00000500000000000000" pitchFamily="2" charset="0"/>
                          <a:ea typeface="Arial" panose="020B0604020202020204" pitchFamily="34" charset="0"/>
                          <a:cs typeface="Poppins" panose="00000500000000000000" pitchFamily="2" charset="0"/>
                        </a:rPr>
                        <a:t>within year</a:t>
                      </a:r>
                      <a:r>
                        <a:rPr lang="en-GB" sz="1000" dirty="0">
                          <a:solidFill>
                            <a:srgbClr val="000000"/>
                          </a:solidFill>
                          <a:effectLst/>
                          <a:latin typeface="Poppins" panose="00000500000000000000" pitchFamily="2" charset="0"/>
                          <a:ea typeface="Arial" panose="020B0604020202020204" pitchFamily="34" charset="0"/>
                          <a:cs typeface="Poppins" panose="00000500000000000000" pitchFamily="2" charset="0"/>
                        </a:rPr>
                        <a:t>, such as when closing a generating station</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r>
                        <a:rPr lang="en-GB" sz="1000" dirty="0">
                          <a:solidFill>
                            <a:srgbClr val="000000"/>
                          </a:solidFill>
                          <a:effectLst/>
                          <a:latin typeface="Poppins" panose="00000500000000000000" pitchFamily="2" charset="0"/>
                          <a:ea typeface="Arial" panose="020B0604020202020204" pitchFamily="34" charset="0"/>
                          <a:cs typeface="Poppins" panose="00000500000000000000" pitchFamily="2" charset="0"/>
                        </a:rPr>
                        <a:t>Do you believe a similar solution should be applied to operational users who reduce their TEC to zero, such as when closing a generating station? please explain your rationale.</a:t>
                      </a:r>
                    </a:p>
                    <a:p>
                      <a:pPr marL="0" lvl="0" indent="0">
                        <a:spcAft>
                          <a:spcPts val="600"/>
                        </a:spcAft>
                        <a:buFont typeface="+mj-lt"/>
                        <a:buNone/>
                      </a:pPr>
                      <a:endParaRPr lang="en-GB" sz="1000" dirty="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endParaRPr lang="en-GB" sz="1000" dirty="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726933479"/>
                  </a:ext>
                </a:extLst>
              </a:tr>
              <a:tr h="984629">
                <a:tc>
                  <a:txBody>
                    <a:bodyPr/>
                    <a:lstStyle/>
                    <a:p>
                      <a:pPr marL="0" lvl="0" indent="0">
                        <a:lnSpc>
                          <a:spcPct val="107000"/>
                        </a:lnSpc>
                        <a:spcAft>
                          <a:spcPts val="800"/>
                        </a:spcAft>
                        <a:buFont typeface="+mj-lt"/>
                        <a:buNone/>
                      </a:pPr>
                      <a:r>
                        <a:rPr lang="en-GB" sz="1000" kern="100">
                          <a:effectLst/>
                          <a:latin typeface="Poppins" panose="00000500000000000000" pitchFamily="2" charset="0"/>
                          <a:ea typeface="Arial" panose="020B0604020202020204" pitchFamily="34" charset="0"/>
                          <a:cs typeface="Poppins" panose="00000500000000000000" pitchFamily="2" charset="0"/>
                        </a:rPr>
                        <a:t>d) Consider the timing of the recovery of any over or under-recovery in charging year t[0] – is it to be recovered in charging year t[0] (via a ‘mid-year tariff change?) or t[+1] or t[+2]?</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r>
                        <a:rPr lang="en-GB" sz="1000" kern="100" dirty="0">
                          <a:effectLst/>
                          <a:latin typeface="+mn-lt"/>
                          <a:ea typeface="Arial" panose="020B0604020202020204" pitchFamily="34" charset="0"/>
                          <a:cs typeface="Poppins" panose="00000500000000000000" pitchFamily="2" charset="0"/>
                        </a:rPr>
                        <a:t>Should under-recovery be </a:t>
                      </a:r>
                      <a:r>
                        <a:rPr lang="en-GB" sz="1000" kern="100">
                          <a:effectLst/>
                          <a:latin typeface="+mn-lt"/>
                          <a:ea typeface="Arial" panose="020B0604020202020204" pitchFamily="34" charset="0"/>
                          <a:cs typeface="Poppins" panose="00000500000000000000" pitchFamily="2" charset="0"/>
                        </a:rPr>
                        <a:t>treated differently?</a:t>
                      </a:r>
                      <a:endParaRPr lang="en-GB" sz="1000" kern="100" dirty="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dirty="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847549721"/>
                  </a:ext>
                </a:extLst>
              </a:tr>
              <a:tr h="984629">
                <a:tc>
                  <a:txBody>
                    <a:bodyPr/>
                    <a:lstStyle/>
                    <a:p>
                      <a:pPr marL="0" lvl="0" indent="0">
                        <a:lnSpc>
                          <a:spcPct val="107000"/>
                        </a:lnSpc>
                        <a:spcAft>
                          <a:spcPts val="800"/>
                        </a:spcAft>
                        <a:buFont typeface="+mj-lt"/>
                        <a:buNone/>
                      </a:pPr>
                      <a:r>
                        <a:rPr lang="en-GB" sz="1000" kern="100">
                          <a:effectLst/>
                          <a:latin typeface="Poppins" panose="00000500000000000000" pitchFamily="2" charset="0"/>
                          <a:ea typeface="Arial" panose="020B0604020202020204" pitchFamily="34" charset="0"/>
                          <a:cs typeface="Poppins" panose="00000500000000000000" pitchFamily="2" charset="0"/>
                        </a:rPr>
                        <a:t>e) Consider from which class or classes of User the recovery should be made by: (</a:t>
                      </a:r>
                      <a:r>
                        <a:rPr lang="en-GB" sz="1000" kern="100" err="1">
                          <a:effectLst/>
                          <a:latin typeface="Poppins" panose="00000500000000000000" pitchFamily="2" charset="0"/>
                          <a:ea typeface="Arial" panose="020B0604020202020204" pitchFamily="34" charset="0"/>
                          <a:cs typeface="Poppins" panose="00000500000000000000" pitchFamily="2" charset="0"/>
                        </a:rPr>
                        <a:t>i</a:t>
                      </a:r>
                      <a:r>
                        <a:rPr lang="en-GB" sz="1000" kern="100">
                          <a:effectLst/>
                          <a:latin typeface="Poppins" panose="00000500000000000000" pitchFamily="2" charset="0"/>
                          <a:ea typeface="Arial" panose="020B0604020202020204" pitchFamily="34" charset="0"/>
                          <a:cs typeface="Poppins" panose="00000500000000000000" pitchFamily="2" charset="0"/>
                        </a:rPr>
                        <a:t>) generators only, (ii) demand only or (iii) both generation and demand</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dirty="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dirty="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764291200"/>
                  </a:ext>
                </a:extLst>
              </a:tr>
            </a:tbl>
          </a:graphicData>
        </a:graphic>
      </p:graphicFrame>
    </p:spTree>
    <p:extLst>
      <p:ext uri="{BB962C8B-B14F-4D97-AF65-F5344CB8AC3E}">
        <p14:creationId xmlns:p14="http://schemas.microsoft.com/office/powerpoint/2010/main" val="52485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lstStyle/>
          <a:p>
            <a:r>
              <a:rPr lang="en-GB">
                <a:solidFill>
                  <a:srgbClr val="813366"/>
                </a:solidFill>
                <a:latin typeface="Poppins" panose="00000500000000000000" pitchFamily="2" charset="0"/>
                <a:cs typeface="Poppins" panose="00000500000000000000" pitchFamily="2" charset="0"/>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1BF987E-A3E0-1792-E95C-2BBA31B161A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155089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lstStyle/>
          <a:p>
            <a:r>
              <a:rPr lang="en-GB">
                <a:solidFill>
                  <a:srgbClr val="813366"/>
                </a:solidFill>
                <a:latin typeface="Poppins" panose="00000500000000000000" pitchFamily="2" charset="0"/>
                <a:cs typeface="Poppins" panose="00000500000000000000" pitchFamily="2" charset="0"/>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41582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67265" y="319284"/>
            <a:ext cx="9709361" cy="870551"/>
          </a:xfrm>
        </p:spPr>
        <p:txBody>
          <a:bodyPr/>
          <a:lstStyle/>
          <a:p>
            <a:r>
              <a:rPr lang="en-GB">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143068374"/>
              </p:ext>
            </p:extLst>
          </p:nvPr>
        </p:nvGraphicFramePr>
        <p:xfrm>
          <a:off x="667265" y="1235676"/>
          <a:ext cx="11088000" cy="4824742"/>
        </p:xfrm>
        <a:graphic>
          <a:graphicData uri="http://schemas.openxmlformats.org/drawingml/2006/table">
            <a:tbl>
              <a:tblPr firstRow="1" bandRow="1">
                <a:tableStyleId>{5202B0CA-FC54-4496-8BCA-5EF66A818D29}</a:tableStyleId>
              </a:tblPr>
              <a:tblGrid>
                <a:gridCol w="6994787">
                  <a:extLst>
                    <a:ext uri="{9D8B030D-6E8A-4147-A177-3AD203B41FA5}">
                      <a16:colId xmlns:a16="http://schemas.microsoft.com/office/drawing/2014/main" val="1311006828"/>
                    </a:ext>
                  </a:extLst>
                </a:gridCol>
                <a:gridCol w="4093213">
                  <a:extLst>
                    <a:ext uri="{9D8B030D-6E8A-4147-A177-3AD203B41FA5}">
                      <a16:colId xmlns:a16="http://schemas.microsoft.com/office/drawing/2014/main" val="356721426"/>
                    </a:ext>
                  </a:extLst>
                </a:gridCol>
              </a:tblGrid>
              <a:tr h="516000">
                <a:tc>
                  <a:txBody>
                    <a:bodyPr/>
                    <a:lstStyle/>
                    <a:p>
                      <a:pPr algn="l" fontAlgn="base"/>
                      <a:r>
                        <a:rPr lang="en-GB" sz="2000" b="1">
                          <a:solidFill>
                            <a:schemeClr val="bg1"/>
                          </a:solidFill>
                          <a:effectLst/>
                          <a:latin typeface="Poppins" panose="00000500000000000000" pitchFamily="2" charset="0"/>
                          <a:cs typeface="Poppins" panose="00000500000000000000" pitchFamily="2" charset="0"/>
                        </a:rPr>
                        <a:t>Topics to be discussed</a:t>
                      </a:r>
                      <a:r>
                        <a:rPr lang="en-GB" sz="2000" b="0">
                          <a:solidFill>
                            <a:schemeClr val="bg1"/>
                          </a:solidFill>
                          <a:effectLst/>
                          <a:latin typeface="Poppins" panose="00000500000000000000" pitchFamily="2" charset="0"/>
                          <a:cs typeface="Poppins" panose="00000500000000000000" pitchFamily="2" charset="0"/>
                        </a:rPr>
                        <a:t>​</a:t>
                      </a:r>
                      <a:endParaRPr lang="en-GB" sz="20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2000" b="1">
                          <a:solidFill>
                            <a:schemeClr val="bg1"/>
                          </a:solidFill>
                          <a:effectLst/>
                          <a:latin typeface="Poppins" panose="00000500000000000000" pitchFamily="2" charset="0"/>
                          <a:cs typeface="Poppins" panose="00000500000000000000" pitchFamily="2" charset="0"/>
                        </a:rPr>
                        <a:t>Lead</a:t>
                      </a:r>
                      <a:r>
                        <a:rPr lang="en-GB" sz="2000" b="0">
                          <a:solidFill>
                            <a:schemeClr val="bg1"/>
                          </a:solidFill>
                          <a:effectLst/>
                          <a:latin typeface="Poppins" panose="00000500000000000000" pitchFamily="2" charset="0"/>
                          <a:cs typeface="Poppins" panose="00000500000000000000" pitchFamily="2" charset="0"/>
                        </a:rPr>
                        <a:t>​</a:t>
                      </a:r>
                      <a:endParaRPr lang="en-GB" sz="20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Introduction</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88359615"/>
                  </a:ext>
                </a:extLst>
              </a:tr>
              <a:tr h="516000">
                <a:tc>
                  <a:txBody>
                    <a:bodyPr/>
                    <a:lstStyle/>
                    <a:p>
                      <a:pPr algn="l" fontAlgn="base"/>
                      <a:r>
                        <a:rPr lang="en-GB" sz="2000" b="0" i="0" dirty="0">
                          <a:solidFill>
                            <a:schemeClr val="tx1"/>
                          </a:solidFill>
                          <a:effectLst/>
                          <a:latin typeface="Poppins" panose="00000500000000000000" pitchFamily="2" charset="0"/>
                          <a:cs typeface="Poppins" panose="00000500000000000000" pitchFamily="2" charset="0"/>
                        </a:rPr>
                        <a:t>Timeline</a:t>
                      </a: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645985085"/>
                  </a:ext>
                </a:extLst>
              </a:tr>
              <a:tr h="516000">
                <a:tc>
                  <a:txBody>
                    <a:bodyPr/>
                    <a:lstStyle/>
                    <a:p>
                      <a:pPr algn="l" fontAlgn="base"/>
                      <a:r>
                        <a:rPr lang="en-GB" sz="2000" b="0" i="0" dirty="0">
                          <a:solidFill>
                            <a:schemeClr val="tx1"/>
                          </a:solidFill>
                          <a:effectLst/>
                          <a:latin typeface="Poppins" panose="00000500000000000000" pitchFamily="2" charset="0"/>
                          <a:cs typeface="Poppins" panose="00000500000000000000" pitchFamily="2" charset="0"/>
                        </a:rPr>
                        <a:t>Outstanding Actions</a:t>
                      </a:r>
                    </a:p>
                    <a:p>
                      <a:pPr marL="342900" indent="-342900" algn="l" fontAlgn="base">
                        <a:buFont typeface="Arial" panose="020B0604020202020204" pitchFamily="34" charset="0"/>
                        <a:buChar char="•"/>
                      </a:pPr>
                      <a:r>
                        <a:rPr lang="en-GB" sz="2000" b="0" i="1" dirty="0">
                          <a:solidFill>
                            <a:schemeClr val="tx1"/>
                          </a:solidFill>
                          <a:effectLst/>
                          <a:latin typeface="Poppins" panose="00000500000000000000" pitchFamily="2" charset="0"/>
                          <a:cs typeface="Poppins" panose="00000500000000000000" pitchFamily="2" charset="0"/>
                        </a:rPr>
                        <a:t>Updates to Actions 3 and 5 provided in slide pack</a:t>
                      </a: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Legal Text Review</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293971374"/>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Workgroup Consultation – Initial Discussion</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Proposer​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Terms of Reference Discussion (Live)</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98803853"/>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Agree Terms of Reference​</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120970910"/>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Next Steps​</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dirty="0">
                          <a:solidFill>
                            <a:schemeClr val="tx1"/>
                          </a:solidFill>
                          <a:effectLst/>
                          <a:latin typeface="Poppins" panose="00000500000000000000" pitchFamily="2" charset="0"/>
                          <a:cs typeface="Poppins" panose="00000500000000000000" pitchFamily="2" charset="0"/>
                        </a:rPr>
                        <a:t>Chair​</a:t>
                      </a:r>
                      <a:endParaRPr lang="en-GB" sz="2000"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62659" y="186306"/>
            <a:ext cx="9709361" cy="870551"/>
          </a:xfrm>
        </p:spPr>
        <p:txBody>
          <a:bodyPr>
            <a:normAutofit/>
          </a:bodyPr>
          <a:lstStyle/>
          <a:p>
            <a:r>
              <a:rPr lang="en-GB" sz="2400">
                <a:latin typeface="Poppins" panose="00000500000000000000" pitchFamily="2" charset="0"/>
                <a:cs typeface="Poppins" panose="00000500000000000000" pitchFamily="2" charset="0"/>
              </a:rPr>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226455" y="4136834"/>
            <a:ext cx="9709361" cy="462330"/>
          </a:xfrm>
        </p:spPr>
        <p:txBody>
          <a:bodyPr/>
          <a:lstStyle/>
          <a:p>
            <a:r>
              <a:rPr lang="en-GB" b="1">
                <a:solidFill>
                  <a:schemeClr val="accent1"/>
                </a:solidFill>
                <a:latin typeface="Poppins" panose="00000500000000000000" pitchFamily="2" charset="0"/>
                <a:cs typeface="Poppins" panose="00000500000000000000" pitchFamily="2" charset="0"/>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26455" y="827693"/>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60269"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238296" y="833172"/>
            <a:ext cx="2565674" cy="150363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Be respectful of each other’s opinions</a:t>
            </a:r>
            <a:endParaRPr lang="en-GB" sz="2000" kern="1200">
              <a:latin typeface="Poppins" panose="00000500000000000000" pitchFamily="2" charset="0"/>
              <a:cs typeface="Poppins" panose="00000500000000000000" pitchFamily="2" charset="0"/>
            </a:endParaRP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228022" y="2542920"/>
            <a:ext cx="2575981"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156156" y="2542920"/>
            <a:ext cx="2565674"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30146" y="827693"/>
            <a:ext cx="2627320" cy="1541178"/>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Do not share commercially sensitive information</a:t>
            </a:r>
            <a:endParaRPr lang="en-GB" sz="2000" kern="1200">
              <a:latin typeface="Poppins" panose="00000500000000000000" pitchFamily="2" charset="0"/>
              <a:cs typeface="Poppins" panose="00000500000000000000" pitchFamily="2" charset="0"/>
            </a:endParaRP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94510" y="827693"/>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Language and Conduct to be consistent with the values of equality and diversity</a:t>
            </a:r>
            <a:endParaRPr lang="en-GB" sz="2000" kern="1200">
              <a:latin typeface="Poppins" panose="00000500000000000000" pitchFamily="2" charset="0"/>
              <a:cs typeface="Poppins" panose="00000500000000000000" pitchFamily="2" charset="0"/>
            </a:endParaRP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3014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a:latin typeface="Poppins" panose="00000500000000000000" pitchFamily="2" charset="0"/>
                <a:cs typeface="Poppins" panose="00000500000000000000" pitchFamily="2" charset="0"/>
              </a:rPr>
              <a:t>Email communications to/cc’ing the .box email</a:t>
            </a:r>
            <a:endParaRPr lang="en-GB" kern="1200">
              <a:latin typeface="Poppins" panose="00000500000000000000" pitchFamily="2" charset="0"/>
              <a:cs typeface="Poppins" panose="00000500000000000000" pitchFamily="2" charset="0"/>
            </a:endParaRP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228022" y="4489130"/>
            <a:ext cx="2618558"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103272" y="448913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69031" y="4497694"/>
            <a:ext cx="2618558"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98881" y="4497694"/>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Vote on whether the solution(s) better facilitate the Code Objectives</a:t>
            </a:r>
          </a:p>
        </p:txBody>
      </p:sp>
    </p:spTree>
    <p:extLst>
      <p:ext uri="{BB962C8B-B14F-4D97-AF65-F5344CB8AC3E}">
        <p14:creationId xmlns:p14="http://schemas.microsoft.com/office/powerpoint/2010/main" val="315407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latin typeface="Poppins" panose="00000500000000000000" pitchFamily="2" charset="0"/>
                <a:cs typeface="Poppins" panose="00000500000000000000" pitchFamily="2" charset="0"/>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2252273724"/>
              </p:ext>
            </p:extLst>
          </p:nvPr>
        </p:nvGraphicFramePr>
        <p:xfrm>
          <a:off x="637273" y="1296784"/>
          <a:ext cx="10934043" cy="4939612"/>
        </p:xfrm>
        <a:graphic>
          <a:graphicData uri="http://schemas.openxmlformats.org/drawingml/2006/table">
            <a:tbl>
              <a:tblPr/>
              <a:tblGrid>
                <a:gridCol w="2423573">
                  <a:extLst>
                    <a:ext uri="{9D8B030D-6E8A-4147-A177-3AD203B41FA5}">
                      <a16:colId xmlns:a16="http://schemas.microsoft.com/office/drawing/2014/main" val="3659504233"/>
                    </a:ext>
                  </a:extLst>
                </a:gridCol>
                <a:gridCol w="1907154">
                  <a:extLst>
                    <a:ext uri="{9D8B030D-6E8A-4147-A177-3AD203B41FA5}">
                      <a16:colId xmlns:a16="http://schemas.microsoft.com/office/drawing/2014/main" val="3500900062"/>
                    </a:ext>
                  </a:extLst>
                </a:gridCol>
                <a:gridCol w="6603316">
                  <a:extLst>
                    <a:ext uri="{9D8B030D-6E8A-4147-A177-3AD203B41FA5}">
                      <a16:colId xmlns:a16="http://schemas.microsoft.com/office/drawing/2014/main" val="2056789389"/>
                    </a:ext>
                  </a:extLst>
                </a:gridCol>
              </a:tblGrid>
              <a:tr h="330332">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Role</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Name</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Company</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33033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Proposer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​Angus Armstrong</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​Ocean Winds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​Sean Nugent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5602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Stephen Dale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​Graham Pannell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​BayWa </a:t>
                      </a:r>
                      <a:r>
                        <a:rPr lang="en-GB" sz="1600" b="0" i="0" u="none" strike="noStrike" err="1">
                          <a:solidFill>
                            <a:srgbClr val="000000"/>
                          </a:solidFill>
                          <a:effectLst/>
                          <a:latin typeface="Poppins" panose="00000500000000000000" pitchFamily="2" charset="0"/>
                          <a:cs typeface="Poppins" panose="00000500000000000000" pitchFamily="2" charset="0"/>
                        </a:rPr>
                        <a:t>r.e</a:t>
                      </a:r>
                      <a:r>
                        <a:rPr lang="en-GB" sz="1600" b="0" i="0" u="none" strike="noStrike">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​Thibaut Cheret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​Offshore Energy UK</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​Ryan Ward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​ScottishPower Renewables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Garth Graham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SSE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353973"/>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Archie Campbell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err="1">
                          <a:solidFill>
                            <a:srgbClr val="000000"/>
                          </a:solidFill>
                          <a:effectLst/>
                          <a:latin typeface="Poppins" panose="00000500000000000000" pitchFamily="2" charset="0"/>
                          <a:cs typeface="Poppins" panose="00000500000000000000" pitchFamily="2" charset="0"/>
                        </a:rPr>
                        <a:t>Zenobe</a:t>
                      </a:r>
                      <a:r>
                        <a:rPr lang="en-GB" sz="1600" b="0" i="0" u="none" strike="noStrike">
                          <a:solidFill>
                            <a:srgbClr val="000000"/>
                          </a:solidFill>
                          <a:effectLst/>
                          <a:latin typeface="Poppins" panose="00000500000000000000" pitchFamily="2" charset="0"/>
                          <a:cs typeface="Poppins" panose="00000500000000000000" pitchFamily="2" charset="0"/>
                        </a:rPr>
                        <a:t> Energy Limited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828338"/>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Alan Kelly</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Poppins" panose="00000500000000000000" pitchFamily="2" charset="0"/>
                          <a:cs typeface="Poppins" panose="00000500000000000000" pitchFamily="2" charset="0"/>
                        </a:rPr>
                        <a:t>Corio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463029"/>
                  </a:ext>
                </a:extLst>
              </a:tr>
              <a:tr h="397605">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Authority Representative</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​Louis Sandiford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​Ofgem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85422"/>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02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96950" y="365125"/>
            <a:ext cx="9709361" cy="870551"/>
          </a:xfrm>
        </p:spPr>
        <p:txBody>
          <a:bodyPr/>
          <a:lstStyle/>
          <a:p>
            <a:r>
              <a:rPr lang="en-GB">
                <a:solidFill>
                  <a:srgbClr val="813366"/>
                </a:solidFill>
                <a:latin typeface="Poppins" panose="00000500000000000000" pitchFamily="2" charset="0"/>
                <a:cs typeface="Poppins" panose="00000500000000000000" pitchFamily="2" charset="0"/>
              </a:rPr>
              <a:t>What is the Alternative Request?</a:t>
            </a:r>
          </a:p>
        </p:txBody>
      </p:sp>
      <p:sp>
        <p:nvSpPr>
          <p:cNvPr id="3" name="Content Placeholder 2">
            <a:extLst>
              <a:ext uri="{FF2B5EF4-FFF2-40B4-BE49-F238E27FC236}">
                <a16:creationId xmlns:a16="http://schemas.microsoft.com/office/drawing/2014/main" id="{B02BCE70-488F-7049-D20C-5CDB35F0633E}"/>
              </a:ext>
            </a:extLst>
          </p:cNvPr>
          <p:cNvSpPr>
            <a:spLocks noGrp="1"/>
          </p:cNvSpPr>
          <p:nvPr>
            <p:ph sz="half" idx="1"/>
          </p:nvPr>
        </p:nvSpPr>
        <p:spPr>
          <a:xfrm>
            <a:off x="396950" y="1235677"/>
            <a:ext cx="11412278" cy="4614518"/>
          </a:xfrm>
        </p:spPr>
        <p:txBody>
          <a:bodyPr>
            <a:normAutofit fontScale="85000" lnSpcReduction="20000"/>
          </a:bodyPr>
          <a:lstStyle/>
          <a:p>
            <a:pPr algn="l" rtl="0" fontAlgn="base"/>
            <a:r>
              <a:rPr lang="en-GB" sz="1800" b="1" i="0" dirty="0">
                <a:solidFill>
                  <a:schemeClr val="accent1"/>
                </a:solidFill>
                <a:effectLst/>
                <a:latin typeface="Poppins" panose="00000500000000000000" pitchFamily="2" charset="0"/>
                <a:cs typeface="Poppins" panose="00000500000000000000" pitchFamily="2" charset="0"/>
              </a:rPr>
              <a:t>What is an Alternative Request? </a:t>
            </a:r>
            <a:r>
              <a:rPr lang="en-GB" sz="1800" b="0" i="0" dirty="0">
                <a:solidFill>
                  <a:srgbClr val="000000"/>
                </a:solidFill>
                <a:effectLst/>
                <a:latin typeface="Poppins" panose="00000500000000000000" pitchFamily="2" charset="0"/>
                <a:cs typeface="Poppins" panose="00000500000000000000" pitchFamily="2" charset="0"/>
              </a:rPr>
              <a:t>The formal starting point for a Workgroup Alternative Modification to be developed which can be raised up until the Workgroup Vote. ​</a:t>
            </a:r>
            <a:br>
              <a:rPr lang="en-GB" sz="1800" b="0" i="0" dirty="0">
                <a:solidFill>
                  <a:srgbClr val="000000"/>
                </a:solidFill>
                <a:effectLst/>
                <a:latin typeface="Poppins" panose="00000500000000000000" pitchFamily="2" charset="0"/>
                <a:cs typeface="Poppins" panose="00000500000000000000" pitchFamily="2" charset="0"/>
              </a:rPr>
            </a:br>
            <a:r>
              <a:rPr lang="en-GB" sz="1800" b="0" i="0" dirty="0">
                <a:solidFill>
                  <a:schemeClr val="accent1"/>
                </a:solidFill>
                <a:effectLst/>
                <a:latin typeface="Poppins" panose="00000500000000000000" pitchFamily="2" charset="0"/>
                <a:cs typeface="Poppins" panose="00000500000000000000" pitchFamily="2" charset="0"/>
              </a:rPr>
              <a:t>​</a:t>
            </a:r>
            <a:endParaRPr lang="en-GB" b="0" i="0" dirty="0">
              <a:solidFill>
                <a:schemeClr val="accent1"/>
              </a:solidFill>
              <a:effectLst/>
              <a:latin typeface="Poppins" panose="00000500000000000000" pitchFamily="2" charset="0"/>
              <a:cs typeface="Poppins" panose="00000500000000000000" pitchFamily="2" charset="0"/>
            </a:endParaRPr>
          </a:p>
          <a:p>
            <a:pPr algn="l" rtl="0" fontAlgn="base"/>
            <a:r>
              <a:rPr lang="en-GB" sz="1800" b="1" i="0" dirty="0">
                <a:solidFill>
                  <a:schemeClr val="accent1"/>
                </a:solidFill>
                <a:effectLst/>
                <a:latin typeface="Poppins" panose="00000500000000000000" pitchFamily="2" charset="0"/>
                <a:cs typeface="Poppins" panose="00000500000000000000" pitchFamily="2" charset="0"/>
              </a:rPr>
              <a:t>What do I need to include in my Alternative Request form? </a:t>
            </a:r>
            <a:r>
              <a:rPr lang="en-GB" sz="1800" b="0" i="0" dirty="0">
                <a:solidFill>
                  <a:srgbClr val="000000"/>
                </a:solidFill>
                <a:effectLst/>
                <a:latin typeface="Poppins" panose="00000500000000000000" pitchFamily="2" charset="0"/>
                <a:cs typeface="Poppins" panose="00000500000000000000" pitchFamily="2" charset="0"/>
              </a:rPr>
              <a:t>The requirements are the same for a Modification Proposal you need to articulate in writing:</a:t>
            </a:r>
            <a:r>
              <a:rPr lang="en-US" sz="1800" b="0" i="0" dirty="0">
                <a:solidFill>
                  <a:srgbClr val="000000"/>
                </a:solidFill>
                <a:effectLst/>
                <a:latin typeface="Poppins" panose="00000500000000000000" pitchFamily="2" charset="0"/>
                <a:cs typeface="Poppins" panose="00000500000000000000" pitchFamily="2" charset="0"/>
              </a:rPr>
              <a:t>​</a:t>
            </a:r>
            <a:br>
              <a:rPr lang="en-US" sz="1800" b="0" i="0" dirty="0">
                <a:solidFill>
                  <a:srgbClr val="000000"/>
                </a:solidFill>
                <a:effectLst/>
                <a:latin typeface="Poppins" panose="00000500000000000000" pitchFamily="2" charset="0"/>
                <a:cs typeface="Poppins" panose="00000500000000000000" pitchFamily="2" charset="0"/>
              </a:rPr>
            </a:br>
            <a:r>
              <a:rPr lang="en-GB" sz="1800" b="0" i="0" dirty="0">
                <a:solidFill>
                  <a:srgbClr val="000000"/>
                </a:solidFill>
                <a:effectLst/>
                <a:latin typeface="Poppins" panose="00000500000000000000" pitchFamily="2" charset="0"/>
                <a:cs typeface="Poppins" panose="00000500000000000000" pitchFamily="2" charset="0"/>
              </a:rPr>
              <a:t>- a description (in reasonable but not excessive detail) of the issue or defect which the proposal seeks to address compared to the current proposed solution(s);</a:t>
            </a:r>
            <a:r>
              <a:rPr lang="en-US" sz="1800" b="0" i="0" dirty="0">
                <a:solidFill>
                  <a:srgbClr val="000000"/>
                </a:solidFill>
                <a:effectLst/>
                <a:latin typeface="Poppins" panose="00000500000000000000" pitchFamily="2" charset="0"/>
                <a:cs typeface="Poppins" panose="00000500000000000000" pitchFamily="2" charset="0"/>
              </a:rPr>
              <a:t>​</a:t>
            </a:r>
            <a:br>
              <a:rPr lang="en-US" sz="1800" b="0" i="0" dirty="0">
                <a:solidFill>
                  <a:srgbClr val="000000"/>
                </a:solidFill>
                <a:effectLst/>
                <a:latin typeface="Poppins" panose="00000500000000000000" pitchFamily="2" charset="0"/>
                <a:cs typeface="Poppins" panose="00000500000000000000" pitchFamily="2" charset="0"/>
              </a:rPr>
            </a:br>
            <a:r>
              <a:rPr lang="en-GB" sz="1800" b="0" i="0" dirty="0">
                <a:solidFill>
                  <a:srgbClr val="000000"/>
                </a:solidFill>
                <a:effectLst/>
                <a:latin typeface="Poppins" panose="00000500000000000000" pitchFamily="2" charset="0"/>
                <a:cs typeface="Poppins" panose="00000500000000000000" pitchFamily="2" charset="0"/>
              </a:rPr>
              <a:t>- the reasons why the you believe that the proposed alternative request would better facilitate the Applicable Objectives compared with the current proposed solution(s) together with background information;  </a:t>
            </a:r>
            <a:r>
              <a:rPr lang="en-US" sz="1800" b="0" i="0" dirty="0">
                <a:solidFill>
                  <a:srgbClr val="000000"/>
                </a:solidFill>
                <a:effectLst/>
                <a:latin typeface="Poppins" panose="00000500000000000000" pitchFamily="2" charset="0"/>
                <a:cs typeface="Poppins" panose="00000500000000000000" pitchFamily="2" charset="0"/>
              </a:rPr>
              <a:t>​</a:t>
            </a:r>
            <a:br>
              <a:rPr lang="en-US" sz="1800" b="0" i="0" dirty="0">
                <a:solidFill>
                  <a:srgbClr val="000000"/>
                </a:solidFill>
                <a:effectLst/>
                <a:latin typeface="Poppins" panose="00000500000000000000" pitchFamily="2" charset="0"/>
                <a:cs typeface="Poppins" panose="00000500000000000000" pitchFamily="2" charset="0"/>
              </a:rPr>
            </a:br>
            <a:r>
              <a:rPr lang="en-GB" sz="1800" b="0" i="0" dirty="0">
                <a:solidFill>
                  <a:srgbClr val="000000"/>
                </a:solidFill>
                <a:effectLst/>
                <a:latin typeface="Poppins" panose="00000500000000000000" pitchFamily="2" charset="0"/>
                <a:cs typeface="Poppins" panose="00000500000000000000" pitchFamily="2" charset="0"/>
              </a:rPr>
              <a:t>- where possible, an indication of those parts of the Code which would need amending in order to give effect to (and/or would otherwise be affected by) the proposed alterative request and an indication of the impacts of those amendments or effects; and</a:t>
            </a:r>
            <a:r>
              <a:rPr lang="en-US" sz="1800" b="0" i="0" dirty="0">
                <a:solidFill>
                  <a:srgbClr val="000000"/>
                </a:solidFill>
                <a:effectLst/>
                <a:latin typeface="Poppins" panose="00000500000000000000" pitchFamily="2" charset="0"/>
                <a:cs typeface="Poppins" panose="00000500000000000000" pitchFamily="2" charset="0"/>
              </a:rPr>
              <a:t>​</a:t>
            </a:r>
            <a:br>
              <a:rPr lang="en-US" sz="1800" b="0" i="0" dirty="0">
                <a:solidFill>
                  <a:srgbClr val="000000"/>
                </a:solidFill>
                <a:effectLst/>
                <a:latin typeface="Poppins" panose="00000500000000000000" pitchFamily="2" charset="0"/>
                <a:cs typeface="Poppins" panose="00000500000000000000" pitchFamily="2" charset="0"/>
              </a:rPr>
            </a:br>
            <a:r>
              <a:rPr lang="en-GB" sz="1800" b="0" i="0" dirty="0">
                <a:solidFill>
                  <a:srgbClr val="000000"/>
                </a:solidFill>
                <a:effectLst/>
                <a:latin typeface="Poppins" panose="00000500000000000000" pitchFamily="2" charset="0"/>
                <a:cs typeface="Poppins" panose="00000500000000000000" pitchFamily="2" charset="0"/>
              </a:rPr>
              <a:t>- where possible, an indication of the impact of the proposed alterative request on relevant computer systems and processes.</a:t>
            </a:r>
            <a:r>
              <a:rPr lang="en-US" sz="1800" b="0" i="0" dirty="0">
                <a:solidFill>
                  <a:srgbClr val="000000"/>
                </a:solidFill>
                <a:effectLst/>
                <a:latin typeface="Poppins" panose="00000500000000000000" pitchFamily="2" charset="0"/>
                <a:cs typeface="Poppins" panose="00000500000000000000" pitchFamily="2" charset="0"/>
              </a:rPr>
              <a:t>​</a:t>
            </a:r>
            <a:br>
              <a:rPr lang="en-US" sz="1800" b="0" i="0" dirty="0">
                <a:solidFill>
                  <a:srgbClr val="000000"/>
                </a:solidFill>
                <a:effectLst/>
                <a:latin typeface="Poppins" panose="00000500000000000000" pitchFamily="2" charset="0"/>
                <a:cs typeface="Poppins" panose="00000500000000000000" pitchFamily="2" charset="0"/>
              </a:rPr>
            </a:br>
            <a:r>
              <a:rPr lang="en-GB" sz="1800" b="0" i="0" dirty="0">
                <a:solidFill>
                  <a:srgbClr val="000000"/>
                </a:solidFill>
                <a:effectLst/>
                <a:latin typeface="Poppins" panose="00000500000000000000" pitchFamily="2" charset="0"/>
                <a:cs typeface="Poppins" panose="00000500000000000000" pitchFamily="2" charset="0"/>
              </a:rPr>
              <a:t> </a:t>
            </a:r>
            <a:r>
              <a:rPr lang="en-GB" sz="1800" b="0" i="0" dirty="0">
                <a:solidFill>
                  <a:srgbClr val="F26522"/>
                </a:solidFill>
                <a:effectLst/>
                <a:latin typeface="Poppins" panose="00000500000000000000" pitchFamily="2" charset="0"/>
                <a:cs typeface="Poppins" panose="00000500000000000000" pitchFamily="2" charset="0"/>
              </a:rPr>
              <a:t>   </a:t>
            </a:r>
            <a:r>
              <a:rPr lang="en-US" sz="1800" b="0" i="0" dirty="0">
                <a:solidFill>
                  <a:srgbClr val="000000"/>
                </a:solidFill>
                <a:effectLst/>
                <a:latin typeface="Poppins" panose="00000500000000000000" pitchFamily="2" charset="0"/>
                <a:cs typeface="Poppins" panose="00000500000000000000" pitchFamily="2" charset="0"/>
              </a:rPr>
              <a:t>​</a:t>
            </a:r>
            <a:endParaRPr lang="en-US" b="0" i="0" dirty="0">
              <a:solidFill>
                <a:srgbClr val="000000"/>
              </a:solidFill>
              <a:effectLst/>
              <a:latin typeface="Poppins" panose="00000500000000000000" pitchFamily="2" charset="0"/>
              <a:cs typeface="Poppins" panose="00000500000000000000" pitchFamily="2" charset="0"/>
            </a:endParaRPr>
          </a:p>
          <a:p>
            <a:pPr algn="l" rtl="0" fontAlgn="base"/>
            <a:r>
              <a:rPr lang="en-GB" sz="1800" b="1" i="0" dirty="0">
                <a:solidFill>
                  <a:schemeClr val="accent1"/>
                </a:solidFill>
                <a:effectLst/>
                <a:latin typeface="Poppins" panose="00000500000000000000" pitchFamily="2" charset="0"/>
                <a:cs typeface="Poppins" panose="00000500000000000000" pitchFamily="2" charset="0"/>
              </a:rPr>
              <a:t>How do Alternative Requests become formal Workgroup Alternative Modifications?</a:t>
            </a:r>
            <a:r>
              <a:rPr lang="en-GB" sz="1800" b="0" i="0" dirty="0">
                <a:solidFill>
                  <a:schemeClr val="accent1"/>
                </a:solidFill>
                <a:effectLst/>
                <a:latin typeface="Poppins" panose="00000500000000000000" pitchFamily="2" charset="0"/>
                <a:cs typeface="Poppins" panose="00000500000000000000" pitchFamily="2" charset="0"/>
              </a:rPr>
              <a:t> </a:t>
            </a:r>
            <a:r>
              <a:rPr lang="en-GB" sz="1800" b="0" i="0" dirty="0">
                <a:solidFill>
                  <a:srgbClr val="000000"/>
                </a:solidFill>
                <a:effectLst/>
                <a:latin typeface="Poppins" panose="00000500000000000000" pitchFamily="2" charset="0"/>
                <a:cs typeface="Poppins" panose="00000500000000000000" pitchFamily="2" charset="0"/>
              </a:rPr>
              <a:t>The Workgroup will carry out a Vote on Alternatives Requests. If the majority of the Workgroup members or the Workgroup Chair believe the Alternative Request will better facilitate the Applicable Objectives than the current proposed solution(s), the Workgroup will develop it as a Workgroup Alternative Modification.​</a:t>
            </a:r>
            <a:endParaRPr lang="en-GB" b="0" i="0" dirty="0">
              <a:solidFill>
                <a:srgbClr val="000000"/>
              </a:solidFill>
              <a:effectLst/>
              <a:latin typeface="Poppins" panose="00000500000000000000" pitchFamily="2" charset="0"/>
              <a:cs typeface="Poppins" panose="00000500000000000000" pitchFamily="2" charset="0"/>
            </a:endParaRPr>
          </a:p>
          <a:p>
            <a:pPr algn="l" rtl="0" fontAlgn="base"/>
            <a:r>
              <a:rPr lang="en-GB" sz="1800" b="0" i="0" dirty="0">
                <a:solidFill>
                  <a:srgbClr val="F26522"/>
                </a:solidFill>
                <a:effectLst/>
                <a:latin typeface="Poppins" panose="00000500000000000000" pitchFamily="2" charset="0"/>
                <a:cs typeface="Poppins" panose="00000500000000000000" pitchFamily="2" charset="0"/>
              </a:rPr>
              <a:t> </a:t>
            </a:r>
            <a:r>
              <a:rPr lang="en-GB" sz="1800" b="0" i="0" dirty="0">
                <a:solidFill>
                  <a:srgbClr val="000000"/>
                </a:solidFill>
                <a:effectLst/>
                <a:latin typeface="Poppins" panose="00000500000000000000" pitchFamily="2" charset="0"/>
                <a:cs typeface="Poppins" panose="00000500000000000000" pitchFamily="2" charset="0"/>
              </a:rPr>
              <a:t>​</a:t>
            </a:r>
            <a:endParaRPr lang="en-GB" b="0" i="0" dirty="0">
              <a:solidFill>
                <a:srgbClr val="000000"/>
              </a:solidFill>
              <a:effectLst/>
              <a:latin typeface="Poppins" panose="00000500000000000000" pitchFamily="2" charset="0"/>
              <a:cs typeface="Poppins" panose="00000500000000000000" pitchFamily="2" charset="0"/>
            </a:endParaRPr>
          </a:p>
          <a:p>
            <a:pPr algn="l" rtl="0" fontAlgn="base"/>
            <a:r>
              <a:rPr lang="en-GB" sz="1800" b="1" i="0" dirty="0">
                <a:solidFill>
                  <a:schemeClr val="accent1"/>
                </a:solidFill>
                <a:effectLst/>
                <a:latin typeface="Poppins" panose="00000500000000000000" pitchFamily="2" charset="0"/>
                <a:cs typeface="Poppins" panose="00000500000000000000" pitchFamily="2" charset="0"/>
              </a:rPr>
              <a:t>Who develops the legal text for Workgroup Alternative Modifications? </a:t>
            </a:r>
            <a:r>
              <a:rPr lang="en-GB" dirty="0">
                <a:solidFill>
                  <a:srgbClr val="000000"/>
                </a:solidFill>
                <a:latin typeface="Poppins" panose="00000500000000000000" pitchFamily="2" charset="0"/>
                <a:cs typeface="Poppins" panose="00000500000000000000" pitchFamily="2" charset="0"/>
              </a:rPr>
              <a:t>N</a:t>
            </a:r>
            <a:r>
              <a:rPr lang="en-GB" sz="1800" b="0" i="0" dirty="0">
                <a:solidFill>
                  <a:srgbClr val="000000"/>
                </a:solidFill>
                <a:effectLst/>
                <a:latin typeface="Poppins" panose="00000500000000000000" pitchFamily="2" charset="0"/>
                <a:cs typeface="Poppins" panose="00000500000000000000" pitchFamily="2" charset="0"/>
              </a:rPr>
              <a:t>ESO will assist Proposers and Workgroups with the production of draft legal text once a clear solution has been developed to support discussion and understanding of the Workgroup Alternative Modifications.</a:t>
            </a:r>
            <a:endParaRPr lang="en-GB" b="0" i="0" dirty="0">
              <a:solidFill>
                <a:srgbClr val="000000"/>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367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15485" y="171556"/>
            <a:ext cx="9709361" cy="870551"/>
          </a:xfrm>
        </p:spPr>
        <p:txBody>
          <a:bodyPr>
            <a:noAutofit/>
          </a:bodyPr>
          <a:lstStyle/>
          <a:p>
            <a:r>
              <a:rPr lang="en-GB" sz="2400">
                <a:solidFill>
                  <a:srgbClr val="813366"/>
                </a:solidFill>
                <a:latin typeface="Poppins" panose="00000500000000000000" pitchFamily="2" charset="0"/>
                <a:cs typeface="Poppins" panose="00000500000000000000" pitchFamily="2" charset="0"/>
              </a:rPr>
              <a:t>Timeline for CMP445 as of 20 May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2891338757"/>
              </p:ext>
            </p:extLst>
          </p:nvPr>
        </p:nvGraphicFramePr>
        <p:xfrm>
          <a:off x="115485" y="810282"/>
          <a:ext cx="11720343" cy="5661026"/>
        </p:xfrm>
        <a:graphic>
          <a:graphicData uri="http://schemas.openxmlformats.org/drawingml/2006/table">
            <a:tbl>
              <a:tblPr>
                <a:tableStyleId>{616DA210-FB5B-4158-B5E0-FEB733F419BA}</a:tableStyleId>
              </a:tblPr>
              <a:tblGrid>
                <a:gridCol w="2690640">
                  <a:extLst>
                    <a:ext uri="{9D8B030D-6E8A-4147-A177-3AD203B41FA5}">
                      <a16:colId xmlns:a16="http://schemas.microsoft.com/office/drawing/2014/main" val="952093456"/>
                    </a:ext>
                  </a:extLst>
                </a:gridCol>
                <a:gridCol w="4927215">
                  <a:extLst>
                    <a:ext uri="{9D8B030D-6E8A-4147-A177-3AD203B41FA5}">
                      <a16:colId xmlns:a16="http://schemas.microsoft.com/office/drawing/2014/main" val="2511239594"/>
                    </a:ext>
                  </a:extLst>
                </a:gridCol>
                <a:gridCol w="2678600">
                  <a:extLst>
                    <a:ext uri="{9D8B030D-6E8A-4147-A177-3AD203B41FA5}">
                      <a16:colId xmlns:a16="http://schemas.microsoft.com/office/drawing/2014/main" val="2351677352"/>
                    </a:ext>
                  </a:extLst>
                </a:gridCol>
                <a:gridCol w="1423888">
                  <a:extLst>
                    <a:ext uri="{9D8B030D-6E8A-4147-A177-3AD203B41FA5}">
                      <a16:colId xmlns:a16="http://schemas.microsoft.com/office/drawing/2014/main" val="1454789346"/>
                    </a:ext>
                  </a:extLst>
                </a:gridCol>
              </a:tblGrid>
              <a:tr h="275950">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42883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29 November 2024</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Code Administrator Consultation</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9 March 2026 to 30 March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116467919"/>
                  </a:ext>
                </a:extLst>
              </a:tr>
              <a:tr h="60089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Nominations (15 business days)​</a:t>
                      </a: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 April 2025 to 17 April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Draft Final Modification Report (DFMR) issued to Panel (5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17 April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30822218"/>
                  </a:ext>
                </a:extLst>
              </a:tr>
              <a:tr h="772962">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Workgroups 1 to 3</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dirty="0">
                          <a:solidFill>
                            <a:srgbClr val="000000"/>
                          </a:solidFill>
                          <a:effectLst/>
                          <a:latin typeface="Poppins" panose="00000500000000000000" pitchFamily="2" charset="0"/>
                          <a:cs typeface="Poppins" panose="00000500000000000000" pitchFamily="2" charset="0"/>
                        </a:rPr>
                        <a:t>29 April 2025 – Initial discussion</a:t>
                      </a:r>
                    </a:p>
                    <a:p>
                      <a:pPr marL="171450" indent="-171450" algn="l" fontAlgn="base">
                        <a:buFont typeface="Arial" panose="020B0604020202020204" pitchFamily="34" charset="0"/>
                        <a:buChar char="•"/>
                      </a:pPr>
                      <a:r>
                        <a:rPr lang="en-GB" sz="1200" b="0" dirty="0">
                          <a:solidFill>
                            <a:srgbClr val="000000"/>
                          </a:solidFill>
                          <a:effectLst/>
                          <a:highlight>
                            <a:srgbClr val="FFFF00"/>
                          </a:highlight>
                          <a:latin typeface="Poppins" panose="00000500000000000000" pitchFamily="2" charset="0"/>
                          <a:cs typeface="Poppins" panose="00000500000000000000" pitchFamily="2" charset="0"/>
                        </a:rPr>
                        <a:t>20 May 2025 – Consider Legal Text and action updates</a:t>
                      </a:r>
                    </a:p>
                    <a:p>
                      <a:pPr marL="171450" indent="-171450" algn="l" defTabSz="914400" rtl="0" eaLnBrk="1" fontAlgn="base" latinLnBrk="0" hangingPunct="1">
                        <a:buFont typeface="Arial" panose="020B0604020202020204" pitchFamily="34" charset="0"/>
                        <a:buChar char="•"/>
                      </a:pPr>
                      <a:r>
                        <a:rPr lang="en-GB" sz="1200" b="0" kern="1200" dirty="0">
                          <a:solidFill>
                            <a:srgbClr val="000000"/>
                          </a:solidFill>
                          <a:effectLst/>
                          <a:latin typeface="Poppins" panose="00000500000000000000" pitchFamily="2" charset="0"/>
                          <a:cs typeface="Poppins" panose="00000500000000000000" pitchFamily="2" charset="0"/>
                        </a:rPr>
                        <a:t>18 July 2025 – Discuss Workgroup Consultation and check </a:t>
                      </a:r>
                      <a:r>
                        <a:rPr lang="en-GB" sz="1200" b="0" kern="1200" dirty="0" err="1">
                          <a:solidFill>
                            <a:srgbClr val="000000"/>
                          </a:solidFill>
                          <a:effectLst/>
                          <a:latin typeface="Poppins" panose="00000500000000000000" pitchFamily="2" charset="0"/>
                          <a:cs typeface="Poppins" panose="00000500000000000000" pitchFamily="2" charset="0"/>
                        </a:rPr>
                        <a:t>ToR</a:t>
                      </a:r>
                      <a:r>
                        <a:rPr lang="en-GB" sz="1200" b="0" kern="1200" dirty="0">
                          <a:solidFill>
                            <a:srgbClr val="000000"/>
                          </a:solidFill>
                          <a:effectLst/>
                          <a:latin typeface="Poppins" panose="00000500000000000000" pitchFamily="2" charset="0"/>
                          <a:cs typeface="Poppins" panose="00000500000000000000" pitchFamily="2" charset="0"/>
                        </a:rPr>
                        <a:t> met</a:t>
                      </a:r>
                      <a:endParaRPr lang="en-GB" sz="1200" b="0" i="0" kern="1200" dirty="0">
                        <a:solidFill>
                          <a:srgbClr val="000000"/>
                        </a:solidFill>
                        <a:effectLst/>
                        <a:latin typeface="Poppins" panose="00000500000000000000" pitchFamily="2" charset="0"/>
                        <a:ea typeface="+mn-ea"/>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24 April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753971294"/>
                  </a:ext>
                </a:extLst>
              </a:tr>
              <a:tr h="60089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Consultation (21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25 July 2025 to 22 August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a:solidFill>
                            <a:srgbClr val="000000"/>
                          </a:solidFill>
                          <a:effectLst/>
                          <a:latin typeface="Poppins" panose="00000500000000000000" pitchFamily="2" charset="0"/>
                          <a:cs typeface="Poppins" panose="00000500000000000000" pitchFamily="2" charset="0"/>
                        </a:rPr>
                        <a:t>24 April 2026</a:t>
                      </a:r>
                    </a:p>
                    <a:p>
                      <a:pPr algn="l" fontAlgn="base"/>
                      <a:r>
                        <a:rPr lang="en-GB" sz="1200" b="0">
                          <a:solidFill>
                            <a:srgbClr val="000000"/>
                          </a:solidFill>
                          <a:effectLst/>
                          <a:latin typeface="Poppins" panose="00000500000000000000" pitchFamily="2" charset="0"/>
                          <a:cs typeface="Poppins" panose="00000500000000000000" pitchFamily="2" charset="0"/>
                        </a:rPr>
                        <a:t>to 1 May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2574719098"/>
                  </a:ext>
                </a:extLst>
              </a:tr>
              <a:tr h="1633287">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Workgroups 4-8</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a:solidFill>
                            <a:srgbClr val="000000"/>
                          </a:solidFill>
                          <a:effectLst/>
                          <a:latin typeface="Poppins" panose="00000500000000000000" pitchFamily="2" charset="0"/>
                          <a:cs typeface="Poppins" panose="00000500000000000000" pitchFamily="2" charset="0"/>
                        </a:rPr>
                        <a:t>8 September 2025 – Review Workgroup Consultation feedback</a:t>
                      </a:r>
                    </a:p>
                    <a:p>
                      <a:pPr marL="171450" indent="-171450" algn="l" fontAlgn="base">
                        <a:buFont typeface="Arial" panose="020B0604020202020204" pitchFamily="34" charset="0"/>
                        <a:buChar char="•"/>
                      </a:pPr>
                      <a:r>
                        <a:rPr lang="en-GB" sz="1200" b="0">
                          <a:solidFill>
                            <a:srgbClr val="000000"/>
                          </a:solidFill>
                          <a:effectLst/>
                          <a:latin typeface="Poppins" panose="00000500000000000000" pitchFamily="2" charset="0"/>
                          <a:cs typeface="Poppins" panose="00000500000000000000" pitchFamily="2" charset="0"/>
                        </a:rPr>
                        <a:t>6 October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rgbClr val="000000"/>
                          </a:solidFill>
                          <a:effectLst/>
                          <a:latin typeface="Poppins" panose="00000500000000000000" pitchFamily="2" charset="0"/>
                          <a:cs typeface="Poppins" panose="00000500000000000000" pitchFamily="2" charset="0"/>
                        </a:rPr>
                        <a:t>3 November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rgbClr val="000000"/>
                          </a:solidFill>
                          <a:effectLst/>
                          <a:latin typeface="Poppins" panose="00000500000000000000" pitchFamily="2" charset="0"/>
                          <a:cs typeface="Poppins" panose="00000500000000000000" pitchFamily="2" charset="0"/>
                        </a:rPr>
                        <a:t>1 December 2025 - Finalise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rgbClr val="000000"/>
                          </a:solidFill>
                          <a:effectLst/>
                          <a:latin typeface="Poppins" panose="00000500000000000000" pitchFamily="2" charset="0"/>
                          <a:cs typeface="Poppins" panose="00000500000000000000" pitchFamily="2" charset="0"/>
                        </a:rPr>
                        <a:t>29 December 2025 – Close off any outstanding actions and Workgroup vote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Ofgem</a:t>
                      </a:r>
                    </a:p>
                    <a:p>
                      <a:pPr algn="l" fontAlgn="base"/>
                      <a:r>
                        <a:rPr lang="en-GB" sz="1200" b="0">
                          <a:solidFill>
                            <a:srgbClr val="000000"/>
                          </a:solidFill>
                          <a:effectLst/>
                          <a:latin typeface="Poppins" panose="00000500000000000000" pitchFamily="2" charset="0"/>
                          <a:cs typeface="Poppins" panose="00000500000000000000" pitchFamily="2" charset="0"/>
                        </a:rPr>
                        <a:t>​</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 May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864417124"/>
                  </a:ext>
                </a:extLst>
              </a:tr>
              <a:tr h="42883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report issued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20 February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Ofgem decision needed by</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30 September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902854028"/>
                  </a:ext>
                </a:extLst>
              </a:tr>
              <a:tr h="479019">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27 February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Implementation Date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dirty="0">
                          <a:solidFill>
                            <a:srgbClr val="000000"/>
                          </a:solidFill>
                          <a:effectLst/>
                          <a:latin typeface="Poppins" panose="00000500000000000000" pitchFamily="2" charset="0"/>
                          <a:cs typeface="Poppins" panose="00000500000000000000" pitchFamily="2" charset="0"/>
                        </a:rPr>
                        <a:t>01 April 2027</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63BF1-C6A7-8850-5506-8F51E3A9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8B7F4-4216-606C-4724-00540F22D596}"/>
              </a:ext>
            </a:extLst>
          </p:cNvPr>
          <p:cNvSpPr>
            <a:spLocks noGrp="1"/>
          </p:cNvSpPr>
          <p:nvPr>
            <p:ph type="title"/>
          </p:nvPr>
        </p:nvSpPr>
        <p:spPr>
          <a:xfrm>
            <a:off x="275390" y="180474"/>
            <a:ext cx="9577527" cy="826394"/>
          </a:xfrm>
        </p:spPr>
        <p:txBody>
          <a:bodyPr>
            <a:noAutofit/>
          </a:bodyPr>
          <a:lstStyle/>
          <a:p>
            <a:r>
              <a:rPr lang="en-GB" sz="2400">
                <a:solidFill>
                  <a:srgbClr val="813366"/>
                </a:solidFill>
              </a:rPr>
              <a:t>Outstanding Actions</a:t>
            </a:r>
          </a:p>
        </p:txBody>
      </p:sp>
      <p:graphicFrame>
        <p:nvGraphicFramePr>
          <p:cNvPr id="3" name="Table 2">
            <a:extLst>
              <a:ext uri="{FF2B5EF4-FFF2-40B4-BE49-F238E27FC236}">
                <a16:creationId xmlns:a16="http://schemas.microsoft.com/office/drawing/2014/main" id="{15F84721-9992-7820-8FB8-0733772D729C}"/>
              </a:ext>
            </a:extLst>
          </p:cNvPr>
          <p:cNvGraphicFramePr>
            <a:graphicFrameLocks noGrp="1"/>
          </p:cNvGraphicFramePr>
          <p:nvPr>
            <p:extLst>
              <p:ext uri="{D42A27DB-BD31-4B8C-83A1-F6EECF244321}">
                <p14:modId xmlns:p14="http://schemas.microsoft.com/office/powerpoint/2010/main" val="1689341909"/>
              </p:ext>
            </p:extLst>
          </p:nvPr>
        </p:nvGraphicFramePr>
        <p:xfrm>
          <a:off x="262647" y="892102"/>
          <a:ext cx="11189824" cy="4890008"/>
        </p:xfrm>
        <a:graphic>
          <a:graphicData uri="http://schemas.openxmlformats.org/drawingml/2006/table">
            <a:tbl>
              <a:tblPr>
                <a:tableStyleId>{616DA210-FB5B-4158-B5E0-FEB733F419BA}</a:tableStyleId>
              </a:tblPr>
              <a:tblGrid>
                <a:gridCol w="752045">
                  <a:extLst>
                    <a:ext uri="{9D8B030D-6E8A-4147-A177-3AD203B41FA5}">
                      <a16:colId xmlns:a16="http://schemas.microsoft.com/office/drawing/2014/main" val="952093456"/>
                    </a:ext>
                  </a:extLst>
                </a:gridCol>
                <a:gridCol w="1433540">
                  <a:extLst>
                    <a:ext uri="{9D8B030D-6E8A-4147-A177-3AD203B41FA5}">
                      <a16:colId xmlns:a16="http://schemas.microsoft.com/office/drawing/2014/main" val="2511239594"/>
                    </a:ext>
                  </a:extLst>
                </a:gridCol>
                <a:gridCol w="835742">
                  <a:extLst>
                    <a:ext uri="{9D8B030D-6E8A-4147-A177-3AD203B41FA5}">
                      <a16:colId xmlns:a16="http://schemas.microsoft.com/office/drawing/2014/main" val="2351677352"/>
                    </a:ext>
                  </a:extLst>
                </a:gridCol>
                <a:gridCol w="3323303">
                  <a:extLst>
                    <a:ext uri="{9D8B030D-6E8A-4147-A177-3AD203B41FA5}">
                      <a16:colId xmlns:a16="http://schemas.microsoft.com/office/drawing/2014/main" val="1454789346"/>
                    </a:ext>
                  </a:extLst>
                </a:gridCol>
                <a:gridCol w="4086136">
                  <a:extLst>
                    <a:ext uri="{9D8B030D-6E8A-4147-A177-3AD203B41FA5}">
                      <a16:colId xmlns:a16="http://schemas.microsoft.com/office/drawing/2014/main" val="2038386750"/>
                    </a:ext>
                  </a:extLst>
                </a:gridCol>
                <a:gridCol w="759058">
                  <a:extLst>
                    <a:ext uri="{9D8B030D-6E8A-4147-A177-3AD203B41FA5}">
                      <a16:colId xmlns:a16="http://schemas.microsoft.com/office/drawing/2014/main" val="815992712"/>
                    </a:ext>
                  </a:extLst>
                </a:gridCol>
              </a:tblGrid>
              <a:tr h="527557">
                <a:tc>
                  <a:txBody>
                    <a:bodyPr/>
                    <a:lstStyle/>
                    <a:p>
                      <a:pPr algn="ctr" fontAlgn="ctr"/>
                      <a:r>
                        <a:rPr lang="en-GB" sz="1100" b="1" i="0" u="none" strike="noStrike">
                          <a:solidFill>
                            <a:srgbClr val="FFFFFF"/>
                          </a:solidFill>
                          <a:effectLst/>
                          <a:latin typeface="Poppins" panose="00000500000000000000" pitchFamily="2" charset="0"/>
                        </a:rPr>
                        <a:t>Action number</a:t>
                      </a:r>
                    </a:p>
                  </a:txBody>
                  <a:tcPr marL="6350" marR="6350" marT="6350" marB="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Workgroup Raised</a:t>
                      </a:r>
                    </a:p>
                  </a:txBody>
                  <a:tcPr marL="6350" marR="6350" marT="6350" marB="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Owner</a:t>
                      </a:r>
                    </a:p>
                  </a:txBody>
                  <a:tcPr marL="6350" marR="6350" marT="6350" marB="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Action</a:t>
                      </a:r>
                    </a:p>
                  </a:txBody>
                  <a:tcPr marL="6350" marR="6350" marT="6350" marB="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Comment</a:t>
                      </a:r>
                    </a:p>
                  </a:txBody>
                  <a:tcPr marL="6350" marR="6350" marT="6350" marB="0" anchor="ctr">
                    <a:solidFill>
                      <a:srgbClr val="813366"/>
                    </a:solidFill>
                  </a:tcPr>
                </a:tc>
                <a:tc>
                  <a:txBody>
                    <a:bodyPr/>
                    <a:lstStyle/>
                    <a:p>
                      <a:pPr algn="ctr" fontAlgn="ctr"/>
                      <a:r>
                        <a:rPr lang="en-GB" sz="1100" b="1" i="0" u="none" strike="noStrike">
                          <a:solidFill>
                            <a:srgbClr val="FFFFFF"/>
                          </a:solidFill>
                          <a:effectLst/>
                          <a:latin typeface="Poppins" panose="00000500000000000000" pitchFamily="2" charset="0"/>
                        </a:rPr>
                        <a:t>Status</a:t>
                      </a:r>
                    </a:p>
                  </a:txBody>
                  <a:tcPr marL="6350" marR="6350" marT="6350" marB="0" anchor="ctr">
                    <a:solidFill>
                      <a:srgbClr val="813366"/>
                    </a:solidFill>
                  </a:tcPr>
                </a:tc>
                <a:extLst>
                  <a:ext uri="{0D108BD9-81ED-4DB2-BD59-A6C34878D82A}">
                    <a16:rowId xmlns:a16="http://schemas.microsoft.com/office/drawing/2014/main" val="802114043"/>
                  </a:ext>
                </a:extLst>
              </a:tr>
              <a:tr h="661656">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WG1</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KH</a:t>
                      </a:r>
                    </a:p>
                  </a:txBody>
                  <a:tcPr marL="6350" marR="6350" marT="6350" marB="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Amend Terms of Reference c) to include consideration of increases in TEC and d) to include the consideration of over-recovery.</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New </a:t>
                      </a:r>
                      <a:r>
                        <a:rPr lang="en-GB" sz="1100" b="0" i="0" u="none" strike="noStrike" err="1">
                          <a:solidFill>
                            <a:srgbClr val="000000"/>
                          </a:solidFill>
                          <a:effectLst/>
                          <a:latin typeface="Poppins" panose="00000500000000000000" pitchFamily="2" charset="0"/>
                          <a:cs typeface="Poppins" panose="00000500000000000000" pitchFamily="2" charset="0"/>
                        </a:rPr>
                        <a:t>ToR</a:t>
                      </a:r>
                      <a:r>
                        <a:rPr lang="en-GB" sz="1100" b="0" i="0" u="none" strike="noStrike">
                          <a:solidFill>
                            <a:srgbClr val="000000"/>
                          </a:solidFill>
                          <a:effectLst/>
                          <a:latin typeface="Poppins" panose="00000500000000000000" pitchFamily="2" charset="0"/>
                          <a:cs typeface="Poppins" panose="00000500000000000000" pitchFamily="2" charset="0"/>
                        </a:rPr>
                        <a:t> to be shared with the CUSC Panel for approval in May. </a:t>
                      </a:r>
                    </a:p>
                  </a:txBody>
                  <a:tcPr marL="45720" marR="4572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To close</a:t>
                      </a:r>
                    </a:p>
                  </a:txBody>
                  <a:tcPr marL="6350" marR="6350" marT="6350" marB="0" anchor="ctr"/>
                </a:tc>
                <a:extLst>
                  <a:ext uri="{0D108BD9-81ED-4DB2-BD59-A6C34878D82A}">
                    <a16:rowId xmlns:a16="http://schemas.microsoft.com/office/drawing/2014/main" val="3116467919"/>
                  </a:ext>
                </a:extLst>
              </a:tr>
              <a:tr h="629546">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WG1</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SN/SD</a:t>
                      </a:r>
                    </a:p>
                  </a:txBody>
                  <a:tcPr marL="6350" marR="6350" marT="6350" marB="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Draft the legal text for the modification and share it with work group members for review.</a:t>
                      </a:r>
                    </a:p>
                  </a:txBody>
                  <a:tcPr marL="45720" marR="45720" anchor="ctr"/>
                </a:tc>
                <a:tc>
                  <a:txBody>
                    <a:bodyPr/>
                    <a:lstStyle/>
                    <a:p>
                      <a:pPr algn="ctr" fontAlgn="ctr"/>
                      <a:r>
                        <a:rPr lang="en-GB" sz="1100" b="0" i="0" u="none" strike="noStrike" dirty="0">
                          <a:solidFill>
                            <a:srgbClr val="000000"/>
                          </a:solidFill>
                          <a:effectLst/>
                          <a:latin typeface="Poppins" panose="00000500000000000000" pitchFamily="2" charset="0"/>
                        </a:rPr>
                        <a:t>We have the draft legal text from the Proposer, and this is being reviewed by NESO legal. NESO SMEs to reflect the legal text on the latest CUSC baseline.</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Open</a:t>
                      </a:r>
                    </a:p>
                  </a:txBody>
                  <a:tcPr marL="6350" marR="6350" marT="6350" marB="0" anchor="ctr"/>
                </a:tc>
                <a:extLst>
                  <a:ext uri="{0D108BD9-81ED-4DB2-BD59-A6C34878D82A}">
                    <a16:rowId xmlns:a16="http://schemas.microsoft.com/office/drawing/2014/main" val="1030822218"/>
                  </a:ext>
                </a:extLst>
              </a:tr>
              <a:tr h="711179">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WG1</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SN/SD</a:t>
                      </a:r>
                    </a:p>
                  </a:txBody>
                  <a:tcPr marL="6350" marR="6350" marT="6350" marB="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Provide further information on the cash flow and money trail related to asset connection and revenue recovery.</a:t>
                      </a:r>
                    </a:p>
                  </a:txBody>
                  <a:tcPr marL="45720" marR="45720" anchor="ctr"/>
                </a:tc>
                <a:tc>
                  <a:txBody>
                    <a:bodyPr/>
                    <a:lstStyle/>
                    <a:p>
                      <a:pPr algn="ctr" fontAlgn="ctr"/>
                      <a:r>
                        <a:rPr lang="en-GB" sz="1100" b="0" i="0" u="none" strike="noStrike" dirty="0">
                          <a:solidFill>
                            <a:srgbClr val="000000"/>
                          </a:solidFill>
                          <a:effectLst/>
                          <a:latin typeface="Poppins" panose="00000500000000000000" pitchFamily="2" charset="0"/>
                        </a:rPr>
                        <a:t>We have spoken with NESO revenue and believe we have a HL view of the charging model and payments to TO's. We intend to get this validated by the TO's to confirm our understanding.</a:t>
                      </a:r>
                    </a:p>
                    <a:p>
                      <a:pPr algn="ctr" fontAlgn="ctr"/>
                      <a:endParaRPr lang="en-GB" sz="1100" b="0" i="0" u="none" strike="noStrike" dirty="0">
                        <a:solidFill>
                          <a:srgbClr val="000000"/>
                        </a:solidFill>
                        <a:effectLst/>
                        <a:latin typeface="Poppins" panose="00000500000000000000" pitchFamily="2" charset="0"/>
                      </a:endParaRPr>
                    </a:p>
                    <a:p>
                      <a:pPr algn="ctr" fontAlgn="ctr"/>
                      <a:r>
                        <a:rPr lang="en-GB" sz="1100" b="1" i="0" u="none" strike="noStrike" dirty="0">
                          <a:solidFill>
                            <a:srgbClr val="000000"/>
                          </a:solidFill>
                          <a:effectLst/>
                          <a:latin typeface="Poppins" panose="00000500000000000000" pitchFamily="2" charset="0"/>
                        </a:rPr>
                        <a:t>Action update provided in the slide pack.</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Open</a:t>
                      </a:r>
                    </a:p>
                  </a:txBody>
                  <a:tcPr marL="6350" marR="6350" marT="6350" marB="0" anchor="ctr"/>
                </a:tc>
                <a:extLst>
                  <a:ext uri="{0D108BD9-81ED-4DB2-BD59-A6C34878D82A}">
                    <a16:rowId xmlns:a16="http://schemas.microsoft.com/office/drawing/2014/main" val="3753971294"/>
                  </a:ext>
                </a:extLst>
              </a:tr>
              <a:tr h="629546">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4</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WG1</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SN/SD</a:t>
                      </a:r>
                    </a:p>
                  </a:txBody>
                  <a:tcPr marL="6350" marR="6350" marT="6350" marB="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Check for any interaction with this modification on the STC.</a:t>
                      </a:r>
                    </a:p>
                  </a:txBody>
                  <a:tcPr marL="45720" marR="45720" anchor="ctr"/>
                </a:tc>
                <a:tc>
                  <a:txBody>
                    <a:bodyPr/>
                    <a:lstStyle/>
                    <a:p>
                      <a:pPr algn="ctr" fontAlgn="ctr"/>
                      <a:r>
                        <a:rPr lang="en-GB" sz="1100" b="0" i="0" u="none" strike="noStrike" dirty="0">
                          <a:solidFill>
                            <a:srgbClr val="000000"/>
                          </a:solidFill>
                          <a:effectLst/>
                          <a:latin typeface="Poppins" panose="00000500000000000000" pitchFamily="2" charset="0"/>
                        </a:rPr>
                        <a:t>This has been raised with the NESO technical Team.</a:t>
                      </a:r>
                    </a:p>
                  </a:txBody>
                  <a:tcPr marL="45720" marR="4572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Open</a:t>
                      </a:r>
                    </a:p>
                  </a:txBody>
                  <a:tcPr marL="6350" marR="6350" marT="6350" marB="0" anchor="ctr"/>
                </a:tc>
                <a:extLst>
                  <a:ext uri="{0D108BD9-81ED-4DB2-BD59-A6C34878D82A}">
                    <a16:rowId xmlns:a16="http://schemas.microsoft.com/office/drawing/2014/main" val="2574719098"/>
                  </a:ext>
                </a:extLst>
              </a:tr>
              <a:tr h="1344423">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5</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WG1</a:t>
                      </a:r>
                    </a:p>
                  </a:txBody>
                  <a:tcPr marL="6350" marR="6350" marT="6350" marB="0" anchor="ctr"/>
                </a:tc>
                <a:tc>
                  <a:txBody>
                    <a:bodyPr/>
                    <a:lstStyle/>
                    <a:p>
                      <a:pPr algn="ctr" fontAlgn="ctr"/>
                      <a:r>
                        <a:rPr lang="en-GB" sz="1100" b="0" i="0" u="none" strike="noStrike">
                          <a:solidFill>
                            <a:srgbClr val="000000"/>
                          </a:solidFill>
                          <a:effectLst/>
                          <a:latin typeface="Poppins" panose="00000500000000000000" pitchFamily="2" charset="0"/>
                          <a:cs typeface="Poppins" panose="00000500000000000000" pitchFamily="2" charset="0"/>
                        </a:rPr>
                        <a:t>SN/SD</a:t>
                      </a:r>
                    </a:p>
                  </a:txBody>
                  <a:tcPr marL="6350" marR="6350" marT="6350" marB="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Review CUSC Section 3 for any interaction relating to invoicing and reconciliations from this modification which would require a consequential CUSC non-charging modification being raised.</a:t>
                      </a:r>
                    </a:p>
                  </a:txBody>
                  <a:tcPr marL="45720" marR="45720" anchor="ctr"/>
                </a:tc>
                <a:tc>
                  <a:txBody>
                    <a:bodyPr/>
                    <a:lstStyle/>
                    <a:p>
                      <a:pPr algn="ctr" fontAlgn="ctr"/>
                      <a:r>
                        <a:rPr lang="en-GB" sz="1100" b="0" i="0" u="none" strike="noStrike" dirty="0">
                          <a:solidFill>
                            <a:srgbClr val="000000"/>
                          </a:solidFill>
                          <a:effectLst/>
                          <a:latin typeface="Poppins" panose="00000500000000000000" pitchFamily="2" charset="0"/>
                        </a:rPr>
                        <a:t>The Commercial codes team have done an initial review and believe there is likely a consequential modification required to amend some wording in Section 3 to align with the proposal. </a:t>
                      </a:r>
                    </a:p>
                    <a:p>
                      <a:pPr algn="ctr" fontAlgn="ctr"/>
                      <a:endParaRPr lang="en-GB" sz="1100" b="0" i="0" u="none" strike="noStrike" dirty="0">
                        <a:solidFill>
                          <a:srgbClr val="000000"/>
                        </a:solidFill>
                        <a:effectLst/>
                        <a:latin typeface="Poppins" panose="00000500000000000000"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Poppins" panose="00000500000000000000" pitchFamily="2" charset="0"/>
                        </a:rPr>
                        <a:t>Action update provided in the slide pack.</a:t>
                      </a:r>
                    </a:p>
                  </a:txBody>
                  <a:tcPr marL="45720" marR="45720" anchor="ctr"/>
                </a:tc>
                <a:tc>
                  <a:txBody>
                    <a:bodyPr/>
                    <a:lstStyle/>
                    <a:p>
                      <a:pPr algn="ctr" fontAlgn="ctr"/>
                      <a:r>
                        <a:rPr lang="en-GB" sz="1100" b="0" i="0" u="none" strike="noStrike" dirty="0">
                          <a:solidFill>
                            <a:srgbClr val="000000"/>
                          </a:solidFill>
                          <a:effectLst/>
                          <a:latin typeface="Poppins" panose="00000500000000000000" pitchFamily="2" charset="0"/>
                          <a:cs typeface="Poppins" panose="00000500000000000000" pitchFamily="2" charset="0"/>
                        </a:rPr>
                        <a:t>Open</a:t>
                      </a:r>
                    </a:p>
                  </a:txBody>
                  <a:tcPr marL="6350" marR="6350" marT="6350" marB="0" anchor="ctr"/>
                </a:tc>
                <a:extLst>
                  <a:ext uri="{0D108BD9-81ED-4DB2-BD59-A6C34878D82A}">
                    <a16:rowId xmlns:a16="http://schemas.microsoft.com/office/drawing/2014/main" val="1864417124"/>
                  </a:ext>
                </a:extLst>
              </a:tr>
            </a:tbl>
          </a:graphicData>
        </a:graphic>
      </p:graphicFrame>
    </p:spTree>
    <p:extLst>
      <p:ext uri="{BB962C8B-B14F-4D97-AF65-F5344CB8AC3E}">
        <p14:creationId xmlns:p14="http://schemas.microsoft.com/office/powerpoint/2010/main" val="25475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4CE5-037B-6D34-D1BB-9AC79A2E9C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83C27B-6B6D-8445-CE4F-141C454B52A8}"/>
              </a:ext>
            </a:extLst>
          </p:cNvPr>
          <p:cNvSpPr>
            <a:spLocks noGrp="1"/>
          </p:cNvSpPr>
          <p:nvPr>
            <p:ph type="ctrTitle"/>
          </p:nvPr>
        </p:nvSpPr>
        <p:spPr>
          <a:xfrm>
            <a:off x="532944" y="820795"/>
            <a:ext cx="7618684" cy="2387600"/>
          </a:xfrm>
        </p:spPr>
        <p:txBody>
          <a:bodyPr/>
          <a:lstStyle/>
          <a:p>
            <a:r>
              <a:rPr lang="en-GB">
                <a:solidFill>
                  <a:srgbClr val="813366"/>
                </a:solidFill>
                <a:latin typeface="Poppins"/>
                <a:cs typeface="Poppins"/>
              </a:rPr>
              <a:t>Cash Flow and Revenue Recovery (Action 3)</a:t>
            </a:r>
            <a:endParaRPr lang="en-GB">
              <a:solidFill>
                <a:srgbClr val="813366"/>
              </a:solidFill>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1AD4107C-ED06-B351-6EAA-33133F0DDA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0AF1235-6714-E529-5A36-302F7A52759C}"/>
              </a:ext>
            </a:extLst>
          </p:cNvPr>
          <p:cNvSpPr txBox="1">
            <a:spLocks/>
          </p:cNvSpPr>
          <p:nvPr/>
        </p:nvSpPr>
        <p:spPr>
          <a:xfrm>
            <a:off x="532944" y="3205000"/>
            <a:ext cx="6522418" cy="10846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a:cs typeface="Poppins"/>
              </a:rPr>
              <a:t>Steve Dale – NESO Representative</a:t>
            </a:r>
          </a:p>
        </p:txBody>
      </p:sp>
    </p:spTree>
    <p:extLst>
      <p:ext uri="{BB962C8B-B14F-4D97-AF65-F5344CB8AC3E}">
        <p14:creationId xmlns:p14="http://schemas.microsoft.com/office/powerpoint/2010/main" val="1245899177"/>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5E1BDC5029614ABF43223A464FD248" ma:contentTypeVersion="18" ma:contentTypeDescription="Create a new document." ma:contentTypeScope="" ma:versionID="ceb6efbdcfec11dfd429c4202725fe0e">
  <xsd:schema xmlns:xsd="http://www.w3.org/2001/XMLSchema" xmlns:xs="http://www.w3.org/2001/XMLSchema" xmlns:p="http://schemas.microsoft.com/office/2006/metadata/properties" xmlns:ns2="f71abe4e-f5ff-49cd-8eff-5f4949acc510" xmlns:ns3="97b6fe81-1556-4112-94ca-31043ca39b71" xmlns:ns4="cadce026-d35b-4a62-a2ee-1436bb44fb55" targetNamespace="http://schemas.microsoft.com/office/2006/metadata/properties" ma:root="true" ma:fieldsID="47458f1ff4cd003c7258574a568ee77b" ns2:_="" ns3:_="" ns4:_="">
    <xsd:import namespace="f71abe4e-f5ff-49cd-8eff-5f4949acc510"/>
    <xsd:import namespace="97b6fe81-1556-4112-94ca-31043ca39b71"/>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93f86f-df12-4503-be51-556605c1ee02}" ma:internalName="TaxCatchAll" ma:showField="CatchAllData" ma:web="97b6fe81-1556-4112-94ca-31043ca39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SharedWithUsers xmlns="97b6fe81-1556-4112-94ca-31043ca39b71">
      <UserInfo>
        <DisplayName/>
        <AccountId xsi:nil="true"/>
        <AccountType/>
      </UserInfo>
    </SharedWithUsers>
    <lcf76f155ced4ddcb4097134ff3c332f xmlns="f71abe4e-f5ff-49cd-8eff-5f4949acc51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8C3B88-76EF-499A-A401-D97288DA7E9D}">
  <ds:schemaRefs>
    <ds:schemaRef ds:uri="97b6fe81-1556-4112-94ca-31043ca39b71"/>
    <ds:schemaRef ds:uri="cadce026-d35b-4a62-a2ee-1436bb44fb55"/>
    <ds:schemaRef ds:uri="f71abe4e-f5ff-49cd-8eff-5f4949acc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8DAACB-6079-4222-BA99-947C98D03F94}">
  <ds:schemaRefs>
    <ds:schemaRef ds:uri="f71abe4e-f5ff-49cd-8eff-5f4949acc510"/>
    <ds:schemaRef ds:uri="http://purl.org/dc/dcmitype/"/>
    <ds:schemaRef ds:uri="http://schemas.microsoft.com/office/2006/documentManagement/types"/>
    <ds:schemaRef ds:uri="cadce026-d35b-4a62-a2ee-1436bb44fb55"/>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97b6fe81-1556-4112-94ca-31043ca39b71"/>
    <ds:schemaRef ds:uri="http://www.w3.org/XML/1998/namespace"/>
  </ds:schemaRefs>
</ds:datastoreItem>
</file>

<file path=customXml/itemProps3.xml><?xml version="1.0" encoding="utf-8"?>
<ds:datastoreItem xmlns:ds="http://schemas.openxmlformats.org/officeDocument/2006/customXml" ds:itemID="{2777EF45-4AFB-42DD-9458-E0118D6C5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Widescreen</PresentationFormat>
  <Paragraphs>212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Poppins</vt:lpstr>
      <vt:lpstr>Times New Roman</vt:lpstr>
      <vt:lpstr>Office Theme</vt:lpstr>
      <vt:lpstr>CMP445: Pro-rating first year TNUoS for Generators</vt:lpstr>
      <vt:lpstr>WELCOME</vt:lpstr>
      <vt:lpstr>Agenda</vt:lpstr>
      <vt:lpstr>Expectations of a Workgroup Member</vt:lpstr>
      <vt:lpstr>Workgroup Membership</vt:lpstr>
      <vt:lpstr>What is the Alternative Request?</vt:lpstr>
      <vt:lpstr>Timeline for CMP445 as of 20 May 2025</vt:lpstr>
      <vt:lpstr>Outstanding Actions</vt:lpstr>
      <vt:lpstr>Cash Flow and Revenue Recovery (Action 3)</vt:lpstr>
      <vt:lpstr>PowerPoint Presentation</vt:lpstr>
      <vt:lpstr>Action 5 Update</vt:lpstr>
      <vt:lpstr>Action 5 (Update)</vt:lpstr>
      <vt:lpstr>Legal Text Review</vt:lpstr>
      <vt:lpstr>Proposer’s Legal Text</vt:lpstr>
      <vt:lpstr>Workgroup Consultation – Initial Discussion</vt:lpstr>
      <vt:lpstr>Standard Workgroup Consultation Questions</vt:lpstr>
      <vt:lpstr>Terms of Reference Discussion (Live)</vt:lpstr>
      <vt:lpstr>Terms of Reference</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Kat Higby (NESO)</cp:lastModifiedBy>
  <cp:revision>1</cp:revision>
  <dcterms:created xsi:type="dcterms:W3CDTF">2024-02-29T11:46:45Z</dcterms:created>
  <dcterms:modified xsi:type="dcterms:W3CDTF">2025-05-20T10:55:35Z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0x010100095E1BDC5029614ABF43223A464FD248</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