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6" r:id="rId6"/>
    <p:sldId id="263" r:id="rId7"/>
    <p:sldId id="293" r:id="rId8"/>
    <p:sldId id="294" r:id="rId9"/>
    <p:sldId id="297" r:id="rId10"/>
    <p:sldId id="295" r:id="rId11"/>
    <p:sldId id="296" r:id="rId12"/>
    <p:sldId id="298" r:id="rId13"/>
    <p:sldId id="280" r:id="rId14"/>
    <p:sldId id="278" r:id="rId15"/>
    <p:sldId id="291" r:id="rId16"/>
    <p:sldId id="288" r:id="rId17"/>
    <p:sldId id="265" r:id="rId18"/>
    <p:sldId id="292" r:id="rId19"/>
    <p:sldId id="262"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4F4C62-213B-4817-9201-B40FCCC470D8}">
          <p14:sldIdLst>
            <p14:sldId id="256"/>
            <p14:sldId id="286"/>
            <p14:sldId id="263"/>
            <p14:sldId id="293"/>
            <p14:sldId id="294"/>
            <p14:sldId id="297"/>
            <p14:sldId id="295"/>
            <p14:sldId id="296"/>
            <p14:sldId id="298"/>
            <p14:sldId id="280"/>
            <p14:sldId id="278"/>
            <p14:sldId id="291"/>
            <p14:sldId id="288"/>
            <p14:sldId id="265"/>
            <p14:sldId id="292"/>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2B3009-418A-A808-DC70-012D5211D2E5}" name="Nicol Neue-Bennion (NESO)" initials="N(" userId="S::nicol.neue-bennion@uk.nationalgrid.com::d9b75b2f-c891-4793-bdcf-58b7f07de9c8" providerId="AD"/>
  <p188:author id="{34731C0C-9AFB-A238-2595-634A85745377}" name="Aaron Ludford (NESO)" initials="A(" userId="S::aaron.ludford@uk.nationalgrid.com::655d57ed-81ac-4f63-8f06-b4fb94d5dd5f" providerId="AD"/>
  <p188:author id="{A6C90510-74AD-9514-B0B6-CF223706AFBF}" name="Aaron Ludford" initials="AL" userId="S::Aaron.Ludford@uk.nationalgrid.com::655d57ed-81ac-4f63-8f06-b4fb94d5dd5f" providerId="AD"/>
  <p188:author id="{B8E61514-CC47-0D32-A2A0-29F0327B81E0}" name="Tuan Van der Merwe (NESO)" initials="TVdM(" userId="S::Tuan.VanderMerwe2@uk.nationalgrid.com::2ed2dd2c-3cc5-404e-91a4-b845bf3e181d" providerId="AD"/>
  <p188:author id="{F2CBAC14-583C-8AE5-2864-3BB2F8C1F667}" name="Ethan Lau (NESO)" initials="E(" userId="S::ethan.lau@uk.nationalgrid.com::50cd8e88-d915-493d-8137-904f39c31c4b" providerId="AD"/>
  <p188:author id="{9DD6CE22-5950-9038-4D2D-BAD24C2B32CE}" name="Bea Marques (NESO)" initials="BM(" userId="S::Beatriz.PellosoMarques@uk.nationalgrid.com::8720c115-3156-4592-9bea-6b96e9ec095c" providerId="AD"/>
  <p188:author id="{2FADCA30-9E82-A6AD-525B-127D784C0C33}" name="Natasha Antill (NESO)" initials="N(" userId="S::natasha.antill@uk.nationalgrid.com::b3b2c1f2-35e8-4904-ac6c-18d4c4b44d76" providerId="AD"/>
  <p188:author id="{23550033-D1CC-64FF-84ED-F6CA6AE7C6A4}" name="Rachel Walters (NESO)" initials="R(" userId="S::rachel.walters@uk.nationalgrid.com::56550676-5c02-499a-8ec5-b5fe53fb1176" providerId="AD"/>
  <p188:author id="{6E056134-3F7E-6D95-11D1-2FD950395440}" name="Ian Bennett (NESO)" initials="I(" userId="S::ian.bennett@uk.nationalgrid.com::d8affc2b-08fa-479b-a949-bca85ebcfee7" providerId="AD"/>
  <p188:author id="{962EBB35-1D28-2F17-39E4-A5980F6B1DA9}" name="Cian McLeavey-Reville (NESO)" initials="CM" userId="S::Cian.McLeavey-Reville@uk.nationalgrid.com::a610cf59-10f7-48dd-9081-6088ffd5dd3c" providerId="AD"/>
  <p188:author id="{B0CE153A-0B88-760D-8DC9-F20A170BEC50}" name="Katherine Munns (NESO)" initials="KM(" userId="S::Katherine.Munns@uk.nationalgrid.com::e135459f-28e2-4461-92c5-92da04675d88" providerId="AD"/>
  <p188:author id="{03091943-FEDC-5899-AF18-D4CE8F330D6F}" name="Daniel Auty (NESO)" initials="D(" userId="S::daniel.auty@uk.nationalgrid.com::1f321d57-d60e-48f6-be1c-66a5977feea4" providerId="AD"/>
  <p188:author id="{8CBCEE43-4896-71D4-0925-1626D48774C7}" name="Danny Taylor (NESO)" initials="DT" userId="S::Daniel.Taylor@uk.nationalgrid.com::e4914a3c-5343-4ded-8d36-1a32882e845e" providerId="AD"/>
  <p188:author id="{B259C948-D4D6-8D3E-8F2F-450540202910}" name="Sam Mancey (NESO)" initials="S(" userId="S::samuel.mancey@uk.nationalgrid.com::ac6c850c-6fae-49d1-8f02-2ecdedf4b1ed" providerId="AD"/>
  <p188:author id="{481A6652-E16A-0C27-428A-AE2F8001B910}" name="Richard Price (NESO)" initials="RP(" userId="S::Richard.J.Price@uk.nationalgrid.com::35f31cc3-28c2-4457-8a29-ded67a134149" providerId="AD"/>
  <p188:author id="{5B12D06D-FB32-CBFF-4AD3-51DDA8965278}" name="Harish Srigiri (NESO)" initials="" userId="S::harish.srigiri@uk.nationalgrid.com::95071812-4909-44fc-9f53-3170a7eaaacc" providerId="AD"/>
  <p188:author id="{7E1E2271-3F38-D3D1-8CEC-2DDF49713CFE}" name="Joe Andrews (NESO)" initials="JA(" userId="S::Joseph.Andrews@uk.nationalgrid.com::b23c7980-3f05-446a-96fd-405d7438736d" providerId="AD"/>
  <p188:author id="{9C5CB677-8B01-E85A-AFD3-0FC0B4696BF6}" name="Qi Zhong (NESO)" initials="QZ(" userId="S::Qi.Zhong@uk.nationalgrid.com::890dabac-f33c-48ed-93ca-b8456076c457" providerId="AD"/>
  <p188:author id="{5B543D84-BD6A-143E-7E8A-F6CBE02C043A}" name="Jill Wells (NESO)" initials="JW(" userId="S::Jillian.Wells@uk.nationalgrid.com::d90cc5c3-f93d-42b8-9133-e839ef96411b" providerId="AD"/>
  <p188:author id="{40159988-24AB-A55E-C051-EB2F5C9606BE}" name="Michael McLaughlin (NESO)" initials="MM(" userId="S::michael.mclaughlin@uk.nationalgrid.com::fca38069-1db1-4fab-99af-1b073b413f07" providerId="AD"/>
  <p188:author id="{3056D791-CA4D-AD6B-CB87-666EBD3F422D}" name="David Preston (NESO)" initials="D(" userId="S::david.a.preston@uk.nationalgrid.com::747a7471-729e-4dcb-8bce-cd5a22007eb7" providerId="AD"/>
  <p188:author id="{DEBC439B-AADA-2CDD-96C0-BA0CA79DC821}" name="Rachel McLeod (NESO)" initials="RM" userId="S::Rachel.McLeod@uk.nationalgrid.com::e48cb7be-3913-4197-a18e-0d49f1c617b6" providerId="AD"/>
  <p188:author id="{3815B0AA-102C-5B07-0D18-DBB3257D46AC}" name="Jonathan Wisdom (NESO)" initials="JW(" userId="S::JON.WISDOM@uk.nationalgrid.com::bad43f75-f511-4586-bb0f-e53b93ac7101" providerId="AD"/>
  <p188:author id="{2F1BFBAC-E8FB-4AC3-1B79-3335363F1153}" name="Alice Etheridge (NESO)" initials="AE(" userId="S::Alice.Etheridge@uk.nationalgrid.com::3894818d-50f7-42fa-84ee-a175219f73c9" providerId="AD"/>
  <p188:author id="{FEFEBBAD-71CB-13F0-B992-2262C5608669}" name="Natasha Antill (NESO)" initials="NA(" userId="S::Natasha.Antill@uk.nationalgrid.com::b3b2c1f2-35e8-4904-ac6c-18d4c4b44d76" providerId="AD"/>
  <p188:author id="{3D28BDAD-A12C-9604-24BB-04E8FDF94B05}" name="Ethan Lau (NESO)" initials="EL(" userId="S::Ethan.Lau@uk.nationalgrid.com::50cd8e88-d915-493d-8137-904f39c31c4b" providerId="AD"/>
  <p188:author id="{8197E3AF-3984-5AC7-77ED-BD418E069B6B}" name="Cathy Fraser (NESO)" initials="CF" userId="S::Cathy.Fraser@uk.nationalgrid.com::61e24b57-ee5e-4f9f-b22b-ad25abe87508" providerId="AD"/>
  <p188:author id="{41F4B6B1-6F38-F5FB-45D0-E3B0C04D5EE8}" name="Philippa Banks (NESO)" initials="PB" userId="S::Philippa.Banks@uk.nationalgrid.com::ac1f97f0-faa6-467d-b0ee-e81e6db32ae0" providerId="AD"/>
  <p188:author id="{B2D0F4E1-6326-3F78-B6E7-BC5237C6502E}" name="Jill Wells (NESO)" initials="J(" userId="S::jillian.wells@uk.nationalgrid.com::d90cc5c3-f93d-42b8-9133-e839ef96411b" providerId="AD"/>
  <p188:author id="{0158C1EC-8CDF-DCA1-22E0-8EFD657294ED}" name="Sally Willetts (NESO)" initials="S(" userId="S::sallyanne.willetts@uk.nationalgrid.com::6acc0a90-9667-4e91-9d4d-407ac9d0eb48" providerId="AD"/>
  <p188:author id="{9B5430FB-7624-3B53-195A-15D680347785}" name="Frances Warren (NESO)" initials="FW(" userId="S::Frances.Warren@uk.nationalgrid.com::1335fc6b-ea86-42cc-88ec-d4939a96d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731"/>
    <a:srgbClr val="12239E"/>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14F77-E708-4638-87A8-76DAD24C95E5}" v="2" dt="2025-02-20T10:25:43.181"/>
    <p1510:client id="{958D2E86-8703-4383-884C-47C4B5D93C42}" v="2262" dt="2025-02-20T10:47:12.677"/>
    <p1510:client id="{E49E48EF-2B15-485A-88C8-820A731F059F}" v="43" dt="2025-02-20T10:14:43.418"/>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Wells (NESO)" userId="d90cc5c3-f93d-42b8-9133-e839ef96411b" providerId="ADAL" clId="{F0EAD6F8-15D3-44BB-B143-2B3269F1A689}"/>
    <pc:docChg chg="undo custSel modSld sldOrd">
      <pc:chgData name="Jill Wells (NESO)" userId="d90cc5c3-f93d-42b8-9133-e839ef96411b" providerId="ADAL" clId="{F0EAD6F8-15D3-44BB-B143-2B3269F1A689}" dt="2025-01-30T12:49:57.329" v="1417" actId="1076"/>
      <pc:docMkLst>
        <pc:docMk/>
      </pc:docMkLst>
      <pc:sldChg chg="modSp mod">
        <pc:chgData name="Jill Wells (NESO)" userId="d90cc5c3-f93d-42b8-9133-e839ef96411b" providerId="ADAL" clId="{F0EAD6F8-15D3-44BB-B143-2B3269F1A689}" dt="2025-01-30T12:33:04.683" v="11" actId="20577"/>
        <pc:sldMkLst>
          <pc:docMk/>
          <pc:sldMk cId="4090216598" sldId="256"/>
        </pc:sldMkLst>
        <pc:spChg chg="mod">
          <ac:chgData name="Jill Wells (NESO)" userId="d90cc5c3-f93d-42b8-9133-e839ef96411b" providerId="ADAL" clId="{F0EAD6F8-15D3-44BB-B143-2B3269F1A689}" dt="2025-01-30T12:33:04.683" v="11" actId="20577"/>
          <ac:spMkLst>
            <pc:docMk/>
            <pc:sldMk cId="4090216598" sldId="256"/>
            <ac:spMk id="5" creationId="{3B5167A3-4A0A-1FD4-0498-8A738F8345C3}"/>
          </ac:spMkLst>
        </pc:spChg>
      </pc:sldChg>
      <pc:sldChg chg="addSp modSp mod">
        <pc:chgData name="Jill Wells (NESO)" userId="d90cc5c3-f93d-42b8-9133-e839ef96411b" providerId="ADAL" clId="{F0EAD6F8-15D3-44BB-B143-2B3269F1A689}" dt="2025-01-30T12:41:06.549" v="736" actId="6549"/>
        <pc:sldMkLst>
          <pc:docMk/>
          <pc:sldMk cId="652715817" sldId="263"/>
        </pc:sldMkLst>
        <pc:spChg chg="mod">
          <ac:chgData name="Jill Wells (NESO)" userId="d90cc5c3-f93d-42b8-9133-e839ef96411b" providerId="ADAL" clId="{F0EAD6F8-15D3-44BB-B143-2B3269F1A689}" dt="2025-01-30T12:41:06.549" v="736" actId="6549"/>
          <ac:spMkLst>
            <pc:docMk/>
            <pc:sldMk cId="652715817" sldId="263"/>
            <ac:spMk id="25" creationId="{832ED378-45FE-94FF-D6E9-9BFFD3FEF318}"/>
          </ac:spMkLst>
        </pc:spChg>
      </pc:sldChg>
      <pc:sldChg chg="addSp modSp">
        <pc:chgData name="Jill Wells (NESO)" userId="d90cc5c3-f93d-42b8-9133-e839ef96411b" providerId="ADAL" clId="{F0EAD6F8-15D3-44BB-B143-2B3269F1A689}" dt="2025-01-30T12:49:20.475" v="1412"/>
        <pc:sldMkLst>
          <pc:docMk/>
          <pc:sldMk cId="3875988613" sldId="278"/>
        </pc:sldMkLst>
      </pc:sldChg>
      <pc:sldChg chg="addSp modSp mod ord">
        <pc:chgData name="Jill Wells (NESO)" userId="d90cc5c3-f93d-42b8-9133-e839ef96411b" providerId="ADAL" clId="{F0EAD6F8-15D3-44BB-B143-2B3269F1A689}" dt="2025-01-30T12:49:15.660" v="1411" actId="1076"/>
        <pc:sldMkLst>
          <pc:docMk/>
          <pc:sldMk cId="3507853021" sldId="280"/>
        </pc:sldMkLst>
      </pc:sldChg>
      <pc:sldChg chg="addSp modSp mod">
        <pc:chgData name="Jill Wells (NESO)" userId="d90cc5c3-f93d-42b8-9133-e839ef96411b" providerId="ADAL" clId="{F0EAD6F8-15D3-44BB-B143-2B3269F1A689}" dt="2025-01-30T12:47:48.997" v="1292" actId="20577"/>
        <pc:sldMkLst>
          <pc:docMk/>
          <pc:sldMk cId="2158841738" sldId="282"/>
        </pc:sldMkLst>
        <pc:spChg chg="mod">
          <ac:chgData name="Jill Wells (NESO)" userId="d90cc5c3-f93d-42b8-9133-e839ef96411b" providerId="ADAL" clId="{F0EAD6F8-15D3-44BB-B143-2B3269F1A689}" dt="2025-01-30T12:40:42.242" v="735" actId="20577"/>
          <ac:spMkLst>
            <pc:docMk/>
            <pc:sldMk cId="2158841738" sldId="282"/>
            <ac:spMk id="2" creationId="{25EA7CD3-5C3D-28B2-EE1B-09C8BC0A9CB6}"/>
          </ac:spMkLst>
        </pc:spChg>
        <pc:spChg chg="add mod">
          <ac:chgData name="Jill Wells (NESO)" userId="d90cc5c3-f93d-42b8-9133-e839ef96411b" providerId="ADAL" clId="{F0EAD6F8-15D3-44BB-B143-2B3269F1A689}" dt="2025-01-30T12:47:38.485" v="1287" actId="1076"/>
          <ac:spMkLst>
            <pc:docMk/>
            <pc:sldMk cId="2158841738" sldId="282"/>
            <ac:spMk id="3" creationId="{D82C9005-3D18-5A8F-1E57-0EEE885C1216}"/>
          </ac:spMkLst>
        </pc:spChg>
        <pc:spChg chg="mod">
          <ac:chgData name="Jill Wells (NESO)" userId="d90cc5c3-f93d-42b8-9133-e839ef96411b" providerId="ADAL" clId="{F0EAD6F8-15D3-44BB-B143-2B3269F1A689}" dt="2025-01-30T12:47:48.997" v="1292" actId="20577"/>
          <ac:spMkLst>
            <pc:docMk/>
            <pc:sldMk cId="2158841738" sldId="282"/>
            <ac:spMk id="5" creationId="{C6B8F006-3F68-E510-D375-CE24EB1439F3}"/>
          </ac:spMkLst>
        </pc:spChg>
      </pc:sldChg>
      <pc:sldChg chg="addSp modSp mod ord">
        <pc:chgData name="Jill Wells (NESO)" userId="d90cc5c3-f93d-42b8-9133-e839ef96411b" providerId="ADAL" clId="{F0EAD6F8-15D3-44BB-B143-2B3269F1A689}" dt="2025-01-30T12:49:57.329" v="1417" actId="1076"/>
        <pc:sldMkLst>
          <pc:docMk/>
          <pc:sldMk cId="2878255269" sldId="283"/>
        </pc:sldMkLst>
        <pc:spChg chg="add mod">
          <ac:chgData name="Jill Wells (NESO)" userId="d90cc5c3-f93d-42b8-9133-e839ef96411b" providerId="ADAL" clId="{F0EAD6F8-15D3-44BB-B143-2B3269F1A689}" dt="2025-01-30T12:49:57.329" v="1417" actId="1076"/>
          <ac:spMkLst>
            <pc:docMk/>
            <pc:sldMk cId="2878255269" sldId="283"/>
            <ac:spMk id="3" creationId="{1880EE9B-8FE5-42CA-2097-A5FA9A6F7AE9}"/>
          </ac:spMkLst>
        </pc:spChg>
      </pc:sldChg>
      <pc:sldChg chg="addSp modSp">
        <pc:chgData name="Jill Wells (NESO)" userId="d90cc5c3-f93d-42b8-9133-e839ef96411b" providerId="ADAL" clId="{F0EAD6F8-15D3-44BB-B143-2B3269F1A689}" dt="2025-01-30T12:49:28.887" v="1413"/>
        <pc:sldMkLst>
          <pc:docMk/>
          <pc:sldMk cId="2448040981" sldId="288"/>
        </pc:sldMkLst>
      </pc:sldChg>
      <pc:sldChg chg="addSp modSp mod">
        <pc:chgData name="Jill Wells (NESO)" userId="d90cc5c3-f93d-42b8-9133-e839ef96411b" providerId="ADAL" clId="{F0EAD6F8-15D3-44BB-B143-2B3269F1A689}" dt="2025-01-30T12:48:54.549" v="1402" actId="1076"/>
        <pc:sldMkLst>
          <pc:docMk/>
          <pc:sldMk cId="1770476691" sldId="291"/>
        </pc:sldMkLst>
        <pc:spChg chg="mod">
          <ac:chgData name="Jill Wells (NESO)" userId="d90cc5c3-f93d-42b8-9133-e839ef96411b" providerId="ADAL" clId="{F0EAD6F8-15D3-44BB-B143-2B3269F1A689}" dt="2025-01-30T12:41:22.040" v="746" actId="20577"/>
          <ac:spMkLst>
            <pc:docMk/>
            <pc:sldMk cId="1770476691" sldId="291"/>
            <ac:spMk id="6" creationId="{390B1B2F-B40E-1A00-AAB1-1A801E85CB60}"/>
          </ac:spMkLst>
        </pc:spChg>
        <pc:spChg chg="mod">
          <ac:chgData name="Jill Wells (NESO)" userId="d90cc5c3-f93d-42b8-9133-e839ef96411b" providerId="ADAL" clId="{F0EAD6F8-15D3-44BB-B143-2B3269F1A689}" dt="2025-01-30T12:46:31.818" v="1177" actId="6549"/>
          <ac:spMkLst>
            <pc:docMk/>
            <pc:sldMk cId="1770476691" sldId="291"/>
            <ac:spMk id="7" creationId="{4DD0B286-9F56-D072-F0B0-92DDE04CC7F5}"/>
          </ac:spMkLst>
        </pc:spChg>
      </pc:sldChg>
    </pc:docChg>
  </pc:docChgLst>
  <pc:docChgLst>
    <pc:chgData name="Harsh Kapil (NESO)" userId="afc5cf75-012f-45de-8b61-99e7e6f7c601" providerId="ADAL" clId="{6018B964-8464-4ECF-9B8F-E852621D5975}"/>
    <pc:docChg chg="addSld delSld modSld sldOrd modSection">
      <pc:chgData name="Harsh Kapil (NESO)" userId="afc5cf75-012f-45de-8b61-99e7e6f7c601" providerId="ADAL" clId="{6018B964-8464-4ECF-9B8F-E852621D5975}" dt="2025-02-11T09:57:03.205" v="52"/>
      <pc:docMkLst>
        <pc:docMk/>
      </pc:docMkLst>
      <pc:sldChg chg="addSp modSp add setBg">
        <pc:chgData name="Harsh Kapil (NESO)" userId="afc5cf75-012f-45de-8b61-99e7e6f7c601" providerId="ADAL" clId="{6018B964-8464-4ECF-9B8F-E852621D5975}" dt="2025-02-11T09:57:03.205" v="52"/>
        <pc:sldMkLst>
          <pc:docMk/>
          <pc:sldMk cId="772450652" sldId="292"/>
        </pc:sldMkLst>
        <pc:spChg chg="add mod">
          <ac:chgData name="Harsh Kapil (NESO)" userId="afc5cf75-012f-45de-8b61-99e7e6f7c601" providerId="ADAL" clId="{6018B964-8464-4ECF-9B8F-E852621D5975}" dt="2025-02-11T09:57:03.146" v="43"/>
          <ac:spMkLst>
            <pc:docMk/>
            <pc:sldMk cId="772450652" sldId="292"/>
            <ac:spMk id="6" creationId="{5E92F18B-892D-686D-1315-28205214BF6D}"/>
          </ac:spMkLst>
        </pc:spChg>
        <pc:spChg chg="add mod">
          <ac:chgData name="Harsh Kapil (NESO)" userId="afc5cf75-012f-45de-8b61-99e7e6f7c601" providerId="ADAL" clId="{6018B964-8464-4ECF-9B8F-E852621D5975}" dt="2025-02-11T09:57:03.205" v="52"/>
          <ac:spMkLst>
            <pc:docMk/>
            <pc:sldMk cId="772450652" sldId="292"/>
            <ac:spMk id="7" creationId="{66CD713C-5790-86DB-7F50-D9D13110B606}"/>
          </ac:spMkLst>
        </pc:spChg>
        <pc:picChg chg="add mod">
          <ac:chgData name="Harsh Kapil (NESO)" userId="afc5cf75-012f-45de-8b61-99e7e6f7c601" providerId="ADAL" clId="{6018B964-8464-4ECF-9B8F-E852621D5975}" dt="2025-02-11T09:57:02.935" v="33"/>
          <ac:picMkLst>
            <pc:docMk/>
            <pc:sldMk cId="772450652" sldId="292"/>
            <ac:picMk id="3" creationId="{7A92406D-DFC6-7C03-FA56-CC331183FB80}"/>
          </ac:picMkLst>
        </pc:picChg>
        <pc:picChg chg="add mod">
          <ac:chgData name="Harsh Kapil (NESO)" userId="afc5cf75-012f-45de-8b61-99e7e6f7c601" providerId="ADAL" clId="{6018B964-8464-4ECF-9B8F-E852621D5975}" dt="2025-02-11T09:57:03.053" v="35"/>
          <ac:picMkLst>
            <pc:docMk/>
            <pc:sldMk cId="772450652" sldId="292"/>
            <ac:picMk id="5" creationId="{F0D300E4-9BC6-9C73-586B-BD2A664C8C86}"/>
          </ac:picMkLst>
        </pc:picChg>
      </pc:sldChg>
      <pc:sldChg chg="addSp modSp add del ord setBg">
        <pc:chgData name="Harsh Kapil (NESO)" userId="afc5cf75-012f-45de-8b61-99e7e6f7c601" providerId="ADAL" clId="{6018B964-8464-4ECF-9B8F-E852621D5975}" dt="2025-02-10T15:02:19.948" v="27" actId="2696"/>
        <pc:sldMkLst>
          <pc:docMk/>
          <pc:sldMk cId="3764166218" sldId="292"/>
        </pc:sldMkLst>
      </pc:sldChg>
    </pc:docChg>
  </pc:docChgLst>
  <pc:docChgLst>
    <pc:chgData name="Philippa Banks (NESO)" userId="ac1f97f0-faa6-467d-b0ee-e81e6db32ae0" providerId="ADAL" clId="{85314F77-E708-4638-87A8-76DAD24C95E5}"/>
    <pc:docChg chg="modSld">
      <pc:chgData name="Philippa Banks (NESO)" userId="ac1f97f0-faa6-467d-b0ee-e81e6db32ae0" providerId="ADAL" clId="{85314F77-E708-4638-87A8-76DAD24C95E5}" dt="2025-02-20T10:25:43.181" v="1"/>
      <pc:docMkLst>
        <pc:docMk/>
      </pc:docMkLst>
      <pc:sldChg chg="modSp">
        <pc:chgData name="Philippa Banks (NESO)" userId="ac1f97f0-faa6-467d-b0ee-e81e6db32ae0" providerId="ADAL" clId="{85314F77-E708-4638-87A8-76DAD24C95E5}" dt="2025-02-20T10:12:31.944" v="0"/>
        <pc:sldMkLst>
          <pc:docMk/>
          <pc:sldMk cId="1320149013" sldId="294"/>
        </pc:sldMkLst>
        <pc:graphicFrameChg chg="mod">
          <ac:chgData name="Philippa Banks (NESO)" userId="ac1f97f0-faa6-467d-b0ee-e81e6db32ae0" providerId="ADAL" clId="{85314F77-E708-4638-87A8-76DAD24C95E5}" dt="2025-02-20T10:12:31.944" v="0"/>
          <ac:graphicFrameMkLst>
            <pc:docMk/>
            <pc:sldMk cId="1320149013" sldId="294"/>
            <ac:graphicFrameMk id="8" creationId="{251539F1-DE49-6E4C-5E53-A52F695923C8}"/>
          </ac:graphicFrameMkLst>
        </pc:graphicFrameChg>
      </pc:sldChg>
      <pc:sldChg chg="modSp">
        <pc:chgData name="Philippa Banks (NESO)" userId="ac1f97f0-faa6-467d-b0ee-e81e6db32ae0" providerId="ADAL" clId="{85314F77-E708-4638-87A8-76DAD24C95E5}" dt="2025-02-20T10:25:43.181" v="1"/>
        <pc:sldMkLst>
          <pc:docMk/>
          <pc:sldMk cId="2976204473" sldId="295"/>
        </pc:sldMkLst>
        <pc:graphicFrameChg chg="mod">
          <ac:chgData name="Philippa Banks (NESO)" userId="ac1f97f0-faa6-467d-b0ee-e81e6db32ae0" providerId="ADAL" clId="{85314F77-E708-4638-87A8-76DAD24C95E5}" dt="2025-02-20T10:25:43.181" v="1"/>
          <ac:graphicFrameMkLst>
            <pc:docMk/>
            <pc:sldMk cId="2976204473" sldId="295"/>
            <ac:graphicFrameMk id="4" creationId="{A70EBBA5-EEB5-D22F-8449-E22E7F20D86F}"/>
          </ac:graphicFrameMkLst>
        </pc:graphicFrameChg>
      </pc:sldChg>
    </pc:docChg>
  </pc:docChgLst>
  <pc:docChgLst>
    <pc:chgData name="Harish Srigiri (NESO)" userId="95071812-4909-44fc-9f53-3170a7eaaacc" providerId="ADAL" clId="{E49E48EF-2B15-485A-88C8-820A731F059F}"/>
    <pc:docChg chg="undo custSel addSld modSld modSection">
      <pc:chgData name="Harish Srigiri (NESO)" userId="95071812-4909-44fc-9f53-3170a7eaaacc" providerId="ADAL" clId="{E49E48EF-2B15-485A-88C8-820A731F059F}" dt="2025-02-20T10:14:43.418" v="1922" actId="20577"/>
      <pc:docMkLst>
        <pc:docMk/>
      </pc:docMkLst>
      <pc:sldChg chg="addSp delSp modSp new mod">
        <pc:chgData name="Harish Srigiri (NESO)" userId="95071812-4909-44fc-9f53-3170a7eaaacc" providerId="ADAL" clId="{E49E48EF-2B15-485A-88C8-820A731F059F}" dt="2025-02-18T11:27:22.245" v="854" actId="20577"/>
        <pc:sldMkLst>
          <pc:docMk/>
          <pc:sldMk cId="712912478" sldId="293"/>
        </pc:sldMkLst>
        <pc:spChg chg="add mod">
          <ac:chgData name="Harish Srigiri (NESO)" userId="95071812-4909-44fc-9f53-3170a7eaaacc" providerId="ADAL" clId="{E49E48EF-2B15-485A-88C8-820A731F059F}" dt="2025-02-17T22:56:45.016" v="182" actId="1076"/>
          <ac:spMkLst>
            <pc:docMk/>
            <pc:sldMk cId="712912478" sldId="293"/>
            <ac:spMk id="6" creationId="{63DCEBF1-7C6C-C203-7D2B-D04A9D80104D}"/>
          </ac:spMkLst>
        </pc:spChg>
        <pc:graphicFrameChg chg="add mod modGraphic">
          <ac:chgData name="Harish Srigiri (NESO)" userId="95071812-4909-44fc-9f53-3170a7eaaacc" providerId="ADAL" clId="{E49E48EF-2B15-485A-88C8-820A731F059F}" dt="2025-02-18T11:27:22.245" v="854" actId="20577"/>
          <ac:graphicFrameMkLst>
            <pc:docMk/>
            <pc:sldMk cId="712912478" sldId="293"/>
            <ac:graphicFrameMk id="7" creationId="{939E6269-1091-5CB6-1E72-8F5B13D17A77}"/>
          </ac:graphicFrameMkLst>
        </pc:graphicFrameChg>
      </pc:sldChg>
      <pc:sldChg chg="addSp delSp modSp new mod">
        <pc:chgData name="Harish Srigiri (NESO)" userId="95071812-4909-44fc-9f53-3170a7eaaacc" providerId="ADAL" clId="{E49E48EF-2B15-485A-88C8-820A731F059F}" dt="2025-02-20T10:14:43.418" v="1922" actId="20577"/>
        <pc:sldMkLst>
          <pc:docMk/>
          <pc:sldMk cId="1320149013" sldId="294"/>
        </pc:sldMkLst>
        <pc:spChg chg="mod">
          <ac:chgData name="Harish Srigiri (NESO)" userId="95071812-4909-44fc-9f53-3170a7eaaacc" providerId="ADAL" clId="{E49E48EF-2B15-485A-88C8-820A731F059F}" dt="2025-02-17T22:57:06.194" v="183" actId="1076"/>
          <ac:spMkLst>
            <pc:docMk/>
            <pc:sldMk cId="1320149013" sldId="294"/>
            <ac:spMk id="2" creationId="{6CA428CC-4F8F-08E0-406B-B95A6CA7AB88}"/>
          </ac:spMkLst>
        </pc:spChg>
        <pc:spChg chg="mod">
          <ac:chgData name="Harish Srigiri (NESO)" userId="95071812-4909-44fc-9f53-3170a7eaaacc" providerId="ADAL" clId="{E49E48EF-2B15-485A-88C8-820A731F059F}" dt="2025-02-17T22:57:13.587" v="184" actId="1076"/>
          <ac:spMkLst>
            <pc:docMk/>
            <pc:sldMk cId="1320149013" sldId="294"/>
            <ac:spMk id="3" creationId="{FC63CE4B-A38D-D389-25BA-3911F6CF0721}"/>
          </ac:spMkLst>
        </pc:spChg>
        <pc:graphicFrameChg chg="add mod">
          <ac:chgData name="Harish Srigiri (NESO)" userId="95071812-4909-44fc-9f53-3170a7eaaacc" providerId="ADAL" clId="{E49E48EF-2B15-485A-88C8-820A731F059F}" dt="2025-02-20T10:14:43.418" v="1922" actId="20577"/>
          <ac:graphicFrameMkLst>
            <pc:docMk/>
            <pc:sldMk cId="1320149013" sldId="294"/>
            <ac:graphicFrameMk id="6" creationId="{EA089428-1E3F-BC0D-8D0D-47D22A4C3B8D}"/>
          </ac:graphicFrameMkLst>
        </pc:graphicFrameChg>
        <pc:graphicFrameChg chg="add mod">
          <ac:chgData name="Harish Srigiri (NESO)" userId="95071812-4909-44fc-9f53-3170a7eaaacc" providerId="ADAL" clId="{E49E48EF-2B15-485A-88C8-820A731F059F}" dt="2025-02-20T09:56:48.954" v="1884"/>
          <ac:graphicFrameMkLst>
            <pc:docMk/>
            <pc:sldMk cId="1320149013" sldId="294"/>
            <ac:graphicFrameMk id="8" creationId="{251539F1-DE49-6E4C-5E53-A52F695923C8}"/>
          </ac:graphicFrameMkLst>
        </pc:graphicFrameChg>
        <pc:graphicFrameChg chg="add del mod">
          <ac:chgData name="Harish Srigiri (NESO)" userId="95071812-4909-44fc-9f53-3170a7eaaacc" providerId="ADAL" clId="{E49E48EF-2B15-485A-88C8-820A731F059F}" dt="2025-02-20T09:55:27.130" v="1883" actId="478"/>
          <ac:graphicFrameMkLst>
            <pc:docMk/>
            <pc:sldMk cId="1320149013" sldId="294"/>
            <ac:graphicFrameMk id="9" creationId="{2DC950AE-5D23-CD5E-48E2-99B43E8BB58B}"/>
          </ac:graphicFrameMkLst>
        </pc:graphicFrameChg>
      </pc:sldChg>
      <pc:sldChg chg="addSp delSp modSp new mod">
        <pc:chgData name="Harish Srigiri (NESO)" userId="95071812-4909-44fc-9f53-3170a7eaaacc" providerId="ADAL" clId="{E49E48EF-2B15-485A-88C8-820A731F059F}" dt="2025-02-20T10:10:20.434" v="1917" actId="1076"/>
        <pc:sldMkLst>
          <pc:docMk/>
          <pc:sldMk cId="2976204473" sldId="295"/>
        </pc:sldMkLst>
        <pc:spChg chg="mod">
          <ac:chgData name="Harish Srigiri (NESO)" userId="95071812-4909-44fc-9f53-3170a7eaaacc" providerId="ADAL" clId="{E49E48EF-2B15-485A-88C8-820A731F059F}" dt="2025-02-17T22:57:35.734" v="186" actId="1076"/>
          <ac:spMkLst>
            <pc:docMk/>
            <pc:sldMk cId="2976204473" sldId="295"/>
            <ac:spMk id="2" creationId="{C1D80883-45C1-3E31-C2BE-F030AB72312D}"/>
          </ac:spMkLst>
        </pc:spChg>
        <pc:spChg chg="mod">
          <ac:chgData name="Harish Srigiri (NESO)" userId="95071812-4909-44fc-9f53-3170a7eaaacc" providerId="ADAL" clId="{E49E48EF-2B15-485A-88C8-820A731F059F}" dt="2025-02-17T22:58:19.599" v="199" actId="1036"/>
          <ac:spMkLst>
            <pc:docMk/>
            <pc:sldMk cId="2976204473" sldId="295"/>
            <ac:spMk id="3" creationId="{5D9166A7-5B8E-43AB-544C-9361DF5DFF55}"/>
          </ac:spMkLst>
        </pc:spChg>
        <pc:spChg chg="add mod">
          <ac:chgData name="Harish Srigiri (NESO)" userId="95071812-4909-44fc-9f53-3170a7eaaacc" providerId="ADAL" clId="{E49E48EF-2B15-485A-88C8-820A731F059F}" dt="2025-02-20T10:10:04.513" v="1916" actId="20577"/>
          <ac:spMkLst>
            <pc:docMk/>
            <pc:sldMk cId="2976204473" sldId="295"/>
            <ac:spMk id="8" creationId="{903BA747-A35C-C334-3F22-62B641F43904}"/>
          </ac:spMkLst>
        </pc:spChg>
        <pc:spChg chg="add mod">
          <ac:chgData name="Harish Srigiri (NESO)" userId="95071812-4909-44fc-9f53-3170a7eaaacc" providerId="ADAL" clId="{E49E48EF-2B15-485A-88C8-820A731F059F}" dt="2025-02-20T10:10:02.551" v="1913" actId="1076"/>
          <ac:spMkLst>
            <pc:docMk/>
            <pc:sldMk cId="2976204473" sldId="295"/>
            <ac:spMk id="9" creationId="{40B2DD6D-5D56-5F67-44F5-C1CC813DDE08}"/>
          </ac:spMkLst>
        </pc:spChg>
        <pc:graphicFrameChg chg="add mod">
          <ac:chgData name="Harish Srigiri (NESO)" userId="95071812-4909-44fc-9f53-3170a7eaaacc" providerId="ADAL" clId="{E49E48EF-2B15-485A-88C8-820A731F059F}" dt="2025-02-20T10:10:20.434" v="1917" actId="1076"/>
          <ac:graphicFrameMkLst>
            <pc:docMk/>
            <pc:sldMk cId="2976204473" sldId="295"/>
            <ac:graphicFrameMk id="4" creationId="{A70EBBA5-EEB5-D22F-8449-E22E7F20D86F}"/>
          </ac:graphicFrameMkLst>
        </pc:graphicFrameChg>
        <pc:picChg chg="add mod">
          <ac:chgData name="Harish Srigiri (NESO)" userId="95071812-4909-44fc-9f53-3170a7eaaacc" providerId="ADAL" clId="{E49E48EF-2B15-485A-88C8-820A731F059F}" dt="2025-02-17T22:54:24.879" v="176" actId="14100"/>
          <ac:picMkLst>
            <pc:docMk/>
            <pc:sldMk cId="2976204473" sldId="295"/>
            <ac:picMk id="7" creationId="{9F41E6EC-D03A-AF13-307B-95CC9CE3C208}"/>
          </ac:picMkLst>
        </pc:picChg>
      </pc:sldChg>
      <pc:sldChg chg="modSp mod">
        <pc:chgData name="Harish Srigiri (NESO)" userId="95071812-4909-44fc-9f53-3170a7eaaacc" providerId="ADAL" clId="{E49E48EF-2B15-485A-88C8-820A731F059F}" dt="2025-02-18T13:50:03.772" v="1435" actId="20577"/>
        <pc:sldMkLst>
          <pc:docMk/>
          <pc:sldMk cId="3682132280" sldId="296"/>
        </pc:sldMkLst>
        <pc:spChg chg="mod">
          <ac:chgData name="Harish Srigiri (NESO)" userId="95071812-4909-44fc-9f53-3170a7eaaacc" providerId="ADAL" clId="{E49E48EF-2B15-485A-88C8-820A731F059F}" dt="2025-02-18T11:15:28.580" v="285" actId="5793"/>
          <ac:spMkLst>
            <pc:docMk/>
            <pc:sldMk cId="3682132280" sldId="296"/>
            <ac:spMk id="6" creationId="{D3B8DC4F-3785-0F3C-1461-C83D9F542D33}"/>
          </ac:spMkLst>
        </pc:spChg>
        <pc:graphicFrameChg chg="mod modGraphic">
          <ac:chgData name="Harish Srigiri (NESO)" userId="95071812-4909-44fc-9f53-3170a7eaaacc" providerId="ADAL" clId="{E49E48EF-2B15-485A-88C8-820A731F059F}" dt="2025-02-18T13:50:03.772" v="1435" actId="20577"/>
          <ac:graphicFrameMkLst>
            <pc:docMk/>
            <pc:sldMk cId="3682132280" sldId="296"/>
            <ac:graphicFrameMk id="7" creationId="{62205829-883C-8C2A-8ED8-85C78F55BD8B}"/>
          </ac:graphicFrameMkLst>
        </pc:graphicFrameChg>
      </pc:sldChg>
      <pc:sldChg chg="addSp delSp modSp new mod">
        <pc:chgData name="Harish Srigiri (NESO)" userId="95071812-4909-44fc-9f53-3170a7eaaacc" providerId="ADAL" clId="{E49E48EF-2B15-485A-88C8-820A731F059F}" dt="2025-02-18T21:43:34.322" v="1880" actId="20577"/>
        <pc:sldMkLst>
          <pc:docMk/>
          <pc:sldMk cId="363546297" sldId="297"/>
        </pc:sldMkLst>
        <pc:spChg chg="mod">
          <ac:chgData name="Harish Srigiri (NESO)" userId="95071812-4909-44fc-9f53-3170a7eaaacc" providerId="ADAL" clId="{E49E48EF-2B15-485A-88C8-820A731F059F}" dt="2025-02-18T14:11:17.830" v="1660" actId="14100"/>
          <ac:spMkLst>
            <pc:docMk/>
            <pc:sldMk cId="363546297" sldId="297"/>
            <ac:spMk id="2" creationId="{009D1397-5337-2A21-FC4E-C4F9BA772D06}"/>
          </ac:spMkLst>
        </pc:spChg>
        <pc:spChg chg="mod">
          <ac:chgData name="Harish Srigiri (NESO)" userId="95071812-4909-44fc-9f53-3170a7eaaacc" providerId="ADAL" clId="{E49E48EF-2B15-485A-88C8-820A731F059F}" dt="2025-02-18T21:43:34.322" v="1880" actId="20577"/>
          <ac:spMkLst>
            <pc:docMk/>
            <pc:sldMk cId="363546297" sldId="297"/>
            <ac:spMk id="3" creationId="{A92C1E36-BF79-4583-A036-33BDC8A4A1A9}"/>
          </ac:spMkLst>
        </pc:spChg>
        <pc:picChg chg="add mod">
          <ac:chgData name="Harish Srigiri (NESO)" userId="95071812-4909-44fc-9f53-3170a7eaaacc" providerId="ADAL" clId="{E49E48EF-2B15-485A-88C8-820A731F059F}" dt="2025-02-18T14:10:38.672" v="1659" actId="14100"/>
          <ac:picMkLst>
            <pc:docMk/>
            <pc:sldMk cId="363546297" sldId="297"/>
            <ac:picMk id="77" creationId="{839CD427-2D44-C0F7-262A-D212740399FA}"/>
          </ac:picMkLst>
        </pc:picChg>
      </pc:sldChg>
    </pc:docChg>
  </pc:docChgLst>
  <pc:docChgLst>
    <pc:chgData name="David Preston (NESO)" userId="S::david.a.preston@uk.nationalgrid.com::747a7471-729e-4dcb-8bce-cd5a22007eb7" providerId="AD" clId="Web-{EE66914B-68FE-8E44-E798-0FD1E345A4B1}"/>
    <pc:docChg chg="modSld">
      <pc:chgData name="David Preston (NESO)" userId="S::david.a.preston@uk.nationalgrid.com::747a7471-729e-4dcb-8bce-cd5a22007eb7" providerId="AD" clId="Web-{EE66914B-68FE-8E44-E798-0FD1E345A4B1}" dt="2025-02-18T13:49:36.843" v="139" actId="20577"/>
      <pc:docMkLst>
        <pc:docMk/>
      </pc:docMkLst>
      <pc:sldChg chg="modSp">
        <pc:chgData name="David Preston (NESO)" userId="S::david.a.preston@uk.nationalgrid.com::747a7471-729e-4dcb-8bce-cd5a22007eb7" providerId="AD" clId="Web-{EE66914B-68FE-8E44-E798-0FD1E345A4B1}" dt="2025-02-18T13:39:56.052" v="1" actId="20577"/>
        <pc:sldMkLst>
          <pc:docMk/>
          <pc:sldMk cId="712912478" sldId="293"/>
        </pc:sldMkLst>
        <pc:spChg chg="mod">
          <ac:chgData name="David Preston (NESO)" userId="S::david.a.preston@uk.nationalgrid.com::747a7471-729e-4dcb-8bce-cd5a22007eb7" providerId="AD" clId="Web-{EE66914B-68FE-8E44-E798-0FD1E345A4B1}" dt="2025-02-18T13:39:56.052" v="1" actId="20577"/>
          <ac:spMkLst>
            <pc:docMk/>
            <pc:sldMk cId="712912478" sldId="293"/>
            <ac:spMk id="6" creationId="{63DCEBF1-7C6C-C203-7D2B-D04A9D80104D}"/>
          </ac:spMkLst>
        </pc:spChg>
      </pc:sldChg>
      <pc:sldChg chg="modSp">
        <pc:chgData name="David Preston (NESO)" userId="S::david.a.preston@uk.nationalgrid.com::747a7471-729e-4dcb-8bce-cd5a22007eb7" providerId="AD" clId="Web-{EE66914B-68FE-8E44-E798-0FD1E345A4B1}" dt="2025-02-18T13:40:06.678" v="3" actId="20577"/>
        <pc:sldMkLst>
          <pc:docMk/>
          <pc:sldMk cId="2976204473" sldId="295"/>
        </pc:sldMkLst>
        <pc:spChg chg="mod">
          <ac:chgData name="David Preston (NESO)" userId="S::david.a.preston@uk.nationalgrid.com::747a7471-729e-4dcb-8bce-cd5a22007eb7" providerId="AD" clId="Web-{EE66914B-68FE-8E44-E798-0FD1E345A4B1}" dt="2025-02-18T13:40:06.678" v="3" actId="20577"/>
          <ac:spMkLst>
            <pc:docMk/>
            <pc:sldMk cId="2976204473" sldId="295"/>
            <ac:spMk id="2" creationId="{C1D80883-45C1-3E31-C2BE-F030AB72312D}"/>
          </ac:spMkLst>
        </pc:spChg>
      </pc:sldChg>
      <pc:sldChg chg="modSp">
        <pc:chgData name="David Preston (NESO)" userId="S::david.a.preston@uk.nationalgrid.com::747a7471-729e-4dcb-8bce-cd5a22007eb7" providerId="AD" clId="Web-{EE66914B-68FE-8E44-E798-0FD1E345A4B1}" dt="2025-02-18T13:49:36.843" v="139" actId="20577"/>
        <pc:sldMkLst>
          <pc:docMk/>
          <pc:sldMk cId="3682132280" sldId="296"/>
        </pc:sldMkLst>
        <pc:graphicFrameChg chg="modGraphic">
          <ac:chgData name="David Preston (NESO)" userId="S::david.a.preston@uk.nationalgrid.com::747a7471-729e-4dcb-8bce-cd5a22007eb7" providerId="AD" clId="Web-{EE66914B-68FE-8E44-E798-0FD1E345A4B1}" dt="2025-02-18T13:49:36.843" v="139" actId="20577"/>
          <ac:graphicFrameMkLst>
            <pc:docMk/>
            <pc:sldMk cId="3682132280" sldId="296"/>
            <ac:graphicFrameMk id="7" creationId="{62205829-883C-8C2A-8ED8-85C78F55BD8B}"/>
          </ac:graphicFrameMkLst>
        </pc:graphicFrameChg>
      </pc:sldChg>
    </pc:docChg>
  </pc:docChgLst>
  <pc:docChgLst>
    <pc:chgData name="David Preston (NESO)" userId="S::david.a.preston@uk.nationalgrid.com::747a7471-729e-4dcb-8bce-cd5a22007eb7" providerId="AD" clId="Web-{B29063B5-BC9A-BE06-AB0A-15E944625E5F}"/>
    <pc:docChg chg="modSld">
      <pc:chgData name="David Preston (NESO)" userId="S::david.a.preston@uk.nationalgrid.com::747a7471-729e-4dcb-8bce-cd5a22007eb7" providerId="AD" clId="Web-{B29063B5-BC9A-BE06-AB0A-15E944625E5F}" dt="2025-02-18T08:21:15.366" v="16" actId="20577"/>
      <pc:docMkLst>
        <pc:docMk/>
      </pc:docMkLst>
      <pc:sldChg chg="modSp">
        <pc:chgData name="David Preston (NESO)" userId="S::david.a.preston@uk.nationalgrid.com::747a7471-729e-4dcb-8bce-cd5a22007eb7" providerId="AD" clId="Web-{B29063B5-BC9A-BE06-AB0A-15E944625E5F}" dt="2025-02-18T08:19:33.661" v="9" actId="1076"/>
        <pc:sldMkLst>
          <pc:docMk/>
          <pc:sldMk cId="712912478" sldId="293"/>
        </pc:sldMkLst>
        <pc:spChg chg="mod">
          <ac:chgData name="David Preston (NESO)" userId="S::david.a.preston@uk.nationalgrid.com::747a7471-729e-4dcb-8bce-cd5a22007eb7" providerId="AD" clId="Web-{B29063B5-BC9A-BE06-AB0A-15E944625E5F}" dt="2025-02-18T08:19:33.661" v="9" actId="1076"/>
          <ac:spMkLst>
            <pc:docMk/>
            <pc:sldMk cId="712912478" sldId="293"/>
            <ac:spMk id="6" creationId="{63DCEBF1-7C6C-C203-7D2B-D04A9D80104D}"/>
          </ac:spMkLst>
        </pc:spChg>
      </pc:sldChg>
      <pc:sldChg chg="modSp">
        <pc:chgData name="David Preston (NESO)" userId="S::david.a.preston@uk.nationalgrid.com::747a7471-729e-4dcb-8bce-cd5a22007eb7" providerId="AD" clId="Web-{B29063B5-BC9A-BE06-AB0A-15E944625E5F}" dt="2025-02-18T08:21:15.366" v="16" actId="20577"/>
        <pc:sldMkLst>
          <pc:docMk/>
          <pc:sldMk cId="2976204473" sldId="295"/>
        </pc:sldMkLst>
        <pc:spChg chg="mod">
          <ac:chgData name="David Preston (NESO)" userId="S::david.a.preston@uk.nationalgrid.com::747a7471-729e-4dcb-8bce-cd5a22007eb7" providerId="AD" clId="Web-{B29063B5-BC9A-BE06-AB0A-15E944625E5F}" dt="2025-02-18T08:21:15.366" v="16" actId="20577"/>
          <ac:spMkLst>
            <pc:docMk/>
            <pc:sldMk cId="2976204473" sldId="295"/>
            <ac:spMk id="2" creationId="{C1D80883-45C1-3E31-C2BE-F030AB72312D}"/>
          </ac:spMkLst>
        </pc:spChg>
      </pc:sldChg>
    </pc:docChg>
  </pc:docChgLst>
  <pc:docChgLst>
    <pc:chgData name="David Preston (NESO)" userId="S::david.a.preston@uk.nationalgrid.com::747a7471-729e-4dcb-8bce-cd5a22007eb7" providerId="AD" clId="Web-{80D6CB1A-D1C3-6F00-E381-2226FC5A0F36}"/>
    <pc:docChg chg="mod">
      <pc:chgData name="David Preston (NESO)" userId="S::david.a.preston@uk.nationalgrid.com::747a7471-729e-4dcb-8bce-cd5a22007eb7" providerId="AD" clId="Web-{80D6CB1A-D1C3-6F00-E381-2226FC5A0F36}" dt="2025-02-17T14:10:20.187" v="1"/>
      <pc:docMkLst>
        <pc:docMk/>
      </pc:docMkLst>
    </pc:docChg>
  </pc:docChgLst>
  <pc:docChgLst>
    <pc:chgData name="Harish Srigiri (NESO)" userId="S::harish.srigiri@uk.nationalgrid.com::95071812-4909-44fc-9f53-3170a7eaaacc" providerId="AD" clId="Web-{DCD5E3D2-A199-FBA5-5110-E29043AF3C29}"/>
    <pc:docChg chg="modSld">
      <pc:chgData name="Harish Srigiri (NESO)" userId="S::harish.srigiri@uk.nationalgrid.com::95071812-4909-44fc-9f53-3170a7eaaacc" providerId="AD" clId="Web-{DCD5E3D2-A199-FBA5-5110-E29043AF3C29}" dt="2025-02-17T23:02:11.695" v="40" actId="14100"/>
      <pc:docMkLst>
        <pc:docMk/>
      </pc:docMkLst>
      <pc:sldChg chg="modSp">
        <pc:chgData name="Harish Srigiri (NESO)" userId="S::harish.srigiri@uk.nationalgrid.com::95071812-4909-44fc-9f53-3170a7eaaacc" providerId="AD" clId="Web-{DCD5E3D2-A199-FBA5-5110-E29043AF3C29}" dt="2025-02-17T23:02:11.695" v="40" actId="14100"/>
        <pc:sldMkLst>
          <pc:docMk/>
          <pc:sldMk cId="746938839" sldId="262"/>
        </pc:sldMkLst>
        <pc:spChg chg="mod">
          <ac:chgData name="Harish Srigiri (NESO)" userId="S::harish.srigiri@uk.nationalgrid.com::95071812-4909-44fc-9f53-3170a7eaaacc" providerId="AD" clId="Web-{DCD5E3D2-A199-FBA5-5110-E29043AF3C29}" dt="2025-02-17T23:02:11.695" v="40" actId="14100"/>
          <ac:spMkLst>
            <pc:docMk/>
            <pc:sldMk cId="746938839" sldId="262"/>
            <ac:spMk id="2" creationId="{A56557BA-6806-98B6-C805-5AA5DD824515}"/>
          </ac:spMkLst>
        </pc:spChg>
      </pc:sldChg>
    </pc:docChg>
  </pc:docChgLst>
  <pc:docChgLst>
    <pc:chgData name="Anita Wong (NESO)" userId="S::anita.wong@uk.nationalgrid.com::83b72b7f-2686-4a71-a1e7-3938d90c9dae" providerId="AD" clId="Web-{B3FDD108-7E10-4D5F-8433-54FEFE765D9A}"/>
    <pc:docChg chg="modSld">
      <pc:chgData name="Anita Wong (NESO)" userId="S::anita.wong@uk.nationalgrid.com::83b72b7f-2686-4a71-a1e7-3938d90c9dae" providerId="AD" clId="Web-{B3FDD108-7E10-4D5F-8433-54FEFE765D9A}" dt="2025-02-17T15:16:56.904" v="151" actId="20577"/>
      <pc:docMkLst>
        <pc:docMk/>
      </pc:docMkLst>
      <pc:sldChg chg="modSp">
        <pc:chgData name="Anita Wong (NESO)" userId="S::anita.wong@uk.nationalgrid.com::83b72b7f-2686-4a71-a1e7-3938d90c9dae" providerId="AD" clId="Web-{B3FDD108-7E10-4D5F-8433-54FEFE765D9A}" dt="2025-02-17T15:14:47.338" v="76" actId="20577"/>
        <pc:sldMkLst>
          <pc:docMk/>
          <pc:sldMk cId="4090216598" sldId="256"/>
        </pc:sldMkLst>
        <pc:spChg chg="mod">
          <ac:chgData name="Anita Wong (NESO)" userId="S::anita.wong@uk.nationalgrid.com::83b72b7f-2686-4a71-a1e7-3938d90c9dae" providerId="AD" clId="Web-{B3FDD108-7E10-4D5F-8433-54FEFE765D9A}" dt="2025-02-17T15:14:47.338" v="76" actId="20577"/>
          <ac:spMkLst>
            <pc:docMk/>
            <pc:sldMk cId="4090216598" sldId="256"/>
            <ac:spMk id="6" creationId="{61FD3E0C-6CFF-7794-9975-6BA69830B44D}"/>
          </ac:spMkLst>
        </pc:spChg>
      </pc:sldChg>
      <pc:sldChg chg="modSp">
        <pc:chgData name="Anita Wong (NESO)" userId="S::anita.wong@uk.nationalgrid.com::83b72b7f-2686-4a71-a1e7-3938d90c9dae" providerId="AD" clId="Web-{B3FDD108-7E10-4D5F-8433-54FEFE765D9A}" dt="2025-02-17T15:15:09.167" v="90" actId="20577"/>
        <pc:sldMkLst>
          <pc:docMk/>
          <pc:sldMk cId="652715817" sldId="263"/>
        </pc:sldMkLst>
        <pc:spChg chg="mod">
          <ac:chgData name="Anita Wong (NESO)" userId="S::anita.wong@uk.nationalgrid.com::83b72b7f-2686-4a71-a1e7-3938d90c9dae" providerId="AD" clId="Web-{B3FDD108-7E10-4D5F-8433-54FEFE765D9A}" dt="2025-02-17T15:15:09.167" v="90" actId="20577"/>
          <ac:spMkLst>
            <pc:docMk/>
            <pc:sldMk cId="652715817" sldId="263"/>
            <ac:spMk id="4" creationId="{AC9209DE-7042-01D0-861E-8753EAA8FC88}"/>
          </ac:spMkLst>
        </pc:spChg>
      </pc:sldChg>
      <pc:sldChg chg="modSp">
        <pc:chgData name="Anita Wong (NESO)" userId="S::anita.wong@uk.nationalgrid.com::83b72b7f-2686-4a71-a1e7-3938d90c9dae" providerId="AD" clId="Web-{B3FDD108-7E10-4D5F-8433-54FEFE765D9A}" dt="2025-02-17T15:16:56.904" v="151" actId="20577"/>
        <pc:sldMkLst>
          <pc:docMk/>
          <pc:sldMk cId="2990287231" sldId="265"/>
        </pc:sldMkLst>
        <pc:spChg chg="mod">
          <ac:chgData name="Anita Wong (NESO)" userId="S::anita.wong@uk.nationalgrid.com::83b72b7f-2686-4a71-a1e7-3938d90c9dae" providerId="AD" clId="Web-{B3FDD108-7E10-4D5F-8433-54FEFE765D9A}" dt="2025-02-17T15:16:56.904" v="151" actId="20577"/>
          <ac:spMkLst>
            <pc:docMk/>
            <pc:sldMk cId="2990287231" sldId="265"/>
            <ac:spMk id="5" creationId="{9FA8DD5F-E5DE-4FEF-C886-70AF5311741B}"/>
          </ac:spMkLst>
        </pc:spChg>
      </pc:sldChg>
      <pc:sldChg chg="modSp">
        <pc:chgData name="Anita Wong (NESO)" userId="S::anita.wong@uk.nationalgrid.com::83b72b7f-2686-4a71-a1e7-3938d90c9dae" providerId="AD" clId="Web-{B3FDD108-7E10-4D5F-8433-54FEFE765D9A}" dt="2025-02-17T15:16:06.918" v="124" actId="20577"/>
        <pc:sldMkLst>
          <pc:docMk/>
          <pc:sldMk cId="3875988613" sldId="278"/>
        </pc:sldMkLst>
        <pc:spChg chg="mod">
          <ac:chgData name="Anita Wong (NESO)" userId="S::anita.wong@uk.nationalgrid.com::83b72b7f-2686-4a71-a1e7-3938d90c9dae" providerId="AD" clId="Web-{B3FDD108-7E10-4D5F-8433-54FEFE765D9A}" dt="2025-02-17T15:16:06.918" v="124" actId="20577"/>
          <ac:spMkLst>
            <pc:docMk/>
            <pc:sldMk cId="3875988613" sldId="278"/>
            <ac:spMk id="4" creationId="{A34AEC4E-9695-99AF-09F1-E7EE4E8AE443}"/>
          </ac:spMkLst>
        </pc:spChg>
      </pc:sldChg>
      <pc:sldChg chg="modSp">
        <pc:chgData name="Anita Wong (NESO)" userId="S::anita.wong@uk.nationalgrid.com::83b72b7f-2686-4a71-a1e7-3938d90c9dae" providerId="AD" clId="Web-{B3FDD108-7E10-4D5F-8433-54FEFE765D9A}" dt="2025-02-17T15:15:58.309" v="116" actId="20577"/>
        <pc:sldMkLst>
          <pc:docMk/>
          <pc:sldMk cId="3507853021" sldId="280"/>
        </pc:sldMkLst>
        <pc:spChg chg="mod">
          <ac:chgData name="Anita Wong (NESO)" userId="S::anita.wong@uk.nationalgrid.com::83b72b7f-2686-4a71-a1e7-3938d90c9dae" providerId="AD" clId="Web-{B3FDD108-7E10-4D5F-8433-54FEFE765D9A}" dt="2025-02-17T15:15:58.309" v="116" actId="20577"/>
          <ac:spMkLst>
            <pc:docMk/>
            <pc:sldMk cId="3507853021" sldId="280"/>
            <ac:spMk id="3" creationId="{38F3FEA1-A3F4-8FC4-5D5B-90DDA0427980}"/>
          </ac:spMkLst>
        </pc:spChg>
      </pc:sldChg>
      <pc:sldChg chg="modSp">
        <pc:chgData name="Anita Wong (NESO)" userId="S::anita.wong@uk.nationalgrid.com::83b72b7f-2686-4a71-a1e7-3938d90c9dae" providerId="AD" clId="Web-{B3FDD108-7E10-4D5F-8433-54FEFE765D9A}" dt="2025-02-17T15:15:29.245" v="101" actId="20577"/>
        <pc:sldMkLst>
          <pc:docMk/>
          <pc:sldMk cId="2158841738" sldId="282"/>
        </pc:sldMkLst>
        <pc:spChg chg="mod">
          <ac:chgData name="Anita Wong (NESO)" userId="S::anita.wong@uk.nationalgrid.com::83b72b7f-2686-4a71-a1e7-3938d90c9dae" providerId="AD" clId="Web-{B3FDD108-7E10-4D5F-8433-54FEFE765D9A}" dt="2025-02-17T15:15:29.245" v="101" actId="20577"/>
          <ac:spMkLst>
            <pc:docMk/>
            <pc:sldMk cId="2158841738" sldId="282"/>
            <ac:spMk id="10" creationId="{9320DDE7-BDE7-CCBD-F38A-AA632381E464}"/>
          </ac:spMkLst>
        </pc:spChg>
      </pc:sldChg>
      <pc:sldChg chg="modSp">
        <pc:chgData name="Anita Wong (NESO)" userId="S::anita.wong@uk.nationalgrid.com::83b72b7f-2686-4a71-a1e7-3938d90c9dae" providerId="AD" clId="Web-{B3FDD108-7E10-4D5F-8433-54FEFE765D9A}" dt="2025-02-17T15:15:50.496" v="108" actId="20577"/>
        <pc:sldMkLst>
          <pc:docMk/>
          <pc:sldMk cId="2878255269" sldId="283"/>
        </pc:sldMkLst>
        <pc:spChg chg="mod">
          <ac:chgData name="Anita Wong (NESO)" userId="S::anita.wong@uk.nationalgrid.com::83b72b7f-2686-4a71-a1e7-3938d90c9dae" providerId="AD" clId="Web-{B3FDD108-7E10-4D5F-8433-54FEFE765D9A}" dt="2025-02-17T15:15:50.496" v="108" actId="20577"/>
          <ac:spMkLst>
            <pc:docMk/>
            <pc:sldMk cId="2878255269" sldId="283"/>
            <ac:spMk id="4" creationId="{E309A1C5-C3EA-1D3B-D987-B6B5FAB7A4CD}"/>
          </ac:spMkLst>
        </pc:spChg>
      </pc:sldChg>
      <pc:sldChg chg="modSp">
        <pc:chgData name="Anita Wong (NESO)" userId="S::anita.wong@uk.nationalgrid.com::83b72b7f-2686-4a71-a1e7-3938d90c9dae" providerId="AD" clId="Web-{B3FDD108-7E10-4D5F-8433-54FEFE765D9A}" dt="2025-02-17T15:14:38.681" v="61" actId="20577"/>
        <pc:sldMkLst>
          <pc:docMk/>
          <pc:sldMk cId="2307089070" sldId="286"/>
        </pc:sldMkLst>
        <pc:spChg chg="mod">
          <ac:chgData name="Anita Wong (NESO)" userId="S::anita.wong@uk.nationalgrid.com::83b72b7f-2686-4a71-a1e7-3938d90c9dae" providerId="AD" clId="Web-{B3FDD108-7E10-4D5F-8433-54FEFE765D9A}" dt="2025-02-17T15:14:08.071" v="35" actId="20577"/>
          <ac:spMkLst>
            <pc:docMk/>
            <pc:sldMk cId="2307089070" sldId="286"/>
            <ac:spMk id="2" creationId="{4C7511C7-722C-EB44-8F0E-3FE53AB0269A}"/>
          </ac:spMkLst>
        </pc:spChg>
        <pc:spChg chg="mod">
          <ac:chgData name="Anita Wong (NESO)" userId="S::anita.wong@uk.nationalgrid.com::83b72b7f-2686-4a71-a1e7-3938d90c9dae" providerId="AD" clId="Web-{B3FDD108-7E10-4D5F-8433-54FEFE765D9A}" dt="2025-02-17T15:14:18.493" v="43" actId="20577"/>
          <ac:spMkLst>
            <pc:docMk/>
            <pc:sldMk cId="2307089070" sldId="286"/>
            <ac:spMk id="4" creationId="{6A448D19-F891-537B-3CE1-F7CA051BC76F}"/>
          </ac:spMkLst>
        </pc:spChg>
        <pc:spChg chg="mod">
          <ac:chgData name="Anita Wong (NESO)" userId="S::anita.wong@uk.nationalgrid.com::83b72b7f-2686-4a71-a1e7-3938d90c9dae" providerId="AD" clId="Web-{B3FDD108-7E10-4D5F-8433-54FEFE765D9A}" dt="2025-02-17T15:14:38.681" v="61" actId="20577"/>
          <ac:spMkLst>
            <pc:docMk/>
            <pc:sldMk cId="2307089070" sldId="286"/>
            <ac:spMk id="8" creationId="{A457467C-8570-88B2-8A65-631D95BAF210}"/>
          </ac:spMkLst>
        </pc:spChg>
      </pc:sldChg>
      <pc:sldChg chg="modSp">
        <pc:chgData name="Anita Wong (NESO)" userId="S::anita.wong@uk.nationalgrid.com::83b72b7f-2686-4a71-a1e7-3938d90c9dae" providerId="AD" clId="Web-{B3FDD108-7E10-4D5F-8433-54FEFE765D9A}" dt="2025-02-17T15:16:45.701" v="142" actId="20577"/>
        <pc:sldMkLst>
          <pc:docMk/>
          <pc:sldMk cId="2448040981" sldId="288"/>
        </pc:sldMkLst>
        <pc:spChg chg="mod">
          <ac:chgData name="Anita Wong (NESO)" userId="S::anita.wong@uk.nationalgrid.com::83b72b7f-2686-4a71-a1e7-3938d90c9dae" providerId="AD" clId="Web-{B3FDD108-7E10-4D5F-8433-54FEFE765D9A}" dt="2025-02-17T15:16:45.701" v="142" actId="20577"/>
          <ac:spMkLst>
            <pc:docMk/>
            <pc:sldMk cId="2448040981" sldId="288"/>
            <ac:spMk id="3" creationId="{9E4E7252-1C62-256C-1B71-C092540C4A9E}"/>
          </ac:spMkLst>
        </pc:spChg>
      </pc:sldChg>
      <pc:sldChg chg="modSp">
        <pc:chgData name="Anita Wong (NESO)" userId="S::anita.wong@uk.nationalgrid.com::83b72b7f-2686-4a71-a1e7-3938d90c9dae" providerId="AD" clId="Web-{B3FDD108-7E10-4D5F-8433-54FEFE765D9A}" dt="2025-02-17T15:16:28.919" v="133" actId="20577"/>
        <pc:sldMkLst>
          <pc:docMk/>
          <pc:sldMk cId="1770476691" sldId="291"/>
        </pc:sldMkLst>
        <pc:spChg chg="mod">
          <ac:chgData name="Anita Wong (NESO)" userId="S::anita.wong@uk.nationalgrid.com::83b72b7f-2686-4a71-a1e7-3938d90c9dae" providerId="AD" clId="Web-{B3FDD108-7E10-4D5F-8433-54FEFE765D9A}" dt="2025-02-17T15:16:28.919" v="133" actId="20577"/>
          <ac:spMkLst>
            <pc:docMk/>
            <pc:sldMk cId="1770476691" sldId="291"/>
            <ac:spMk id="2" creationId="{6D018384-7B54-1EA3-CFE0-3673CB9FC86A}"/>
          </ac:spMkLst>
        </pc:spChg>
      </pc:sldChg>
    </pc:docChg>
  </pc:docChgLst>
  <pc:docChgLst>
    <pc:chgData name="Jill Wells (NESO)" userId="d90cc5c3-f93d-42b8-9133-e839ef96411b" providerId="ADAL" clId="{958D2E86-8703-4383-884C-47C4B5D93C42}"/>
    <pc:docChg chg="undo custSel addSld delSld modSld sldOrd modSection">
      <pc:chgData name="Jill Wells (NESO)" userId="d90cc5c3-f93d-42b8-9133-e839ef96411b" providerId="ADAL" clId="{958D2E86-8703-4383-884C-47C4B5D93C42}" dt="2025-02-20T10:47:12.677" v="2793" actId="255"/>
      <pc:docMkLst>
        <pc:docMk/>
      </pc:docMkLst>
      <pc:sldChg chg="modSp mod">
        <pc:chgData name="Jill Wells (NESO)" userId="d90cc5c3-f93d-42b8-9133-e839ef96411b" providerId="ADAL" clId="{958D2E86-8703-4383-884C-47C4B5D93C42}" dt="2025-02-17T14:26:34.383" v="1713" actId="13926"/>
        <pc:sldMkLst>
          <pc:docMk/>
          <pc:sldMk cId="4090216598" sldId="256"/>
        </pc:sldMkLst>
        <pc:spChg chg="mod">
          <ac:chgData name="Jill Wells (NESO)" userId="d90cc5c3-f93d-42b8-9133-e839ef96411b" providerId="ADAL" clId="{958D2E86-8703-4383-884C-47C4B5D93C42}" dt="2025-02-17T14:26:34.383" v="1713" actId="13926"/>
          <ac:spMkLst>
            <pc:docMk/>
            <pc:sldMk cId="4090216598" sldId="256"/>
            <ac:spMk id="6" creationId="{61FD3E0C-6CFF-7794-9975-6BA69830B44D}"/>
          </ac:spMkLst>
        </pc:spChg>
      </pc:sldChg>
      <pc:sldChg chg="delSp modSp mod">
        <pc:chgData name="Jill Wells (NESO)" userId="d90cc5c3-f93d-42b8-9133-e839ef96411b" providerId="ADAL" clId="{958D2E86-8703-4383-884C-47C4B5D93C42}" dt="2025-02-20T10:47:12.677" v="2793" actId="255"/>
        <pc:sldMkLst>
          <pc:docMk/>
          <pc:sldMk cId="746938839" sldId="262"/>
        </pc:sldMkLst>
        <pc:spChg chg="mod">
          <ac:chgData name="Jill Wells (NESO)" userId="d90cc5c3-f93d-42b8-9133-e839ef96411b" providerId="ADAL" clId="{958D2E86-8703-4383-884C-47C4B5D93C42}" dt="2025-02-20T10:47:12.677" v="2793" actId="255"/>
          <ac:spMkLst>
            <pc:docMk/>
            <pc:sldMk cId="746938839" sldId="262"/>
            <ac:spMk id="2" creationId="{A56557BA-6806-98B6-C805-5AA5DD824515}"/>
          </ac:spMkLst>
        </pc:spChg>
        <pc:spChg chg="del mod">
          <ac:chgData name="Jill Wells (NESO)" userId="d90cc5c3-f93d-42b8-9133-e839ef96411b" providerId="ADAL" clId="{958D2E86-8703-4383-884C-47C4B5D93C42}" dt="2025-02-20T10:43:34.768" v="2675" actId="478"/>
          <ac:spMkLst>
            <pc:docMk/>
            <pc:sldMk cId="746938839" sldId="262"/>
            <ac:spMk id="3" creationId="{935EEF93-4994-7B6B-3125-F3A15463B090}"/>
          </ac:spMkLst>
        </pc:spChg>
      </pc:sldChg>
      <pc:sldChg chg="delSp modSp mod">
        <pc:chgData name="Jill Wells (NESO)" userId="d90cc5c3-f93d-42b8-9133-e839ef96411b" providerId="ADAL" clId="{958D2E86-8703-4383-884C-47C4B5D93C42}" dt="2025-02-17T14:27:36.344" v="1733" actId="1076"/>
        <pc:sldMkLst>
          <pc:docMk/>
          <pc:sldMk cId="652715817" sldId="263"/>
        </pc:sldMkLst>
        <pc:spChg chg="mod">
          <ac:chgData name="Jill Wells (NESO)" userId="d90cc5c3-f93d-42b8-9133-e839ef96411b" providerId="ADAL" clId="{958D2E86-8703-4383-884C-47C4B5D93C42}" dt="2025-02-17T13:30:00.525" v="14" actId="13926"/>
          <ac:spMkLst>
            <pc:docMk/>
            <pc:sldMk cId="652715817" sldId="263"/>
            <ac:spMk id="4" creationId="{AC9209DE-7042-01D0-861E-8753EAA8FC88}"/>
          </ac:spMkLst>
        </pc:spChg>
        <pc:spChg chg="mod">
          <ac:chgData name="Jill Wells (NESO)" userId="d90cc5c3-f93d-42b8-9133-e839ef96411b" providerId="ADAL" clId="{958D2E86-8703-4383-884C-47C4B5D93C42}" dt="2025-02-17T14:27:36.344" v="1733" actId="1076"/>
          <ac:spMkLst>
            <pc:docMk/>
            <pc:sldMk cId="652715817" sldId="263"/>
            <ac:spMk id="25" creationId="{832ED378-45FE-94FF-D6E9-9BFFD3FEF318}"/>
          </ac:spMkLst>
        </pc:spChg>
      </pc:sldChg>
      <pc:sldChg chg="addSp delSp modSp mod">
        <pc:chgData name="Jill Wells (NESO)" userId="d90cc5c3-f93d-42b8-9133-e839ef96411b" providerId="ADAL" clId="{958D2E86-8703-4383-884C-47C4B5D93C42}" dt="2025-02-17T14:02:04.903" v="395" actId="33986"/>
        <pc:sldMkLst>
          <pc:docMk/>
          <pc:sldMk cId="3875988613" sldId="278"/>
        </pc:sldMkLst>
        <pc:spChg chg="mod">
          <ac:chgData name="Jill Wells (NESO)" userId="d90cc5c3-f93d-42b8-9133-e839ef96411b" providerId="ADAL" clId="{958D2E86-8703-4383-884C-47C4B5D93C42}" dt="2025-02-17T13:34:44.200" v="38" actId="13926"/>
          <ac:spMkLst>
            <pc:docMk/>
            <pc:sldMk cId="3875988613" sldId="278"/>
            <ac:spMk id="4" creationId="{A34AEC4E-9695-99AF-09F1-E7EE4E8AE443}"/>
          </ac:spMkLst>
        </pc:spChg>
        <pc:spChg chg="mod">
          <ac:chgData name="Jill Wells (NESO)" userId="d90cc5c3-f93d-42b8-9133-e839ef96411b" providerId="ADAL" clId="{958D2E86-8703-4383-884C-47C4B5D93C42}" dt="2025-02-17T13:58:24.113" v="388" actId="1076"/>
          <ac:spMkLst>
            <pc:docMk/>
            <pc:sldMk cId="3875988613" sldId="278"/>
            <ac:spMk id="11" creationId="{CEEEC3BD-B613-8380-B3CA-59A73AE5B900}"/>
          </ac:spMkLst>
        </pc:spChg>
        <pc:spChg chg="mod">
          <ac:chgData name="Jill Wells (NESO)" userId="d90cc5c3-f93d-42b8-9133-e839ef96411b" providerId="ADAL" clId="{958D2E86-8703-4383-884C-47C4B5D93C42}" dt="2025-02-17T14:01:57.589" v="393" actId="1076"/>
          <ac:spMkLst>
            <pc:docMk/>
            <pc:sldMk cId="3875988613" sldId="278"/>
            <ac:spMk id="12" creationId="{D84C3B0D-8408-AAB8-735C-8F4EACDC0BD6}"/>
          </ac:spMkLst>
        </pc:spChg>
        <pc:spChg chg="mod">
          <ac:chgData name="Jill Wells (NESO)" userId="d90cc5c3-f93d-42b8-9133-e839ef96411b" providerId="ADAL" clId="{958D2E86-8703-4383-884C-47C4B5D93C42}" dt="2025-02-17T14:01:44.213" v="392" actId="1076"/>
          <ac:spMkLst>
            <pc:docMk/>
            <pc:sldMk cId="3875988613" sldId="278"/>
            <ac:spMk id="38" creationId="{CB113989-64F0-CC83-64F4-48EE96F9058A}"/>
          </ac:spMkLst>
        </pc:spChg>
        <pc:spChg chg="add mod">
          <ac:chgData name="Jill Wells (NESO)" userId="d90cc5c3-f93d-42b8-9133-e839ef96411b" providerId="ADAL" clId="{958D2E86-8703-4383-884C-47C4B5D93C42}" dt="2025-02-17T13:51:01.899" v="236" actId="1076"/>
          <ac:spMkLst>
            <pc:docMk/>
            <pc:sldMk cId="3875988613" sldId="278"/>
            <ac:spMk id="48" creationId="{9003E462-BFEB-BB63-7E8B-DFE33E1980B1}"/>
          </ac:spMkLst>
        </pc:spChg>
        <pc:spChg chg="mod">
          <ac:chgData name="Jill Wells (NESO)" userId="d90cc5c3-f93d-42b8-9133-e839ef96411b" providerId="ADAL" clId="{958D2E86-8703-4383-884C-47C4B5D93C42}" dt="2025-02-17T13:58:27.135" v="389" actId="1076"/>
          <ac:spMkLst>
            <pc:docMk/>
            <pc:sldMk cId="3875988613" sldId="278"/>
            <ac:spMk id="54" creationId="{8D3FA4AD-45E6-7AA3-87C1-BC5828F1311E}"/>
          </ac:spMkLst>
        </pc:spChg>
        <pc:spChg chg="mod">
          <ac:chgData name="Jill Wells (NESO)" userId="d90cc5c3-f93d-42b8-9133-e839ef96411b" providerId="ADAL" clId="{958D2E86-8703-4383-884C-47C4B5D93C42}" dt="2025-02-17T13:50:06.990" v="226" actId="1076"/>
          <ac:spMkLst>
            <pc:docMk/>
            <pc:sldMk cId="3875988613" sldId="278"/>
            <ac:spMk id="63" creationId="{FB199AD9-2564-7D89-0C70-7B38D5E51765}"/>
          </ac:spMkLst>
        </pc:spChg>
        <pc:spChg chg="mod">
          <ac:chgData name="Jill Wells (NESO)" userId="d90cc5c3-f93d-42b8-9133-e839ef96411b" providerId="ADAL" clId="{958D2E86-8703-4383-884C-47C4B5D93C42}" dt="2025-02-17T13:50:44.236" v="233" actId="1076"/>
          <ac:spMkLst>
            <pc:docMk/>
            <pc:sldMk cId="3875988613" sldId="278"/>
            <ac:spMk id="64" creationId="{9FB39830-4951-D866-D0EE-533F6C1C3DC0}"/>
          </ac:spMkLst>
        </pc:spChg>
        <pc:spChg chg="mod">
          <ac:chgData name="Jill Wells (NESO)" userId="d90cc5c3-f93d-42b8-9133-e839ef96411b" providerId="ADAL" clId="{958D2E86-8703-4383-884C-47C4B5D93C42}" dt="2025-02-17T13:50:53.983" v="235" actId="14100"/>
          <ac:spMkLst>
            <pc:docMk/>
            <pc:sldMk cId="3875988613" sldId="278"/>
            <ac:spMk id="79" creationId="{FEBB6F09-D982-77A9-1401-D380F895C0A3}"/>
          </ac:spMkLst>
        </pc:spChg>
        <pc:spChg chg="add mod">
          <ac:chgData name="Jill Wells (NESO)" userId="d90cc5c3-f93d-42b8-9133-e839ef96411b" providerId="ADAL" clId="{958D2E86-8703-4383-884C-47C4B5D93C42}" dt="2025-02-17T13:58:07.250" v="383" actId="14100"/>
          <ac:spMkLst>
            <pc:docMk/>
            <pc:sldMk cId="3875988613" sldId="278"/>
            <ac:spMk id="115" creationId="{ED7BFA0D-01F7-EE9B-E5DC-F522B6CA505E}"/>
          </ac:spMkLst>
        </pc:spChg>
        <pc:cxnChg chg="mod">
          <ac:chgData name="Jill Wells (NESO)" userId="d90cc5c3-f93d-42b8-9133-e839ef96411b" providerId="ADAL" clId="{958D2E86-8703-4383-884C-47C4B5D93C42}" dt="2025-02-17T14:01:44.213" v="392" actId="1076"/>
          <ac:cxnSpMkLst>
            <pc:docMk/>
            <pc:sldMk cId="3875988613" sldId="278"/>
            <ac:cxnSpMk id="19" creationId="{A0EE06A2-D4A9-D29C-1245-59FF1428B404}"/>
          </ac:cxnSpMkLst>
        </pc:cxnChg>
        <pc:cxnChg chg="mod">
          <ac:chgData name="Jill Wells (NESO)" userId="d90cc5c3-f93d-42b8-9133-e839ef96411b" providerId="ADAL" clId="{958D2E86-8703-4383-884C-47C4B5D93C42}" dt="2025-02-17T14:01:57.589" v="393" actId="1076"/>
          <ac:cxnSpMkLst>
            <pc:docMk/>
            <pc:sldMk cId="3875988613" sldId="278"/>
            <ac:cxnSpMk id="43" creationId="{CF605520-75FD-2B88-73B6-7367953A3136}"/>
          </ac:cxnSpMkLst>
        </pc:cxnChg>
        <pc:cxnChg chg="add mod">
          <ac:chgData name="Jill Wells (NESO)" userId="d90cc5c3-f93d-42b8-9133-e839ef96411b" providerId="ADAL" clId="{958D2E86-8703-4383-884C-47C4B5D93C42}" dt="2025-02-17T13:51:01.899" v="236" actId="1076"/>
          <ac:cxnSpMkLst>
            <pc:docMk/>
            <pc:sldMk cId="3875988613" sldId="278"/>
            <ac:cxnSpMk id="49" creationId="{F0781FF3-436B-300B-42AA-617E43C477E2}"/>
          </ac:cxnSpMkLst>
        </pc:cxnChg>
        <pc:cxnChg chg="add mod">
          <ac:chgData name="Jill Wells (NESO)" userId="d90cc5c3-f93d-42b8-9133-e839ef96411b" providerId="ADAL" clId="{958D2E86-8703-4383-884C-47C4B5D93C42}" dt="2025-02-17T13:51:01.899" v="236" actId="1076"/>
          <ac:cxnSpMkLst>
            <pc:docMk/>
            <pc:sldMk cId="3875988613" sldId="278"/>
            <ac:cxnSpMk id="53" creationId="{AE9A1DB9-BDED-7236-1879-42DC42F2C887}"/>
          </ac:cxnSpMkLst>
        </pc:cxnChg>
        <pc:cxnChg chg="mod">
          <ac:chgData name="Jill Wells (NESO)" userId="d90cc5c3-f93d-42b8-9133-e839ef96411b" providerId="ADAL" clId="{958D2E86-8703-4383-884C-47C4B5D93C42}" dt="2025-02-17T13:58:27.135" v="389" actId="1076"/>
          <ac:cxnSpMkLst>
            <pc:docMk/>
            <pc:sldMk cId="3875988613" sldId="278"/>
            <ac:cxnSpMk id="55" creationId="{62C97F8F-A6E5-9D31-5BF2-95D1103BCCF8}"/>
          </ac:cxnSpMkLst>
        </pc:cxnChg>
        <pc:cxnChg chg="mod">
          <ac:chgData name="Jill Wells (NESO)" userId="d90cc5c3-f93d-42b8-9133-e839ef96411b" providerId="ADAL" clId="{958D2E86-8703-4383-884C-47C4B5D93C42}" dt="2025-02-17T14:02:04.903" v="395" actId="33986"/>
          <ac:cxnSpMkLst>
            <pc:docMk/>
            <pc:sldMk cId="3875988613" sldId="278"/>
            <ac:cxnSpMk id="70" creationId="{814EA830-0A12-7B0C-2CBC-4B71E9BEF7BE}"/>
          </ac:cxnSpMkLst>
        </pc:cxnChg>
        <pc:cxnChg chg="mod">
          <ac:chgData name="Jill Wells (NESO)" userId="d90cc5c3-f93d-42b8-9133-e839ef96411b" providerId="ADAL" clId="{958D2E86-8703-4383-884C-47C4B5D93C42}" dt="2025-02-17T13:50:44.236" v="233" actId="1076"/>
          <ac:cxnSpMkLst>
            <pc:docMk/>
            <pc:sldMk cId="3875988613" sldId="278"/>
            <ac:cxnSpMk id="74" creationId="{E5359F4D-89DE-D816-23C1-19DE5E72172A}"/>
          </ac:cxnSpMkLst>
        </pc:cxnChg>
        <pc:cxnChg chg="add mod">
          <ac:chgData name="Jill Wells (NESO)" userId="d90cc5c3-f93d-42b8-9133-e839ef96411b" providerId="ADAL" clId="{958D2E86-8703-4383-884C-47C4B5D93C42}" dt="2025-02-17T13:58:27.135" v="389" actId="1076"/>
          <ac:cxnSpMkLst>
            <pc:docMk/>
            <pc:sldMk cId="3875988613" sldId="278"/>
            <ac:cxnSpMk id="142" creationId="{AE21CC38-03C1-4A15-5734-F7D1EEB6AE88}"/>
          </ac:cxnSpMkLst>
        </pc:cxnChg>
      </pc:sldChg>
      <pc:sldChg chg="addSp delSp modSp mod">
        <pc:chgData name="Jill Wells (NESO)" userId="d90cc5c3-f93d-42b8-9133-e839ef96411b" providerId="ADAL" clId="{958D2E86-8703-4383-884C-47C4B5D93C42}" dt="2025-02-20T09:51:30.936" v="1977" actId="20577"/>
        <pc:sldMkLst>
          <pc:docMk/>
          <pc:sldMk cId="3507853021" sldId="280"/>
        </pc:sldMkLst>
        <pc:spChg chg="mod">
          <ac:chgData name="Jill Wells (NESO)" userId="d90cc5c3-f93d-42b8-9133-e839ef96411b" providerId="ADAL" clId="{958D2E86-8703-4383-884C-47C4B5D93C42}" dt="2025-02-17T13:34:24.728" v="36" actId="13926"/>
          <ac:spMkLst>
            <pc:docMk/>
            <pc:sldMk cId="3507853021" sldId="280"/>
            <ac:spMk id="3" creationId="{38F3FEA1-A3F4-8FC4-5D5B-90DDA0427980}"/>
          </ac:spMkLst>
        </pc:spChg>
        <pc:spChg chg="add mod">
          <ac:chgData name="Jill Wells (NESO)" userId="d90cc5c3-f93d-42b8-9133-e839ef96411b" providerId="ADAL" clId="{958D2E86-8703-4383-884C-47C4B5D93C42}" dt="2025-02-18T11:25:09.770" v="1928" actId="207"/>
          <ac:spMkLst>
            <pc:docMk/>
            <pc:sldMk cId="3507853021" sldId="280"/>
            <ac:spMk id="5" creationId="{ABA8D792-D6D9-0283-2A0C-750924D7CDC3}"/>
          </ac:spMkLst>
        </pc:spChg>
        <pc:spChg chg="mod">
          <ac:chgData name="Jill Wells (NESO)" userId="d90cc5c3-f93d-42b8-9133-e839ef96411b" providerId="ADAL" clId="{958D2E86-8703-4383-884C-47C4B5D93C42}" dt="2025-02-17T13:33:45.637" v="33" actId="208"/>
          <ac:spMkLst>
            <pc:docMk/>
            <pc:sldMk cId="3507853021" sldId="280"/>
            <ac:spMk id="23" creationId="{DB35DB20-CD35-E77D-D831-54EC82DF474A}"/>
          </ac:spMkLst>
        </pc:spChg>
        <pc:spChg chg="mod">
          <ac:chgData name="Jill Wells (NESO)" userId="d90cc5c3-f93d-42b8-9133-e839ef96411b" providerId="ADAL" clId="{958D2E86-8703-4383-884C-47C4B5D93C42}" dt="2025-02-20T09:51:30.936" v="1977" actId="20577"/>
          <ac:spMkLst>
            <pc:docMk/>
            <pc:sldMk cId="3507853021" sldId="280"/>
            <ac:spMk id="55" creationId="{767D04FA-7A27-4D23-CFAE-3C08F042E7AE}"/>
          </ac:spMkLst>
        </pc:spChg>
        <pc:cxnChg chg="mod">
          <ac:chgData name="Jill Wells (NESO)" userId="d90cc5c3-f93d-42b8-9133-e839ef96411b" providerId="ADAL" clId="{958D2E86-8703-4383-884C-47C4B5D93C42}" dt="2025-02-17T13:34:02.035" v="34" actId="208"/>
          <ac:cxnSpMkLst>
            <pc:docMk/>
            <pc:sldMk cId="3507853021" sldId="280"/>
            <ac:cxnSpMk id="25" creationId="{C2F7D616-B650-740B-BB9A-1BA09BFC1A8D}"/>
          </ac:cxnSpMkLst>
        </pc:cxnChg>
      </pc:sldChg>
      <pc:sldChg chg="modSp del mod">
        <pc:chgData name="Jill Wells (NESO)" userId="d90cc5c3-f93d-42b8-9133-e839ef96411b" providerId="ADAL" clId="{958D2E86-8703-4383-884C-47C4B5D93C42}" dt="2025-02-20T09:43:51.091" v="1935" actId="2696"/>
        <pc:sldMkLst>
          <pc:docMk/>
          <pc:sldMk cId="2158841738" sldId="282"/>
        </pc:sldMkLst>
      </pc:sldChg>
      <pc:sldChg chg="addSp delSp modSp del mod">
        <pc:chgData name="Jill Wells (NESO)" userId="d90cc5c3-f93d-42b8-9133-e839ef96411b" providerId="ADAL" clId="{958D2E86-8703-4383-884C-47C4B5D93C42}" dt="2025-02-20T09:46:27.305" v="1936" actId="2696"/>
        <pc:sldMkLst>
          <pc:docMk/>
          <pc:sldMk cId="2878255269" sldId="283"/>
        </pc:sldMkLst>
        <pc:spChg chg="del">
          <ac:chgData name="Jill Wells (NESO)" userId="d90cc5c3-f93d-42b8-9133-e839ef96411b" providerId="ADAL" clId="{958D2E86-8703-4383-884C-47C4B5D93C42}" dt="2025-02-20T09:42:53.388" v="1931" actId="478"/>
          <ac:spMkLst>
            <pc:docMk/>
            <pc:sldMk cId="2878255269" sldId="283"/>
            <ac:spMk id="3" creationId="{1880EE9B-8FE5-42CA-2097-A5FA9A6F7AE9}"/>
          </ac:spMkLst>
        </pc:spChg>
        <pc:spChg chg="add del mod">
          <ac:chgData name="Jill Wells (NESO)" userId="d90cc5c3-f93d-42b8-9133-e839ef96411b" providerId="ADAL" clId="{958D2E86-8703-4383-884C-47C4B5D93C42}" dt="2025-02-20T09:43:26.737" v="1934" actId="21"/>
          <ac:spMkLst>
            <pc:docMk/>
            <pc:sldMk cId="2878255269" sldId="283"/>
            <ac:spMk id="5" creationId="{99C8BDF4-3D47-8300-78A0-D6E637E550E1}"/>
          </ac:spMkLst>
        </pc:spChg>
      </pc:sldChg>
      <pc:sldChg chg="modSp mod">
        <pc:chgData name="Jill Wells (NESO)" userId="d90cc5c3-f93d-42b8-9133-e839ef96411b" providerId="ADAL" clId="{958D2E86-8703-4383-884C-47C4B5D93C42}" dt="2025-02-17T13:28:19.530" v="2" actId="13926"/>
        <pc:sldMkLst>
          <pc:docMk/>
          <pc:sldMk cId="2307089070" sldId="286"/>
        </pc:sldMkLst>
        <pc:spChg chg="mod">
          <ac:chgData name="Jill Wells (NESO)" userId="d90cc5c3-f93d-42b8-9133-e839ef96411b" providerId="ADAL" clId="{958D2E86-8703-4383-884C-47C4B5D93C42}" dt="2025-02-17T13:28:10.987" v="0" actId="13926"/>
          <ac:spMkLst>
            <pc:docMk/>
            <pc:sldMk cId="2307089070" sldId="286"/>
            <ac:spMk id="2" creationId="{4C7511C7-722C-EB44-8F0E-3FE53AB0269A}"/>
          </ac:spMkLst>
        </pc:spChg>
        <pc:spChg chg="mod">
          <ac:chgData name="Jill Wells (NESO)" userId="d90cc5c3-f93d-42b8-9133-e839ef96411b" providerId="ADAL" clId="{958D2E86-8703-4383-884C-47C4B5D93C42}" dt="2025-02-17T13:28:14.369" v="1" actId="13926"/>
          <ac:spMkLst>
            <pc:docMk/>
            <pc:sldMk cId="2307089070" sldId="286"/>
            <ac:spMk id="4" creationId="{6A448D19-F891-537B-3CE1-F7CA051BC76F}"/>
          </ac:spMkLst>
        </pc:spChg>
        <pc:spChg chg="mod">
          <ac:chgData name="Jill Wells (NESO)" userId="d90cc5c3-f93d-42b8-9133-e839ef96411b" providerId="ADAL" clId="{958D2E86-8703-4383-884C-47C4B5D93C42}" dt="2025-02-17T13:28:19.530" v="2" actId="13926"/>
          <ac:spMkLst>
            <pc:docMk/>
            <pc:sldMk cId="2307089070" sldId="286"/>
            <ac:spMk id="8" creationId="{A457467C-8570-88B2-8A65-631D95BAF210}"/>
          </ac:spMkLst>
        </pc:spChg>
      </pc:sldChg>
      <pc:sldChg chg="delSp modSp mod">
        <pc:chgData name="Jill Wells (NESO)" userId="d90cc5c3-f93d-42b8-9133-e839ef96411b" providerId="ADAL" clId="{958D2E86-8703-4383-884C-47C4B5D93C42}" dt="2025-02-20T10:45:36.028" v="2792" actId="20577"/>
        <pc:sldMkLst>
          <pc:docMk/>
          <pc:sldMk cId="2448040981" sldId="288"/>
        </pc:sldMkLst>
        <pc:spChg chg="mod">
          <ac:chgData name="Jill Wells (NESO)" userId="d90cc5c3-f93d-42b8-9133-e839ef96411b" providerId="ADAL" clId="{958D2E86-8703-4383-884C-47C4B5D93C42}" dt="2025-02-17T14:01:30.823" v="391" actId="13926"/>
          <ac:spMkLst>
            <pc:docMk/>
            <pc:sldMk cId="2448040981" sldId="288"/>
            <ac:spMk id="3" creationId="{9E4E7252-1C62-256C-1B71-C092540C4A9E}"/>
          </ac:spMkLst>
        </pc:spChg>
        <pc:spChg chg="mod">
          <ac:chgData name="Jill Wells (NESO)" userId="d90cc5c3-f93d-42b8-9133-e839ef96411b" providerId="ADAL" clId="{958D2E86-8703-4383-884C-47C4B5D93C42}" dt="2025-02-20T10:45:36.028" v="2792" actId="20577"/>
          <ac:spMkLst>
            <pc:docMk/>
            <pc:sldMk cId="2448040981" sldId="288"/>
            <ac:spMk id="4" creationId="{49BFB339-36AD-937E-D03B-8EB10B368142}"/>
          </ac:spMkLst>
        </pc:spChg>
      </pc:sldChg>
      <pc:sldChg chg="addSp delSp modSp mod ord">
        <pc:chgData name="Jill Wells (NESO)" userId="d90cc5c3-f93d-42b8-9133-e839ef96411b" providerId="ADAL" clId="{958D2E86-8703-4383-884C-47C4B5D93C42}" dt="2025-02-20T10:37:57.876" v="2488" actId="20577"/>
        <pc:sldMkLst>
          <pc:docMk/>
          <pc:sldMk cId="1770476691" sldId="291"/>
        </pc:sldMkLst>
        <pc:spChg chg="mod">
          <ac:chgData name="Jill Wells (NESO)" userId="d90cc5c3-f93d-42b8-9133-e839ef96411b" providerId="ADAL" clId="{958D2E86-8703-4383-884C-47C4B5D93C42}" dt="2025-02-17T14:03:03.456" v="396" actId="13926"/>
          <ac:spMkLst>
            <pc:docMk/>
            <pc:sldMk cId="1770476691" sldId="291"/>
            <ac:spMk id="2" creationId="{6D018384-7B54-1EA3-CFE0-3673CB9FC86A}"/>
          </ac:spMkLst>
        </pc:spChg>
        <pc:spChg chg="mod">
          <ac:chgData name="Jill Wells (NESO)" userId="d90cc5c3-f93d-42b8-9133-e839ef96411b" providerId="ADAL" clId="{958D2E86-8703-4383-884C-47C4B5D93C42}" dt="2025-02-20T10:37:57.876" v="2488" actId="20577"/>
          <ac:spMkLst>
            <pc:docMk/>
            <pc:sldMk cId="1770476691" sldId="291"/>
            <ac:spMk id="7" creationId="{4DD0B286-9F56-D072-F0B0-92DDE04CC7F5}"/>
          </ac:spMkLst>
        </pc:spChg>
        <pc:spChg chg="add mod">
          <ac:chgData name="Jill Wells (NESO)" userId="d90cc5c3-f93d-42b8-9133-e839ef96411b" providerId="ADAL" clId="{958D2E86-8703-4383-884C-47C4B5D93C42}" dt="2025-02-20T10:36:43.801" v="2438" actId="20577"/>
          <ac:spMkLst>
            <pc:docMk/>
            <pc:sldMk cId="1770476691" sldId="291"/>
            <ac:spMk id="11" creationId="{D1BF1373-DE72-3B05-EDF2-BEA0C3DB5E92}"/>
          </ac:spMkLst>
        </pc:spChg>
      </pc:sldChg>
      <pc:sldChg chg="addSp modSp mod">
        <pc:chgData name="Jill Wells (NESO)" userId="d90cc5c3-f93d-42b8-9133-e839ef96411b" providerId="ADAL" clId="{958D2E86-8703-4383-884C-47C4B5D93C42}" dt="2025-02-20T10:25:07.640" v="2337" actId="1076"/>
        <pc:sldMkLst>
          <pc:docMk/>
          <pc:sldMk cId="1320149013" sldId="294"/>
        </pc:sldMkLst>
        <pc:spChg chg="mod">
          <ac:chgData name="Jill Wells (NESO)" userId="d90cc5c3-f93d-42b8-9133-e839ef96411b" providerId="ADAL" clId="{958D2E86-8703-4383-884C-47C4B5D93C42}" dt="2025-02-20T10:23:01.475" v="2220" actId="14100"/>
          <ac:spMkLst>
            <pc:docMk/>
            <pc:sldMk cId="1320149013" sldId="294"/>
            <ac:spMk id="3" creationId="{FC63CE4B-A38D-D389-25BA-3911F6CF0721}"/>
          </ac:spMkLst>
        </pc:spChg>
        <pc:spChg chg="add mod">
          <ac:chgData name="Jill Wells (NESO)" userId="d90cc5c3-f93d-42b8-9133-e839ef96411b" providerId="ADAL" clId="{958D2E86-8703-4383-884C-47C4B5D93C42}" dt="2025-02-20T10:25:07.640" v="2337" actId="1076"/>
          <ac:spMkLst>
            <pc:docMk/>
            <pc:sldMk cId="1320149013" sldId="294"/>
            <ac:spMk id="4" creationId="{3A5311B8-013A-3240-90AA-C4BC09ADA231}"/>
          </ac:spMkLst>
        </pc:spChg>
        <pc:graphicFrameChg chg="mod">
          <ac:chgData name="Jill Wells (NESO)" userId="d90cc5c3-f93d-42b8-9133-e839ef96411b" providerId="ADAL" clId="{958D2E86-8703-4383-884C-47C4B5D93C42}" dt="2025-02-18T11:26:11.812" v="1929"/>
          <ac:graphicFrameMkLst>
            <pc:docMk/>
            <pc:sldMk cId="1320149013" sldId="294"/>
            <ac:graphicFrameMk id="8" creationId="{251539F1-DE49-6E4C-5E53-A52F695923C8}"/>
          </ac:graphicFrameMkLst>
        </pc:graphicFrameChg>
      </pc:sldChg>
      <pc:sldChg chg="modSp mod">
        <pc:chgData name="Jill Wells (NESO)" userId="d90cc5c3-f93d-42b8-9133-e839ef96411b" providerId="ADAL" clId="{958D2E86-8703-4383-884C-47C4B5D93C42}" dt="2025-02-20T10:26:02.805" v="2338" actId="1076"/>
        <pc:sldMkLst>
          <pc:docMk/>
          <pc:sldMk cId="2976204473" sldId="295"/>
        </pc:sldMkLst>
        <pc:graphicFrameChg chg="mod">
          <ac:chgData name="Jill Wells (NESO)" userId="d90cc5c3-f93d-42b8-9133-e839ef96411b" providerId="ADAL" clId="{958D2E86-8703-4383-884C-47C4B5D93C42}" dt="2025-02-20T10:26:02.805" v="2338" actId="1076"/>
          <ac:graphicFrameMkLst>
            <pc:docMk/>
            <pc:sldMk cId="2976204473" sldId="295"/>
            <ac:graphicFrameMk id="4" creationId="{A70EBBA5-EEB5-D22F-8449-E22E7F20D86F}"/>
          </ac:graphicFrameMkLst>
        </pc:graphicFrameChg>
      </pc:sldChg>
      <pc:sldChg chg="addSp modSp mod">
        <pc:chgData name="Jill Wells (NESO)" userId="d90cc5c3-f93d-42b8-9133-e839ef96411b" providerId="ADAL" clId="{958D2E86-8703-4383-884C-47C4B5D93C42}" dt="2025-02-20T10:32:59.878" v="2437" actId="20577"/>
        <pc:sldMkLst>
          <pc:docMk/>
          <pc:sldMk cId="363546297" sldId="297"/>
        </pc:sldMkLst>
        <pc:spChg chg="add mod">
          <ac:chgData name="Jill Wells (NESO)" userId="d90cc5c3-f93d-42b8-9133-e839ef96411b" providerId="ADAL" clId="{958D2E86-8703-4383-884C-47C4B5D93C42}" dt="2025-02-20T10:32:59.878" v="2437" actId="20577"/>
          <ac:spMkLst>
            <pc:docMk/>
            <pc:sldMk cId="363546297" sldId="297"/>
            <ac:spMk id="4" creationId="{99B53D62-3C46-0C96-25E3-5493562F7C3E}"/>
          </ac:spMkLst>
        </pc:spChg>
      </pc:sldChg>
      <pc:sldChg chg="addSp delSp modSp mod">
        <pc:chgData name="Jill Wells (NESO)" userId="d90cc5c3-f93d-42b8-9133-e839ef96411b" providerId="ADAL" clId="{958D2E86-8703-4383-884C-47C4B5D93C42}" dt="2025-02-20T09:50:35.834" v="1951" actId="1076"/>
        <pc:sldMkLst>
          <pc:docMk/>
          <pc:sldMk cId="1822580068" sldId="298"/>
        </pc:sldMkLst>
        <pc:spChg chg="del">
          <ac:chgData name="Jill Wells (NESO)" userId="d90cc5c3-f93d-42b8-9133-e839ef96411b" providerId="ADAL" clId="{958D2E86-8703-4383-884C-47C4B5D93C42}" dt="2025-02-20T09:49:53.456" v="1941" actId="478"/>
          <ac:spMkLst>
            <pc:docMk/>
            <pc:sldMk cId="1822580068" sldId="298"/>
            <ac:spMk id="2" creationId="{48E52A80-B0FD-B21B-BA31-0D67A7DD71AF}"/>
          </ac:spMkLst>
        </pc:spChg>
        <pc:spChg chg="mod">
          <ac:chgData name="Jill Wells (NESO)" userId="d90cc5c3-f93d-42b8-9133-e839ef96411b" providerId="ADAL" clId="{958D2E86-8703-4383-884C-47C4B5D93C42}" dt="2025-02-20T09:50:35.834" v="1951" actId="1076"/>
          <ac:spMkLst>
            <pc:docMk/>
            <pc:sldMk cId="1822580068" sldId="298"/>
            <ac:spMk id="4" creationId="{C8B448EF-9099-5C80-98D7-BA1143DD3779}"/>
          </ac:spMkLst>
        </pc:spChg>
        <pc:spChg chg="del">
          <ac:chgData name="Jill Wells (NESO)" userId="d90cc5c3-f93d-42b8-9133-e839ef96411b" providerId="ADAL" clId="{958D2E86-8703-4383-884C-47C4B5D93C42}" dt="2025-02-20T09:49:50.866" v="1940" actId="478"/>
          <ac:spMkLst>
            <pc:docMk/>
            <pc:sldMk cId="1822580068" sldId="298"/>
            <ac:spMk id="5" creationId="{D961E860-BE93-CA3F-9E1D-E9ACBAAF11A0}"/>
          </ac:spMkLst>
        </pc:spChg>
        <pc:spChg chg="add del mod">
          <ac:chgData name="Jill Wells (NESO)" userId="d90cc5c3-f93d-42b8-9133-e839ef96411b" providerId="ADAL" clId="{958D2E86-8703-4383-884C-47C4B5D93C42}" dt="2025-02-20T09:50:01.976" v="1942" actId="478"/>
          <ac:spMkLst>
            <pc:docMk/>
            <pc:sldMk cId="1822580068" sldId="298"/>
            <ac:spMk id="7" creationId="{7368C7A4-B829-24BC-6F85-3B6EAA7557C3}"/>
          </ac:spMkLst>
        </pc:spChg>
      </pc:sldChg>
      <pc:sldChg chg="new del">
        <pc:chgData name="Jill Wells (NESO)" userId="d90cc5c3-f93d-42b8-9133-e839ef96411b" providerId="ADAL" clId="{958D2E86-8703-4383-884C-47C4B5D93C42}" dt="2025-02-20T09:47:49.238" v="1938" actId="47"/>
        <pc:sldMkLst>
          <pc:docMk/>
          <pc:sldMk cId="2354978352"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4E80C-2EB7-4F0C-B81D-B4F5F5F78E7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8B187227-7B60-4529-A8C5-964C89CB65A2}">
      <dgm:prSet phldrT="[Text]"/>
      <dgm:spPr/>
      <dgm:t>
        <a:bodyPr/>
        <a:lstStyle/>
        <a:p>
          <a:pPr algn="l"/>
          <a:r>
            <a:rPr lang="en-GB"/>
            <a:t>14</a:t>
          </a:r>
          <a:r>
            <a:rPr lang="en-GB" baseline="30000"/>
            <a:t>th</a:t>
          </a:r>
          <a:r>
            <a:rPr lang="en-GB"/>
            <a:t> Feb</a:t>
          </a:r>
        </a:p>
      </dgm:t>
    </dgm:pt>
    <dgm:pt modelId="{7FD2D948-FEA6-4281-961B-6CD8215CB1F2}" type="parTrans" cxnId="{D3D0DDBF-5B46-4773-AA28-1232868AE8BA}">
      <dgm:prSet/>
      <dgm:spPr/>
      <dgm:t>
        <a:bodyPr/>
        <a:lstStyle/>
        <a:p>
          <a:endParaRPr lang="en-GB"/>
        </a:p>
      </dgm:t>
    </dgm:pt>
    <dgm:pt modelId="{505F0E74-471A-4710-B4F2-A843238D7BDF}" type="sibTrans" cxnId="{D3D0DDBF-5B46-4773-AA28-1232868AE8BA}">
      <dgm:prSet/>
      <dgm:spPr/>
      <dgm:t>
        <a:bodyPr/>
        <a:lstStyle/>
        <a:p>
          <a:endParaRPr lang="en-GB"/>
        </a:p>
      </dgm:t>
    </dgm:pt>
    <dgm:pt modelId="{3F040E96-4A5C-4AB6-927E-B2E9B98B9A03}">
      <dgm:prSet phldrT="[Text]"/>
      <dgm:spPr/>
      <dgm:t>
        <a:bodyPr/>
        <a:lstStyle/>
        <a:p>
          <a:r>
            <a:rPr lang="en-GB">
              <a:solidFill>
                <a:schemeClr val="accent5">
                  <a:lumMod val="60000"/>
                  <a:lumOff val="40000"/>
                </a:schemeClr>
              </a:solidFill>
            </a:rPr>
            <a:t> Code Deployment - Completed</a:t>
          </a:r>
        </a:p>
      </dgm:t>
    </dgm:pt>
    <dgm:pt modelId="{DA19E584-7273-450D-947E-CF44E7BA508A}" type="parTrans" cxnId="{5814E036-E64A-46C6-8A9C-6641477B371C}">
      <dgm:prSet/>
      <dgm:spPr/>
      <dgm:t>
        <a:bodyPr/>
        <a:lstStyle/>
        <a:p>
          <a:endParaRPr lang="en-GB"/>
        </a:p>
      </dgm:t>
    </dgm:pt>
    <dgm:pt modelId="{28D5F898-7548-47E1-A915-98FFBE6C20E0}" type="sibTrans" cxnId="{5814E036-E64A-46C6-8A9C-6641477B371C}">
      <dgm:prSet/>
      <dgm:spPr/>
      <dgm:t>
        <a:bodyPr/>
        <a:lstStyle/>
        <a:p>
          <a:endParaRPr lang="en-GB"/>
        </a:p>
      </dgm:t>
    </dgm:pt>
    <dgm:pt modelId="{01C05C68-B6E0-4284-A126-9A990BF3E141}">
      <dgm:prSet phldrT="[Text]"/>
      <dgm:spPr/>
      <dgm:t>
        <a:bodyPr/>
        <a:lstStyle/>
        <a:p>
          <a:r>
            <a:rPr lang="en-GB"/>
            <a:t>17</a:t>
          </a:r>
          <a:r>
            <a:rPr lang="en-GB" baseline="30000"/>
            <a:t>th</a:t>
          </a:r>
          <a:r>
            <a:rPr lang="en-GB"/>
            <a:t> to 26</a:t>
          </a:r>
          <a:r>
            <a:rPr lang="en-GB" baseline="30000"/>
            <a:t>th</a:t>
          </a:r>
          <a:r>
            <a:rPr lang="en-GB"/>
            <a:t> Feb</a:t>
          </a:r>
        </a:p>
      </dgm:t>
    </dgm:pt>
    <dgm:pt modelId="{3D3970E0-0FF3-4003-88FE-CC15D90BC7EF}" type="parTrans" cxnId="{759095A5-EA49-4BC8-B65C-19D36DAAA27E}">
      <dgm:prSet/>
      <dgm:spPr/>
      <dgm:t>
        <a:bodyPr/>
        <a:lstStyle/>
        <a:p>
          <a:endParaRPr lang="en-GB"/>
        </a:p>
      </dgm:t>
    </dgm:pt>
    <dgm:pt modelId="{BD088A4A-996C-4F37-847B-3DAA4DA6CE88}" type="sibTrans" cxnId="{759095A5-EA49-4BC8-B65C-19D36DAAA27E}">
      <dgm:prSet/>
      <dgm:spPr/>
      <dgm:t>
        <a:bodyPr/>
        <a:lstStyle/>
        <a:p>
          <a:endParaRPr lang="en-GB"/>
        </a:p>
      </dgm:t>
    </dgm:pt>
    <dgm:pt modelId="{77E5971E-B70B-4EA9-A05F-AFCEF9291B7E}">
      <dgm:prSet phldrT="[Text]"/>
      <dgm:spPr/>
      <dgm:t>
        <a:bodyPr/>
        <a:lstStyle/>
        <a:p>
          <a:r>
            <a:rPr lang="en-GB"/>
            <a:t> Data Migration</a:t>
          </a:r>
        </a:p>
      </dgm:t>
    </dgm:pt>
    <dgm:pt modelId="{0CBC8B3F-AE46-4F30-BC80-D78A73E9E321}" type="parTrans" cxnId="{AA0EB70D-7861-4857-9D34-A97533C89F64}">
      <dgm:prSet/>
      <dgm:spPr/>
      <dgm:t>
        <a:bodyPr/>
        <a:lstStyle/>
        <a:p>
          <a:endParaRPr lang="en-GB"/>
        </a:p>
      </dgm:t>
    </dgm:pt>
    <dgm:pt modelId="{51831A8E-193F-4AEA-8351-4D095841B14E}" type="sibTrans" cxnId="{AA0EB70D-7861-4857-9D34-A97533C89F64}">
      <dgm:prSet/>
      <dgm:spPr/>
      <dgm:t>
        <a:bodyPr/>
        <a:lstStyle/>
        <a:p>
          <a:endParaRPr lang="en-GB"/>
        </a:p>
      </dgm:t>
    </dgm:pt>
    <dgm:pt modelId="{D6227ED8-2296-4ABA-B68E-ED52064EB73F}">
      <dgm:prSet phldrT="[Text]" custT="1"/>
      <dgm:spPr/>
      <dgm:t>
        <a:bodyPr/>
        <a:lstStyle/>
        <a:p>
          <a:pPr>
            <a:buClrTx/>
            <a:buSzTx/>
            <a:buFontTx/>
            <a:buNone/>
          </a:pPr>
          <a:r>
            <a:rPr lang="en-GB" sz="1200"/>
            <a:t>1. Commence data migration all BM &amp; NBMU except interconnectors &amp; supplier Base units from old CRM to SMP after following a complete due diligence of data sanity</a:t>
          </a:r>
        </a:p>
      </dgm:t>
    </dgm:pt>
    <dgm:pt modelId="{2D163648-92BC-4F5D-9737-5714F40500E2}" type="parTrans" cxnId="{452CAE9E-E488-41E5-AA27-C88033B7C9FA}">
      <dgm:prSet/>
      <dgm:spPr/>
      <dgm:t>
        <a:bodyPr/>
        <a:lstStyle/>
        <a:p>
          <a:endParaRPr lang="en-GB"/>
        </a:p>
      </dgm:t>
    </dgm:pt>
    <dgm:pt modelId="{47EFBB11-E2C4-4BB3-8467-DA444015B45B}" type="sibTrans" cxnId="{452CAE9E-E488-41E5-AA27-C88033B7C9FA}">
      <dgm:prSet/>
      <dgm:spPr/>
      <dgm:t>
        <a:bodyPr/>
        <a:lstStyle/>
        <a:p>
          <a:endParaRPr lang="en-GB"/>
        </a:p>
      </dgm:t>
    </dgm:pt>
    <dgm:pt modelId="{4322D3BB-E6B3-4439-B99A-33CC627EE23A}">
      <dgm:prSet phldrT="[Text]"/>
      <dgm:spPr/>
      <dgm:t>
        <a:bodyPr/>
        <a:lstStyle/>
        <a:p>
          <a:r>
            <a:rPr lang="en-GB"/>
            <a:t>28</a:t>
          </a:r>
          <a:r>
            <a:rPr lang="en-GB" baseline="30000"/>
            <a:t>th</a:t>
          </a:r>
          <a:r>
            <a:rPr lang="en-GB"/>
            <a:t> Feb	</a:t>
          </a:r>
        </a:p>
      </dgm:t>
    </dgm:pt>
    <dgm:pt modelId="{06520B12-399A-4118-A88A-2285D1CA71C0}" type="parTrans" cxnId="{666BC6EB-10EC-40EB-AC9E-31405839CEDC}">
      <dgm:prSet/>
      <dgm:spPr/>
      <dgm:t>
        <a:bodyPr/>
        <a:lstStyle/>
        <a:p>
          <a:endParaRPr lang="en-GB"/>
        </a:p>
      </dgm:t>
    </dgm:pt>
    <dgm:pt modelId="{A029A2B1-DE47-4363-8538-A3EF49D65FF4}" type="sibTrans" cxnId="{666BC6EB-10EC-40EB-AC9E-31405839CEDC}">
      <dgm:prSet/>
      <dgm:spPr/>
      <dgm:t>
        <a:bodyPr/>
        <a:lstStyle/>
        <a:p>
          <a:endParaRPr lang="en-GB"/>
        </a:p>
      </dgm:t>
    </dgm:pt>
    <dgm:pt modelId="{E0C14365-1715-42DC-8AF9-B6BF99AB0623}">
      <dgm:prSet phldrT="[Text]"/>
      <dgm:spPr/>
      <dgm:t>
        <a:bodyPr/>
        <a:lstStyle/>
        <a:p>
          <a:r>
            <a:rPr lang="en-GB"/>
            <a:t> Complete BM registration delivery </a:t>
          </a:r>
        </a:p>
      </dgm:t>
    </dgm:pt>
    <dgm:pt modelId="{71073164-06C6-4FA3-9647-405880B13EFD}" type="parTrans" cxnId="{E7201F37-AAFA-4A52-9E33-2A7FBA01EF4A}">
      <dgm:prSet/>
      <dgm:spPr/>
      <dgm:t>
        <a:bodyPr/>
        <a:lstStyle/>
        <a:p>
          <a:endParaRPr lang="en-GB"/>
        </a:p>
      </dgm:t>
    </dgm:pt>
    <dgm:pt modelId="{6D0EB510-8256-48B1-8FDE-D98F0A14355D}" type="sibTrans" cxnId="{E7201F37-AAFA-4A52-9E33-2A7FBA01EF4A}">
      <dgm:prSet/>
      <dgm:spPr/>
      <dgm:t>
        <a:bodyPr/>
        <a:lstStyle/>
        <a:p>
          <a:endParaRPr lang="en-GB"/>
        </a:p>
      </dgm:t>
    </dgm:pt>
    <dgm:pt modelId="{B899CCE7-90B3-40FE-AF28-F01A33F2C946}">
      <dgm:prSet phldrT="[Text]" custT="1"/>
      <dgm:spPr/>
      <dgm:t>
        <a:bodyPr/>
        <a:lstStyle/>
        <a:p>
          <a:pPr>
            <a:buFont typeface="+mj-lt"/>
            <a:buNone/>
          </a:pPr>
          <a:r>
            <a:rPr lang="en-GB" sz="1200"/>
            <a:t>1. Complete the BM registration delivery including, code, Data migration, &amp; data flow to downstream to live BM systems</a:t>
          </a:r>
        </a:p>
      </dgm:t>
    </dgm:pt>
    <dgm:pt modelId="{A9975179-9F4A-4FDA-AECB-7D8F4DF52F6B}" type="parTrans" cxnId="{99A7D6B7-0BDE-49BD-8BFA-E85574A69000}">
      <dgm:prSet/>
      <dgm:spPr/>
      <dgm:t>
        <a:bodyPr/>
        <a:lstStyle/>
        <a:p>
          <a:endParaRPr lang="en-GB"/>
        </a:p>
      </dgm:t>
    </dgm:pt>
    <dgm:pt modelId="{0DE280E8-D20E-46FC-8508-6148B9F5E8BE}" type="sibTrans" cxnId="{99A7D6B7-0BDE-49BD-8BFA-E85574A69000}">
      <dgm:prSet/>
      <dgm:spPr/>
      <dgm:t>
        <a:bodyPr/>
        <a:lstStyle/>
        <a:p>
          <a:endParaRPr lang="en-GB"/>
        </a:p>
      </dgm:t>
    </dgm:pt>
    <dgm:pt modelId="{A77709D4-503E-430B-9B6C-42E6E27D5236}">
      <dgm:prSet phldrT="[Text]" custT="1"/>
      <dgm:spPr/>
      <dgm: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2. To complete the new BM registration SMP has also migrated enabler data (Trading Agent, Trading Agent Version, Control Point, Control Point version, BM Station) on SMP production</a:t>
          </a:r>
        </a:p>
      </dgm:t>
    </dgm:pt>
    <dgm:pt modelId="{F5707654-7A55-4637-890A-E2309FFFC8FD}" type="parTrans" cxnId="{318FA1BF-870B-40B5-BDD9-280217890BE4}">
      <dgm:prSet/>
      <dgm:spPr/>
      <dgm:t>
        <a:bodyPr/>
        <a:lstStyle/>
        <a:p>
          <a:endParaRPr lang="en-GB"/>
        </a:p>
      </dgm:t>
    </dgm:pt>
    <dgm:pt modelId="{54DAAEDB-1232-4742-9E7E-22596A9D8B57}" type="sibTrans" cxnId="{318FA1BF-870B-40B5-BDD9-280217890BE4}">
      <dgm:prSet/>
      <dgm:spPr/>
      <dgm:t>
        <a:bodyPr/>
        <a:lstStyle/>
        <a:p>
          <a:endParaRPr lang="en-GB"/>
        </a:p>
      </dgm:t>
    </dgm:pt>
    <dgm:pt modelId="{B6E42C05-82AE-4157-A5EE-EFE70FF1FC1C}">
      <dgm:prSet phldrT="[Text]" custT="1"/>
      <dgm:spPr/>
      <dgm:t>
        <a:bodyPr/>
        <a:lstStyle/>
        <a:p>
          <a:pPr>
            <a:buClrTx/>
            <a:buSzTx/>
            <a:buFontTx/>
            <a:buNone/>
          </a:pPr>
          <a:r>
            <a:rPr lang="en-GB" sz="1200"/>
            <a:t>2. All loaded data will be exposed to market providers and NESO downstream systems</a:t>
          </a:r>
        </a:p>
      </dgm:t>
    </dgm:pt>
    <dgm:pt modelId="{88616FCC-35F6-4091-9383-F9D038AB1D7F}" type="parTrans" cxnId="{ADBE640C-3225-4707-A7DC-B84CC0A89680}">
      <dgm:prSet/>
      <dgm:spPr/>
      <dgm:t>
        <a:bodyPr/>
        <a:lstStyle/>
        <a:p>
          <a:endParaRPr lang="en-GB"/>
        </a:p>
      </dgm:t>
    </dgm:pt>
    <dgm:pt modelId="{499B415C-2260-439B-A3DD-925D97DF3C79}" type="sibTrans" cxnId="{ADBE640C-3225-4707-A7DC-B84CC0A89680}">
      <dgm:prSet/>
      <dgm:spPr/>
      <dgm:t>
        <a:bodyPr/>
        <a:lstStyle/>
        <a:p>
          <a:endParaRPr lang="en-GB"/>
        </a:p>
      </dgm:t>
    </dgm:pt>
    <dgm:pt modelId="{B06F1D99-8849-4134-B3DE-FEDB8DF9B4C2}">
      <dgm:prSet phldrT="[Text]" custT="1"/>
      <dgm:spPr/>
      <dgm: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1. Salesforce code with BM registration except interconnectors &amp; supplier Base units has been successfully deployed into production</a:t>
          </a:r>
        </a:p>
      </dgm:t>
    </dgm:pt>
    <dgm:pt modelId="{1CAD258A-7E7B-4FFC-8A46-1887384613EA}" type="parTrans" cxnId="{F3B867FA-ED83-4317-8325-C09C2BF1B9B2}">
      <dgm:prSet/>
      <dgm:spPr/>
      <dgm:t>
        <a:bodyPr/>
        <a:lstStyle/>
        <a:p>
          <a:endParaRPr lang="en-GB"/>
        </a:p>
      </dgm:t>
    </dgm:pt>
    <dgm:pt modelId="{F4C2B111-E4E4-47D2-8EA5-25256B158855}" type="sibTrans" cxnId="{F3B867FA-ED83-4317-8325-C09C2BF1B9B2}">
      <dgm:prSet/>
      <dgm:spPr/>
      <dgm:t>
        <a:bodyPr/>
        <a:lstStyle/>
        <a:p>
          <a:endParaRPr lang="en-GB"/>
        </a:p>
      </dgm:t>
    </dgm:pt>
    <dgm:pt modelId="{F6E8C6A3-92A3-479A-B1EE-DEB70854B584}">
      <dgm:prSet phldrT="[Text]" custT="1"/>
      <dgm:spPr/>
      <dgm:t>
        <a:bodyPr/>
        <a:lstStyle/>
        <a:p>
          <a:pPr>
            <a:buFont typeface="+mj-lt"/>
            <a:buNone/>
          </a:pPr>
          <a:endParaRPr lang="en-GB" sz="1200"/>
        </a:p>
      </dgm:t>
    </dgm:pt>
    <dgm:pt modelId="{3027FA44-9A0E-4EC2-9DD6-E9BEDB8946A9}" type="parTrans" cxnId="{900D2543-D428-4C81-8339-84A57C54CACA}">
      <dgm:prSet/>
      <dgm:spPr/>
      <dgm:t>
        <a:bodyPr/>
        <a:lstStyle/>
        <a:p>
          <a:endParaRPr lang="en-GB"/>
        </a:p>
      </dgm:t>
    </dgm:pt>
    <dgm:pt modelId="{AE12748F-8C45-4BF2-B55A-28AB4A22135B}" type="sibTrans" cxnId="{900D2543-D428-4C81-8339-84A57C54CACA}">
      <dgm:prSet/>
      <dgm:spPr/>
      <dgm:t>
        <a:bodyPr/>
        <a:lstStyle/>
        <a:p>
          <a:endParaRPr lang="en-GB"/>
        </a:p>
      </dgm:t>
    </dgm:pt>
    <dgm:pt modelId="{D02A6D0D-FD64-4939-979E-6E21D799FD52}">
      <dgm:prSet phldrT="[Text]" custT="1"/>
      <dgm:spPr/>
      <dgm:t>
        <a:bodyPr/>
        <a:lstStyle/>
        <a:p>
          <a:pPr>
            <a:buClrTx/>
            <a:buSzTx/>
            <a:buFontTx/>
            <a:buNone/>
          </a:pPr>
          <a:endParaRPr lang="en-GB" sz="1200"/>
        </a:p>
      </dgm:t>
    </dgm:pt>
    <dgm:pt modelId="{91C2E422-16D9-4E8B-BBAF-FC5217124E7E}" type="parTrans" cxnId="{9DFA6A9B-EA58-4451-BA59-254B0FE340C0}">
      <dgm:prSet/>
      <dgm:spPr/>
      <dgm:t>
        <a:bodyPr/>
        <a:lstStyle/>
        <a:p>
          <a:endParaRPr lang="en-GB"/>
        </a:p>
      </dgm:t>
    </dgm:pt>
    <dgm:pt modelId="{8E2EC83D-7FCD-43F5-B5AB-6D3AE83C35B8}" type="sibTrans" cxnId="{9DFA6A9B-EA58-4451-BA59-254B0FE340C0}">
      <dgm:prSet/>
      <dgm:spPr/>
      <dgm:t>
        <a:bodyPr/>
        <a:lstStyle/>
        <a:p>
          <a:endParaRPr lang="en-GB"/>
        </a:p>
      </dgm:t>
    </dgm:pt>
    <dgm:pt modelId="{6B21BCF9-B2B8-4BE4-AC7C-0A3A174986C5}" type="pres">
      <dgm:prSet presAssocID="{6F94E80C-2EB7-4F0C-B81D-B4F5F5F78E78}" presName="Name0" presStyleCnt="0">
        <dgm:presLayoutVars>
          <dgm:chMax/>
          <dgm:chPref val="3"/>
          <dgm:dir/>
          <dgm:animOne val="branch"/>
          <dgm:animLvl val="lvl"/>
        </dgm:presLayoutVars>
      </dgm:prSet>
      <dgm:spPr/>
    </dgm:pt>
    <dgm:pt modelId="{A537F587-11E1-40AC-958C-306D5486F8A9}" type="pres">
      <dgm:prSet presAssocID="{8B187227-7B60-4529-A8C5-964C89CB65A2}" presName="composite" presStyleCnt="0"/>
      <dgm:spPr/>
    </dgm:pt>
    <dgm:pt modelId="{6AD154D1-6016-4A1B-8F48-CB932A78B4BA}" type="pres">
      <dgm:prSet presAssocID="{8B187227-7B60-4529-A8C5-964C89CB65A2}" presName="FirstChild" presStyleLbl="revTx" presStyleIdx="0" presStyleCnt="6">
        <dgm:presLayoutVars>
          <dgm:chMax val="0"/>
          <dgm:chPref val="0"/>
          <dgm:bulletEnabled val="1"/>
        </dgm:presLayoutVars>
      </dgm:prSet>
      <dgm:spPr/>
    </dgm:pt>
    <dgm:pt modelId="{24081255-CA42-4276-A7C7-4263666ACC47}" type="pres">
      <dgm:prSet presAssocID="{8B187227-7B60-4529-A8C5-964C89CB65A2}" presName="Parent" presStyleLbl="alignNode1" presStyleIdx="0" presStyleCnt="3">
        <dgm:presLayoutVars>
          <dgm:chMax val="3"/>
          <dgm:chPref val="3"/>
          <dgm:bulletEnabled val="1"/>
        </dgm:presLayoutVars>
      </dgm:prSet>
      <dgm:spPr/>
    </dgm:pt>
    <dgm:pt modelId="{8A5DE8F5-13C7-4CD4-9816-D7295E9300B5}" type="pres">
      <dgm:prSet presAssocID="{8B187227-7B60-4529-A8C5-964C89CB65A2}" presName="Accent" presStyleLbl="parChTrans1D1" presStyleIdx="0" presStyleCnt="3"/>
      <dgm:spPr/>
    </dgm:pt>
    <dgm:pt modelId="{68ED325A-627B-4DF3-9588-D52BDAEF0CC1}" type="pres">
      <dgm:prSet presAssocID="{8B187227-7B60-4529-A8C5-964C89CB65A2}" presName="Child" presStyleLbl="revTx" presStyleIdx="1" presStyleCnt="6">
        <dgm:presLayoutVars>
          <dgm:chMax val="0"/>
          <dgm:chPref val="0"/>
          <dgm:bulletEnabled val="1"/>
        </dgm:presLayoutVars>
      </dgm:prSet>
      <dgm:spPr/>
    </dgm:pt>
    <dgm:pt modelId="{F6FF9B4C-FA2C-4ED2-8D49-5E386496E5CF}" type="pres">
      <dgm:prSet presAssocID="{505F0E74-471A-4710-B4F2-A843238D7BDF}" presName="sibTrans" presStyleCnt="0"/>
      <dgm:spPr/>
    </dgm:pt>
    <dgm:pt modelId="{14BCEF59-C747-47A8-BF2C-DA89F14DA48F}" type="pres">
      <dgm:prSet presAssocID="{01C05C68-B6E0-4284-A126-9A990BF3E141}" presName="composite" presStyleCnt="0"/>
      <dgm:spPr/>
    </dgm:pt>
    <dgm:pt modelId="{3A7E48C6-60CE-4F30-A40E-D29B29436C71}" type="pres">
      <dgm:prSet presAssocID="{01C05C68-B6E0-4284-A126-9A990BF3E141}" presName="FirstChild" presStyleLbl="revTx" presStyleIdx="2" presStyleCnt="6">
        <dgm:presLayoutVars>
          <dgm:chMax val="0"/>
          <dgm:chPref val="0"/>
          <dgm:bulletEnabled val="1"/>
        </dgm:presLayoutVars>
      </dgm:prSet>
      <dgm:spPr/>
    </dgm:pt>
    <dgm:pt modelId="{3CE98AFE-453E-45A9-92F5-1560C8572484}" type="pres">
      <dgm:prSet presAssocID="{01C05C68-B6E0-4284-A126-9A990BF3E141}" presName="Parent" presStyleLbl="alignNode1" presStyleIdx="1" presStyleCnt="3">
        <dgm:presLayoutVars>
          <dgm:chMax val="3"/>
          <dgm:chPref val="3"/>
          <dgm:bulletEnabled val="1"/>
        </dgm:presLayoutVars>
      </dgm:prSet>
      <dgm:spPr/>
    </dgm:pt>
    <dgm:pt modelId="{4954D6B0-CC4E-4D31-9162-31E7984BE598}" type="pres">
      <dgm:prSet presAssocID="{01C05C68-B6E0-4284-A126-9A990BF3E141}" presName="Accent" presStyleLbl="parChTrans1D1" presStyleIdx="1" presStyleCnt="3"/>
      <dgm:spPr/>
    </dgm:pt>
    <dgm:pt modelId="{ADE89885-CE0A-4BD3-B303-124C8743284B}" type="pres">
      <dgm:prSet presAssocID="{01C05C68-B6E0-4284-A126-9A990BF3E141}" presName="Child" presStyleLbl="revTx" presStyleIdx="3" presStyleCnt="6">
        <dgm:presLayoutVars>
          <dgm:chMax val="0"/>
          <dgm:chPref val="0"/>
          <dgm:bulletEnabled val="1"/>
        </dgm:presLayoutVars>
      </dgm:prSet>
      <dgm:spPr/>
    </dgm:pt>
    <dgm:pt modelId="{6A899E92-9535-4E01-BE9E-7CCAD1086010}" type="pres">
      <dgm:prSet presAssocID="{BD088A4A-996C-4F37-847B-3DAA4DA6CE88}" presName="sibTrans" presStyleCnt="0"/>
      <dgm:spPr/>
    </dgm:pt>
    <dgm:pt modelId="{DA27757E-A72E-44B1-9B4B-A8F11B75938A}" type="pres">
      <dgm:prSet presAssocID="{4322D3BB-E6B3-4439-B99A-33CC627EE23A}" presName="composite" presStyleCnt="0"/>
      <dgm:spPr/>
    </dgm:pt>
    <dgm:pt modelId="{2BC0E656-D2AB-4466-9AAF-7AA15B44C758}" type="pres">
      <dgm:prSet presAssocID="{4322D3BB-E6B3-4439-B99A-33CC627EE23A}" presName="FirstChild" presStyleLbl="revTx" presStyleIdx="4" presStyleCnt="6">
        <dgm:presLayoutVars>
          <dgm:chMax val="0"/>
          <dgm:chPref val="0"/>
          <dgm:bulletEnabled val="1"/>
        </dgm:presLayoutVars>
      </dgm:prSet>
      <dgm:spPr/>
    </dgm:pt>
    <dgm:pt modelId="{193E8026-D172-4A3A-956F-37A6DA791ACE}" type="pres">
      <dgm:prSet presAssocID="{4322D3BB-E6B3-4439-B99A-33CC627EE23A}" presName="Parent" presStyleLbl="alignNode1" presStyleIdx="2" presStyleCnt="3">
        <dgm:presLayoutVars>
          <dgm:chMax val="3"/>
          <dgm:chPref val="3"/>
          <dgm:bulletEnabled val="1"/>
        </dgm:presLayoutVars>
      </dgm:prSet>
      <dgm:spPr/>
    </dgm:pt>
    <dgm:pt modelId="{592E7462-DB17-4C3E-9C81-E2883DA7685F}" type="pres">
      <dgm:prSet presAssocID="{4322D3BB-E6B3-4439-B99A-33CC627EE23A}" presName="Accent" presStyleLbl="parChTrans1D1" presStyleIdx="2" presStyleCnt="3"/>
      <dgm:spPr/>
    </dgm:pt>
    <dgm:pt modelId="{335D51AB-1D3C-4DAD-91AE-69220A3AF710}" type="pres">
      <dgm:prSet presAssocID="{4322D3BB-E6B3-4439-B99A-33CC627EE23A}" presName="Child" presStyleLbl="revTx" presStyleIdx="5" presStyleCnt="6">
        <dgm:presLayoutVars>
          <dgm:chMax val="0"/>
          <dgm:chPref val="0"/>
          <dgm:bulletEnabled val="1"/>
        </dgm:presLayoutVars>
      </dgm:prSet>
      <dgm:spPr/>
    </dgm:pt>
  </dgm:ptLst>
  <dgm:cxnLst>
    <dgm:cxn modelId="{ADBE640C-3225-4707-A7DC-B84CC0A89680}" srcId="{01C05C68-B6E0-4284-A126-9A990BF3E141}" destId="{B6E42C05-82AE-4157-A5EE-EFE70FF1FC1C}" srcOrd="3" destOrd="0" parTransId="{88616FCC-35F6-4091-9383-F9D038AB1D7F}" sibTransId="{499B415C-2260-439B-A3DD-925D97DF3C79}"/>
    <dgm:cxn modelId="{AA0EB70D-7861-4857-9D34-A97533C89F64}" srcId="{01C05C68-B6E0-4284-A126-9A990BF3E141}" destId="{77E5971E-B70B-4EA9-A05F-AFCEF9291B7E}" srcOrd="0" destOrd="0" parTransId="{0CBC8B3F-AE46-4F30-BC80-D78A73E9E321}" sibTransId="{51831A8E-193F-4AEA-8351-4D095841B14E}"/>
    <dgm:cxn modelId="{B3BB5F10-B330-44FD-8806-51E6964058C8}" type="presOf" srcId="{B06F1D99-8849-4134-B3DE-FEDB8DF9B4C2}" destId="{68ED325A-627B-4DF3-9588-D52BDAEF0CC1}" srcOrd="0" destOrd="0" presId="urn:microsoft.com/office/officeart/2011/layout/TabList"/>
    <dgm:cxn modelId="{B5B5781A-BC55-4D45-9FAF-95CFB71E0452}" type="presOf" srcId="{F6E8C6A3-92A3-479A-B1EE-DEB70854B584}" destId="{335D51AB-1D3C-4DAD-91AE-69220A3AF710}" srcOrd="0" destOrd="0" presId="urn:microsoft.com/office/officeart/2011/layout/TabList"/>
    <dgm:cxn modelId="{A1E59721-1276-4412-BBF2-DD0735562D66}" type="presOf" srcId="{01C05C68-B6E0-4284-A126-9A990BF3E141}" destId="{3CE98AFE-453E-45A9-92F5-1560C8572484}" srcOrd="0" destOrd="0" presId="urn:microsoft.com/office/officeart/2011/layout/TabList"/>
    <dgm:cxn modelId="{CDA70D2D-8B40-4BFF-AA7D-813F9E86BDC2}" type="presOf" srcId="{6F94E80C-2EB7-4F0C-B81D-B4F5F5F78E78}" destId="{6B21BCF9-B2B8-4BE4-AC7C-0A3A174986C5}" srcOrd="0" destOrd="0" presId="urn:microsoft.com/office/officeart/2011/layout/TabList"/>
    <dgm:cxn modelId="{5814E036-E64A-46C6-8A9C-6641477B371C}" srcId="{8B187227-7B60-4529-A8C5-964C89CB65A2}" destId="{3F040E96-4A5C-4AB6-927E-B2E9B98B9A03}" srcOrd="0" destOrd="0" parTransId="{DA19E584-7273-450D-947E-CF44E7BA508A}" sibTransId="{28D5F898-7548-47E1-A915-98FFBE6C20E0}"/>
    <dgm:cxn modelId="{E7201F37-AAFA-4A52-9E33-2A7FBA01EF4A}" srcId="{4322D3BB-E6B3-4439-B99A-33CC627EE23A}" destId="{E0C14365-1715-42DC-8AF9-B6BF99AB0623}" srcOrd="0" destOrd="0" parTransId="{71073164-06C6-4FA3-9647-405880B13EFD}" sibTransId="{6D0EB510-8256-48B1-8FDE-D98F0A14355D}"/>
    <dgm:cxn modelId="{C073395F-E5BC-4747-8D82-2844ECADA2CA}" type="presOf" srcId="{B899CCE7-90B3-40FE-AF28-F01A33F2C946}" destId="{335D51AB-1D3C-4DAD-91AE-69220A3AF710}" srcOrd="0" destOrd="1" presId="urn:microsoft.com/office/officeart/2011/layout/TabList"/>
    <dgm:cxn modelId="{00218861-777C-4CF7-A944-23C492F5AF34}" type="presOf" srcId="{3F040E96-4A5C-4AB6-927E-B2E9B98B9A03}" destId="{6AD154D1-6016-4A1B-8F48-CB932A78B4BA}" srcOrd="0" destOrd="0" presId="urn:microsoft.com/office/officeart/2011/layout/TabList"/>
    <dgm:cxn modelId="{900D2543-D428-4C81-8339-84A57C54CACA}" srcId="{4322D3BB-E6B3-4439-B99A-33CC627EE23A}" destId="{F6E8C6A3-92A3-479A-B1EE-DEB70854B584}" srcOrd="1" destOrd="0" parTransId="{3027FA44-9A0E-4EC2-9DD6-E9BEDB8946A9}" sibTransId="{AE12748F-8C45-4BF2-B55A-28AB4A22135B}"/>
    <dgm:cxn modelId="{DCD7F243-1DB7-4930-9A1D-9A87B8887BDA}" type="presOf" srcId="{A77709D4-503E-430B-9B6C-42E6E27D5236}" destId="{68ED325A-627B-4DF3-9588-D52BDAEF0CC1}" srcOrd="0" destOrd="1" presId="urn:microsoft.com/office/officeart/2011/layout/TabList"/>
    <dgm:cxn modelId="{3C2B666B-8547-4CC2-BBBC-EBDC5A6AE0F5}" type="presOf" srcId="{8B187227-7B60-4529-A8C5-964C89CB65A2}" destId="{24081255-CA42-4276-A7C7-4263666ACC47}" srcOrd="0" destOrd="0" presId="urn:microsoft.com/office/officeart/2011/layout/TabList"/>
    <dgm:cxn modelId="{ACC65881-602A-417B-B3D5-8D3A5AB5DC13}" type="presOf" srcId="{B6E42C05-82AE-4157-A5EE-EFE70FF1FC1C}" destId="{ADE89885-CE0A-4BD3-B303-124C8743284B}" srcOrd="0" destOrd="2" presId="urn:microsoft.com/office/officeart/2011/layout/TabList"/>
    <dgm:cxn modelId="{E2D57F85-E1F6-4B87-8E8E-834AE63BD8F3}" type="presOf" srcId="{E0C14365-1715-42DC-8AF9-B6BF99AB0623}" destId="{2BC0E656-D2AB-4466-9AAF-7AA15B44C758}" srcOrd="0" destOrd="0" presId="urn:microsoft.com/office/officeart/2011/layout/TabList"/>
    <dgm:cxn modelId="{FC84C188-9901-4DCA-AF7C-BDE5CEA3F8ED}" type="presOf" srcId="{4322D3BB-E6B3-4439-B99A-33CC627EE23A}" destId="{193E8026-D172-4A3A-956F-37A6DA791ACE}" srcOrd="0" destOrd="0" presId="urn:microsoft.com/office/officeart/2011/layout/TabList"/>
    <dgm:cxn modelId="{9DFA6A9B-EA58-4451-BA59-254B0FE340C0}" srcId="{01C05C68-B6E0-4284-A126-9A990BF3E141}" destId="{D02A6D0D-FD64-4939-979E-6E21D799FD52}" srcOrd="1" destOrd="0" parTransId="{91C2E422-16D9-4E8B-BBAF-FC5217124E7E}" sibTransId="{8E2EC83D-7FCD-43F5-B5AB-6D3AE83C35B8}"/>
    <dgm:cxn modelId="{452CAE9E-E488-41E5-AA27-C88033B7C9FA}" srcId="{01C05C68-B6E0-4284-A126-9A990BF3E141}" destId="{D6227ED8-2296-4ABA-B68E-ED52064EB73F}" srcOrd="2" destOrd="0" parTransId="{2D163648-92BC-4F5D-9737-5714F40500E2}" sibTransId="{47EFBB11-E2C4-4BB3-8467-DA444015B45B}"/>
    <dgm:cxn modelId="{759095A5-EA49-4BC8-B65C-19D36DAAA27E}" srcId="{6F94E80C-2EB7-4F0C-B81D-B4F5F5F78E78}" destId="{01C05C68-B6E0-4284-A126-9A990BF3E141}" srcOrd="1" destOrd="0" parTransId="{3D3970E0-0FF3-4003-88FE-CC15D90BC7EF}" sibTransId="{BD088A4A-996C-4F37-847B-3DAA4DA6CE88}"/>
    <dgm:cxn modelId="{684CB7AA-70F7-4CE1-9416-4C67617AAD0D}" type="presOf" srcId="{D6227ED8-2296-4ABA-B68E-ED52064EB73F}" destId="{ADE89885-CE0A-4BD3-B303-124C8743284B}" srcOrd="0" destOrd="1" presId="urn:microsoft.com/office/officeart/2011/layout/TabList"/>
    <dgm:cxn modelId="{99A7D6B7-0BDE-49BD-8BFA-E85574A69000}" srcId="{4322D3BB-E6B3-4439-B99A-33CC627EE23A}" destId="{B899CCE7-90B3-40FE-AF28-F01A33F2C946}" srcOrd="2" destOrd="0" parTransId="{A9975179-9F4A-4FDA-AECB-7D8F4DF52F6B}" sibTransId="{0DE280E8-D20E-46FC-8508-6148B9F5E8BE}"/>
    <dgm:cxn modelId="{318FA1BF-870B-40B5-BDD9-280217890BE4}" srcId="{8B187227-7B60-4529-A8C5-964C89CB65A2}" destId="{A77709D4-503E-430B-9B6C-42E6E27D5236}" srcOrd="2" destOrd="0" parTransId="{F5707654-7A55-4637-890A-E2309FFFC8FD}" sibTransId="{54DAAEDB-1232-4742-9E7E-22596A9D8B57}"/>
    <dgm:cxn modelId="{D3D0DDBF-5B46-4773-AA28-1232868AE8BA}" srcId="{6F94E80C-2EB7-4F0C-B81D-B4F5F5F78E78}" destId="{8B187227-7B60-4529-A8C5-964C89CB65A2}" srcOrd="0" destOrd="0" parTransId="{7FD2D948-FEA6-4281-961B-6CD8215CB1F2}" sibTransId="{505F0E74-471A-4710-B4F2-A843238D7BDF}"/>
    <dgm:cxn modelId="{902B0BE2-E277-45B6-B835-B2F7F4D51034}" type="presOf" srcId="{77E5971E-B70B-4EA9-A05F-AFCEF9291B7E}" destId="{3A7E48C6-60CE-4F30-A40E-D29B29436C71}" srcOrd="0" destOrd="0" presId="urn:microsoft.com/office/officeart/2011/layout/TabList"/>
    <dgm:cxn modelId="{5E76A7E9-B73D-4E50-8C86-A24481FF48E1}" type="presOf" srcId="{D02A6D0D-FD64-4939-979E-6E21D799FD52}" destId="{ADE89885-CE0A-4BD3-B303-124C8743284B}" srcOrd="0" destOrd="0" presId="urn:microsoft.com/office/officeart/2011/layout/TabList"/>
    <dgm:cxn modelId="{666BC6EB-10EC-40EB-AC9E-31405839CEDC}" srcId="{6F94E80C-2EB7-4F0C-B81D-B4F5F5F78E78}" destId="{4322D3BB-E6B3-4439-B99A-33CC627EE23A}" srcOrd="2" destOrd="0" parTransId="{06520B12-399A-4118-A88A-2285D1CA71C0}" sibTransId="{A029A2B1-DE47-4363-8538-A3EF49D65FF4}"/>
    <dgm:cxn modelId="{F3B867FA-ED83-4317-8325-C09C2BF1B9B2}" srcId="{8B187227-7B60-4529-A8C5-964C89CB65A2}" destId="{B06F1D99-8849-4134-B3DE-FEDB8DF9B4C2}" srcOrd="1" destOrd="0" parTransId="{1CAD258A-7E7B-4FFC-8A46-1887384613EA}" sibTransId="{F4C2B111-E4E4-47D2-8EA5-25256B158855}"/>
    <dgm:cxn modelId="{8BAF6A9D-D7B3-43B5-9680-70D9192EF4EC}" type="presParOf" srcId="{6B21BCF9-B2B8-4BE4-AC7C-0A3A174986C5}" destId="{A537F587-11E1-40AC-958C-306D5486F8A9}" srcOrd="0" destOrd="0" presId="urn:microsoft.com/office/officeart/2011/layout/TabList"/>
    <dgm:cxn modelId="{319BB196-77C7-4770-BBBA-9AEE12754DFA}" type="presParOf" srcId="{A537F587-11E1-40AC-958C-306D5486F8A9}" destId="{6AD154D1-6016-4A1B-8F48-CB932A78B4BA}" srcOrd="0" destOrd="0" presId="urn:microsoft.com/office/officeart/2011/layout/TabList"/>
    <dgm:cxn modelId="{015831A7-AC1A-4CCE-8E8B-2F4D1B52FE47}" type="presParOf" srcId="{A537F587-11E1-40AC-958C-306D5486F8A9}" destId="{24081255-CA42-4276-A7C7-4263666ACC47}" srcOrd="1" destOrd="0" presId="urn:microsoft.com/office/officeart/2011/layout/TabList"/>
    <dgm:cxn modelId="{E745E4E9-0BF7-473C-A89E-C473E78EB19D}" type="presParOf" srcId="{A537F587-11E1-40AC-958C-306D5486F8A9}" destId="{8A5DE8F5-13C7-4CD4-9816-D7295E9300B5}" srcOrd="2" destOrd="0" presId="urn:microsoft.com/office/officeart/2011/layout/TabList"/>
    <dgm:cxn modelId="{B4661AC9-B5A8-4B9C-A826-26E5DF21F953}" type="presParOf" srcId="{6B21BCF9-B2B8-4BE4-AC7C-0A3A174986C5}" destId="{68ED325A-627B-4DF3-9588-D52BDAEF0CC1}" srcOrd="1" destOrd="0" presId="urn:microsoft.com/office/officeart/2011/layout/TabList"/>
    <dgm:cxn modelId="{E5BD5DA5-CDB7-44FC-AF53-352194C432A4}" type="presParOf" srcId="{6B21BCF9-B2B8-4BE4-AC7C-0A3A174986C5}" destId="{F6FF9B4C-FA2C-4ED2-8D49-5E386496E5CF}" srcOrd="2" destOrd="0" presId="urn:microsoft.com/office/officeart/2011/layout/TabList"/>
    <dgm:cxn modelId="{A0C61F81-6948-4BA1-9B14-43A6263BAE04}" type="presParOf" srcId="{6B21BCF9-B2B8-4BE4-AC7C-0A3A174986C5}" destId="{14BCEF59-C747-47A8-BF2C-DA89F14DA48F}" srcOrd="3" destOrd="0" presId="urn:microsoft.com/office/officeart/2011/layout/TabList"/>
    <dgm:cxn modelId="{DF63B6A4-037E-4EE1-9D4C-CC8E1C353FCA}" type="presParOf" srcId="{14BCEF59-C747-47A8-BF2C-DA89F14DA48F}" destId="{3A7E48C6-60CE-4F30-A40E-D29B29436C71}" srcOrd="0" destOrd="0" presId="urn:microsoft.com/office/officeart/2011/layout/TabList"/>
    <dgm:cxn modelId="{24EEFDB3-1E6F-42CA-8C6F-4BECECFFDEC1}" type="presParOf" srcId="{14BCEF59-C747-47A8-BF2C-DA89F14DA48F}" destId="{3CE98AFE-453E-45A9-92F5-1560C8572484}" srcOrd="1" destOrd="0" presId="urn:microsoft.com/office/officeart/2011/layout/TabList"/>
    <dgm:cxn modelId="{A582A902-A9E2-46BD-851A-51A8C0BC819D}" type="presParOf" srcId="{14BCEF59-C747-47A8-BF2C-DA89F14DA48F}" destId="{4954D6B0-CC4E-4D31-9162-31E7984BE598}" srcOrd="2" destOrd="0" presId="urn:microsoft.com/office/officeart/2011/layout/TabList"/>
    <dgm:cxn modelId="{417246D4-E81E-4BF2-A05C-D3F224A40936}" type="presParOf" srcId="{6B21BCF9-B2B8-4BE4-AC7C-0A3A174986C5}" destId="{ADE89885-CE0A-4BD3-B303-124C8743284B}" srcOrd="4" destOrd="0" presId="urn:microsoft.com/office/officeart/2011/layout/TabList"/>
    <dgm:cxn modelId="{7DD3B2AD-E4BA-42F6-8EFB-E025E7C7A850}" type="presParOf" srcId="{6B21BCF9-B2B8-4BE4-AC7C-0A3A174986C5}" destId="{6A899E92-9535-4E01-BE9E-7CCAD1086010}" srcOrd="5" destOrd="0" presId="urn:microsoft.com/office/officeart/2011/layout/TabList"/>
    <dgm:cxn modelId="{D3DBB801-B72D-471F-AF10-CC55659F837B}" type="presParOf" srcId="{6B21BCF9-B2B8-4BE4-AC7C-0A3A174986C5}" destId="{DA27757E-A72E-44B1-9B4B-A8F11B75938A}" srcOrd="6" destOrd="0" presId="urn:microsoft.com/office/officeart/2011/layout/TabList"/>
    <dgm:cxn modelId="{4066962D-1B89-4020-B443-BD6BF3264546}" type="presParOf" srcId="{DA27757E-A72E-44B1-9B4B-A8F11B75938A}" destId="{2BC0E656-D2AB-4466-9AAF-7AA15B44C758}" srcOrd="0" destOrd="0" presId="urn:microsoft.com/office/officeart/2011/layout/TabList"/>
    <dgm:cxn modelId="{C7AE327D-60AB-4256-BB5F-AFB1BB1BEE12}" type="presParOf" srcId="{DA27757E-A72E-44B1-9B4B-A8F11B75938A}" destId="{193E8026-D172-4A3A-956F-37A6DA791ACE}" srcOrd="1" destOrd="0" presId="urn:microsoft.com/office/officeart/2011/layout/TabList"/>
    <dgm:cxn modelId="{AF860DFB-87D6-4281-BCA5-66D1B1A26FCD}" type="presParOf" srcId="{DA27757E-A72E-44B1-9B4B-A8F11B75938A}" destId="{592E7462-DB17-4C3E-9C81-E2883DA7685F}" srcOrd="2" destOrd="0" presId="urn:microsoft.com/office/officeart/2011/layout/TabList"/>
    <dgm:cxn modelId="{A274A878-3137-4AA2-8A8B-0E7B9FDEA9B7}" type="presParOf" srcId="{6B21BCF9-B2B8-4BE4-AC7C-0A3A174986C5}" destId="{335D51AB-1D3C-4DAD-91AE-69220A3AF710}"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4A2B-88E6-4CFE-920A-397CCE3EB36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FD3B5E2C-2147-45F1-8AD9-E3C34A97D8E7}">
      <dgm:prSet phldrT="[Text]"/>
      <dgm:spPr/>
      <dgm:t>
        <a:bodyPr/>
        <a:lstStyle/>
        <a:p>
          <a:r>
            <a:rPr lang="en-GB"/>
            <a:t>Single Sign-on</a:t>
          </a:r>
        </a:p>
      </dgm:t>
    </dgm:pt>
    <dgm:pt modelId="{CF7541E2-F395-40F7-82CD-78BF78A6C146}" type="parTrans" cxnId="{3F7927B3-5AE7-4140-90B7-A4FDA7620B48}">
      <dgm:prSet/>
      <dgm:spPr/>
      <dgm:t>
        <a:bodyPr/>
        <a:lstStyle/>
        <a:p>
          <a:endParaRPr lang="en-GB"/>
        </a:p>
      </dgm:t>
    </dgm:pt>
    <dgm:pt modelId="{AC7EF844-3625-4E25-9CCF-F7B97ACCD0CD}" type="sibTrans" cxnId="{3F7927B3-5AE7-4140-90B7-A4FDA7620B48}">
      <dgm:prSet/>
      <dgm:spPr/>
      <dgm:t>
        <a:bodyPr/>
        <a:lstStyle/>
        <a:p>
          <a:endParaRPr lang="en-GB"/>
        </a:p>
      </dgm:t>
    </dgm:pt>
    <dgm:pt modelId="{8D0BB3D3-249A-4A09-AF9D-E6D146154928}">
      <dgm:prSet phldrT="[Text]"/>
      <dgm:spPr/>
      <dgm:t>
        <a:bodyPr/>
        <a:lstStyle/>
        <a:p>
          <a:r>
            <a:rPr lang="en-GB"/>
            <a:t>User registration</a:t>
          </a:r>
        </a:p>
      </dgm:t>
    </dgm:pt>
    <dgm:pt modelId="{C5EA2960-82BD-4A3A-B4BA-A4A2C0B26750}" type="parTrans" cxnId="{F781BCF0-32C3-4467-85D0-1282A28719B7}">
      <dgm:prSet/>
      <dgm:spPr/>
      <dgm:t>
        <a:bodyPr/>
        <a:lstStyle/>
        <a:p>
          <a:endParaRPr lang="en-GB"/>
        </a:p>
      </dgm:t>
    </dgm:pt>
    <dgm:pt modelId="{486C5D82-2671-4291-AD17-2AA6D024893F}" type="sibTrans" cxnId="{F781BCF0-32C3-4467-85D0-1282A28719B7}">
      <dgm:prSet/>
      <dgm:spPr/>
      <dgm:t>
        <a:bodyPr/>
        <a:lstStyle/>
        <a:p>
          <a:endParaRPr lang="en-GB"/>
        </a:p>
      </dgm:t>
    </dgm:pt>
    <dgm:pt modelId="{C0908C17-706B-4887-83DE-22C4BC665B6C}">
      <dgm:prSet phldrT="[Text]"/>
      <dgm:spPr/>
      <dgm:t>
        <a:bodyPr/>
        <a:lstStyle/>
        <a:p>
          <a:r>
            <a:rPr lang="en-GB"/>
            <a:t>Access SMP</a:t>
          </a:r>
        </a:p>
      </dgm:t>
    </dgm:pt>
    <dgm:pt modelId="{FA541547-03BF-494B-AD89-DA18E581F1EC}" type="parTrans" cxnId="{C5C930A6-F887-40DB-A1FF-B160E0F2CADC}">
      <dgm:prSet/>
      <dgm:spPr/>
      <dgm:t>
        <a:bodyPr/>
        <a:lstStyle/>
        <a:p>
          <a:endParaRPr lang="en-GB"/>
        </a:p>
      </dgm:t>
    </dgm:pt>
    <dgm:pt modelId="{0EC01A92-7E81-41AA-81F1-1CDB8DD4F6B9}" type="sibTrans" cxnId="{C5C930A6-F887-40DB-A1FF-B160E0F2CADC}">
      <dgm:prSet/>
      <dgm:spPr/>
      <dgm:t>
        <a:bodyPr/>
        <a:lstStyle/>
        <a:p>
          <a:endParaRPr lang="en-GB"/>
        </a:p>
      </dgm:t>
    </dgm:pt>
    <dgm:pt modelId="{86BA5581-F182-4169-99F1-C378F7C7B1CF}">
      <dgm:prSet phldrT="[Text]"/>
      <dgm:spPr/>
      <dgm:t>
        <a:bodyPr/>
        <a:lstStyle/>
        <a:p>
          <a:r>
            <a:rPr lang="en-GB"/>
            <a:t>Company Registration</a:t>
          </a:r>
        </a:p>
      </dgm:t>
    </dgm:pt>
    <dgm:pt modelId="{430C7E7F-538D-4515-B32B-4945F5DDF9CD}" type="parTrans" cxnId="{4C3890A4-C7BA-40ED-B08C-C091F08645A2}">
      <dgm:prSet/>
      <dgm:spPr/>
      <dgm:t>
        <a:bodyPr/>
        <a:lstStyle/>
        <a:p>
          <a:endParaRPr lang="en-GB"/>
        </a:p>
      </dgm:t>
    </dgm:pt>
    <dgm:pt modelId="{C499A6A6-3674-4990-988A-EC34CCA238B8}" type="sibTrans" cxnId="{4C3890A4-C7BA-40ED-B08C-C091F08645A2}">
      <dgm:prSet/>
      <dgm:spPr/>
      <dgm:t>
        <a:bodyPr/>
        <a:lstStyle/>
        <a:p>
          <a:endParaRPr lang="en-GB"/>
        </a:p>
      </dgm:t>
    </dgm:pt>
    <dgm:pt modelId="{DE44A847-A9FD-4A32-A9D2-7E20A1729B10}">
      <dgm:prSet phldrT="[Text]"/>
      <dgm:spPr/>
      <dgm:t>
        <a:bodyPr/>
        <a:lstStyle/>
        <a:p>
          <a:r>
            <a:rPr lang="en-GB"/>
            <a:t>Register company in SMP</a:t>
          </a:r>
        </a:p>
      </dgm:t>
    </dgm:pt>
    <dgm:pt modelId="{621EBF54-E1E8-4628-B577-EC15C824EF37}" type="parTrans" cxnId="{084A4769-CA0C-4C33-BD81-8A50D1D1DCF1}">
      <dgm:prSet/>
      <dgm:spPr/>
      <dgm:t>
        <a:bodyPr/>
        <a:lstStyle/>
        <a:p>
          <a:endParaRPr lang="en-GB"/>
        </a:p>
      </dgm:t>
    </dgm:pt>
    <dgm:pt modelId="{CE173728-2680-4891-A968-929ADABBD3F6}" type="sibTrans" cxnId="{084A4769-CA0C-4C33-BD81-8A50D1D1DCF1}">
      <dgm:prSet/>
      <dgm:spPr/>
      <dgm:t>
        <a:bodyPr/>
        <a:lstStyle/>
        <a:p>
          <a:endParaRPr lang="en-GB"/>
        </a:p>
      </dgm:t>
    </dgm:pt>
    <dgm:pt modelId="{05360958-E9FE-4F03-B47A-C14DDC12057C}">
      <dgm:prSet phldrT="[Text]"/>
      <dgm:spPr/>
      <dgm:t>
        <a:bodyPr/>
        <a:lstStyle/>
        <a:p>
          <a:r>
            <a:rPr lang="en-GB"/>
            <a:t>Unit &amp; Asset Registration</a:t>
          </a:r>
        </a:p>
      </dgm:t>
    </dgm:pt>
    <dgm:pt modelId="{51960740-4459-42FA-A7D8-B2F1FDFB413D}" type="parTrans" cxnId="{F2CD9251-EA47-4E3D-9E26-7DE00605344B}">
      <dgm:prSet/>
      <dgm:spPr/>
      <dgm:t>
        <a:bodyPr/>
        <a:lstStyle/>
        <a:p>
          <a:endParaRPr lang="en-GB"/>
        </a:p>
      </dgm:t>
    </dgm:pt>
    <dgm:pt modelId="{FD195B34-0F8C-4C92-AC8B-4D9F57AD2924}" type="sibTrans" cxnId="{F2CD9251-EA47-4E3D-9E26-7DE00605344B}">
      <dgm:prSet/>
      <dgm:spPr/>
      <dgm:t>
        <a:bodyPr/>
        <a:lstStyle/>
        <a:p>
          <a:endParaRPr lang="en-GB"/>
        </a:p>
      </dgm:t>
    </dgm:pt>
    <dgm:pt modelId="{4A8CC8B8-8E58-48FD-B939-04F6BB372293}">
      <dgm:prSet phldrT="[Text]"/>
      <dgm:spPr/>
      <dgm:t>
        <a:bodyPr/>
        <a:lstStyle/>
        <a:p>
          <a:r>
            <a:rPr lang="en-GB"/>
            <a:t>Register Units</a:t>
          </a:r>
        </a:p>
      </dgm:t>
    </dgm:pt>
    <dgm:pt modelId="{D64CECEB-A082-41FE-8663-A9ED82BA2D23}" type="parTrans" cxnId="{C9AF0999-5A73-4849-AA1C-A43919D1247A}">
      <dgm:prSet/>
      <dgm:spPr/>
      <dgm:t>
        <a:bodyPr/>
        <a:lstStyle/>
        <a:p>
          <a:endParaRPr lang="en-GB"/>
        </a:p>
      </dgm:t>
    </dgm:pt>
    <dgm:pt modelId="{205A3DCA-50C8-431A-86F8-08D1B3B762F1}" type="sibTrans" cxnId="{C9AF0999-5A73-4849-AA1C-A43919D1247A}">
      <dgm:prSet/>
      <dgm:spPr/>
      <dgm:t>
        <a:bodyPr/>
        <a:lstStyle/>
        <a:p>
          <a:endParaRPr lang="en-GB"/>
        </a:p>
      </dgm:t>
    </dgm:pt>
    <dgm:pt modelId="{A01EC5F9-B60A-4096-9D71-5A69B724D772}">
      <dgm:prSet phldrT="[Text]"/>
      <dgm:spPr/>
      <dgm:t>
        <a:bodyPr/>
        <a:lstStyle/>
        <a:p>
          <a:r>
            <a:rPr lang="en-GB"/>
            <a:t>Register Assets</a:t>
          </a:r>
        </a:p>
      </dgm:t>
    </dgm:pt>
    <dgm:pt modelId="{0E4F1936-275E-4B9B-8CFC-A081864668EB}" type="parTrans" cxnId="{8526FE75-F2A4-434D-A74A-AD346377D412}">
      <dgm:prSet/>
      <dgm:spPr/>
      <dgm:t>
        <a:bodyPr/>
        <a:lstStyle/>
        <a:p>
          <a:endParaRPr lang="en-GB"/>
        </a:p>
      </dgm:t>
    </dgm:pt>
    <dgm:pt modelId="{DACFCB7B-4588-453F-B87C-7F9E02A0E04D}" type="sibTrans" cxnId="{8526FE75-F2A4-434D-A74A-AD346377D412}">
      <dgm:prSet/>
      <dgm:spPr/>
      <dgm:t>
        <a:bodyPr/>
        <a:lstStyle/>
        <a:p>
          <a:endParaRPr lang="en-GB"/>
        </a:p>
      </dgm:t>
    </dgm:pt>
    <dgm:pt modelId="{AE78E00C-23E5-4CEF-B055-F0CF5B3BC1D3}">
      <dgm:prSet phldrT="[Text]"/>
      <dgm:spPr/>
      <dgm:t>
        <a:bodyPr/>
        <a:lstStyle/>
        <a:p>
          <a:r>
            <a:rPr lang="en-GB"/>
            <a:t>Align Asset to Units</a:t>
          </a:r>
        </a:p>
      </dgm:t>
    </dgm:pt>
    <dgm:pt modelId="{A7CE73C6-303D-4C46-BD25-81129AB60907}" type="parTrans" cxnId="{E05D27D0-EEDA-49AC-B6D2-DB74F8BE60DF}">
      <dgm:prSet/>
      <dgm:spPr/>
      <dgm:t>
        <a:bodyPr/>
        <a:lstStyle/>
        <a:p>
          <a:endParaRPr lang="en-GB"/>
        </a:p>
      </dgm:t>
    </dgm:pt>
    <dgm:pt modelId="{2DA75976-4633-438B-9F7F-20BE328D2E60}" type="sibTrans" cxnId="{E05D27D0-EEDA-49AC-B6D2-DB74F8BE60DF}">
      <dgm:prSet/>
      <dgm:spPr/>
      <dgm:t>
        <a:bodyPr/>
        <a:lstStyle/>
        <a:p>
          <a:endParaRPr lang="en-GB"/>
        </a:p>
      </dgm:t>
    </dgm:pt>
    <dgm:pt modelId="{76A53E1C-8B92-446E-910C-CE46F9A76E27}">
      <dgm:prSet phldrT="[Text]"/>
      <dgm:spPr/>
      <dgm:t>
        <a:bodyPr/>
        <a:lstStyle/>
        <a:p>
          <a:r>
            <a:rPr lang="en-GB"/>
            <a:t>Align assets to unit</a:t>
          </a:r>
        </a:p>
      </dgm:t>
    </dgm:pt>
    <dgm:pt modelId="{6359FD4F-C933-4686-BBCB-F11E762B7222}" type="parTrans" cxnId="{E233C0C0-A8F1-4256-BCB8-51F8E2E94192}">
      <dgm:prSet/>
      <dgm:spPr/>
      <dgm:t>
        <a:bodyPr/>
        <a:lstStyle/>
        <a:p>
          <a:endParaRPr lang="en-GB"/>
        </a:p>
      </dgm:t>
    </dgm:pt>
    <dgm:pt modelId="{5249BA45-92CD-40EB-8820-BC6F541ACF12}" type="sibTrans" cxnId="{E233C0C0-A8F1-4256-BCB8-51F8E2E94192}">
      <dgm:prSet/>
      <dgm:spPr/>
      <dgm:t>
        <a:bodyPr/>
        <a:lstStyle/>
        <a:p>
          <a:endParaRPr lang="en-GB"/>
        </a:p>
      </dgm:t>
    </dgm:pt>
    <dgm:pt modelId="{ED0D31D5-8284-4D54-A152-6FDF91325752}">
      <dgm:prSet phldrT="[Text]"/>
      <dgm:spPr/>
      <dgm:t>
        <a:bodyPr/>
        <a:lstStyle/>
        <a:p>
          <a:r>
            <a:rPr lang="en-GB"/>
            <a:t>Unit Submission</a:t>
          </a:r>
        </a:p>
      </dgm:t>
    </dgm:pt>
    <dgm:pt modelId="{A1AA6CDB-AF6D-47A2-B62A-62E85D5FDD84}" type="parTrans" cxnId="{689DAA94-DAE8-4CB8-B836-301FBEC52428}">
      <dgm:prSet/>
      <dgm:spPr/>
      <dgm:t>
        <a:bodyPr/>
        <a:lstStyle/>
        <a:p>
          <a:endParaRPr lang="en-GB"/>
        </a:p>
      </dgm:t>
    </dgm:pt>
    <dgm:pt modelId="{095F5B19-5824-438F-9773-F57553F03438}" type="sibTrans" cxnId="{689DAA94-DAE8-4CB8-B836-301FBEC52428}">
      <dgm:prSet/>
      <dgm:spPr/>
      <dgm:t>
        <a:bodyPr/>
        <a:lstStyle/>
        <a:p>
          <a:endParaRPr lang="en-GB"/>
        </a:p>
      </dgm:t>
    </dgm:pt>
    <dgm:pt modelId="{31D57889-9CB0-4340-A672-3733E892049C}">
      <dgm:prSet phldrT="[Text]"/>
      <dgm:spPr/>
      <dgm:t>
        <a:bodyPr/>
        <a:lstStyle/>
        <a:p>
          <a:r>
            <a:rPr lang="en-GB"/>
            <a:t>Unit submitted for registration</a:t>
          </a:r>
        </a:p>
      </dgm:t>
    </dgm:pt>
    <dgm:pt modelId="{30441836-7F56-4932-8FE6-9E5EAA6219F5}" type="parTrans" cxnId="{1AF51F58-7A80-4688-B576-D3DBD11E7E15}">
      <dgm:prSet/>
      <dgm:spPr/>
      <dgm:t>
        <a:bodyPr/>
        <a:lstStyle/>
        <a:p>
          <a:endParaRPr lang="en-GB"/>
        </a:p>
      </dgm:t>
    </dgm:pt>
    <dgm:pt modelId="{1DAE5448-294C-477D-8ADA-23177F7470DC}" type="sibTrans" cxnId="{1AF51F58-7A80-4688-B576-D3DBD11E7E15}">
      <dgm:prSet/>
      <dgm:spPr/>
      <dgm:t>
        <a:bodyPr/>
        <a:lstStyle/>
        <a:p>
          <a:endParaRPr lang="en-GB"/>
        </a:p>
      </dgm:t>
    </dgm:pt>
    <dgm:pt modelId="{FB0C2A96-B9D8-47ED-9EF7-E4A373BF699A}">
      <dgm:prSet phldrT="[Text]"/>
      <dgm:spPr/>
      <dgm:t>
        <a:bodyPr/>
        <a:lstStyle/>
        <a:p>
          <a:r>
            <a:rPr lang="en-GB"/>
            <a:t>BM &amp; Service Prequalification</a:t>
          </a:r>
        </a:p>
      </dgm:t>
    </dgm:pt>
    <dgm:pt modelId="{2081A820-8B7B-4A60-A75C-7D50EFBE5D5E}" type="parTrans" cxnId="{B7B5207C-2E69-4056-A67A-2540928C641C}">
      <dgm:prSet/>
      <dgm:spPr/>
      <dgm:t>
        <a:bodyPr/>
        <a:lstStyle/>
        <a:p>
          <a:endParaRPr lang="en-GB"/>
        </a:p>
      </dgm:t>
    </dgm:pt>
    <dgm:pt modelId="{9CDE0E58-6E3B-4CAA-96FC-734D40B7BB53}" type="sibTrans" cxnId="{B7B5207C-2E69-4056-A67A-2540928C641C}">
      <dgm:prSet/>
      <dgm:spPr/>
      <dgm:t>
        <a:bodyPr/>
        <a:lstStyle/>
        <a:p>
          <a:endParaRPr lang="en-GB"/>
        </a:p>
      </dgm:t>
    </dgm:pt>
    <dgm:pt modelId="{49506D59-5721-482D-AA49-53C27C521240}">
      <dgm:prSet phldrT="[Text]"/>
      <dgm:spPr/>
      <dgm:t>
        <a:bodyPr/>
        <a:lstStyle/>
        <a:p>
          <a:r>
            <a:rPr lang="en-GB"/>
            <a:t>Prequalify for the service</a:t>
          </a:r>
        </a:p>
      </dgm:t>
    </dgm:pt>
    <dgm:pt modelId="{FC5F45AF-D3AC-486C-9EE6-7BC7D3AD27A7}" type="parTrans" cxnId="{9DB68B75-A737-4C77-88AB-21C287EBAF6E}">
      <dgm:prSet/>
      <dgm:spPr/>
      <dgm:t>
        <a:bodyPr/>
        <a:lstStyle/>
        <a:p>
          <a:endParaRPr lang="en-GB"/>
        </a:p>
      </dgm:t>
    </dgm:pt>
    <dgm:pt modelId="{4CAF33EC-6FEC-4E61-8938-60038155745F}" type="sibTrans" cxnId="{9DB68B75-A737-4C77-88AB-21C287EBAF6E}">
      <dgm:prSet/>
      <dgm:spPr/>
      <dgm:t>
        <a:bodyPr/>
        <a:lstStyle/>
        <a:p>
          <a:endParaRPr lang="en-GB"/>
        </a:p>
      </dgm:t>
    </dgm:pt>
    <dgm:pt modelId="{D7A2833C-6D6B-44A9-AD74-E9EBF8EACAA3}">
      <dgm:prSet phldrT="[Text]"/>
      <dgm:spPr/>
      <dgm:t>
        <a:bodyPr/>
        <a:lstStyle/>
        <a:p>
          <a:r>
            <a:rPr lang="en-GB"/>
            <a:t>Complete Service specific parameters</a:t>
          </a:r>
        </a:p>
      </dgm:t>
    </dgm:pt>
    <dgm:pt modelId="{B069CB7C-FFD8-49DD-8544-C1A01DCF216F}" type="parTrans" cxnId="{A892B022-E20A-4BF3-985F-C45342092469}">
      <dgm:prSet/>
      <dgm:spPr/>
      <dgm:t>
        <a:bodyPr/>
        <a:lstStyle/>
        <a:p>
          <a:endParaRPr lang="en-GB"/>
        </a:p>
      </dgm:t>
    </dgm:pt>
    <dgm:pt modelId="{D9CABFE8-09DB-4A94-B1DA-B15201CC74CC}" type="sibTrans" cxnId="{A892B022-E20A-4BF3-985F-C45342092469}">
      <dgm:prSet/>
      <dgm:spPr/>
      <dgm:t>
        <a:bodyPr/>
        <a:lstStyle/>
        <a:p>
          <a:endParaRPr lang="en-GB"/>
        </a:p>
      </dgm:t>
    </dgm:pt>
    <dgm:pt modelId="{BA3B298B-6248-403B-BC88-D89B7278E2C2}" type="pres">
      <dgm:prSet presAssocID="{C93E4A2B-88E6-4CFE-920A-397CCE3EB366}" presName="Name0" presStyleCnt="0">
        <dgm:presLayoutVars>
          <dgm:dir/>
          <dgm:animLvl val="lvl"/>
          <dgm:resizeHandles val="exact"/>
        </dgm:presLayoutVars>
      </dgm:prSet>
      <dgm:spPr/>
    </dgm:pt>
    <dgm:pt modelId="{2924734E-A75B-435E-B3C6-71A12081CD84}" type="pres">
      <dgm:prSet presAssocID="{C93E4A2B-88E6-4CFE-920A-397CCE3EB366}" presName="tSp" presStyleCnt="0"/>
      <dgm:spPr/>
    </dgm:pt>
    <dgm:pt modelId="{9248797A-3D4C-4D35-B933-1A5A0E258582}" type="pres">
      <dgm:prSet presAssocID="{C93E4A2B-88E6-4CFE-920A-397CCE3EB366}" presName="bSp" presStyleCnt="0"/>
      <dgm:spPr/>
    </dgm:pt>
    <dgm:pt modelId="{ACB2E0D9-E273-46F5-BBC0-A4D0B7FA3DA2}" type="pres">
      <dgm:prSet presAssocID="{C93E4A2B-88E6-4CFE-920A-397CCE3EB366}" presName="process" presStyleCnt="0"/>
      <dgm:spPr/>
    </dgm:pt>
    <dgm:pt modelId="{C7A8802F-9E7D-47A7-BC7A-4B92670DFF1B}" type="pres">
      <dgm:prSet presAssocID="{FD3B5E2C-2147-45F1-8AD9-E3C34A97D8E7}" presName="composite1" presStyleCnt="0"/>
      <dgm:spPr/>
    </dgm:pt>
    <dgm:pt modelId="{AE247380-AA8D-48DF-BA50-ED0FB80141EC}" type="pres">
      <dgm:prSet presAssocID="{FD3B5E2C-2147-45F1-8AD9-E3C34A97D8E7}" presName="dummyNode1" presStyleLbl="node1" presStyleIdx="0" presStyleCnt="6"/>
      <dgm:spPr/>
    </dgm:pt>
    <dgm:pt modelId="{2997390B-ADC5-4128-AFAB-3246CEDA5FD4}" type="pres">
      <dgm:prSet presAssocID="{FD3B5E2C-2147-45F1-8AD9-E3C34A97D8E7}" presName="childNode1" presStyleLbl="bgAcc1" presStyleIdx="0" presStyleCnt="6">
        <dgm:presLayoutVars>
          <dgm:bulletEnabled val="1"/>
        </dgm:presLayoutVars>
      </dgm:prSet>
      <dgm:spPr/>
    </dgm:pt>
    <dgm:pt modelId="{82894BCE-F292-44BD-B417-70E899CBE385}" type="pres">
      <dgm:prSet presAssocID="{FD3B5E2C-2147-45F1-8AD9-E3C34A97D8E7}" presName="childNode1tx" presStyleLbl="bgAcc1" presStyleIdx="0" presStyleCnt="6">
        <dgm:presLayoutVars>
          <dgm:bulletEnabled val="1"/>
        </dgm:presLayoutVars>
      </dgm:prSet>
      <dgm:spPr/>
    </dgm:pt>
    <dgm:pt modelId="{6E9B1B21-A097-46F4-A426-50E5EFE06BDC}" type="pres">
      <dgm:prSet presAssocID="{FD3B5E2C-2147-45F1-8AD9-E3C34A97D8E7}" presName="parentNode1" presStyleLbl="node1" presStyleIdx="0" presStyleCnt="6">
        <dgm:presLayoutVars>
          <dgm:chMax val="1"/>
          <dgm:bulletEnabled val="1"/>
        </dgm:presLayoutVars>
      </dgm:prSet>
      <dgm:spPr/>
    </dgm:pt>
    <dgm:pt modelId="{AD2DF1FE-65CE-4FDF-807C-F609676250FE}" type="pres">
      <dgm:prSet presAssocID="{FD3B5E2C-2147-45F1-8AD9-E3C34A97D8E7}" presName="connSite1" presStyleCnt="0"/>
      <dgm:spPr/>
    </dgm:pt>
    <dgm:pt modelId="{65FE5095-7AED-4214-8F89-464BE1EF7926}" type="pres">
      <dgm:prSet presAssocID="{AC7EF844-3625-4E25-9CCF-F7B97ACCD0CD}" presName="Name9" presStyleLbl="sibTrans2D1" presStyleIdx="0" presStyleCnt="5"/>
      <dgm:spPr/>
    </dgm:pt>
    <dgm:pt modelId="{D126FD8E-D8D6-4A8C-B4B5-88BC2FE6A07C}" type="pres">
      <dgm:prSet presAssocID="{86BA5581-F182-4169-99F1-C378F7C7B1CF}" presName="composite2" presStyleCnt="0"/>
      <dgm:spPr/>
    </dgm:pt>
    <dgm:pt modelId="{4E7E8B9C-7AED-4B9F-9538-61D3C2704481}" type="pres">
      <dgm:prSet presAssocID="{86BA5581-F182-4169-99F1-C378F7C7B1CF}" presName="dummyNode2" presStyleLbl="node1" presStyleIdx="0" presStyleCnt="6"/>
      <dgm:spPr/>
    </dgm:pt>
    <dgm:pt modelId="{51F61324-DC79-4458-A5CA-16491535648B}" type="pres">
      <dgm:prSet presAssocID="{86BA5581-F182-4169-99F1-C378F7C7B1CF}" presName="childNode2" presStyleLbl="bgAcc1" presStyleIdx="1" presStyleCnt="6">
        <dgm:presLayoutVars>
          <dgm:bulletEnabled val="1"/>
        </dgm:presLayoutVars>
      </dgm:prSet>
      <dgm:spPr/>
    </dgm:pt>
    <dgm:pt modelId="{E1C49FB1-4217-4DAD-807A-751C5B89958D}" type="pres">
      <dgm:prSet presAssocID="{86BA5581-F182-4169-99F1-C378F7C7B1CF}" presName="childNode2tx" presStyleLbl="bgAcc1" presStyleIdx="1" presStyleCnt="6">
        <dgm:presLayoutVars>
          <dgm:bulletEnabled val="1"/>
        </dgm:presLayoutVars>
      </dgm:prSet>
      <dgm:spPr/>
    </dgm:pt>
    <dgm:pt modelId="{BCC603B8-741D-42B8-9D1A-8930263592E9}" type="pres">
      <dgm:prSet presAssocID="{86BA5581-F182-4169-99F1-C378F7C7B1CF}" presName="parentNode2" presStyleLbl="node1" presStyleIdx="1" presStyleCnt="6">
        <dgm:presLayoutVars>
          <dgm:chMax val="0"/>
          <dgm:bulletEnabled val="1"/>
        </dgm:presLayoutVars>
      </dgm:prSet>
      <dgm:spPr/>
    </dgm:pt>
    <dgm:pt modelId="{B73DBB2D-DFAC-4641-A13B-6EA0C90E361A}" type="pres">
      <dgm:prSet presAssocID="{86BA5581-F182-4169-99F1-C378F7C7B1CF}" presName="connSite2" presStyleCnt="0"/>
      <dgm:spPr/>
    </dgm:pt>
    <dgm:pt modelId="{81899013-0D3A-4E97-93D7-D6CF831E2086}" type="pres">
      <dgm:prSet presAssocID="{C499A6A6-3674-4990-988A-EC34CCA238B8}" presName="Name18" presStyleLbl="sibTrans2D1" presStyleIdx="1" presStyleCnt="5"/>
      <dgm:spPr/>
    </dgm:pt>
    <dgm:pt modelId="{35CD7B45-BE43-4493-8AFF-6B87BB95EE9A}" type="pres">
      <dgm:prSet presAssocID="{05360958-E9FE-4F03-B47A-C14DDC12057C}" presName="composite1" presStyleCnt="0"/>
      <dgm:spPr/>
    </dgm:pt>
    <dgm:pt modelId="{9A142D3F-A5A4-4AAD-BA35-960A7965C97C}" type="pres">
      <dgm:prSet presAssocID="{05360958-E9FE-4F03-B47A-C14DDC12057C}" presName="dummyNode1" presStyleLbl="node1" presStyleIdx="1" presStyleCnt="6"/>
      <dgm:spPr/>
    </dgm:pt>
    <dgm:pt modelId="{19983961-28C6-4A3B-8485-ABFD2141F37D}" type="pres">
      <dgm:prSet presAssocID="{05360958-E9FE-4F03-B47A-C14DDC12057C}" presName="childNode1" presStyleLbl="bgAcc1" presStyleIdx="2" presStyleCnt="6">
        <dgm:presLayoutVars>
          <dgm:bulletEnabled val="1"/>
        </dgm:presLayoutVars>
      </dgm:prSet>
      <dgm:spPr/>
    </dgm:pt>
    <dgm:pt modelId="{7B5982C3-1669-42A8-A51F-B6411E0DA094}" type="pres">
      <dgm:prSet presAssocID="{05360958-E9FE-4F03-B47A-C14DDC12057C}" presName="childNode1tx" presStyleLbl="bgAcc1" presStyleIdx="2" presStyleCnt="6">
        <dgm:presLayoutVars>
          <dgm:bulletEnabled val="1"/>
        </dgm:presLayoutVars>
      </dgm:prSet>
      <dgm:spPr/>
    </dgm:pt>
    <dgm:pt modelId="{457421E1-14F7-424C-B720-6AF9AB31FCEF}" type="pres">
      <dgm:prSet presAssocID="{05360958-E9FE-4F03-B47A-C14DDC12057C}" presName="parentNode1" presStyleLbl="node1" presStyleIdx="2" presStyleCnt="6">
        <dgm:presLayoutVars>
          <dgm:chMax val="1"/>
          <dgm:bulletEnabled val="1"/>
        </dgm:presLayoutVars>
      </dgm:prSet>
      <dgm:spPr/>
    </dgm:pt>
    <dgm:pt modelId="{DF432A04-91A5-43B9-A69D-873FCCA6FDA6}" type="pres">
      <dgm:prSet presAssocID="{05360958-E9FE-4F03-B47A-C14DDC12057C}" presName="connSite1" presStyleCnt="0"/>
      <dgm:spPr/>
    </dgm:pt>
    <dgm:pt modelId="{0567FDF5-8541-4631-823D-7EC3D740890D}" type="pres">
      <dgm:prSet presAssocID="{FD195B34-0F8C-4C92-AC8B-4D9F57AD2924}" presName="Name9" presStyleLbl="sibTrans2D1" presStyleIdx="2" presStyleCnt="5"/>
      <dgm:spPr/>
    </dgm:pt>
    <dgm:pt modelId="{97BB3FBC-ADC7-415F-BDEC-30C7384965B3}" type="pres">
      <dgm:prSet presAssocID="{AE78E00C-23E5-4CEF-B055-F0CF5B3BC1D3}" presName="composite2" presStyleCnt="0"/>
      <dgm:spPr/>
    </dgm:pt>
    <dgm:pt modelId="{4BDB52A5-8B11-40DC-9F84-DB06332A1104}" type="pres">
      <dgm:prSet presAssocID="{AE78E00C-23E5-4CEF-B055-F0CF5B3BC1D3}" presName="dummyNode2" presStyleLbl="node1" presStyleIdx="2" presStyleCnt="6"/>
      <dgm:spPr/>
    </dgm:pt>
    <dgm:pt modelId="{9D873994-BEA8-4AD4-ABB6-2196C1DF943F}" type="pres">
      <dgm:prSet presAssocID="{AE78E00C-23E5-4CEF-B055-F0CF5B3BC1D3}" presName="childNode2" presStyleLbl="bgAcc1" presStyleIdx="3" presStyleCnt="6">
        <dgm:presLayoutVars>
          <dgm:bulletEnabled val="1"/>
        </dgm:presLayoutVars>
      </dgm:prSet>
      <dgm:spPr/>
    </dgm:pt>
    <dgm:pt modelId="{9D4E9D28-226C-4744-AF6E-B7F2E8078E1E}" type="pres">
      <dgm:prSet presAssocID="{AE78E00C-23E5-4CEF-B055-F0CF5B3BC1D3}" presName="childNode2tx" presStyleLbl="bgAcc1" presStyleIdx="3" presStyleCnt="6">
        <dgm:presLayoutVars>
          <dgm:bulletEnabled val="1"/>
        </dgm:presLayoutVars>
      </dgm:prSet>
      <dgm:spPr/>
    </dgm:pt>
    <dgm:pt modelId="{81EA2A44-7BE4-4F5E-9948-09578E252FEA}" type="pres">
      <dgm:prSet presAssocID="{AE78E00C-23E5-4CEF-B055-F0CF5B3BC1D3}" presName="parentNode2" presStyleLbl="node1" presStyleIdx="3" presStyleCnt="6">
        <dgm:presLayoutVars>
          <dgm:chMax val="0"/>
          <dgm:bulletEnabled val="1"/>
        </dgm:presLayoutVars>
      </dgm:prSet>
      <dgm:spPr/>
    </dgm:pt>
    <dgm:pt modelId="{645D22C4-EB15-4703-80B9-C760555C8043}" type="pres">
      <dgm:prSet presAssocID="{AE78E00C-23E5-4CEF-B055-F0CF5B3BC1D3}" presName="connSite2" presStyleCnt="0"/>
      <dgm:spPr/>
    </dgm:pt>
    <dgm:pt modelId="{31CBA660-8EA1-4B86-85D7-BCB9BB295A0A}" type="pres">
      <dgm:prSet presAssocID="{2DA75976-4633-438B-9F7F-20BE328D2E60}" presName="Name18" presStyleLbl="sibTrans2D1" presStyleIdx="3" presStyleCnt="5"/>
      <dgm:spPr/>
    </dgm:pt>
    <dgm:pt modelId="{6B99D6F9-0519-45BA-8B79-D4D19E996D67}" type="pres">
      <dgm:prSet presAssocID="{ED0D31D5-8284-4D54-A152-6FDF91325752}" presName="composite1" presStyleCnt="0"/>
      <dgm:spPr/>
    </dgm:pt>
    <dgm:pt modelId="{3BA96C28-4ED4-4728-86A1-AE4109BE4668}" type="pres">
      <dgm:prSet presAssocID="{ED0D31D5-8284-4D54-A152-6FDF91325752}" presName="dummyNode1" presStyleLbl="node1" presStyleIdx="3" presStyleCnt="6"/>
      <dgm:spPr/>
    </dgm:pt>
    <dgm:pt modelId="{8B9CDA4D-12AE-4223-B93E-8DEE1D22C5AC}" type="pres">
      <dgm:prSet presAssocID="{ED0D31D5-8284-4D54-A152-6FDF91325752}" presName="childNode1" presStyleLbl="bgAcc1" presStyleIdx="4" presStyleCnt="6">
        <dgm:presLayoutVars>
          <dgm:bulletEnabled val="1"/>
        </dgm:presLayoutVars>
      </dgm:prSet>
      <dgm:spPr/>
    </dgm:pt>
    <dgm:pt modelId="{1BCB3FAD-3332-47BC-8590-36C224CBCDC6}" type="pres">
      <dgm:prSet presAssocID="{ED0D31D5-8284-4D54-A152-6FDF91325752}" presName="childNode1tx" presStyleLbl="bgAcc1" presStyleIdx="4" presStyleCnt="6">
        <dgm:presLayoutVars>
          <dgm:bulletEnabled val="1"/>
        </dgm:presLayoutVars>
      </dgm:prSet>
      <dgm:spPr/>
    </dgm:pt>
    <dgm:pt modelId="{A75009B6-326B-4F5C-BCD6-A8C7DCCC9DC3}" type="pres">
      <dgm:prSet presAssocID="{ED0D31D5-8284-4D54-A152-6FDF91325752}" presName="parentNode1" presStyleLbl="node1" presStyleIdx="4" presStyleCnt="6">
        <dgm:presLayoutVars>
          <dgm:chMax val="1"/>
          <dgm:bulletEnabled val="1"/>
        </dgm:presLayoutVars>
      </dgm:prSet>
      <dgm:spPr/>
    </dgm:pt>
    <dgm:pt modelId="{AA3353E0-937B-4697-97EA-1E18836CC914}" type="pres">
      <dgm:prSet presAssocID="{ED0D31D5-8284-4D54-A152-6FDF91325752}" presName="connSite1" presStyleCnt="0"/>
      <dgm:spPr/>
    </dgm:pt>
    <dgm:pt modelId="{13893D4F-CBE4-4305-ACE1-D32AA14899DE}" type="pres">
      <dgm:prSet presAssocID="{095F5B19-5824-438F-9773-F57553F03438}" presName="Name9" presStyleLbl="sibTrans2D1" presStyleIdx="4" presStyleCnt="5"/>
      <dgm:spPr/>
    </dgm:pt>
    <dgm:pt modelId="{3C60C6A1-EE1B-4D34-9A90-0893F8D3297B}" type="pres">
      <dgm:prSet presAssocID="{FB0C2A96-B9D8-47ED-9EF7-E4A373BF699A}" presName="composite2" presStyleCnt="0"/>
      <dgm:spPr/>
    </dgm:pt>
    <dgm:pt modelId="{847F9B70-7E12-47F6-9CC2-DE38563E6487}" type="pres">
      <dgm:prSet presAssocID="{FB0C2A96-B9D8-47ED-9EF7-E4A373BF699A}" presName="dummyNode2" presStyleLbl="node1" presStyleIdx="4" presStyleCnt="6"/>
      <dgm:spPr/>
    </dgm:pt>
    <dgm:pt modelId="{D11E0FEC-4FC8-4D6D-9509-2A9ABAFA51F5}" type="pres">
      <dgm:prSet presAssocID="{FB0C2A96-B9D8-47ED-9EF7-E4A373BF699A}" presName="childNode2" presStyleLbl="bgAcc1" presStyleIdx="5" presStyleCnt="6">
        <dgm:presLayoutVars>
          <dgm:bulletEnabled val="1"/>
        </dgm:presLayoutVars>
      </dgm:prSet>
      <dgm:spPr/>
    </dgm:pt>
    <dgm:pt modelId="{2D782F28-418C-4F9C-9DCB-5EFBF5D47302}" type="pres">
      <dgm:prSet presAssocID="{FB0C2A96-B9D8-47ED-9EF7-E4A373BF699A}" presName="childNode2tx" presStyleLbl="bgAcc1" presStyleIdx="5" presStyleCnt="6">
        <dgm:presLayoutVars>
          <dgm:bulletEnabled val="1"/>
        </dgm:presLayoutVars>
      </dgm:prSet>
      <dgm:spPr/>
    </dgm:pt>
    <dgm:pt modelId="{E6D91E21-E7B1-4BCB-A867-3E34C725A3DB}" type="pres">
      <dgm:prSet presAssocID="{FB0C2A96-B9D8-47ED-9EF7-E4A373BF699A}" presName="parentNode2" presStyleLbl="node1" presStyleIdx="5" presStyleCnt="6">
        <dgm:presLayoutVars>
          <dgm:chMax val="0"/>
          <dgm:bulletEnabled val="1"/>
        </dgm:presLayoutVars>
      </dgm:prSet>
      <dgm:spPr/>
    </dgm:pt>
    <dgm:pt modelId="{9D50D4F0-7301-46E5-9FE9-0BC5DCDAE74B}" type="pres">
      <dgm:prSet presAssocID="{FB0C2A96-B9D8-47ED-9EF7-E4A373BF699A}" presName="connSite2" presStyleCnt="0"/>
      <dgm:spPr/>
    </dgm:pt>
  </dgm:ptLst>
  <dgm:cxnLst>
    <dgm:cxn modelId="{109B9C14-649B-41BB-BE2B-73A1F3BFF8BA}" type="presOf" srcId="{8D0BB3D3-249A-4A09-AF9D-E6D146154928}" destId="{82894BCE-F292-44BD-B417-70E899CBE385}" srcOrd="1" destOrd="0" presId="urn:microsoft.com/office/officeart/2005/8/layout/hProcess4"/>
    <dgm:cxn modelId="{1A2EF119-A850-41C7-AC66-C5CE07043054}" type="presOf" srcId="{ED0D31D5-8284-4D54-A152-6FDF91325752}" destId="{A75009B6-326B-4F5C-BCD6-A8C7DCCC9DC3}" srcOrd="0" destOrd="0" presId="urn:microsoft.com/office/officeart/2005/8/layout/hProcess4"/>
    <dgm:cxn modelId="{1BA1DC20-B72F-463E-8DE1-DDFAB85291B9}" type="presOf" srcId="{DE44A847-A9FD-4A32-A9D2-7E20A1729B10}" destId="{51F61324-DC79-4458-A5CA-16491535648B}" srcOrd="0" destOrd="0" presId="urn:microsoft.com/office/officeart/2005/8/layout/hProcess4"/>
    <dgm:cxn modelId="{A892B022-E20A-4BF3-985F-C45342092469}" srcId="{FB0C2A96-B9D8-47ED-9EF7-E4A373BF699A}" destId="{D7A2833C-6D6B-44A9-AD74-E9EBF8EACAA3}" srcOrd="1" destOrd="0" parTransId="{B069CB7C-FFD8-49DD-8544-C1A01DCF216F}" sibTransId="{D9CABFE8-09DB-4A94-B1DA-B15201CC74CC}"/>
    <dgm:cxn modelId="{AE6C0828-E665-40E6-864F-81C0B012F4F0}" type="presOf" srcId="{FD3B5E2C-2147-45F1-8AD9-E3C34A97D8E7}" destId="{6E9B1B21-A097-46F4-A426-50E5EFE06BDC}" srcOrd="0" destOrd="0" presId="urn:microsoft.com/office/officeart/2005/8/layout/hProcess4"/>
    <dgm:cxn modelId="{97210036-A9E0-4A8F-A00F-8CDD809F47B7}" type="presOf" srcId="{31D57889-9CB0-4340-A672-3733E892049C}" destId="{8B9CDA4D-12AE-4223-B93E-8DEE1D22C5AC}" srcOrd="0" destOrd="0" presId="urn:microsoft.com/office/officeart/2005/8/layout/hProcess4"/>
    <dgm:cxn modelId="{A8150F5D-485F-4E0A-BA27-28D6A0BFC145}" type="presOf" srcId="{8D0BB3D3-249A-4A09-AF9D-E6D146154928}" destId="{2997390B-ADC5-4128-AFAB-3246CEDA5FD4}" srcOrd="0" destOrd="0" presId="urn:microsoft.com/office/officeart/2005/8/layout/hProcess4"/>
    <dgm:cxn modelId="{46972960-DA17-42E9-BBB9-91559571490D}" type="presOf" srcId="{4A8CC8B8-8E58-48FD-B939-04F6BB372293}" destId="{19983961-28C6-4A3B-8485-ABFD2141F37D}" srcOrd="0" destOrd="0" presId="urn:microsoft.com/office/officeart/2005/8/layout/hProcess4"/>
    <dgm:cxn modelId="{084A4769-CA0C-4C33-BD81-8A50D1D1DCF1}" srcId="{86BA5581-F182-4169-99F1-C378F7C7B1CF}" destId="{DE44A847-A9FD-4A32-A9D2-7E20A1729B10}" srcOrd="0" destOrd="0" parTransId="{621EBF54-E1E8-4628-B577-EC15C824EF37}" sibTransId="{CE173728-2680-4891-A968-929ADABBD3F6}"/>
    <dgm:cxn modelId="{39DD494B-82AE-41FD-9F96-CF6F15E4C173}" type="presOf" srcId="{C0908C17-706B-4887-83DE-22C4BC665B6C}" destId="{2997390B-ADC5-4128-AFAB-3246CEDA5FD4}" srcOrd="0" destOrd="1" presId="urn:microsoft.com/office/officeart/2005/8/layout/hProcess4"/>
    <dgm:cxn modelId="{16E4594C-07AA-4BCE-93B6-72F97B28AAE8}" type="presOf" srcId="{095F5B19-5824-438F-9773-F57553F03438}" destId="{13893D4F-CBE4-4305-ACE1-D32AA14899DE}" srcOrd="0" destOrd="0" presId="urn:microsoft.com/office/officeart/2005/8/layout/hProcess4"/>
    <dgm:cxn modelId="{F2CD9251-EA47-4E3D-9E26-7DE00605344B}" srcId="{C93E4A2B-88E6-4CFE-920A-397CCE3EB366}" destId="{05360958-E9FE-4F03-B47A-C14DDC12057C}" srcOrd="2" destOrd="0" parTransId="{51960740-4459-42FA-A7D8-B2F1FDFB413D}" sibTransId="{FD195B34-0F8C-4C92-AC8B-4D9F57AD2924}"/>
    <dgm:cxn modelId="{92537874-9F80-41EE-BF3B-A76248B04708}" type="presOf" srcId="{86BA5581-F182-4169-99F1-C378F7C7B1CF}" destId="{BCC603B8-741D-42B8-9D1A-8930263592E9}" srcOrd="0" destOrd="0" presId="urn:microsoft.com/office/officeart/2005/8/layout/hProcess4"/>
    <dgm:cxn modelId="{28DC8155-4277-4F75-A711-39E4C1994A2B}" type="presOf" srcId="{05360958-E9FE-4F03-B47A-C14DDC12057C}" destId="{457421E1-14F7-424C-B720-6AF9AB31FCEF}" srcOrd="0" destOrd="0" presId="urn:microsoft.com/office/officeart/2005/8/layout/hProcess4"/>
    <dgm:cxn modelId="{9DB68B75-A737-4C77-88AB-21C287EBAF6E}" srcId="{FB0C2A96-B9D8-47ED-9EF7-E4A373BF699A}" destId="{49506D59-5721-482D-AA49-53C27C521240}" srcOrd="0" destOrd="0" parTransId="{FC5F45AF-D3AC-486C-9EE6-7BC7D3AD27A7}" sibTransId="{4CAF33EC-6FEC-4E61-8938-60038155745F}"/>
    <dgm:cxn modelId="{8526FE75-F2A4-434D-A74A-AD346377D412}" srcId="{05360958-E9FE-4F03-B47A-C14DDC12057C}" destId="{A01EC5F9-B60A-4096-9D71-5A69B724D772}" srcOrd="1" destOrd="0" parTransId="{0E4F1936-275E-4B9B-8CFC-A081864668EB}" sibTransId="{DACFCB7B-4588-453F-B87C-7F9E02A0E04D}"/>
    <dgm:cxn modelId="{A5F65D76-9823-4CE2-8EB1-1D21F14BDAAE}" type="presOf" srcId="{C0908C17-706B-4887-83DE-22C4BC665B6C}" destId="{82894BCE-F292-44BD-B417-70E899CBE385}" srcOrd="1" destOrd="1" presId="urn:microsoft.com/office/officeart/2005/8/layout/hProcess4"/>
    <dgm:cxn modelId="{1AF51F58-7A80-4688-B576-D3DBD11E7E15}" srcId="{ED0D31D5-8284-4D54-A152-6FDF91325752}" destId="{31D57889-9CB0-4340-A672-3733E892049C}" srcOrd="0" destOrd="0" parTransId="{30441836-7F56-4932-8FE6-9E5EAA6219F5}" sibTransId="{1DAE5448-294C-477D-8ADA-23177F7470DC}"/>
    <dgm:cxn modelId="{B7B5207C-2E69-4056-A67A-2540928C641C}" srcId="{C93E4A2B-88E6-4CFE-920A-397CCE3EB366}" destId="{FB0C2A96-B9D8-47ED-9EF7-E4A373BF699A}" srcOrd="5" destOrd="0" parTransId="{2081A820-8B7B-4A60-A75C-7D50EFBE5D5E}" sibTransId="{9CDE0E58-6E3B-4CAA-96FC-734D40B7BB53}"/>
    <dgm:cxn modelId="{689DAA94-DAE8-4CB8-B836-301FBEC52428}" srcId="{C93E4A2B-88E6-4CFE-920A-397CCE3EB366}" destId="{ED0D31D5-8284-4D54-A152-6FDF91325752}" srcOrd="4" destOrd="0" parTransId="{A1AA6CDB-AF6D-47A2-B62A-62E85D5FDD84}" sibTransId="{095F5B19-5824-438F-9773-F57553F03438}"/>
    <dgm:cxn modelId="{9A04C596-B528-4672-9EDB-A6B9113F2810}" type="presOf" srcId="{2DA75976-4633-438B-9F7F-20BE328D2E60}" destId="{31CBA660-8EA1-4B86-85D7-BCB9BB295A0A}" srcOrd="0" destOrd="0" presId="urn:microsoft.com/office/officeart/2005/8/layout/hProcess4"/>
    <dgm:cxn modelId="{C9AF0999-5A73-4849-AA1C-A43919D1247A}" srcId="{05360958-E9FE-4F03-B47A-C14DDC12057C}" destId="{4A8CC8B8-8E58-48FD-B939-04F6BB372293}" srcOrd="0" destOrd="0" parTransId="{D64CECEB-A082-41FE-8663-A9ED82BA2D23}" sibTransId="{205A3DCA-50C8-431A-86F8-08D1B3B762F1}"/>
    <dgm:cxn modelId="{08ECC7A0-1ED9-4289-B02D-9B33E93CCCCD}" type="presOf" srcId="{DE44A847-A9FD-4A32-A9D2-7E20A1729B10}" destId="{E1C49FB1-4217-4DAD-807A-751C5B89958D}" srcOrd="1" destOrd="0" presId="urn:microsoft.com/office/officeart/2005/8/layout/hProcess4"/>
    <dgm:cxn modelId="{C75614A4-A038-4695-8273-438A81E29524}" type="presOf" srcId="{D7A2833C-6D6B-44A9-AD74-E9EBF8EACAA3}" destId="{2D782F28-418C-4F9C-9DCB-5EFBF5D47302}" srcOrd="1" destOrd="1" presId="urn:microsoft.com/office/officeart/2005/8/layout/hProcess4"/>
    <dgm:cxn modelId="{4C3890A4-C7BA-40ED-B08C-C091F08645A2}" srcId="{C93E4A2B-88E6-4CFE-920A-397CCE3EB366}" destId="{86BA5581-F182-4169-99F1-C378F7C7B1CF}" srcOrd="1" destOrd="0" parTransId="{430C7E7F-538D-4515-B32B-4945F5DDF9CD}" sibTransId="{C499A6A6-3674-4990-988A-EC34CCA238B8}"/>
    <dgm:cxn modelId="{C5C930A6-F887-40DB-A1FF-B160E0F2CADC}" srcId="{FD3B5E2C-2147-45F1-8AD9-E3C34A97D8E7}" destId="{C0908C17-706B-4887-83DE-22C4BC665B6C}" srcOrd="1" destOrd="0" parTransId="{FA541547-03BF-494B-AD89-DA18E581F1EC}" sibTransId="{0EC01A92-7E81-41AA-81F1-1CDB8DD4F6B9}"/>
    <dgm:cxn modelId="{728D5CAD-DE7B-4ED2-A0EC-0E29645ADFB8}" type="presOf" srcId="{AE78E00C-23E5-4CEF-B055-F0CF5B3BC1D3}" destId="{81EA2A44-7BE4-4F5E-9948-09578E252FEA}" srcOrd="0" destOrd="0" presId="urn:microsoft.com/office/officeart/2005/8/layout/hProcess4"/>
    <dgm:cxn modelId="{3F7927B3-5AE7-4140-90B7-A4FDA7620B48}" srcId="{C93E4A2B-88E6-4CFE-920A-397CCE3EB366}" destId="{FD3B5E2C-2147-45F1-8AD9-E3C34A97D8E7}" srcOrd="0" destOrd="0" parTransId="{CF7541E2-F395-40F7-82CD-78BF78A6C146}" sibTransId="{AC7EF844-3625-4E25-9CCF-F7B97ACCD0CD}"/>
    <dgm:cxn modelId="{055F7CB3-7C18-4392-BEF6-01D02587E773}" type="presOf" srcId="{A01EC5F9-B60A-4096-9D71-5A69B724D772}" destId="{19983961-28C6-4A3B-8485-ABFD2141F37D}" srcOrd="0" destOrd="1" presId="urn:microsoft.com/office/officeart/2005/8/layout/hProcess4"/>
    <dgm:cxn modelId="{8BCAA1B6-84D3-41EF-ABF5-A0ABBD48965D}" type="presOf" srcId="{FD195B34-0F8C-4C92-AC8B-4D9F57AD2924}" destId="{0567FDF5-8541-4631-823D-7EC3D740890D}" srcOrd="0" destOrd="0" presId="urn:microsoft.com/office/officeart/2005/8/layout/hProcess4"/>
    <dgm:cxn modelId="{22C636B9-9D09-4C36-89A2-2B5702C76579}" type="presOf" srcId="{76A53E1C-8B92-446E-910C-CE46F9A76E27}" destId="{9D873994-BEA8-4AD4-ABB6-2196C1DF943F}" srcOrd="0" destOrd="0" presId="urn:microsoft.com/office/officeart/2005/8/layout/hProcess4"/>
    <dgm:cxn modelId="{25791BBB-3BF6-4B3A-BFDA-77DF3DFE2910}" type="presOf" srcId="{A01EC5F9-B60A-4096-9D71-5A69B724D772}" destId="{7B5982C3-1669-42A8-A51F-B6411E0DA094}" srcOrd="1" destOrd="1" presId="urn:microsoft.com/office/officeart/2005/8/layout/hProcess4"/>
    <dgm:cxn modelId="{E233C0C0-A8F1-4256-BCB8-51F8E2E94192}" srcId="{AE78E00C-23E5-4CEF-B055-F0CF5B3BC1D3}" destId="{76A53E1C-8B92-446E-910C-CE46F9A76E27}" srcOrd="0" destOrd="0" parTransId="{6359FD4F-C933-4686-BBCB-F11E762B7222}" sibTransId="{5249BA45-92CD-40EB-8820-BC6F541ACF12}"/>
    <dgm:cxn modelId="{A17CDDC1-B1C9-488E-B6D3-0844EEA8539D}" type="presOf" srcId="{D7A2833C-6D6B-44A9-AD74-E9EBF8EACAA3}" destId="{D11E0FEC-4FC8-4D6D-9509-2A9ABAFA51F5}" srcOrd="0" destOrd="1" presId="urn:microsoft.com/office/officeart/2005/8/layout/hProcess4"/>
    <dgm:cxn modelId="{9A3AE4C1-8E86-48E2-A0B7-2D2BBB531E6D}" type="presOf" srcId="{FB0C2A96-B9D8-47ED-9EF7-E4A373BF699A}" destId="{E6D91E21-E7B1-4BCB-A867-3E34C725A3DB}" srcOrd="0" destOrd="0" presId="urn:microsoft.com/office/officeart/2005/8/layout/hProcess4"/>
    <dgm:cxn modelId="{6C449AC2-E182-45B3-8328-56E05FE81E92}" type="presOf" srcId="{C93E4A2B-88E6-4CFE-920A-397CCE3EB366}" destId="{BA3B298B-6248-403B-BC88-D89B7278E2C2}" srcOrd="0" destOrd="0" presId="urn:microsoft.com/office/officeart/2005/8/layout/hProcess4"/>
    <dgm:cxn modelId="{AF1D9DC7-01D3-4064-BC93-65B307B30FD9}" type="presOf" srcId="{49506D59-5721-482D-AA49-53C27C521240}" destId="{2D782F28-418C-4F9C-9DCB-5EFBF5D47302}" srcOrd="1" destOrd="0" presId="urn:microsoft.com/office/officeart/2005/8/layout/hProcess4"/>
    <dgm:cxn modelId="{88E507CB-16B0-4E2C-8A71-E69C4228DBED}" type="presOf" srcId="{76A53E1C-8B92-446E-910C-CE46F9A76E27}" destId="{9D4E9D28-226C-4744-AF6E-B7F2E8078E1E}" srcOrd="1" destOrd="0" presId="urn:microsoft.com/office/officeart/2005/8/layout/hProcess4"/>
    <dgm:cxn modelId="{E0A608CC-ABA3-40F9-8FDA-2B4561EFA47C}" type="presOf" srcId="{AC7EF844-3625-4E25-9CCF-F7B97ACCD0CD}" destId="{65FE5095-7AED-4214-8F89-464BE1EF7926}" srcOrd="0" destOrd="0" presId="urn:microsoft.com/office/officeart/2005/8/layout/hProcess4"/>
    <dgm:cxn modelId="{E05D27D0-EEDA-49AC-B6D2-DB74F8BE60DF}" srcId="{C93E4A2B-88E6-4CFE-920A-397CCE3EB366}" destId="{AE78E00C-23E5-4CEF-B055-F0CF5B3BC1D3}" srcOrd="3" destOrd="0" parTransId="{A7CE73C6-303D-4C46-BD25-81129AB60907}" sibTransId="{2DA75976-4633-438B-9F7F-20BE328D2E60}"/>
    <dgm:cxn modelId="{425B63D3-AF88-4CDA-8B9F-C1EBF9A53590}" type="presOf" srcId="{31D57889-9CB0-4340-A672-3733E892049C}" destId="{1BCB3FAD-3332-47BC-8590-36C224CBCDC6}" srcOrd="1" destOrd="0" presId="urn:microsoft.com/office/officeart/2005/8/layout/hProcess4"/>
    <dgm:cxn modelId="{F781BCF0-32C3-4467-85D0-1282A28719B7}" srcId="{FD3B5E2C-2147-45F1-8AD9-E3C34A97D8E7}" destId="{8D0BB3D3-249A-4A09-AF9D-E6D146154928}" srcOrd="0" destOrd="0" parTransId="{C5EA2960-82BD-4A3A-B4BA-A4A2C0B26750}" sibTransId="{486C5D82-2671-4291-AD17-2AA6D024893F}"/>
    <dgm:cxn modelId="{085C0DF5-45E7-4DEC-A07C-AF504E7DCBE1}" type="presOf" srcId="{C499A6A6-3674-4990-988A-EC34CCA238B8}" destId="{81899013-0D3A-4E97-93D7-D6CF831E2086}" srcOrd="0" destOrd="0" presId="urn:microsoft.com/office/officeart/2005/8/layout/hProcess4"/>
    <dgm:cxn modelId="{502CF8F5-4511-460D-B96F-44382C9CA346}" type="presOf" srcId="{4A8CC8B8-8E58-48FD-B939-04F6BB372293}" destId="{7B5982C3-1669-42A8-A51F-B6411E0DA094}" srcOrd="1" destOrd="0" presId="urn:microsoft.com/office/officeart/2005/8/layout/hProcess4"/>
    <dgm:cxn modelId="{65A197F8-F841-4CCF-9761-E3D7B12B0692}" type="presOf" srcId="{49506D59-5721-482D-AA49-53C27C521240}" destId="{D11E0FEC-4FC8-4D6D-9509-2A9ABAFA51F5}" srcOrd="0" destOrd="0" presId="urn:microsoft.com/office/officeart/2005/8/layout/hProcess4"/>
    <dgm:cxn modelId="{EE26011B-FBFB-49DB-8AE5-A19D03AB7FB2}" type="presParOf" srcId="{BA3B298B-6248-403B-BC88-D89B7278E2C2}" destId="{2924734E-A75B-435E-B3C6-71A12081CD84}" srcOrd="0" destOrd="0" presId="urn:microsoft.com/office/officeart/2005/8/layout/hProcess4"/>
    <dgm:cxn modelId="{8278C7A6-E19C-4A88-86ED-AE427AECBF87}" type="presParOf" srcId="{BA3B298B-6248-403B-BC88-D89B7278E2C2}" destId="{9248797A-3D4C-4D35-B933-1A5A0E258582}" srcOrd="1" destOrd="0" presId="urn:microsoft.com/office/officeart/2005/8/layout/hProcess4"/>
    <dgm:cxn modelId="{B2EAF4D8-C5FB-4ACC-BFCC-14EDEE5819F1}" type="presParOf" srcId="{BA3B298B-6248-403B-BC88-D89B7278E2C2}" destId="{ACB2E0D9-E273-46F5-BBC0-A4D0B7FA3DA2}" srcOrd="2" destOrd="0" presId="urn:microsoft.com/office/officeart/2005/8/layout/hProcess4"/>
    <dgm:cxn modelId="{A71969BF-5DA1-41EE-AD0A-8DB89328299B}" type="presParOf" srcId="{ACB2E0D9-E273-46F5-BBC0-A4D0B7FA3DA2}" destId="{C7A8802F-9E7D-47A7-BC7A-4B92670DFF1B}" srcOrd="0" destOrd="0" presId="urn:microsoft.com/office/officeart/2005/8/layout/hProcess4"/>
    <dgm:cxn modelId="{8CA70D80-66C0-4620-A7AD-FCAAAC3DA073}" type="presParOf" srcId="{C7A8802F-9E7D-47A7-BC7A-4B92670DFF1B}" destId="{AE247380-AA8D-48DF-BA50-ED0FB80141EC}" srcOrd="0" destOrd="0" presId="urn:microsoft.com/office/officeart/2005/8/layout/hProcess4"/>
    <dgm:cxn modelId="{64821B2A-7103-4FD5-819F-3CF1B50907D8}" type="presParOf" srcId="{C7A8802F-9E7D-47A7-BC7A-4B92670DFF1B}" destId="{2997390B-ADC5-4128-AFAB-3246CEDA5FD4}" srcOrd="1" destOrd="0" presId="urn:microsoft.com/office/officeart/2005/8/layout/hProcess4"/>
    <dgm:cxn modelId="{A2E7F8BE-67CF-417E-9B09-F9C9A758711C}" type="presParOf" srcId="{C7A8802F-9E7D-47A7-BC7A-4B92670DFF1B}" destId="{82894BCE-F292-44BD-B417-70E899CBE385}" srcOrd="2" destOrd="0" presId="urn:microsoft.com/office/officeart/2005/8/layout/hProcess4"/>
    <dgm:cxn modelId="{82A1EAF4-87FD-458E-90D4-B5CC28B9041D}" type="presParOf" srcId="{C7A8802F-9E7D-47A7-BC7A-4B92670DFF1B}" destId="{6E9B1B21-A097-46F4-A426-50E5EFE06BDC}" srcOrd="3" destOrd="0" presId="urn:microsoft.com/office/officeart/2005/8/layout/hProcess4"/>
    <dgm:cxn modelId="{7AB58EE6-42AE-42A2-9516-A3D537113E59}" type="presParOf" srcId="{C7A8802F-9E7D-47A7-BC7A-4B92670DFF1B}" destId="{AD2DF1FE-65CE-4FDF-807C-F609676250FE}" srcOrd="4" destOrd="0" presId="urn:microsoft.com/office/officeart/2005/8/layout/hProcess4"/>
    <dgm:cxn modelId="{31618E69-76F9-48F6-BC91-39C0D5C0FE3F}" type="presParOf" srcId="{ACB2E0D9-E273-46F5-BBC0-A4D0B7FA3DA2}" destId="{65FE5095-7AED-4214-8F89-464BE1EF7926}" srcOrd="1" destOrd="0" presId="urn:microsoft.com/office/officeart/2005/8/layout/hProcess4"/>
    <dgm:cxn modelId="{802AB55E-4FE9-4C06-ABA5-31CA73882ECD}" type="presParOf" srcId="{ACB2E0D9-E273-46F5-BBC0-A4D0B7FA3DA2}" destId="{D126FD8E-D8D6-4A8C-B4B5-88BC2FE6A07C}" srcOrd="2" destOrd="0" presId="urn:microsoft.com/office/officeart/2005/8/layout/hProcess4"/>
    <dgm:cxn modelId="{34106A67-80E5-4BDF-9C0D-AD6E343D1CD9}" type="presParOf" srcId="{D126FD8E-D8D6-4A8C-B4B5-88BC2FE6A07C}" destId="{4E7E8B9C-7AED-4B9F-9538-61D3C2704481}" srcOrd="0" destOrd="0" presId="urn:microsoft.com/office/officeart/2005/8/layout/hProcess4"/>
    <dgm:cxn modelId="{6535AEF9-DC8B-4BDB-ACDC-E6446EE5ED69}" type="presParOf" srcId="{D126FD8E-D8D6-4A8C-B4B5-88BC2FE6A07C}" destId="{51F61324-DC79-4458-A5CA-16491535648B}" srcOrd="1" destOrd="0" presId="urn:microsoft.com/office/officeart/2005/8/layout/hProcess4"/>
    <dgm:cxn modelId="{4D395392-800A-4CDF-AFC5-EB595A9681D3}" type="presParOf" srcId="{D126FD8E-D8D6-4A8C-B4B5-88BC2FE6A07C}" destId="{E1C49FB1-4217-4DAD-807A-751C5B89958D}" srcOrd="2" destOrd="0" presId="urn:microsoft.com/office/officeart/2005/8/layout/hProcess4"/>
    <dgm:cxn modelId="{B1D70B75-6E12-4CF0-B3ED-7FF7C1B6F204}" type="presParOf" srcId="{D126FD8E-D8D6-4A8C-B4B5-88BC2FE6A07C}" destId="{BCC603B8-741D-42B8-9D1A-8930263592E9}" srcOrd="3" destOrd="0" presId="urn:microsoft.com/office/officeart/2005/8/layout/hProcess4"/>
    <dgm:cxn modelId="{22DA19F9-66E0-4605-BE3D-81DFCC0F56D2}" type="presParOf" srcId="{D126FD8E-D8D6-4A8C-B4B5-88BC2FE6A07C}" destId="{B73DBB2D-DFAC-4641-A13B-6EA0C90E361A}" srcOrd="4" destOrd="0" presId="urn:microsoft.com/office/officeart/2005/8/layout/hProcess4"/>
    <dgm:cxn modelId="{68688FDD-D0D8-46E1-B7E2-7AC8BFE161B0}" type="presParOf" srcId="{ACB2E0D9-E273-46F5-BBC0-A4D0B7FA3DA2}" destId="{81899013-0D3A-4E97-93D7-D6CF831E2086}" srcOrd="3" destOrd="0" presId="urn:microsoft.com/office/officeart/2005/8/layout/hProcess4"/>
    <dgm:cxn modelId="{EE727C76-82F1-4398-BF07-1A75D7C49DF7}" type="presParOf" srcId="{ACB2E0D9-E273-46F5-BBC0-A4D0B7FA3DA2}" destId="{35CD7B45-BE43-4493-8AFF-6B87BB95EE9A}" srcOrd="4" destOrd="0" presId="urn:microsoft.com/office/officeart/2005/8/layout/hProcess4"/>
    <dgm:cxn modelId="{44438490-29EA-4FA5-A934-37242B96A53C}" type="presParOf" srcId="{35CD7B45-BE43-4493-8AFF-6B87BB95EE9A}" destId="{9A142D3F-A5A4-4AAD-BA35-960A7965C97C}" srcOrd="0" destOrd="0" presId="urn:microsoft.com/office/officeart/2005/8/layout/hProcess4"/>
    <dgm:cxn modelId="{5B100CB8-B6D7-4B7B-BB98-0C7FC38F3589}" type="presParOf" srcId="{35CD7B45-BE43-4493-8AFF-6B87BB95EE9A}" destId="{19983961-28C6-4A3B-8485-ABFD2141F37D}" srcOrd="1" destOrd="0" presId="urn:microsoft.com/office/officeart/2005/8/layout/hProcess4"/>
    <dgm:cxn modelId="{F0B36B78-F880-4DD5-995D-EF4B925BCCA3}" type="presParOf" srcId="{35CD7B45-BE43-4493-8AFF-6B87BB95EE9A}" destId="{7B5982C3-1669-42A8-A51F-B6411E0DA094}" srcOrd="2" destOrd="0" presId="urn:microsoft.com/office/officeart/2005/8/layout/hProcess4"/>
    <dgm:cxn modelId="{A1F07DBC-84BE-4CFA-9586-0B18FBE356A2}" type="presParOf" srcId="{35CD7B45-BE43-4493-8AFF-6B87BB95EE9A}" destId="{457421E1-14F7-424C-B720-6AF9AB31FCEF}" srcOrd="3" destOrd="0" presId="urn:microsoft.com/office/officeart/2005/8/layout/hProcess4"/>
    <dgm:cxn modelId="{4C39CFE1-C804-403D-8301-1D01289E5505}" type="presParOf" srcId="{35CD7B45-BE43-4493-8AFF-6B87BB95EE9A}" destId="{DF432A04-91A5-43B9-A69D-873FCCA6FDA6}" srcOrd="4" destOrd="0" presId="urn:microsoft.com/office/officeart/2005/8/layout/hProcess4"/>
    <dgm:cxn modelId="{BF9960D8-F3F2-4425-8E95-C8C1C8C1D17E}" type="presParOf" srcId="{ACB2E0D9-E273-46F5-BBC0-A4D0B7FA3DA2}" destId="{0567FDF5-8541-4631-823D-7EC3D740890D}" srcOrd="5" destOrd="0" presId="urn:microsoft.com/office/officeart/2005/8/layout/hProcess4"/>
    <dgm:cxn modelId="{F1A85862-3736-4C0F-A72C-76D9DFAF7343}" type="presParOf" srcId="{ACB2E0D9-E273-46F5-BBC0-A4D0B7FA3DA2}" destId="{97BB3FBC-ADC7-415F-BDEC-30C7384965B3}" srcOrd="6" destOrd="0" presId="urn:microsoft.com/office/officeart/2005/8/layout/hProcess4"/>
    <dgm:cxn modelId="{EE530531-0392-4E29-B43C-34FBDEE331FD}" type="presParOf" srcId="{97BB3FBC-ADC7-415F-BDEC-30C7384965B3}" destId="{4BDB52A5-8B11-40DC-9F84-DB06332A1104}" srcOrd="0" destOrd="0" presId="urn:microsoft.com/office/officeart/2005/8/layout/hProcess4"/>
    <dgm:cxn modelId="{708B2136-2553-4C6E-A937-C0B99228B528}" type="presParOf" srcId="{97BB3FBC-ADC7-415F-BDEC-30C7384965B3}" destId="{9D873994-BEA8-4AD4-ABB6-2196C1DF943F}" srcOrd="1" destOrd="0" presId="urn:microsoft.com/office/officeart/2005/8/layout/hProcess4"/>
    <dgm:cxn modelId="{C73CE706-44DC-48A1-8E13-D1D27E4D75F4}" type="presParOf" srcId="{97BB3FBC-ADC7-415F-BDEC-30C7384965B3}" destId="{9D4E9D28-226C-4744-AF6E-B7F2E8078E1E}" srcOrd="2" destOrd="0" presId="urn:microsoft.com/office/officeart/2005/8/layout/hProcess4"/>
    <dgm:cxn modelId="{2ABCB762-1980-4FF3-B935-9546B25941C5}" type="presParOf" srcId="{97BB3FBC-ADC7-415F-BDEC-30C7384965B3}" destId="{81EA2A44-7BE4-4F5E-9948-09578E252FEA}" srcOrd="3" destOrd="0" presId="urn:microsoft.com/office/officeart/2005/8/layout/hProcess4"/>
    <dgm:cxn modelId="{DBF5F507-E516-4F50-9AB9-0997E4A8ED74}" type="presParOf" srcId="{97BB3FBC-ADC7-415F-BDEC-30C7384965B3}" destId="{645D22C4-EB15-4703-80B9-C760555C8043}" srcOrd="4" destOrd="0" presId="urn:microsoft.com/office/officeart/2005/8/layout/hProcess4"/>
    <dgm:cxn modelId="{659D416E-DF79-42BE-BCB9-16AFF8C722E9}" type="presParOf" srcId="{ACB2E0D9-E273-46F5-BBC0-A4D0B7FA3DA2}" destId="{31CBA660-8EA1-4B86-85D7-BCB9BB295A0A}" srcOrd="7" destOrd="0" presId="urn:microsoft.com/office/officeart/2005/8/layout/hProcess4"/>
    <dgm:cxn modelId="{ECEF7B0E-8D57-4E0C-9936-031C1FE3E815}" type="presParOf" srcId="{ACB2E0D9-E273-46F5-BBC0-A4D0B7FA3DA2}" destId="{6B99D6F9-0519-45BA-8B79-D4D19E996D67}" srcOrd="8" destOrd="0" presId="urn:microsoft.com/office/officeart/2005/8/layout/hProcess4"/>
    <dgm:cxn modelId="{F7D9F806-263C-4453-8EFF-1841C7928EDA}" type="presParOf" srcId="{6B99D6F9-0519-45BA-8B79-D4D19E996D67}" destId="{3BA96C28-4ED4-4728-86A1-AE4109BE4668}" srcOrd="0" destOrd="0" presId="urn:microsoft.com/office/officeart/2005/8/layout/hProcess4"/>
    <dgm:cxn modelId="{C504FE68-E15C-451B-AB52-9C192BE203E1}" type="presParOf" srcId="{6B99D6F9-0519-45BA-8B79-D4D19E996D67}" destId="{8B9CDA4D-12AE-4223-B93E-8DEE1D22C5AC}" srcOrd="1" destOrd="0" presId="urn:microsoft.com/office/officeart/2005/8/layout/hProcess4"/>
    <dgm:cxn modelId="{55BD558F-ED8E-4DBC-8BAE-146AAD372D7F}" type="presParOf" srcId="{6B99D6F9-0519-45BA-8B79-D4D19E996D67}" destId="{1BCB3FAD-3332-47BC-8590-36C224CBCDC6}" srcOrd="2" destOrd="0" presId="urn:microsoft.com/office/officeart/2005/8/layout/hProcess4"/>
    <dgm:cxn modelId="{C53BE0BB-6D75-4020-B5E5-D4F233CE70C0}" type="presParOf" srcId="{6B99D6F9-0519-45BA-8B79-D4D19E996D67}" destId="{A75009B6-326B-4F5C-BCD6-A8C7DCCC9DC3}" srcOrd="3" destOrd="0" presId="urn:microsoft.com/office/officeart/2005/8/layout/hProcess4"/>
    <dgm:cxn modelId="{7DB0A4D0-7207-4EE7-BBE7-342BEE6D13A2}" type="presParOf" srcId="{6B99D6F9-0519-45BA-8B79-D4D19E996D67}" destId="{AA3353E0-937B-4697-97EA-1E18836CC914}" srcOrd="4" destOrd="0" presId="urn:microsoft.com/office/officeart/2005/8/layout/hProcess4"/>
    <dgm:cxn modelId="{70EA4FCC-304A-485F-971A-955F9F328512}" type="presParOf" srcId="{ACB2E0D9-E273-46F5-BBC0-A4D0B7FA3DA2}" destId="{13893D4F-CBE4-4305-ACE1-D32AA14899DE}" srcOrd="9" destOrd="0" presId="urn:microsoft.com/office/officeart/2005/8/layout/hProcess4"/>
    <dgm:cxn modelId="{73978486-0D65-4E66-9B66-89D22BD7B6ED}" type="presParOf" srcId="{ACB2E0D9-E273-46F5-BBC0-A4D0B7FA3DA2}" destId="{3C60C6A1-EE1B-4D34-9A90-0893F8D3297B}" srcOrd="10" destOrd="0" presId="urn:microsoft.com/office/officeart/2005/8/layout/hProcess4"/>
    <dgm:cxn modelId="{4D8520C3-D17A-4100-9756-0AB7270D0CE9}" type="presParOf" srcId="{3C60C6A1-EE1B-4D34-9A90-0893F8D3297B}" destId="{847F9B70-7E12-47F6-9CC2-DE38563E6487}" srcOrd="0" destOrd="0" presId="urn:microsoft.com/office/officeart/2005/8/layout/hProcess4"/>
    <dgm:cxn modelId="{77D194BD-552C-4D4F-A0AD-A3154E20198B}" type="presParOf" srcId="{3C60C6A1-EE1B-4D34-9A90-0893F8D3297B}" destId="{D11E0FEC-4FC8-4D6D-9509-2A9ABAFA51F5}" srcOrd="1" destOrd="0" presId="urn:microsoft.com/office/officeart/2005/8/layout/hProcess4"/>
    <dgm:cxn modelId="{0000BB54-D8A2-42A2-9B1F-7BF474017C57}" type="presParOf" srcId="{3C60C6A1-EE1B-4D34-9A90-0893F8D3297B}" destId="{2D782F28-418C-4F9C-9DCB-5EFBF5D47302}" srcOrd="2" destOrd="0" presId="urn:microsoft.com/office/officeart/2005/8/layout/hProcess4"/>
    <dgm:cxn modelId="{B2DCBCC0-D6EE-49DB-841D-D8ECAF2607F7}" type="presParOf" srcId="{3C60C6A1-EE1B-4D34-9A90-0893F8D3297B}" destId="{E6D91E21-E7B1-4BCB-A867-3E34C725A3DB}" srcOrd="3" destOrd="0" presId="urn:microsoft.com/office/officeart/2005/8/layout/hProcess4"/>
    <dgm:cxn modelId="{02D4159D-FAB6-4F5D-9399-B1D072EBBBE4}" type="presParOf" srcId="{3C60C6A1-EE1B-4D34-9A90-0893F8D3297B}" destId="{9D50D4F0-7301-46E5-9FE9-0BC5DCDAE74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4E80C-2EB7-4F0C-B81D-B4F5F5F78E7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8B187227-7B60-4529-A8C5-964C89CB65A2}">
      <dgm:prSet phldrT="[Text]"/>
      <dgm:spPr/>
      <dgm:t>
        <a:bodyPr/>
        <a:lstStyle/>
        <a:p>
          <a:pPr algn="l"/>
          <a:r>
            <a:rPr lang="en-GB"/>
            <a:t>Q1 </a:t>
          </a:r>
          <a:r>
            <a:rPr lang="en-GB">
              <a:latin typeface="Poppins"/>
            </a:rPr>
            <a:t>25/26</a:t>
          </a:r>
          <a:endParaRPr lang="en-GB"/>
        </a:p>
      </dgm:t>
    </dgm:pt>
    <dgm:pt modelId="{7FD2D948-FEA6-4281-961B-6CD8215CB1F2}" type="parTrans" cxnId="{D3D0DDBF-5B46-4773-AA28-1232868AE8BA}">
      <dgm:prSet/>
      <dgm:spPr/>
      <dgm:t>
        <a:bodyPr/>
        <a:lstStyle/>
        <a:p>
          <a:endParaRPr lang="en-GB"/>
        </a:p>
      </dgm:t>
    </dgm:pt>
    <dgm:pt modelId="{505F0E74-471A-4710-B4F2-A843238D7BDF}" type="sibTrans" cxnId="{D3D0DDBF-5B46-4773-AA28-1232868AE8BA}">
      <dgm:prSet/>
      <dgm:spPr/>
      <dgm:t>
        <a:bodyPr/>
        <a:lstStyle/>
        <a:p>
          <a:endParaRPr lang="en-GB"/>
        </a:p>
      </dgm:t>
    </dgm:pt>
    <dgm:pt modelId="{3F040E96-4A5C-4AB6-927E-B2E9B98B9A03}">
      <dgm:prSet phldrT="[Text]" custT="1"/>
      <dgm:spPr/>
      <dgm:t>
        <a:bodyPr anchor="ctr"/>
        <a:lstStyle/>
        <a:p>
          <a:pPr algn="ctr"/>
          <a:endParaRPr lang="en-GB" sz="1400">
            <a:solidFill>
              <a:schemeClr val="tx1"/>
            </a:solidFill>
          </a:endParaRPr>
        </a:p>
        <a:p>
          <a:pPr algn="l"/>
          <a:r>
            <a:rPr lang="en-GB" sz="1400">
              <a:solidFill>
                <a:schemeClr val="tx1"/>
              </a:solidFill>
            </a:rPr>
            <a:t> Interconnectors, Supplier Base units &amp; SMPAPIs</a:t>
          </a:r>
        </a:p>
        <a:p>
          <a:pPr algn="ctr"/>
          <a:endParaRPr lang="en-GB" sz="1400">
            <a:solidFill>
              <a:schemeClr val="tx1"/>
            </a:solidFill>
          </a:endParaRPr>
        </a:p>
      </dgm:t>
    </dgm:pt>
    <dgm:pt modelId="{DA19E584-7273-450D-947E-CF44E7BA508A}" type="parTrans" cxnId="{5814E036-E64A-46C6-8A9C-6641477B371C}">
      <dgm:prSet/>
      <dgm:spPr/>
      <dgm:t>
        <a:bodyPr/>
        <a:lstStyle/>
        <a:p>
          <a:endParaRPr lang="en-GB"/>
        </a:p>
      </dgm:t>
    </dgm:pt>
    <dgm:pt modelId="{28D5F898-7548-47E1-A915-98FFBE6C20E0}" type="sibTrans" cxnId="{5814E036-E64A-46C6-8A9C-6641477B371C}">
      <dgm:prSet/>
      <dgm:spPr/>
      <dgm:t>
        <a:bodyPr/>
        <a:lstStyle/>
        <a:p>
          <a:endParaRPr lang="en-GB"/>
        </a:p>
      </dgm:t>
    </dgm:pt>
    <dgm:pt modelId="{01C05C68-B6E0-4284-A126-9A990BF3E141}">
      <dgm:prSet phldrT="[Text]"/>
      <dgm:spPr/>
      <dgm:t>
        <a:bodyPr/>
        <a:lstStyle/>
        <a:p>
          <a:pPr algn="l"/>
          <a:r>
            <a:rPr lang="en-GB"/>
            <a:t>Q3 </a:t>
          </a:r>
          <a:r>
            <a:rPr lang="en-GB">
              <a:latin typeface="Poppins"/>
            </a:rPr>
            <a:t>25/26</a:t>
          </a:r>
          <a:endParaRPr lang="en-GB"/>
        </a:p>
      </dgm:t>
    </dgm:pt>
    <dgm:pt modelId="{3D3970E0-0FF3-4003-88FE-CC15D90BC7EF}" type="parTrans" cxnId="{759095A5-EA49-4BC8-B65C-19D36DAAA27E}">
      <dgm:prSet/>
      <dgm:spPr/>
      <dgm:t>
        <a:bodyPr/>
        <a:lstStyle/>
        <a:p>
          <a:endParaRPr lang="en-GB"/>
        </a:p>
      </dgm:t>
    </dgm:pt>
    <dgm:pt modelId="{BD088A4A-996C-4F37-847B-3DAA4DA6CE88}" type="sibTrans" cxnId="{759095A5-EA49-4BC8-B65C-19D36DAAA27E}">
      <dgm:prSet/>
      <dgm:spPr/>
      <dgm:t>
        <a:bodyPr/>
        <a:lstStyle/>
        <a:p>
          <a:endParaRPr lang="en-GB"/>
        </a:p>
      </dgm:t>
    </dgm:pt>
    <dgm:pt modelId="{77E5971E-B70B-4EA9-A05F-AFCEF9291B7E}">
      <dgm:prSet phldrT="[Text]" custT="1"/>
      <dgm:spPr/>
      <dgm:t>
        <a:bodyPr anchor="ctr"/>
        <a:lstStyle/>
        <a:p>
          <a:pPr algn="l"/>
          <a:r>
            <a:rPr lang="en-GB" sz="1400"/>
            <a:t> </a:t>
          </a:r>
        </a:p>
        <a:p>
          <a:pPr algn="l"/>
          <a:r>
            <a:rPr lang="en-GB" sz="1400"/>
            <a:t>Enhancements to BM registration</a:t>
          </a:r>
        </a:p>
        <a:p>
          <a:pPr algn="l"/>
          <a:endParaRPr lang="en-GB" sz="1400"/>
        </a:p>
      </dgm:t>
    </dgm:pt>
    <dgm:pt modelId="{0CBC8B3F-AE46-4F30-BC80-D78A73E9E321}" type="parTrans" cxnId="{AA0EB70D-7861-4857-9D34-A97533C89F64}">
      <dgm:prSet/>
      <dgm:spPr/>
      <dgm:t>
        <a:bodyPr/>
        <a:lstStyle/>
        <a:p>
          <a:endParaRPr lang="en-GB"/>
        </a:p>
      </dgm:t>
    </dgm:pt>
    <dgm:pt modelId="{51831A8E-193F-4AEA-8351-4D095841B14E}" type="sibTrans" cxnId="{AA0EB70D-7861-4857-9D34-A97533C89F64}">
      <dgm:prSet/>
      <dgm:spPr/>
      <dgm:t>
        <a:bodyPr/>
        <a:lstStyle/>
        <a:p>
          <a:endParaRPr lang="en-GB"/>
        </a:p>
      </dgm:t>
    </dgm:pt>
    <dgm:pt modelId="{D6227ED8-2296-4ABA-B68E-ED52064EB73F}">
      <dgm:prSet phldrT="[Text]" custT="1"/>
      <dgm:spPr/>
      <dgm:t>
        <a:bodyPr/>
        <a:lstStyle/>
        <a:p>
          <a:pPr>
            <a:buClrTx/>
            <a:buSzTx/>
            <a:buFontTx/>
            <a:buNone/>
          </a:pPr>
          <a:r>
            <a:rPr lang="en-GB" sz="1200"/>
            <a:t>1. Onboard Interconnector </a:t>
          </a:r>
          <a:r>
            <a:rPr lang="en-GB" sz="1200">
              <a:latin typeface="Poppins"/>
            </a:rPr>
            <a:t>Cable</a:t>
          </a:r>
          <a:r>
            <a:rPr lang="en-GB" sz="1200"/>
            <a:t> registration on SMP</a:t>
          </a:r>
        </a:p>
      </dgm:t>
    </dgm:pt>
    <dgm:pt modelId="{2D163648-92BC-4F5D-9737-5714F40500E2}" type="parTrans" cxnId="{452CAE9E-E488-41E5-AA27-C88033B7C9FA}">
      <dgm:prSet/>
      <dgm:spPr/>
      <dgm:t>
        <a:bodyPr/>
        <a:lstStyle/>
        <a:p>
          <a:endParaRPr lang="en-GB"/>
        </a:p>
      </dgm:t>
    </dgm:pt>
    <dgm:pt modelId="{47EFBB11-E2C4-4BB3-8467-DA444015B45B}" type="sibTrans" cxnId="{452CAE9E-E488-41E5-AA27-C88033B7C9FA}">
      <dgm:prSet/>
      <dgm:spPr/>
      <dgm:t>
        <a:bodyPr/>
        <a:lstStyle/>
        <a:p>
          <a:endParaRPr lang="en-GB"/>
        </a:p>
      </dgm:t>
    </dgm:pt>
    <dgm:pt modelId="{4322D3BB-E6B3-4439-B99A-33CC627EE23A}">
      <dgm:prSet phldrT="[Text]"/>
      <dgm:spPr/>
      <dgm:t>
        <a:bodyPr/>
        <a:lstStyle/>
        <a:p>
          <a:pPr algn="l"/>
          <a:r>
            <a:rPr lang="en-GB"/>
            <a:t>Q4 </a:t>
          </a:r>
          <a:r>
            <a:rPr lang="en-GB">
              <a:latin typeface="Poppins"/>
            </a:rPr>
            <a:t>25/26</a:t>
          </a:r>
          <a:endParaRPr lang="en-GB"/>
        </a:p>
      </dgm:t>
    </dgm:pt>
    <dgm:pt modelId="{06520B12-399A-4118-A88A-2285D1CA71C0}" type="parTrans" cxnId="{666BC6EB-10EC-40EB-AC9E-31405839CEDC}">
      <dgm:prSet/>
      <dgm:spPr/>
      <dgm:t>
        <a:bodyPr/>
        <a:lstStyle/>
        <a:p>
          <a:endParaRPr lang="en-GB"/>
        </a:p>
      </dgm:t>
    </dgm:pt>
    <dgm:pt modelId="{A029A2B1-DE47-4363-8538-A3EF49D65FF4}" type="sibTrans" cxnId="{666BC6EB-10EC-40EB-AC9E-31405839CEDC}">
      <dgm:prSet/>
      <dgm:spPr/>
      <dgm:t>
        <a:bodyPr/>
        <a:lstStyle/>
        <a:p>
          <a:endParaRPr lang="en-GB"/>
        </a:p>
      </dgm:t>
    </dgm:pt>
    <dgm:pt modelId="{E0C14365-1715-42DC-8AF9-B6BF99AB0623}">
      <dgm:prSet phldrT="[Text]" custT="1"/>
      <dgm:spPr/>
      <dgm:t>
        <a:bodyPr anchor="ctr"/>
        <a:lstStyle/>
        <a:p>
          <a:pPr algn="l"/>
          <a:r>
            <a:rPr lang="en-GB" sz="800"/>
            <a:t> </a:t>
          </a:r>
        </a:p>
        <a:p>
          <a:pPr algn="l" rtl="0"/>
          <a:r>
            <a:rPr lang="en-GB" sz="1400"/>
            <a:t> Explore Automation</a:t>
          </a:r>
          <a:r>
            <a:rPr lang="en-GB" sz="1400">
              <a:latin typeface="Poppins"/>
            </a:rPr>
            <a:t> and User feedback</a:t>
          </a:r>
          <a:endParaRPr lang="en-GB" sz="1400"/>
        </a:p>
        <a:p>
          <a:pPr algn="l"/>
          <a:r>
            <a:rPr lang="en-GB" sz="800"/>
            <a:t> </a:t>
          </a:r>
        </a:p>
      </dgm:t>
    </dgm:pt>
    <dgm:pt modelId="{71073164-06C6-4FA3-9647-405880B13EFD}" type="parTrans" cxnId="{E7201F37-AAFA-4A52-9E33-2A7FBA01EF4A}">
      <dgm:prSet/>
      <dgm:spPr/>
      <dgm:t>
        <a:bodyPr/>
        <a:lstStyle/>
        <a:p>
          <a:endParaRPr lang="en-GB"/>
        </a:p>
      </dgm:t>
    </dgm:pt>
    <dgm:pt modelId="{6D0EB510-8256-48B1-8FDE-D98F0A14355D}" type="sibTrans" cxnId="{E7201F37-AAFA-4A52-9E33-2A7FBA01EF4A}">
      <dgm:prSet/>
      <dgm:spPr/>
      <dgm:t>
        <a:bodyPr/>
        <a:lstStyle/>
        <a:p>
          <a:endParaRPr lang="en-GB"/>
        </a:p>
      </dgm:t>
    </dgm:pt>
    <dgm:pt modelId="{A77709D4-503E-430B-9B6C-42E6E27D5236}">
      <dgm:prSet phldrT="[Text]" custT="1"/>
      <dgm:spPr/>
      <dgm: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2. Extending SMP APIs to allow registration of </a:t>
          </a:r>
          <a:r>
            <a:rPr lang="en-GB" sz="1200" kern="1200"/>
            <a:t>aggregated BMUs made up of multiple assets </a:t>
          </a:r>
          <a:r>
            <a:rPr lang="en-GB" sz="1200" kern="1200">
              <a:solidFill>
                <a:prstClr val="black">
                  <a:hueOff val="0"/>
                  <a:satOff val="0"/>
                  <a:lumOff val="0"/>
                  <a:alphaOff val="0"/>
                </a:prstClr>
              </a:solidFill>
              <a:latin typeface="Poppins"/>
              <a:ea typeface="+mn-ea"/>
              <a:cs typeface="+mn-cs"/>
            </a:rPr>
            <a:t>automatically with control point &amp; trading agent data </a:t>
          </a:r>
        </a:p>
      </dgm:t>
    </dgm:pt>
    <dgm:pt modelId="{F5707654-7A55-4637-890A-E2309FFFC8FD}" type="parTrans" cxnId="{318FA1BF-870B-40B5-BDD9-280217890BE4}">
      <dgm:prSet/>
      <dgm:spPr/>
      <dgm:t>
        <a:bodyPr/>
        <a:lstStyle/>
        <a:p>
          <a:endParaRPr lang="en-GB"/>
        </a:p>
      </dgm:t>
    </dgm:pt>
    <dgm:pt modelId="{54DAAEDB-1232-4742-9E7E-22596A9D8B57}" type="sibTrans" cxnId="{318FA1BF-870B-40B5-BDD9-280217890BE4}">
      <dgm:prSet/>
      <dgm:spPr/>
      <dgm:t>
        <a:bodyPr/>
        <a:lstStyle/>
        <a:p>
          <a:endParaRPr lang="en-GB"/>
        </a:p>
      </dgm:t>
    </dgm:pt>
    <dgm:pt modelId="{B06F1D99-8849-4134-B3DE-FEDB8DF9B4C2}">
      <dgm:prSet phldrT="[Text]" custT="1"/>
      <dgm:spPr/>
      <dgm: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1. SMP will onboard registration of Interconnector users &amp; Supplier base units</a:t>
          </a:r>
        </a:p>
      </dgm:t>
    </dgm:pt>
    <dgm:pt modelId="{1CAD258A-7E7B-4FFC-8A46-1887384613EA}" type="parTrans" cxnId="{F3B867FA-ED83-4317-8325-C09C2BF1B9B2}">
      <dgm:prSet/>
      <dgm:spPr/>
      <dgm:t>
        <a:bodyPr/>
        <a:lstStyle/>
        <a:p>
          <a:endParaRPr lang="en-GB"/>
        </a:p>
      </dgm:t>
    </dgm:pt>
    <dgm:pt modelId="{F4C2B111-E4E4-47D2-8EA5-25256B158855}" type="sibTrans" cxnId="{F3B867FA-ED83-4317-8325-C09C2BF1B9B2}">
      <dgm:prSet/>
      <dgm:spPr/>
      <dgm:t>
        <a:bodyPr/>
        <a:lstStyle/>
        <a:p>
          <a:endParaRPr lang="en-GB"/>
        </a:p>
      </dgm:t>
    </dgm:pt>
    <dgm:pt modelId="{D02A6D0D-FD64-4939-979E-6E21D799FD52}">
      <dgm:prSet phldrT="[Text]" custT="1"/>
      <dgm:spPr/>
      <dgm:t>
        <a:bodyPr/>
        <a:lstStyle/>
        <a:p>
          <a:pPr>
            <a:buClrTx/>
            <a:buSzTx/>
            <a:buFontTx/>
            <a:buNone/>
          </a:pPr>
          <a:endParaRPr lang="en-GB" sz="1200"/>
        </a:p>
      </dgm:t>
    </dgm:pt>
    <dgm:pt modelId="{91C2E422-16D9-4E8B-BBAF-FC5217124E7E}" type="parTrans" cxnId="{9DFA6A9B-EA58-4451-BA59-254B0FE340C0}">
      <dgm:prSet/>
      <dgm:spPr/>
      <dgm:t>
        <a:bodyPr/>
        <a:lstStyle/>
        <a:p>
          <a:endParaRPr lang="en-GB"/>
        </a:p>
      </dgm:t>
    </dgm:pt>
    <dgm:pt modelId="{8E2EC83D-7FCD-43F5-B5AB-6D3AE83C35B8}" type="sibTrans" cxnId="{9DFA6A9B-EA58-4451-BA59-254B0FE340C0}">
      <dgm:prSet/>
      <dgm:spPr/>
      <dgm:t>
        <a:bodyPr/>
        <a:lstStyle/>
        <a:p>
          <a:endParaRPr lang="en-GB"/>
        </a:p>
      </dgm:t>
    </dgm:pt>
    <dgm:pt modelId="{B899CCE7-90B3-40FE-AF28-F01A33F2C946}">
      <dgm:prSet phldrT="[Text]" custT="1"/>
      <dgm:spPr/>
      <dgm:t>
        <a:bodyPr/>
        <a:lstStyle/>
        <a:p>
          <a:pPr>
            <a:buFont typeface="+mj-lt"/>
            <a:buNone/>
          </a:pPr>
          <a:r>
            <a:rPr lang="en-GB" sz="1200" kern="1200"/>
            <a:t>1. Explore more automation opportunities i.e. a potential to connect directly with Elexon</a:t>
          </a:r>
        </a:p>
      </dgm:t>
    </dgm:pt>
    <dgm:pt modelId="{0DE280E8-D20E-46FC-8508-6148B9F5E8BE}" type="sibTrans" cxnId="{99A7D6B7-0BDE-49BD-8BFA-E85574A69000}">
      <dgm:prSet/>
      <dgm:spPr/>
      <dgm:t>
        <a:bodyPr/>
        <a:lstStyle/>
        <a:p>
          <a:endParaRPr lang="en-GB"/>
        </a:p>
      </dgm:t>
    </dgm:pt>
    <dgm:pt modelId="{A9975179-9F4A-4FDA-AECB-7D8F4DF52F6B}" type="parTrans" cxnId="{99A7D6B7-0BDE-49BD-8BFA-E85574A69000}">
      <dgm:prSet/>
      <dgm:spPr/>
      <dgm:t>
        <a:bodyPr/>
        <a:lstStyle/>
        <a:p>
          <a:endParaRPr lang="en-GB"/>
        </a:p>
      </dgm:t>
    </dgm:pt>
    <dgm:pt modelId="{F6E8C6A3-92A3-479A-B1EE-DEB70854B584}">
      <dgm:prSet phldrT="[Text]" custT="1"/>
      <dgm:spPr/>
      <dgm:t>
        <a:bodyPr/>
        <a:lstStyle/>
        <a:p>
          <a:pPr>
            <a:buFont typeface="+mj-lt"/>
            <a:buNone/>
          </a:pPr>
          <a:endParaRPr lang="en-GB" sz="1200" kern="1200"/>
        </a:p>
      </dgm:t>
    </dgm:pt>
    <dgm:pt modelId="{AE12748F-8C45-4BF2-B55A-28AB4A22135B}" type="sibTrans" cxnId="{900D2543-D428-4C81-8339-84A57C54CACA}">
      <dgm:prSet/>
      <dgm:spPr/>
      <dgm:t>
        <a:bodyPr/>
        <a:lstStyle/>
        <a:p>
          <a:endParaRPr lang="en-GB"/>
        </a:p>
      </dgm:t>
    </dgm:pt>
    <dgm:pt modelId="{3027FA44-9A0E-4EC2-9DD6-E9BEDB8946A9}" type="parTrans" cxnId="{900D2543-D428-4C81-8339-84A57C54CACA}">
      <dgm:prSet/>
      <dgm:spPr/>
      <dgm:t>
        <a:bodyPr/>
        <a:lstStyle/>
        <a:p>
          <a:endParaRPr lang="en-GB"/>
        </a:p>
      </dgm:t>
    </dgm:pt>
    <dgm:pt modelId="{A1BB303A-C7B9-4310-94AD-9A68EF3DB0EB}">
      <dgm:prSet phldrT="[Text]" custT="1"/>
      <dgm:spPr/>
      <dgm:t>
        <a:bodyPr/>
        <a:lstStyle/>
        <a:p>
          <a:pPr marL="114300" lvl="1" indent="-114300" algn="l" defTabSz="577850" rtl="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3. Enabling versioning of units whenever there is a change in capacity to keep track of the unit history</a:t>
          </a:r>
        </a:p>
      </dgm:t>
    </dgm:pt>
    <dgm:pt modelId="{0BC97822-D650-4086-A111-8A938455B2FA}" type="parTrans" cxnId="{0A6D30EE-705E-4D7A-8FCA-AB260C127356}">
      <dgm:prSet/>
      <dgm:spPr/>
      <dgm:t>
        <a:bodyPr/>
        <a:lstStyle/>
        <a:p>
          <a:endParaRPr lang="en-GB"/>
        </a:p>
      </dgm:t>
    </dgm:pt>
    <dgm:pt modelId="{CCCB72FA-FF34-480D-9E47-0D2537D57255}" type="sibTrans" cxnId="{0A6D30EE-705E-4D7A-8FCA-AB260C127356}">
      <dgm:prSet/>
      <dgm:spPr/>
      <dgm:t>
        <a:bodyPr/>
        <a:lstStyle/>
        <a:p>
          <a:endParaRPr lang="en-GB"/>
        </a:p>
      </dgm:t>
    </dgm:pt>
    <dgm:pt modelId="{9B630DC2-6F22-491A-BF3D-19725686A7A6}">
      <dgm:prSet phldrT="[Text]" custT="1"/>
      <dgm:spPr/>
      <dgm:t>
        <a:bodyPr/>
        <a:lstStyle/>
        <a:p>
          <a:pPr>
            <a:buClrTx/>
            <a:buSzTx/>
            <a:buFontTx/>
            <a:buNone/>
          </a:pPr>
          <a:endParaRPr lang="en-GB" sz="1200"/>
        </a:p>
      </dgm:t>
    </dgm:pt>
    <dgm:pt modelId="{FD57433B-1CDB-455B-AA2A-1719665FE775}" type="parTrans" cxnId="{86DF92D0-8A36-47CA-A8B6-798201399077}">
      <dgm:prSet/>
      <dgm:spPr/>
      <dgm:t>
        <a:bodyPr/>
        <a:lstStyle/>
        <a:p>
          <a:endParaRPr lang="en-GB"/>
        </a:p>
      </dgm:t>
    </dgm:pt>
    <dgm:pt modelId="{DFF62B6F-8FCC-487D-9B9E-419E5B2F29AD}" type="sibTrans" cxnId="{86DF92D0-8A36-47CA-A8B6-798201399077}">
      <dgm:prSet/>
      <dgm:spPr/>
      <dgm:t>
        <a:bodyPr/>
        <a:lstStyle/>
        <a:p>
          <a:endParaRPr lang="en-GB"/>
        </a:p>
      </dgm:t>
    </dgm:pt>
    <dgm:pt modelId="{4388B6F3-42E3-4AB2-A3A7-6E6B09987450}">
      <dgm:prSet phldrT="[Text]" custT="1"/>
      <dgm:spPr/>
      <dgm:t>
        <a:bodyPr/>
        <a:lstStyle/>
        <a:p>
          <a:pPr>
            <a:buFont typeface="+mj-lt"/>
            <a:buNone/>
          </a:pPr>
          <a:r>
            <a:rPr lang="en-GB" sz="1200" kern="1200">
              <a:solidFill>
                <a:prstClr val="black">
                  <a:hueOff val="0"/>
                  <a:satOff val="0"/>
                  <a:lumOff val="0"/>
                  <a:alphaOff val="0"/>
                </a:prstClr>
              </a:solidFill>
              <a:latin typeface="Poppins"/>
              <a:ea typeface="+mn-ea"/>
              <a:cs typeface="+mn-cs"/>
            </a:rPr>
            <a:t>2. Opportunity to enhance process based on external and internal user feedback</a:t>
          </a:r>
          <a:endParaRPr lang="en-GB" sz="1200" kern="1200"/>
        </a:p>
      </dgm:t>
    </dgm:pt>
    <dgm:pt modelId="{E392E689-D05D-4770-A36C-ADEF69EA6EC9}" type="parTrans" cxnId="{ED2EA3A4-01BA-4831-8575-A5398DE91ACC}">
      <dgm:prSet/>
      <dgm:spPr/>
      <dgm:t>
        <a:bodyPr/>
        <a:lstStyle/>
        <a:p>
          <a:endParaRPr lang="en-GB"/>
        </a:p>
      </dgm:t>
    </dgm:pt>
    <dgm:pt modelId="{642B6DBF-3D2F-43CE-8C69-4800A675163A}" type="sibTrans" cxnId="{ED2EA3A4-01BA-4831-8575-A5398DE91ACC}">
      <dgm:prSet/>
      <dgm:spPr/>
      <dgm:t>
        <a:bodyPr/>
        <a:lstStyle/>
        <a:p>
          <a:endParaRPr lang="en-GB"/>
        </a:p>
      </dgm:t>
    </dgm:pt>
    <dgm:pt modelId="{6B21BCF9-B2B8-4BE4-AC7C-0A3A174986C5}" type="pres">
      <dgm:prSet presAssocID="{6F94E80C-2EB7-4F0C-B81D-B4F5F5F78E78}" presName="Name0" presStyleCnt="0">
        <dgm:presLayoutVars>
          <dgm:chMax/>
          <dgm:chPref val="3"/>
          <dgm:dir/>
          <dgm:animOne val="branch"/>
          <dgm:animLvl val="lvl"/>
        </dgm:presLayoutVars>
      </dgm:prSet>
      <dgm:spPr/>
    </dgm:pt>
    <dgm:pt modelId="{A537F587-11E1-40AC-958C-306D5486F8A9}" type="pres">
      <dgm:prSet presAssocID="{8B187227-7B60-4529-A8C5-964C89CB65A2}" presName="composite" presStyleCnt="0"/>
      <dgm:spPr/>
    </dgm:pt>
    <dgm:pt modelId="{6AD154D1-6016-4A1B-8F48-CB932A78B4BA}" type="pres">
      <dgm:prSet presAssocID="{8B187227-7B60-4529-A8C5-964C89CB65A2}" presName="FirstChild" presStyleLbl="revTx" presStyleIdx="0" presStyleCnt="6">
        <dgm:presLayoutVars>
          <dgm:chMax val="0"/>
          <dgm:chPref val="0"/>
          <dgm:bulletEnabled val="1"/>
        </dgm:presLayoutVars>
      </dgm:prSet>
      <dgm:spPr/>
    </dgm:pt>
    <dgm:pt modelId="{24081255-CA42-4276-A7C7-4263666ACC47}" type="pres">
      <dgm:prSet presAssocID="{8B187227-7B60-4529-A8C5-964C89CB65A2}" presName="Parent" presStyleLbl="alignNode1" presStyleIdx="0" presStyleCnt="3">
        <dgm:presLayoutVars>
          <dgm:chMax val="3"/>
          <dgm:chPref val="3"/>
          <dgm:bulletEnabled val="1"/>
        </dgm:presLayoutVars>
      </dgm:prSet>
      <dgm:spPr/>
    </dgm:pt>
    <dgm:pt modelId="{8A5DE8F5-13C7-4CD4-9816-D7295E9300B5}" type="pres">
      <dgm:prSet presAssocID="{8B187227-7B60-4529-A8C5-964C89CB65A2}" presName="Accent" presStyleLbl="parChTrans1D1" presStyleIdx="0" presStyleCnt="3"/>
      <dgm:spPr/>
    </dgm:pt>
    <dgm:pt modelId="{68ED325A-627B-4DF3-9588-D52BDAEF0CC1}" type="pres">
      <dgm:prSet presAssocID="{8B187227-7B60-4529-A8C5-964C89CB65A2}" presName="Child" presStyleLbl="revTx" presStyleIdx="1" presStyleCnt="6">
        <dgm:presLayoutVars>
          <dgm:chMax val="0"/>
          <dgm:chPref val="0"/>
          <dgm:bulletEnabled val="1"/>
        </dgm:presLayoutVars>
      </dgm:prSet>
      <dgm:spPr/>
    </dgm:pt>
    <dgm:pt modelId="{F6FF9B4C-FA2C-4ED2-8D49-5E386496E5CF}" type="pres">
      <dgm:prSet presAssocID="{505F0E74-471A-4710-B4F2-A843238D7BDF}" presName="sibTrans" presStyleCnt="0"/>
      <dgm:spPr/>
    </dgm:pt>
    <dgm:pt modelId="{14BCEF59-C747-47A8-BF2C-DA89F14DA48F}" type="pres">
      <dgm:prSet presAssocID="{01C05C68-B6E0-4284-A126-9A990BF3E141}" presName="composite" presStyleCnt="0"/>
      <dgm:spPr/>
    </dgm:pt>
    <dgm:pt modelId="{3A7E48C6-60CE-4F30-A40E-D29B29436C71}" type="pres">
      <dgm:prSet presAssocID="{01C05C68-B6E0-4284-A126-9A990BF3E141}" presName="FirstChild" presStyleLbl="revTx" presStyleIdx="2" presStyleCnt="6" custLinFactNeighborY="70223">
        <dgm:presLayoutVars>
          <dgm:chMax val="0"/>
          <dgm:chPref val="0"/>
          <dgm:bulletEnabled val="1"/>
        </dgm:presLayoutVars>
      </dgm:prSet>
      <dgm:spPr/>
    </dgm:pt>
    <dgm:pt modelId="{3CE98AFE-453E-45A9-92F5-1560C8572484}" type="pres">
      <dgm:prSet presAssocID="{01C05C68-B6E0-4284-A126-9A990BF3E141}" presName="Parent" presStyleLbl="alignNode1" presStyleIdx="1" presStyleCnt="3" custLinFactNeighborY="66572">
        <dgm:presLayoutVars>
          <dgm:chMax val="3"/>
          <dgm:chPref val="3"/>
          <dgm:bulletEnabled val="1"/>
        </dgm:presLayoutVars>
      </dgm:prSet>
      <dgm:spPr/>
    </dgm:pt>
    <dgm:pt modelId="{4954D6B0-CC4E-4D31-9162-31E7984BE598}" type="pres">
      <dgm:prSet presAssocID="{01C05C68-B6E0-4284-A126-9A990BF3E141}" presName="Accent" presStyleLbl="parChTrans1D1" presStyleIdx="1" presStyleCnt="3" custLinFactY="532703" custLinFactNeighborY="600000"/>
      <dgm:spPr/>
    </dgm:pt>
    <dgm:pt modelId="{4C8D10C7-BB97-489E-9CC1-CB813278D13F}" type="pres">
      <dgm:prSet presAssocID="{01C05C68-B6E0-4284-A126-9A990BF3E141}" presName="Child" presStyleLbl="revTx" presStyleIdx="3" presStyleCnt="6">
        <dgm:presLayoutVars>
          <dgm:chMax val="0"/>
          <dgm:chPref val="0"/>
          <dgm:bulletEnabled val="1"/>
        </dgm:presLayoutVars>
      </dgm:prSet>
      <dgm:spPr/>
    </dgm:pt>
    <dgm:pt modelId="{6A899E92-9535-4E01-BE9E-7CCAD1086010}" type="pres">
      <dgm:prSet presAssocID="{BD088A4A-996C-4F37-847B-3DAA4DA6CE88}" presName="sibTrans" presStyleCnt="0"/>
      <dgm:spPr/>
    </dgm:pt>
    <dgm:pt modelId="{DA27757E-A72E-44B1-9B4B-A8F11B75938A}" type="pres">
      <dgm:prSet presAssocID="{4322D3BB-E6B3-4439-B99A-33CC627EE23A}" presName="composite" presStyleCnt="0"/>
      <dgm:spPr/>
    </dgm:pt>
    <dgm:pt modelId="{2BC0E656-D2AB-4466-9AAF-7AA15B44C758}" type="pres">
      <dgm:prSet presAssocID="{4322D3BB-E6B3-4439-B99A-33CC627EE23A}" presName="FirstChild" presStyleLbl="revTx" presStyleIdx="4" presStyleCnt="6">
        <dgm:presLayoutVars>
          <dgm:chMax val="0"/>
          <dgm:chPref val="0"/>
          <dgm:bulletEnabled val="1"/>
        </dgm:presLayoutVars>
      </dgm:prSet>
      <dgm:spPr/>
    </dgm:pt>
    <dgm:pt modelId="{193E8026-D172-4A3A-956F-37A6DA791ACE}" type="pres">
      <dgm:prSet presAssocID="{4322D3BB-E6B3-4439-B99A-33CC627EE23A}" presName="Parent" presStyleLbl="alignNode1" presStyleIdx="2" presStyleCnt="3">
        <dgm:presLayoutVars>
          <dgm:chMax val="3"/>
          <dgm:chPref val="3"/>
          <dgm:bulletEnabled val="1"/>
        </dgm:presLayoutVars>
      </dgm:prSet>
      <dgm:spPr/>
    </dgm:pt>
    <dgm:pt modelId="{592E7462-DB17-4C3E-9C81-E2883DA7685F}" type="pres">
      <dgm:prSet presAssocID="{4322D3BB-E6B3-4439-B99A-33CC627EE23A}" presName="Accent" presStyleLbl="parChTrans1D1" presStyleIdx="2" presStyleCnt="3"/>
      <dgm:spPr/>
    </dgm:pt>
    <dgm:pt modelId="{335D51AB-1D3C-4DAD-91AE-69220A3AF710}" type="pres">
      <dgm:prSet presAssocID="{4322D3BB-E6B3-4439-B99A-33CC627EE23A}" presName="Child" presStyleLbl="revTx" presStyleIdx="5" presStyleCnt="6">
        <dgm:presLayoutVars>
          <dgm:chMax val="0"/>
          <dgm:chPref val="0"/>
          <dgm:bulletEnabled val="1"/>
        </dgm:presLayoutVars>
      </dgm:prSet>
      <dgm:spPr/>
    </dgm:pt>
  </dgm:ptLst>
  <dgm:cxnLst>
    <dgm:cxn modelId="{AA0EB70D-7861-4857-9D34-A97533C89F64}" srcId="{01C05C68-B6E0-4284-A126-9A990BF3E141}" destId="{77E5971E-B70B-4EA9-A05F-AFCEF9291B7E}" srcOrd="0" destOrd="0" parTransId="{0CBC8B3F-AE46-4F30-BC80-D78A73E9E321}" sibTransId="{51831A8E-193F-4AEA-8351-4D095841B14E}"/>
    <dgm:cxn modelId="{B92A4C0E-FF18-4737-B02F-F61535E33BEF}" type="presOf" srcId="{D02A6D0D-FD64-4939-979E-6E21D799FD52}" destId="{4C8D10C7-BB97-489E-9CC1-CB813278D13F}" srcOrd="0" destOrd="0" presId="urn:microsoft.com/office/officeart/2011/layout/TabList"/>
    <dgm:cxn modelId="{B3BB5F10-B330-44FD-8806-51E6964058C8}" type="presOf" srcId="{B06F1D99-8849-4134-B3DE-FEDB8DF9B4C2}" destId="{68ED325A-627B-4DF3-9588-D52BDAEF0CC1}" srcOrd="0" destOrd="0" presId="urn:microsoft.com/office/officeart/2011/layout/TabList"/>
    <dgm:cxn modelId="{B5B5781A-BC55-4D45-9FAF-95CFB71E0452}" type="presOf" srcId="{F6E8C6A3-92A3-479A-B1EE-DEB70854B584}" destId="{335D51AB-1D3C-4DAD-91AE-69220A3AF710}" srcOrd="0" destOrd="0" presId="urn:microsoft.com/office/officeart/2011/layout/TabList"/>
    <dgm:cxn modelId="{A1E59721-1276-4412-BBF2-DD0735562D66}" type="presOf" srcId="{01C05C68-B6E0-4284-A126-9A990BF3E141}" destId="{3CE98AFE-453E-45A9-92F5-1560C8572484}" srcOrd="0" destOrd="0" presId="urn:microsoft.com/office/officeart/2011/layout/TabList"/>
    <dgm:cxn modelId="{CDA70D2D-8B40-4BFF-AA7D-813F9E86BDC2}" type="presOf" srcId="{6F94E80C-2EB7-4F0C-B81D-B4F5F5F78E78}" destId="{6B21BCF9-B2B8-4BE4-AC7C-0A3A174986C5}" srcOrd="0" destOrd="0" presId="urn:microsoft.com/office/officeart/2011/layout/TabList"/>
    <dgm:cxn modelId="{5814E036-E64A-46C6-8A9C-6641477B371C}" srcId="{8B187227-7B60-4529-A8C5-964C89CB65A2}" destId="{3F040E96-4A5C-4AB6-927E-B2E9B98B9A03}" srcOrd="0" destOrd="0" parTransId="{DA19E584-7273-450D-947E-CF44E7BA508A}" sibTransId="{28D5F898-7548-47E1-A915-98FFBE6C20E0}"/>
    <dgm:cxn modelId="{E7201F37-AAFA-4A52-9E33-2A7FBA01EF4A}" srcId="{4322D3BB-E6B3-4439-B99A-33CC627EE23A}" destId="{E0C14365-1715-42DC-8AF9-B6BF99AB0623}" srcOrd="0" destOrd="0" parTransId="{71073164-06C6-4FA3-9647-405880B13EFD}" sibTransId="{6D0EB510-8256-48B1-8FDE-D98F0A14355D}"/>
    <dgm:cxn modelId="{C073395F-E5BC-4747-8D82-2844ECADA2CA}" type="presOf" srcId="{B899CCE7-90B3-40FE-AF28-F01A33F2C946}" destId="{335D51AB-1D3C-4DAD-91AE-69220A3AF710}" srcOrd="0" destOrd="1" presId="urn:microsoft.com/office/officeart/2011/layout/TabList"/>
    <dgm:cxn modelId="{00218861-777C-4CF7-A944-23C492F5AF34}" type="presOf" srcId="{3F040E96-4A5C-4AB6-927E-B2E9B98B9A03}" destId="{6AD154D1-6016-4A1B-8F48-CB932A78B4BA}" srcOrd="0" destOrd="0" presId="urn:microsoft.com/office/officeart/2011/layout/TabList"/>
    <dgm:cxn modelId="{900D2543-D428-4C81-8339-84A57C54CACA}" srcId="{4322D3BB-E6B3-4439-B99A-33CC627EE23A}" destId="{F6E8C6A3-92A3-479A-B1EE-DEB70854B584}" srcOrd="1" destOrd="0" parTransId="{3027FA44-9A0E-4EC2-9DD6-E9BEDB8946A9}" sibTransId="{AE12748F-8C45-4BF2-B55A-28AB4A22135B}"/>
    <dgm:cxn modelId="{DCD7F243-1DB7-4930-9A1D-9A87B8887BDA}" type="presOf" srcId="{A77709D4-503E-430B-9B6C-42E6E27D5236}" destId="{68ED325A-627B-4DF3-9588-D52BDAEF0CC1}" srcOrd="0" destOrd="1" presId="urn:microsoft.com/office/officeart/2011/layout/TabList"/>
    <dgm:cxn modelId="{E14D0544-0CCB-4E9D-B826-165BF047B468}" type="presOf" srcId="{9B630DC2-6F22-491A-BF3D-19725686A7A6}" destId="{4C8D10C7-BB97-489E-9CC1-CB813278D13F}" srcOrd="0" destOrd="1" presId="urn:microsoft.com/office/officeart/2011/layout/TabList"/>
    <dgm:cxn modelId="{3C2B666B-8547-4CC2-BBBC-EBDC5A6AE0F5}" type="presOf" srcId="{8B187227-7B60-4529-A8C5-964C89CB65A2}" destId="{24081255-CA42-4276-A7C7-4263666ACC47}" srcOrd="0" destOrd="0" presId="urn:microsoft.com/office/officeart/2011/layout/TabList"/>
    <dgm:cxn modelId="{CE79D25A-90A5-46F3-A2C3-4DAD7B4312AD}" type="presOf" srcId="{A1BB303A-C7B9-4310-94AD-9A68EF3DB0EB}" destId="{68ED325A-627B-4DF3-9588-D52BDAEF0CC1}" srcOrd="0" destOrd="2" presId="urn:microsoft.com/office/officeart/2011/layout/TabList"/>
    <dgm:cxn modelId="{E2D57F85-E1F6-4B87-8E8E-834AE63BD8F3}" type="presOf" srcId="{E0C14365-1715-42DC-8AF9-B6BF99AB0623}" destId="{2BC0E656-D2AB-4466-9AAF-7AA15B44C758}" srcOrd="0" destOrd="0" presId="urn:microsoft.com/office/officeart/2011/layout/TabList"/>
    <dgm:cxn modelId="{FC84C188-9901-4DCA-AF7C-BDE5CEA3F8ED}" type="presOf" srcId="{4322D3BB-E6B3-4439-B99A-33CC627EE23A}" destId="{193E8026-D172-4A3A-956F-37A6DA791ACE}" srcOrd="0" destOrd="0" presId="urn:microsoft.com/office/officeart/2011/layout/TabList"/>
    <dgm:cxn modelId="{9DFA6A9B-EA58-4451-BA59-254B0FE340C0}" srcId="{01C05C68-B6E0-4284-A126-9A990BF3E141}" destId="{D02A6D0D-FD64-4939-979E-6E21D799FD52}" srcOrd="1" destOrd="0" parTransId="{91C2E422-16D9-4E8B-BBAF-FC5217124E7E}" sibTransId="{8E2EC83D-7FCD-43F5-B5AB-6D3AE83C35B8}"/>
    <dgm:cxn modelId="{452CAE9E-E488-41E5-AA27-C88033B7C9FA}" srcId="{01C05C68-B6E0-4284-A126-9A990BF3E141}" destId="{D6227ED8-2296-4ABA-B68E-ED52064EB73F}" srcOrd="3" destOrd="0" parTransId="{2D163648-92BC-4F5D-9737-5714F40500E2}" sibTransId="{47EFBB11-E2C4-4BB3-8467-DA444015B45B}"/>
    <dgm:cxn modelId="{ED2EA3A4-01BA-4831-8575-A5398DE91ACC}" srcId="{4322D3BB-E6B3-4439-B99A-33CC627EE23A}" destId="{4388B6F3-42E3-4AB2-A3A7-6E6B09987450}" srcOrd="3" destOrd="0" parTransId="{E392E689-D05D-4770-A36C-ADEF69EA6EC9}" sibTransId="{642B6DBF-3D2F-43CE-8C69-4800A675163A}"/>
    <dgm:cxn modelId="{231045A5-3413-4D25-BECF-40770A225C46}" type="presOf" srcId="{77E5971E-B70B-4EA9-A05F-AFCEF9291B7E}" destId="{3A7E48C6-60CE-4F30-A40E-D29B29436C71}" srcOrd="0" destOrd="0" presId="urn:microsoft.com/office/officeart/2011/layout/TabList"/>
    <dgm:cxn modelId="{759095A5-EA49-4BC8-B65C-19D36DAAA27E}" srcId="{6F94E80C-2EB7-4F0C-B81D-B4F5F5F78E78}" destId="{01C05C68-B6E0-4284-A126-9A990BF3E141}" srcOrd="1" destOrd="0" parTransId="{3D3970E0-0FF3-4003-88FE-CC15D90BC7EF}" sibTransId="{BD088A4A-996C-4F37-847B-3DAA4DA6CE88}"/>
    <dgm:cxn modelId="{99A7D6B7-0BDE-49BD-8BFA-E85574A69000}" srcId="{4322D3BB-E6B3-4439-B99A-33CC627EE23A}" destId="{B899CCE7-90B3-40FE-AF28-F01A33F2C946}" srcOrd="2" destOrd="0" parTransId="{A9975179-9F4A-4FDA-AECB-7D8F4DF52F6B}" sibTransId="{0DE280E8-D20E-46FC-8508-6148B9F5E8BE}"/>
    <dgm:cxn modelId="{318FA1BF-870B-40B5-BDD9-280217890BE4}" srcId="{8B187227-7B60-4529-A8C5-964C89CB65A2}" destId="{A77709D4-503E-430B-9B6C-42E6E27D5236}" srcOrd="2" destOrd="0" parTransId="{F5707654-7A55-4637-890A-E2309FFFC8FD}" sibTransId="{54DAAEDB-1232-4742-9E7E-22596A9D8B57}"/>
    <dgm:cxn modelId="{D3D0DDBF-5B46-4773-AA28-1232868AE8BA}" srcId="{6F94E80C-2EB7-4F0C-B81D-B4F5F5F78E78}" destId="{8B187227-7B60-4529-A8C5-964C89CB65A2}" srcOrd="0" destOrd="0" parTransId="{7FD2D948-FEA6-4281-961B-6CD8215CB1F2}" sibTransId="{505F0E74-471A-4710-B4F2-A843238D7BDF}"/>
    <dgm:cxn modelId="{86DF92D0-8A36-47CA-A8B6-798201399077}" srcId="{01C05C68-B6E0-4284-A126-9A990BF3E141}" destId="{9B630DC2-6F22-491A-BF3D-19725686A7A6}" srcOrd="2" destOrd="0" parTransId="{FD57433B-1CDB-455B-AA2A-1719665FE775}" sibTransId="{DFF62B6F-8FCC-487D-9B9E-419E5B2F29AD}"/>
    <dgm:cxn modelId="{09B72AD1-B9AE-4748-A49F-11B9B45F399A}" type="presOf" srcId="{D6227ED8-2296-4ABA-B68E-ED52064EB73F}" destId="{4C8D10C7-BB97-489E-9CC1-CB813278D13F}" srcOrd="0" destOrd="2" presId="urn:microsoft.com/office/officeart/2011/layout/TabList"/>
    <dgm:cxn modelId="{8B4DD7E2-763F-4A4E-A58D-9AFBEBDF6473}" type="presOf" srcId="{4388B6F3-42E3-4AB2-A3A7-6E6B09987450}" destId="{335D51AB-1D3C-4DAD-91AE-69220A3AF710}" srcOrd="0" destOrd="2" presId="urn:microsoft.com/office/officeart/2011/layout/TabList"/>
    <dgm:cxn modelId="{666BC6EB-10EC-40EB-AC9E-31405839CEDC}" srcId="{6F94E80C-2EB7-4F0C-B81D-B4F5F5F78E78}" destId="{4322D3BB-E6B3-4439-B99A-33CC627EE23A}" srcOrd="2" destOrd="0" parTransId="{06520B12-399A-4118-A88A-2285D1CA71C0}" sibTransId="{A029A2B1-DE47-4363-8538-A3EF49D65FF4}"/>
    <dgm:cxn modelId="{0A6D30EE-705E-4D7A-8FCA-AB260C127356}" srcId="{8B187227-7B60-4529-A8C5-964C89CB65A2}" destId="{A1BB303A-C7B9-4310-94AD-9A68EF3DB0EB}" srcOrd="3" destOrd="0" parTransId="{0BC97822-D650-4086-A111-8A938455B2FA}" sibTransId="{CCCB72FA-FF34-480D-9E47-0D2537D57255}"/>
    <dgm:cxn modelId="{F3B867FA-ED83-4317-8325-C09C2BF1B9B2}" srcId="{8B187227-7B60-4529-A8C5-964C89CB65A2}" destId="{B06F1D99-8849-4134-B3DE-FEDB8DF9B4C2}" srcOrd="1" destOrd="0" parTransId="{1CAD258A-7E7B-4FFC-8A46-1887384613EA}" sibTransId="{F4C2B111-E4E4-47D2-8EA5-25256B158855}"/>
    <dgm:cxn modelId="{8BAF6A9D-D7B3-43B5-9680-70D9192EF4EC}" type="presParOf" srcId="{6B21BCF9-B2B8-4BE4-AC7C-0A3A174986C5}" destId="{A537F587-11E1-40AC-958C-306D5486F8A9}" srcOrd="0" destOrd="0" presId="urn:microsoft.com/office/officeart/2011/layout/TabList"/>
    <dgm:cxn modelId="{319BB196-77C7-4770-BBBA-9AEE12754DFA}" type="presParOf" srcId="{A537F587-11E1-40AC-958C-306D5486F8A9}" destId="{6AD154D1-6016-4A1B-8F48-CB932A78B4BA}" srcOrd="0" destOrd="0" presId="urn:microsoft.com/office/officeart/2011/layout/TabList"/>
    <dgm:cxn modelId="{015831A7-AC1A-4CCE-8E8B-2F4D1B52FE47}" type="presParOf" srcId="{A537F587-11E1-40AC-958C-306D5486F8A9}" destId="{24081255-CA42-4276-A7C7-4263666ACC47}" srcOrd="1" destOrd="0" presId="urn:microsoft.com/office/officeart/2011/layout/TabList"/>
    <dgm:cxn modelId="{E745E4E9-0BF7-473C-A89E-C473E78EB19D}" type="presParOf" srcId="{A537F587-11E1-40AC-958C-306D5486F8A9}" destId="{8A5DE8F5-13C7-4CD4-9816-D7295E9300B5}" srcOrd="2" destOrd="0" presId="urn:microsoft.com/office/officeart/2011/layout/TabList"/>
    <dgm:cxn modelId="{B4661AC9-B5A8-4B9C-A826-26E5DF21F953}" type="presParOf" srcId="{6B21BCF9-B2B8-4BE4-AC7C-0A3A174986C5}" destId="{68ED325A-627B-4DF3-9588-D52BDAEF0CC1}" srcOrd="1" destOrd="0" presId="urn:microsoft.com/office/officeart/2011/layout/TabList"/>
    <dgm:cxn modelId="{E5BD5DA5-CDB7-44FC-AF53-352194C432A4}" type="presParOf" srcId="{6B21BCF9-B2B8-4BE4-AC7C-0A3A174986C5}" destId="{F6FF9B4C-FA2C-4ED2-8D49-5E386496E5CF}" srcOrd="2" destOrd="0" presId="urn:microsoft.com/office/officeart/2011/layout/TabList"/>
    <dgm:cxn modelId="{A0C61F81-6948-4BA1-9B14-43A6263BAE04}" type="presParOf" srcId="{6B21BCF9-B2B8-4BE4-AC7C-0A3A174986C5}" destId="{14BCEF59-C747-47A8-BF2C-DA89F14DA48F}" srcOrd="3" destOrd="0" presId="urn:microsoft.com/office/officeart/2011/layout/TabList"/>
    <dgm:cxn modelId="{DF63B6A4-037E-4EE1-9D4C-CC8E1C353FCA}" type="presParOf" srcId="{14BCEF59-C747-47A8-BF2C-DA89F14DA48F}" destId="{3A7E48C6-60CE-4F30-A40E-D29B29436C71}" srcOrd="0" destOrd="0" presId="urn:microsoft.com/office/officeart/2011/layout/TabList"/>
    <dgm:cxn modelId="{24EEFDB3-1E6F-42CA-8C6F-4BECECFFDEC1}" type="presParOf" srcId="{14BCEF59-C747-47A8-BF2C-DA89F14DA48F}" destId="{3CE98AFE-453E-45A9-92F5-1560C8572484}" srcOrd="1" destOrd="0" presId="urn:microsoft.com/office/officeart/2011/layout/TabList"/>
    <dgm:cxn modelId="{A582A902-A9E2-46BD-851A-51A8C0BC819D}" type="presParOf" srcId="{14BCEF59-C747-47A8-BF2C-DA89F14DA48F}" destId="{4954D6B0-CC4E-4D31-9162-31E7984BE598}" srcOrd="2" destOrd="0" presId="urn:microsoft.com/office/officeart/2011/layout/TabList"/>
    <dgm:cxn modelId="{F8FE90EC-0951-4DA6-9DE2-06944FFF87E3}" type="presParOf" srcId="{6B21BCF9-B2B8-4BE4-AC7C-0A3A174986C5}" destId="{4C8D10C7-BB97-489E-9CC1-CB813278D13F}" srcOrd="4" destOrd="0" presId="urn:microsoft.com/office/officeart/2011/layout/TabList"/>
    <dgm:cxn modelId="{7DD3B2AD-E4BA-42F6-8EFB-E025E7C7A850}" type="presParOf" srcId="{6B21BCF9-B2B8-4BE4-AC7C-0A3A174986C5}" destId="{6A899E92-9535-4E01-BE9E-7CCAD1086010}" srcOrd="5" destOrd="0" presId="urn:microsoft.com/office/officeart/2011/layout/TabList"/>
    <dgm:cxn modelId="{D3DBB801-B72D-471F-AF10-CC55659F837B}" type="presParOf" srcId="{6B21BCF9-B2B8-4BE4-AC7C-0A3A174986C5}" destId="{DA27757E-A72E-44B1-9B4B-A8F11B75938A}" srcOrd="6" destOrd="0" presId="urn:microsoft.com/office/officeart/2011/layout/TabList"/>
    <dgm:cxn modelId="{4066962D-1B89-4020-B443-BD6BF3264546}" type="presParOf" srcId="{DA27757E-A72E-44B1-9B4B-A8F11B75938A}" destId="{2BC0E656-D2AB-4466-9AAF-7AA15B44C758}" srcOrd="0" destOrd="0" presId="urn:microsoft.com/office/officeart/2011/layout/TabList"/>
    <dgm:cxn modelId="{C7AE327D-60AB-4256-BB5F-AFB1BB1BEE12}" type="presParOf" srcId="{DA27757E-A72E-44B1-9B4B-A8F11B75938A}" destId="{193E8026-D172-4A3A-956F-37A6DA791ACE}" srcOrd="1" destOrd="0" presId="urn:microsoft.com/office/officeart/2011/layout/TabList"/>
    <dgm:cxn modelId="{AF860DFB-87D6-4281-BCA5-66D1B1A26FCD}" type="presParOf" srcId="{DA27757E-A72E-44B1-9B4B-A8F11B75938A}" destId="{592E7462-DB17-4C3E-9C81-E2883DA7685F}" srcOrd="2" destOrd="0" presId="urn:microsoft.com/office/officeart/2011/layout/TabList"/>
    <dgm:cxn modelId="{A274A878-3137-4AA2-8A8B-0E7B9FDEA9B7}" type="presParOf" srcId="{6B21BCF9-B2B8-4BE4-AC7C-0A3A174986C5}" destId="{335D51AB-1D3C-4DAD-91AE-69220A3AF710}"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E7462-DB17-4C3E-9C81-E2883DA7685F}">
      <dsp:nvSpPr>
        <dsp:cNvPr id="0" name=""/>
        <dsp:cNvSpPr/>
      </dsp:nvSpPr>
      <dsp:spPr>
        <a:xfrm>
          <a:off x="0" y="3990958"/>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4D6B0-CC4E-4D31-9162-31E7984BE598}">
      <dsp:nvSpPr>
        <dsp:cNvPr id="0" name=""/>
        <dsp:cNvSpPr/>
      </dsp:nvSpPr>
      <dsp:spPr>
        <a:xfrm>
          <a:off x="0" y="2276778"/>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DE8F5-13C7-4CD4-9816-D7295E9300B5}">
      <dsp:nvSpPr>
        <dsp:cNvPr id="0" name=""/>
        <dsp:cNvSpPr/>
      </dsp:nvSpPr>
      <dsp:spPr>
        <a:xfrm>
          <a:off x="0" y="562598"/>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154D1-6016-4A1B-8F48-CB932A78B4BA}">
      <dsp:nvSpPr>
        <dsp:cNvPr id="0" name=""/>
        <dsp:cNvSpPr/>
      </dsp:nvSpPr>
      <dsp:spPr>
        <a:xfrm>
          <a:off x="1945502" y="627"/>
          <a:ext cx="5537200" cy="56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kern="1200">
              <a:solidFill>
                <a:schemeClr val="accent5">
                  <a:lumMod val="60000"/>
                  <a:lumOff val="40000"/>
                </a:schemeClr>
              </a:solidFill>
            </a:rPr>
            <a:t> Code Deployment - Completed</a:t>
          </a:r>
        </a:p>
      </dsp:txBody>
      <dsp:txXfrm>
        <a:off x="1945502" y="627"/>
        <a:ext cx="5537200" cy="561971"/>
      </dsp:txXfrm>
    </dsp:sp>
    <dsp:sp modelId="{24081255-CA42-4276-A7C7-4263666ACC47}">
      <dsp:nvSpPr>
        <dsp:cNvPr id="0" name=""/>
        <dsp:cNvSpPr/>
      </dsp:nvSpPr>
      <dsp:spPr>
        <a:xfrm>
          <a:off x="0" y="627"/>
          <a:ext cx="1945502" cy="56197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GB" sz="2000" kern="1200"/>
            <a:t>14</a:t>
          </a:r>
          <a:r>
            <a:rPr lang="en-GB" sz="2000" kern="1200" baseline="30000"/>
            <a:t>th</a:t>
          </a:r>
          <a:r>
            <a:rPr lang="en-GB" sz="2000" kern="1200"/>
            <a:t> Feb</a:t>
          </a:r>
        </a:p>
      </dsp:txBody>
      <dsp:txXfrm>
        <a:off x="27438" y="28065"/>
        <a:ext cx="1890626" cy="534533"/>
      </dsp:txXfrm>
    </dsp:sp>
    <dsp:sp modelId="{68ED325A-627B-4DF3-9588-D52BDAEF0CC1}">
      <dsp:nvSpPr>
        <dsp:cNvPr id="0" name=""/>
        <dsp:cNvSpPr/>
      </dsp:nvSpPr>
      <dsp:spPr>
        <a:xfrm>
          <a:off x="0" y="562598"/>
          <a:ext cx="7482703" cy="1124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1. Salesforce code with BM registration except interconnectors &amp; supplier Base units has been successfully deployed into production</a:t>
          </a:r>
        </a:p>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2. To complete the new BM registration SMP has also migrated enabler data (Trading Agent, Trading Agent Version, Control Point, Control Point version, BM Station) on SMP production</a:t>
          </a:r>
        </a:p>
      </dsp:txBody>
      <dsp:txXfrm>
        <a:off x="0" y="562598"/>
        <a:ext cx="7482703" cy="1124110"/>
      </dsp:txXfrm>
    </dsp:sp>
    <dsp:sp modelId="{3A7E48C6-60CE-4F30-A40E-D29B29436C71}">
      <dsp:nvSpPr>
        <dsp:cNvPr id="0" name=""/>
        <dsp:cNvSpPr/>
      </dsp:nvSpPr>
      <dsp:spPr>
        <a:xfrm>
          <a:off x="1945502" y="1714807"/>
          <a:ext cx="5537200" cy="56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kern="1200"/>
            <a:t> Data Migration</a:t>
          </a:r>
        </a:p>
      </dsp:txBody>
      <dsp:txXfrm>
        <a:off x="1945502" y="1714807"/>
        <a:ext cx="5537200" cy="561971"/>
      </dsp:txXfrm>
    </dsp:sp>
    <dsp:sp modelId="{3CE98AFE-453E-45A9-92F5-1560C8572484}">
      <dsp:nvSpPr>
        <dsp:cNvPr id="0" name=""/>
        <dsp:cNvSpPr/>
      </dsp:nvSpPr>
      <dsp:spPr>
        <a:xfrm>
          <a:off x="0" y="1714807"/>
          <a:ext cx="1945502" cy="56197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17</a:t>
          </a:r>
          <a:r>
            <a:rPr lang="en-GB" sz="2000" kern="1200" baseline="30000"/>
            <a:t>th</a:t>
          </a:r>
          <a:r>
            <a:rPr lang="en-GB" sz="2000" kern="1200"/>
            <a:t> to 26</a:t>
          </a:r>
          <a:r>
            <a:rPr lang="en-GB" sz="2000" kern="1200" baseline="30000"/>
            <a:t>th</a:t>
          </a:r>
          <a:r>
            <a:rPr lang="en-GB" sz="2000" kern="1200"/>
            <a:t> Feb</a:t>
          </a:r>
        </a:p>
      </dsp:txBody>
      <dsp:txXfrm>
        <a:off x="27438" y="1742245"/>
        <a:ext cx="1890626" cy="534533"/>
      </dsp:txXfrm>
    </dsp:sp>
    <dsp:sp modelId="{ADE89885-CE0A-4BD3-B303-124C8743284B}">
      <dsp:nvSpPr>
        <dsp:cNvPr id="0" name=""/>
        <dsp:cNvSpPr/>
      </dsp:nvSpPr>
      <dsp:spPr>
        <a:xfrm>
          <a:off x="0" y="2276778"/>
          <a:ext cx="7482703" cy="1124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endParaRPr lang="en-GB" sz="1200" kern="1200"/>
        </a:p>
        <a:p>
          <a:pPr marL="114300" lvl="1" indent="-114300" algn="l" defTabSz="533400">
            <a:lnSpc>
              <a:spcPct val="90000"/>
            </a:lnSpc>
            <a:spcBef>
              <a:spcPct val="0"/>
            </a:spcBef>
            <a:spcAft>
              <a:spcPct val="15000"/>
            </a:spcAft>
            <a:buClrTx/>
            <a:buSzTx/>
            <a:buFontTx/>
            <a:buNone/>
          </a:pPr>
          <a:r>
            <a:rPr lang="en-GB" sz="1200" kern="1200"/>
            <a:t>1. Commence data migration all BM &amp; NBMU except interconnectors &amp; supplier Base units from old CRM to SMP after following a complete due diligence of data sanity</a:t>
          </a:r>
        </a:p>
        <a:p>
          <a:pPr marL="114300" lvl="1" indent="-114300" algn="l" defTabSz="533400">
            <a:lnSpc>
              <a:spcPct val="90000"/>
            </a:lnSpc>
            <a:spcBef>
              <a:spcPct val="0"/>
            </a:spcBef>
            <a:spcAft>
              <a:spcPct val="15000"/>
            </a:spcAft>
            <a:buClrTx/>
            <a:buSzTx/>
            <a:buFontTx/>
            <a:buNone/>
          </a:pPr>
          <a:r>
            <a:rPr lang="en-GB" sz="1200" kern="1200"/>
            <a:t>2. All loaded data will be exposed to market providers and NESO downstream systems</a:t>
          </a:r>
        </a:p>
      </dsp:txBody>
      <dsp:txXfrm>
        <a:off x="0" y="2276778"/>
        <a:ext cx="7482703" cy="1124110"/>
      </dsp:txXfrm>
    </dsp:sp>
    <dsp:sp modelId="{2BC0E656-D2AB-4466-9AAF-7AA15B44C758}">
      <dsp:nvSpPr>
        <dsp:cNvPr id="0" name=""/>
        <dsp:cNvSpPr/>
      </dsp:nvSpPr>
      <dsp:spPr>
        <a:xfrm>
          <a:off x="1945502" y="3428987"/>
          <a:ext cx="5537200" cy="561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GB" sz="2000" kern="1200"/>
            <a:t> Complete BM registration delivery </a:t>
          </a:r>
        </a:p>
      </dsp:txBody>
      <dsp:txXfrm>
        <a:off x="1945502" y="3428987"/>
        <a:ext cx="5537200" cy="561971"/>
      </dsp:txXfrm>
    </dsp:sp>
    <dsp:sp modelId="{193E8026-D172-4A3A-956F-37A6DA791ACE}">
      <dsp:nvSpPr>
        <dsp:cNvPr id="0" name=""/>
        <dsp:cNvSpPr/>
      </dsp:nvSpPr>
      <dsp:spPr>
        <a:xfrm>
          <a:off x="0" y="3428987"/>
          <a:ext cx="1945502" cy="56197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28</a:t>
          </a:r>
          <a:r>
            <a:rPr lang="en-GB" sz="2000" kern="1200" baseline="30000"/>
            <a:t>th</a:t>
          </a:r>
          <a:r>
            <a:rPr lang="en-GB" sz="2000" kern="1200"/>
            <a:t> Feb	</a:t>
          </a:r>
        </a:p>
      </dsp:txBody>
      <dsp:txXfrm>
        <a:off x="27438" y="3456425"/>
        <a:ext cx="1890626" cy="534533"/>
      </dsp:txXfrm>
    </dsp:sp>
    <dsp:sp modelId="{335D51AB-1D3C-4DAD-91AE-69220A3AF710}">
      <dsp:nvSpPr>
        <dsp:cNvPr id="0" name=""/>
        <dsp:cNvSpPr/>
      </dsp:nvSpPr>
      <dsp:spPr>
        <a:xfrm>
          <a:off x="0" y="3990958"/>
          <a:ext cx="7482703" cy="1124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mj-lt"/>
            <a:buNone/>
          </a:pPr>
          <a:endParaRPr lang="en-GB" sz="1200" kern="1200"/>
        </a:p>
        <a:p>
          <a:pPr marL="114300" lvl="1" indent="-114300" algn="l" defTabSz="533400">
            <a:lnSpc>
              <a:spcPct val="90000"/>
            </a:lnSpc>
            <a:spcBef>
              <a:spcPct val="0"/>
            </a:spcBef>
            <a:spcAft>
              <a:spcPct val="15000"/>
            </a:spcAft>
            <a:buFont typeface="+mj-lt"/>
            <a:buNone/>
          </a:pPr>
          <a:r>
            <a:rPr lang="en-GB" sz="1200" kern="1200"/>
            <a:t>1. Complete the BM registration delivery including, code, Data migration, &amp; data flow to downstream to live BM systems</a:t>
          </a:r>
        </a:p>
      </dsp:txBody>
      <dsp:txXfrm>
        <a:off x="0" y="3990958"/>
        <a:ext cx="7482703" cy="1124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7390B-ADC5-4128-AFAB-3246CEDA5FD4}">
      <dsp:nvSpPr>
        <dsp:cNvPr id="0" name=""/>
        <dsp:cNvSpPr/>
      </dsp:nvSpPr>
      <dsp:spPr>
        <a:xfrm>
          <a:off x="4649"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User registration</a:t>
          </a:r>
        </a:p>
        <a:p>
          <a:pPr marL="57150" lvl="1" indent="-57150" algn="l" defTabSz="311150">
            <a:lnSpc>
              <a:spcPct val="90000"/>
            </a:lnSpc>
            <a:spcBef>
              <a:spcPct val="0"/>
            </a:spcBef>
            <a:spcAft>
              <a:spcPct val="15000"/>
            </a:spcAft>
            <a:buChar char="•"/>
          </a:pPr>
          <a:r>
            <a:rPr lang="en-GB" sz="700" kern="1200"/>
            <a:t>Access SMP</a:t>
          </a:r>
        </a:p>
      </dsp:txBody>
      <dsp:txXfrm>
        <a:off x="24271" y="2138794"/>
        <a:ext cx="994521" cy="630687"/>
      </dsp:txXfrm>
    </dsp:sp>
    <dsp:sp modelId="{65FE5095-7AED-4214-8F89-464BE1EF7926}">
      <dsp:nvSpPr>
        <dsp:cNvPr id="0" name=""/>
        <dsp:cNvSpPr/>
      </dsp:nvSpPr>
      <dsp:spPr>
        <a:xfrm>
          <a:off x="598390" y="2368187"/>
          <a:ext cx="1072181" cy="1072181"/>
        </a:xfrm>
        <a:prstGeom prst="leftCircularArrow">
          <a:avLst>
            <a:gd name="adj1" fmla="val 2526"/>
            <a:gd name="adj2" fmla="val 306292"/>
            <a:gd name="adj3" fmla="val 2081803"/>
            <a:gd name="adj4" fmla="val 9024489"/>
            <a:gd name="adj5" fmla="val 29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B1B21-A097-46F4-A426-50E5EFE06BDC}">
      <dsp:nvSpPr>
        <dsp:cNvPr id="0" name=""/>
        <dsp:cNvSpPr/>
      </dsp:nvSpPr>
      <dsp:spPr>
        <a:xfrm>
          <a:off x="234375" y="2789104"/>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Single Sign-on</a:t>
          </a:r>
        </a:p>
      </dsp:txBody>
      <dsp:txXfrm>
        <a:off x="245078" y="2799807"/>
        <a:ext cx="897496" cy="344011"/>
      </dsp:txXfrm>
    </dsp:sp>
    <dsp:sp modelId="{51F61324-DC79-4458-A5CA-16491535648B}">
      <dsp:nvSpPr>
        <dsp:cNvPr id="0" name=""/>
        <dsp:cNvSpPr/>
      </dsp:nvSpPr>
      <dsp:spPr>
        <a:xfrm>
          <a:off x="1282235"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Register company in SMP</a:t>
          </a:r>
        </a:p>
      </dsp:txBody>
      <dsp:txXfrm>
        <a:off x="1301857" y="2321502"/>
        <a:ext cx="994521" cy="630687"/>
      </dsp:txXfrm>
    </dsp:sp>
    <dsp:sp modelId="{81899013-0D3A-4E97-93D7-D6CF831E2086}">
      <dsp:nvSpPr>
        <dsp:cNvPr id="0" name=""/>
        <dsp:cNvSpPr/>
      </dsp:nvSpPr>
      <dsp:spPr>
        <a:xfrm>
          <a:off x="1867362" y="1617185"/>
          <a:ext cx="1204273" cy="1204273"/>
        </a:xfrm>
        <a:prstGeom prst="circularArrow">
          <a:avLst>
            <a:gd name="adj1" fmla="val 2249"/>
            <a:gd name="adj2" fmla="val 270956"/>
            <a:gd name="adj3" fmla="val 19553533"/>
            <a:gd name="adj4" fmla="val 12575511"/>
            <a:gd name="adj5" fmla="val 26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C603B8-741D-42B8-9D1A-8930263592E9}">
      <dsp:nvSpPr>
        <dsp:cNvPr id="0" name=""/>
        <dsp:cNvSpPr/>
      </dsp:nvSpPr>
      <dsp:spPr>
        <a:xfrm>
          <a:off x="1511961" y="1936463"/>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Company Registration</a:t>
          </a:r>
        </a:p>
      </dsp:txBody>
      <dsp:txXfrm>
        <a:off x="1522664" y="1947166"/>
        <a:ext cx="897496" cy="344011"/>
      </dsp:txXfrm>
    </dsp:sp>
    <dsp:sp modelId="{19983961-28C6-4A3B-8485-ABFD2141F37D}">
      <dsp:nvSpPr>
        <dsp:cNvPr id="0" name=""/>
        <dsp:cNvSpPr/>
      </dsp:nvSpPr>
      <dsp:spPr>
        <a:xfrm>
          <a:off x="2559822"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Register Units</a:t>
          </a:r>
        </a:p>
        <a:p>
          <a:pPr marL="57150" lvl="1" indent="-57150" algn="l" defTabSz="311150">
            <a:lnSpc>
              <a:spcPct val="90000"/>
            </a:lnSpc>
            <a:spcBef>
              <a:spcPct val="0"/>
            </a:spcBef>
            <a:spcAft>
              <a:spcPct val="15000"/>
            </a:spcAft>
            <a:buChar char="•"/>
          </a:pPr>
          <a:r>
            <a:rPr lang="en-GB" sz="700" kern="1200"/>
            <a:t>Register Assets</a:t>
          </a:r>
        </a:p>
      </dsp:txBody>
      <dsp:txXfrm>
        <a:off x="2579444" y="2138794"/>
        <a:ext cx="994521" cy="630687"/>
      </dsp:txXfrm>
    </dsp:sp>
    <dsp:sp modelId="{0567FDF5-8541-4631-823D-7EC3D740890D}">
      <dsp:nvSpPr>
        <dsp:cNvPr id="0" name=""/>
        <dsp:cNvSpPr/>
      </dsp:nvSpPr>
      <dsp:spPr>
        <a:xfrm>
          <a:off x="3153563" y="2368187"/>
          <a:ext cx="1072181" cy="1072181"/>
        </a:xfrm>
        <a:prstGeom prst="leftCircularArrow">
          <a:avLst>
            <a:gd name="adj1" fmla="val 2526"/>
            <a:gd name="adj2" fmla="val 306292"/>
            <a:gd name="adj3" fmla="val 2081803"/>
            <a:gd name="adj4" fmla="val 9024489"/>
            <a:gd name="adj5" fmla="val 29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7421E1-14F7-424C-B720-6AF9AB31FCEF}">
      <dsp:nvSpPr>
        <dsp:cNvPr id="0" name=""/>
        <dsp:cNvSpPr/>
      </dsp:nvSpPr>
      <dsp:spPr>
        <a:xfrm>
          <a:off x="2789547" y="2789104"/>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Unit &amp; Asset Registration</a:t>
          </a:r>
        </a:p>
      </dsp:txBody>
      <dsp:txXfrm>
        <a:off x="2800250" y="2799807"/>
        <a:ext cx="897496" cy="344011"/>
      </dsp:txXfrm>
    </dsp:sp>
    <dsp:sp modelId="{9D873994-BEA8-4AD4-ABB6-2196C1DF943F}">
      <dsp:nvSpPr>
        <dsp:cNvPr id="0" name=""/>
        <dsp:cNvSpPr/>
      </dsp:nvSpPr>
      <dsp:spPr>
        <a:xfrm>
          <a:off x="3837408"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Align assets to unit</a:t>
          </a:r>
        </a:p>
      </dsp:txBody>
      <dsp:txXfrm>
        <a:off x="3857030" y="2321502"/>
        <a:ext cx="994521" cy="630687"/>
      </dsp:txXfrm>
    </dsp:sp>
    <dsp:sp modelId="{31CBA660-8EA1-4B86-85D7-BCB9BB295A0A}">
      <dsp:nvSpPr>
        <dsp:cNvPr id="0" name=""/>
        <dsp:cNvSpPr/>
      </dsp:nvSpPr>
      <dsp:spPr>
        <a:xfrm>
          <a:off x="4422534" y="1617185"/>
          <a:ext cx="1204273" cy="1204273"/>
        </a:xfrm>
        <a:prstGeom prst="circularArrow">
          <a:avLst>
            <a:gd name="adj1" fmla="val 2249"/>
            <a:gd name="adj2" fmla="val 270956"/>
            <a:gd name="adj3" fmla="val 19553533"/>
            <a:gd name="adj4" fmla="val 12575511"/>
            <a:gd name="adj5" fmla="val 26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EA2A44-7BE4-4F5E-9948-09578E252FEA}">
      <dsp:nvSpPr>
        <dsp:cNvPr id="0" name=""/>
        <dsp:cNvSpPr/>
      </dsp:nvSpPr>
      <dsp:spPr>
        <a:xfrm>
          <a:off x="4067134" y="1936463"/>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Align Asset to Units</a:t>
          </a:r>
        </a:p>
      </dsp:txBody>
      <dsp:txXfrm>
        <a:off x="4077837" y="1947166"/>
        <a:ext cx="897496" cy="344011"/>
      </dsp:txXfrm>
    </dsp:sp>
    <dsp:sp modelId="{8B9CDA4D-12AE-4223-B93E-8DEE1D22C5AC}">
      <dsp:nvSpPr>
        <dsp:cNvPr id="0" name=""/>
        <dsp:cNvSpPr/>
      </dsp:nvSpPr>
      <dsp:spPr>
        <a:xfrm>
          <a:off x="5114994"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Unit submitted for registration</a:t>
          </a:r>
        </a:p>
      </dsp:txBody>
      <dsp:txXfrm>
        <a:off x="5134616" y="2138794"/>
        <a:ext cx="994521" cy="630687"/>
      </dsp:txXfrm>
    </dsp:sp>
    <dsp:sp modelId="{13893D4F-CBE4-4305-ACE1-D32AA14899DE}">
      <dsp:nvSpPr>
        <dsp:cNvPr id="0" name=""/>
        <dsp:cNvSpPr/>
      </dsp:nvSpPr>
      <dsp:spPr>
        <a:xfrm>
          <a:off x="5708735" y="2368187"/>
          <a:ext cx="1072181" cy="1072181"/>
        </a:xfrm>
        <a:prstGeom prst="leftCircularArrow">
          <a:avLst>
            <a:gd name="adj1" fmla="val 2526"/>
            <a:gd name="adj2" fmla="val 306292"/>
            <a:gd name="adj3" fmla="val 2081803"/>
            <a:gd name="adj4" fmla="val 9024489"/>
            <a:gd name="adj5" fmla="val 294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009B6-326B-4F5C-BCD6-A8C7DCCC9DC3}">
      <dsp:nvSpPr>
        <dsp:cNvPr id="0" name=""/>
        <dsp:cNvSpPr/>
      </dsp:nvSpPr>
      <dsp:spPr>
        <a:xfrm>
          <a:off x="5344720" y="2789104"/>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Unit Submission</a:t>
          </a:r>
        </a:p>
      </dsp:txBody>
      <dsp:txXfrm>
        <a:off x="5355423" y="2799807"/>
        <a:ext cx="897496" cy="344011"/>
      </dsp:txXfrm>
    </dsp:sp>
    <dsp:sp modelId="{D11E0FEC-4FC8-4D6D-9509-2A9ABAFA51F5}">
      <dsp:nvSpPr>
        <dsp:cNvPr id="0" name=""/>
        <dsp:cNvSpPr/>
      </dsp:nvSpPr>
      <dsp:spPr>
        <a:xfrm>
          <a:off x="6392580" y="2119172"/>
          <a:ext cx="1033765" cy="85264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GB" sz="700" kern="1200"/>
            <a:t>Prequalify for the service</a:t>
          </a:r>
        </a:p>
        <a:p>
          <a:pPr marL="57150" lvl="1" indent="-57150" algn="l" defTabSz="311150">
            <a:lnSpc>
              <a:spcPct val="90000"/>
            </a:lnSpc>
            <a:spcBef>
              <a:spcPct val="0"/>
            </a:spcBef>
            <a:spcAft>
              <a:spcPct val="15000"/>
            </a:spcAft>
            <a:buChar char="•"/>
          </a:pPr>
          <a:r>
            <a:rPr lang="en-GB" sz="700" kern="1200"/>
            <a:t>Complete Service specific parameters</a:t>
          </a:r>
        </a:p>
      </dsp:txBody>
      <dsp:txXfrm>
        <a:off x="6412202" y="2321502"/>
        <a:ext cx="994521" cy="630687"/>
      </dsp:txXfrm>
    </dsp:sp>
    <dsp:sp modelId="{E6D91E21-E7B1-4BCB-A867-3E34C725A3DB}">
      <dsp:nvSpPr>
        <dsp:cNvPr id="0" name=""/>
        <dsp:cNvSpPr/>
      </dsp:nvSpPr>
      <dsp:spPr>
        <a:xfrm>
          <a:off x="6622306" y="1936463"/>
          <a:ext cx="918902" cy="3654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kern="1200"/>
            <a:t>BM &amp; Service Prequalification</a:t>
          </a:r>
        </a:p>
      </dsp:txBody>
      <dsp:txXfrm>
        <a:off x="6633009" y="1947166"/>
        <a:ext cx="897496" cy="344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E7462-DB17-4C3E-9C81-E2883DA7685F}">
      <dsp:nvSpPr>
        <dsp:cNvPr id="0" name=""/>
        <dsp:cNvSpPr/>
      </dsp:nvSpPr>
      <dsp:spPr>
        <a:xfrm>
          <a:off x="0" y="4080517"/>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4D6B0-CC4E-4D31-9162-31E7984BE598}">
      <dsp:nvSpPr>
        <dsp:cNvPr id="0" name=""/>
        <dsp:cNvSpPr/>
      </dsp:nvSpPr>
      <dsp:spPr>
        <a:xfrm>
          <a:off x="0" y="2735643"/>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DE8F5-13C7-4CD4-9816-D7295E9300B5}">
      <dsp:nvSpPr>
        <dsp:cNvPr id="0" name=""/>
        <dsp:cNvSpPr/>
      </dsp:nvSpPr>
      <dsp:spPr>
        <a:xfrm>
          <a:off x="0" y="575223"/>
          <a:ext cx="7482703"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154D1-6016-4A1B-8F48-CB932A78B4BA}">
      <dsp:nvSpPr>
        <dsp:cNvPr id="0" name=""/>
        <dsp:cNvSpPr/>
      </dsp:nvSpPr>
      <dsp:spPr>
        <a:xfrm>
          <a:off x="1945502" y="641"/>
          <a:ext cx="5537200" cy="5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endParaRPr>
        </a:p>
        <a:p>
          <a:pPr marL="0" lvl="0" indent="0" algn="l" defTabSz="622300">
            <a:lnSpc>
              <a:spcPct val="90000"/>
            </a:lnSpc>
            <a:spcBef>
              <a:spcPct val="0"/>
            </a:spcBef>
            <a:spcAft>
              <a:spcPct val="35000"/>
            </a:spcAft>
            <a:buNone/>
          </a:pPr>
          <a:r>
            <a:rPr lang="en-GB" sz="1400" kern="1200">
              <a:solidFill>
                <a:schemeClr val="tx1"/>
              </a:solidFill>
            </a:rPr>
            <a:t> Interconnectors, Supplier Base units &amp; SMPAPIs</a:t>
          </a:r>
        </a:p>
        <a:p>
          <a:pPr marL="0" lvl="0" indent="0" algn="ctr" defTabSz="622300">
            <a:lnSpc>
              <a:spcPct val="90000"/>
            </a:lnSpc>
            <a:spcBef>
              <a:spcPct val="0"/>
            </a:spcBef>
            <a:spcAft>
              <a:spcPct val="35000"/>
            </a:spcAft>
            <a:buNone/>
          </a:pPr>
          <a:endParaRPr lang="en-GB" sz="1400" kern="1200">
            <a:solidFill>
              <a:schemeClr val="tx1"/>
            </a:solidFill>
          </a:endParaRPr>
        </a:p>
      </dsp:txBody>
      <dsp:txXfrm>
        <a:off x="1945502" y="641"/>
        <a:ext cx="5537200" cy="574581"/>
      </dsp:txXfrm>
    </dsp:sp>
    <dsp:sp modelId="{24081255-CA42-4276-A7C7-4263666ACC47}">
      <dsp:nvSpPr>
        <dsp:cNvPr id="0" name=""/>
        <dsp:cNvSpPr/>
      </dsp:nvSpPr>
      <dsp:spPr>
        <a:xfrm>
          <a:off x="0" y="641"/>
          <a:ext cx="1945502" cy="57458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l" defTabSz="1111250">
            <a:lnSpc>
              <a:spcPct val="90000"/>
            </a:lnSpc>
            <a:spcBef>
              <a:spcPct val="0"/>
            </a:spcBef>
            <a:spcAft>
              <a:spcPct val="35000"/>
            </a:spcAft>
            <a:buNone/>
          </a:pPr>
          <a:r>
            <a:rPr lang="en-GB" sz="2500" kern="1200"/>
            <a:t>Q1 </a:t>
          </a:r>
          <a:r>
            <a:rPr lang="en-GB" sz="2500" kern="1200">
              <a:latin typeface="Poppins"/>
            </a:rPr>
            <a:t>25/26</a:t>
          </a:r>
          <a:endParaRPr lang="en-GB" sz="2500" kern="1200"/>
        </a:p>
      </dsp:txBody>
      <dsp:txXfrm>
        <a:off x="28054" y="28695"/>
        <a:ext cx="1889394" cy="546527"/>
      </dsp:txXfrm>
    </dsp:sp>
    <dsp:sp modelId="{68ED325A-627B-4DF3-9588-D52BDAEF0CC1}">
      <dsp:nvSpPr>
        <dsp:cNvPr id="0" name=""/>
        <dsp:cNvSpPr/>
      </dsp:nvSpPr>
      <dsp:spPr>
        <a:xfrm>
          <a:off x="0" y="575223"/>
          <a:ext cx="7482703" cy="114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1. SMP will onboard registration of Interconnector users &amp; Supplier base units</a:t>
          </a:r>
        </a:p>
        <a:p>
          <a:pPr marL="114300" lvl="1" indent="-114300" algn="l" defTabSz="57785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2. Extending SMP APIs to allow registration of </a:t>
          </a:r>
          <a:r>
            <a:rPr lang="en-GB" sz="1200" kern="1200"/>
            <a:t>aggregated BMUs made up of multiple assets </a:t>
          </a:r>
          <a:r>
            <a:rPr lang="en-GB" sz="1200" kern="1200">
              <a:solidFill>
                <a:prstClr val="black">
                  <a:hueOff val="0"/>
                  <a:satOff val="0"/>
                  <a:lumOff val="0"/>
                  <a:alphaOff val="0"/>
                </a:prstClr>
              </a:solidFill>
              <a:latin typeface="Poppins"/>
              <a:ea typeface="+mn-ea"/>
              <a:cs typeface="+mn-cs"/>
            </a:rPr>
            <a:t>automatically with control point &amp; trading agent data </a:t>
          </a:r>
        </a:p>
        <a:p>
          <a:pPr marL="114300" lvl="1" indent="-114300" algn="l" defTabSz="577850" rtl="0">
            <a:lnSpc>
              <a:spcPct val="90000"/>
            </a:lnSpc>
            <a:spcBef>
              <a:spcPct val="0"/>
            </a:spcBef>
            <a:spcAft>
              <a:spcPct val="15000"/>
            </a:spcAft>
            <a:buClrTx/>
            <a:buSzTx/>
            <a:buFontTx/>
            <a:buNone/>
          </a:pPr>
          <a:r>
            <a:rPr lang="en-GB" sz="1200" kern="1200">
              <a:solidFill>
                <a:prstClr val="black">
                  <a:hueOff val="0"/>
                  <a:satOff val="0"/>
                  <a:lumOff val="0"/>
                  <a:alphaOff val="0"/>
                </a:prstClr>
              </a:solidFill>
              <a:latin typeface="Poppins"/>
              <a:ea typeface="+mn-ea"/>
              <a:cs typeface="+mn-cs"/>
            </a:rPr>
            <a:t>3. Enabling versioning of units whenever there is a change in capacity to keep track of the unit history</a:t>
          </a:r>
        </a:p>
      </dsp:txBody>
      <dsp:txXfrm>
        <a:off x="0" y="575223"/>
        <a:ext cx="7482703" cy="1149336"/>
      </dsp:txXfrm>
    </dsp:sp>
    <dsp:sp modelId="{3A7E48C6-60CE-4F30-A40E-D29B29436C71}">
      <dsp:nvSpPr>
        <dsp:cNvPr id="0" name=""/>
        <dsp:cNvSpPr/>
      </dsp:nvSpPr>
      <dsp:spPr>
        <a:xfrm>
          <a:off x="1945502" y="2156777"/>
          <a:ext cx="5537200" cy="5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GB" sz="1400" kern="1200"/>
            <a:t> </a:t>
          </a:r>
        </a:p>
        <a:p>
          <a:pPr marL="0" lvl="0" indent="0" algn="l" defTabSz="622300">
            <a:lnSpc>
              <a:spcPct val="90000"/>
            </a:lnSpc>
            <a:spcBef>
              <a:spcPct val="0"/>
            </a:spcBef>
            <a:spcAft>
              <a:spcPct val="35000"/>
            </a:spcAft>
            <a:buNone/>
          </a:pPr>
          <a:r>
            <a:rPr lang="en-GB" sz="1400" kern="1200"/>
            <a:t>Enhancements to BM registration</a:t>
          </a:r>
        </a:p>
        <a:p>
          <a:pPr marL="0" lvl="0" indent="0" algn="l" defTabSz="622300">
            <a:lnSpc>
              <a:spcPct val="90000"/>
            </a:lnSpc>
            <a:spcBef>
              <a:spcPct val="0"/>
            </a:spcBef>
            <a:spcAft>
              <a:spcPct val="35000"/>
            </a:spcAft>
            <a:buNone/>
          </a:pPr>
          <a:endParaRPr lang="en-GB" sz="1400" kern="1200"/>
        </a:p>
      </dsp:txBody>
      <dsp:txXfrm>
        <a:off x="1945502" y="2156777"/>
        <a:ext cx="5537200" cy="574581"/>
      </dsp:txXfrm>
    </dsp:sp>
    <dsp:sp modelId="{3CE98AFE-453E-45A9-92F5-1560C8572484}">
      <dsp:nvSpPr>
        <dsp:cNvPr id="0" name=""/>
        <dsp:cNvSpPr/>
      </dsp:nvSpPr>
      <dsp:spPr>
        <a:xfrm>
          <a:off x="0" y="2135799"/>
          <a:ext cx="1945502" cy="57458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l" defTabSz="1111250">
            <a:lnSpc>
              <a:spcPct val="90000"/>
            </a:lnSpc>
            <a:spcBef>
              <a:spcPct val="0"/>
            </a:spcBef>
            <a:spcAft>
              <a:spcPct val="35000"/>
            </a:spcAft>
            <a:buNone/>
          </a:pPr>
          <a:r>
            <a:rPr lang="en-GB" sz="2500" kern="1200"/>
            <a:t>Q3 </a:t>
          </a:r>
          <a:r>
            <a:rPr lang="en-GB" sz="2500" kern="1200">
              <a:latin typeface="Poppins"/>
            </a:rPr>
            <a:t>25/26</a:t>
          </a:r>
          <a:endParaRPr lang="en-GB" sz="2500" kern="1200"/>
        </a:p>
      </dsp:txBody>
      <dsp:txXfrm>
        <a:off x="28054" y="2163853"/>
        <a:ext cx="1889394" cy="546527"/>
      </dsp:txXfrm>
    </dsp:sp>
    <dsp:sp modelId="{4C8D10C7-BB97-489E-9CC1-CB813278D13F}">
      <dsp:nvSpPr>
        <dsp:cNvPr id="0" name=""/>
        <dsp:cNvSpPr/>
      </dsp:nvSpPr>
      <dsp:spPr>
        <a:xfrm>
          <a:off x="0" y="2327870"/>
          <a:ext cx="7482703" cy="114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endParaRPr lang="en-GB" sz="1200" kern="1200"/>
        </a:p>
        <a:p>
          <a:pPr marL="114300" lvl="1" indent="-114300" algn="l" defTabSz="533400">
            <a:lnSpc>
              <a:spcPct val="90000"/>
            </a:lnSpc>
            <a:spcBef>
              <a:spcPct val="0"/>
            </a:spcBef>
            <a:spcAft>
              <a:spcPct val="15000"/>
            </a:spcAft>
            <a:buClrTx/>
            <a:buSzTx/>
            <a:buFontTx/>
            <a:buNone/>
          </a:pPr>
          <a:endParaRPr lang="en-GB" sz="1200" kern="1200"/>
        </a:p>
        <a:p>
          <a:pPr marL="114300" lvl="1" indent="-114300" algn="l" defTabSz="533400">
            <a:lnSpc>
              <a:spcPct val="90000"/>
            </a:lnSpc>
            <a:spcBef>
              <a:spcPct val="0"/>
            </a:spcBef>
            <a:spcAft>
              <a:spcPct val="15000"/>
            </a:spcAft>
            <a:buClrTx/>
            <a:buSzTx/>
            <a:buFontTx/>
            <a:buNone/>
          </a:pPr>
          <a:r>
            <a:rPr lang="en-GB" sz="1200" kern="1200"/>
            <a:t>1. Onboard Interconnector </a:t>
          </a:r>
          <a:r>
            <a:rPr lang="en-GB" sz="1200" kern="1200">
              <a:latin typeface="Poppins"/>
            </a:rPr>
            <a:t>Cable</a:t>
          </a:r>
          <a:r>
            <a:rPr lang="en-GB" sz="1200" kern="1200"/>
            <a:t> registration on SMP</a:t>
          </a:r>
        </a:p>
      </dsp:txBody>
      <dsp:txXfrm>
        <a:off x="0" y="2327870"/>
        <a:ext cx="7482703" cy="1149336"/>
      </dsp:txXfrm>
    </dsp:sp>
    <dsp:sp modelId="{2BC0E656-D2AB-4466-9AAF-7AA15B44C758}">
      <dsp:nvSpPr>
        <dsp:cNvPr id="0" name=""/>
        <dsp:cNvSpPr/>
      </dsp:nvSpPr>
      <dsp:spPr>
        <a:xfrm>
          <a:off x="1945502" y="3505935"/>
          <a:ext cx="5537200" cy="5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355600">
            <a:lnSpc>
              <a:spcPct val="90000"/>
            </a:lnSpc>
            <a:spcBef>
              <a:spcPct val="0"/>
            </a:spcBef>
            <a:spcAft>
              <a:spcPct val="35000"/>
            </a:spcAft>
            <a:buNone/>
          </a:pPr>
          <a:r>
            <a:rPr lang="en-GB" sz="800" kern="1200"/>
            <a:t> </a:t>
          </a:r>
        </a:p>
        <a:p>
          <a:pPr marL="0" lvl="0" indent="0" algn="l" defTabSz="355600" rtl="0">
            <a:lnSpc>
              <a:spcPct val="90000"/>
            </a:lnSpc>
            <a:spcBef>
              <a:spcPct val="0"/>
            </a:spcBef>
            <a:spcAft>
              <a:spcPct val="35000"/>
            </a:spcAft>
            <a:buNone/>
          </a:pPr>
          <a:r>
            <a:rPr lang="en-GB" sz="1400" kern="1200"/>
            <a:t> Explore Automation</a:t>
          </a:r>
          <a:r>
            <a:rPr lang="en-GB" sz="1400" kern="1200">
              <a:latin typeface="Poppins"/>
            </a:rPr>
            <a:t> and User feedback</a:t>
          </a:r>
          <a:endParaRPr lang="en-GB" sz="1400" kern="1200"/>
        </a:p>
        <a:p>
          <a:pPr marL="0" lvl="0" indent="0" algn="l" defTabSz="355600">
            <a:lnSpc>
              <a:spcPct val="90000"/>
            </a:lnSpc>
            <a:spcBef>
              <a:spcPct val="0"/>
            </a:spcBef>
            <a:spcAft>
              <a:spcPct val="35000"/>
            </a:spcAft>
            <a:buNone/>
          </a:pPr>
          <a:r>
            <a:rPr lang="en-GB" sz="800" kern="1200"/>
            <a:t> </a:t>
          </a:r>
        </a:p>
      </dsp:txBody>
      <dsp:txXfrm>
        <a:off x="1945502" y="3505935"/>
        <a:ext cx="5537200" cy="574581"/>
      </dsp:txXfrm>
    </dsp:sp>
    <dsp:sp modelId="{193E8026-D172-4A3A-956F-37A6DA791ACE}">
      <dsp:nvSpPr>
        <dsp:cNvPr id="0" name=""/>
        <dsp:cNvSpPr/>
      </dsp:nvSpPr>
      <dsp:spPr>
        <a:xfrm>
          <a:off x="0" y="3505935"/>
          <a:ext cx="1945502" cy="574581"/>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l" defTabSz="1111250">
            <a:lnSpc>
              <a:spcPct val="90000"/>
            </a:lnSpc>
            <a:spcBef>
              <a:spcPct val="0"/>
            </a:spcBef>
            <a:spcAft>
              <a:spcPct val="35000"/>
            </a:spcAft>
            <a:buNone/>
          </a:pPr>
          <a:r>
            <a:rPr lang="en-GB" sz="2500" kern="1200"/>
            <a:t>Q4 </a:t>
          </a:r>
          <a:r>
            <a:rPr lang="en-GB" sz="2500" kern="1200">
              <a:latin typeface="Poppins"/>
            </a:rPr>
            <a:t>25/26</a:t>
          </a:r>
          <a:endParaRPr lang="en-GB" sz="2500" kern="1200"/>
        </a:p>
      </dsp:txBody>
      <dsp:txXfrm>
        <a:off x="28054" y="3533989"/>
        <a:ext cx="1889394" cy="546527"/>
      </dsp:txXfrm>
    </dsp:sp>
    <dsp:sp modelId="{335D51AB-1D3C-4DAD-91AE-69220A3AF710}">
      <dsp:nvSpPr>
        <dsp:cNvPr id="0" name=""/>
        <dsp:cNvSpPr/>
      </dsp:nvSpPr>
      <dsp:spPr>
        <a:xfrm>
          <a:off x="0" y="4080517"/>
          <a:ext cx="7482703" cy="114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mj-lt"/>
            <a:buNone/>
          </a:pPr>
          <a:endParaRPr lang="en-GB" sz="1200" kern="1200"/>
        </a:p>
        <a:p>
          <a:pPr marL="114300" lvl="1" indent="-114300" algn="l" defTabSz="533400">
            <a:lnSpc>
              <a:spcPct val="90000"/>
            </a:lnSpc>
            <a:spcBef>
              <a:spcPct val="0"/>
            </a:spcBef>
            <a:spcAft>
              <a:spcPct val="15000"/>
            </a:spcAft>
            <a:buFont typeface="+mj-lt"/>
            <a:buNone/>
          </a:pPr>
          <a:r>
            <a:rPr lang="en-GB" sz="1200" kern="1200"/>
            <a:t>1. Explore more automation opportunities i.e. a potential to connect directly with Elexon</a:t>
          </a:r>
        </a:p>
        <a:p>
          <a:pPr marL="114300" lvl="1" indent="-114300" algn="l" defTabSz="533400">
            <a:lnSpc>
              <a:spcPct val="90000"/>
            </a:lnSpc>
            <a:spcBef>
              <a:spcPct val="0"/>
            </a:spcBef>
            <a:spcAft>
              <a:spcPct val="15000"/>
            </a:spcAft>
            <a:buFont typeface="+mj-lt"/>
            <a:buNone/>
          </a:pPr>
          <a:r>
            <a:rPr lang="en-GB" sz="1200" kern="1200">
              <a:solidFill>
                <a:prstClr val="black">
                  <a:hueOff val="0"/>
                  <a:satOff val="0"/>
                  <a:lumOff val="0"/>
                  <a:alphaOff val="0"/>
                </a:prstClr>
              </a:solidFill>
              <a:latin typeface="Poppins"/>
              <a:ea typeface="+mn-ea"/>
              <a:cs typeface="+mn-cs"/>
            </a:rPr>
            <a:t>2. Opportunity to enhance process based on external and internal user feedback</a:t>
          </a:r>
          <a:endParaRPr lang="en-GB" sz="1200" kern="1200"/>
        </a:p>
      </dsp:txBody>
      <dsp:txXfrm>
        <a:off x="0" y="4080517"/>
        <a:ext cx="7482703" cy="114933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20/02/2025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r>
              <a:rPr lang="en-GB"/>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a:p>
        </p:txBody>
      </p:sp>
      <p:sp>
        <p:nvSpPr>
          <p:cNvPr id="5" name="Rectangle 4"/>
          <p:cNvSpPr/>
          <p:nvPr userDrawn="1"/>
        </p:nvSpPr>
        <p:spPr>
          <a:xfrm>
            <a:off x="0" y="-5371"/>
            <a:ext cx="205226" cy="6870183"/>
          </a:xfrm>
          <a:prstGeom prst="rect">
            <a:avLst/>
          </a:prstGeom>
          <a:solidFill>
            <a:srgbClr val="6422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solidFill>
                <a:srgbClr val="FFFFFF"/>
              </a:solidFill>
            </a:endParaRPr>
          </a:p>
        </p:txBody>
      </p:sp>
      <p:sp>
        <p:nvSpPr>
          <p:cNvPr id="10" name="Text Placeholder 9"/>
          <p:cNvSpPr>
            <a:spLocks noGrp="1"/>
          </p:cNvSpPr>
          <p:nvPr>
            <p:ph type="body" sz="quarter" idx="12" hasCustomPrompt="1"/>
          </p:nvPr>
        </p:nvSpPr>
        <p:spPr>
          <a:xfrm>
            <a:off x="492314" y="1097165"/>
            <a:ext cx="11205564" cy="1003575"/>
          </a:xfrm>
        </p:spPr>
        <p:txBody>
          <a:bodyPr/>
          <a:lstStyle>
            <a:lvl1pPr marL="0" indent="0">
              <a:buNone/>
              <a:defRPr sz="1451" baseline="0"/>
            </a:lvl1pPr>
            <a:lvl2pPr marL="326520" indent="0">
              <a:buNone/>
              <a:defRPr/>
            </a:lvl2pPr>
            <a:lvl3pPr marL="489780" indent="0">
              <a:buNone/>
              <a:defRPr/>
            </a:lvl3pPr>
          </a:lstStyle>
          <a:p>
            <a:pPr lvl="0"/>
            <a:r>
              <a:rPr lang="en-US"/>
              <a:t>Type text here</a:t>
            </a:r>
          </a:p>
        </p:txBody>
      </p:sp>
      <p:sp>
        <p:nvSpPr>
          <p:cNvPr id="12" name="Content Placeholder 11"/>
          <p:cNvSpPr>
            <a:spLocks noGrp="1"/>
          </p:cNvSpPr>
          <p:nvPr>
            <p:ph sz="quarter" idx="13"/>
          </p:nvPr>
        </p:nvSpPr>
        <p:spPr>
          <a:xfrm>
            <a:off x="492314" y="2230327"/>
            <a:ext cx="11205564" cy="3134550"/>
          </a:xfrm>
        </p:spPr>
        <p:txBody>
          <a:bodyPr/>
          <a:lstStyle>
            <a:lvl1pPr>
              <a:defRPr sz="1451"/>
            </a:lvl1pPr>
            <a:lvl2pPr>
              <a:defRPr sz="1451"/>
            </a:lvl2pPr>
            <a:lvl3pPr>
              <a:defRPr sz="1451"/>
            </a:lvl3pPr>
            <a:lvl4pPr>
              <a:defRPr sz="1451"/>
            </a:lvl4pPr>
            <a:lvl5pPr>
              <a:defRPr sz="145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3"/>
          <p:cNvSpPr>
            <a:spLocks noGrp="1"/>
          </p:cNvSpPr>
          <p:nvPr>
            <p:ph type="body" sz="quarter" idx="14" hasCustomPrompt="1"/>
          </p:nvPr>
        </p:nvSpPr>
        <p:spPr>
          <a:xfrm>
            <a:off x="492314" y="5364877"/>
            <a:ext cx="4615439" cy="394519"/>
          </a:xfrm>
        </p:spPr>
        <p:txBody>
          <a:bodyPr/>
          <a:lstStyle>
            <a:lvl1pPr marL="0" indent="0">
              <a:buNone/>
              <a:defRPr sz="1088" baseline="0">
                <a:solidFill>
                  <a:schemeClr val="accent4"/>
                </a:solidFill>
              </a:defRPr>
            </a:lvl1pPr>
            <a:lvl3pPr marL="489780" indent="0">
              <a:buNone/>
              <a:defRPr/>
            </a:lvl3pPr>
            <a:lvl4pPr marL="489780" indent="0">
              <a:buNone/>
              <a:defRPr/>
            </a:lvl4pPr>
            <a:lvl5pPr marL="489780" indent="0">
              <a:buNone/>
              <a:defRPr/>
            </a:lvl5pPr>
          </a:lstStyle>
          <a:p>
            <a:pPr lvl="0"/>
            <a:r>
              <a:rPr lang="en-US"/>
              <a:t>Type text here</a:t>
            </a:r>
          </a:p>
        </p:txBody>
      </p:sp>
    </p:spTree>
    <p:extLst>
      <p:ext uri="{BB962C8B-B14F-4D97-AF65-F5344CB8AC3E}">
        <p14:creationId xmlns:p14="http://schemas.microsoft.com/office/powerpoint/2010/main" val="562211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Sid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Insert: Document title</a:t>
            </a:r>
          </a:p>
        </p:txBody>
      </p:sp>
      <p:sp>
        <p:nvSpPr>
          <p:cNvPr id="4" name="Slide Number Placeholder 3"/>
          <p:cNvSpPr>
            <a:spLocks noGrp="1"/>
          </p:cNvSpPr>
          <p:nvPr>
            <p:ph type="sldNum" sz="quarter" idx="11"/>
          </p:nvPr>
        </p:nvSpPr>
        <p:spPr/>
        <p:txBody>
          <a:bodyPr/>
          <a:lstStyle/>
          <a:p>
            <a:fld id="{183C6C5D-E533-49CA-B0EE-FC3E24E254C3}" type="slidenum">
              <a:rPr lang="en-GB" smtClean="0"/>
              <a:pPr/>
              <a:t>‹#›</a:t>
            </a:fld>
            <a:endParaRPr lang="en-GB"/>
          </a:p>
        </p:txBody>
      </p:sp>
      <p:sp>
        <p:nvSpPr>
          <p:cNvPr id="5" name="Rectangle 4"/>
          <p:cNvSpPr/>
          <p:nvPr userDrawn="1"/>
        </p:nvSpPr>
        <p:spPr>
          <a:xfrm>
            <a:off x="0" y="0"/>
            <a:ext cx="4938623" cy="6859439"/>
          </a:xfrm>
          <a:prstGeom prst="rect">
            <a:avLst/>
          </a:prstGeom>
          <a:solidFill>
            <a:srgbClr val="6422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3"/>
          </a:p>
        </p:txBody>
      </p:sp>
      <p:sp>
        <p:nvSpPr>
          <p:cNvPr id="2" name="Title 1"/>
          <p:cNvSpPr>
            <a:spLocks noGrp="1"/>
          </p:cNvSpPr>
          <p:nvPr>
            <p:ph type="title" hasCustomPrompt="1"/>
          </p:nvPr>
        </p:nvSpPr>
        <p:spPr>
          <a:xfrm>
            <a:off x="492541" y="573074"/>
            <a:ext cx="3821758" cy="391820"/>
          </a:xfrm>
        </p:spPr>
        <p:txBody>
          <a:bodyPr/>
          <a:lstStyle>
            <a:lvl1pPr>
              <a:defRPr sz="2540">
                <a:solidFill>
                  <a:srgbClr val="FFFFFF"/>
                </a:solidFill>
              </a:defRPr>
            </a:lvl1pPr>
          </a:lstStyle>
          <a:p>
            <a:r>
              <a:rPr lang="en-US" sz="2268">
                <a:solidFill>
                  <a:srgbClr val="FFFFFF"/>
                </a:solidFill>
                <a:latin typeface="+mj-lt"/>
                <a:cs typeface="Verdana"/>
              </a:rPr>
              <a:t>Type title</a:t>
            </a:r>
            <a:endParaRPr lang="en-US"/>
          </a:p>
        </p:txBody>
      </p:sp>
      <p:sp>
        <p:nvSpPr>
          <p:cNvPr id="10" name="Text Placeholder 9"/>
          <p:cNvSpPr>
            <a:spLocks noGrp="1"/>
          </p:cNvSpPr>
          <p:nvPr>
            <p:ph type="body" sz="quarter" idx="12" hasCustomPrompt="1"/>
          </p:nvPr>
        </p:nvSpPr>
        <p:spPr>
          <a:xfrm>
            <a:off x="492313" y="1478465"/>
            <a:ext cx="3822670" cy="4806475"/>
          </a:xfrm>
        </p:spPr>
        <p:txBody>
          <a:bodyPr/>
          <a:lstStyle>
            <a:lvl1pPr marL="0" indent="0">
              <a:buNone/>
              <a:defRPr sz="1451">
                <a:solidFill>
                  <a:schemeClr val="bg1"/>
                </a:solidFill>
              </a:defRPr>
            </a:lvl1pPr>
          </a:lstStyle>
          <a:p>
            <a:pPr lvl="0"/>
            <a:r>
              <a:rPr lang="en-US"/>
              <a:t>Type text here</a:t>
            </a:r>
          </a:p>
        </p:txBody>
      </p:sp>
      <p:sp>
        <p:nvSpPr>
          <p:cNvPr id="12" name="Content Placeholder 11"/>
          <p:cNvSpPr>
            <a:spLocks noGrp="1"/>
          </p:cNvSpPr>
          <p:nvPr>
            <p:ph sz="quarter" idx="13"/>
          </p:nvPr>
        </p:nvSpPr>
        <p:spPr>
          <a:xfrm>
            <a:off x="5543958" y="1478725"/>
            <a:ext cx="6153919" cy="2381510"/>
          </a:xfrm>
        </p:spPr>
        <p:txBody>
          <a:bodyPr/>
          <a:lstStyle>
            <a:lvl1pPr>
              <a:defRPr sz="1451"/>
            </a:lvl1pPr>
            <a:lvl2pPr>
              <a:defRPr sz="1451"/>
            </a:lvl2pPr>
            <a:lvl3pPr>
              <a:defRPr sz="1451"/>
            </a:lvl3pPr>
            <a:lvl4pPr>
              <a:defRPr sz="1451"/>
            </a:lvl4pPr>
            <a:lvl5pPr>
              <a:defRPr sz="145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5782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94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GB"/>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82" r:id="rId24"/>
    <p:sldLayoutId id="2147483661" r:id="rId25"/>
    <p:sldLayoutId id="2147483664" r:id="rId26"/>
    <p:sldLayoutId id="2147483669" r:id="rId27"/>
    <p:sldLayoutId id="2147483670" r:id="rId28"/>
    <p:sldLayoutId id="2147483662" r:id="rId29"/>
    <p:sldLayoutId id="2147483665" r:id="rId30"/>
    <p:sldLayoutId id="2147483686" r:id="rId31"/>
    <p:sldLayoutId id="2147483687" r:id="rId32"/>
    <p:sldLayoutId id="2147483688" r:id="rId33"/>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so.energy/industry-information/balancing-services/single-markets-platform" TargetMode="External"/><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hyperlink" Target="mailto:commercial.operation@nationalenergyso.com" TargetMode="External"/><Relationship Id="rId5" Type="http://schemas.openxmlformats.org/officeDocument/2006/relationships/hyperlink" Target="https://www.neso.energy/industry-information/balancing-services/balancing-mechanism-wider-access" TargetMode="External"/><Relationship Id="rId4" Type="http://schemas.openxmlformats.org/officeDocument/2006/relationships/hyperlink" Target="mailto:.box.bmu.registration@nationalenergyso.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xml"/><Relationship Id="rId7" Type="http://schemas.openxmlformats.org/officeDocument/2006/relationships/image" Target="../media/image3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3.xml"/><Relationship Id="rId5" Type="http://schemas.openxmlformats.org/officeDocument/2006/relationships/tags" Target="../tags/tag6.xml"/><Relationship Id="rId4"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hyperlink" Target="mailto:.box.bmu.registration@nationalenergys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box.bmu.registration@nationalenergyso.com" TargetMode="External"/><Relationship Id="rId2" Type="http://schemas.openxmlformats.org/officeDocument/2006/relationships/hyperlink" Target="https://www.neso.energy/industry-information/balancing-services/balancing-mechanism-wider-acces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diagramLayout" Target="../diagrams/layout2.xml"/><Relationship Id="rId7" Type="http://schemas.openxmlformats.org/officeDocument/2006/relationships/oleObject" Target="../embeddings/oleObject1.bin"/><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neso.energy/industry-information/balancing-services/single-markets-platform" TargetMode="External"/><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37.emf"/><Relationship Id="rId5" Type="http://schemas.openxmlformats.org/officeDocument/2006/relationships/package" Target="../embeddings/Microsoft_Word_Document_EDB976CD.docx"/><Relationship Id="rId4" Type="http://schemas.openxmlformats.org/officeDocument/2006/relationships/hyperlink" Target="https://www.neso.energy/industry-information/balancing-services/single-markets-platform#Market-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4" y="2969724"/>
            <a:ext cx="5385942" cy="2387600"/>
          </a:xfrm>
        </p:spPr>
        <p:txBody>
          <a:bodyPr>
            <a:normAutofit fontScale="90000"/>
          </a:bodyPr>
          <a:lstStyle/>
          <a:p>
            <a:r>
              <a:rPr lang="en-GB"/>
              <a:t>NESO</a:t>
            </a:r>
            <a:br>
              <a:rPr lang="en-GB"/>
            </a:br>
            <a:r>
              <a:rPr lang="en-GB"/>
              <a:t>Future of Registration Webinar</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4" y="5394395"/>
            <a:ext cx="4335618" cy="1044146"/>
          </a:xfrm>
        </p:spPr>
        <p:txBody>
          <a:bodyPr/>
          <a:lstStyle/>
          <a:p>
            <a:r>
              <a:rPr lang="en-GB"/>
              <a:t>20 February 2025</a:t>
            </a:r>
          </a:p>
          <a:p>
            <a:endParaRPr lang="en-GB"/>
          </a:p>
        </p:txBody>
      </p:sp>
      <p:sp>
        <p:nvSpPr>
          <p:cNvPr id="2" name="Text Placeholder 3">
            <a:extLst>
              <a:ext uri="{FF2B5EF4-FFF2-40B4-BE49-F238E27FC236}">
                <a16:creationId xmlns:a16="http://schemas.microsoft.com/office/drawing/2014/main" id="{E22EF096-90F3-8D0C-B62B-49449A56B59A}"/>
              </a:ext>
            </a:extLst>
          </p:cNvPr>
          <p:cNvSpPr txBox="1">
            <a:spLocks/>
          </p:cNvSpPr>
          <p:nvPr/>
        </p:nvSpPr>
        <p:spPr>
          <a:xfrm>
            <a:off x="624668" y="984353"/>
            <a:ext cx="5294218" cy="163263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ln w="3175">
                  <a:noFill/>
                </a:ln>
                <a:solidFill>
                  <a:schemeClr val="bg1"/>
                </a:solidFill>
                <a:latin typeface="Poppins" panose="00000500000000000000" pitchFamily="2" charset="0"/>
                <a:ea typeface="Helvetica Neue Light" panose="02000403000000020004" pitchFamily="2" charset="0"/>
                <a:cs typeface="Poppins" panose="00000500000000000000" pitchFamily="2" charset="0"/>
              </a:rPr>
              <a:t>You have been joined in listen only mode with your camera turned off</a:t>
            </a:r>
          </a:p>
          <a:p>
            <a:pPr marL="0" indent="0">
              <a:buFont typeface="Arial" panose="020B0604020202020204" pitchFamily="34" charset="0"/>
              <a:buNone/>
            </a:pPr>
            <a:r>
              <a:rPr lang="en-GB" sz="1800">
                <a:ln w="3175">
                  <a:noFill/>
                </a:ln>
                <a:solidFill>
                  <a:schemeClr val="bg1"/>
                </a:solidFill>
                <a:latin typeface="Poppins" panose="00000500000000000000" pitchFamily="2" charset="0"/>
                <a:ea typeface="Helvetica Neue Light" panose="02000403000000020004" pitchFamily="2" charset="0"/>
                <a:cs typeface="Poppins" panose="00000500000000000000" pitchFamily="2" charset="0"/>
              </a:rPr>
              <a:t>Live captioning is available in Microsoft Teams</a:t>
            </a:r>
          </a:p>
          <a:p>
            <a:pPr marL="285750" indent="-285750" defTabSz="914341">
              <a:spcBef>
                <a:spcPct val="20000"/>
              </a:spcBef>
              <a:buFont typeface="Arial" panose="020B0604020202020204" pitchFamily="34" charset="0"/>
              <a:buChar char="•"/>
            </a:pPr>
            <a:r>
              <a:rPr lang="en-GB" sz="1800">
                <a:ln w="3175">
                  <a:noFill/>
                </a:ln>
                <a:solidFill>
                  <a:schemeClr val="bg1"/>
                </a:solidFill>
                <a:latin typeface="Poppins" panose="00000500000000000000" pitchFamily="2" charset="0"/>
                <a:cs typeface="Poppins" panose="00000500000000000000" pitchFamily="2" charset="0"/>
              </a:rPr>
              <a:t>Click on the 3 dots icon / ‘More’</a:t>
            </a:r>
          </a:p>
          <a:p>
            <a:pPr marL="285750" indent="-285750" defTabSz="914341">
              <a:spcBef>
                <a:spcPct val="20000"/>
              </a:spcBef>
              <a:buFont typeface="Arial" panose="020B0604020202020204" pitchFamily="34" charset="0"/>
              <a:buChar char="•"/>
            </a:pPr>
            <a:r>
              <a:rPr lang="en-GB" sz="1800">
                <a:ln w="3175">
                  <a:noFill/>
                </a:ln>
                <a:solidFill>
                  <a:schemeClr val="bg1"/>
                </a:solidFill>
                <a:latin typeface="Poppins" panose="00000500000000000000" pitchFamily="2" charset="0"/>
                <a:cs typeface="Poppins" panose="00000500000000000000" pitchFamily="2" charset="0"/>
              </a:rPr>
              <a:t>Click ‘Turn on live captions’</a:t>
            </a:r>
            <a:endParaRPr lang="en-GB" sz="1800">
              <a:ln w="3175">
                <a:noFill/>
              </a:ln>
              <a:solidFill>
                <a:schemeClr val="bg1"/>
              </a:solidFill>
              <a:latin typeface="Poppins" panose="00000500000000000000" pitchFamily="2" charset="0"/>
              <a:ea typeface="Helvetica Neue Light" panose="02000403000000020004" pitchFamily="2" charset="0"/>
              <a:cs typeface="Poppins" panose="00000500000000000000" pitchFamily="2" charset="0"/>
            </a:endParaRPr>
          </a:p>
        </p:txBody>
      </p:sp>
      <p:sp>
        <p:nvSpPr>
          <p:cNvPr id="6" name="Title 1">
            <a:extLst>
              <a:ext uri="{FF2B5EF4-FFF2-40B4-BE49-F238E27FC236}">
                <a16:creationId xmlns:a16="http://schemas.microsoft.com/office/drawing/2014/main" id="{61FD3E0C-6CFF-7794-9975-6BA69830B44D}"/>
              </a:ext>
            </a:extLst>
          </p:cNvPr>
          <p:cNvSpPr txBox="1">
            <a:spLocks/>
          </p:cNvSpPr>
          <p:nvPr/>
        </p:nvSpPr>
        <p:spPr>
          <a:xfrm>
            <a:off x="9240609" y="450235"/>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B1B2F-B40E-1A00-AAB1-1A801E85CB60}"/>
              </a:ext>
            </a:extLst>
          </p:cNvPr>
          <p:cNvSpPr>
            <a:spLocks noGrp="1"/>
          </p:cNvSpPr>
          <p:nvPr>
            <p:ph type="title"/>
          </p:nvPr>
        </p:nvSpPr>
        <p:spPr/>
        <p:txBody>
          <a:bodyPr>
            <a:normAutofit fontScale="90000"/>
          </a:bodyPr>
          <a:lstStyle/>
          <a:p>
            <a:r>
              <a:rPr lang="en-GB"/>
              <a:t>Timeline of changes and activities</a:t>
            </a:r>
          </a:p>
        </p:txBody>
      </p:sp>
      <p:graphicFrame>
        <p:nvGraphicFramePr>
          <p:cNvPr id="2" name="Table 1">
            <a:extLst>
              <a:ext uri="{FF2B5EF4-FFF2-40B4-BE49-F238E27FC236}">
                <a16:creationId xmlns:a16="http://schemas.microsoft.com/office/drawing/2014/main" id="{9F0FD157-2437-2A09-6640-27A8D2596998}"/>
              </a:ext>
            </a:extLst>
          </p:cNvPr>
          <p:cNvGraphicFramePr>
            <a:graphicFrameLocks noGrp="1"/>
          </p:cNvGraphicFramePr>
          <p:nvPr>
            <p:extLst>
              <p:ext uri="{D42A27DB-BD31-4B8C-83A1-F6EECF244321}">
                <p14:modId xmlns:p14="http://schemas.microsoft.com/office/powerpoint/2010/main" val="1044389312"/>
              </p:ext>
            </p:extLst>
          </p:nvPr>
        </p:nvGraphicFramePr>
        <p:xfrm>
          <a:off x="637273" y="2938084"/>
          <a:ext cx="10954086" cy="2880000"/>
        </p:xfrm>
        <a:graphic>
          <a:graphicData uri="http://schemas.openxmlformats.org/drawingml/2006/table">
            <a:tbl>
              <a:tblPr firstRow="1" bandRow="1">
                <a:tableStyleId>{21E4AEA4-8DFA-4A89-87EB-49C32662AFE0}</a:tableStyleId>
              </a:tblPr>
              <a:tblGrid>
                <a:gridCol w="1505292">
                  <a:extLst>
                    <a:ext uri="{9D8B030D-6E8A-4147-A177-3AD203B41FA5}">
                      <a16:colId xmlns:a16="http://schemas.microsoft.com/office/drawing/2014/main" val="1897480807"/>
                    </a:ext>
                  </a:extLst>
                </a:gridCol>
                <a:gridCol w="9448794">
                  <a:extLst>
                    <a:ext uri="{9D8B030D-6E8A-4147-A177-3AD203B41FA5}">
                      <a16:colId xmlns:a16="http://schemas.microsoft.com/office/drawing/2014/main" val="2292029097"/>
                    </a:ext>
                  </a:extLst>
                </a:gridCol>
              </a:tblGrid>
              <a:tr h="1440000">
                <a:tc>
                  <a:txBody>
                    <a:bodyPr/>
                    <a:lstStyle/>
                    <a:p>
                      <a:pPr algn="ctr"/>
                      <a:r>
                        <a:rPr lang="en-GB" b="0">
                          <a:solidFill>
                            <a:schemeClr val="tx1">
                              <a:lumMod val="50000"/>
                              <a:lumOff val="50000"/>
                            </a:schemeClr>
                          </a:solidFill>
                        </a:rPr>
                        <a:t>Customers</a:t>
                      </a:r>
                    </a:p>
                  </a:txBody>
                  <a:tcPr anchor="ctr">
                    <a:solidFill>
                      <a:schemeClr val="bg1">
                        <a:lumMod val="95000"/>
                      </a:schemeClr>
                    </a:solidFill>
                  </a:tcPr>
                </a:tc>
                <a:tc>
                  <a:txBody>
                    <a:bodyPr/>
                    <a:lstStyle/>
                    <a:p>
                      <a:pPr algn="ctr"/>
                      <a:endParaRPr lang="en-GB" b="0">
                        <a:solidFill>
                          <a:schemeClr val="tx1">
                            <a:lumMod val="50000"/>
                            <a:lumOff val="50000"/>
                          </a:schemeClr>
                        </a:solidFill>
                      </a:endParaRPr>
                    </a:p>
                  </a:txBody>
                  <a:tcPr anchor="ctr">
                    <a:solidFill>
                      <a:schemeClr val="bg1">
                        <a:lumMod val="95000"/>
                      </a:schemeClr>
                    </a:solidFill>
                  </a:tcPr>
                </a:tc>
                <a:extLst>
                  <a:ext uri="{0D108BD9-81ED-4DB2-BD59-A6C34878D82A}">
                    <a16:rowId xmlns:a16="http://schemas.microsoft.com/office/drawing/2014/main" val="393562120"/>
                  </a:ext>
                </a:extLst>
              </a:tr>
              <a:tr h="1440000">
                <a:tc>
                  <a:txBody>
                    <a:bodyPr/>
                    <a:lstStyle/>
                    <a:p>
                      <a:pPr algn="ctr"/>
                      <a:r>
                        <a:rPr lang="en-GB" b="0">
                          <a:solidFill>
                            <a:schemeClr val="tx1">
                              <a:lumMod val="50000"/>
                              <a:lumOff val="50000"/>
                            </a:schemeClr>
                          </a:solidFill>
                        </a:rPr>
                        <a:t>NESO</a:t>
                      </a:r>
                    </a:p>
                  </a:txBody>
                  <a:tcPr anchor="ctr">
                    <a:solidFill>
                      <a:schemeClr val="bg1">
                        <a:lumMod val="95000"/>
                      </a:schemeClr>
                    </a:solidFill>
                  </a:tcPr>
                </a:tc>
                <a:tc>
                  <a:txBody>
                    <a:bodyPr/>
                    <a:lstStyle/>
                    <a:p>
                      <a:pPr algn="ctr"/>
                      <a:endParaRPr lang="en-GB" b="0">
                        <a:solidFill>
                          <a:schemeClr val="tx1">
                            <a:lumMod val="50000"/>
                            <a:lumOff val="50000"/>
                          </a:schemeClr>
                        </a:solidFill>
                      </a:endParaRPr>
                    </a:p>
                  </a:txBody>
                  <a:tcPr anchor="ctr">
                    <a:solidFill>
                      <a:schemeClr val="bg1">
                        <a:lumMod val="95000"/>
                      </a:schemeClr>
                    </a:solidFill>
                  </a:tcPr>
                </a:tc>
                <a:extLst>
                  <a:ext uri="{0D108BD9-81ED-4DB2-BD59-A6C34878D82A}">
                    <a16:rowId xmlns:a16="http://schemas.microsoft.com/office/drawing/2014/main" val="747660490"/>
                  </a:ext>
                </a:extLst>
              </a:tr>
            </a:tbl>
          </a:graphicData>
        </a:graphic>
      </p:graphicFrame>
      <p:sp>
        <p:nvSpPr>
          <p:cNvPr id="3" name="Title 1">
            <a:extLst>
              <a:ext uri="{FF2B5EF4-FFF2-40B4-BE49-F238E27FC236}">
                <a16:creationId xmlns:a16="http://schemas.microsoft.com/office/drawing/2014/main" id="{38F3FEA1-A3F4-8FC4-5D5B-90DDA0427980}"/>
              </a:ext>
            </a:extLst>
          </p:cNvPr>
          <p:cNvSpPr txBox="1">
            <a:spLocks/>
          </p:cNvSpPr>
          <p:nvPr/>
        </p:nvSpPr>
        <p:spPr>
          <a:xfrm>
            <a:off x="10612209" y="760847"/>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highlight>
                <a:srgbClr val="FFFF00"/>
              </a:highlight>
              <a:latin typeface="Poppins"/>
              <a:cs typeface="Poppins"/>
            </a:endParaRPr>
          </a:p>
        </p:txBody>
      </p:sp>
      <p:sp>
        <p:nvSpPr>
          <p:cNvPr id="4" name="Diamond 3">
            <a:extLst>
              <a:ext uri="{FF2B5EF4-FFF2-40B4-BE49-F238E27FC236}">
                <a16:creationId xmlns:a16="http://schemas.microsoft.com/office/drawing/2014/main" id="{CC7E3163-FBCB-3C44-D0AE-9EFA1DA38A85}"/>
              </a:ext>
            </a:extLst>
          </p:cNvPr>
          <p:cNvSpPr/>
          <p:nvPr/>
        </p:nvSpPr>
        <p:spPr>
          <a:xfrm>
            <a:off x="2983722" y="4167415"/>
            <a:ext cx="188259" cy="44823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A58B0A-DB58-7A01-5314-EF75FEC7598C}"/>
              </a:ext>
            </a:extLst>
          </p:cNvPr>
          <p:cNvSpPr/>
          <p:nvPr/>
        </p:nvSpPr>
        <p:spPr>
          <a:xfrm>
            <a:off x="2133190" y="3696764"/>
            <a:ext cx="932329" cy="448235"/>
          </a:xfrm>
          <a:prstGeom prst="rightArrow">
            <a:avLst>
              <a:gd name="adj1" fmla="val 98000"/>
              <a:gd name="adj2" fmla="val 50000"/>
            </a:avLst>
          </a:prstGeom>
          <a:solidFill>
            <a:schemeClr val="bg2">
              <a:lumMod val="25000"/>
              <a:lumOff val="75000"/>
            </a:schemeClr>
          </a:solidFill>
          <a:ln>
            <a:solidFill>
              <a:schemeClr val="bg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Create new user accounts</a:t>
            </a:r>
          </a:p>
        </p:txBody>
      </p:sp>
      <p:sp>
        <p:nvSpPr>
          <p:cNvPr id="16" name="Diamond 15">
            <a:extLst>
              <a:ext uri="{FF2B5EF4-FFF2-40B4-BE49-F238E27FC236}">
                <a16:creationId xmlns:a16="http://schemas.microsoft.com/office/drawing/2014/main" id="{13BACCDC-F61D-25F4-6D84-1E1BAEB19692}"/>
              </a:ext>
            </a:extLst>
          </p:cNvPr>
          <p:cNvSpPr/>
          <p:nvPr/>
        </p:nvSpPr>
        <p:spPr>
          <a:xfrm>
            <a:off x="8420101" y="4150659"/>
            <a:ext cx="188259" cy="44823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22262821-F087-D920-A7B0-93776C1F6844}"/>
              </a:ext>
            </a:extLst>
          </p:cNvPr>
          <p:cNvSpPr/>
          <p:nvPr/>
        </p:nvSpPr>
        <p:spPr>
          <a:xfrm>
            <a:off x="9433933" y="4150659"/>
            <a:ext cx="188259" cy="44823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C875D7A-F5FF-D7E8-756F-5C4C1A798A9B}"/>
              </a:ext>
            </a:extLst>
          </p:cNvPr>
          <p:cNvSpPr/>
          <p:nvPr/>
        </p:nvSpPr>
        <p:spPr>
          <a:xfrm>
            <a:off x="2822358" y="2796779"/>
            <a:ext cx="510989"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14 Feb</a:t>
            </a:r>
          </a:p>
        </p:txBody>
      </p:sp>
      <p:cxnSp>
        <p:nvCxnSpPr>
          <p:cNvPr id="22" name="Straight Connector 21">
            <a:extLst>
              <a:ext uri="{FF2B5EF4-FFF2-40B4-BE49-F238E27FC236}">
                <a16:creationId xmlns:a16="http://schemas.microsoft.com/office/drawing/2014/main" id="{4DB7B8FE-1533-873D-3DE8-52A1EA6588EB}"/>
              </a:ext>
            </a:extLst>
          </p:cNvPr>
          <p:cNvCxnSpPr>
            <a:cxnSpLocks/>
            <a:stCxn id="20" idx="2"/>
          </p:cNvCxnSpPr>
          <p:nvPr/>
        </p:nvCxnSpPr>
        <p:spPr>
          <a:xfrm>
            <a:off x="3077853" y="2965942"/>
            <a:ext cx="26892" cy="287338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3" name="Diamond 22">
            <a:extLst>
              <a:ext uri="{FF2B5EF4-FFF2-40B4-BE49-F238E27FC236}">
                <a16:creationId xmlns:a16="http://schemas.microsoft.com/office/drawing/2014/main" id="{DB35DB20-CD35-E77D-D831-54EC82DF474A}"/>
              </a:ext>
            </a:extLst>
          </p:cNvPr>
          <p:cNvSpPr/>
          <p:nvPr/>
        </p:nvSpPr>
        <p:spPr>
          <a:xfrm>
            <a:off x="3803286" y="4167415"/>
            <a:ext cx="188259" cy="448235"/>
          </a:xfrm>
          <a:prstGeom prst="diamond">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13228B5-832A-2E88-FA5D-A5B3C77908C3}"/>
              </a:ext>
            </a:extLst>
          </p:cNvPr>
          <p:cNvSpPr/>
          <p:nvPr/>
        </p:nvSpPr>
        <p:spPr>
          <a:xfrm>
            <a:off x="3586751" y="2796779"/>
            <a:ext cx="591036"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20 Feb</a:t>
            </a:r>
          </a:p>
        </p:txBody>
      </p:sp>
      <p:cxnSp>
        <p:nvCxnSpPr>
          <p:cNvPr id="25" name="Straight Connector 24">
            <a:extLst>
              <a:ext uri="{FF2B5EF4-FFF2-40B4-BE49-F238E27FC236}">
                <a16:creationId xmlns:a16="http://schemas.microsoft.com/office/drawing/2014/main" id="{C2F7D616-B650-740B-BB9A-1BA09BFC1A8D}"/>
              </a:ext>
            </a:extLst>
          </p:cNvPr>
          <p:cNvCxnSpPr>
            <a:cxnSpLocks/>
            <a:stCxn id="24" idx="2"/>
            <a:endCxn id="56" idx="0"/>
          </p:cNvCxnSpPr>
          <p:nvPr/>
        </p:nvCxnSpPr>
        <p:spPr>
          <a:xfrm>
            <a:off x="3882269" y="2965942"/>
            <a:ext cx="30295" cy="3041474"/>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32" name="Arrow: Right 31">
            <a:extLst>
              <a:ext uri="{FF2B5EF4-FFF2-40B4-BE49-F238E27FC236}">
                <a16:creationId xmlns:a16="http://schemas.microsoft.com/office/drawing/2014/main" id="{5E9D2D0F-EF78-4CCC-A48D-F8ABD70139AC}"/>
              </a:ext>
            </a:extLst>
          </p:cNvPr>
          <p:cNvSpPr/>
          <p:nvPr/>
        </p:nvSpPr>
        <p:spPr>
          <a:xfrm>
            <a:off x="3125633" y="5270951"/>
            <a:ext cx="1670487"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Update and test key data flows</a:t>
            </a:r>
          </a:p>
        </p:txBody>
      </p:sp>
      <p:sp>
        <p:nvSpPr>
          <p:cNvPr id="33" name="Rectangle 32">
            <a:extLst>
              <a:ext uri="{FF2B5EF4-FFF2-40B4-BE49-F238E27FC236}">
                <a16:creationId xmlns:a16="http://schemas.microsoft.com/office/drawing/2014/main" id="{05D14FF8-1F5B-E51C-A604-5AF0288E619C}"/>
              </a:ext>
            </a:extLst>
          </p:cNvPr>
          <p:cNvSpPr/>
          <p:nvPr/>
        </p:nvSpPr>
        <p:spPr>
          <a:xfrm>
            <a:off x="4510115" y="2768921"/>
            <a:ext cx="591036"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1 Mar</a:t>
            </a:r>
          </a:p>
        </p:txBody>
      </p:sp>
      <p:cxnSp>
        <p:nvCxnSpPr>
          <p:cNvPr id="34" name="Straight Connector 33">
            <a:extLst>
              <a:ext uri="{FF2B5EF4-FFF2-40B4-BE49-F238E27FC236}">
                <a16:creationId xmlns:a16="http://schemas.microsoft.com/office/drawing/2014/main" id="{35C6A3EA-6688-0675-CC21-7A194258C1B2}"/>
              </a:ext>
            </a:extLst>
          </p:cNvPr>
          <p:cNvCxnSpPr>
            <a:cxnSpLocks/>
            <a:stCxn id="33" idx="2"/>
          </p:cNvCxnSpPr>
          <p:nvPr/>
        </p:nvCxnSpPr>
        <p:spPr>
          <a:xfrm flipH="1">
            <a:off x="4792503" y="2938084"/>
            <a:ext cx="13130" cy="294160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8823CF35-6DCC-6B4C-4905-362EC9D1CB21}"/>
              </a:ext>
            </a:extLst>
          </p:cNvPr>
          <p:cNvSpPr/>
          <p:nvPr/>
        </p:nvSpPr>
        <p:spPr>
          <a:xfrm>
            <a:off x="9229503" y="2768921"/>
            <a:ext cx="591036"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3 April</a:t>
            </a:r>
          </a:p>
        </p:txBody>
      </p:sp>
      <p:sp>
        <p:nvSpPr>
          <p:cNvPr id="37" name="Rectangle 36">
            <a:extLst>
              <a:ext uri="{FF2B5EF4-FFF2-40B4-BE49-F238E27FC236}">
                <a16:creationId xmlns:a16="http://schemas.microsoft.com/office/drawing/2014/main" id="{19D0F94C-E7CB-DE19-EDDB-AB4B7246E83B}"/>
              </a:ext>
            </a:extLst>
          </p:cNvPr>
          <p:cNvSpPr/>
          <p:nvPr/>
        </p:nvSpPr>
        <p:spPr>
          <a:xfrm>
            <a:off x="8589895" y="2773691"/>
            <a:ext cx="591036"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31 Mar</a:t>
            </a:r>
          </a:p>
        </p:txBody>
      </p:sp>
      <p:sp>
        <p:nvSpPr>
          <p:cNvPr id="38" name="Rectangle 37">
            <a:extLst>
              <a:ext uri="{FF2B5EF4-FFF2-40B4-BE49-F238E27FC236}">
                <a16:creationId xmlns:a16="http://schemas.microsoft.com/office/drawing/2014/main" id="{451A77F3-9044-2F95-FE82-E30C7ECA3617}"/>
              </a:ext>
            </a:extLst>
          </p:cNvPr>
          <p:cNvSpPr/>
          <p:nvPr/>
        </p:nvSpPr>
        <p:spPr>
          <a:xfrm>
            <a:off x="7914780" y="2768921"/>
            <a:ext cx="591036" cy="16916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28 Mar</a:t>
            </a:r>
          </a:p>
        </p:txBody>
      </p:sp>
      <p:cxnSp>
        <p:nvCxnSpPr>
          <p:cNvPr id="40" name="Straight Connector 39">
            <a:extLst>
              <a:ext uri="{FF2B5EF4-FFF2-40B4-BE49-F238E27FC236}">
                <a16:creationId xmlns:a16="http://schemas.microsoft.com/office/drawing/2014/main" id="{2E1743AE-12C7-8020-9A8F-FD7F23624380}"/>
              </a:ext>
            </a:extLst>
          </p:cNvPr>
          <p:cNvCxnSpPr>
            <a:cxnSpLocks/>
          </p:cNvCxnSpPr>
          <p:nvPr/>
        </p:nvCxnSpPr>
        <p:spPr>
          <a:xfrm flipH="1">
            <a:off x="9494777" y="2938084"/>
            <a:ext cx="30244" cy="302130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B1FAADC-A259-B5EA-98DA-74546E169709}"/>
              </a:ext>
            </a:extLst>
          </p:cNvPr>
          <p:cNvCxnSpPr>
            <a:cxnSpLocks/>
            <a:stCxn id="38" idx="3"/>
          </p:cNvCxnSpPr>
          <p:nvPr/>
        </p:nvCxnSpPr>
        <p:spPr>
          <a:xfrm>
            <a:off x="8505816" y="2853503"/>
            <a:ext cx="0" cy="310588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80E841A-1CA7-6BBC-C8EF-AD5802A3FE7B}"/>
              </a:ext>
            </a:extLst>
          </p:cNvPr>
          <p:cNvCxnSpPr>
            <a:cxnSpLocks/>
          </p:cNvCxnSpPr>
          <p:nvPr/>
        </p:nvCxnSpPr>
        <p:spPr>
          <a:xfrm>
            <a:off x="8675377" y="2938084"/>
            <a:ext cx="0" cy="302130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1" name="Arrow: Right 10">
            <a:extLst>
              <a:ext uri="{FF2B5EF4-FFF2-40B4-BE49-F238E27FC236}">
                <a16:creationId xmlns:a16="http://schemas.microsoft.com/office/drawing/2014/main" id="{84B90214-FA19-D291-1B03-78C55C6F0F3B}"/>
              </a:ext>
            </a:extLst>
          </p:cNvPr>
          <p:cNvSpPr/>
          <p:nvPr/>
        </p:nvSpPr>
        <p:spPr>
          <a:xfrm>
            <a:off x="3106269" y="4760253"/>
            <a:ext cx="1689851"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check transferred data</a:t>
            </a:r>
          </a:p>
        </p:txBody>
      </p:sp>
      <p:sp>
        <p:nvSpPr>
          <p:cNvPr id="49" name="Arrow: Right 48">
            <a:extLst>
              <a:ext uri="{FF2B5EF4-FFF2-40B4-BE49-F238E27FC236}">
                <a16:creationId xmlns:a16="http://schemas.microsoft.com/office/drawing/2014/main" id="{2E300DB1-A2E9-45D1-8FC4-54C3E412BF89}"/>
              </a:ext>
            </a:extLst>
          </p:cNvPr>
          <p:cNvSpPr/>
          <p:nvPr/>
        </p:nvSpPr>
        <p:spPr>
          <a:xfrm>
            <a:off x="4829043" y="3695455"/>
            <a:ext cx="3846334" cy="448235"/>
          </a:xfrm>
          <a:prstGeom prst="rightArrow">
            <a:avLst>
              <a:gd name="adj1" fmla="val 98000"/>
              <a:gd name="adj2" fmla="val 50000"/>
            </a:avLst>
          </a:prstGeom>
          <a:solidFill>
            <a:schemeClr val="bg2">
              <a:lumMod val="25000"/>
              <a:lumOff val="75000"/>
            </a:schemeClr>
          </a:solidFill>
          <a:ln>
            <a:solidFill>
              <a:schemeClr val="bg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Confirm BMU data is accurate, complete and up-to-date</a:t>
            </a:r>
          </a:p>
        </p:txBody>
      </p:sp>
      <p:sp>
        <p:nvSpPr>
          <p:cNvPr id="50" name="Arrow: Right 49">
            <a:extLst>
              <a:ext uri="{FF2B5EF4-FFF2-40B4-BE49-F238E27FC236}">
                <a16:creationId xmlns:a16="http://schemas.microsoft.com/office/drawing/2014/main" id="{8F4E10D2-6FD3-2C27-9AD7-81B7A9FEA45E}"/>
              </a:ext>
            </a:extLst>
          </p:cNvPr>
          <p:cNvSpPr/>
          <p:nvPr/>
        </p:nvSpPr>
        <p:spPr>
          <a:xfrm>
            <a:off x="2182340" y="4743492"/>
            <a:ext cx="932329"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Support new users</a:t>
            </a:r>
          </a:p>
        </p:txBody>
      </p:sp>
      <p:sp>
        <p:nvSpPr>
          <p:cNvPr id="51" name="Arrow: Right 50">
            <a:extLst>
              <a:ext uri="{FF2B5EF4-FFF2-40B4-BE49-F238E27FC236}">
                <a16:creationId xmlns:a16="http://schemas.microsoft.com/office/drawing/2014/main" id="{3FF5705E-A663-9855-7678-D8C8BD98AD9B}"/>
              </a:ext>
            </a:extLst>
          </p:cNvPr>
          <p:cNvSpPr/>
          <p:nvPr/>
        </p:nvSpPr>
        <p:spPr>
          <a:xfrm>
            <a:off x="4843338" y="4763287"/>
            <a:ext cx="3846334"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Support users to confirm BMU data</a:t>
            </a:r>
          </a:p>
        </p:txBody>
      </p:sp>
      <p:sp>
        <p:nvSpPr>
          <p:cNvPr id="52" name="Arrow: Right 51">
            <a:extLst>
              <a:ext uri="{FF2B5EF4-FFF2-40B4-BE49-F238E27FC236}">
                <a16:creationId xmlns:a16="http://schemas.microsoft.com/office/drawing/2014/main" id="{1A12FCD4-0739-8CD8-50C1-AC9CCD9D0A03}"/>
              </a:ext>
            </a:extLst>
          </p:cNvPr>
          <p:cNvSpPr/>
          <p:nvPr/>
        </p:nvSpPr>
        <p:spPr>
          <a:xfrm>
            <a:off x="8514231" y="5270951"/>
            <a:ext cx="1010790"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check transferred data</a:t>
            </a:r>
          </a:p>
        </p:txBody>
      </p:sp>
      <p:sp>
        <p:nvSpPr>
          <p:cNvPr id="53" name="Arrow: Right 52">
            <a:extLst>
              <a:ext uri="{FF2B5EF4-FFF2-40B4-BE49-F238E27FC236}">
                <a16:creationId xmlns:a16="http://schemas.microsoft.com/office/drawing/2014/main" id="{526C04F2-FF48-ABF2-8F15-C46FB3286E86}"/>
              </a:ext>
            </a:extLst>
          </p:cNvPr>
          <p:cNvSpPr/>
          <p:nvPr/>
        </p:nvSpPr>
        <p:spPr>
          <a:xfrm>
            <a:off x="9525021" y="3656282"/>
            <a:ext cx="2871443" cy="448235"/>
          </a:xfrm>
          <a:prstGeom prst="rightArrow">
            <a:avLst>
              <a:gd name="adj1" fmla="val 98000"/>
              <a:gd name="adj2" fmla="val 50000"/>
            </a:avLst>
          </a:prstGeom>
          <a:solidFill>
            <a:schemeClr val="bg2">
              <a:lumMod val="25000"/>
              <a:lumOff val="75000"/>
            </a:schemeClr>
          </a:solidFill>
          <a:ln>
            <a:solidFill>
              <a:schemeClr val="bg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Confirm other unit data is accurate, complete and up-to-date</a:t>
            </a:r>
          </a:p>
        </p:txBody>
      </p:sp>
      <p:sp>
        <p:nvSpPr>
          <p:cNvPr id="54" name="Arrow: Right 53">
            <a:extLst>
              <a:ext uri="{FF2B5EF4-FFF2-40B4-BE49-F238E27FC236}">
                <a16:creationId xmlns:a16="http://schemas.microsoft.com/office/drawing/2014/main" id="{DF6F94FA-2F72-4876-BB52-84C3D4736BCB}"/>
              </a:ext>
            </a:extLst>
          </p:cNvPr>
          <p:cNvSpPr/>
          <p:nvPr/>
        </p:nvSpPr>
        <p:spPr>
          <a:xfrm>
            <a:off x="9533097" y="4770779"/>
            <a:ext cx="2877661" cy="448235"/>
          </a:xfrm>
          <a:prstGeom prst="rightArrow">
            <a:avLst>
              <a:gd name="adj1" fmla="val 98000"/>
              <a:gd name="adj2" fmla="val 5000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Support users to confirm other asset data data</a:t>
            </a:r>
          </a:p>
        </p:txBody>
      </p:sp>
      <p:sp>
        <p:nvSpPr>
          <p:cNvPr id="55" name="Rectangle 54">
            <a:extLst>
              <a:ext uri="{FF2B5EF4-FFF2-40B4-BE49-F238E27FC236}">
                <a16:creationId xmlns:a16="http://schemas.microsoft.com/office/drawing/2014/main" id="{767D04FA-7A27-4D23-CFAE-3C08F042E7AE}"/>
              </a:ext>
            </a:extLst>
          </p:cNvPr>
          <p:cNvSpPr/>
          <p:nvPr/>
        </p:nvSpPr>
        <p:spPr>
          <a:xfrm>
            <a:off x="2182340" y="5845942"/>
            <a:ext cx="1164453" cy="70296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BM Registration Process and active BMU data starts transfer to SMP</a:t>
            </a:r>
          </a:p>
        </p:txBody>
      </p:sp>
      <p:sp>
        <p:nvSpPr>
          <p:cNvPr id="56" name="Rectangle 55">
            <a:extLst>
              <a:ext uri="{FF2B5EF4-FFF2-40B4-BE49-F238E27FC236}">
                <a16:creationId xmlns:a16="http://schemas.microsoft.com/office/drawing/2014/main" id="{27A0AAD3-567C-84E9-8C2A-57BFA3970772}"/>
              </a:ext>
            </a:extLst>
          </p:cNvPr>
          <p:cNvSpPr/>
          <p:nvPr/>
        </p:nvSpPr>
        <p:spPr>
          <a:xfrm>
            <a:off x="3586751" y="6007416"/>
            <a:ext cx="651626" cy="38001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Update webinar</a:t>
            </a:r>
          </a:p>
        </p:txBody>
      </p:sp>
      <p:sp>
        <p:nvSpPr>
          <p:cNvPr id="58" name="Rectangle 57">
            <a:extLst>
              <a:ext uri="{FF2B5EF4-FFF2-40B4-BE49-F238E27FC236}">
                <a16:creationId xmlns:a16="http://schemas.microsoft.com/office/drawing/2014/main" id="{3D5A65AA-5049-247B-4F03-474D7A33C519}"/>
              </a:ext>
            </a:extLst>
          </p:cNvPr>
          <p:cNvSpPr/>
          <p:nvPr/>
        </p:nvSpPr>
        <p:spPr>
          <a:xfrm>
            <a:off x="7371398" y="5974395"/>
            <a:ext cx="1164453" cy="44493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Other units’ data transferred to SMP</a:t>
            </a:r>
          </a:p>
        </p:txBody>
      </p:sp>
      <p:sp>
        <p:nvSpPr>
          <p:cNvPr id="59" name="Rectangle 58">
            <a:extLst>
              <a:ext uri="{FF2B5EF4-FFF2-40B4-BE49-F238E27FC236}">
                <a16:creationId xmlns:a16="http://schemas.microsoft.com/office/drawing/2014/main" id="{265F8376-F1F4-28B0-B383-3B1ED1B30578}"/>
              </a:ext>
            </a:extLst>
          </p:cNvPr>
          <p:cNvSpPr/>
          <p:nvPr/>
        </p:nvSpPr>
        <p:spPr>
          <a:xfrm>
            <a:off x="9184086" y="5998960"/>
            <a:ext cx="651626" cy="38001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lumOff val="50000"/>
                  </a:schemeClr>
                </a:solidFill>
              </a:rPr>
              <a:t>Update webinar</a:t>
            </a:r>
          </a:p>
        </p:txBody>
      </p:sp>
      <p:sp>
        <p:nvSpPr>
          <p:cNvPr id="60" name="TextBox 59">
            <a:extLst>
              <a:ext uri="{FF2B5EF4-FFF2-40B4-BE49-F238E27FC236}">
                <a16:creationId xmlns:a16="http://schemas.microsoft.com/office/drawing/2014/main" id="{AB5389EB-8C6B-D448-FDFA-86B38CA4723C}"/>
              </a:ext>
            </a:extLst>
          </p:cNvPr>
          <p:cNvSpPr txBox="1"/>
          <p:nvPr/>
        </p:nvSpPr>
        <p:spPr>
          <a:xfrm>
            <a:off x="4896728" y="331408"/>
            <a:ext cx="4332775" cy="2308324"/>
          </a:xfrm>
          <a:prstGeom prst="rect">
            <a:avLst/>
          </a:prstGeom>
          <a:noFill/>
        </p:spPr>
        <p:txBody>
          <a:bodyPr wrap="square" rtlCol="0">
            <a:spAutoFit/>
          </a:bodyPr>
          <a:lstStyle/>
          <a:p>
            <a:r>
              <a:rPr lang="en-GB">
                <a:solidFill>
                  <a:schemeClr val="tx2">
                    <a:lumMod val="75000"/>
                    <a:lumOff val="25000"/>
                  </a:schemeClr>
                </a:solidFill>
              </a:rPr>
              <a:t>NESO support for SMP Users will include: </a:t>
            </a:r>
          </a:p>
          <a:p>
            <a:pPr marL="285750" indent="-285750">
              <a:buFont typeface="Arial" panose="020B0604020202020204" pitchFamily="34" charset="0"/>
              <a:buChar char="•"/>
            </a:pPr>
            <a:r>
              <a:rPr lang="en-GB"/>
              <a:t>Registration team and account manager calls</a:t>
            </a:r>
          </a:p>
          <a:p>
            <a:pPr marL="285750" indent="-285750">
              <a:buFont typeface="Arial" panose="020B0604020202020204" pitchFamily="34" charset="0"/>
              <a:buChar char="•"/>
            </a:pPr>
            <a:r>
              <a:rPr lang="en-GB"/>
              <a:t>Daily drop-in surgeries</a:t>
            </a:r>
          </a:p>
          <a:p>
            <a:pPr marL="285750" indent="-285750">
              <a:buFont typeface="Arial" panose="020B0604020202020204" pitchFamily="34" charset="0"/>
              <a:buChar char="•"/>
            </a:pPr>
            <a:r>
              <a:rPr lang="en-GB"/>
              <a:t>Monthly share and listen</a:t>
            </a:r>
          </a:p>
          <a:p>
            <a:pPr marL="285750" indent="-285750">
              <a:buFont typeface="Arial" panose="020B0604020202020204" pitchFamily="34" charset="0"/>
              <a:buChar char="•"/>
            </a:pPr>
            <a:r>
              <a:rPr lang="en-GB"/>
              <a:t>Update webinars</a:t>
            </a:r>
          </a:p>
          <a:p>
            <a:endParaRPr lang="en-GB"/>
          </a:p>
        </p:txBody>
      </p:sp>
      <p:sp>
        <p:nvSpPr>
          <p:cNvPr id="5" name="Speech Bubble: Rectangle with Corners Rounded 4">
            <a:extLst>
              <a:ext uri="{FF2B5EF4-FFF2-40B4-BE49-F238E27FC236}">
                <a16:creationId xmlns:a16="http://schemas.microsoft.com/office/drawing/2014/main" id="{ABA8D792-D6D9-0283-2A0C-750924D7CDC3}"/>
              </a:ext>
            </a:extLst>
          </p:cNvPr>
          <p:cNvSpPr/>
          <p:nvPr/>
        </p:nvSpPr>
        <p:spPr>
          <a:xfrm>
            <a:off x="8319247" y="1956595"/>
            <a:ext cx="914400" cy="612648"/>
          </a:xfrm>
          <a:prstGeom prst="wedgeRoundRectCallout">
            <a:avLst>
              <a:gd name="adj1" fmla="val -28676"/>
              <a:gd name="adj2" fmla="val 97619"/>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a:solidFill>
                  <a:schemeClr val="accent2"/>
                </a:solidFill>
              </a:rPr>
              <a:t>Complete BM Registration delivery</a:t>
            </a:r>
          </a:p>
        </p:txBody>
      </p:sp>
    </p:spTree>
    <p:extLst>
      <p:ext uri="{BB962C8B-B14F-4D97-AF65-F5344CB8AC3E}">
        <p14:creationId xmlns:p14="http://schemas.microsoft.com/office/powerpoint/2010/main" val="350785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0C5D-65E6-C929-43FB-87D174B44D51}"/>
              </a:ext>
            </a:extLst>
          </p:cNvPr>
          <p:cNvSpPr>
            <a:spLocks noGrp="1"/>
          </p:cNvSpPr>
          <p:nvPr>
            <p:ph type="title"/>
          </p:nvPr>
        </p:nvSpPr>
        <p:spPr>
          <a:xfrm>
            <a:off x="637273" y="365125"/>
            <a:ext cx="9625313" cy="1325563"/>
          </a:xfrm>
        </p:spPr>
        <p:txBody>
          <a:bodyPr>
            <a:normAutofit fontScale="90000"/>
          </a:bodyPr>
          <a:lstStyle/>
          <a:p>
            <a:pPr marL="0" lvl="0" indent="0">
              <a:buSzPts val="1000"/>
              <a:buNone/>
              <a:tabLst>
                <a:tab pos="457200" algn="l"/>
              </a:tabLst>
            </a:pPr>
            <a:r>
              <a:rPr lang="en-GB" sz="4400">
                <a:effectLst/>
                <a:latin typeface="Aptos" panose="020B0004020202020204" pitchFamily="34" charset="0"/>
                <a:ea typeface="Times New Roman" panose="02020603050405020304" pitchFamily="18" charset="0"/>
                <a:cs typeface="Aptos" panose="020B0004020202020204" pitchFamily="34" charset="0"/>
              </a:rPr>
              <a:t>What this means for you, our customers, and for NESO</a:t>
            </a:r>
            <a:endParaRPr lang="en-GB" sz="4400">
              <a:effectLst/>
              <a:latin typeface="Aptos" panose="020B0004020202020204" pitchFamily="34" charset="0"/>
              <a:ea typeface="Aptos" panose="020B0004020202020204" pitchFamily="34" charset="0"/>
              <a:cs typeface="Aptos" panose="020B0004020202020204" pitchFamily="34" charset="0"/>
            </a:endParaRPr>
          </a:p>
        </p:txBody>
      </p:sp>
      <p:sp>
        <p:nvSpPr>
          <p:cNvPr id="4" name="Title 1">
            <a:extLst>
              <a:ext uri="{FF2B5EF4-FFF2-40B4-BE49-F238E27FC236}">
                <a16:creationId xmlns:a16="http://schemas.microsoft.com/office/drawing/2014/main" id="{A34AEC4E-9695-99AF-09F1-E7EE4E8AE443}"/>
              </a:ext>
            </a:extLst>
          </p:cNvPr>
          <p:cNvSpPr txBox="1">
            <a:spLocks/>
          </p:cNvSpPr>
          <p:nvPr/>
        </p:nvSpPr>
        <p:spPr>
          <a:xfrm>
            <a:off x="10612209" y="760847"/>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highlight>
                <a:srgbClr val="FFFF00"/>
              </a:highlight>
              <a:latin typeface="Poppins"/>
              <a:cs typeface="Poppins"/>
            </a:endParaRPr>
          </a:p>
        </p:txBody>
      </p:sp>
      <p:sp>
        <p:nvSpPr>
          <p:cNvPr id="11" name="Rectangle 10">
            <a:extLst>
              <a:ext uri="{FF2B5EF4-FFF2-40B4-BE49-F238E27FC236}">
                <a16:creationId xmlns:a16="http://schemas.microsoft.com/office/drawing/2014/main" id="{CEEEC3BD-B613-8380-B3CA-59A73AE5B900}"/>
              </a:ext>
            </a:extLst>
          </p:cNvPr>
          <p:cNvSpPr/>
          <p:nvPr/>
        </p:nvSpPr>
        <p:spPr>
          <a:xfrm>
            <a:off x="7519385" y="4988200"/>
            <a:ext cx="3092824"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1 to 31 March:</a:t>
            </a:r>
          </a:p>
          <a:p>
            <a:pPr algn="ctr"/>
            <a:r>
              <a:rPr lang="en-GB" sz="1600">
                <a:solidFill>
                  <a:schemeClr val="tx1">
                    <a:lumMod val="50000"/>
                    <a:lumOff val="50000"/>
                  </a:schemeClr>
                </a:solidFill>
              </a:rPr>
              <a:t>Check the data for each of your BMU is accurate, complete and up-to-date</a:t>
            </a:r>
          </a:p>
        </p:txBody>
      </p:sp>
      <p:sp>
        <p:nvSpPr>
          <p:cNvPr id="12" name="Rectangle 11">
            <a:extLst>
              <a:ext uri="{FF2B5EF4-FFF2-40B4-BE49-F238E27FC236}">
                <a16:creationId xmlns:a16="http://schemas.microsoft.com/office/drawing/2014/main" id="{D84C3B0D-8408-AAB8-735C-8F4EACDC0BD6}"/>
              </a:ext>
            </a:extLst>
          </p:cNvPr>
          <p:cNvSpPr/>
          <p:nvPr/>
        </p:nvSpPr>
        <p:spPr>
          <a:xfrm>
            <a:off x="1408874" y="3428442"/>
            <a:ext cx="3092824"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14-16 February: BMU registration data moved to SMP</a:t>
            </a:r>
          </a:p>
        </p:txBody>
      </p:sp>
      <p:cxnSp>
        <p:nvCxnSpPr>
          <p:cNvPr id="19" name="Straight Arrow Connector 18">
            <a:extLst>
              <a:ext uri="{FF2B5EF4-FFF2-40B4-BE49-F238E27FC236}">
                <a16:creationId xmlns:a16="http://schemas.microsoft.com/office/drawing/2014/main" id="{A0EE06A2-D4A9-D29C-1245-59FF1428B404}"/>
              </a:ext>
            </a:extLst>
          </p:cNvPr>
          <p:cNvCxnSpPr>
            <a:cxnSpLocks/>
            <a:stCxn id="38" idx="3"/>
            <a:endCxn id="11" idx="0"/>
          </p:cNvCxnSpPr>
          <p:nvPr/>
        </p:nvCxnSpPr>
        <p:spPr>
          <a:xfrm>
            <a:off x="7999880" y="3914052"/>
            <a:ext cx="1065917" cy="1074148"/>
          </a:xfrm>
          <a:prstGeom prst="bentConnector2">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B113989-64F0-CC83-64F4-48EE96F9058A}"/>
              </a:ext>
            </a:extLst>
          </p:cNvPr>
          <p:cNvSpPr/>
          <p:nvPr/>
        </p:nvSpPr>
        <p:spPr>
          <a:xfrm>
            <a:off x="5652214" y="3405492"/>
            <a:ext cx="2347666"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From 17 February: </a:t>
            </a:r>
          </a:p>
          <a:p>
            <a:pPr algn="ctr"/>
            <a:r>
              <a:rPr lang="en-GB" sz="1600">
                <a:solidFill>
                  <a:schemeClr val="tx1">
                    <a:lumMod val="50000"/>
                    <a:lumOff val="50000"/>
                  </a:schemeClr>
                </a:solidFill>
              </a:rPr>
              <a:t>New registrations contact Registrations Team</a:t>
            </a:r>
          </a:p>
        </p:txBody>
      </p:sp>
      <p:cxnSp>
        <p:nvCxnSpPr>
          <p:cNvPr id="43" name="Connector: Elbow 42">
            <a:extLst>
              <a:ext uri="{FF2B5EF4-FFF2-40B4-BE49-F238E27FC236}">
                <a16:creationId xmlns:a16="http://schemas.microsoft.com/office/drawing/2014/main" id="{CF605520-75FD-2B88-73B6-7367953A3136}"/>
              </a:ext>
            </a:extLst>
          </p:cNvPr>
          <p:cNvCxnSpPr>
            <a:cxnSpLocks/>
            <a:stCxn id="12" idx="3"/>
            <a:endCxn id="38" idx="1"/>
          </p:cNvCxnSpPr>
          <p:nvPr/>
        </p:nvCxnSpPr>
        <p:spPr>
          <a:xfrm flipV="1">
            <a:off x="4501698" y="3914052"/>
            <a:ext cx="1150516" cy="2295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8D3FA4AD-45E6-7AA3-87C1-BC5828F1311E}"/>
              </a:ext>
            </a:extLst>
          </p:cNvPr>
          <p:cNvSpPr/>
          <p:nvPr/>
        </p:nvSpPr>
        <p:spPr>
          <a:xfrm>
            <a:off x="3687244" y="4988200"/>
            <a:ext cx="2854382"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From 31 March: all new registrations completed in SMP</a:t>
            </a:r>
          </a:p>
        </p:txBody>
      </p:sp>
      <p:cxnSp>
        <p:nvCxnSpPr>
          <p:cNvPr id="55" name="Straight Arrow Connector 54">
            <a:extLst>
              <a:ext uri="{FF2B5EF4-FFF2-40B4-BE49-F238E27FC236}">
                <a16:creationId xmlns:a16="http://schemas.microsoft.com/office/drawing/2014/main" id="{62C97F8F-A6E5-9D31-5BF2-95D1103BCCF8}"/>
              </a:ext>
            </a:extLst>
          </p:cNvPr>
          <p:cNvCxnSpPr>
            <a:cxnSpLocks/>
            <a:stCxn id="11" idx="1"/>
            <a:endCxn id="54" idx="3"/>
          </p:cNvCxnSpPr>
          <p:nvPr/>
        </p:nvCxnSpPr>
        <p:spPr>
          <a:xfrm flipH="1">
            <a:off x="6541626" y="5496760"/>
            <a:ext cx="977759"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63" name="Diamond 62">
            <a:extLst>
              <a:ext uri="{FF2B5EF4-FFF2-40B4-BE49-F238E27FC236}">
                <a16:creationId xmlns:a16="http://schemas.microsoft.com/office/drawing/2014/main" id="{FB199AD9-2564-7D89-0C70-7B38D5E51765}"/>
              </a:ext>
            </a:extLst>
          </p:cNvPr>
          <p:cNvSpPr/>
          <p:nvPr/>
        </p:nvSpPr>
        <p:spPr>
          <a:xfrm>
            <a:off x="3601006" y="1066698"/>
            <a:ext cx="4932072" cy="1266453"/>
          </a:xfrm>
          <a:prstGeom prst="diamond">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Do you have assets registered for BM &amp;/or Balancing Services?</a:t>
            </a:r>
          </a:p>
        </p:txBody>
      </p:sp>
      <p:sp>
        <p:nvSpPr>
          <p:cNvPr id="64" name="Rectangle 63">
            <a:extLst>
              <a:ext uri="{FF2B5EF4-FFF2-40B4-BE49-F238E27FC236}">
                <a16:creationId xmlns:a16="http://schemas.microsoft.com/office/drawing/2014/main" id="{9FB39830-4951-D866-D0EE-533F6C1C3DC0}"/>
              </a:ext>
            </a:extLst>
          </p:cNvPr>
          <p:cNvSpPr/>
          <p:nvPr/>
        </p:nvSpPr>
        <p:spPr>
          <a:xfrm>
            <a:off x="354262" y="2333151"/>
            <a:ext cx="780708" cy="56477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Yes</a:t>
            </a:r>
          </a:p>
        </p:txBody>
      </p:sp>
      <p:cxnSp>
        <p:nvCxnSpPr>
          <p:cNvPr id="70" name="Straight Arrow Connector 69">
            <a:extLst>
              <a:ext uri="{FF2B5EF4-FFF2-40B4-BE49-F238E27FC236}">
                <a16:creationId xmlns:a16="http://schemas.microsoft.com/office/drawing/2014/main" id="{814EA830-0A12-7B0C-2CBC-4B71E9BEF7BE}"/>
              </a:ext>
            </a:extLst>
          </p:cNvPr>
          <p:cNvCxnSpPr>
            <a:cxnSpLocks/>
            <a:stCxn id="64" idx="2"/>
            <a:endCxn id="12" idx="1"/>
          </p:cNvCxnSpPr>
          <p:nvPr/>
        </p:nvCxnSpPr>
        <p:spPr>
          <a:xfrm rot="16200000" flipH="1">
            <a:off x="557208" y="3085336"/>
            <a:ext cx="1039074" cy="664258"/>
          </a:xfrm>
          <a:prstGeom prst="bentConnector2">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Connector: Elbow 73">
            <a:extLst>
              <a:ext uri="{FF2B5EF4-FFF2-40B4-BE49-F238E27FC236}">
                <a16:creationId xmlns:a16="http://schemas.microsoft.com/office/drawing/2014/main" id="{E5359F4D-89DE-D816-23C1-19DE5E72172A}"/>
              </a:ext>
            </a:extLst>
          </p:cNvPr>
          <p:cNvCxnSpPr>
            <a:cxnSpLocks/>
            <a:stCxn id="63" idx="2"/>
            <a:endCxn id="64" idx="3"/>
          </p:cNvCxnSpPr>
          <p:nvPr/>
        </p:nvCxnSpPr>
        <p:spPr>
          <a:xfrm rot="5400000">
            <a:off x="3459812" y="8309"/>
            <a:ext cx="282389" cy="4932072"/>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FEBB6F09-D982-77A9-1401-D380F895C0A3}"/>
              </a:ext>
            </a:extLst>
          </p:cNvPr>
          <p:cNvSpPr/>
          <p:nvPr/>
        </p:nvSpPr>
        <p:spPr>
          <a:xfrm>
            <a:off x="9692640" y="3104762"/>
            <a:ext cx="2349002"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These changes will not affect you yet.</a:t>
            </a:r>
          </a:p>
        </p:txBody>
      </p:sp>
      <p:sp>
        <p:nvSpPr>
          <p:cNvPr id="48" name="Rectangle 47">
            <a:extLst>
              <a:ext uri="{FF2B5EF4-FFF2-40B4-BE49-F238E27FC236}">
                <a16:creationId xmlns:a16="http://schemas.microsoft.com/office/drawing/2014/main" id="{9003E462-BFEB-BB63-7E8B-DFE33E1980B1}"/>
              </a:ext>
            </a:extLst>
          </p:cNvPr>
          <p:cNvSpPr/>
          <p:nvPr/>
        </p:nvSpPr>
        <p:spPr>
          <a:xfrm>
            <a:off x="10477571" y="2108591"/>
            <a:ext cx="780708" cy="56477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No</a:t>
            </a:r>
          </a:p>
        </p:txBody>
      </p:sp>
      <p:cxnSp>
        <p:nvCxnSpPr>
          <p:cNvPr id="49" name="Connector: Elbow 48">
            <a:extLst>
              <a:ext uri="{FF2B5EF4-FFF2-40B4-BE49-F238E27FC236}">
                <a16:creationId xmlns:a16="http://schemas.microsoft.com/office/drawing/2014/main" id="{F0781FF3-436B-300B-42AA-617E43C477E2}"/>
              </a:ext>
            </a:extLst>
          </p:cNvPr>
          <p:cNvCxnSpPr>
            <a:cxnSpLocks/>
            <a:stCxn id="63" idx="3"/>
            <a:endCxn id="48" idx="1"/>
          </p:cNvCxnSpPr>
          <p:nvPr/>
        </p:nvCxnSpPr>
        <p:spPr>
          <a:xfrm>
            <a:off x="8533078" y="1699925"/>
            <a:ext cx="1944493" cy="691055"/>
          </a:xfrm>
          <a:prstGeom prst="bentConnector3">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53" name="Connector: Elbow 52">
            <a:extLst>
              <a:ext uri="{FF2B5EF4-FFF2-40B4-BE49-F238E27FC236}">
                <a16:creationId xmlns:a16="http://schemas.microsoft.com/office/drawing/2014/main" id="{AE9A1DB9-BDED-7236-1879-42DC42F2C887}"/>
              </a:ext>
            </a:extLst>
          </p:cNvPr>
          <p:cNvCxnSpPr>
            <a:cxnSpLocks/>
            <a:stCxn id="48" idx="2"/>
            <a:endCxn id="79" idx="0"/>
          </p:cNvCxnSpPr>
          <p:nvPr/>
        </p:nvCxnSpPr>
        <p:spPr>
          <a:xfrm rot="5400000">
            <a:off x="10651836" y="2888673"/>
            <a:ext cx="431394" cy="784"/>
          </a:xfrm>
          <a:prstGeom prst="bentConnector3">
            <a:avLst>
              <a:gd name="adj1" fmla="val 50000"/>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ED7BFA0D-01F7-EE9B-E5DC-F522B6CA505E}"/>
              </a:ext>
            </a:extLst>
          </p:cNvPr>
          <p:cNvSpPr/>
          <p:nvPr/>
        </p:nvSpPr>
        <p:spPr>
          <a:xfrm>
            <a:off x="257429" y="4990514"/>
            <a:ext cx="2302891" cy="101712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50000"/>
                    <a:lumOff val="50000"/>
                  </a:schemeClr>
                </a:solidFill>
              </a:rPr>
              <a:t>BM Registrations data held in SMP</a:t>
            </a:r>
          </a:p>
        </p:txBody>
      </p:sp>
      <p:cxnSp>
        <p:nvCxnSpPr>
          <p:cNvPr id="142" name="Straight Arrow Connector 141">
            <a:extLst>
              <a:ext uri="{FF2B5EF4-FFF2-40B4-BE49-F238E27FC236}">
                <a16:creationId xmlns:a16="http://schemas.microsoft.com/office/drawing/2014/main" id="{AE21CC38-03C1-4A15-5734-F7D1EEB6AE88}"/>
              </a:ext>
            </a:extLst>
          </p:cNvPr>
          <p:cNvCxnSpPr>
            <a:cxnSpLocks/>
            <a:stCxn id="54" idx="1"/>
            <a:endCxn id="115" idx="3"/>
          </p:cNvCxnSpPr>
          <p:nvPr/>
        </p:nvCxnSpPr>
        <p:spPr>
          <a:xfrm flipH="1">
            <a:off x="2560320" y="5496760"/>
            <a:ext cx="1126924" cy="2314"/>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98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B1B2F-B40E-1A00-AAB1-1A801E85CB60}"/>
              </a:ext>
            </a:extLst>
          </p:cNvPr>
          <p:cNvSpPr>
            <a:spLocks noGrp="1"/>
          </p:cNvSpPr>
          <p:nvPr>
            <p:ph type="title"/>
          </p:nvPr>
        </p:nvSpPr>
        <p:spPr>
          <a:xfrm>
            <a:off x="194553" y="631032"/>
            <a:ext cx="3459520" cy="1771700"/>
          </a:xfrm>
        </p:spPr>
        <p:txBody>
          <a:bodyPr>
            <a:normAutofit/>
          </a:bodyPr>
          <a:lstStyle/>
          <a:p>
            <a:r>
              <a:rPr lang="en-GB"/>
              <a:t>Next steps</a:t>
            </a:r>
          </a:p>
        </p:txBody>
      </p:sp>
      <p:sp>
        <p:nvSpPr>
          <p:cNvPr id="7" name="Text Placeholder 6">
            <a:extLst>
              <a:ext uri="{FF2B5EF4-FFF2-40B4-BE49-F238E27FC236}">
                <a16:creationId xmlns:a16="http://schemas.microsoft.com/office/drawing/2014/main" id="{4DD0B286-9F56-D072-F0B0-92DDE04CC7F5}"/>
              </a:ext>
            </a:extLst>
          </p:cNvPr>
          <p:cNvSpPr>
            <a:spLocks noGrp="1"/>
          </p:cNvSpPr>
          <p:nvPr>
            <p:ph type="body" sz="quarter" idx="13"/>
          </p:nvPr>
        </p:nvSpPr>
        <p:spPr>
          <a:xfrm>
            <a:off x="4533499" y="1108170"/>
            <a:ext cx="7353700" cy="5489948"/>
          </a:xfrm>
        </p:spPr>
        <p:txBody>
          <a:bodyPr>
            <a:normAutofit/>
          </a:bodyPr>
          <a:lstStyle/>
          <a:p>
            <a:pPr marL="285750" indent="-285750">
              <a:buFont typeface="Arial" panose="020B0604020202020204" pitchFamily="34" charset="0"/>
              <a:buChar char="•"/>
            </a:pPr>
            <a:r>
              <a:rPr lang="en-GB">
                <a:latin typeface="+mn-lt"/>
              </a:rPr>
              <a:t>By 1 March:</a:t>
            </a:r>
          </a:p>
          <a:p>
            <a:pPr marL="742950" lvl="1" indent="-285750">
              <a:buFont typeface="Arial" panose="020B0604020202020204" pitchFamily="34" charset="0"/>
              <a:buChar char="•"/>
            </a:pPr>
            <a:r>
              <a:rPr lang="en-GB" sz="1800">
                <a:latin typeface="+mn-lt"/>
              </a:rPr>
              <a:t>Registration and SMP teams will complete quality checks on active BMU data migrated to SMP</a:t>
            </a:r>
          </a:p>
          <a:p>
            <a:pPr marL="742950" lvl="1" indent="-285750">
              <a:buFont typeface="Arial" panose="020B0604020202020204" pitchFamily="34" charset="0"/>
              <a:buChar char="•"/>
            </a:pPr>
            <a:r>
              <a:rPr lang="en-GB" sz="1800">
                <a:latin typeface="+mn-lt"/>
              </a:rPr>
              <a:t>SMP Team will complete next SMP release (scheduled for 28 February)</a:t>
            </a:r>
          </a:p>
          <a:p>
            <a:pPr marL="742950" lvl="1" indent="-285750">
              <a:buFont typeface="Arial" panose="020B0604020202020204" pitchFamily="34" charset="0"/>
              <a:buChar char="•"/>
            </a:pPr>
            <a:r>
              <a:rPr lang="en-GB" sz="1800">
                <a:latin typeface="+mn-lt"/>
              </a:rPr>
              <a:t>Registration and Contract teams will contact SMP Users with more information about the validation activities to be completed  in March</a:t>
            </a:r>
          </a:p>
          <a:p>
            <a:pPr marL="285750" indent="-285750">
              <a:buFont typeface="Arial" panose="020B0604020202020204" pitchFamily="34" charset="0"/>
              <a:buChar char="•"/>
            </a:pPr>
            <a:r>
              <a:rPr lang="en-GB">
                <a:latin typeface="+mn-lt"/>
              </a:rPr>
              <a:t>By 31 March:</a:t>
            </a:r>
          </a:p>
          <a:p>
            <a:pPr marL="742950" lvl="1" indent="-285750">
              <a:buFont typeface="Arial" panose="020B0604020202020204" pitchFamily="34" charset="0"/>
              <a:buChar char="•"/>
            </a:pPr>
            <a:r>
              <a:rPr lang="en-GB" sz="1800">
                <a:latin typeface="+mn-lt"/>
              </a:rPr>
              <a:t>SMP Users to validate migrated data and notify Registration team of changes needed to ensure they are correct and complete.</a:t>
            </a:r>
          </a:p>
          <a:p>
            <a:pPr marL="742950" lvl="1" indent="-285750">
              <a:buFont typeface="Arial" panose="020B0604020202020204" pitchFamily="34" charset="0"/>
              <a:buChar char="•"/>
            </a:pPr>
            <a:r>
              <a:rPr lang="en-GB" sz="1800">
                <a:latin typeface="+mn-lt"/>
              </a:rPr>
              <a:t>We will support SMP Users (see next slide)</a:t>
            </a:r>
          </a:p>
          <a:p>
            <a:pPr marL="742950" lvl="1" indent="-285750">
              <a:buFont typeface="Arial" panose="020B0604020202020204" pitchFamily="34" charset="0"/>
              <a:buChar char="•"/>
            </a:pPr>
            <a:r>
              <a:rPr lang="en-GB" sz="1800">
                <a:latin typeface="+mn-lt"/>
              </a:rPr>
              <a:t>Registration and SMP teams will prepare remaining legacy data for migration (</a:t>
            </a:r>
            <a:r>
              <a:rPr lang="en-GB" sz="1800">
                <a:effectLst/>
                <a:latin typeface="+mn-lt"/>
                <a:ea typeface="Times New Roman" panose="02020603050405020304" pitchFamily="18" charset="0"/>
                <a:cs typeface="Aptos" panose="020B0004020202020204" pitchFamily="34" charset="0"/>
              </a:rPr>
              <a:t>Interconnector and Supplier BMU data scheduled for migration from 28 March).</a:t>
            </a:r>
            <a:endParaRPr lang="en-GB" sz="1800">
              <a:effectLst/>
              <a:latin typeface="+mn-l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GB">
              <a:latin typeface="+mn-lt"/>
            </a:endParaRPr>
          </a:p>
          <a:p>
            <a:pPr marL="285750" indent="-285750">
              <a:buFont typeface="Arial" panose="020B0604020202020204" pitchFamily="34" charset="0"/>
              <a:buChar char="•"/>
            </a:pPr>
            <a:endParaRPr lang="en-GB">
              <a:latin typeface="+mn-lt"/>
            </a:endParaRPr>
          </a:p>
          <a:p>
            <a:pPr marL="285750" indent="-285750">
              <a:buFont typeface="Arial" panose="020B0604020202020204" pitchFamily="34" charset="0"/>
              <a:buChar char="•"/>
            </a:pPr>
            <a:endParaRPr lang="en-GB">
              <a:latin typeface="+mn-lt"/>
            </a:endParaRPr>
          </a:p>
          <a:p>
            <a:pPr marL="285750" indent="-285750">
              <a:buFont typeface="Arial" panose="020B0604020202020204" pitchFamily="34" charset="0"/>
              <a:buChar char="•"/>
            </a:pPr>
            <a:endParaRPr lang="en-GB">
              <a:latin typeface="+mn-lt"/>
            </a:endParaRPr>
          </a:p>
          <a:p>
            <a:pPr marL="285750" indent="-285750">
              <a:buFont typeface="Arial" panose="020B0604020202020204" pitchFamily="34" charset="0"/>
              <a:buChar char="•"/>
            </a:pPr>
            <a:endParaRPr lang="en-GB">
              <a:latin typeface="+mn-lt"/>
            </a:endParaRPr>
          </a:p>
        </p:txBody>
      </p:sp>
      <p:sp>
        <p:nvSpPr>
          <p:cNvPr id="2" name="Title 1">
            <a:extLst>
              <a:ext uri="{FF2B5EF4-FFF2-40B4-BE49-F238E27FC236}">
                <a16:creationId xmlns:a16="http://schemas.microsoft.com/office/drawing/2014/main" id="{6D018384-7B54-1EA3-CFE0-3673CB9FC86A}"/>
              </a:ext>
            </a:extLst>
          </p:cNvPr>
          <p:cNvSpPr txBox="1">
            <a:spLocks/>
          </p:cNvSpPr>
          <p:nvPr/>
        </p:nvSpPr>
        <p:spPr>
          <a:xfrm>
            <a:off x="10595058" y="444828"/>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accent3"/>
                </a:solidFill>
                <a:latin typeface="Poppins"/>
                <a:cs typeface="Poppins"/>
              </a:rPr>
              <a:t>Slido</a:t>
            </a:r>
            <a:r>
              <a:rPr lang="en-GB" sz="1600">
                <a:solidFill>
                  <a:schemeClr val="accent3"/>
                </a:solidFill>
                <a:latin typeface="Poppins"/>
                <a:cs typeface="Poppins"/>
              </a:rPr>
              <a:t> code #2728574</a:t>
            </a:r>
            <a:endParaRPr lang="en-GB" sz="1600">
              <a:solidFill>
                <a:schemeClr val="accent3"/>
              </a:solidFill>
              <a:highlight>
                <a:srgbClr val="FFFF00"/>
              </a:highlight>
              <a:latin typeface="Poppins"/>
              <a:cs typeface="Poppins"/>
            </a:endParaRPr>
          </a:p>
        </p:txBody>
      </p:sp>
      <p:sp>
        <p:nvSpPr>
          <p:cNvPr id="11" name="TextBox 10">
            <a:extLst>
              <a:ext uri="{FF2B5EF4-FFF2-40B4-BE49-F238E27FC236}">
                <a16:creationId xmlns:a16="http://schemas.microsoft.com/office/drawing/2014/main" id="{D1BF1373-DE72-3B05-EDF2-BEA0C3DB5E92}"/>
              </a:ext>
            </a:extLst>
          </p:cNvPr>
          <p:cNvSpPr txBox="1"/>
          <p:nvPr/>
        </p:nvSpPr>
        <p:spPr>
          <a:xfrm>
            <a:off x="413886" y="3169118"/>
            <a:ext cx="3459520" cy="2800767"/>
          </a:xfrm>
          <a:prstGeom prst="rect">
            <a:avLst/>
          </a:prstGeom>
          <a:solidFill>
            <a:schemeClr val="accent2">
              <a:lumMod val="20000"/>
              <a:lumOff val="80000"/>
            </a:schemeClr>
          </a:solidFill>
        </p:spPr>
        <p:txBody>
          <a:bodyPr wrap="square" rtlCol="0">
            <a:spAutoFit/>
          </a:bodyPr>
          <a:lstStyle/>
          <a:p>
            <a:r>
              <a:rPr lang="en-GB" sz="1600" b="1"/>
              <a:t>Please note: </a:t>
            </a:r>
            <a:r>
              <a:rPr lang="en-GB" sz="1600"/>
              <a:t>registration requirements have changed over time and also differ between BM and non-BM.</a:t>
            </a:r>
          </a:p>
          <a:p>
            <a:endParaRPr lang="en-GB" sz="1600"/>
          </a:p>
          <a:p>
            <a:r>
              <a:rPr lang="en-GB" sz="1600"/>
              <a:t>This means, depending on the length of time a unit has been registered and the type of registration, we may need you to provide additional information about a unit.</a:t>
            </a:r>
          </a:p>
        </p:txBody>
      </p:sp>
    </p:spTree>
    <p:extLst>
      <p:ext uri="{BB962C8B-B14F-4D97-AF65-F5344CB8AC3E}">
        <p14:creationId xmlns:p14="http://schemas.microsoft.com/office/powerpoint/2010/main" val="177047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AE6D-D571-5B1C-D1E6-40185E73A04C}"/>
            </a:ext>
          </a:extLst>
        </p:cNvPr>
        <p:cNvGrpSpPr/>
        <p:nvPr/>
      </p:nvGrpSpPr>
      <p:grpSpPr>
        <a:xfrm>
          <a:off x="0" y="0"/>
          <a:ext cx="0" cy="0"/>
          <a:chOff x="0" y="0"/>
          <a:chExt cx="0" cy="0"/>
        </a:xfrm>
      </p:grpSpPr>
      <p:pic>
        <p:nvPicPr>
          <p:cNvPr id="5" name="Picture 4" descr="A group of purple circles on a black background&#10;&#10;Description automatically generated">
            <a:extLst>
              <a:ext uri="{FF2B5EF4-FFF2-40B4-BE49-F238E27FC236}">
                <a16:creationId xmlns:a16="http://schemas.microsoft.com/office/drawing/2014/main" id="{C5ADE5C7-BD9E-5B86-9A1D-10D952DDBA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2" name="Title 1">
            <a:extLst>
              <a:ext uri="{FF2B5EF4-FFF2-40B4-BE49-F238E27FC236}">
                <a16:creationId xmlns:a16="http://schemas.microsoft.com/office/drawing/2014/main" id="{8FCCAA3A-7F27-4041-6146-AEB8CF7A5F82}"/>
              </a:ext>
            </a:extLst>
          </p:cNvPr>
          <p:cNvSpPr txBox="1">
            <a:spLocks/>
          </p:cNvSpPr>
          <p:nvPr/>
        </p:nvSpPr>
        <p:spPr>
          <a:xfrm>
            <a:off x="664167" y="613705"/>
            <a:ext cx="9709361" cy="870551"/>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100000"/>
              </a:lnSpc>
              <a:spcBef>
                <a:spcPct val="0"/>
              </a:spcBef>
              <a:buNone/>
              <a:defRPr sz="4400" b="1" i="0" kern="1200">
                <a:solidFill>
                  <a:schemeClr val="tx1"/>
                </a:solidFill>
                <a:latin typeface="Poppins" panose="00000500000000000000" pitchFamily="2" charset="0"/>
                <a:ea typeface="+mj-ea"/>
                <a:cs typeface="Poppins" panose="00000500000000000000" pitchFamily="2" charset="0"/>
              </a:defRPr>
            </a:lvl1pPr>
          </a:lstStyle>
          <a:p>
            <a:pPr marL="0" lvl="0" indent="0">
              <a:buSzPts val="1000"/>
              <a:buNone/>
              <a:tabLst>
                <a:tab pos="457200" algn="l"/>
              </a:tabLst>
            </a:pPr>
            <a:r>
              <a:rPr lang="en-GB" sz="4400">
                <a:solidFill>
                  <a:schemeClr val="tx2"/>
                </a:solidFill>
                <a:effectLst/>
                <a:latin typeface="Aptos" panose="020B0004020202020204" pitchFamily="34" charset="0"/>
                <a:ea typeface="Times New Roman" panose="02020603050405020304" pitchFamily="18" charset="0"/>
                <a:cs typeface="Aptos" panose="020B0004020202020204" pitchFamily="34" charset="0"/>
              </a:rPr>
              <a:t>How we will support you and what resources will be available for this</a:t>
            </a:r>
          </a:p>
        </p:txBody>
      </p:sp>
      <p:sp>
        <p:nvSpPr>
          <p:cNvPr id="3" name="Title 1">
            <a:extLst>
              <a:ext uri="{FF2B5EF4-FFF2-40B4-BE49-F238E27FC236}">
                <a16:creationId xmlns:a16="http://schemas.microsoft.com/office/drawing/2014/main" id="{9E4E7252-1C62-256C-1B71-C092540C4A9E}"/>
              </a:ext>
            </a:extLst>
          </p:cNvPr>
          <p:cNvSpPr txBox="1">
            <a:spLocks/>
          </p:cNvSpPr>
          <p:nvPr/>
        </p:nvSpPr>
        <p:spPr>
          <a:xfrm>
            <a:off x="10612209" y="760847"/>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highlight>
                <a:srgbClr val="FFFF00"/>
              </a:highlight>
              <a:latin typeface="Poppins"/>
              <a:cs typeface="Poppins"/>
            </a:endParaRPr>
          </a:p>
        </p:txBody>
      </p:sp>
      <p:sp>
        <p:nvSpPr>
          <p:cNvPr id="4" name="TextBox 3">
            <a:extLst>
              <a:ext uri="{FF2B5EF4-FFF2-40B4-BE49-F238E27FC236}">
                <a16:creationId xmlns:a16="http://schemas.microsoft.com/office/drawing/2014/main" id="{49BFB339-36AD-937E-D03B-8EB10B368142}"/>
              </a:ext>
            </a:extLst>
          </p:cNvPr>
          <p:cNvSpPr txBox="1"/>
          <p:nvPr/>
        </p:nvSpPr>
        <p:spPr>
          <a:xfrm>
            <a:off x="664167" y="1751886"/>
            <a:ext cx="7318853" cy="4524315"/>
          </a:xfrm>
          <a:prstGeom prst="rect">
            <a:avLst/>
          </a:prstGeom>
          <a:noFill/>
        </p:spPr>
        <p:txBody>
          <a:bodyPr wrap="square" lIns="91440" tIns="45720" rIns="91440" bIns="45720" rtlCol="0" anchor="t">
            <a:spAutoFit/>
          </a:bodyPr>
          <a:lstStyle/>
          <a:p>
            <a:r>
              <a:rPr lang="en-GB"/>
              <a:t>Single Markets Platform team:</a:t>
            </a:r>
            <a:endParaRPr lang="en-GB">
              <a:highlight>
                <a:srgbClr val="FFFF00"/>
              </a:highlight>
            </a:endParaRPr>
          </a:p>
          <a:p>
            <a:pPr marL="285750" indent="-285750">
              <a:buFont typeface="Arial" panose="020B0604020202020204" pitchFamily="34" charset="0"/>
              <a:buChar char="•"/>
            </a:pPr>
            <a:r>
              <a:rPr lang="en-GB"/>
              <a:t>Show and Listen</a:t>
            </a:r>
          </a:p>
          <a:p>
            <a:pPr marL="285750" indent="-285750">
              <a:buFont typeface="Arial" panose="020B0604020202020204" pitchFamily="34" charset="0"/>
              <a:buChar char="•"/>
            </a:pPr>
            <a:r>
              <a:rPr lang="en-GB"/>
              <a:t>Webpage (Market Information tab) </a:t>
            </a:r>
            <a:r>
              <a:rPr lang="en-GB">
                <a:hlinkClick r:id="rId3"/>
              </a:rPr>
              <a:t> Single Markets Platform | National Energy System Operator</a:t>
            </a:r>
            <a:endParaRPr lang="en-GB"/>
          </a:p>
          <a:p>
            <a:pPr marL="285750" indent="-285750">
              <a:buFont typeface="Arial" panose="020B0604020202020204" pitchFamily="34" charset="0"/>
              <a:buChar char="•"/>
            </a:pPr>
            <a:endParaRPr lang="en-GB"/>
          </a:p>
          <a:p>
            <a:r>
              <a:rPr lang="en-GB"/>
              <a:t>Registrations:</a:t>
            </a:r>
          </a:p>
          <a:p>
            <a:pPr marL="285750" indent="-285750">
              <a:buFont typeface="Arial" panose="020B0604020202020204" pitchFamily="34" charset="0"/>
              <a:buChar char="•"/>
            </a:pPr>
            <a:r>
              <a:rPr lang="en-GB"/>
              <a:t>Daily drop in surgeries</a:t>
            </a:r>
            <a:endParaRPr lang="en-GB">
              <a:hlinkClick r:id="rId4"/>
            </a:endParaRPr>
          </a:p>
          <a:p>
            <a:pPr marL="285750" indent="-285750">
              <a:buFont typeface="Arial" panose="020B0604020202020204" pitchFamily="34" charset="0"/>
              <a:buChar char="•"/>
            </a:pPr>
            <a:r>
              <a:rPr lang="en-GB">
                <a:hlinkClick r:id="rId4"/>
              </a:rPr>
              <a:t>.box.bmu.registration@nationalenergyso.com</a:t>
            </a:r>
            <a:endParaRPr lang="en-GB"/>
          </a:p>
          <a:p>
            <a:pPr marL="285750" indent="-285750">
              <a:buFont typeface="Arial" panose="020B0604020202020204" pitchFamily="34" charset="0"/>
              <a:buChar char="•"/>
            </a:pPr>
            <a:r>
              <a:rPr lang="en-GB">
                <a:hlinkClick r:id="rId5"/>
              </a:rPr>
              <a:t>Balancing Mechanism Wider Access | National Energy System Operator</a:t>
            </a:r>
            <a:endParaRPr lang="en-GB" b="1">
              <a:highlight>
                <a:srgbClr val="FFFF00"/>
              </a:highlight>
            </a:endParaRPr>
          </a:p>
          <a:p>
            <a:endParaRPr lang="en-GB"/>
          </a:p>
          <a:p>
            <a:r>
              <a:rPr lang="en-GB"/>
              <a:t>SBMU Virtual Lead Party Registrations:</a:t>
            </a:r>
          </a:p>
          <a:p>
            <a:pPr marL="285750" indent="-285750">
              <a:buFont typeface="Arial" panose="020B0604020202020204" pitchFamily="34" charset="0"/>
              <a:buChar char="•"/>
            </a:pPr>
            <a:r>
              <a:rPr lang="en-GB" b="0" i="0" u="sng">
                <a:effectLst/>
                <a:latin typeface="poppins" panose="00000500000000000000" pitchFamily="2" charset="0"/>
                <a:hlinkClick r:id="rId6"/>
              </a:rPr>
              <a:t>commercial.operation@nationalenergyso.com</a:t>
            </a:r>
            <a:r>
              <a:rPr lang="en-GB" b="0" i="0" u="sng">
                <a:effectLst/>
                <a:highlight>
                  <a:srgbClr val="FFFF00"/>
                </a:highlight>
                <a:latin typeface="poppins" panose="00000500000000000000" pitchFamily="2" charset="0"/>
              </a:rPr>
              <a:t> </a:t>
            </a:r>
          </a:p>
          <a:p>
            <a:pPr marL="285750" indent="-285750">
              <a:buFont typeface="Arial" panose="020B0604020202020204" pitchFamily="34" charset="0"/>
              <a:buChar char="•"/>
            </a:pPr>
            <a:r>
              <a:rPr lang="en-GB">
                <a:hlinkClick r:id="rId5"/>
              </a:rPr>
              <a:t>Balancing Mechanism Wider Access | National Energy System Operator</a:t>
            </a:r>
            <a:endParaRPr lang="en-GB"/>
          </a:p>
          <a:p>
            <a:endParaRPr lang="en-GB"/>
          </a:p>
        </p:txBody>
      </p:sp>
    </p:spTree>
    <p:extLst>
      <p:ext uri="{BB962C8B-B14F-4D97-AF65-F5344CB8AC3E}">
        <p14:creationId xmlns:p14="http://schemas.microsoft.com/office/powerpoint/2010/main" val="244804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E5ADA-6210-04F5-80C7-0DC5799E8F2B}"/>
              </a:ext>
            </a:extLst>
          </p:cNvPr>
          <p:cNvSpPr>
            <a:spLocks noGrp="1"/>
          </p:cNvSpPr>
          <p:nvPr>
            <p:ph type="title"/>
          </p:nvPr>
        </p:nvSpPr>
        <p:spPr>
          <a:xfrm>
            <a:off x="637273" y="1077687"/>
            <a:ext cx="7129990" cy="1325563"/>
          </a:xfrm>
        </p:spPr>
        <p:txBody>
          <a:bodyPr>
            <a:normAutofit fontScale="90000"/>
          </a:bodyPr>
          <a:lstStyle/>
          <a:p>
            <a:r>
              <a:rPr lang="en-GB"/>
              <a:t>Your questions from Slido</a:t>
            </a:r>
          </a:p>
        </p:txBody>
      </p:sp>
      <p:pic>
        <p:nvPicPr>
          <p:cNvPr id="8" name="Content Placeholder 7" descr="A black background with white dots&#10;&#10;Description automatically generated">
            <a:extLst>
              <a:ext uri="{FF2B5EF4-FFF2-40B4-BE49-F238E27FC236}">
                <a16:creationId xmlns:a16="http://schemas.microsoft.com/office/drawing/2014/main" id="{0787ECBA-C4D9-5014-6B99-B349D4E344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169"/>
          <a:stretch/>
        </p:blipFill>
        <p:spPr>
          <a:xfrm>
            <a:off x="9779000" y="5625033"/>
            <a:ext cx="2413000" cy="1293586"/>
          </a:xfrm>
          <a:prstGeom prst="rect">
            <a:avLst/>
          </a:prstGeom>
        </p:spPr>
      </p:pic>
      <p:sp>
        <p:nvSpPr>
          <p:cNvPr id="5" name="Title 1">
            <a:extLst>
              <a:ext uri="{FF2B5EF4-FFF2-40B4-BE49-F238E27FC236}">
                <a16:creationId xmlns:a16="http://schemas.microsoft.com/office/drawing/2014/main" id="{9FA8DD5F-E5DE-4FEF-C886-70AF5311741B}"/>
              </a:ext>
            </a:extLst>
          </p:cNvPr>
          <p:cNvSpPr txBox="1">
            <a:spLocks/>
          </p:cNvSpPr>
          <p:nvPr/>
        </p:nvSpPr>
        <p:spPr>
          <a:xfrm>
            <a:off x="10612209" y="760847"/>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p>
        </p:txBody>
      </p:sp>
    </p:spTree>
    <p:extLst>
      <p:ext uri="{BB962C8B-B14F-4D97-AF65-F5344CB8AC3E}">
        <p14:creationId xmlns:p14="http://schemas.microsoft.com/office/powerpoint/2010/main" val="299028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406D-DFC6-7C03-FA56-CC331183FB80}"/>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0D300E4-9BC6-9C73-586B-BD2A664C8C86}"/>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E92F18B-892D-686D-1315-28205214BF6D}"/>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a:t>
            </a:r>
          </a:p>
        </p:txBody>
      </p:sp>
      <p:sp>
        <p:nvSpPr>
          <p:cNvPr id="7" name="Rectangle 6">
            <a:extLst>
              <a:ext uri="{FF2B5EF4-FFF2-40B4-BE49-F238E27FC236}">
                <a16:creationId xmlns:a16="http://schemas.microsoft.com/office/drawing/2014/main" id="{66CD713C-5790-86DB-7F50-D9D13110B606}"/>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77245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9FC06-8049-1A9F-00B9-BFF07F39B198}"/>
              </a:ext>
            </a:extLst>
          </p:cNvPr>
          <p:cNvSpPr>
            <a:spLocks noGrp="1"/>
          </p:cNvSpPr>
          <p:nvPr>
            <p:ph type="ctrTitle"/>
          </p:nvPr>
        </p:nvSpPr>
        <p:spPr>
          <a:xfrm>
            <a:off x="591018" y="820795"/>
            <a:ext cx="5047782" cy="1554852"/>
          </a:xfrm>
        </p:spPr>
        <p:txBody>
          <a:bodyPr/>
          <a:lstStyle/>
          <a:p>
            <a:r>
              <a:rPr lang="en-GB"/>
              <a:t>Thank you for joining us</a:t>
            </a:r>
          </a:p>
        </p:txBody>
      </p:sp>
      <p:sp>
        <p:nvSpPr>
          <p:cNvPr id="2" name="Title 3">
            <a:extLst>
              <a:ext uri="{FF2B5EF4-FFF2-40B4-BE49-F238E27FC236}">
                <a16:creationId xmlns:a16="http://schemas.microsoft.com/office/drawing/2014/main" id="{A56557BA-6806-98B6-C805-5AA5DD824515}"/>
              </a:ext>
            </a:extLst>
          </p:cNvPr>
          <p:cNvSpPr txBox="1">
            <a:spLocks/>
          </p:cNvSpPr>
          <p:nvPr/>
        </p:nvSpPr>
        <p:spPr>
          <a:xfrm>
            <a:off x="591018" y="2788397"/>
            <a:ext cx="5464724" cy="2387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i="0" kern="1200">
                <a:solidFill>
                  <a:schemeClr val="bg1"/>
                </a:solidFill>
                <a:latin typeface="Poppins" panose="00000500000000000000" pitchFamily="2" charset="0"/>
                <a:ea typeface="+mj-ea"/>
                <a:cs typeface="Poppins" panose="00000500000000000000" pitchFamily="2" charset="0"/>
              </a:defRPr>
            </a:lvl1pPr>
          </a:lstStyle>
          <a:p>
            <a:r>
              <a:rPr lang="en-GB" sz="1700">
                <a:latin typeface="Poppins"/>
                <a:cs typeface="Poppins"/>
              </a:rPr>
              <a:t>Reminders: </a:t>
            </a:r>
          </a:p>
          <a:p>
            <a:r>
              <a:rPr lang="en-GB" sz="1700">
                <a:latin typeface="Poppins"/>
                <a:cs typeface="Poppins"/>
              </a:rPr>
              <a:t>Slido is open until 12:00</a:t>
            </a:r>
          </a:p>
          <a:p>
            <a:endParaRPr lang="en-GB" sz="1700"/>
          </a:p>
          <a:p>
            <a:r>
              <a:rPr lang="en-GB" sz="1700">
                <a:latin typeface="Poppins"/>
                <a:cs typeface="Poppins"/>
              </a:rPr>
              <a:t>Next SMP Show &amp; Listen: 27 February &amp; 27 March</a:t>
            </a:r>
            <a:endParaRPr lang="en-GB" sz="1700">
              <a:highlight>
                <a:srgbClr val="FFFF00"/>
              </a:highlight>
              <a:latin typeface="Poppins"/>
              <a:cs typeface="Poppins"/>
            </a:endParaRPr>
          </a:p>
          <a:p>
            <a:endParaRPr lang="en-GB" sz="1700"/>
          </a:p>
          <a:p>
            <a:r>
              <a:rPr lang="en-GB" sz="1700">
                <a:latin typeface="Poppins"/>
                <a:cs typeface="Poppins"/>
              </a:rPr>
              <a:t>Next update Webinar: 20 March</a:t>
            </a:r>
          </a:p>
          <a:p>
            <a:endParaRPr lang="en-GB" sz="1700"/>
          </a:p>
          <a:p>
            <a:r>
              <a:rPr lang="en-GB" sz="1700">
                <a:latin typeface="Poppins"/>
                <a:cs typeface="Poppins"/>
              </a:rPr>
              <a:t>Requests:</a:t>
            </a:r>
          </a:p>
          <a:p>
            <a:r>
              <a:rPr lang="en-GB" sz="1700">
                <a:latin typeface="Poppins"/>
                <a:cs typeface="Poppins"/>
              </a:rPr>
              <a:t>If you have not already registered to receive updates and webinar invitations, please contact: </a:t>
            </a:r>
            <a:r>
              <a:rPr lang="en-GB" sz="1700">
                <a:hlinkClick r:id="rId2"/>
              </a:rPr>
              <a:t>.box.bmu.registration@nationalenergyso.com</a:t>
            </a:r>
            <a:endParaRPr lang="en-GB" sz="1700"/>
          </a:p>
          <a:p>
            <a:endParaRPr lang="en-GB" sz="1700">
              <a:latin typeface="Poppins"/>
              <a:cs typeface="Poppins"/>
            </a:endParaRPr>
          </a:p>
        </p:txBody>
      </p:sp>
    </p:spTree>
    <p:extLst>
      <p:ext uri="{BB962C8B-B14F-4D97-AF65-F5344CB8AC3E}">
        <p14:creationId xmlns:p14="http://schemas.microsoft.com/office/powerpoint/2010/main" val="74693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37273" y="613705"/>
            <a:ext cx="9709361" cy="870551"/>
          </a:xfrm>
        </p:spPr>
        <p:txBody>
          <a:bodyPr>
            <a:normAutofit fontScale="90000"/>
          </a:bodyPr>
          <a:lstStyle/>
          <a:p>
            <a:r>
              <a:rPr lang="en-GB">
                <a:solidFill>
                  <a:schemeClr val="tx2"/>
                </a:solidFill>
                <a:latin typeface="Poppins"/>
                <a:cs typeface="Poppins"/>
              </a:rPr>
              <a:t>Introduction | Sli.do code #2728574</a:t>
            </a:r>
            <a:endParaRPr lang="en-GB" sz="1800" b="0">
              <a:solidFill>
                <a:schemeClr val="tx2"/>
              </a:solidFill>
              <a:highlight>
                <a:srgbClr val="FFFF00"/>
              </a:highlight>
              <a:latin typeface="Poppins" panose="00000500000000000000" pitchFamily="2" charset="0"/>
              <a:cs typeface="Poppins" panose="00000500000000000000" pitchFamily="2" charset="0"/>
            </a:endParaRPr>
          </a:p>
        </p:txBody>
      </p:sp>
      <p:sp>
        <p:nvSpPr>
          <p:cNvPr id="8" name="Content Placeholder 7">
            <a:extLst>
              <a:ext uri="{FF2B5EF4-FFF2-40B4-BE49-F238E27FC236}">
                <a16:creationId xmlns:a16="http://schemas.microsoft.com/office/drawing/2014/main" id="{A457467C-8570-88B2-8A65-631D95BAF210}"/>
              </a:ext>
            </a:extLst>
          </p:cNvPr>
          <p:cNvSpPr>
            <a:spLocks noGrp="1"/>
          </p:cNvSpPr>
          <p:nvPr>
            <p:ph sz="half" idx="1"/>
          </p:nvPr>
        </p:nvSpPr>
        <p:spPr>
          <a:xfrm>
            <a:off x="637273" y="1589102"/>
            <a:ext cx="10979449" cy="4811697"/>
          </a:xfrm>
        </p:spPr>
        <p:txBody>
          <a:bodyPr vert="horz" lIns="91440" tIns="45720" rIns="91440" bIns="45720" rtlCol="0" anchor="t">
            <a:normAutofit/>
          </a:bodyPr>
          <a:lstStyle/>
          <a:p>
            <a:pPr defTabSz="914341">
              <a:spcBef>
                <a:spcPct val="20000"/>
              </a:spcBef>
              <a:buClr>
                <a:schemeClr val="bg1"/>
              </a:buClr>
            </a:pPr>
            <a:r>
              <a:rPr lang="en-GB" sz="1600" b="1">
                <a:solidFill>
                  <a:schemeClr val="tx2">
                    <a:lumMod val="75000"/>
                    <a:lumOff val="25000"/>
                  </a:schemeClr>
                </a:solidFill>
                <a:latin typeface="Poppins"/>
                <a:ea typeface="+mj-ea"/>
                <a:cs typeface="Poppins"/>
              </a:rPr>
              <a:t>To ask questions live go to Sli.do event code # 2728574</a:t>
            </a:r>
            <a:endParaRPr lang="en-GB" sz="1600" b="1">
              <a:solidFill>
                <a:schemeClr val="tx2">
                  <a:lumMod val="75000"/>
                  <a:lumOff val="25000"/>
                </a:schemeClr>
              </a:solidFill>
              <a:highlight>
                <a:srgbClr val="FFFF00"/>
              </a:highlight>
              <a:ea typeface="+mj-ea"/>
              <a:cs typeface="Poppins"/>
            </a:endParaRPr>
          </a:p>
          <a:p>
            <a:pPr defTabSz="914341">
              <a:spcBef>
                <a:spcPct val="20000"/>
              </a:spcBef>
              <a:buClr>
                <a:schemeClr val="bg1"/>
              </a:buClr>
            </a:pPr>
            <a:endParaRPr lang="en-GB" sz="1600" b="1">
              <a:ea typeface="+mj-ea"/>
              <a:cs typeface="+mj-cs"/>
            </a:endParaRPr>
          </a:p>
          <a:p>
            <a:pPr marL="742315" lvl="1" indent="-285750">
              <a:lnSpc>
                <a:spcPct val="100000"/>
              </a:lnSpc>
              <a:spcBef>
                <a:spcPts val="800"/>
              </a:spcBef>
              <a:buFont typeface="Arial" panose="020B0604020202020204" pitchFamily="34" charset="0"/>
              <a:buChar char="•"/>
            </a:pPr>
            <a:r>
              <a:rPr lang="en-GB" sz="1600" b="1">
                <a:cs typeface="Arial"/>
              </a:rPr>
              <a:t>Ask your questions as early as possible </a:t>
            </a:r>
            <a:r>
              <a:rPr lang="en-GB" sz="1600">
                <a:cs typeface="Arial"/>
              </a:rPr>
              <a:t>as this will help us to provide more live answers. </a:t>
            </a:r>
          </a:p>
          <a:p>
            <a:pPr marL="742315" lvl="1" indent="-285750">
              <a:lnSpc>
                <a:spcPct val="100000"/>
              </a:lnSpc>
              <a:spcBef>
                <a:spcPts val="800"/>
              </a:spcBef>
              <a:buFont typeface="Arial" panose="020B0604020202020204" pitchFamily="34" charset="0"/>
              <a:buChar char="•"/>
            </a:pPr>
            <a:r>
              <a:rPr lang="en-GB" sz="1600" b="1">
                <a:cs typeface="Arial"/>
              </a:rPr>
              <a:t>Please provide your name or organisation</a:t>
            </a:r>
            <a:r>
              <a:rPr lang="en-GB" sz="1600">
                <a:cs typeface="Arial"/>
              </a:rPr>
              <a:t>. This is a webinar for industry participants therefore questions from unidentified parties will not be answered live. If you have reasons to remain anonymous to the wider forum, please use the email options below. </a:t>
            </a:r>
          </a:p>
          <a:p>
            <a:pPr marL="742315" lvl="1" indent="-285750">
              <a:lnSpc>
                <a:spcPct val="100000"/>
              </a:lnSpc>
              <a:spcBef>
                <a:spcPts val="800"/>
              </a:spcBef>
              <a:buFont typeface="Arial" panose="020B0604020202020204" pitchFamily="34" charset="0"/>
              <a:buChar char="•"/>
            </a:pPr>
            <a:r>
              <a:rPr lang="en-GB" sz="1600" b="1">
                <a:cs typeface="Arial"/>
              </a:rPr>
              <a:t>Questions will be answered in the upvoted order</a:t>
            </a:r>
            <a:r>
              <a:rPr lang="en-GB" sz="1600">
                <a:cs typeface="Arial"/>
              </a:rPr>
              <a:t> </a:t>
            </a:r>
            <a:r>
              <a:rPr lang="en-GB" sz="1600" b="1">
                <a:cs typeface="Arial"/>
              </a:rPr>
              <a:t>whenever possible</a:t>
            </a:r>
            <a:r>
              <a:rPr lang="en-GB" sz="1600">
                <a:cs typeface="Arial"/>
              </a:rPr>
              <a:t>. We will take questions from further down the list when: the answer is not ready, we need to take the question away or the topic is outside of the scope of this webinar.</a:t>
            </a:r>
          </a:p>
          <a:p>
            <a:pPr marL="742315" lvl="1" indent="-285750">
              <a:lnSpc>
                <a:spcPct val="100000"/>
              </a:lnSpc>
              <a:spcBef>
                <a:spcPts val="800"/>
              </a:spcBef>
              <a:buFont typeface="Arial" panose="020B0604020202020204" pitchFamily="34" charset="0"/>
              <a:buChar char="•"/>
            </a:pPr>
            <a:r>
              <a:rPr lang="en-GB" sz="1600" b="1">
                <a:cs typeface="Arial"/>
              </a:rPr>
              <a:t>Sli.do will remain open until 12:00</a:t>
            </a:r>
            <a:r>
              <a:rPr lang="en-GB" sz="1600">
                <a:cs typeface="Arial"/>
              </a:rPr>
              <a:t>, even if the webinar closes earlier, to provide the maximum opportunity for you to ask questions. After that please use the email option below.</a:t>
            </a:r>
          </a:p>
          <a:p>
            <a:pPr marL="742315" lvl="1" indent="-285750">
              <a:lnSpc>
                <a:spcPct val="100000"/>
              </a:lnSpc>
              <a:spcBef>
                <a:spcPts val="800"/>
              </a:spcBef>
              <a:buFont typeface="Arial" panose="020B0604020202020204" pitchFamily="34" charset="0"/>
              <a:buChar char="•"/>
            </a:pPr>
            <a:r>
              <a:rPr lang="en-GB" sz="1600" b="1">
                <a:cs typeface="Arial"/>
              </a:rPr>
              <a:t>All questions will be recorded and published. </a:t>
            </a:r>
            <a:r>
              <a:rPr lang="en-GB" sz="1600">
                <a:cs typeface="Arial"/>
              </a:rPr>
              <a:t>Questions which are not answered on the day will also be included, with answers, with the slide pack and webinar recording at: </a:t>
            </a:r>
            <a:r>
              <a:rPr lang="en-GB" sz="1600">
                <a:solidFill>
                  <a:srgbClr val="00B0F0"/>
                </a:solidFill>
                <a:hlinkClick r:id="rId2">
                  <a:extLst>
                    <a:ext uri="{A12FA001-AC4F-418D-AE19-62706E023703}">
                      <ahyp:hlinkClr xmlns:ahyp="http://schemas.microsoft.com/office/drawing/2018/hyperlinkcolor" val="tx"/>
                    </a:ext>
                  </a:extLst>
                </a:hlinkClick>
              </a:rPr>
              <a:t>Balancing Mechanism Wider Access | National Energy System Operator</a:t>
            </a:r>
            <a:endParaRPr lang="en-GB" sz="1600">
              <a:solidFill>
                <a:srgbClr val="00B0F0"/>
              </a:solidFill>
              <a:highlight>
                <a:srgbClr val="FFFF00"/>
              </a:highlight>
              <a:cs typeface="Arial" panose="020B0604020202020204" pitchFamily="34" charset="0"/>
            </a:endParaRPr>
          </a:p>
          <a:p>
            <a:pPr marL="742315" lvl="1" indent="-285750">
              <a:spcBef>
                <a:spcPts val="800"/>
              </a:spcBef>
            </a:pPr>
            <a:r>
              <a:rPr lang="en-GB" sz="1600" b="1">
                <a:cs typeface="Arial"/>
              </a:rPr>
              <a:t>Ask questions anytime</a:t>
            </a:r>
            <a:r>
              <a:rPr lang="en-GB" sz="1600">
                <a:cs typeface="Arial"/>
              </a:rPr>
              <a:t> whether for inclusion in the forum or individual response at: </a:t>
            </a:r>
            <a:r>
              <a:rPr lang="en-GB" sz="1600">
                <a:hlinkClick r:id="rId3"/>
              </a:rPr>
              <a:t>.box.bmu.registration@nationalenergyso.com</a:t>
            </a:r>
            <a:endParaRPr lang="en-GB" sz="1600">
              <a:cs typeface="Poppins"/>
            </a:endParaRPr>
          </a:p>
          <a:p>
            <a:pPr marL="456565" lvl="1" indent="0">
              <a:lnSpc>
                <a:spcPct val="100000"/>
              </a:lnSpc>
              <a:spcBef>
                <a:spcPts val="800"/>
              </a:spcBef>
              <a:buNone/>
            </a:pPr>
            <a:endParaRPr lang="en-GB" sz="1600">
              <a:highlight>
                <a:srgbClr val="FFFF00"/>
              </a:highlight>
              <a:cs typeface="Arial" panose="020B0604020202020204" pitchFamily="34" charset="0"/>
            </a:endParaRPr>
          </a:p>
          <a:p>
            <a:endParaRPr lang="en-GB"/>
          </a:p>
        </p:txBody>
      </p:sp>
      <p:sp>
        <p:nvSpPr>
          <p:cNvPr id="4" name="Title 1">
            <a:extLst>
              <a:ext uri="{FF2B5EF4-FFF2-40B4-BE49-F238E27FC236}">
                <a16:creationId xmlns:a16="http://schemas.microsoft.com/office/drawing/2014/main" id="{6A448D19-F891-537B-3CE1-F7CA051BC76F}"/>
              </a:ext>
            </a:extLst>
          </p:cNvPr>
          <p:cNvSpPr txBox="1">
            <a:spLocks/>
          </p:cNvSpPr>
          <p:nvPr/>
        </p:nvSpPr>
        <p:spPr>
          <a:xfrm>
            <a:off x="10612209" y="760847"/>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highlight>
                <a:srgbClr val="FFFF00"/>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0708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1A1365D-8CD5-6324-9D44-2C0A8147C76A}"/>
              </a:ext>
            </a:extLst>
          </p:cNvPr>
          <p:cNvSpPr>
            <a:spLocks noGrp="1"/>
          </p:cNvSpPr>
          <p:nvPr>
            <p:ph type="title"/>
          </p:nvPr>
        </p:nvSpPr>
        <p:spPr/>
        <p:txBody>
          <a:bodyPr/>
          <a:lstStyle/>
          <a:p>
            <a:r>
              <a:rPr lang="en-GB"/>
              <a:t>Contents</a:t>
            </a:r>
          </a:p>
        </p:txBody>
      </p:sp>
      <p:sp>
        <p:nvSpPr>
          <p:cNvPr id="25" name="Content Placeholder 24">
            <a:extLst>
              <a:ext uri="{FF2B5EF4-FFF2-40B4-BE49-F238E27FC236}">
                <a16:creationId xmlns:a16="http://schemas.microsoft.com/office/drawing/2014/main" id="{832ED378-45FE-94FF-D6E9-9BFFD3FEF318}"/>
              </a:ext>
            </a:extLst>
          </p:cNvPr>
          <p:cNvSpPr>
            <a:spLocks noGrp="1"/>
          </p:cNvSpPr>
          <p:nvPr>
            <p:ph idx="1"/>
          </p:nvPr>
        </p:nvSpPr>
        <p:spPr>
          <a:xfrm>
            <a:off x="538661" y="3209844"/>
            <a:ext cx="4122296" cy="2097262"/>
          </a:xfrm>
        </p:spPr>
        <p:txBody>
          <a:bodyPr>
            <a:noAutofit/>
          </a:bodyPr>
          <a:lstStyle/>
          <a:p>
            <a:pPr marL="0" indent="0" algn="l">
              <a:buNone/>
            </a:pPr>
            <a:r>
              <a:rPr lang="en-GB" sz="1600" b="1" i="0">
                <a:solidFill>
                  <a:schemeClr val="bg1">
                    <a:lumMod val="95000"/>
                  </a:schemeClr>
                </a:solidFill>
                <a:effectLst/>
                <a:latin typeface="+mn-lt"/>
              </a:rPr>
              <a:t>What has changed?</a:t>
            </a:r>
          </a:p>
          <a:p>
            <a:pPr marL="0" indent="0" algn="l">
              <a:buNone/>
            </a:pPr>
            <a:r>
              <a:rPr lang="en-GB" sz="1800" b="1" i="0">
                <a:solidFill>
                  <a:schemeClr val="bg1">
                    <a:lumMod val="95000"/>
                  </a:schemeClr>
                </a:solidFill>
                <a:effectLst/>
                <a:latin typeface="+mn-lt"/>
              </a:rPr>
              <a:t>How</a:t>
            </a:r>
            <a:r>
              <a:rPr lang="en-GB" sz="1600" b="1" i="0">
                <a:solidFill>
                  <a:schemeClr val="bg1">
                    <a:lumMod val="95000"/>
                  </a:schemeClr>
                </a:solidFill>
                <a:effectLst/>
                <a:latin typeface="+mn-lt"/>
              </a:rPr>
              <a:t> we need you to support the transition?</a:t>
            </a:r>
          </a:p>
          <a:p>
            <a:pPr marL="0" indent="0" algn="l">
              <a:buNone/>
            </a:pPr>
            <a:r>
              <a:rPr lang="en-GB" sz="1600" b="1" i="0">
                <a:solidFill>
                  <a:schemeClr val="bg1">
                    <a:lumMod val="95000"/>
                  </a:schemeClr>
                </a:solidFill>
                <a:effectLst/>
                <a:latin typeface="+mn-lt"/>
              </a:rPr>
              <a:t>What support and resources will be available for this?</a:t>
            </a:r>
          </a:p>
          <a:p>
            <a:pPr marL="0" lvl="0" indent="0">
              <a:buSzPts val="1000"/>
              <a:buNone/>
              <a:tabLst>
                <a:tab pos="457200" algn="l"/>
              </a:tabLst>
            </a:pPr>
            <a:r>
              <a:rPr lang="en-GB" sz="1600" b="1">
                <a:solidFill>
                  <a:schemeClr val="bg1">
                    <a:lumMod val="95000"/>
                  </a:schemeClr>
                </a:solidFill>
                <a:effectLst/>
                <a:latin typeface="+mn-lt"/>
                <a:ea typeface="Aptos" panose="020B0004020202020204" pitchFamily="34" charset="0"/>
                <a:cs typeface="Aptos" panose="020B0004020202020204" pitchFamily="34" charset="0"/>
              </a:rPr>
              <a:t>Your questions answered</a:t>
            </a:r>
            <a:endParaRPr lang="en-GB" sz="1600" b="1">
              <a:solidFill>
                <a:schemeClr val="bg1">
                  <a:lumMod val="95000"/>
                </a:schemeClr>
              </a:solidFill>
              <a:latin typeface="+mn-lt"/>
            </a:endParaRPr>
          </a:p>
        </p:txBody>
      </p:sp>
      <p:sp>
        <p:nvSpPr>
          <p:cNvPr id="4" name="Title 1">
            <a:extLst>
              <a:ext uri="{FF2B5EF4-FFF2-40B4-BE49-F238E27FC236}">
                <a16:creationId xmlns:a16="http://schemas.microsoft.com/office/drawing/2014/main" id="{AC9209DE-7042-01D0-861E-8753EAA8FC88}"/>
              </a:ext>
            </a:extLst>
          </p:cNvPr>
          <p:cNvSpPr txBox="1">
            <a:spLocks/>
          </p:cNvSpPr>
          <p:nvPr/>
        </p:nvSpPr>
        <p:spPr>
          <a:xfrm>
            <a:off x="10657032" y="823600"/>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5271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DCEBF1-7C6C-C203-7D2B-D04A9D80104D}"/>
              </a:ext>
            </a:extLst>
          </p:cNvPr>
          <p:cNvSpPr txBox="1">
            <a:spLocks noGrp="1"/>
          </p:cNvSpPr>
          <p:nvPr>
            <p:ph type="title"/>
          </p:nvPr>
        </p:nvSpPr>
        <p:spPr>
          <a:xfrm>
            <a:off x="268043" y="731499"/>
            <a:ext cx="3478212" cy="1945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SzPts val="1000"/>
              <a:tabLst>
                <a:tab pos="457200" algn="l"/>
              </a:tabLst>
            </a:pPr>
            <a:r>
              <a:rPr lang="en-GB" sz="3200">
                <a:solidFill>
                  <a:schemeClr val="bg1"/>
                </a:solidFill>
                <a:latin typeface="Aptos"/>
                <a:ea typeface="Times New Roman" panose="02020603050405020304" pitchFamily="18" charset="0"/>
                <a:cs typeface="Aptos" panose="020B0004020202020204" pitchFamily="34" charset="0"/>
              </a:rPr>
              <a:t>What's</a:t>
            </a:r>
            <a:r>
              <a:rPr lang="en-GB" sz="3200" b="1">
                <a:solidFill>
                  <a:schemeClr val="bg1"/>
                </a:solidFill>
                <a:latin typeface="Aptos"/>
                <a:ea typeface="Times New Roman" panose="02020603050405020304" pitchFamily="18" charset="0"/>
                <a:cs typeface="Aptos" panose="020B0004020202020204" pitchFamily="34" charset="0"/>
              </a:rPr>
              <a:t> been delivered </a:t>
            </a:r>
            <a:br>
              <a:rPr lang="en-GB" sz="3200" b="1">
                <a:latin typeface="Aptos" panose="020B0004020202020204" pitchFamily="34" charset="0"/>
                <a:ea typeface="Times New Roman" panose="02020603050405020304" pitchFamily="18" charset="0"/>
                <a:cs typeface="Aptos" panose="020B0004020202020204" pitchFamily="34" charset="0"/>
              </a:rPr>
            </a:br>
            <a:r>
              <a:rPr lang="en-GB" sz="3200" b="1">
                <a:solidFill>
                  <a:schemeClr val="bg1"/>
                </a:solidFill>
                <a:latin typeface="Aptos"/>
                <a:ea typeface="Times New Roman" panose="02020603050405020304" pitchFamily="18" charset="0"/>
                <a:cs typeface="Aptos" panose="020B0004020202020204" pitchFamily="34" charset="0"/>
              </a:rPr>
              <a:t>and </a:t>
            </a:r>
            <a:br>
              <a:rPr lang="en-GB" sz="3200" b="1">
                <a:latin typeface="Aptos" panose="020B0004020202020204" pitchFamily="34" charset="0"/>
                <a:ea typeface="Times New Roman" panose="02020603050405020304" pitchFamily="18" charset="0"/>
                <a:cs typeface="Aptos" panose="020B0004020202020204" pitchFamily="34" charset="0"/>
              </a:rPr>
            </a:br>
            <a:r>
              <a:rPr lang="en-GB" sz="3200">
                <a:solidFill>
                  <a:schemeClr val="bg1"/>
                </a:solidFill>
                <a:latin typeface="Aptos"/>
                <a:ea typeface="Times New Roman" panose="02020603050405020304" pitchFamily="18" charset="0"/>
                <a:cs typeface="Aptos" panose="020B0004020202020204" pitchFamily="34" charset="0"/>
              </a:rPr>
              <a:t>what's</a:t>
            </a:r>
            <a:r>
              <a:rPr lang="en-GB" sz="3200" b="1">
                <a:solidFill>
                  <a:schemeClr val="bg1"/>
                </a:solidFill>
                <a:latin typeface="Aptos"/>
                <a:ea typeface="Times New Roman" panose="02020603050405020304" pitchFamily="18" charset="0"/>
                <a:cs typeface="Aptos" panose="020B0004020202020204" pitchFamily="34" charset="0"/>
              </a:rPr>
              <a:t> </a:t>
            </a:r>
            <a:r>
              <a:rPr lang="en-GB" sz="3200">
                <a:solidFill>
                  <a:schemeClr val="bg1"/>
                </a:solidFill>
                <a:latin typeface="Aptos"/>
                <a:ea typeface="Times New Roman" panose="02020603050405020304" pitchFamily="18" charset="0"/>
                <a:cs typeface="Aptos" panose="020B0004020202020204" pitchFamily="34" charset="0"/>
              </a:rPr>
              <a:t>next</a:t>
            </a:r>
            <a:endParaRPr lang="en-GB" sz="3200" b="1">
              <a:solidFill>
                <a:schemeClr val="bg1"/>
              </a:solidFill>
              <a:latin typeface="Times New Roman"/>
              <a:ea typeface="Aptos" panose="020B0004020202020204" pitchFamily="34" charset="0"/>
              <a:cs typeface="Aptos" panose="020B0004020202020204" pitchFamily="34" charset="0"/>
            </a:endParaRPr>
          </a:p>
        </p:txBody>
      </p:sp>
      <p:graphicFrame>
        <p:nvGraphicFramePr>
          <p:cNvPr id="7" name="Diagram 6">
            <a:extLst>
              <a:ext uri="{FF2B5EF4-FFF2-40B4-BE49-F238E27FC236}">
                <a16:creationId xmlns:a16="http://schemas.microsoft.com/office/drawing/2014/main" id="{939E6269-1091-5CB6-1E72-8F5B13D17A77}"/>
              </a:ext>
            </a:extLst>
          </p:cNvPr>
          <p:cNvGraphicFramePr/>
          <p:nvPr>
            <p:extLst>
              <p:ext uri="{D42A27DB-BD31-4B8C-83A1-F6EECF244321}">
                <p14:modId xmlns:p14="http://schemas.microsoft.com/office/powerpoint/2010/main" val="2197416029"/>
              </p:ext>
            </p:extLst>
          </p:nvPr>
        </p:nvGraphicFramePr>
        <p:xfrm>
          <a:off x="4528064" y="877330"/>
          <a:ext cx="7482703" cy="5115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91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28CC-4F8F-08E0-406B-B95A6CA7AB88}"/>
              </a:ext>
            </a:extLst>
          </p:cNvPr>
          <p:cNvSpPr>
            <a:spLocks noGrp="1"/>
          </p:cNvSpPr>
          <p:nvPr>
            <p:ph type="title"/>
          </p:nvPr>
        </p:nvSpPr>
        <p:spPr>
          <a:xfrm>
            <a:off x="538419" y="482751"/>
            <a:ext cx="3016800" cy="1325563"/>
          </a:xfrm>
        </p:spPr>
        <p:txBody>
          <a:bodyPr/>
          <a:lstStyle/>
          <a:p>
            <a:r>
              <a:rPr lang="en-GB"/>
              <a:t>Registration Process</a:t>
            </a:r>
          </a:p>
        </p:txBody>
      </p:sp>
      <p:sp>
        <p:nvSpPr>
          <p:cNvPr id="3" name="Text Placeholder 2">
            <a:extLst>
              <a:ext uri="{FF2B5EF4-FFF2-40B4-BE49-F238E27FC236}">
                <a16:creationId xmlns:a16="http://schemas.microsoft.com/office/drawing/2014/main" id="{FC63CE4B-A38D-D389-25BA-3911F6CF0721}"/>
              </a:ext>
            </a:extLst>
          </p:cNvPr>
          <p:cNvSpPr>
            <a:spLocks noGrp="1"/>
          </p:cNvSpPr>
          <p:nvPr>
            <p:ph type="body" sz="quarter" idx="13"/>
          </p:nvPr>
        </p:nvSpPr>
        <p:spPr>
          <a:xfrm>
            <a:off x="271849" y="1969379"/>
            <a:ext cx="3842951" cy="2853633"/>
          </a:xfrm>
        </p:spPr>
        <p:txBody>
          <a:bodyPr>
            <a:normAutofit fontScale="70000" lnSpcReduction="20000"/>
          </a:bodyPr>
          <a:lstStyle/>
          <a:p>
            <a:pPr marL="285750" indent="-285750">
              <a:buFont typeface="Arial" panose="020B0604020202020204" pitchFamily="34" charset="0"/>
              <a:buChar char="•"/>
            </a:pPr>
            <a:r>
              <a:rPr lang="en-GB" sz="2200"/>
              <a:t>No change in the BM Registration process</a:t>
            </a:r>
          </a:p>
          <a:p>
            <a:pPr marL="285750" indent="-285750">
              <a:buFont typeface="Arial" panose="020B0604020202020204" pitchFamily="34" charset="0"/>
              <a:buChar char="•"/>
            </a:pPr>
            <a:r>
              <a:rPr lang="en-GB" sz="2200"/>
              <a:t>Manual BM registration process will move to SMP.</a:t>
            </a:r>
          </a:p>
          <a:p>
            <a:pPr marL="285750" indent="-285750">
              <a:buFont typeface="Arial" panose="020B0604020202020204" pitchFamily="34" charset="0"/>
              <a:buChar char="•"/>
            </a:pPr>
            <a:r>
              <a:rPr lang="en-GB" sz="2200"/>
              <a:t>BM Registration data will now be visible to users through their access to SMP enabling self-service</a:t>
            </a:r>
          </a:p>
          <a:p>
            <a:pPr marL="285750" indent="-285750">
              <a:buFont typeface="Arial" panose="020B0604020202020204" pitchFamily="34" charset="0"/>
              <a:buChar char="•"/>
            </a:pPr>
            <a:r>
              <a:rPr lang="en-GB" sz="2200"/>
              <a:t>This puts the data back in providers hand whilst still ensuring that the BM Reg team retains the gate keeper role ensuring compliance. </a:t>
            </a:r>
          </a:p>
          <a:p>
            <a:pPr marL="285750" indent="-285750">
              <a:buFont typeface="Arial" panose="020B0604020202020204" pitchFamily="34" charset="0"/>
              <a:buChar char="•"/>
            </a:pPr>
            <a:endParaRPr lang="en-GB" sz="2200"/>
          </a:p>
          <a:p>
            <a:endParaRPr lang="en-GB"/>
          </a:p>
        </p:txBody>
      </p:sp>
      <p:graphicFrame>
        <p:nvGraphicFramePr>
          <p:cNvPr id="6" name="Diagram 5">
            <a:extLst>
              <a:ext uri="{FF2B5EF4-FFF2-40B4-BE49-F238E27FC236}">
                <a16:creationId xmlns:a16="http://schemas.microsoft.com/office/drawing/2014/main" id="{EA089428-1E3F-BC0D-8D0D-47D22A4C3B8D}"/>
              </a:ext>
            </a:extLst>
          </p:cNvPr>
          <p:cNvGraphicFramePr/>
          <p:nvPr>
            <p:extLst>
              <p:ext uri="{D42A27DB-BD31-4B8C-83A1-F6EECF244321}">
                <p14:modId xmlns:p14="http://schemas.microsoft.com/office/powerpoint/2010/main" val="1578335462"/>
              </p:ext>
            </p:extLst>
          </p:nvPr>
        </p:nvGraphicFramePr>
        <p:xfrm>
          <a:off x="4374292" y="889685"/>
          <a:ext cx="7545859" cy="509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Object 7">
            <a:extLst>
              <a:ext uri="{FF2B5EF4-FFF2-40B4-BE49-F238E27FC236}">
                <a16:creationId xmlns:a16="http://schemas.microsoft.com/office/drawing/2014/main" id="{251539F1-DE49-6E4C-5E53-A52F695923C8}"/>
              </a:ext>
            </a:extLst>
          </p:cNvPr>
          <p:cNvGraphicFramePr>
            <a:graphicFrameLocks noChangeAspect="1"/>
          </p:cNvGraphicFramePr>
          <p:nvPr>
            <p:extLst>
              <p:ext uri="{D42A27DB-BD31-4B8C-83A1-F6EECF244321}">
                <p14:modId xmlns:p14="http://schemas.microsoft.com/office/powerpoint/2010/main" val="1039774515"/>
              </p:ext>
            </p:extLst>
          </p:nvPr>
        </p:nvGraphicFramePr>
        <p:xfrm>
          <a:off x="7594600" y="5348288"/>
          <a:ext cx="896938" cy="833437"/>
        </p:xfrm>
        <a:graphic>
          <a:graphicData uri="http://schemas.openxmlformats.org/presentationml/2006/ole">
            <mc:AlternateContent xmlns:mc="http://schemas.openxmlformats.org/markup-compatibility/2006">
              <mc:Choice xmlns:v="urn:schemas-microsoft-com:vml" Requires="v">
                <p:oleObj name="Acrobat Document" showAsIcon="1" r:id="rId7" imgW="834480" imgH="732240" progId="AcroExch.Document.DC">
                  <p:embed/>
                </p:oleObj>
              </mc:Choice>
              <mc:Fallback>
                <p:oleObj name="Acrobat Document" showAsIcon="1" r:id="rId7" imgW="834480" imgH="732240" progId="AcroExch.Document.DC">
                  <p:embed/>
                  <p:pic>
                    <p:nvPicPr>
                      <p:cNvPr id="8" name="Object 7">
                        <a:extLst>
                          <a:ext uri="{FF2B5EF4-FFF2-40B4-BE49-F238E27FC236}">
                            <a16:creationId xmlns:a16="http://schemas.microsoft.com/office/drawing/2014/main" id="{251539F1-DE49-6E4C-5E53-A52F695923C8}"/>
                          </a:ext>
                        </a:extLst>
                      </p:cNvPr>
                      <p:cNvPicPr/>
                      <p:nvPr/>
                    </p:nvPicPr>
                    <p:blipFill>
                      <a:blip r:embed="rId8"/>
                      <a:stretch>
                        <a:fillRect/>
                      </a:stretch>
                    </p:blipFill>
                    <p:spPr>
                      <a:xfrm>
                        <a:off x="7594600" y="5348288"/>
                        <a:ext cx="896938" cy="8334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A5311B8-013A-3240-90AA-C4BC09ADA231}"/>
              </a:ext>
            </a:extLst>
          </p:cNvPr>
          <p:cNvSpPr txBox="1"/>
          <p:nvPr/>
        </p:nvSpPr>
        <p:spPr>
          <a:xfrm>
            <a:off x="4640826" y="6151664"/>
            <a:ext cx="2910347" cy="338554"/>
          </a:xfrm>
          <a:prstGeom prst="rect">
            <a:avLst/>
          </a:prstGeom>
          <a:noFill/>
        </p:spPr>
        <p:txBody>
          <a:bodyPr wrap="square" rtlCol="0">
            <a:spAutoFit/>
          </a:bodyPr>
          <a:lstStyle/>
          <a:p>
            <a:r>
              <a:rPr lang="en-GB" sz="800"/>
              <a:t>Note: units must be BM compliant before entering into balancing Services</a:t>
            </a:r>
          </a:p>
        </p:txBody>
      </p:sp>
    </p:spTree>
    <p:extLst>
      <p:ext uri="{BB962C8B-B14F-4D97-AF65-F5344CB8AC3E}">
        <p14:creationId xmlns:p14="http://schemas.microsoft.com/office/powerpoint/2010/main" val="132014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1397-5337-2A21-FC4E-C4F9BA772D06}"/>
              </a:ext>
            </a:extLst>
          </p:cNvPr>
          <p:cNvSpPr>
            <a:spLocks noGrp="1"/>
          </p:cNvSpPr>
          <p:nvPr>
            <p:ph type="title"/>
          </p:nvPr>
        </p:nvSpPr>
        <p:spPr>
          <a:xfrm>
            <a:off x="462116" y="631032"/>
            <a:ext cx="3191957" cy="1325563"/>
          </a:xfrm>
        </p:spPr>
        <p:txBody>
          <a:bodyPr>
            <a:normAutofit fontScale="90000"/>
          </a:bodyPr>
          <a:lstStyle/>
          <a:p>
            <a:pPr algn="ctr"/>
            <a:r>
              <a:rPr lang="en-GB"/>
              <a:t>Assets &amp; Units in </a:t>
            </a:r>
            <a:br>
              <a:rPr lang="en-GB"/>
            </a:br>
            <a:r>
              <a:rPr lang="en-GB"/>
              <a:t>SMP</a:t>
            </a:r>
          </a:p>
        </p:txBody>
      </p:sp>
      <p:sp>
        <p:nvSpPr>
          <p:cNvPr id="3" name="Text Placeholder 2">
            <a:extLst>
              <a:ext uri="{FF2B5EF4-FFF2-40B4-BE49-F238E27FC236}">
                <a16:creationId xmlns:a16="http://schemas.microsoft.com/office/drawing/2014/main" id="{A92C1E36-BF79-4583-A036-33BDC8A4A1A9}"/>
              </a:ext>
            </a:extLst>
          </p:cNvPr>
          <p:cNvSpPr>
            <a:spLocks noGrp="1"/>
          </p:cNvSpPr>
          <p:nvPr>
            <p:ph type="body" sz="quarter" idx="13"/>
          </p:nvPr>
        </p:nvSpPr>
        <p:spPr>
          <a:xfrm>
            <a:off x="255639" y="2389513"/>
            <a:ext cx="3637935" cy="1631881"/>
          </a:xfrm>
        </p:spPr>
        <p:txBody>
          <a:bodyPr>
            <a:normAutofit fontScale="77500" lnSpcReduction="20000"/>
          </a:bodyPr>
          <a:lstStyle/>
          <a:p>
            <a:pPr marL="285750" indent="-285750">
              <a:buFont typeface="Arial" panose="020B0604020202020204" pitchFamily="34" charset="0"/>
              <a:buChar char="•"/>
            </a:pPr>
            <a:r>
              <a:rPr lang="en-GB"/>
              <a:t>Asset can be aligned to one unit or multiple units at the same time</a:t>
            </a:r>
          </a:p>
          <a:p>
            <a:pPr marL="285750" indent="-285750">
              <a:buFont typeface="Arial" panose="020B0604020202020204" pitchFamily="34" charset="0"/>
              <a:buChar char="•"/>
            </a:pPr>
            <a:r>
              <a:rPr lang="en-GB"/>
              <a:t>Multiple assets aligned to one unit will make an aggregated unit</a:t>
            </a:r>
          </a:p>
          <a:p>
            <a:pPr marL="285750" indent="-285750">
              <a:buFont typeface="Arial" panose="020B0604020202020204" pitchFamily="34" charset="0"/>
              <a:buChar char="•"/>
            </a:pPr>
            <a:r>
              <a:rPr lang="en-GB"/>
              <a:t>Unit can participate in one Service as well as multiple services at the same time</a:t>
            </a:r>
          </a:p>
          <a:p>
            <a:endParaRPr lang="en-GB"/>
          </a:p>
        </p:txBody>
      </p:sp>
      <p:pic>
        <p:nvPicPr>
          <p:cNvPr id="77" name="Picture 76">
            <a:extLst>
              <a:ext uri="{FF2B5EF4-FFF2-40B4-BE49-F238E27FC236}">
                <a16:creationId xmlns:a16="http://schemas.microsoft.com/office/drawing/2014/main" id="{839CD427-2D44-C0F7-262A-D212740399FA}"/>
              </a:ext>
            </a:extLst>
          </p:cNvPr>
          <p:cNvPicPr>
            <a:picLocks noChangeAspect="1"/>
          </p:cNvPicPr>
          <p:nvPr/>
        </p:nvPicPr>
        <p:blipFill>
          <a:blip r:embed="rId2"/>
          <a:stretch>
            <a:fillRect/>
          </a:stretch>
        </p:blipFill>
        <p:spPr>
          <a:xfrm>
            <a:off x="4387313" y="855406"/>
            <a:ext cx="7549048" cy="5034117"/>
          </a:xfrm>
          <a:prstGeom prst="rect">
            <a:avLst/>
          </a:prstGeom>
        </p:spPr>
      </p:pic>
      <p:sp>
        <p:nvSpPr>
          <p:cNvPr id="4" name="TextBox 3">
            <a:extLst>
              <a:ext uri="{FF2B5EF4-FFF2-40B4-BE49-F238E27FC236}">
                <a16:creationId xmlns:a16="http://schemas.microsoft.com/office/drawing/2014/main" id="{99B53D62-3C46-0C96-25E3-5493562F7C3E}"/>
              </a:ext>
            </a:extLst>
          </p:cNvPr>
          <p:cNvSpPr txBox="1"/>
          <p:nvPr/>
        </p:nvSpPr>
        <p:spPr>
          <a:xfrm>
            <a:off x="4640826" y="6151664"/>
            <a:ext cx="2910347" cy="338554"/>
          </a:xfrm>
          <a:prstGeom prst="rect">
            <a:avLst/>
          </a:prstGeom>
          <a:noFill/>
        </p:spPr>
        <p:txBody>
          <a:bodyPr wrap="square" rtlCol="0">
            <a:spAutoFit/>
          </a:bodyPr>
          <a:lstStyle/>
          <a:p>
            <a:r>
              <a:rPr lang="en-GB" sz="800"/>
              <a:t>Note: changes to asset alignment may require NESO action before becoming effective</a:t>
            </a:r>
          </a:p>
        </p:txBody>
      </p:sp>
    </p:spTree>
    <p:extLst>
      <p:ext uri="{BB962C8B-B14F-4D97-AF65-F5344CB8AC3E}">
        <p14:creationId xmlns:p14="http://schemas.microsoft.com/office/powerpoint/2010/main" val="36354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0883-45C1-3E31-C2BE-F030AB72312D}"/>
              </a:ext>
            </a:extLst>
          </p:cNvPr>
          <p:cNvSpPr>
            <a:spLocks noGrp="1"/>
          </p:cNvSpPr>
          <p:nvPr>
            <p:ph type="title"/>
          </p:nvPr>
        </p:nvSpPr>
        <p:spPr>
          <a:xfrm>
            <a:off x="197707" y="429100"/>
            <a:ext cx="3634213" cy="1325563"/>
          </a:xfrm>
        </p:spPr>
        <p:txBody>
          <a:bodyPr>
            <a:normAutofit fontScale="90000"/>
          </a:bodyPr>
          <a:lstStyle/>
          <a:p>
            <a:pPr algn="ctr"/>
            <a:r>
              <a:rPr lang="en-GB">
                <a:latin typeface="Poppins"/>
                <a:cs typeface="Poppins"/>
              </a:rPr>
              <a:t>What's changed in SMP</a:t>
            </a:r>
            <a:br>
              <a:rPr lang="en-GB"/>
            </a:br>
            <a:endParaRPr lang="en-GB"/>
          </a:p>
        </p:txBody>
      </p:sp>
      <p:sp>
        <p:nvSpPr>
          <p:cNvPr id="3" name="Text Placeholder 2">
            <a:extLst>
              <a:ext uri="{FF2B5EF4-FFF2-40B4-BE49-F238E27FC236}">
                <a16:creationId xmlns:a16="http://schemas.microsoft.com/office/drawing/2014/main" id="{5D9166A7-5B8E-43AB-544C-9361DF5DFF55}"/>
              </a:ext>
            </a:extLst>
          </p:cNvPr>
          <p:cNvSpPr>
            <a:spLocks noGrp="1"/>
          </p:cNvSpPr>
          <p:nvPr>
            <p:ph type="body" sz="quarter" idx="13"/>
          </p:nvPr>
        </p:nvSpPr>
        <p:spPr>
          <a:xfrm>
            <a:off x="197707" y="1556958"/>
            <a:ext cx="3805881" cy="3534032"/>
          </a:xfrm>
        </p:spPr>
        <p:txBody>
          <a:bodyPr>
            <a:noAutofit/>
          </a:bodyPr>
          <a:lstStyle/>
          <a:p>
            <a:pPr marL="285750" indent="-285750">
              <a:buFont typeface="Arial" panose="020B0604020202020204" pitchFamily="34" charset="0"/>
              <a:buChar char="•"/>
            </a:pPr>
            <a:r>
              <a:rPr lang="en-GB" sz="1200"/>
              <a:t>SMP landing/home page remains the same</a:t>
            </a:r>
          </a:p>
          <a:p>
            <a:pPr marL="285750" indent="-285750">
              <a:buFont typeface="Arial" panose="020B0604020202020204" pitchFamily="34" charset="0"/>
              <a:buChar char="•"/>
            </a:pPr>
            <a:r>
              <a:rPr lang="en-GB" sz="1200"/>
              <a:t>New section of EDL (Control Point) &amp; EDT (Trading Agent) added under Unit Management tile</a:t>
            </a:r>
          </a:p>
          <a:p>
            <a:pPr marL="285750" indent="-285750">
              <a:buFont typeface="Arial" panose="020B0604020202020204" pitchFamily="34" charset="0"/>
              <a:buChar char="•"/>
            </a:pPr>
            <a:r>
              <a:rPr lang="en-GB" sz="1200"/>
              <a:t>Providers can register EDL (Control Point) &amp; EDT (Trading Agent) through SMP</a:t>
            </a:r>
          </a:p>
          <a:p>
            <a:pPr marL="285750" indent="-285750">
              <a:buFont typeface="Arial" panose="020B0604020202020204" pitchFamily="34" charset="0"/>
              <a:buChar char="•"/>
            </a:pPr>
            <a:r>
              <a:rPr lang="en-GB" sz="1200"/>
              <a:t>New Unit registration flow will add more section for the Primary, Secondary, &amp; Additional Supplier Category</a:t>
            </a:r>
          </a:p>
          <a:p>
            <a:pPr marL="285750" indent="-285750">
              <a:buFont typeface="Arial" panose="020B0604020202020204" pitchFamily="34" charset="0"/>
              <a:buChar char="•"/>
            </a:pPr>
            <a:r>
              <a:rPr lang="en-GB" sz="1200"/>
              <a:t>There is no change in the Non-BMU registration in SMP</a:t>
            </a:r>
          </a:p>
          <a:p>
            <a:pPr marL="285750" indent="-285750">
              <a:buFont typeface="Arial" panose="020B0604020202020204" pitchFamily="34" charset="0"/>
              <a:buChar char="•"/>
            </a:pPr>
            <a:r>
              <a:rPr lang="en-GB" sz="1200"/>
              <a:t>Two new sections BSC Registration &amp; BM Registration documents are added under the Company overview section </a:t>
            </a:r>
          </a:p>
        </p:txBody>
      </p:sp>
      <p:pic>
        <p:nvPicPr>
          <p:cNvPr id="7" name="Picture 6">
            <a:extLst>
              <a:ext uri="{FF2B5EF4-FFF2-40B4-BE49-F238E27FC236}">
                <a16:creationId xmlns:a16="http://schemas.microsoft.com/office/drawing/2014/main" id="{9F41E6EC-D03A-AF13-307B-95CC9CE3C208}"/>
              </a:ext>
            </a:extLst>
          </p:cNvPr>
          <p:cNvPicPr>
            <a:picLocks noChangeAspect="1"/>
          </p:cNvPicPr>
          <p:nvPr/>
        </p:nvPicPr>
        <p:blipFill>
          <a:blip r:embed="rId2"/>
          <a:stretch>
            <a:fillRect/>
          </a:stretch>
        </p:blipFill>
        <p:spPr>
          <a:xfrm>
            <a:off x="4324865" y="902043"/>
            <a:ext cx="7760043" cy="4744995"/>
          </a:xfrm>
          <a:prstGeom prst="rect">
            <a:avLst/>
          </a:prstGeom>
        </p:spPr>
      </p:pic>
      <p:sp>
        <p:nvSpPr>
          <p:cNvPr id="8" name="Title 1">
            <a:extLst>
              <a:ext uri="{FF2B5EF4-FFF2-40B4-BE49-F238E27FC236}">
                <a16:creationId xmlns:a16="http://schemas.microsoft.com/office/drawing/2014/main" id="{903BA747-A35C-C334-3F22-62B641F43904}"/>
              </a:ext>
            </a:extLst>
          </p:cNvPr>
          <p:cNvSpPr txBox="1">
            <a:spLocks/>
          </p:cNvSpPr>
          <p:nvPr/>
        </p:nvSpPr>
        <p:spPr>
          <a:xfrm>
            <a:off x="4324865" y="5647039"/>
            <a:ext cx="2557849" cy="1087394"/>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000" b="1" i="0" kern="1200">
                <a:solidFill>
                  <a:schemeClr val="bg1"/>
                </a:solidFill>
                <a:latin typeface="Poppins" panose="00000500000000000000" pitchFamily="2" charset="0"/>
                <a:ea typeface="+mj-ea"/>
                <a:cs typeface="Poppins" panose="00000500000000000000" pitchFamily="2" charset="0"/>
              </a:defRPr>
            </a:lvl1pPr>
          </a:lstStyle>
          <a:p>
            <a:pPr algn="ctr"/>
            <a:r>
              <a:rPr lang="en-GB" sz="2400">
                <a:solidFill>
                  <a:schemeClr val="accent3"/>
                </a:solidFill>
                <a:hlinkClick r:id="rId3">
                  <a:extLst>
                    <a:ext uri="{A12FA001-AC4F-418D-AE19-62706E023703}">
                      <ahyp:hlinkClr xmlns:ahyp="http://schemas.microsoft.com/office/drawing/2018/hyperlinkcolor" val="tx"/>
                    </a:ext>
                  </a:extLst>
                </a:hlinkClick>
              </a:rPr>
              <a:t>SMP Portal</a:t>
            </a:r>
            <a:endParaRPr lang="en-GB" sz="2400">
              <a:solidFill>
                <a:schemeClr val="accent3"/>
              </a:solidFill>
            </a:endParaRPr>
          </a:p>
        </p:txBody>
      </p:sp>
      <p:sp>
        <p:nvSpPr>
          <p:cNvPr id="9" name="Title 1">
            <a:extLst>
              <a:ext uri="{FF2B5EF4-FFF2-40B4-BE49-F238E27FC236}">
                <a16:creationId xmlns:a16="http://schemas.microsoft.com/office/drawing/2014/main" id="{40B2DD6D-5D56-5F67-44F5-C1CC813DDE08}"/>
              </a:ext>
            </a:extLst>
          </p:cNvPr>
          <p:cNvSpPr txBox="1">
            <a:spLocks/>
          </p:cNvSpPr>
          <p:nvPr/>
        </p:nvSpPr>
        <p:spPr>
          <a:xfrm>
            <a:off x="6882715" y="5647038"/>
            <a:ext cx="3595816" cy="1087394"/>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000" b="1" i="0" kern="1200">
                <a:solidFill>
                  <a:schemeClr val="bg1"/>
                </a:solidFill>
                <a:latin typeface="Poppins" panose="00000500000000000000" pitchFamily="2" charset="0"/>
                <a:ea typeface="+mj-ea"/>
                <a:cs typeface="Poppins" panose="00000500000000000000" pitchFamily="2" charset="0"/>
              </a:defRPr>
            </a:lvl1pPr>
          </a:lstStyle>
          <a:p>
            <a:pPr algn="ctr"/>
            <a:r>
              <a:rPr lang="en-GB" sz="2400">
                <a:solidFill>
                  <a:schemeClr val="accent3"/>
                </a:solidFill>
                <a:hlinkClick r:id="rId4">
                  <a:extLst>
                    <a:ext uri="{A12FA001-AC4F-418D-AE19-62706E023703}">
                      <ahyp:hlinkClr xmlns:ahyp="http://schemas.microsoft.com/office/drawing/2018/hyperlinkcolor" val="tx"/>
                    </a:ext>
                  </a:extLst>
                </a:hlinkClick>
              </a:rPr>
              <a:t>SMP Guide &amp; Videos</a:t>
            </a:r>
            <a:endParaRPr lang="en-GB" sz="2400">
              <a:solidFill>
                <a:schemeClr val="accent3"/>
              </a:solidFill>
            </a:endParaRPr>
          </a:p>
        </p:txBody>
      </p:sp>
      <p:graphicFrame>
        <p:nvGraphicFramePr>
          <p:cNvPr id="4" name="Object 3">
            <a:extLst>
              <a:ext uri="{FF2B5EF4-FFF2-40B4-BE49-F238E27FC236}">
                <a16:creationId xmlns:a16="http://schemas.microsoft.com/office/drawing/2014/main" id="{A70EBBA5-EEB5-D22F-8449-E22E7F20D86F}"/>
              </a:ext>
            </a:extLst>
          </p:cNvPr>
          <p:cNvGraphicFramePr>
            <a:graphicFrameLocks noChangeAspect="1"/>
          </p:cNvGraphicFramePr>
          <p:nvPr>
            <p:extLst>
              <p:ext uri="{D42A27DB-BD31-4B8C-83A1-F6EECF244321}">
                <p14:modId xmlns:p14="http://schemas.microsoft.com/office/powerpoint/2010/main" val="2891504901"/>
              </p:ext>
            </p:extLst>
          </p:nvPr>
        </p:nvGraphicFramePr>
        <p:xfrm>
          <a:off x="7445682" y="247634"/>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12">
                  <p:embed/>
                </p:oleObj>
              </mc:Choice>
              <mc:Fallback>
                <p:oleObj name="Document" showAsIcon="1" r:id="rId5" imgW="914597" imgH="806311" progId="Word.Document.12">
                  <p:embed/>
                  <p:pic>
                    <p:nvPicPr>
                      <p:cNvPr id="4" name="Object 3">
                        <a:extLst>
                          <a:ext uri="{FF2B5EF4-FFF2-40B4-BE49-F238E27FC236}">
                            <a16:creationId xmlns:a16="http://schemas.microsoft.com/office/drawing/2014/main" id="{A70EBBA5-EEB5-D22F-8449-E22E7F20D86F}"/>
                          </a:ext>
                        </a:extLst>
                      </p:cNvPr>
                      <p:cNvPicPr/>
                      <p:nvPr/>
                    </p:nvPicPr>
                    <p:blipFill>
                      <a:blip r:embed="rId6"/>
                      <a:stretch>
                        <a:fillRect/>
                      </a:stretch>
                    </p:blipFill>
                    <p:spPr>
                      <a:xfrm>
                        <a:off x="7445682" y="24763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7620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510E9-0F79-7FC7-CEE7-2CA422FD10D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3B8DC4F-3785-0F3C-1461-C83D9F542D33}"/>
              </a:ext>
            </a:extLst>
          </p:cNvPr>
          <p:cNvSpPr txBox="1">
            <a:spLocks noGrp="1"/>
          </p:cNvSpPr>
          <p:nvPr>
            <p:ph type="title"/>
          </p:nvPr>
        </p:nvSpPr>
        <p:spPr>
          <a:xfrm>
            <a:off x="268043" y="731499"/>
            <a:ext cx="3478212" cy="1945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SzPts val="1000"/>
              <a:tabLst>
                <a:tab pos="457200" algn="l"/>
              </a:tabLst>
            </a:pPr>
            <a:r>
              <a:rPr lang="en-GB" sz="3200">
                <a:solidFill>
                  <a:schemeClr val="bg1"/>
                </a:solidFill>
                <a:latin typeface="Aptos"/>
                <a:ea typeface="Times New Roman" panose="02020603050405020304" pitchFamily="18" charset="0"/>
                <a:cs typeface="Aptos" panose="020B0004020202020204" pitchFamily="34" charset="0"/>
              </a:rPr>
              <a:t>Coming Up…</a:t>
            </a:r>
            <a:endParaRPr lang="en-GB" sz="3200" b="1">
              <a:solidFill>
                <a:schemeClr val="bg1"/>
              </a:solidFill>
              <a:latin typeface="Times New Roman"/>
              <a:ea typeface="Aptos" panose="020B0004020202020204" pitchFamily="34" charset="0"/>
              <a:cs typeface="Aptos" panose="020B0004020202020204" pitchFamily="34" charset="0"/>
            </a:endParaRPr>
          </a:p>
        </p:txBody>
      </p:sp>
      <p:graphicFrame>
        <p:nvGraphicFramePr>
          <p:cNvPr id="7" name="Diagram 6">
            <a:extLst>
              <a:ext uri="{FF2B5EF4-FFF2-40B4-BE49-F238E27FC236}">
                <a16:creationId xmlns:a16="http://schemas.microsoft.com/office/drawing/2014/main" id="{62205829-883C-8C2A-8ED8-85C78F55BD8B}"/>
              </a:ext>
            </a:extLst>
          </p:cNvPr>
          <p:cNvGraphicFramePr/>
          <p:nvPr>
            <p:extLst>
              <p:ext uri="{D42A27DB-BD31-4B8C-83A1-F6EECF244321}">
                <p14:modId xmlns:p14="http://schemas.microsoft.com/office/powerpoint/2010/main" val="2256945636"/>
              </p:ext>
            </p:extLst>
          </p:nvPr>
        </p:nvGraphicFramePr>
        <p:xfrm>
          <a:off x="4441254" y="1083808"/>
          <a:ext cx="7482703" cy="5230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13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07DCB-939B-2A50-B51E-2D2AE96093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B448EF-9099-5C80-98D7-BA1143DD3779}"/>
              </a:ext>
            </a:extLst>
          </p:cNvPr>
          <p:cNvSpPr>
            <a:spLocks noGrp="1"/>
          </p:cNvSpPr>
          <p:nvPr>
            <p:ph type="ctrTitle"/>
          </p:nvPr>
        </p:nvSpPr>
        <p:spPr>
          <a:xfrm>
            <a:off x="452261" y="1257310"/>
            <a:ext cx="5831997" cy="4343379"/>
          </a:xfrm>
        </p:spPr>
        <p:txBody>
          <a:bodyPr>
            <a:normAutofit fontScale="90000"/>
          </a:bodyPr>
          <a:lstStyle/>
          <a:p>
            <a:pPr marL="0" indent="0" algn="l">
              <a:buNone/>
            </a:pPr>
            <a:r>
              <a:rPr lang="en-GB" sz="4800" b="1" i="0">
                <a:solidFill>
                  <a:schemeClr val="bg1">
                    <a:lumMod val="95000"/>
                  </a:schemeClr>
                </a:solidFill>
                <a:effectLst/>
                <a:latin typeface="+mn-lt"/>
              </a:rPr>
              <a:t>How</a:t>
            </a:r>
            <a:r>
              <a:rPr lang="en-GB" sz="4400" b="1" i="0">
                <a:solidFill>
                  <a:schemeClr val="bg1">
                    <a:lumMod val="95000"/>
                  </a:schemeClr>
                </a:solidFill>
                <a:effectLst/>
                <a:latin typeface="+mn-lt"/>
              </a:rPr>
              <a:t> do we need you to support the transition?</a:t>
            </a:r>
            <a:br>
              <a:rPr lang="en-GB" sz="4400" b="1" i="0">
                <a:solidFill>
                  <a:schemeClr val="bg1">
                    <a:lumMod val="95000"/>
                  </a:schemeClr>
                </a:solidFill>
                <a:effectLst/>
                <a:latin typeface="+mn-lt"/>
              </a:rPr>
            </a:br>
            <a:br>
              <a:rPr lang="en-GB" sz="4400" b="1" i="0">
                <a:solidFill>
                  <a:schemeClr val="bg1">
                    <a:lumMod val="95000"/>
                  </a:schemeClr>
                </a:solidFill>
                <a:effectLst/>
                <a:latin typeface="+mn-lt"/>
              </a:rPr>
            </a:br>
            <a:r>
              <a:rPr lang="en-GB" sz="4400" b="1" i="0">
                <a:solidFill>
                  <a:schemeClr val="bg1">
                    <a:lumMod val="95000"/>
                  </a:schemeClr>
                </a:solidFill>
                <a:effectLst/>
                <a:latin typeface="+mn-lt"/>
              </a:rPr>
              <a:t>What support and resources will be available for this?</a:t>
            </a:r>
          </a:p>
        </p:txBody>
      </p:sp>
      <p:sp>
        <p:nvSpPr>
          <p:cNvPr id="6" name="Title 1">
            <a:extLst>
              <a:ext uri="{FF2B5EF4-FFF2-40B4-BE49-F238E27FC236}">
                <a16:creationId xmlns:a16="http://schemas.microsoft.com/office/drawing/2014/main" id="{75BF0B97-EC28-EA36-A719-90132095BE0E}"/>
              </a:ext>
            </a:extLst>
          </p:cNvPr>
          <p:cNvSpPr txBox="1">
            <a:spLocks/>
          </p:cNvSpPr>
          <p:nvPr/>
        </p:nvSpPr>
        <p:spPr>
          <a:xfrm>
            <a:off x="9240609" y="450235"/>
            <a:ext cx="1292141" cy="534118"/>
          </a:xfrm>
          <a:prstGeom prst="rect">
            <a:avLst/>
          </a:prstGeom>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solidFill>
                  <a:schemeClr val="tx1"/>
                </a:solidFill>
                <a:latin typeface="Poppins"/>
                <a:cs typeface="Poppins"/>
              </a:rPr>
              <a:t>Slido</a:t>
            </a:r>
            <a:r>
              <a:rPr lang="en-GB" sz="1600">
                <a:solidFill>
                  <a:schemeClr val="tx1"/>
                </a:solidFill>
                <a:latin typeface="Poppins"/>
                <a:cs typeface="Poppins"/>
              </a:rPr>
              <a:t> code #2728574</a:t>
            </a:r>
            <a:endParaRPr lang="en-GB" sz="160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22580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00000000-0000-0000-0000-000000000000"/>
  <p:tag name="SLIDO_APP_VERSION" val="1.5.1.3319"/>
  <p:tag name="SLIDO_EVENT_UUID" val="edddcc41-2c5c-45bf-a7a2-14ca471cc179"/>
  <p:tag name="SLIDO_EVENT_SECTION_UUID" val="0a8cdb52-880b-4b77-a296-26dd07ea00b9"/>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kyNjc4MjJ9"/>
  <p:tag name="SLIDO_TYPE" val="Slido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3A0603D-9AE9-4B22-9AF5-404F16166D21}" vid="{1927E44A-335D-4A68-9E3B-EAACB23639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E39770388B3459FA42209156DBE13" ma:contentTypeVersion="21" ma:contentTypeDescription="Create a new document." ma:contentTypeScope="" ma:versionID="a0ac388029c64c27dd335b042a011cf6">
  <xsd:schema xmlns:xsd="http://www.w3.org/2001/XMLSchema" xmlns:xs="http://www.w3.org/2001/XMLSchema" xmlns:p="http://schemas.microsoft.com/office/2006/metadata/properties" xmlns:ns2="f27fdf6f-bdd6-4c4a-8dc1-69eb5057b518" xmlns:ns3="8fb9298f-339f-4eb3-a9fd-d8f07f6f51b9" xmlns:ns4="cadce026-d35b-4a62-a2ee-1436bb44fb55" targetNamespace="http://schemas.microsoft.com/office/2006/metadata/properties" ma:root="true" ma:fieldsID="6cb58cd1af8a548c8f20c6fa3e2bbeb9" ns2:_="" ns3:_="" ns4:_="">
    <xsd:import namespace="f27fdf6f-bdd6-4c4a-8dc1-69eb5057b518"/>
    <xsd:import namespace="8fb9298f-339f-4eb3-a9fd-d8f07f6f51b9"/>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4:TaxCatchAll" minOccurs="0"/>
                <xsd:element ref="ns2:lcf76f155ced4ddcb4097134ff3c332f"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fdf6f-bdd6-4c4a-8dc1-69eb5057b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b9298f-339f-4eb3-a9fd-d8f07f6f51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92e457-28da-4bd0-b6cc-35c7916cf5d5}" ma:internalName="TaxCatchAll" ma:showField="CatchAllData" ma:web="8fb9298f-339f-4eb3-a9fd-d8f07f6f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f27fdf6f-bdd6-4c4a-8dc1-69eb5057b518">
      <Terms xmlns="http://schemas.microsoft.com/office/infopath/2007/PartnerControls"/>
    </lcf76f155ced4ddcb4097134ff3c332f>
    <_Flow_SignoffStatus xmlns="f27fdf6f-bdd6-4c4a-8dc1-69eb5057b5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DCDB74-00FE-4611-A05F-A80B7F1F2176}">
  <ds:schemaRefs>
    <ds:schemaRef ds:uri="8fb9298f-339f-4eb3-a9fd-d8f07f6f51b9"/>
    <ds:schemaRef ds:uri="cadce026-d35b-4a62-a2ee-1436bb44fb55"/>
    <ds:schemaRef ds:uri="f27fdf6f-bdd6-4c4a-8dc1-69eb5057b5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8DAACB-6079-4222-BA99-947C98D03F94}">
  <ds:schemaRefs>
    <ds:schemaRef ds:uri="8fb9298f-339f-4eb3-a9fd-d8f07f6f51b9"/>
    <ds:schemaRef ds:uri="cadce026-d35b-4a62-a2ee-1436bb44fb55"/>
    <ds:schemaRef ds:uri="f27fdf6f-bdd6-4c4a-8dc1-69eb5057b5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77EF45-4AFB-42DD-9458-E0118D6C5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NESO Future of Registration Webinar</vt:lpstr>
      <vt:lpstr>Introduction | Sli.do code #2728574</vt:lpstr>
      <vt:lpstr>Contents</vt:lpstr>
      <vt:lpstr>What's been delivered  and  what's next</vt:lpstr>
      <vt:lpstr>Registration Process</vt:lpstr>
      <vt:lpstr>Assets &amp; Units in  SMP</vt:lpstr>
      <vt:lpstr>What's changed in SMP </vt:lpstr>
      <vt:lpstr>Coming Up…</vt:lpstr>
      <vt:lpstr>How do we need you to support the transition?  What support and resources will be available for this?</vt:lpstr>
      <vt:lpstr>Timeline of changes and activities</vt:lpstr>
      <vt:lpstr>What this means for you, our customers, and for NESO</vt:lpstr>
      <vt:lpstr>Next steps</vt:lpstr>
      <vt:lpstr>PowerPoint Presentation</vt:lpstr>
      <vt:lpstr>Your questions from Slido</vt:lpstr>
      <vt:lpstr>PowerPoint Presentation</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revision>1</cp:revision>
  <dcterms:created xsi:type="dcterms:W3CDTF">2024-02-29T11:46:45Z</dcterms:created>
  <dcterms:modified xsi:type="dcterms:W3CDTF">2025-02-20T12:31:03Z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0x010100E7AE39770388B3459FA42209156DBE13</vt:lpwstr>
  </property>
  <property fmtid="{D5CDD505-2E9C-101B-9397-08002B2CF9AE}" pid="3" name="MediaServiceImageTags">
    <vt:lpwstr/>
  </property>
  <property fmtid="{D5CDD505-2E9C-101B-9397-08002B2CF9AE}" pid="4" name="SlidoAppVersion">
    <vt:lpwstr>1.5.1.3319</vt:lpwstr>
  </property>
</Properties>
</file>