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76" r:id="rId5"/>
    <p:sldId id="322" r:id="rId6"/>
    <p:sldId id="277" r:id="rId7"/>
    <p:sldId id="308" r:id="rId8"/>
    <p:sldId id="300" r:id="rId9"/>
    <p:sldId id="302" r:id="rId10"/>
    <p:sldId id="303" r:id="rId11"/>
    <p:sldId id="270" r:id="rId12"/>
    <p:sldId id="313" r:id="rId13"/>
    <p:sldId id="314" r:id="rId14"/>
    <p:sldId id="315" r:id="rId15"/>
    <p:sldId id="321" r:id="rId16"/>
    <p:sldId id="309" r:id="rId17"/>
    <p:sldId id="307" r:id="rId18"/>
    <p:sldId id="280" r:id="rId19"/>
    <p:sldId id="317" r:id="rId20"/>
    <p:sldId id="320" r:id="rId21"/>
    <p:sldId id="318" r:id="rId22"/>
    <p:sldId id="274" r:id="rId23"/>
    <p:sldId id="323"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8D1A81-E0A3-DED3-2F97-7178D68C41EB}" name="Syed, Mazher" initials="SM" userId="S::mazher.syed@wsp.com::54e6c0f3-d685-43b1-8eb6-7c42e9bc3af8" providerId="AD"/>
  <p188:author id="{F64BB587-C237-1DCB-90A9-4243E8142B06}" name="Syed, Mazher" initials="SM" userId="S::Mazher.Syed@wsp.com::54e6c0f3-d685-43b1-8eb6-7c42e9bc3af8" providerId="AD"/>
  <p188:author id="{220A62AB-5E40-172A-1A82-248DB1F07D4E}" name="Li, Jianing" initials="LJ" userId="S::jianing.li@wsp.com::44bed424-a2f4-405c-a6d1-2dc1c0b758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236"/>
    <a:srgbClr val="ED7D31"/>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1DB27-DC1F-461A-9C1A-64A26B72DC26}" v="976" dt="2023-06-12T15:00:37.277"/>
    <p1510:client id="{DDF7323E-E845-4708-92A4-65888081A30A}" v="1058" dt="2023-06-12T15:15:16.013"/>
    <p1510:client id="{FA5E06D8-22A8-42F5-B617-680EF329536D}" v="1" dt="2023-06-12T15:17:43.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58"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Jianing" userId="44bed424-a2f4-405c-a6d1-2dc1c0b75895" providerId="ADAL" clId="{97E41050-9685-47DF-B954-7DAB59BD14E2}"/>
    <pc:docChg chg="undo redo custSel addSld delSld modSld sldOrd">
      <pc:chgData name="Li, Jianing" userId="44bed424-a2f4-405c-a6d1-2dc1c0b75895" providerId="ADAL" clId="{97E41050-9685-47DF-B954-7DAB59BD14E2}" dt="2023-06-08T10:30:57.480" v="629"/>
      <pc:docMkLst>
        <pc:docMk/>
      </pc:docMkLst>
      <pc:sldChg chg="addSp delSp modSp mod modClrScheme chgLayout">
        <pc:chgData name="Li, Jianing" userId="44bed424-a2f4-405c-a6d1-2dc1c0b75895" providerId="ADAL" clId="{97E41050-9685-47DF-B954-7DAB59BD14E2}" dt="2023-06-08T09:14:22.067" v="11" actId="313"/>
        <pc:sldMkLst>
          <pc:docMk/>
          <pc:sldMk cId="1372082867" sldId="279"/>
        </pc:sldMkLst>
        <pc:spChg chg="mod ord">
          <ac:chgData name="Li, Jianing" userId="44bed424-a2f4-405c-a6d1-2dc1c0b75895" providerId="ADAL" clId="{97E41050-9685-47DF-B954-7DAB59BD14E2}" dt="2023-06-08T09:09:23.007" v="1" actId="700"/>
          <ac:spMkLst>
            <pc:docMk/>
            <pc:sldMk cId="1372082867" sldId="279"/>
            <ac:spMk id="2" creationId="{00000000-0000-0000-0000-000000000000}"/>
          </ac:spMkLst>
        </pc:spChg>
        <pc:spChg chg="add del mod ord">
          <ac:chgData name="Li, Jianing" userId="44bed424-a2f4-405c-a6d1-2dc1c0b75895" providerId="ADAL" clId="{97E41050-9685-47DF-B954-7DAB59BD14E2}" dt="2023-06-08T09:09:23.007" v="1" actId="700"/>
          <ac:spMkLst>
            <pc:docMk/>
            <pc:sldMk cId="1372082867" sldId="279"/>
            <ac:spMk id="3" creationId="{39A7C264-157C-0E89-CA39-0D367D83ACCC}"/>
          </ac:spMkLst>
        </pc:spChg>
        <pc:spChg chg="add del mod ord">
          <ac:chgData name="Li, Jianing" userId="44bed424-a2f4-405c-a6d1-2dc1c0b75895" providerId="ADAL" clId="{97E41050-9685-47DF-B954-7DAB59BD14E2}" dt="2023-06-08T09:09:23.007" v="1" actId="700"/>
          <ac:spMkLst>
            <pc:docMk/>
            <pc:sldMk cId="1372082867" sldId="279"/>
            <ac:spMk id="4" creationId="{403AEBD8-284B-4641-DACD-5445D259EE99}"/>
          </ac:spMkLst>
        </pc:spChg>
        <pc:spChg chg="add mod ord">
          <ac:chgData name="Li, Jianing" userId="44bed424-a2f4-405c-a6d1-2dc1c0b75895" providerId="ADAL" clId="{97E41050-9685-47DF-B954-7DAB59BD14E2}" dt="2023-06-08T09:14:22.067" v="11" actId="313"/>
          <ac:spMkLst>
            <pc:docMk/>
            <pc:sldMk cId="1372082867" sldId="279"/>
            <ac:spMk id="5" creationId="{8B428378-9851-0A79-7825-8F74692602EF}"/>
          </ac:spMkLst>
        </pc:spChg>
        <pc:spChg chg="mod ord">
          <ac:chgData name="Li, Jianing" userId="44bed424-a2f4-405c-a6d1-2dc1c0b75895" providerId="ADAL" clId="{97E41050-9685-47DF-B954-7DAB59BD14E2}" dt="2023-06-08T09:09:23.007" v="1" actId="700"/>
          <ac:spMkLst>
            <pc:docMk/>
            <pc:sldMk cId="1372082867" sldId="279"/>
            <ac:spMk id="10" creationId="{00000000-0000-0000-0000-000000000000}"/>
          </ac:spMkLst>
        </pc:spChg>
      </pc:sldChg>
      <pc:sldChg chg="addCm">
        <pc:chgData name="Li, Jianing" userId="44bed424-a2f4-405c-a6d1-2dc1c0b75895" providerId="ADAL" clId="{97E41050-9685-47DF-B954-7DAB59BD14E2}" dt="2023-06-08T09:20:30.160" v="13"/>
        <pc:sldMkLst>
          <pc:docMk/>
          <pc:sldMk cId="2824306132" sldId="280"/>
        </pc:sldMkLst>
      </pc:sldChg>
      <pc:sldChg chg="addSp delSp modSp mod">
        <pc:chgData name="Li, Jianing" userId="44bed424-a2f4-405c-a6d1-2dc1c0b75895" providerId="ADAL" clId="{97E41050-9685-47DF-B954-7DAB59BD14E2}" dt="2023-06-08T09:52:49.961" v="324" actId="1076"/>
        <pc:sldMkLst>
          <pc:docMk/>
          <pc:sldMk cId="1009327954" sldId="283"/>
        </pc:sldMkLst>
        <pc:spChg chg="mod">
          <ac:chgData name="Li, Jianing" userId="44bed424-a2f4-405c-a6d1-2dc1c0b75895" providerId="ADAL" clId="{97E41050-9685-47DF-B954-7DAB59BD14E2}" dt="2023-06-08T09:34:17.035" v="14"/>
          <ac:spMkLst>
            <pc:docMk/>
            <pc:sldMk cId="1009327954" sldId="283"/>
            <ac:spMk id="5" creationId="{FE459EDD-5A14-FFBE-05A0-A5F485989594}"/>
          </ac:spMkLst>
        </pc:spChg>
        <pc:spChg chg="mod">
          <ac:chgData name="Li, Jianing" userId="44bed424-a2f4-405c-a6d1-2dc1c0b75895" providerId="ADAL" clId="{97E41050-9685-47DF-B954-7DAB59BD14E2}" dt="2023-06-08T09:34:17.035" v="14"/>
          <ac:spMkLst>
            <pc:docMk/>
            <pc:sldMk cId="1009327954" sldId="283"/>
            <ac:spMk id="6" creationId="{52E8D6A2-EAF0-6EBC-97C7-CA5C1C9B2208}"/>
          </ac:spMkLst>
        </pc:spChg>
        <pc:spChg chg="mod">
          <ac:chgData name="Li, Jianing" userId="44bed424-a2f4-405c-a6d1-2dc1c0b75895" providerId="ADAL" clId="{97E41050-9685-47DF-B954-7DAB59BD14E2}" dt="2023-06-08T09:34:17.035" v="14"/>
          <ac:spMkLst>
            <pc:docMk/>
            <pc:sldMk cId="1009327954" sldId="283"/>
            <ac:spMk id="7" creationId="{E0CBFB4F-3083-67E0-F676-4E18BF6E786A}"/>
          </ac:spMkLst>
        </pc:spChg>
        <pc:spChg chg="mod">
          <ac:chgData name="Li, Jianing" userId="44bed424-a2f4-405c-a6d1-2dc1c0b75895" providerId="ADAL" clId="{97E41050-9685-47DF-B954-7DAB59BD14E2}" dt="2023-06-08T09:35:26.942" v="25" actId="1076"/>
          <ac:spMkLst>
            <pc:docMk/>
            <pc:sldMk cId="1009327954" sldId="283"/>
            <ac:spMk id="10" creationId="{00000000-0000-0000-0000-000000000000}"/>
          </ac:spMkLst>
        </pc:spChg>
        <pc:spChg chg="mod">
          <ac:chgData name="Li, Jianing" userId="44bed424-a2f4-405c-a6d1-2dc1c0b75895" providerId="ADAL" clId="{97E41050-9685-47DF-B954-7DAB59BD14E2}" dt="2023-06-08T09:52:49.961" v="324" actId="1076"/>
          <ac:spMkLst>
            <pc:docMk/>
            <pc:sldMk cId="1009327954" sldId="283"/>
            <ac:spMk id="11" creationId="{4BD3F38B-705A-FC4F-F379-BD6E9BD72429}"/>
          </ac:spMkLst>
        </pc:spChg>
        <pc:spChg chg="mod">
          <ac:chgData name="Li, Jianing" userId="44bed424-a2f4-405c-a6d1-2dc1c0b75895" providerId="ADAL" clId="{97E41050-9685-47DF-B954-7DAB59BD14E2}" dt="2023-06-08T09:52:49.961" v="324" actId="1076"/>
          <ac:spMkLst>
            <pc:docMk/>
            <pc:sldMk cId="1009327954" sldId="283"/>
            <ac:spMk id="12" creationId="{A182B90E-FC10-A2EF-88B3-9D20825DE879}"/>
          </ac:spMkLst>
        </pc:spChg>
        <pc:spChg chg="mod">
          <ac:chgData name="Li, Jianing" userId="44bed424-a2f4-405c-a6d1-2dc1c0b75895" providerId="ADAL" clId="{97E41050-9685-47DF-B954-7DAB59BD14E2}" dt="2023-06-08T09:52:49.961" v="324" actId="1076"/>
          <ac:spMkLst>
            <pc:docMk/>
            <pc:sldMk cId="1009327954" sldId="283"/>
            <ac:spMk id="13" creationId="{F16ED253-8061-F37C-6BF9-DBF12E1B12D4}"/>
          </ac:spMkLst>
        </pc:spChg>
        <pc:spChg chg="mod">
          <ac:chgData name="Li, Jianing" userId="44bed424-a2f4-405c-a6d1-2dc1c0b75895" providerId="ADAL" clId="{97E41050-9685-47DF-B954-7DAB59BD14E2}" dt="2023-06-08T09:52:49.961" v="324" actId="1076"/>
          <ac:spMkLst>
            <pc:docMk/>
            <pc:sldMk cId="1009327954" sldId="283"/>
            <ac:spMk id="16" creationId="{4AC83863-BAC0-84E9-EBB5-817C0959150E}"/>
          </ac:spMkLst>
        </pc:spChg>
        <pc:spChg chg="mod">
          <ac:chgData name="Li, Jianing" userId="44bed424-a2f4-405c-a6d1-2dc1c0b75895" providerId="ADAL" clId="{97E41050-9685-47DF-B954-7DAB59BD14E2}" dt="2023-06-08T09:52:49.961" v="324" actId="1076"/>
          <ac:spMkLst>
            <pc:docMk/>
            <pc:sldMk cId="1009327954" sldId="283"/>
            <ac:spMk id="17" creationId="{8AC41A66-0188-8D70-2926-EEF993EFEDD6}"/>
          </ac:spMkLst>
        </pc:spChg>
        <pc:spChg chg="mod">
          <ac:chgData name="Li, Jianing" userId="44bed424-a2f4-405c-a6d1-2dc1c0b75895" providerId="ADAL" clId="{97E41050-9685-47DF-B954-7DAB59BD14E2}" dt="2023-06-08T09:52:49.961" v="324" actId="1076"/>
          <ac:spMkLst>
            <pc:docMk/>
            <pc:sldMk cId="1009327954" sldId="283"/>
            <ac:spMk id="18" creationId="{04E0488E-7CFC-A6FA-DE4F-D03017CC4E95}"/>
          </ac:spMkLst>
        </pc:spChg>
        <pc:spChg chg="mod">
          <ac:chgData name="Li, Jianing" userId="44bed424-a2f4-405c-a6d1-2dc1c0b75895" providerId="ADAL" clId="{97E41050-9685-47DF-B954-7DAB59BD14E2}" dt="2023-06-08T09:52:49.961" v="324" actId="1076"/>
          <ac:spMkLst>
            <pc:docMk/>
            <pc:sldMk cId="1009327954" sldId="283"/>
            <ac:spMk id="21" creationId="{9D644E07-67D7-F75F-819E-225005192503}"/>
          </ac:spMkLst>
        </pc:spChg>
        <pc:spChg chg="mod">
          <ac:chgData name="Li, Jianing" userId="44bed424-a2f4-405c-a6d1-2dc1c0b75895" providerId="ADAL" clId="{97E41050-9685-47DF-B954-7DAB59BD14E2}" dt="2023-06-08T09:52:49.961" v="324" actId="1076"/>
          <ac:spMkLst>
            <pc:docMk/>
            <pc:sldMk cId="1009327954" sldId="283"/>
            <ac:spMk id="22" creationId="{A02EAEBC-9C16-E5E0-30E2-F5E3A3E0249D}"/>
          </ac:spMkLst>
        </pc:spChg>
        <pc:spChg chg="mod">
          <ac:chgData name="Li, Jianing" userId="44bed424-a2f4-405c-a6d1-2dc1c0b75895" providerId="ADAL" clId="{97E41050-9685-47DF-B954-7DAB59BD14E2}" dt="2023-06-08T09:52:49.961" v="324" actId="1076"/>
          <ac:spMkLst>
            <pc:docMk/>
            <pc:sldMk cId="1009327954" sldId="283"/>
            <ac:spMk id="23" creationId="{35EF4AF8-8525-A1E5-7184-C431542BC9DE}"/>
          </ac:spMkLst>
        </pc:spChg>
        <pc:spChg chg="mod">
          <ac:chgData name="Li, Jianing" userId="44bed424-a2f4-405c-a6d1-2dc1c0b75895" providerId="ADAL" clId="{97E41050-9685-47DF-B954-7DAB59BD14E2}" dt="2023-06-08T09:44:08.322" v="34"/>
          <ac:spMkLst>
            <pc:docMk/>
            <pc:sldMk cId="1009327954" sldId="283"/>
            <ac:spMk id="32" creationId="{89E56769-B5B0-BEC0-97C2-4EC40281BC66}"/>
          </ac:spMkLst>
        </pc:spChg>
        <pc:spChg chg="mod">
          <ac:chgData name="Li, Jianing" userId="44bed424-a2f4-405c-a6d1-2dc1c0b75895" providerId="ADAL" clId="{97E41050-9685-47DF-B954-7DAB59BD14E2}" dt="2023-06-08T09:44:08.322" v="34"/>
          <ac:spMkLst>
            <pc:docMk/>
            <pc:sldMk cId="1009327954" sldId="283"/>
            <ac:spMk id="33" creationId="{932AE45D-9BA8-2FC6-411B-5160808608EB}"/>
          </ac:spMkLst>
        </pc:spChg>
        <pc:spChg chg="mod">
          <ac:chgData name="Li, Jianing" userId="44bed424-a2f4-405c-a6d1-2dc1c0b75895" providerId="ADAL" clId="{97E41050-9685-47DF-B954-7DAB59BD14E2}" dt="2023-06-08T09:45:46.106" v="66" actId="165"/>
          <ac:spMkLst>
            <pc:docMk/>
            <pc:sldMk cId="1009327954" sldId="283"/>
            <ac:spMk id="38" creationId="{2BA06F39-9C39-132C-2F6C-097D8F85F85C}"/>
          </ac:spMkLst>
        </pc:spChg>
        <pc:spChg chg="mod">
          <ac:chgData name="Li, Jianing" userId="44bed424-a2f4-405c-a6d1-2dc1c0b75895" providerId="ADAL" clId="{97E41050-9685-47DF-B954-7DAB59BD14E2}" dt="2023-06-08T09:45:46.106" v="66" actId="165"/>
          <ac:spMkLst>
            <pc:docMk/>
            <pc:sldMk cId="1009327954" sldId="283"/>
            <ac:spMk id="42" creationId="{0F8BCE72-4A2C-E29F-F98A-CFD8FE003EDD}"/>
          </ac:spMkLst>
        </pc:spChg>
        <pc:spChg chg="mod">
          <ac:chgData name="Li, Jianing" userId="44bed424-a2f4-405c-a6d1-2dc1c0b75895" providerId="ADAL" clId="{97E41050-9685-47DF-B954-7DAB59BD14E2}" dt="2023-06-08T09:45:46.106" v="66" actId="165"/>
          <ac:spMkLst>
            <pc:docMk/>
            <pc:sldMk cId="1009327954" sldId="283"/>
            <ac:spMk id="43" creationId="{E71C526B-EF60-AAD9-C5DD-A4A1B290AB32}"/>
          </ac:spMkLst>
        </pc:spChg>
        <pc:spChg chg="mod">
          <ac:chgData name="Li, Jianing" userId="44bed424-a2f4-405c-a6d1-2dc1c0b75895" providerId="ADAL" clId="{97E41050-9685-47DF-B954-7DAB59BD14E2}" dt="2023-06-08T09:45:46.106" v="66" actId="165"/>
          <ac:spMkLst>
            <pc:docMk/>
            <pc:sldMk cId="1009327954" sldId="283"/>
            <ac:spMk id="45" creationId="{839025FA-8997-9A35-D51C-D180CBF959B5}"/>
          </ac:spMkLst>
        </pc:spChg>
        <pc:spChg chg="mod">
          <ac:chgData name="Li, Jianing" userId="44bed424-a2f4-405c-a6d1-2dc1c0b75895" providerId="ADAL" clId="{97E41050-9685-47DF-B954-7DAB59BD14E2}" dt="2023-06-08T09:45:46.106" v="66" actId="165"/>
          <ac:spMkLst>
            <pc:docMk/>
            <pc:sldMk cId="1009327954" sldId="283"/>
            <ac:spMk id="46" creationId="{5D7FDE8A-75F8-2C53-377A-24FBF53440EB}"/>
          </ac:spMkLst>
        </pc:spChg>
        <pc:spChg chg="mod">
          <ac:chgData name="Li, Jianing" userId="44bed424-a2f4-405c-a6d1-2dc1c0b75895" providerId="ADAL" clId="{97E41050-9685-47DF-B954-7DAB59BD14E2}" dt="2023-06-08T09:45:46.106" v="66" actId="165"/>
          <ac:spMkLst>
            <pc:docMk/>
            <pc:sldMk cId="1009327954" sldId="283"/>
            <ac:spMk id="47" creationId="{03826B2A-570E-EF08-A7B8-192551DEF784}"/>
          </ac:spMkLst>
        </pc:spChg>
        <pc:spChg chg="mod">
          <ac:chgData name="Li, Jianing" userId="44bed424-a2f4-405c-a6d1-2dc1c0b75895" providerId="ADAL" clId="{97E41050-9685-47DF-B954-7DAB59BD14E2}" dt="2023-06-08T09:45:46.106" v="66" actId="165"/>
          <ac:spMkLst>
            <pc:docMk/>
            <pc:sldMk cId="1009327954" sldId="283"/>
            <ac:spMk id="50" creationId="{6CFE46E5-4E7D-6A8C-5766-CB7215BF1382}"/>
          </ac:spMkLst>
        </pc:spChg>
        <pc:spChg chg="mod">
          <ac:chgData name="Li, Jianing" userId="44bed424-a2f4-405c-a6d1-2dc1c0b75895" providerId="ADAL" clId="{97E41050-9685-47DF-B954-7DAB59BD14E2}" dt="2023-06-08T09:45:46.106" v="66" actId="165"/>
          <ac:spMkLst>
            <pc:docMk/>
            <pc:sldMk cId="1009327954" sldId="283"/>
            <ac:spMk id="51" creationId="{06C5EBC2-06AD-2FF2-955F-5C75ACF4F67A}"/>
          </ac:spMkLst>
        </pc:spChg>
        <pc:spChg chg="mod">
          <ac:chgData name="Li, Jianing" userId="44bed424-a2f4-405c-a6d1-2dc1c0b75895" providerId="ADAL" clId="{97E41050-9685-47DF-B954-7DAB59BD14E2}" dt="2023-06-08T09:45:46.106" v="66" actId="165"/>
          <ac:spMkLst>
            <pc:docMk/>
            <pc:sldMk cId="1009327954" sldId="283"/>
            <ac:spMk id="52" creationId="{CED86586-055E-CA27-49BE-9343E041D678}"/>
          </ac:spMkLst>
        </pc:spChg>
        <pc:spChg chg="mod">
          <ac:chgData name="Li, Jianing" userId="44bed424-a2f4-405c-a6d1-2dc1c0b75895" providerId="ADAL" clId="{97E41050-9685-47DF-B954-7DAB59BD14E2}" dt="2023-06-08T09:45:46.106" v="66" actId="165"/>
          <ac:spMkLst>
            <pc:docMk/>
            <pc:sldMk cId="1009327954" sldId="283"/>
            <ac:spMk id="55" creationId="{B96E3851-C8AD-1E20-36B5-F79AFDA6508F}"/>
          </ac:spMkLst>
        </pc:spChg>
        <pc:spChg chg="mod">
          <ac:chgData name="Li, Jianing" userId="44bed424-a2f4-405c-a6d1-2dc1c0b75895" providerId="ADAL" clId="{97E41050-9685-47DF-B954-7DAB59BD14E2}" dt="2023-06-08T09:45:46.106" v="66" actId="165"/>
          <ac:spMkLst>
            <pc:docMk/>
            <pc:sldMk cId="1009327954" sldId="283"/>
            <ac:spMk id="56" creationId="{72B8E4BC-D0E9-85D5-AD9A-D612D085CC9A}"/>
          </ac:spMkLst>
        </pc:spChg>
        <pc:spChg chg="mod">
          <ac:chgData name="Li, Jianing" userId="44bed424-a2f4-405c-a6d1-2dc1c0b75895" providerId="ADAL" clId="{97E41050-9685-47DF-B954-7DAB59BD14E2}" dt="2023-06-08T09:45:46.106" v="66" actId="165"/>
          <ac:spMkLst>
            <pc:docMk/>
            <pc:sldMk cId="1009327954" sldId="283"/>
            <ac:spMk id="57" creationId="{81A28F5D-C26A-EC2E-169F-EF3C179F8F2A}"/>
          </ac:spMkLst>
        </pc:spChg>
        <pc:spChg chg="mod">
          <ac:chgData name="Li, Jianing" userId="44bed424-a2f4-405c-a6d1-2dc1c0b75895" providerId="ADAL" clId="{97E41050-9685-47DF-B954-7DAB59BD14E2}" dt="2023-06-08T09:45:46.106" v="66" actId="165"/>
          <ac:spMkLst>
            <pc:docMk/>
            <pc:sldMk cId="1009327954" sldId="283"/>
            <ac:spMk id="60" creationId="{A499870A-862D-3628-4254-6628840D4188}"/>
          </ac:spMkLst>
        </pc:spChg>
        <pc:spChg chg="mod">
          <ac:chgData name="Li, Jianing" userId="44bed424-a2f4-405c-a6d1-2dc1c0b75895" providerId="ADAL" clId="{97E41050-9685-47DF-B954-7DAB59BD14E2}" dt="2023-06-08T09:45:46.106" v="66" actId="165"/>
          <ac:spMkLst>
            <pc:docMk/>
            <pc:sldMk cId="1009327954" sldId="283"/>
            <ac:spMk id="61" creationId="{BCC6A560-DEB3-90AD-547F-15023EDC7249}"/>
          </ac:spMkLst>
        </pc:spChg>
        <pc:spChg chg="mod">
          <ac:chgData name="Li, Jianing" userId="44bed424-a2f4-405c-a6d1-2dc1c0b75895" providerId="ADAL" clId="{97E41050-9685-47DF-B954-7DAB59BD14E2}" dt="2023-06-08T09:45:46.106" v="66" actId="165"/>
          <ac:spMkLst>
            <pc:docMk/>
            <pc:sldMk cId="1009327954" sldId="283"/>
            <ac:spMk id="62" creationId="{62B48957-0E2A-E659-6AD1-09061F9F0EBA}"/>
          </ac:spMkLst>
        </pc:spChg>
        <pc:spChg chg="mod">
          <ac:chgData name="Li, Jianing" userId="44bed424-a2f4-405c-a6d1-2dc1c0b75895" providerId="ADAL" clId="{97E41050-9685-47DF-B954-7DAB59BD14E2}" dt="2023-06-08T09:45:46.106" v="66" actId="165"/>
          <ac:spMkLst>
            <pc:docMk/>
            <pc:sldMk cId="1009327954" sldId="283"/>
            <ac:spMk id="65" creationId="{21ACB2C1-2954-8CC2-C610-08C30C4B38C5}"/>
          </ac:spMkLst>
        </pc:spChg>
        <pc:spChg chg="mod">
          <ac:chgData name="Li, Jianing" userId="44bed424-a2f4-405c-a6d1-2dc1c0b75895" providerId="ADAL" clId="{97E41050-9685-47DF-B954-7DAB59BD14E2}" dt="2023-06-08T09:45:46.106" v="66" actId="165"/>
          <ac:spMkLst>
            <pc:docMk/>
            <pc:sldMk cId="1009327954" sldId="283"/>
            <ac:spMk id="66" creationId="{ACC993CB-DF9D-FD92-D953-2F447FCE77AF}"/>
          </ac:spMkLst>
        </pc:spChg>
        <pc:spChg chg="mod">
          <ac:chgData name="Li, Jianing" userId="44bed424-a2f4-405c-a6d1-2dc1c0b75895" providerId="ADAL" clId="{97E41050-9685-47DF-B954-7DAB59BD14E2}" dt="2023-06-08T09:45:46.106" v="66" actId="165"/>
          <ac:spMkLst>
            <pc:docMk/>
            <pc:sldMk cId="1009327954" sldId="283"/>
            <ac:spMk id="67" creationId="{FDB3F135-318C-7DAD-5011-2B3AB3345DCC}"/>
          </ac:spMkLst>
        </pc:spChg>
        <pc:spChg chg="mod">
          <ac:chgData name="Li, Jianing" userId="44bed424-a2f4-405c-a6d1-2dc1c0b75895" providerId="ADAL" clId="{97E41050-9685-47DF-B954-7DAB59BD14E2}" dt="2023-06-08T09:44:08.322" v="34"/>
          <ac:spMkLst>
            <pc:docMk/>
            <pc:sldMk cId="1009327954" sldId="283"/>
            <ac:spMk id="69" creationId="{DD1BC119-3EEA-0F2D-6B9D-AF00F4A71B18}"/>
          </ac:spMkLst>
        </pc:spChg>
        <pc:spChg chg="mod">
          <ac:chgData name="Li, Jianing" userId="44bed424-a2f4-405c-a6d1-2dc1c0b75895" providerId="ADAL" clId="{97E41050-9685-47DF-B954-7DAB59BD14E2}" dt="2023-06-08T09:44:08.322" v="34"/>
          <ac:spMkLst>
            <pc:docMk/>
            <pc:sldMk cId="1009327954" sldId="283"/>
            <ac:spMk id="70" creationId="{B915663D-3E98-7BDD-8863-074B75272180}"/>
          </ac:spMkLst>
        </pc:spChg>
        <pc:spChg chg="mod">
          <ac:chgData name="Li, Jianing" userId="44bed424-a2f4-405c-a6d1-2dc1c0b75895" providerId="ADAL" clId="{97E41050-9685-47DF-B954-7DAB59BD14E2}" dt="2023-06-08T09:44:08.322" v="34"/>
          <ac:spMkLst>
            <pc:docMk/>
            <pc:sldMk cId="1009327954" sldId="283"/>
            <ac:spMk id="72" creationId="{1CF3B63C-5B9D-E834-5A37-41DA3D0351A9}"/>
          </ac:spMkLst>
        </pc:spChg>
        <pc:spChg chg="mod">
          <ac:chgData name="Li, Jianing" userId="44bed424-a2f4-405c-a6d1-2dc1c0b75895" providerId="ADAL" clId="{97E41050-9685-47DF-B954-7DAB59BD14E2}" dt="2023-06-08T09:44:08.322" v="34"/>
          <ac:spMkLst>
            <pc:docMk/>
            <pc:sldMk cId="1009327954" sldId="283"/>
            <ac:spMk id="73" creationId="{FCA4C8D1-838C-92C3-8DCE-0A3E0E3648E5}"/>
          </ac:spMkLst>
        </pc:spChg>
        <pc:spChg chg="add mod">
          <ac:chgData name="Li, Jianing" userId="44bed424-a2f4-405c-a6d1-2dc1c0b75895" providerId="ADAL" clId="{97E41050-9685-47DF-B954-7DAB59BD14E2}" dt="2023-06-08T09:52:49.961" v="324" actId="1076"/>
          <ac:spMkLst>
            <pc:docMk/>
            <pc:sldMk cId="1009327954" sldId="283"/>
            <ac:spMk id="75" creationId="{B654381C-2878-2D24-06AB-B12198F058AF}"/>
          </ac:spMkLst>
        </pc:spChg>
        <pc:spChg chg="add mod">
          <ac:chgData name="Li, Jianing" userId="44bed424-a2f4-405c-a6d1-2dc1c0b75895" providerId="ADAL" clId="{97E41050-9685-47DF-B954-7DAB59BD14E2}" dt="2023-06-08T09:52:49.961" v="324" actId="1076"/>
          <ac:spMkLst>
            <pc:docMk/>
            <pc:sldMk cId="1009327954" sldId="283"/>
            <ac:spMk id="76" creationId="{C40798BA-7D22-3DC1-80F5-A0510A994A09}"/>
          </ac:spMkLst>
        </pc:spChg>
        <pc:spChg chg="add mod">
          <ac:chgData name="Li, Jianing" userId="44bed424-a2f4-405c-a6d1-2dc1c0b75895" providerId="ADAL" clId="{97E41050-9685-47DF-B954-7DAB59BD14E2}" dt="2023-06-08T09:52:49.961" v="324" actId="1076"/>
          <ac:spMkLst>
            <pc:docMk/>
            <pc:sldMk cId="1009327954" sldId="283"/>
            <ac:spMk id="77" creationId="{7CF38E54-6AEE-255E-A400-F1D93F9DCA8D}"/>
          </ac:spMkLst>
        </pc:spChg>
        <pc:grpChg chg="add del mod">
          <ac:chgData name="Li, Jianing" userId="44bed424-a2f4-405c-a6d1-2dc1c0b75895" providerId="ADAL" clId="{97E41050-9685-47DF-B954-7DAB59BD14E2}" dt="2023-06-08T09:34:23.019" v="16" actId="21"/>
          <ac:grpSpMkLst>
            <pc:docMk/>
            <pc:sldMk cId="1009327954" sldId="283"/>
            <ac:grpSpMk id="3" creationId="{109A515B-9B5D-C22A-5081-E90DD0FF0D3D}"/>
          </ac:grpSpMkLst>
        </pc:grpChg>
        <pc:grpChg chg="mod">
          <ac:chgData name="Li, Jianing" userId="44bed424-a2f4-405c-a6d1-2dc1c0b75895" providerId="ADAL" clId="{97E41050-9685-47DF-B954-7DAB59BD14E2}" dt="2023-06-08T09:34:17.035" v="14"/>
          <ac:grpSpMkLst>
            <pc:docMk/>
            <pc:sldMk cId="1009327954" sldId="283"/>
            <ac:grpSpMk id="4" creationId="{9F5D4BDA-9111-06F1-C42B-04AD5D870821}"/>
          </ac:grpSpMkLst>
        </pc:grpChg>
        <pc:grpChg chg="add mod">
          <ac:chgData name="Li, Jianing" userId="44bed424-a2f4-405c-a6d1-2dc1c0b75895" providerId="ADAL" clId="{97E41050-9685-47DF-B954-7DAB59BD14E2}" dt="2023-06-08T09:52:49.961" v="324" actId="1076"/>
          <ac:grpSpMkLst>
            <pc:docMk/>
            <pc:sldMk cId="1009327954" sldId="283"/>
            <ac:grpSpMk id="8" creationId="{E6CD6F4D-8DD7-5924-5F66-D09B379D20A6}"/>
          </ac:grpSpMkLst>
        </pc:grpChg>
        <pc:grpChg chg="mod">
          <ac:chgData name="Li, Jianing" userId="44bed424-a2f4-405c-a6d1-2dc1c0b75895" providerId="ADAL" clId="{97E41050-9685-47DF-B954-7DAB59BD14E2}" dt="2023-06-08T09:52:49.961" v="324" actId="1076"/>
          <ac:grpSpMkLst>
            <pc:docMk/>
            <pc:sldMk cId="1009327954" sldId="283"/>
            <ac:grpSpMk id="9" creationId="{02E76725-EDEA-CD37-6881-6225FC9B8F19}"/>
          </ac:grpSpMkLst>
        </pc:grpChg>
        <pc:grpChg chg="add mod">
          <ac:chgData name="Li, Jianing" userId="44bed424-a2f4-405c-a6d1-2dc1c0b75895" providerId="ADAL" clId="{97E41050-9685-47DF-B954-7DAB59BD14E2}" dt="2023-06-08T09:52:49.961" v="324" actId="1076"/>
          <ac:grpSpMkLst>
            <pc:docMk/>
            <pc:sldMk cId="1009327954" sldId="283"/>
            <ac:grpSpMk id="14" creationId="{23B64512-B38D-298D-F38A-F74C0E6A97CF}"/>
          </ac:grpSpMkLst>
        </pc:grpChg>
        <pc:grpChg chg="mod">
          <ac:chgData name="Li, Jianing" userId="44bed424-a2f4-405c-a6d1-2dc1c0b75895" providerId="ADAL" clId="{97E41050-9685-47DF-B954-7DAB59BD14E2}" dt="2023-06-08T09:52:49.961" v="324" actId="1076"/>
          <ac:grpSpMkLst>
            <pc:docMk/>
            <pc:sldMk cId="1009327954" sldId="283"/>
            <ac:grpSpMk id="15" creationId="{3D67CE31-17A2-94D6-ACA5-8EF9EC38B641}"/>
          </ac:grpSpMkLst>
        </pc:grpChg>
        <pc:grpChg chg="add mod">
          <ac:chgData name="Li, Jianing" userId="44bed424-a2f4-405c-a6d1-2dc1c0b75895" providerId="ADAL" clId="{97E41050-9685-47DF-B954-7DAB59BD14E2}" dt="2023-06-08T09:52:49.961" v="324" actId="1076"/>
          <ac:grpSpMkLst>
            <pc:docMk/>
            <pc:sldMk cId="1009327954" sldId="283"/>
            <ac:grpSpMk id="19" creationId="{3B0B0E73-34A2-0441-533E-7A8507B04A03}"/>
          </ac:grpSpMkLst>
        </pc:grpChg>
        <pc:grpChg chg="mod">
          <ac:chgData name="Li, Jianing" userId="44bed424-a2f4-405c-a6d1-2dc1c0b75895" providerId="ADAL" clId="{97E41050-9685-47DF-B954-7DAB59BD14E2}" dt="2023-06-08T09:52:49.961" v="324" actId="1076"/>
          <ac:grpSpMkLst>
            <pc:docMk/>
            <pc:sldMk cId="1009327954" sldId="283"/>
            <ac:grpSpMk id="20" creationId="{B417EA4F-C990-4110-24E7-A8F5E44FF729}"/>
          </ac:grpSpMkLst>
        </pc:grpChg>
        <pc:grpChg chg="add del mod">
          <ac:chgData name="Li, Jianing" userId="44bed424-a2f4-405c-a6d1-2dc1c0b75895" providerId="ADAL" clId="{97E41050-9685-47DF-B954-7DAB59BD14E2}" dt="2023-06-08T09:52:49.961" v="324" actId="1076"/>
          <ac:grpSpMkLst>
            <pc:docMk/>
            <pc:sldMk cId="1009327954" sldId="283"/>
            <ac:grpSpMk id="28" creationId="{FB7B0FF2-9205-8F1B-450C-0C8F029988C2}"/>
          </ac:grpSpMkLst>
        </pc:grpChg>
        <pc:grpChg chg="add del mod">
          <ac:chgData name="Li, Jianing" userId="44bed424-a2f4-405c-a6d1-2dc1c0b75895" providerId="ADAL" clId="{97E41050-9685-47DF-B954-7DAB59BD14E2}" dt="2023-06-08T09:52:49.961" v="324" actId="1076"/>
          <ac:grpSpMkLst>
            <pc:docMk/>
            <pc:sldMk cId="1009327954" sldId="283"/>
            <ac:grpSpMk id="29" creationId="{43E32507-3839-E9BD-57AD-66F292E3F82A}"/>
          </ac:grpSpMkLst>
        </pc:grpChg>
        <pc:grpChg chg="add del mod">
          <ac:chgData name="Li, Jianing" userId="44bed424-a2f4-405c-a6d1-2dc1c0b75895" providerId="ADAL" clId="{97E41050-9685-47DF-B954-7DAB59BD14E2}" dt="2023-06-08T09:52:49.961" v="324" actId="1076"/>
          <ac:grpSpMkLst>
            <pc:docMk/>
            <pc:sldMk cId="1009327954" sldId="283"/>
            <ac:grpSpMk id="30" creationId="{5AF41D41-E36E-F311-443C-2EAC6754D918}"/>
          </ac:grpSpMkLst>
        </pc:grpChg>
        <pc:grpChg chg="add del mod">
          <ac:chgData name="Li, Jianing" userId="44bed424-a2f4-405c-a6d1-2dc1c0b75895" providerId="ADAL" clId="{97E41050-9685-47DF-B954-7DAB59BD14E2}" dt="2023-06-08T09:45:46.557" v="68"/>
          <ac:grpSpMkLst>
            <pc:docMk/>
            <pc:sldMk cId="1009327954" sldId="283"/>
            <ac:grpSpMk id="31" creationId="{01BA5502-747F-7EB3-257D-E17DB2DF622B}"/>
          </ac:grpSpMkLst>
        </pc:grpChg>
        <pc:grpChg chg="add del mod">
          <ac:chgData name="Li, Jianing" userId="44bed424-a2f4-405c-a6d1-2dc1c0b75895" providerId="ADAL" clId="{97E41050-9685-47DF-B954-7DAB59BD14E2}" dt="2023-06-08T09:45:46.557" v="68"/>
          <ac:grpSpMkLst>
            <pc:docMk/>
            <pc:sldMk cId="1009327954" sldId="283"/>
            <ac:grpSpMk id="34" creationId="{016197C4-0A66-1C37-3D2D-4770708F07A8}"/>
          </ac:grpSpMkLst>
        </pc:grpChg>
        <pc:grpChg chg="mod topLvl">
          <ac:chgData name="Li, Jianing" userId="44bed424-a2f4-405c-a6d1-2dc1c0b75895" providerId="ADAL" clId="{97E41050-9685-47DF-B954-7DAB59BD14E2}" dt="2023-06-08T09:45:46.106" v="66" actId="165"/>
          <ac:grpSpMkLst>
            <pc:docMk/>
            <pc:sldMk cId="1009327954" sldId="283"/>
            <ac:grpSpMk id="35" creationId="{DBD02AEA-9FBA-5746-6294-02B33ED53BDA}"/>
          </ac:grpSpMkLst>
        </pc:grpChg>
        <pc:grpChg chg="mod topLvl">
          <ac:chgData name="Li, Jianing" userId="44bed424-a2f4-405c-a6d1-2dc1c0b75895" providerId="ADAL" clId="{97E41050-9685-47DF-B954-7DAB59BD14E2}" dt="2023-06-08T09:45:46.106" v="66" actId="165"/>
          <ac:grpSpMkLst>
            <pc:docMk/>
            <pc:sldMk cId="1009327954" sldId="283"/>
            <ac:grpSpMk id="36" creationId="{08F6F4D5-17A8-8D69-78FB-9FE64467BEBE}"/>
          </ac:grpSpMkLst>
        </pc:grpChg>
        <pc:grpChg chg="mod topLvl">
          <ac:chgData name="Li, Jianing" userId="44bed424-a2f4-405c-a6d1-2dc1c0b75895" providerId="ADAL" clId="{97E41050-9685-47DF-B954-7DAB59BD14E2}" dt="2023-06-08T09:45:46.106" v="66" actId="165"/>
          <ac:grpSpMkLst>
            <pc:docMk/>
            <pc:sldMk cId="1009327954" sldId="283"/>
            <ac:grpSpMk id="37" creationId="{E74D8E42-E623-2042-A8DA-B3F549196C62}"/>
          </ac:grpSpMkLst>
        </pc:grpChg>
        <pc:grpChg chg="mod">
          <ac:chgData name="Li, Jianing" userId="44bed424-a2f4-405c-a6d1-2dc1c0b75895" providerId="ADAL" clId="{97E41050-9685-47DF-B954-7DAB59BD14E2}" dt="2023-06-08T09:45:46.106" v="66" actId="165"/>
          <ac:grpSpMkLst>
            <pc:docMk/>
            <pc:sldMk cId="1009327954" sldId="283"/>
            <ac:grpSpMk id="39" creationId="{57117C4B-CA4F-CE11-3FB2-7C4E4B1E8B11}"/>
          </ac:grpSpMkLst>
        </pc:grpChg>
        <pc:grpChg chg="mod">
          <ac:chgData name="Li, Jianing" userId="44bed424-a2f4-405c-a6d1-2dc1c0b75895" providerId="ADAL" clId="{97E41050-9685-47DF-B954-7DAB59BD14E2}" dt="2023-06-08T09:45:46.106" v="66" actId="165"/>
          <ac:grpSpMkLst>
            <pc:docMk/>
            <pc:sldMk cId="1009327954" sldId="283"/>
            <ac:grpSpMk id="40" creationId="{A7812EC2-0923-BB46-1D4F-D25E97463C10}"/>
          </ac:grpSpMkLst>
        </pc:grpChg>
        <pc:grpChg chg="mod">
          <ac:chgData name="Li, Jianing" userId="44bed424-a2f4-405c-a6d1-2dc1c0b75895" providerId="ADAL" clId="{97E41050-9685-47DF-B954-7DAB59BD14E2}" dt="2023-06-08T09:45:46.106" v="66" actId="165"/>
          <ac:grpSpMkLst>
            <pc:docMk/>
            <pc:sldMk cId="1009327954" sldId="283"/>
            <ac:grpSpMk id="41" creationId="{FE97A5B3-A3BA-FDF1-3B86-91836F0E39A9}"/>
          </ac:grpSpMkLst>
        </pc:grpChg>
        <pc:grpChg chg="mod">
          <ac:chgData name="Li, Jianing" userId="44bed424-a2f4-405c-a6d1-2dc1c0b75895" providerId="ADAL" clId="{97E41050-9685-47DF-B954-7DAB59BD14E2}" dt="2023-06-08T09:45:46.106" v="66" actId="165"/>
          <ac:grpSpMkLst>
            <pc:docMk/>
            <pc:sldMk cId="1009327954" sldId="283"/>
            <ac:grpSpMk id="44" creationId="{26009452-1942-75A5-2CBA-EC1159FAEF05}"/>
          </ac:grpSpMkLst>
        </pc:grpChg>
        <pc:grpChg chg="mod">
          <ac:chgData name="Li, Jianing" userId="44bed424-a2f4-405c-a6d1-2dc1c0b75895" providerId="ADAL" clId="{97E41050-9685-47DF-B954-7DAB59BD14E2}" dt="2023-06-08T09:45:46.106" v="66" actId="165"/>
          <ac:grpSpMkLst>
            <pc:docMk/>
            <pc:sldMk cId="1009327954" sldId="283"/>
            <ac:grpSpMk id="48" creationId="{DB87299C-639C-E2F4-0587-7F721CF8265C}"/>
          </ac:grpSpMkLst>
        </pc:grpChg>
        <pc:grpChg chg="mod">
          <ac:chgData name="Li, Jianing" userId="44bed424-a2f4-405c-a6d1-2dc1c0b75895" providerId="ADAL" clId="{97E41050-9685-47DF-B954-7DAB59BD14E2}" dt="2023-06-08T09:45:46.106" v="66" actId="165"/>
          <ac:grpSpMkLst>
            <pc:docMk/>
            <pc:sldMk cId="1009327954" sldId="283"/>
            <ac:grpSpMk id="49" creationId="{FFA6AF53-09F3-0136-55D6-CE7D38D6EB1B}"/>
          </ac:grpSpMkLst>
        </pc:grpChg>
        <pc:grpChg chg="mod">
          <ac:chgData name="Li, Jianing" userId="44bed424-a2f4-405c-a6d1-2dc1c0b75895" providerId="ADAL" clId="{97E41050-9685-47DF-B954-7DAB59BD14E2}" dt="2023-06-08T09:45:46.106" v="66" actId="165"/>
          <ac:grpSpMkLst>
            <pc:docMk/>
            <pc:sldMk cId="1009327954" sldId="283"/>
            <ac:grpSpMk id="53" creationId="{434307F3-E53B-9315-5361-0E6619056937}"/>
          </ac:grpSpMkLst>
        </pc:grpChg>
        <pc:grpChg chg="mod">
          <ac:chgData name="Li, Jianing" userId="44bed424-a2f4-405c-a6d1-2dc1c0b75895" providerId="ADAL" clId="{97E41050-9685-47DF-B954-7DAB59BD14E2}" dt="2023-06-08T09:45:46.106" v="66" actId="165"/>
          <ac:grpSpMkLst>
            <pc:docMk/>
            <pc:sldMk cId="1009327954" sldId="283"/>
            <ac:grpSpMk id="54" creationId="{65E7D94F-0C1B-0F2C-8F92-E2007C24EB0A}"/>
          </ac:grpSpMkLst>
        </pc:grpChg>
        <pc:grpChg chg="mod">
          <ac:chgData name="Li, Jianing" userId="44bed424-a2f4-405c-a6d1-2dc1c0b75895" providerId="ADAL" clId="{97E41050-9685-47DF-B954-7DAB59BD14E2}" dt="2023-06-08T09:45:46.106" v="66" actId="165"/>
          <ac:grpSpMkLst>
            <pc:docMk/>
            <pc:sldMk cId="1009327954" sldId="283"/>
            <ac:grpSpMk id="58" creationId="{BC311C7C-01C7-39B1-9460-E2214B942615}"/>
          </ac:grpSpMkLst>
        </pc:grpChg>
        <pc:grpChg chg="mod">
          <ac:chgData name="Li, Jianing" userId="44bed424-a2f4-405c-a6d1-2dc1c0b75895" providerId="ADAL" clId="{97E41050-9685-47DF-B954-7DAB59BD14E2}" dt="2023-06-08T09:45:46.106" v="66" actId="165"/>
          <ac:grpSpMkLst>
            <pc:docMk/>
            <pc:sldMk cId="1009327954" sldId="283"/>
            <ac:grpSpMk id="59" creationId="{7830D964-4700-BE5A-8109-2716CE821544}"/>
          </ac:grpSpMkLst>
        </pc:grpChg>
        <pc:grpChg chg="mod">
          <ac:chgData name="Li, Jianing" userId="44bed424-a2f4-405c-a6d1-2dc1c0b75895" providerId="ADAL" clId="{97E41050-9685-47DF-B954-7DAB59BD14E2}" dt="2023-06-08T09:45:46.106" v="66" actId="165"/>
          <ac:grpSpMkLst>
            <pc:docMk/>
            <pc:sldMk cId="1009327954" sldId="283"/>
            <ac:grpSpMk id="63" creationId="{7519A834-7E16-F139-8F32-F065620BC6D9}"/>
          </ac:grpSpMkLst>
        </pc:grpChg>
        <pc:grpChg chg="mod">
          <ac:chgData name="Li, Jianing" userId="44bed424-a2f4-405c-a6d1-2dc1c0b75895" providerId="ADAL" clId="{97E41050-9685-47DF-B954-7DAB59BD14E2}" dt="2023-06-08T09:45:46.106" v="66" actId="165"/>
          <ac:grpSpMkLst>
            <pc:docMk/>
            <pc:sldMk cId="1009327954" sldId="283"/>
            <ac:grpSpMk id="64" creationId="{16C9812E-F856-5E44-9D58-D318603047BA}"/>
          </ac:grpSpMkLst>
        </pc:grpChg>
        <pc:grpChg chg="add del mod">
          <ac:chgData name="Li, Jianing" userId="44bed424-a2f4-405c-a6d1-2dc1c0b75895" providerId="ADAL" clId="{97E41050-9685-47DF-B954-7DAB59BD14E2}" dt="2023-06-08T09:45:46.557" v="68"/>
          <ac:grpSpMkLst>
            <pc:docMk/>
            <pc:sldMk cId="1009327954" sldId="283"/>
            <ac:grpSpMk id="68" creationId="{6FA71A87-33DB-02FD-C7F0-82C8DA67AE73}"/>
          </ac:grpSpMkLst>
        </pc:grpChg>
        <pc:grpChg chg="add del mod">
          <ac:chgData name="Li, Jianing" userId="44bed424-a2f4-405c-a6d1-2dc1c0b75895" providerId="ADAL" clId="{97E41050-9685-47DF-B954-7DAB59BD14E2}" dt="2023-06-08T09:45:46.557" v="68"/>
          <ac:grpSpMkLst>
            <pc:docMk/>
            <pc:sldMk cId="1009327954" sldId="283"/>
            <ac:grpSpMk id="71" creationId="{354FB288-F379-AD79-C6DD-BF5A250F0253}"/>
          </ac:grpSpMkLst>
        </pc:grpChg>
        <pc:picChg chg="add mod">
          <ac:chgData name="Li, Jianing" userId="44bed424-a2f4-405c-a6d1-2dc1c0b75895" providerId="ADAL" clId="{97E41050-9685-47DF-B954-7DAB59BD14E2}" dt="2023-06-08T09:52:49.961" v="324" actId="1076"/>
          <ac:picMkLst>
            <pc:docMk/>
            <pc:sldMk cId="1009327954" sldId="283"/>
            <ac:picMk id="24" creationId="{F5CD99AB-5C84-6958-3BE2-51AF83096AF0}"/>
          </ac:picMkLst>
        </pc:picChg>
        <pc:picChg chg="add mod">
          <ac:chgData name="Li, Jianing" userId="44bed424-a2f4-405c-a6d1-2dc1c0b75895" providerId="ADAL" clId="{97E41050-9685-47DF-B954-7DAB59BD14E2}" dt="2023-06-08T09:52:49.961" v="324" actId="1076"/>
          <ac:picMkLst>
            <pc:docMk/>
            <pc:sldMk cId="1009327954" sldId="283"/>
            <ac:picMk id="25" creationId="{EB6B2B56-D87A-4266-0210-6C190DE7365A}"/>
          </ac:picMkLst>
        </pc:picChg>
        <pc:picChg chg="add mod">
          <ac:chgData name="Li, Jianing" userId="44bed424-a2f4-405c-a6d1-2dc1c0b75895" providerId="ADAL" clId="{97E41050-9685-47DF-B954-7DAB59BD14E2}" dt="2023-06-08T09:52:49.961" v="324" actId="1076"/>
          <ac:picMkLst>
            <pc:docMk/>
            <pc:sldMk cId="1009327954" sldId="283"/>
            <ac:picMk id="26" creationId="{30A1C922-2573-4338-0F5E-B2E003306612}"/>
          </ac:picMkLst>
        </pc:picChg>
        <pc:picChg chg="add del mod">
          <ac:chgData name="Li, Jianing" userId="44bed424-a2f4-405c-a6d1-2dc1c0b75895" providerId="ADAL" clId="{97E41050-9685-47DF-B954-7DAB59BD14E2}" dt="2023-06-08T09:34:23.019" v="16" actId="21"/>
          <ac:picMkLst>
            <pc:docMk/>
            <pc:sldMk cId="1009327954" sldId="283"/>
            <ac:picMk id="27" creationId="{DA122B90-E7F5-171E-6ABA-7AC015FAF0E1}"/>
          </ac:picMkLst>
        </pc:picChg>
        <pc:picChg chg="add mod">
          <ac:chgData name="Li, Jianing" userId="44bed424-a2f4-405c-a6d1-2dc1c0b75895" providerId="ADAL" clId="{97E41050-9685-47DF-B954-7DAB59BD14E2}" dt="2023-06-08T09:52:49.961" v="324" actId="1076"/>
          <ac:picMkLst>
            <pc:docMk/>
            <pc:sldMk cId="1009327954" sldId="283"/>
            <ac:picMk id="78" creationId="{60A458D8-1F59-DAA8-EC12-EFDF28F867E5}"/>
          </ac:picMkLst>
        </pc:picChg>
        <pc:picChg chg="add mod">
          <ac:chgData name="Li, Jianing" userId="44bed424-a2f4-405c-a6d1-2dc1c0b75895" providerId="ADAL" clId="{97E41050-9685-47DF-B954-7DAB59BD14E2}" dt="2023-06-08T09:52:49.961" v="324" actId="1076"/>
          <ac:picMkLst>
            <pc:docMk/>
            <pc:sldMk cId="1009327954" sldId="283"/>
            <ac:picMk id="79" creationId="{ECAE3827-1F11-C03D-646E-DCFFDFA494C6}"/>
          </ac:picMkLst>
        </pc:picChg>
        <pc:picChg chg="add mod">
          <ac:chgData name="Li, Jianing" userId="44bed424-a2f4-405c-a6d1-2dc1c0b75895" providerId="ADAL" clId="{97E41050-9685-47DF-B954-7DAB59BD14E2}" dt="2023-06-08T09:52:49.961" v="324" actId="1076"/>
          <ac:picMkLst>
            <pc:docMk/>
            <pc:sldMk cId="1009327954" sldId="283"/>
            <ac:picMk id="80" creationId="{18DCA916-BBB6-6BFB-774C-CEB08AE191C1}"/>
          </ac:picMkLst>
        </pc:picChg>
      </pc:sldChg>
      <pc:sldChg chg="modSp mod addCm">
        <pc:chgData name="Li, Jianing" userId="44bed424-a2f4-405c-a6d1-2dc1c0b75895" providerId="ADAL" clId="{97E41050-9685-47DF-B954-7DAB59BD14E2}" dt="2023-06-08T10:30:07.935" v="624" actId="2711"/>
        <pc:sldMkLst>
          <pc:docMk/>
          <pc:sldMk cId="299077981" sldId="286"/>
        </pc:sldMkLst>
        <pc:spChg chg="mod">
          <ac:chgData name="Li, Jianing" userId="44bed424-a2f4-405c-a6d1-2dc1c0b75895" providerId="ADAL" clId="{97E41050-9685-47DF-B954-7DAB59BD14E2}" dt="2023-06-08T10:30:07.935" v="624" actId="2711"/>
          <ac:spMkLst>
            <pc:docMk/>
            <pc:sldMk cId="299077981" sldId="286"/>
            <ac:spMk id="3" creationId="{00000000-0000-0000-0000-000000000000}"/>
          </ac:spMkLst>
        </pc:spChg>
      </pc:sldChg>
      <pc:sldChg chg="addSp delSp modSp">
        <pc:chgData name="Li, Jianing" userId="44bed424-a2f4-405c-a6d1-2dc1c0b75895" providerId="ADAL" clId="{97E41050-9685-47DF-B954-7DAB59BD14E2}" dt="2023-06-08T10:30:57.480" v="629"/>
        <pc:sldMkLst>
          <pc:docMk/>
          <pc:sldMk cId="2483049784" sldId="290"/>
        </pc:sldMkLst>
        <pc:spChg chg="add del mod">
          <ac:chgData name="Li, Jianing" userId="44bed424-a2f4-405c-a6d1-2dc1c0b75895" providerId="ADAL" clId="{97E41050-9685-47DF-B954-7DAB59BD14E2}" dt="2023-06-08T10:30:52.206" v="628"/>
          <ac:spMkLst>
            <pc:docMk/>
            <pc:sldMk cId="2483049784" sldId="290"/>
            <ac:spMk id="7" creationId="{5957161C-5CF9-E4E0-1FDC-1246C5435158}"/>
          </ac:spMkLst>
        </pc:spChg>
        <pc:spChg chg="add del mod">
          <ac:chgData name="Li, Jianing" userId="44bed424-a2f4-405c-a6d1-2dc1c0b75895" providerId="ADAL" clId="{97E41050-9685-47DF-B954-7DAB59BD14E2}" dt="2023-06-08T10:30:52.206" v="628"/>
          <ac:spMkLst>
            <pc:docMk/>
            <pc:sldMk cId="2483049784" sldId="290"/>
            <ac:spMk id="8" creationId="{9AC35BDF-4826-BE57-34F2-859F4F39F70B}"/>
          </ac:spMkLst>
        </pc:spChg>
        <pc:spChg chg="add del">
          <ac:chgData name="Li, Jianing" userId="44bed424-a2f4-405c-a6d1-2dc1c0b75895" providerId="ADAL" clId="{97E41050-9685-47DF-B954-7DAB59BD14E2}" dt="2023-06-08T10:30:57.480" v="629"/>
          <ac:spMkLst>
            <pc:docMk/>
            <pc:sldMk cId="2483049784" sldId="290"/>
            <ac:spMk id="9" creationId="{0D2BEBCF-9427-4893-9B89-6164386AF0ED}"/>
          </ac:spMkLst>
        </pc:spChg>
        <pc:spChg chg="add del mod">
          <ac:chgData name="Li, Jianing" userId="44bed424-a2f4-405c-a6d1-2dc1c0b75895" providerId="ADAL" clId="{97E41050-9685-47DF-B954-7DAB59BD14E2}" dt="2023-06-08T10:30:52.206" v="628"/>
          <ac:spMkLst>
            <pc:docMk/>
            <pc:sldMk cId="2483049784" sldId="290"/>
            <ac:spMk id="11" creationId="{5655A639-70C2-8E2D-6B77-5DDDC922E2FF}"/>
          </ac:spMkLst>
        </pc:spChg>
        <pc:spChg chg="add del mod">
          <ac:chgData name="Li, Jianing" userId="44bed424-a2f4-405c-a6d1-2dc1c0b75895" providerId="ADAL" clId="{97E41050-9685-47DF-B954-7DAB59BD14E2}" dt="2023-06-08T10:30:52.206" v="628"/>
          <ac:spMkLst>
            <pc:docMk/>
            <pc:sldMk cId="2483049784" sldId="290"/>
            <ac:spMk id="12" creationId="{B4A1AABF-AFD7-C0DE-57CE-A2603D035DD9}"/>
          </ac:spMkLst>
        </pc:spChg>
        <pc:spChg chg="add del mod">
          <ac:chgData name="Li, Jianing" userId="44bed424-a2f4-405c-a6d1-2dc1c0b75895" providerId="ADAL" clId="{97E41050-9685-47DF-B954-7DAB59BD14E2}" dt="2023-06-08T10:30:52.206" v="628"/>
          <ac:spMkLst>
            <pc:docMk/>
            <pc:sldMk cId="2483049784" sldId="290"/>
            <ac:spMk id="13" creationId="{C486F9B4-ADFB-AB77-02CF-44D5A6DE730D}"/>
          </ac:spMkLst>
        </pc:spChg>
        <pc:spChg chg="add del mod">
          <ac:chgData name="Li, Jianing" userId="44bed424-a2f4-405c-a6d1-2dc1c0b75895" providerId="ADAL" clId="{97E41050-9685-47DF-B954-7DAB59BD14E2}" dt="2023-06-08T10:30:52.206" v="628"/>
          <ac:spMkLst>
            <pc:docMk/>
            <pc:sldMk cId="2483049784" sldId="290"/>
            <ac:spMk id="14" creationId="{97147FAA-863C-CF07-8FF8-9C99DF7B013B}"/>
          </ac:spMkLst>
        </pc:spChg>
        <pc:spChg chg="add del mod">
          <ac:chgData name="Li, Jianing" userId="44bed424-a2f4-405c-a6d1-2dc1c0b75895" providerId="ADAL" clId="{97E41050-9685-47DF-B954-7DAB59BD14E2}" dt="2023-06-08T10:30:52.206" v="628"/>
          <ac:spMkLst>
            <pc:docMk/>
            <pc:sldMk cId="2483049784" sldId="290"/>
            <ac:spMk id="15" creationId="{A7E608E1-B457-FE9A-6A7B-B1EA7742A218}"/>
          </ac:spMkLst>
        </pc:spChg>
        <pc:spChg chg="add del mod">
          <ac:chgData name="Li, Jianing" userId="44bed424-a2f4-405c-a6d1-2dc1c0b75895" providerId="ADAL" clId="{97E41050-9685-47DF-B954-7DAB59BD14E2}" dt="2023-06-08T10:30:52.206" v="628"/>
          <ac:spMkLst>
            <pc:docMk/>
            <pc:sldMk cId="2483049784" sldId="290"/>
            <ac:spMk id="16" creationId="{D7019E78-25C2-1934-A329-200E75493998}"/>
          </ac:spMkLst>
        </pc:spChg>
        <pc:picChg chg="add del mod">
          <ac:chgData name="Li, Jianing" userId="44bed424-a2f4-405c-a6d1-2dc1c0b75895" providerId="ADAL" clId="{97E41050-9685-47DF-B954-7DAB59BD14E2}" dt="2023-06-08T10:30:40.155" v="626"/>
          <ac:picMkLst>
            <pc:docMk/>
            <pc:sldMk cId="2483049784" sldId="290"/>
            <ac:picMk id="4" creationId="{E18956D4-80F3-BCEF-F30D-EC34C7FB7AC4}"/>
          </ac:picMkLst>
        </pc:picChg>
        <pc:picChg chg="add del mod">
          <ac:chgData name="Li, Jianing" userId="44bed424-a2f4-405c-a6d1-2dc1c0b75895" providerId="ADAL" clId="{97E41050-9685-47DF-B954-7DAB59BD14E2}" dt="2023-06-08T10:30:52.206" v="628"/>
          <ac:picMkLst>
            <pc:docMk/>
            <pc:sldMk cId="2483049784" sldId="290"/>
            <ac:picMk id="5" creationId="{45098687-A6F7-026B-47C9-3E20CE88EB2A}"/>
          </ac:picMkLst>
        </pc:picChg>
        <pc:picChg chg="add del mod">
          <ac:chgData name="Li, Jianing" userId="44bed424-a2f4-405c-a6d1-2dc1c0b75895" providerId="ADAL" clId="{97E41050-9685-47DF-B954-7DAB59BD14E2}" dt="2023-06-08T10:30:52.206" v="628"/>
          <ac:picMkLst>
            <pc:docMk/>
            <pc:sldMk cId="2483049784" sldId="290"/>
            <ac:picMk id="6" creationId="{77399258-0574-51A9-699B-BFF1D10BC197}"/>
          </ac:picMkLst>
        </pc:picChg>
        <pc:picChg chg="add mod">
          <ac:chgData name="Li, Jianing" userId="44bed424-a2f4-405c-a6d1-2dc1c0b75895" providerId="ADAL" clId="{97E41050-9685-47DF-B954-7DAB59BD14E2}" dt="2023-06-08T10:30:57.480" v="629"/>
          <ac:picMkLst>
            <pc:docMk/>
            <pc:sldMk cId="2483049784" sldId="290"/>
            <ac:picMk id="17" creationId="{7B59798D-B66A-CCF7-1D56-001CAE303112}"/>
          </ac:picMkLst>
        </pc:picChg>
      </pc:sldChg>
      <pc:sldChg chg="modSp add del mod modShow">
        <pc:chgData name="Li, Jianing" userId="44bed424-a2f4-405c-a6d1-2dc1c0b75895" providerId="ADAL" clId="{97E41050-9685-47DF-B954-7DAB59BD14E2}" dt="2023-06-08T10:00:05.469" v="385" actId="2696"/>
        <pc:sldMkLst>
          <pc:docMk/>
          <pc:sldMk cId="419430896" sldId="291"/>
        </pc:sldMkLst>
        <pc:spChg chg="mod">
          <ac:chgData name="Li, Jianing" userId="44bed424-a2f4-405c-a6d1-2dc1c0b75895" providerId="ADAL" clId="{97E41050-9685-47DF-B954-7DAB59BD14E2}" dt="2023-06-08T09:53:50.727" v="337" actId="20577"/>
          <ac:spMkLst>
            <pc:docMk/>
            <pc:sldMk cId="419430896" sldId="291"/>
            <ac:spMk id="16" creationId="{75D6106F-2E66-46E2-816F-6538B01C4CAB}"/>
          </ac:spMkLst>
        </pc:spChg>
      </pc:sldChg>
      <pc:sldChg chg="addSp delSp modSp new add del mod ord modShow chgLayout">
        <pc:chgData name="Li, Jianing" userId="44bed424-a2f4-405c-a6d1-2dc1c0b75895" providerId="ADAL" clId="{97E41050-9685-47DF-B954-7DAB59BD14E2}" dt="2023-06-08T10:00:01.400" v="384"/>
        <pc:sldMkLst>
          <pc:docMk/>
          <pc:sldMk cId="1520876424" sldId="292"/>
        </pc:sldMkLst>
        <pc:spChg chg="mod ord">
          <ac:chgData name="Li, Jianing" userId="44bed424-a2f4-405c-a6d1-2dc1c0b75895" providerId="ADAL" clId="{97E41050-9685-47DF-B954-7DAB59BD14E2}" dt="2023-06-08T09:54:09.459" v="341" actId="700"/>
          <ac:spMkLst>
            <pc:docMk/>
            <pc:sldMk cId="1520876424" sldId="292"/>
            <ac:spMk id="2" creationId="{009BC1C9-28A9-B868-3A37-21D9F30822D1}"/>
          </ac:spMkLst>
        </pc:spChg>
        <pc:spChg chg="del mod ord">
          <ac:chgData name="Li, Jianing" userId="44bed424-a2f4-405c-a6d1-2dc1c0b75895" providerId="ADAL" clId="{97E41050-9685-47DF-B954-7DAB59BD14E2}" dt="2023-06-08T09:54:09.459" v="341" actId="700"/>
          <ac:spMkLst>
            <pc:docMk/>
            <pc:sldMk cId="1520876424" sldId="292"/>
            <ac:spMk id="3" creationId="{398F8F2A-12EE-B7A8-C0A4-B44C3306B494}"/>
          </ac:spMkLst>
        </pc:spChg>
        <pc:spChg chg="add mod ord">
          <ac:chgData name="Li, Jianing" userId="44bed424-a2f4-405c-a6d1-2dc1c0b75895" providerId="ADAL" clId="{97E41050-9685-47DF-B954-7DAB59BD14E2}" dt="2023-06-08T09:54:22.275" v="351"/>
          <ac:spMkLst>
            <pc:docMk/>
            <pc:sldMk cId="1520876424" sldId="292"/>
            <ac:spMk id="4" creationId="{807F2408-B7CF-FAE3-D80D-B70A766665EF}"/>
          </ac:spMkLst>
        </pc:spChg>
        <pc:spChg chg="add del mod ord">
          <ac:chgData name="Li, Jianing" userId="44bed424-a2f4-405c-a6d1-2dc1c0b75895" providerId="ADAL" clId="{97E41050-9685-47DF-B954-7DAB59BD14E2}" dt="2023-06-08T09:54:13.708" v="348"/>
          <ac:spMkLst>
            <pc:docMk/>
            <pc:sldMk cId="1520876424" sldId="292"/>
            <ac:spMk id="5" creationId="{425E83D7-5DC1-33DE-AB15-7BA2FFDBB501}"/>
          </ac:spMkLst>
        </pc:spChg>
        <pc:graphicFrameChg chg="add mod modGraphic">
          <ac:chgData name="Li, Jianing" userId="44bed424-a2f4-405c-a6d1-2dc1c0b75895" providerId="ADAL" clId="{97E41050-9685-47DF-B954-7DAB59BD14E2}" dt="2023-06-08T09:54:31.446" v="352" actId="14734"/>
          <ac:graphicFrameMkLst>
            <pc:docMk/>
            <pc:sldMk cId="1520876424" sldId="292"/>
            <ac:graphicFrameMk id="6" creationId="{64070787-D5CB-9337-2888-A1B6EB3E38BF}"/>
          </ac:graphicFrameMkLst>
        </pc:graphicFrameChg>
      </pc:sldChg>
      <pc:sldChg chg="addSp delSp modSp new mod modClrScheme modShow chgLayout">
        <pc:chgData name="Li, Jianing" userId="44bed424-a2f4-405c-a6d1-2dc1c0b75895" providerId="ADAL" clId="{97E41050-9685-47DF-B954-7DAB59BD14E2}" dt="2023-06-08T09:58:27.456" v="382" actId="1076"/>
        <pc:sldMkLst>
          <pc:docMk/>
          <pc:sldMk cId="383067851" sldId="293"/>
        </pc:sldMkLst>
        <pc:spChg chg="del mod ord">
          <ac:chgData name="Li, Jianing" userId="44bed424-a2f4-405c-a6d1-2dc1c0b75895" providerId="ADAL" clId="{97E41050-9685-47DF-B954-7DAB59BD14E2}" dt="2023-06-08T09:58:11.112" v="356" actId="700"/>
          <ac:spMkLst>
            <pc:docMk/>
            <pc:sldMk cId="383067851" sldId="293"/>
            <ac:spMk id="2" creationId="{826E8BB8-2C8A-F30E-2761-D60047C2323E}"/>
          </ac:spMkLst>
        </pc:spChg>
        <pc:spChg chg="del mod ord">
          <ac:chgData name="Li, Jianing" userId="44bed424-a2f4-405c-a6d1-2dc1c0b75895" providerId="ADAL" clId="{97E41050-9685-47DF-B954-7DAB59BD14E2}" dt="2023-06-08T09:58:11.112" v="356" actId="700"/>
          <ac:spMkLst>
            <pc:docMk/>
            <pc:sldMk cId="383067851" sldId="293"/>
            <ac:spMk id="3" creationId="{BCEA1E56-13EF-C7B0-6C7B-7280BD8EAB44}"/>
          </ac:spMkLst>
        </pc:spChg>
        <pc:spChg chg="mod ord">
          <ac:chgData name="Li, Jianing" userId="44bed424-a2f4-405c-a6d1-2dc1c0b75895" providerId="ADAL" clId="{97E41050-9685-47DF-B954-7DAB59BD14E2}" dt="2023-06-08T09:58:11.112" v="356" actId="700"/>
          <ac:spMkLst>
            <pc:docMk/>
            <pc:sldMk cId="383067851" sldId="293"/>
            <ac:spMk id="4" creationId="{9544525A-4EDB-E580-A2B5-48C94FAF6B86}"/>
          </ac:spMkLst>
        </pc:spChg>
        <pc:spChg chg="del">
          <ac:chgData name="Li, Jianing" userId="44bed424-a2f4-405c-a6d1-2dc1c0b75895" providerId="ADAL" clId="{97E41050-9685-47DF-B954-7DAB59BD14E2}" dt="2023-06-08T09:58:11.112" v="356" actId="700"/>
          <ac:spMkLst>
            <pc:docMk/>
            <pc:sldMk cId="383067851" sldId="293"/>
            <ac:spMk id="5" creationId="{832892FB-43BC-5C18-2F5E-6D3DD352CDB9}"/>
          </ac:spMkLst>
        </pc:spChg>
        <pc:spChg chg="add mod ord">
          <ac:chgData name="Li, Jianing" userId="44bed424-a2f4-405c-a6d1-2dc1c0b75895" providerId="ADAL" clId="{97E41050-9685-47DF-B954-7DAB59BD14E2}" dt="2023-06-08T09:58:23.027" v="380" actId="20577"/>
          <ac:spMkLst>
            <pc:docMk/>
            <pc:sldMk cId="383067851" sldId="293"/>
            <ac:spMk id="6" creationId="{7E5AFD9C-EB1D-1CE0-9831-4991ED05C680}"/>
          </ac:spMkLst>
        </pc:spChg>
        <pc:spChg chg="add del mod ord">
          <ac:chgData name="Li, Jianing" userId="44bed424-a2f4-405c-a6d1-2dc1c0b75895" providerId="ADAL" clId="{97E41050-9685-47DF-B954-7DAB59BD14E2}" dt="2023-06-08T09:58:15.730" v="358"/>
          <ac:spMkLst>
            <pc:docMk/>
            <pc:sldMk cId="383067851" sldId="293"/>
            <ac:spMk id="7" creationId="{4F8236A9-D5A1-9EC0-7272-A07889FD5E3D}"/>
          </ac:spMkLst>
        </pc:spChg>
        <pc:picChg chg="add mod">
          <ac:chgData name="Li, Jianing" userId="44bed424-a2f4-405c-a6d1-2dc1c0b75895" providerId="ADAL" clId="{97E41050-9685-47DF-B954-7DAB59BD14E2}" dt="2023-06-08T09:58:27.456" v="382" actId="1076"/>
          <ac:picMkLst>
            <pc:docMk/>
            <pc:sldMk cId="383067851" sldId="293"/>
            <ac:picMk id="8" creationId="{4A52A09F-E2FE-894B-B7E6-5DE31EB28EB9}"/>
          </ac:picMkLst>
        </pc:picChg>
      </pc:sldChg>
      <pc:sldChg chg="addSp delSp modSp add del mod">
        <pc:chgData name="Li, Jianing" userId="44bed424-a2f4-405c-a6d1-2dc1c0b75895" providerId="ADAL" clId="{97E41050-9685-47DF-B954-7DAB59BD14E2}" dt="2023-06-08T10:01:43.418" v="403" actId="2696"/>
        <pc:sldMkLst>
          <pc:docMk/>
          <pc:sldMk cId="602410632" sldId="294"/>
        </pc:sldMkLst>
        <pc:spChg chg="mod">
          <ac:chgData name="Li, Jianing" userId="44bed424-a2f4-405c-a6d1-2dc1c0b75895" providerId="ADAL" clId="{97E41050-9685-47DF-B954-7DAB59BD14E2}" dt="2023-06-08T10:01:38.400" v="401" actId="20577"/>
          <ac:spMkLst>
            <pc:docMk/>
            <pc:sldMk cId="602410632" sldId="294"/>
            <ac:spMk id="4" creationId="{807F2408-B7CF-FAE3-D80D-B70A766665EF}"/>
          </ac:spMkLst>
        </pc:spChg>
        <pc:spChg chg="add mod">
          <ac:chgData name="Li, Jianing" userId="44bed424-a2f4-405c-a6d1-2dc1c0b75895" providerId="ADAL" clId="{97E41050-9685-47DF-B954-7DAB59BD14E2}" dt="2023-06-08T10:01:42.192" v="402" actId="21"/>
          <ac:spMkLst>
            <pc:docMk/>
            <pc:sldMk cId="602410632" sldId="294"/>
            <ac:spMk id="5" creationId="{D31DBD38-C515-A54E-89B3-5A4ACCBABBF0}"/>
          </ac:spMkLst>
        </pc:spChg>
        <pc:graphicFrameChg chg="del">
          <ac:chgData name="Li, Jianing" userId="44bed424-a2f4-405c-a6d1-2dc1c0b75895" providerId="ADAL" clId="{97E41050-9685-47DF-B954-7DAB59BD14E2}" dt="2023-06-08T10:01:42.192" v="402" actId="21"/>
          <ac:graphicFrameMkLst>
            <pc:docMk/>
            <pc:sldMk cId="602410632" sldId="294"/>
            <ac:graphicFrameMk id="6" creationId="{64070787-D5CB-9337-2888-A1B6EB3E38BF}"/>
          </ac:graphicFrameMkLst>
        </pc:graphicFrameChg>
      </pc:sldChg>
      <pc:sldChg chg="modSp add mod">
        <pc:chgData name="Li, Jianing" userId="44bed424-a2f4-405c-a6d1-2dc1c0b75895" providerId="ADAL" clId="{97E41050-9685-47DF-B954-7DAB59BD14E2}" dt="2023-06-08T10:29:25.195" v="618" actId="20577"/>
        <pc:sldMkLst>
          <pc:docMk/>
          <pc:sldMk cId="2457815179" sldId="294"/>
        </pc:sldMkLst>
        <pc:spChg chg="mod">
          <ac:chgData name="Li, Jianing" userId="44bed424-a2f4-405c-a6d1-2dc1c0b75895" providerId="ADAL" clId="{97E41050-9685-47DF-B954-7DAB59BD14E2}" dt="2023-06-08T10:29:25.195" v="618" actId="20577"/>
          <ac:spMkLst>
            <pc:docMk/>
            <pc:sldMk cId="2457815179" sldId="294"/>
            <ac:spMk id="5" creationId="{D31DBD38-C515-A54E-89B3-5A4ACCBABBF0}"/>
          </ac:spMkLst>
        </pc:spChg>
      </pc:sldChg>
    </pc:docChg>
  </pc:docChgLst>
  <pc:docChgLst>
    <pc:chgData name="Morris, Owen" userId="ea5363fc-93c7-4fce-8b63-0df53d091975" providerId="ADAL" clId="{8D5ABD0B-940B-405A-BFAB-9F01A11122B9}"/>
    <pc:docChg chg="undo custSel addSld modSld sldOrd">
      <pc:chgData name="Morris, Owen" userId="ea5363fc-93c7-4fce-8b63-0df53d091975" providerId="ADAL" clId="{8D5ABD0B-940B-405A-BFAB-9F01A11122B9}" dt="2023-06-08T11:48:01.147" v="830" actId="27636"/>
      <pc:docMkLst>
        <pc:docMk/>
      </pc:docMkLst>
      <pc:sldChg chg="modSp mod">
        <pc:chgData name="Morris, Owen" userId="ea5363fc-93c7-4fce-8b63-0df53d091975" providerId="ADAL" clId="{8D5ABD0B-940B-405A-BFAB-9F01A11122B9}" dt="2023-06-08T11:48:01.147" v="830" actId="27636"/>
        <pc:sldMkLst>
          <pc:docMk/>
          <pc:sldMk cId="299077981" sldId="286"/>
        </pc:sldMkLst>
        <pc:spChg chg="mod">
          <ac:chgData name="Morris, Owen" userId="ea5363fc-93c7-4fce-8b63-0df53d091975" providerId="ADAL" clId="{8D5ABD0B-940B-405A-BFAB-9F01A11122B9}" dt="2023-06-08T11:48:01.147" v="830" actId="27636"/>
          <ac:spMkLst>
            <pc:docMk/>
            <pc:sldMk cId="299077981" sldId="286"/>
            <ac:spMk id="3" creationId="{00000000-0000-0000-0000-000000000000}"/>
          </ac:spMkLst>
        </pc:spChg>
      </pc:sldChg>
      <pc:sldChg chg="addSp modSp add mod ord">
        <pc:chgData name="Morris, Owen" userId="ea5363fc-93c7-4fce-8b63-0df53d091975" providerId="ADAL" clId="{8D5ABD0B-940B-405A-BFAB-9F01A11122B9}" dt="2023-06-08T11:27:12.394" v="828" actId="1582"/>
        <pc:sldMkLst>
          <pc:docMk/>
          <pc:sldMk cId="2483049784" sldId="290"/>
        </pc:sldMkLst>
        <pc:spChg chg="mod">
          <ac:chgData name="Morris, Owen" userId="ea5363fc-93c7-4fce-8b63-0df53d091975" providerId="ADAL" clId="{8D5ABD0B-940B-405A-BFAB-9F01A11122B9}" dt="2023-06-08T09:42:54.924" v="43" actId="6549"/>
          <ac:spMkLst>
            <pc:docMk/>
            <pc:sldMk cId="2483049784" sldId="290"/>
            <ac:spMk id="2" creationId="{00000000-0000-0000-0000-000000000000}"/>
          </ac:spMkLst>
        </pc:spChg>
        <pc:spChg chg="mod">
          <ac:chgData name="Morris, Owen" userId="ea5363fc-93c7-4fce-8b63-0df53d091975" providerId="ADAL" clId="{8D5ABD0B-940B-405A-BFAB-9F01A11122B9}" dt="2023-06-08T11:26:46.720" v="824" actId="20577"/>
          <ac:spMkLst>
            <pc:docMk/>
            <pc:sldMk cId="2483049784" sldId="290"/>
            <ac:spMk id="3" creationId="{00000000-0000-0000-0000-000000000000}"/>
          </ac:spMkLst>
        </pc:spChg>
        <pc:spChg chg="add mod">
          <ac:chgData name="Morris, Owen" userId="ea5363fc-93c7-4fce-8b63-0df53d091975" providerId="ADAL" clId="{8D5ABD0B-940B-405A-BFAB-9F01A11122B9}" dt="2023-06-08T10:59:56.717" v="323" actId="1036"/>
          <ac:spMkLst>
            <pc:docMk/>
            <pc:sldMk cId="2483049784" sldId="290"/>
            <ac:spMk id="18" creationId="{81727063-411C-E281-0066-59FDFF4A2B56}"/>
          </ac:spMkLst>
        </pc:spChg>
        <pc:picChg chg="mod">
          <ac:chgData name="Morris, Owen" userId="ea5363fc-93c7-4fce-8b63-0df53d091975" providerId="ADAL" clId="{8D5ABD0B-940B-405A-BFAB-9F01A11122B9}" dt="2023-06-08T10:58:41.874" v="174" actId="1076"/>
          <ac:picMkLst>
            <pc:docMk/>
            <pc:sldMk cId="2483049784" sldId="290"/>
            <ac:picMk id="17" creationId="{7B59798D-B66A-CCF7-1D56-001CAE303112}"/>
          </ac:picMkLst>
        </pc:picChg>
        <pc:cxnChg chg="add mod">
          <ac:chgData name="Morris, Owen" userId="ea5363fc-93c7-4fce-8b63-0df53d091975" providerId="ADAL" clId="{8D5ABD0B-940B-405A-BFAB-9F01A11122B9}" dt="2023-06-08T11:27:12.394" v="828" actId="1582"/>
          <ac:cxnSpMkLst>
            <pc:docMk/>
            <pc:sldMk cId="2483049784" sldId="290"/>
            <ac:cxnSpMk id="20" creationId="{9847E940-C0A4-3DA0-0063-CADF051FC98D}"/>
          </ac:cxnSpMkLst>
        </pc:cxnChg>
      </pc:sldChg>
    </pc:docChg>
  </pc:docChgLst>
  <pc:docChgLst>
    <pc:chgData name="Syed, Mazher" userId="54e6c0f3-d685-43b1-8eb6-7c42e9bc3af8" providerId="ADAL" clId="{B00498CA-18CA-4A7F-90C7-9F3C0D93899D}"/>
    <pc:docChg chg="undo custSel addSld delSld modSld sldOrd">
      <pc:chgData name="Syed, Mazher" userId="54e6c0f3-d685-43b1-8eb6-7c42e9bc3af8" providerId="ADAL" clId="{B00498CA-18CA-4A7F-90C7-9F3C0D93899D}" dt="2023-06-08T09:12:47.939" v="3136" actId="729"/>
      <pc:docMkLst>
        <pc:docMk/>
      </pc:docMkLst>
      <pc:sldChg chg="addSp delSp modSp mod">
        <pc:chgData name="Syed, Mazher" userId="54e6c0f3-d685-43b1-8eb6-7c42e9bc3af8" providerId="ADAL" clId="{B00498CA-18CA-4A7F-90C7-9F3C0D93899D}" dt="2023-06-07T16:19:52.917" v="1966" actId="403"/>
        <pc:sldMkLst>
          <pc:docMk/>
          <pc:sldMk cId="2793294062" sldId="257"/>
        </pc:sldMkLst>
        <pc:spChg chg="mod">
          <ac:chgData name="Syed, Mazher" userId="54e6c0f3-d685-43b1-8eb6-7c42e9bc3af8" providerId="ADAL" clId="{B00498CA-18CA-4A7F-90C7-9F3C0D93899D}" dt="2023-06-07T12:27:12.780" v="473" actId="20577"/>
          <ac:spMkLst>
            <pc:docMk/>
            <pc:sldMk cId="2793294062" sldId="257"/>
            <ac:spMk id="2" creationId="{00000000-0000-0000-0000-000000000000}"/>
          </ac:spMkLst>
        </pc:spChg>
        <pc:spChg chg="del">
          <ac:chgData name="Syed, Mazher" userId="54e6c0f3-d685-43b1-8eb6-7c42e9bc3af8" providerId="ADAL" clId="{B00498CA-18CA-4A7F-90C7-9F3C0D93899D}" dt="2023-06-07T12:26:20.137" v="457" actId="478"/>
          <ac:spMkLst>
            <pc:docMk/>
            <pc:sldMk cId="2793294062" sldId="257"/>
            <ac:spMk id="3" creationId="{00000000-0000-0000-0000-000000000000}"/>
          </ac:spMkLst>
        </pc:spChg>
        <pc:spChg chg="add del mod">
          <ac:chgData name="Syed, Mazher" userId="54e6c0f3-d685-43b1-8eb6-7c42e9bc3af8" providerId="ADAL" clId="{B00498CA-18CA-4A7F-90C7-9F3C0D93899D}" dt="2023-06-07T12:26:25.880" v="458" actId="478"/>
          <ac:spMkLst>
            <pc:docMk/>
            <pc:sldMk cId="2793294062" sldId="257"/>
            <ac:spMk id="6" creationId="{7FA23427-5200-A42C-0A9B-65AB3CB40359}"/>
          </ac:spMkLst>
        </pc:spChg>
        <pc:spChg chg="add del mod">
          <ac:chgData name="Syed, Mazher" userId="54e6c0f3-d685-43b1-8eb6-7c42e9bc3af8" providerId="ADAL" clId="{B00498CA-18CA-4A7F-90C7-9F3C0D93899D}" dt="2023-06-07T12:26:30.494" v="461" actId="478"/>
          <ac:spMkLst>
            <pc:docMk/>
            <pc:sldMk cId="2793294062" sldId="257"/>
            <ac:spMk id="8" creationId="{5146B673-4E7F-5C08-F7F4-02B27D3EA2C8}"/>
          </ac:spMkLst>
        </pc:spChg>
        <pc:graphicFrameChg chg="add mod modGraphic">
          <ac:chgData name="Syed, Mazher" userId="54e6c0f3-d685-43b1-8eb6-7c42e9bc3af8" providerId="ADAL" clId="{B00498CA-18CA-4A7F-90C7-9F3C0D93899D}" dt="2023-06-07T16:19:52.917" v="1966" actId="403"/>
          <ac:graphicFrameMkLst>
            <pc:docMk/>
            <pc:sldMk cId="2793294062" sldId="257"/>
            <ac:graphicFrameMk id="9" creationId="{24D6F59E-B851-8CF4-FCCE-F2C8A42F503E}"/>
          </ac:graphicFrameMkLst>
        </pc:graphicFrameChg>
        <pc:picChg chg="del">
          <ac:chgData name="Syed, Mazher" userId="54e6c0f3-d685-43b1-8eb6-7c42e9bc3af8" providerId="ADAL" clId="{B00498CA-18CA-4A7F-90C7-9F3C0D93899D}" dt="2023-06-07T12:26:27.552" v="459" actId="478"/>
          <ac:picMkLst>
            <pc:docMk/>
            <pc:sldMk cId="2793294062" sldId="257"/>
            <ac:picMk id="5" creationId="{79540388-A077-4B81-B2A9-8791F9C01A78}"/>
          </ac:picMkLst>
        </pc:picChg>
      </pc:sldChg>
      <pc:sldChg chg="addSp delSp modSp del mod">
        <pc:chgData name="Syed, Mazher" userId="54e6c0f3-d685-43b1-8eb6-7c42e9bc3af8" providerId="ADAL" clId="{B00498CA-18CA-4A7F-90C7-9F3C0D93899D}" dt="2023-06-07T12:27:23.989" v="475" actId="47"/>
        <pc:sldMkLst>
          <pc:docMk/>
          <pc:sldMk cId="2849228095" sldId="258"/>
        </pc:sldMkLst>
        <pc:spChg chg="add del mod">
          <ac:chgData name="Syed, Mazher" userId="54e6c0f3-d685-43b1-8eb6-7c42e9bc3af8" providerId="ADAL" clId="{B00498CA-18CA-4A7F-90C7-9F3C0D93899D}" dt="2023-06-07T12:18:38.294" v="190" actId="478"/>
          <ac:spMkLst>
            <pc:docMk/>
            <pc:sldMk cId="2849228095" sldId="258"/>
            <ac:spMk id="2" creationId="{BFB3C06D-5354-933D-AAAA-39D17397E643}"/>
          </ac:spMkLst>
        </pc:spChg>
        <pc:spChg chg="add mod">
          <ac:chgData name="Syed, Mazher" userId="54e6c0f3-d685-43b1-8eb6-7c42e9bc3af8" providerId="ADAL" clId="{B00498CA-18CA-4A7F-90C7-9F3C0D93899D}" dt="2023-06-07T12:19:06.827" v="202" actId="20577"/>
          <ac:spMkLst>
            <pc:docMk/>
            <pc:sldMk cId="2849228095" sldId="258"/>
            <ac:spMk id="3" creationId="{D2832D68-D7E8-F08A-E3A4-FEDDB3BDE905}"/>
          </ac:spMkLst>
        </pc:spChg>
        <pc:spChg chg="mod">
          <ac:chgData name="Syed, Mazher" userId="54e6c0f3-d685-43b1-8eb6-7c42e9bc3af8" providerId="ADAL" clId="{B00498CA-18CA-4A7F-90C7-9F3C0D93899D}" dt="2023-06-07T12:15:32.596" v="55" actId="14100"/>
          <ac:spMkLst>
            <pc:docMk/>
            <pc:sldMk cId="2849228095" sldId="258"/>
            <ac:spMk id="4" creationId="{00000000-0000-0000-0000-000000000000}"/>
          </ac:spMkLst>
        </pc:spChg>
        <pc:spChg chg="mod">
          <ac:chgData name="Syed, Mazher" userId="54e6c0f3-d685-43b1-8eb6-7c42e9bc3af8" providerId="ADAL" clId="{B00498CA-18CA-4A7F-90C7-9F3C0D93899D}" dt="2023-06-07T12:15:43.153" v="83" actId="20577"/>
          <ac:spMkLst>
            <pc:docMk/>
            <pc:sldMk cId="2849228095" sldId="258"/>
            <ac:spMk id="5" creationId="{00000000-0000-0000-0000-000000000000}"/>
          </ac:spMkLst>
        </pc:spChg>
        <pc:spChg chg="mod">
          <ac:chgData name="Syed, Mazher" userId="54e6c0f3-d685-43b1-8eb6-7c42e9bc3af8" providerId="ADAL" clId="{B00498CA-18CA-4A7F-90C7-9F3C0D93899D}" dt="2023-06-07T12:18:33.384" v="188" actId="1076"/>
          <ac:spMkLst>
            <pc:docMk/>
            <pc:sldMk cId="2849228095" sldId="258"/>
            <ac:spMk id="6" creationId="{00000000-0000-0000-0000-000000000000}"/>
          </ac:spMkLst>
        </pc:spChg>
        <pc:spChg chg="mod">
          <ac:chgData name="Syed, Mazher" userId="54e6c0f3-d685-43b1-8eb6-7c42e9bc3af8" providerId="ADAL" clId="{B00498CA-18CA-4A7F-90C7-9F3C0D93899D}" dt="2023-06-07T12:19:29.102" v="242" actId="20577"/>
          <ac:spMkLst>
            <pc:docMk/>
            <pc:sldMk cId="2849228095" sldId="258"/>
            <ac:spMk id="7" creationId="{00000000-0000-0000-0000-000000000000}"/>
          </ac:spMkLst>
        </pc:spChg>
        <pc:spChg chg="mod">
          <ac:chgData name="Syed, Mazher" userId="54e6c0f3-d685-43b1-8eb6-7c42e9bc3af8" providerId="ADAL" clId="{B00498CA-18CA-4A7F-90C7-9F3C0D93899D}" dt="2023-06-07T12:17:52.319" v="169" actId="1076"/>
          <ac:spMkLst>
            <pc:docMk/>
            <pc:sldMk cId="2849228095" sldId="258"/>
            <ac:spMk id="8" creationId="{00000000-0000-0000-0000-000000000000}"/>
          </ac:spMkLst>
        </pc:spChg>
        <pc:spChg chg="add mod">
          <ac:chgData name="Syed, Mazher" userId="54e6c0f3-d685-43b1-8eb6-7c42e9bc3af8" providerId="ADAL" clId="{B00498CA-18CA-4A7F-90C7-9F3C0D93899D}" dt="2023-06-07T12:19:03.075" v="191" actId="1076"/>
          <ac:spMkLst>
            <pc:docMk/>
            <pc:sldMk cId="2849228095" sldId="258"/>
            <ac:spMk id="9" creationId="{AE4C4EF4-B83C-0E06-C7EC-4B11D0D9C2B4}"/>
          </ac:spMkLst>
        </pc:spChg>
        <pc:picChg chg="add del mod">
          <ac:chgData name="Syed, Mazher" userId="54e6c0f3-d685-43b1-8eb6-7c42e9bc3af8" providerId="ADAL" clId="{B00498CA-18CA-4A7F-90C7-9F3C0D93899D}" dt="2023-06-07T12:24:10.591" v="368" actId="21"/>
          <ac:picMkLst>
            <pc:docMk/>
            <pc:sldMk cId="2849228095" sldId="258"/>
            <ac:picMk id="10" creationId="{5B5C10B6-73EF-1B0C-E8C6-7170B20957D2}"/>
          </ac:picMkLst>
        </pc:picChg>
      </pc:sldChg>
      <pc:sldChg chg="del">
        <pc:chgData name="Syed, Mazher" userId="54e6c0f3-d685-43b1-8eb6-7c42e9bc3af8" providerId="ADAL" clId="{B00498CA-18CA-4A7F-90C7-9F3C0D93899D}" dt="2023-06-07T12:14:53.950" v="1" actId="47"/>
        <pc:sldMkLst>
          <pc:docMk/>
          <pc:sldMk cId="478198964" sldId="259"/>
        </pc:sldMkLst>
      </pc:sldChg>
      <pc:sldChg chg="del">
        <pc:chgData name="Syed, Mazher" userId="54e6c0f3-d685-43b1-8eb6-7c42e9bc3af8" providerId="ADAL" clId="{B00498CA-18CA-4A7F-90C7-9F3C0D93899D}" dt="2023-06-07T12:14:51.774" v="0" actId="47"/>
        <pc:sldMkLst>
          <pc:docMk/>
          <pc:sldMk cId="2916193605" sldId="260"/>
        </pc:sldMkLst>
      </pc:sldChg>
      <pc:sldChg chg="del">
        <pc:chgData name="Syed, Mazher" userId="54e6c0f3-d685-43b1-8eb6-7c42e9bc3af8" providerId="ADAL" clId="{B00498CA-18CA-4A7F-90C7-9F3C0D93899D}" dt="2023-06-07T12:14:51.774" v="0" actId="47"/>
        <pc:sldMkLst>
          <pc:docMk/>
          <pc:sldMk cId="3464439689" sldId="261"/>
        </pc:sldMkLst>
      </pc:sldChg>
      <pc:sldChg chg="del">
        <pc:chgData name="Syed, Mazher" userId="54e6c0f3-d685-43b1-8eb6-7c42e9bc3af8" providerId="ADAL" clId="{B00498CA-18CA-4A7F-90C7-9F3C0D93899D}" dt="2023-06-07T12:14:51.774" v="0" actId="47"/>
        <pc:sldMkLst>
          <pc:docMk/>
          <pc:sldMk cId="2463723884" sldId="262"/>
        </pc:sldMkLst>
      </pc:sldChg>
      <pc:sldChg chg="del">
        <pc:chgData name="Syed, Mazher" userId="54e6c0f3-d685-43b1-8eb6-7c42e9bc3af8" providerId="ADAL" clId="{B00498CA-18CA-4A7F-90C7-9F3C0D93899D}" dt="2023-06-07T12:14:51.774" v="0" actId="47"/>
        <pc:sldMkLst>
          <pc:docMk/>
          <pc:sldMk cId="685535980" sldId="263"/>
        </pc:sldMkLst>
      </pc:sldChg>
      <pc:sldChg chg="del">
        <pc:chgData name="Syed, Mazher" userId="54e6c0f3-d685-43b1-8eb6-7c42e9bc3af8" providerId="ADAL" clId="{B00498CA-18CA-4A7F-90C7-9F3C0D93899D}" dt="2023-06-07T12:14:51.774" v="0" actId="47"/>
        <pc:sldMkLst>
          <pc:docMk/>
          <pc:sldMk cId="2353559331" sldId="264"/>
        </pc:sldMkLst>
      </pc:sldChg>
      <pc:sldChg chg="addSp delSp modSp mod">
        <pc:chgData name="Syed, Mazher" userId="54e6c0f3-d685-43b1-8eb6-7c42e9bc3af8" providerId="ADAL" clId="{B00498CA-18CA-4A7F-90C7-9F3C0D93899D}" dt="2023-06-07T16:24:43.328" v="2041" actId="20577"/>
        <pc:sldMkLst>
          <pc:docMk/>
          <pc:sldMk cId="4292230486" sldId="265"/>
        </pc:sldMkLst>
        <pc:spChg chg="mod">
          <ac:chgData name="Syed, Mazher" userId="54e6c0f3-d685-43b1-8eb6-7c42e9bc3af8" providerId="ADAL" clId="{B00498CA-18CA-4A7F-90C7-9F3C0D93899D}" dt="2023-06-07T13:32:31.483" v="905" actId="313"/>
          <ac:spMkLst>
            <pc:docMk/>
            <pc:sldMk cId="4292230486" sldId="265"/>
            <ac:spMk id="2" creationId="{00000000-0000-0000-0000-000000000000}"/>
          </ac:spMkLst>
        </pc:spChg>
        <pc:spChg chg="del">
          <ac:chgData name="Syed, Mazher" userId="54e6c0f3-d685-43b1-8eb6-7c42e9bc3af8" providerId="ADAL" clId="{B00498CA-18CA-4A7F-90C7-9F3C0D93899D}" dt="2023-06-07T13:33:42.786" v="922" actId="478"/>
          <ac:spMkLst>
            <pc:docMk/>
            <pc:sldMk cId="4292230486" sldId="265"/>
            <ac:spMk id="3" creationId="{00000000-0000-0000-0000-000000000000}"/>
          </ac:spMkLst>
        </pc:spChg>
        <pc:spChg chg="add del mod">
          <ac:chgData name="Syed, Mazher" userId="54e6c0f3-d685-43b1-8eb6-7c42e9bc3af8" providerId="ADAL" clId="{B00498CA-18CA-4A7F-90C7-9F3C0D93899D}" dt="2023-06-07T13:32:58.156" v="913"/>
          <ac:spMkLst>
            <pc:docMk/>
            <pc:sldMk cId="4292230486" sldId="265"/>
            <ac:spMk id="4" creationId="{AB827657-BED0-7C87-63ED-0123EEC3DA24}"/>
          </ac:spMkLst>
        </pc:spChg>
        <pc:spChg chg="add del mod">
          <ac:chgData name="Syed, Mazher" userId="54e6c0f3-d685-43b1-8eb6-7c42e9bc3af8" providerId="ADAL" clId="{B00498CA-18CA-4A7F-90C7-9F3C0D93899D}" dt="2023-06-07T13:32:58.156" v="913"/>
          <ac:spMkLst>
            <pc:docMk/>
            <pc:sldMk cId="4292230486" sldId="265"/>
            <ac:spMk id="5" creationId="{8210CF22-8195-0513-CB5C-6656C776C991}"/>
          </ac:spMkLst>
        </pc:spChg>
        <pc:spChg chg="add del mod">
          <ac:chgData name="Syed, Mazher" userId="54e6c0f3-d685-43b1-8eb6-7c42e9bc3af8" providerId="ADAL" clId="{B00498CA-18CA-4A7F-90C7-9F3C0D93899D}" dt="2023-06-07T16:20:34.573" v="1970"/>
          <ac:spMkLst>
            <pc:docMk/>
            <pc:sldMk cId="4292230486" sldId="265"/>
            <ac:spMk id="6" creationId="{14360385-E037-542D-B7FE-78A4D196C244}"/>
          </ac:spMkLst>
        </pc:spChg>
        <pc:spChg chg="add del mod">
          <ac:chgData name="Syed, Mazher" userId="54e6c0f3-d685-43b1-8eb6-7c42e9bc3af8" providerId="ADAL" clId="{B00498CA-18CA-4A7F-90C7-9F3C0D93899D}" dt="2023-06-07T13:33:23.927" v="918" actId="478"/>
          <ac:spMkLst>
            <pc:docMk/>
            <pc:sldMk cId="4292230486" sldId="265"/>
            <ac:spMk id="8" creationId="{90081F9A-4183-8114-3C90-D4515661E5AE}"/>
          </ac:spMkLst>
        </pc:spChg>
        <pc:spChg chg="add del mod">
          <ac:chgData name="Syed, Mazher" userId="54e6c0f3-d685-43b1-8eb6-7c42e9bc3af8" providerId="ADAL" clId="{B00498CA-18CA-4A7F-90C7-9F3C0D93899D}" dt="2023-06-07T16:20:34.573" v="1970"/>
          <ac:spMkLst>
            <pc:docMk/>
            <pc:sldMk cId="4292230486" sldId="265"/>
            <ac:spMk id="8" creationId="{F7CE9508-5334-A379-8186-6F5894E72EC3}"/>
          </ac:spMkLst>
        </pc:spChg>
        <pc:spChg chg="del">
          <ac:chgData name="Syed, Mazher" userId="54e6c0f3-d685-43b1-8eb6-7c42e9bc3af8" providerId="ADAL" clId="{B00498CA-18CA-4A7F-90C7-9F3C0D93899D}" dt="2023-06-07T13:32:36.636" v="906" actId="478"/>
          <ac:spMkLst>
            <pc:docMk/>
            <pc:sldMk cId="4292230486" sldId="265"/>
            <ac:spMk id="9" creationId="{0D2BEBCF-9427-4893-9B89-6164386AF0ED}"/>
          </ac:spMkLst>
        </pc:spChg>
        <pc:spChg chg="add del mod">
          <ac:chgData name="Syed, Mazher" userId="54e6c0f3-d685-43b1-8eb6-7c42e9bc3af8" providerId="ADAL" clId="{B00498CA-18CA-4A7F-90C7-9F3C0D93899D}" dt="2023-06-07T13:33:23.927" v="918" actId="478"/>
          <ac:spMkLst>
            <pc:docMk/>
            <pc:sldMk cId="4292230486" sldId="265"/>
            <ac:spMk id="11" creationId="{30777AB2-39D7-F3D4-C73B-C6CFDCB1D89C}"/>
          </ac:spMkLst>
        </pc:spChg>
        <pc:spChg chg="add del mod">
          <ac:chgData name="Syed, Mazher" userId="54e6c0f3-d685-43b1-8eb6-7c42e9bc3af8" providerId="ADAL" clId="{B00498CA-18CA-4A7F-90C7-9F3C0D93899D}" dt="2023-06-07T16:20:34.573" v="1970"/>
          <ac:spMkLst>
            <pc:docMk/>
            <pc:sldMk cId="4292230486" sldId="265"/>
            <ac:spMk id="11" creationId="{74715A7C-957B-C3F7-C966-9A7C3575E610}"/>
          </ac:spMkLst>
        </pc:spChg>
        <pc:spChg chg="add del mod">
          <ac:chgData name="Syed, Mazher" userId="54e6c0f3-d685-43b1-8eb6-7c42e9bc3af8" providerId="ADAL" clId="{B00498CA-18CA-4A7F-90C7-9F3C0D93899D}" dt="2023-06-07T13:33:39.087" v="921" actId="478"/>
          <ac:spMkLst>
            <pc:docMk/>
            <pc:sldMk cId="4292230486" sldId="265"/>
            <ac:spMk id="15" creationId="{80BD434E-3721-EB78-ED4A-3B9127C3CE72}"/>
          </ac:spMkLst>
        </pc:spChg>
        <pc:spChg chg="add mod">
          <ac:chgData name="Syed, Mazher" userId="54e6c0f3-d685-43b1-8eb6-7c42e9bc3af8" providerId="ADAL" clId="{B00498CA-18CA-4A7F-90C7-9F3C0D93899D}" dt="2023-06-07T16:23:09.566" v="2012" actId="20577"/>
          <ac:spMkLst>
            <pc:docMk/>
            <pc:sldMk cId="4292230486" sldId="265"/>
            <ac:spMk id="17" creationId="{965390FE-09DC-121D-8842-4B80B14453B6}"/>
          </ac:spMkLst>
        </pc:spChg>
        <pc:spChg chg="add mod">
          <ac:chgData name="Syed, Mazher" userId="54e6c0f3-d685-43b1-8eb6-7c42e9bc3af8" providerId="ADAL" clId="{B00498CA-18CA-4A7F-90C7-9F3C0D93899D}" dt="2023-06-07T16:21:20.025" v="1978" actId="1076"/>
          <ac:spMkLst>
            <pc:docMk/>
            <pc:sldMk cId="4292230486" sldId="265"/>
            <ac:spMk id="18" creationId="{56C5A138-A647-DF57-8915-29096E14A7B3}"/>
          </ac:spMkLst>
        </pc:spChg>
        <pc:spChg chg="add del mod">
          <ac:chgData name="Syed, Mazher" userId="54e6c0f3-d685-43b1-8eb6-7c42e9bc3af8" providerId="ADAL" clId="{B00498CA-18CA-4A7F-90C7-9F3C0D93899D}" dt="2023-06-07T13:33:44.419" v="923" actId="478"/>
          <ac:spMkLst>
            <pc:docMk/>
            <pc:sldMk cId="4292230486" sldId="265"/>
            <ac:spMk id="18" creationId="{61CFE000-75D8-DFD9-2AC2-580886ED5B0A}"/>
          </ac:spMkLst>
        </pc:spChg>
        <pc:spChg chg="add del mod">
          <ac:chgData name="Syed, Mazher" userId="54e6c0f3-d685-43b1-8eb6-7c42e9bc3af8" providerId="ADAL" clId="{B00498CA-18CA-4A7F-90C7-9F3C0D93899D}" dt="2023-06-07T13:34:45.947" v="953" actId="478"/>
          <ac:spMkLst>
            <pc:docMk/>
            <pc:sldMk cId="4292230486" sldId="265"/>
            <ac:spMk id="19" creationId="{CC95F3DC-4D44-6E4A-12BA-F4DBA56F19F2}"/>
          </ac:spMkLst>
        </pc:spChg>
        <pc:spChg chg="add mod">
          <ac:chgData name="Syed, Mazher" userId="54e6c0f3-d685-43b1-8eb6-7c42e9bc3af8" providerId="ADAL" clId="{B00498CA-18CA-4A7F-90C7-9F3C0D93899D}" dt="2023-06-07T16:21:39.091" v="1980" actId="1076"/>
          <ac:spMkLst>
            <pc:docMk/>
            <pc:sldMk cId="4292230486" sldId="265"/>
            <ac:spMk id="19" creationId="{DC9971A7-7256-9D90-048F-CDE2B946F0A9}"/>
          </ac:spMkLst>
        </pc:spChg>
        <pc:spChg chg="add mod">
          <ac:chgData name="Syed, Mazher" userId="54e6c0f3-d685-43b1-8eb6-7c42e9bc3af8" providerId="ADAL" clId="{B00498CA-18CA-4A7F-90C7-9F3C0D93899D}" dt="2023-06-07T16:22:15.414" v="1989" actId="1076"/>
          <ac:spMkLst>
            <pc:docMk/>
            <pc:sldMk cId="4292230486" sldId="265"/>
            <ac:spMk id="20" creationId="{83FA6945-2551-4A03-C663-A63D31B474DC}"/>
          </ac:spMkLst>
        </pc:spChg>
        <pc:spChg chg="add mod">
          <ac:chgData name="Syed, Mazher" userId="54e6c0f3-d685-43b1-8eb6-7c42e9bc3af8" providerId="ADAL" clId="{B00498CA-18CA-4A7F-90C7-9F3C0D93899D}" dt="2023-06-07T16:21:43.531" v="1982" actId="1076"/>
          <ac:spMkLst>
            <pc:docMk/>
            <pc:sldMk cId="4292230486" sldId="265"/>
            <ac:spMk id="21" creationId="{B2181D4F-E8E2-B2D0-898A-D04AF5A1BD2B}"/>
          </ac:spMkLst>
        </pc:spChg>
        <pc:spChg chg="add mod">
          <ac:chgData name="Syed, Mazher" userId="54e6c0f3-d685-43b1-8eb6-7c42e9bc3af8" providerId="ADAL" clId="{B00498CA-18CA-4A7F-90C7-9F3C0D93899D}" dt="2023-06-07T16:22:30.665" v="2005" actId="20577"/>
          <ac:spMkLst>
            <pc:docMk/>
            <pc:sldMk cId="4292230486" sldId="265"/>
            <ac:spMk id="22" creationId="{787296A5-3474-23C9-F4F5-E8CAF4311DE3}"/>
          </ac:spMkLst>
        </pc:spChg>
        <pc:spChg chg="add mod">
          <ac:chgData name="Syed, Mazher" userId="54e6c0f3-d685-43b1-8eb6-7c42e9bc3af8" providerId="ADAL" clId="{B00498CA-18CA-4A7F-90C7-9F3C0D93899D}" dt="2023-06-07T16:23:51.704" v="2020" actId="14100"/>
          <ac:spMkLst>
            <pc:docMk/>
            <pc:sldMk cId="4292230486" sldId="265"/>
            <ac:spMk id="23" creationId="{88737368-8179-FB24-0EFF-C47405A6D38E}"/>
          </ac:spMkLst>
        </pc:spChg>
        <pc:spChg chg="add mod">
          <ac:chgData name="Syed, Mazher" userId="54e6c0f3-d685-43b1-8eb6-7c42e9bc3af8" providerId="ADAL" clId="{B00498CA-18CA-4A7F-90C7-9F3C0D93899D}" dt="2023-06-07T16:24:12.777" v="2033" actId="20577"/>
          <ac:spMkLst>
            <pc:docMk/>
            <pc:sldMk cId="4292230486" sldId="265"/>
            <ac:spMk id="26" creationId="{843806EE-4744-A5C9-AE3E-05AD49F476D4}"/>
          </ac:spMkLst>
        </pc:spChg>
        <pc:spChg chg="add mod">
          <ac:chgData name="Syed, Mazher" userId="54e6c0f3-d685-43b1-8eb6-7c42e9bc3af8" providerId="ADAL" clId="{B00498CA-18CA-4A7F-90C7-9F3C0D93899D}" dt="2023-06-07T16:24:08.110" v="2022" actId="1076"/>
          <ac:spMkLst>
            <pc:docMk/>
            <pc:sldMk cId="4292230486" sldId="265"/>
            <ac:spMk id="27" creationId="{A1DC3A52-6565-A972-B57D-987A621D86C9}"/>
          </ac:spMkLst>
        </pc:spChg>
        <pc:spChg chg="add mod">
          <ac:chgData name="Syed, Mazher" userId="54e6c0f3-d685-43b1-8eb6-7c42e9bc3af8" providerId="ADAL" clId="{B00498CA-18CA-4A7F-90C7-9F3C0D93899D}" dt="2023-06-07T16:24:43.328" v="2041" actId="20577"/>
          <ac:spMkLst>
            <pc:docMk/>
            <pc:sldMk cId="4292230486" sldId="265"/>
            <ac:spMk id="29" creationId="{91FC8AE3-DA3C-28EA-337A-398E0874B9BE}"/>
          </ac:spMkLst>
        </pc:spChg>
        <pc:spChg chg="add mod">
          <ac:chgData name="Syed, Mazher" userId="54e6c0f3-d685-43b1-8eb6-7c42e9bc3af8" providerId="ADAL" clId="{B00498CA-18CA-4A7F-90C7-9F3C0D93899D}" dt="2023-06-07T16:24:24.800" v="2035" actId="1076"/>
          <ac:spMkLst>
            <pc:docMk/>
            <pc:sldMk cId="4292230486" sldId="265"/>
            <ac:spMk id="30" creationId="{0E7A3CC9-C6F9-C0E7-EE4B-C01B099A20FB}"/>
          </ac:spMkLst>
        </pc:spChg>
        <pc:picChg chg="add del mod">
          <ac:chgData name="Syed, Mazher" userId="54e6c0f3-d685-43b1-8eb6-7c42e9bc3af8" providerId="ADAL" clId="{B00498CA-18CA-4A7F-90C7-9F3C0D93899D}" dt="2023-06-07T16:20:34.573" v="1970"/>
          <ac:picMkLst>
            <pc:docMk/>
            <pc:sldMk cId="4292230486" sldId="265"/>
            <ac:picMk id="3" creationId="{5CC11E26-CB9A-DC0A-40CA-398C8E34929E}"/>
          </ac:picMkLst>
        </pc:picChg>
        <pc:picChg chg="add del mod">
          <ac:chgData name="Syed, Mazher" userId="54e6c0f3-d685-43b1-8eb6-7c42e9bc3af8" providerId="ADAL" clId="{B00498CA-18CA-4A7F-90C7-9F3C0D93899D}" dt="2023-06-07T16:20:34.573" v="1970"/>
          <ac:picMkLst>
            <pc:docMk/>
            <pc:sldMk cId="4292230486" sldId="265"/>
            <ac:picMk id="4" creationId="{68211ECB-E4D0-373B-6DD4-613659C4DC7F}"/>
          </ac:picMkLst>
        </pc:picChg>
        <pc:picChg chg="add del mod">
          <ac:chgData name="Syed, Mazher" userId="54e6c0f3-d685-43b1-8eb6-7c42e9bc3af8" providerId="ADAL" clId="{B00498CA-18CA-4A7F-90C7-9F3C0D93899D}" dt="2023-06-07T16:20:34.573" v="1970"/>
          <ac:picMkLst>
            <pc:docMk/>
            <pc:sldMk cId="4292230486" sldId="265"/>
            <ac:picMk id="5" creationId="{527DC5B3-ECE6-CDB2-1108-E693B6AFCA33}"/>
          </ac:picMkLst>
        </pc:picChg>
        <pc:picChg chg="add del mod">
          <ac:chgData name="Syed, Mazher" userId="54e6c0f3-d685-43b1-8eb6-7c42e9bc3af8" providerId="ADAL" clId="{B00498CA-18CA-4A7F-90C7-9F3C0D93899D}" dt="2023-06-07T13:32:58.156" v="913"/>
          <ac:picMkLst>
            <pc:docMk/>
            <pc:sldMk cId="4292230486" sldId="265"/>
            <ac:picMk id="6" creationId="{C5DE7FFC-854B-D395-8566-378371849F78}"/>
          </ac:picMkLst>
        </pc:picChg>
        <pc:picChg chg="add del mod">
          <ac:chgData name="Syed, Mazher" userId="54e6c0f3-d685-43b1-8eb6-7c42e9bc3af8" providerId="ADAL" clId="{B00498CA-18CA-4A7F-90C7-9F3C0D93899D}" dt="2023-06-07T16:20:34.573" v="1970"/>
          <ac:picMkLst>
            <pc:docMk/>
            <pc:sldMk cId="4292230486" sldId="265"/>
            <ac:picMk id="7" creationId="{146D31E7-4EE2-1523-6408-DDB368E70FA5}"/>
          </ac:picMkLst>
        </pc:picChg>
        <pc:picChg chg="add del mod">
          <ac:chgData name="Syed, Mazher" userId="54e6c0f3-d685-43b1-8eb6-7c42e9bc3af8" providerId="ADAL" clId="{B00498CA-18CA-4A7F-90C7-9F3C0D93899D}" dt="2023-06-07T13:32:58.156" v="913"/>
          <ac:picMkLst>
            <pc:docMk/>
            <pc:sldMk cId="4292230486" sldId="265"/>
            <ac:picMk id="7" creationId="{DDB78100-B74A-5268-3955-6505C3FA15E8}"/>
          </ac:picMkLst>
        </pc:picChg>
        <pc:picChg chg="add del mod">
          <ac:chgData name="Syed, Mazher" userId="54e6c0f3-d685-43b1-8eb6-7c42e9bc3af8" providerId="ADAL" clId="{B00498CA-18CA-4A7F-90C7-9F3C0D93899D}" dt="2023-06-07T16:20:34.573" v="1970"/>
          <ac:picMkLst>
            <pc:docMk/>
            <pc:sldMk cId="4292230486" sldId="265"/>
            <ac:picMk id="9" creationId="{58B37289-0CFF-1729-5681-71BA5232132C}"/>
          </ac:picMkLst>
        </pc:picChg>
        <pc:picChg chg="add del mod">
          <ac:chgData name="Syed, Mazher" userId="54e6c0f3-d685-43b1-8eb6-7c42e9bc3af8" providerId="ADAL" clId="{B00498CA-18CA-4A7F-90C7-9F3C0D93899D}" dt="2023-06-07T16:20:34.573" v="1970"/>
          <ac:picMkLst>
            <pc:docMk/>
            <pc:sldMk cId="4292230486" sldId="265"/>
            <ac:picMk id="12" creationId="{045EE850-E1EB-B72D-12E6-E2D07EE4E45D}"/>
          </ac:picMkLst>
        </pc:picChg>
        <pc:picChg chg="add del mod">
          <ac:chgData name="Syed, Mazher" userId="54e6c0f3-d685-43b1-8eb6-7c42e9bc3af8" providerId="ADAL" clId="{B00498CA-18CA-4A7F-90C7-9F3C0D93899D}" dt="2023-06-07T13:33:23.927" v="918" actId="478"/>
          <ac:picMkLst>
            <pc:docMk/>
            <pc:sldMk cId="4292230486" sldId="265"/>
            <ac:picMk id="12" creationId="{22D6086E-188D-0ABD-FB29-BBEE402E2C33}"/>
          </ac:picMkLst>
        </pc:picChg>
        <pc:picChg chg="add del mod">
          <ac:chgData name="Syed, Mazher" userId="54e6c0f3-d685-43b1-8eb6-7c42e9bc3af8" providerId="ADAL" clId="{B00498CA-18CA-4A7F-90C7-9F3C0D93899D}" dt="2023-06-07T16:20:34.573" v="1970"/>
          <ac:picMkLst>
            <pc:docMk/>
            <pc:sldMk cId="4292230486" sldId="265"/>
            <ac:picMk id="13" creationId="{11B33DC0-EC0A-22C0-F198-7BC0CCFF75AC}"/>
          </ac:picMkLst>
        </pc:picChg>
        <pc:picChg chg="add del mod">
          <ac:chgData name="Syed, Mazher" userId="54e6c0f3-d685-43b1-8eb6-7c42e9bc3af8" providerId="ADAL" clId="{B00498CA-18CA-4A7F-90C7-9F3C0D93899D}" dt="2023-06-07T13:33:23.927" v="918" actId="478"/>
          <ac:picMkLst>
            <pc:docMk/>
            <pc:sldMk cId="4292230486" sldId="265"/>
            <ac:picMk id="13" creationId="{E6111ED9-881C-4349-991C-F1BC729D1123}"/>
          </ac:picMkLst>
        </pc:picChg>
        <pc:picChg chg="add mod">
          <ac:chgData name="Syed, Mazher" userId="54e6c0f3-d685-43b1-8eb6-7c42e9bc3af8" providerId="ADAL" clId="{B00498CA-18CA-4A7F-90C7-9F3C0D93899D}" dt="2023-06-07T16:21:04.572" v="1976" actId="1076"/>
          <ac:picMkLst>
            <pc:docMk/>
            <pc:sldMk cId="4292230486" sldId="265"/>
            <ac:picMk id="14" creationId="{D18352E4-8C9A-031F-738D-6E2881964386}"/>
          </ac:picMkLst>
        </pc:picChg>
        <pc:picChg chg="add del mod">
          <ac:chgData name="Syed, Mazher" userId="54e6c0f3-d685-43b1-8eb6-7c42e9bc3af8" providerId="ADAL" clId="{B00498CA-18CA-4A7F-90C7-9F3C0D93899D}" dt="2023-06-07T16:20:34.573" v="1970"/>
          <ac:picMkLst>
            <pc:docMk/>
            <pc:sldMk cId="4292230486" sldId="265"/>
            <ac:picMk id="15" creationId="{FD528D08-5F6D-BCC5-D32A-63C649228C94}"/>
          </ac:picMkLst>
        </pc:picChg>
        <pc:picChg chg="add del mod">
          <ac:chgData name="Syed, Mazher" userId="54e6c0f3-d685-43b1-8eb6-7c42e9bc3af8" providerId="ADAL" clId="{B00498CA-18CA-4A7F-90C7-9F3C0D93899D}" dt="2023-06-07T13:33:39.087" v="921" actId="478"/>
          <ac:picMkLst>
            <pc:docMk/>
            <pc:sldMk cId="4292230486" sldId="265"/>
            <ac:picMk id="16" creationId="{3A8316BF-89CD-A6C5-5F3C-AB689D111710}"/>
          </ac:picMkLst>
        </pc:picChg>
        <pc:picChg chg="add del mod">
          <ac:chgData name="Syed, Mazher" userId="54e6c0f3-d685-43b1-8eb6-7c42e9bc3af8" providerId="ADAL" clId="{B00498CA-18CA-4A7F-90C7-9F3C0D93899D}" dt="2023-06-07T16:20:34.573" v="1970"/>
          <ac:picMkLst>
            <pc:docMk/>
            <pc:sldMk cId="4292230486" sldId="265"/>
            <ac:picMk id="16" creationId="{648040BA-5E60-78DE-A4AF-B37AA0CB0297}"/>
          </ac:picMkLst>
        </pc:picChg>
        <pc:picChg chg="add mod">
          <ac:chgData name="Syed, Mazher" userId="54e6c0f3-d685-43b1-8eb6-7c42e9bc3af8" providerId="ADAL" clId="{B00498CA-18CA-4A7F-90C7-9F3C0D93899D}" dt="2023-06-07T16:23:24.563" v="2014" actId="1076"/>
          <ac:picMkLst>
            <pc:docMk/>
            <pc:sldMk cId="4292230486" sldId="265"/>
            <ac:picMk id="24" creationId="{18540DFA-6450-686B-8F79-82663A18A8E7}"/>
          </ac:picMkLst>
        </pc:picChg>
        <pc:picChg chg="add mod">
          <ac:chgData name="Syed, Mazher" userId="54e6c0f3-d685-43b1-8eb6-7c42e9bc3af8" providerId="ADAL" clId="{B00498CA-18CA-4A7F-90C7-9F3C0D93899D}" dt="2023-06-07T16:23:40.983" v="2017" actId="1076"/>
          <ac:picMkLst>
            <pc:docMk/>
            <pc:sldMk cId="4292230486" sldId="265"/>
            <ac:picMk id="25" creationId="{D6C1DFDD-B5B4-B691-412E-9BE7C4DA8830}"/>
          </ac:picMkLst>
        </pc:picChg>
        <pc:picChg chg="add mod">
          <ac:chgData name="Syed, Mazher" userId="54e6c0f3-d685-43b1-8eb6-7c42e9bc3af8" providerId="ADAL" clId="{B00498CA-18CA-4A7F-90C7-9F3C0D93899D}" dt="2023-06-07T16:24:08.110" v="2022" actId="1076"/>
          <ac:picMkLst>
            <pc:docMk/>
            <pc:sldMk cId="4292230486" sldId="265"/>
            <ac:picMk id="28" creationId="{D6754B51-BA58-9973-3376-9C7202E32FD5}"/>
          </ac:picMkLst>
        </pc:picChg>
        <pc:picChg chg="add del mod">
          <ac:chgData name="Syed, Mazher" userId="54e6c0f3-d685-43b1-8eb6-7c42e9bc3af8" providerId="ADAL" clId="{B00498CA-18CA-4A7F-90C7-9F3C0D93899D}" dt="2023-06-07T16:24:28.523" v="2036" actId="478"/>
          <ac:picMkLst>
            <pc:docMk/>
            <pc:sldMk cId="4292230486" sldId="265"/>
            <ac:picMk id="31" creationId="{894F77CC-587F-75A1-0DE1-98347B86FD1F}"/>
          </ac:picMkLst>
        </pc:picChg>
        <pc:picChg chg="add mod">
          <ac:chgData name="Syed, Mazher" userId="54e6c0f3-d685-43b1-8eb6-7c42e9bc3af8" providerId="ADAL" clId="{B00498CA-18CA-4A7F-90C7-9F3C0D93899D}" dt="2023-06-07T16:24:39.056" v="2038" actId="1076"/>
          <ac:picMkLst>
            <pc:docMk/>
            <pc:sldMk cId="4292230486" sldId="265"/>
            <ac:picMk id="32" creationId="{8EBDEBD2-DCCC-760D-5C00-4AF6B8BAB8FE}"/>
          </ac:picMkLst>
        </pc:picChg>
      </pc:sldChg>
      <pc:sldChg chg="addSp delSp modSp del mod ord">
        <pc:chgData name="Syed, Mazher" userId="54e6c0f3-d685-43b1-8eb6-7c42e9bc3af8" providerId="ADAL" clId="{B00498CA-18CA-4A7F-90C7-9F3C0D93899D}" dt="2023-06-07T15:59:28.589" v="1612" actId="47"/>
        <pc:sldMkLst>
          <pc:docMk/>
          <pc:sldMk cId="2510168887" sldId="266"/>
        </pc:sldMkLst>
        <pc:spChg chg="add del mod">
          <ac:chgData name="Syed, Mazher" userId="54e6c0f3-d685-43b1-8eb6-7c42e9bc3af8" providerId="ADAL" clId="{B00498CA-18CA-4A7F-90C7-9F3C0D93899D}" dt="2023-06-07T15:53:13.525" v="1501" actId="478"/>
          <ac:spMkLst>
            <pc:docMk/>
            <pc:sldMk cId="2510168887" sldId="266"/>
            <ac:spMk id="3" creationId="{3C1A4E28-774D-2ED0-B4C9-9D0A74631E87}"/>
          </ac:spMkLst>
        </pc:spChg>
        <pc:spChg chg="add del mod">
          <ac:chgData name="Syed, Mazher" userId="54e6c0f3-d685-43b1-8eb6-7c42e9bc3af8" providerId="ADAL" clId="{B00498CA-18CA-4A7F-90C7-9F3C0D93899D}" dt="2023-06-07T15:53:16.169" v="1503" actId="478"/>
          <ac:spMkLst>
            <pc:docMk/>
            <pc:sldMk cId="2510168887" sldId="266"/>
            <ac:spMk id="10" creationId="{6670405E-D40A-370D-9AB4-5144D07348D3}"/>
          </ac:spMkLst>
        </pc:spChg>
        <pc:spChg chg="add del mod">
          <ac:chgData name="Syed, Mazher" userId="54e6c0f3-d685-43b1-8eb6-7c42e9bc3af8" providerId="ADAL" clId="{B00498CA-18CA-4A7F-90C7-9F3C0D93899D}" dt="2023-06-07T15:53:18.497" v="1505" actId="478"/>
          <ac:spMkLst>
            <pc:docMk/>
            <pc:sldMk cId="2510168887" sldId="266"/>
            <ac:spMk id="12" creationId="{22E8AC54-BCDA-77E0-ED47-5C983B1311AC}"/>
          </ac:spMkLst>
        </pc:spChg>
        <pc:spChg chg="add del mod">
          <ac:chgData name="Syed, Mazher" userId="54e6c0f3-d685-43b1-8eb6-7c42e9bc3af8" providerId="ADAL" clId="{B00498CA-18CA-4A7F-90C7-9F3C0D93899D}" dt="2023-06-07T15:53:19.914" v="1507" actId="478"/>
          <ac:spMkLst>
            <pc:docMk/>
            <pc:sldMk cId="2510168887" sldId="266"/>
            <ac:spMk id="16" creationId="{E3F4D6DE-E137-570F-24A9-9588F02CC5A9}"/>
          </ac:spMkLst>
        </pc:spChg>
        <pc:picChg chg="add mod">
          <ac:chgData name="Syed, Mazher" userId="54e6c0f3-d685-43b1-8eb6-7c42e9bc3af8" providerId="ADAL" clId="{B00498CA-18CA-4A7F-90C7-9F3C0D93899D}" dt="2023-06-07T15:53:27.946" v="1508" actId="1076"/>
          <ac:picMkLst>
            <pc:docMk/>
            <pc:sldMk cId="2510168887" sldId="266"/>
            <ac:picMk id="8" creationId="{6CB29DF1-511C-6F02-FFF4-938DC09777DD}"/>
          </ac:picMkLst>
        </pc:picChg>
        <pc:picChg chg="del">
          <ac:chgData name="Syed, Mazher" userId="54e6c0f3-d685-43b1-8eb6-7c42e9bc3af8" providerId="ADAL" clId="{B00498CA-18CA-4A7F-90C7-9F3C0D93899D}" dt="2023-06-07T15:53:14.734" v="1502" actId="478"/>
          <ac:picMkLst>
            <pc:docMk/>
            <pc:sldMk cId="2510168887" sldId="266"/>
            <ac:picMk id="13" creationId="{7033A6D4-E8D7-40CF-BFDA-4B4BC1ED3943}"/>
          </ac:picMkLst>
        </pc:picChg>
        <pc:picChg chg="del">
          <ac:chgData name="Syed, Mazher" userId="54e6c0f3-d685-43b1-8eb6-7c42e9bc3af8" providerId="ADAL" clId="{B00498CA-18CA-4A7F-90C7-9F3C0D93899D}" dt="2023-06-07T15:53:02.627" v="1497" actId="478"/>
          <ac:picMkLst>
            <pc:docMk/>
            <pc:sldMk cId="2510168887" sldId="266"/>
            <ac:picMk id="15" creationId="{6913EAF4-51D9-4653-80A0-92F32FACDD84}"/>
          </ac:picMkLst>
        </pc:picChg>
        <pc:picChg chg="del">
          <ac:chgData name="Syed, Mazher" userId="54e6c0f3-d685-43b1-8eb6-7c42e9bc3af8" providerId="ADAL" clId="{B00498CA-18CA-4A7F-90C7-9F3C0D93899D}" dt="2023-06-07T15:53:16.905" v="1504" actId="478"/>
          <ac:picMkLst>
            <pc:docMk/>
            <pc:sldMk cId="2510168887" sldId="266"/>
            <ac:picMk id="17" creationId="{DB2BB7EF-9939-4DD1-BD67-BDEA0C382824}"/>
          </ac:picMkLst>
        </pc:picChg>
        <pc:picChg chg="del">
          <ac:chgData name="Syed, Mazher" userId="54e6c0f3-d685-43b1-8eb6-7c42e9bc3af8" providerId="ADAL" clId="{B00498CA-18CA-4A7F-90C7-9F3C0D93899D}" dt="2023-06-07T15:53:19.288" v="1506" actId="478"/>
          <ac:picMkLst>
            <pc:docMk/>
            <pc:sldMk cId="2510168887" sldId="266"/>
            <ac:picMk id="19" creationId="{5CF94700-9AED-459D-9F50-CFAC75C2E66F}"/>
          </ac:picMkLst>
        </pc:picChg>
      </pc:sldChg>
      <pc:sldChg chg="addSp delSp modSp del mod">
        <pc:chgData name="Syed, Mazher" userId="54e6c0f3-d685-43b1-8eb6-7c42e9bc3af8" providerId="ADAL" clId="{B00498CA-18CA-4A7F-90C7-9F3C0D93899D}" dt="2023-06-07T16:18:31.695" v="1950" actId="47"/>
        <pc:sldMkLst>
          <pc:docMk/>
          <pc:sldMk cId="231887321" sldId="267"/>
        </pc:sldMkLst>
        <pc:spChg chg="add del mod">
          <ac:chgData name="Syed, Mazher" userId="54e6c0f3-d685-43b1-8eb6-7c42e9bc3af8" providerId="ADAL" clId="{B00498CA-18CA-4A7F-90C7-9F3C0D93899D}" dt="2023-06-07T15:56:01.219" v="1562" actId="478"/>
          <ac:spMkLst>
            <pc:docMk/>
            <pc:sldMk cId="231887321" sldId="267"/>
            <ac:spMk id="5" creationId="{7F48214A-4108-5861-6DFA-5B09DAC97EA7}"/>
          </ac:spMkLst>
        </pc:spChg>
        <pc:spChg chg="add del mod">
          <ac:chgData name="Syed, Mazher" userId="54e6c0f3-d685-43b1-8eb6-7c42e9bc3af8" providerId="ADAL" clId="{B00498CA-18CA-4A7F-90C7-9F3C0D93899D}" dt="2023-06-07T13:46:42.739" v="1203" actId="478"/>
          <ac:spMkLst>
            <pc:docMk/>
            <pc:sldMk cId="231887321" sldId="267"/>
            <ac:spMk id="5" creationId="{98F318A2-3895-9121-0ADD-C73306A06292}"/>
          </ac:spMkLst>
        </pc:spChg>
        <pc:spChg chg="mod">
          <ac:chgData name="Syed, Mazher" userId="54e6c0f3-d685-43b1-8eb6-7c42e9bc3af8" providerId="ADAL" clId="{B00498CA-18CA-4A7F-90C7-9F3C0D93899D}" dt="2023-06-07T13:40:52.538" v="1180" actId="20577"/>
          <ac:spMkLst>
            <pc:docMk/>
            <pc:sldMk cId="231887321" sldId="267"/>
            <ac:spMk id="6" creationId="{4C02C2AA-93DC-4F83-8BFA-7A57E060E277}"/>
          </ac:spMkLst>
        </pc:spChg>
        <pc:spChg chg="del">
          <ac:chgData name="Syed, Mazher" userId="54e6c0f3-d685-43b1-8eb6-7c42e9bc3af8" providerId="ADAL" clId="{B00498CA-18CA-4A7F-90C7-9F3C0D93899D}" dt="2023-06-07T13:46:40.296" v="1202" actId="478"/>
          <ac:spMkLst>
            <pc:docMk/>
            <pc:sldMk cId="231887321" sldId="267"/>
            <ac:spMk id="7" creationId="{D9504B07-FEC2-4E7E-BA64-49ECF86C170A}"/>
          </ac:spMkLst>
        </pc:spChg>
        <pc:spChg chg="del">
          <ac:chgData name="Syed, Mazher" userId="54e6c0f3-d685-43b1-8eb6-7c42e9bc3af8" providerId="ADAL" clId="{B00498CA-18CA-4A7F-90C7-9F3C0D93899D}" dt="2023-06-07T13:46:33.187" v="1198" actId="478"/>
          <ac:spMkLst>
            <pc:docMk/>
            <pc:sldMk cId="231887321" sldId="267"/>
            <ac:spMk id="8" creationId="{368153D1-1D2E-43ED-83F9-476131B56FF6}"/>
          </ac:spMkLst>
        </pc:spChg>
        <pc:spChg chg="del">
          <ac:chgData name="Syed, Mazher" userId="54e6c0f3-d685-43b1-8eb6-7c42e9bc3af8" providerId="ADAL" clId="{B00498CA-18CA-4A7F-90C7-9F3C0D93899D}" dt="2023-06-07T13:46:38.320" v="1201" actId="478"/>
          <ac:spMkLst>
            <pc:docMk/>
            <pc:sldMk cId="231887321" sldId="267"/>
            <ac:spMk id="9" creationId="{117731A4-FC22-400F-B051-791FEE9EA712}"/>
          </ac:spMkLst>
        </pc:spChg>
        <pc:spChg chg="add mod">
          <ac:chgData name="Syed, Mazher" userId="54e6c0f3-d685-43b1-8eb6-7c42e9bc3af8" providerId="ADAL" clId="{B00498CA-18CA-4A7F-90C7-9F3C0D93899D}" dt="2023-06-07T15:59:13.197" v="1611" actId="20577"/>
          <ac:spMkLst>
            <pc:docMk/>
            <pc:sldMk cId="231887321" sldId="267"/>
            <ac:spMk id="9" creationId="{97DC9B4F-663E-2417-81E4-DA6A79707B18}"/>
          </ac:spMkLst>
        </pc:spChg>
        <pc:spChg chg="del mod">
          <ac:chgData name="Syed, Mazher" userId="54e6c0f3-d685-43b1-8eb6-7c42e9bc3af8" providerId="ADAL" clId="{B00498CA-18CA-4A7F-90C7-9F3C0D93899D}" dt="2023-06-07T13:46:32.242" v="1197" actId="478"/>
          <ac:spMkLst>
            <pc:docMk/>
            <pc:sldMk cId="231887321" sldId="267"/>
            <ac:spMk id="10" creationId="{A43AD556-FDBE-4D87-AC63-4C3CB567A402}"/>
          </ac:spMkLst>
        </pc:spChg>
        <pc:spChg chg="del">
          <ac:chgData name="Syed, Mazher" userId="54e6c0f3-d685-43b1-8eb6-7c42e9bc3af8" providerId="ADAL" clId="{B00498CA-18CA-4A7F-90C7-9F3C0D93899D}" dt="2023-06-07T13:46:34.173" v="1199" actId="478"/>
          <ac:spMkLst>
            <pc:docMk/>
            <pc:sldMk cId="231887321" sldId="267"/>
            <ac:spMk id="11" creationId="{77B7DAAC-5AB8-49AC-BCE9-2020348819E4}"/>
          </ac:spMkLst>
        </pc:spChg>
        <pc:graphicFrameChg chg="add mod modGraphic">
          <ac:chgData name="Syed, Mazher" userId="54e6c0f3-d685-43b1-8eb6-7c42e9bc3af8" providerId="ADAL" clId="{B00498CA-18CA-4A7F-90C7-9F3C0D93899D}" dt="2023-06-07T15:53:48.849" v="1510" actId="1076"/>
          <ac:graphicFrameMkLst>
            <pc:docMk/>
            <pc:sldMk cId="231887321" sldId="267"/>
            <ac:graphicFrameMk id="2" creationId="{1AAF868F-77D8-5622-1A0D-1C8EB922741A}"/>
          </ac:graphicFrameMkLst>
        </pc:graphicFrameChg>
        <pc:picChg chg="add del mod">
          <ac:chgData name="Syed, Mazher" userId="54e6c0f3-d685-43b1-8eb6-7c42e9bc3af8" providerId="ADAL" clId="{B00498CA-18CA-4A7F-90C7-9F3C0D93899D}" dt="2023-06-07T15:55:59.214" v="1561" actId="478"/>
          <ac:picMkLst>
            <pc:docMk/>
            <pc:sldMk cId="231887321" sldId="267"/>
            <ac:picMk id="3" creationId="{01DBCA2C-61DA-AF8F-2AA2-96689122153B}"/>
          </ac:picMkLst>
        </pc:picChg>
        <pc:picChg chg="add mod">
          <ac:chgData name="Syed, Mazher" userId="54e6c0f3-d685-43b1-8eb6-7c42e9bc3af8" providerId="ADAL" clId="{B00498CA-18CA-4A7F-90C7-9F3C0D93899D}" dt="2023-06-07T15:58:47.283" v="1567" actId="1076"/>
          <ac:picMkLst>
            <pc:docMk/>
            <pc:sldMk cId="231887321" sldId="267"/>
            <ac:picMk id="8" creationId="{29FF272F-462E-2AA7-F3C0-D71F7492ADED}"/>
          </ac:picMkLst>
        </pc:picChg>
        <pc:picChg chg="del mod">
          <ac:chgData name="Syed, Mazher" userId="54e6c0f3-d685-43b1-8eb6-7c42e9bc3af8" providerId="ADAL" clId="{B00498CA-18CA-4A7F-90C7-9F3C0D93899D}" dt="2023-06-07T16:08:05.571" v="1865" actId="21"/>
          <ac:picMkLst>
            <pc:docMk/>
            <pc:sldMk cId="231887321" sldId="267"/>
            <ac:picMk id="15" creationId="{23E4AB32-1610-7E20-3B24-AAC35E8952B0}"/>
          </ac:picMkLst>
        </pc:picChg>
      </pc:sldChg>
      <pc:sldChg chg="del">
        <pc:chgData name="Syed, Mazher" userId="54e6c0f3-d685-43b1-8eb6-7c42e9bc3af8" providerId="ADAL" clId="{B00498CA-18CA-4A7F-90C7-9F3C0D93899D}" dt="2023-06-07T15:46:35.292" v="1487" actId="47"/>
        <pc:sldMkLst>
          <pc:docMk/>
          <pc:sldMk cId="1671434312" sldId="268"/>
        </pc:sldMkLst>
      </pc:sldChg>
      <pc:sldChg chg="addSp delSp modSp mod">
        <pc:chgData name="Syed, Mazher" userId="54e6c0f3-d685-43b1-8eb6-7c42e9bc3af8" providerId="ADAL" clId="{B00498CA-18CA-4A7F-90C7-9F3C0D93899D}" dt="2023-06-07T16:12:41.776" v="1935" actId="1037"/>
        <pc:sldMkLst>
          <pc:docMk/>
          <pc:sldMk cId="3644792452" sldId="269"/>
        </pc:sldMkLst>
        <pc:spChg chg="mod">
          <ac:chgData name="Syed, Mazher" userId="54e6c0f3-d685-43b1-8eb6-7c42e9bc3af8" providerId="ADAL" clId="{B00498CA-18CA-4A7F-90C7-9F3C0D93899D}" dt="2023-06-07T16:01:43.645" v="1637" actId="14100"/>
          <ac:spMkLst>
            <pc:docMk/>
            <pc:sldMk cId="3644792452" sldId="269"/>
            <ac:spMk id="3" creationId="{5E1BFA61-8ECC-4A1C-BADF-C634AB4157E4}"/>
          </ac:spMkLst>
        </pc:spChg>
        <pc:spChg chg="mod">
          <ac:chgData name="Syed, Mazher" userId="54e6c0f3-d685-43b1-8eb6-7c42e9bc3af8" providerId="ADAL" clId="{B00498CA-18CA-4A7F-90C7-9F3C0D93899D}" dt="2023-06-07T16:01:54.075" v="1658" actId="1038"/>
          <ac:spMkLst>
            <pc:docMk/>
            <pc:sldMk cId="3644792452" sldId="269"/>
            <ac:spMk id="6" creationId="{9A1B6A03-326B-4F8C-B363-BA9267C87C91}"/>
          </ac:spMkLst>
        </pc:spChg>
        <pc:spChg chg="add del mod">
          <ac:chgData name="Syed, Mazher" userId="54e6c0f3-d685-43b1-8eb6-7c42e9bc3af8" providerId="ADAL" clId="{B00498CA-18CA-4A7F-90C7-9F3C0D93899D}" dt="2023-06-07T16:03:31.463" v="1680"/>
          <ac:spMkLst>
            <pc:docMk/>
            <pc:sldMk cId="3644792452" sldId="269"/>
            <ac:spMk id="8" creationId="{7D3EA832-F424-4FE9-BA72-9CBCCFA9533F}"/>
          </ac:spMkLst>
        </pc:spChg>
        <pc:spChg chg="mod">
          <ac:chgData name="Syed, Mazher" userId="54e6c0f3-d685-43b1-8eb6-7c42e9bc3af8" providerId="ADAL" clId="{B00498CA-18CA-4A7F-90C7-9F3C0D93899D}" dt="2023-06-07T16:06:09.949" v="1781" actId="20577"/>
          <ac:spMkLst>
            <pc:docMk/>
            <pc:sldMk cId="3644792452" sldId="269"/>
            <ac:spMk id="9" creationId="{7D4E965C-6B3A-4192-8186-8AFE5E9C6147}"/>
          </ac:spMkLst>
        </pc:spChg>
        <pc:spChg chg="mod">
          <ac:chgData name="Syed, Mazher" userId="54e6c0f3-d685-43b1-8eb6-7c42e9bc3af8" providerId="ADAL" clId="{B00498CA-18CA-4A7F-90C7-9F3C0D93899D}" dt="2023-06-07T16:06:02.948" v="1753" actId="1076"/>
          <ac:spMkLst>
            <pc:docMk/>
            <pc:sldMk cId="3644792452" sldId="269"/>
            <ac:spMk id="11" creationId="{B6B250CC-B54C-4382-9DAD-08DB51C3B5FD}"/>
          </ac:spMkLst>
        </pc:spChg>
        <pc:spChg chg="del">
          <ac:chgData name="Syed, Mazher" userId="54e6c0f3-d685-43b1-8eb6-7c42e9bc3af8" providerId="ADAL" clId="{B00498CA-18CA-4A7F-90C7-9F3C0D93899D}" dt="2023-06-07T15:51:21.330" v="1488" actId="22"/>
          <ac:spMkLst>
            <pc:docMk/>
            <pc:sldMk cId="3644792452" sldId="269"/>
            <ac:spMk id="13" creationId="{00C7290C-1AB1-4A10-BFA7-C4CB2447D65A}"/>
          </ac:spMkLst>
        </pc:spChg>
        <pc:spChg chg="del mod">
          <ac:chgData name="Syed, Mazher" userId="54e6c0f3-d685-43b1-8eb6-7c42e9bc3af8" providerId="ADAL" clId="{B00498CA-18CA-4A7F-90C7-9F3C0D93899D}" dt="2023-06-07T16:09:12.117" v="1890" actId="478"/>
          <ac:spMkLst>
            <pc:docMk/>
            <pc:sldMk cId="3644792452" sldId="269"/>
            <ac:spMk id="14" creationId="{B2F7A03C-BA3A-4F7D-B7C1-27461A8F334C}"/>
          </ac:spMkLst>
        </pc:spChg>
        <pc:spChg chg="mod">
          <ac:chgData name="Syed, Mazher" userId="54e6c0f3-d685-43b1-8eb6-7c42e9bc3af8" providerId="ADAL" clId="{B00498CA-18CA-4A7F-90C7-9F3C0D93899D}" dt="2023-06-07T16:07:57.066" v="1864" actId="1076"/>
          <ac:spMkLst>
            <pc:docMk/>
            <pc:sldMk cId="3644792452" sldId="269"/>
            <ac:spMk id="15" creationId="{AB94367E-4F4E-4A4A-B5BB-B3225DBBD3CE}"/>
          </ac:spMkLst>
        </pc:spChg>
        <pc:spChg chg="mod">
          <ac:chgData name="Syed, Mazher" userId="54e6c0f3-d685-43b1-8eb6-7c42e9bc3af8" providerId="ADAL" clId="{B00498CA-18CA-4A7F-90C7-9F3C0D93899D}" dt="2023-06-07T16:05:45.905" v="1738" actId="1076"/>
          <ac:spMkLst>
            <pc:docMk/>
            <pc:sldMk cId="3644792452" sldId="269"/>
            <ac:spMk id="17" creationId="{8FEE06DF-E406-4DA9-BFEE-A05F815253F3}"/>
          </ac:spMkLst>
        </pc:spChg>
        <pc:spChg chg="mod">
          <ac:chgData name="Syed, Mazher" userId="54e6c0f3-d685-43b1-8eb6-7c42e9bc3af8" providerId="ADAL" clId="{B00498CA-18CA-4A7F-90C7-9F3C0D93899D}" dt="2023-06-07T16:07:21.961" v="1795" actId="1076"/>
          <ac:spMkLst>
            <pc:docMk/>
            <pc:sldMk cId="3644792452" sldId="269"/>
            <ac:spMk id="18" creationId="{89BEF9BB-5B59-4DCC-8AF6-8CA56C82B7F4}"/>
          </ac:spMkLst>
        </pc:spChg>
        <pc:spChg chg="add del mod">
          <ac:chgData name="Syed, Mazher" userId="54e6c0f3-d685-43b1-8eb6-7c42e9bc3af8" providerId="ADAL" clId="{B00498CA-18CA-4A7F-90C7-9F3C0D93899D}" dt="2023-06-07T16:00:06.256" v="1616" actId="478"/>
          <ac:spMkLst>
            <pc:docMk/>
            <pc:sldMk cId="3644792452" sldId="269"/>
            <ac:spMk id="19" creationId="{D6A5F4FA-AD63-646C-04A5-72D748062101}"/>
          </ac:spMkLst>
        </pc:spChg>
        <pc:spChg chg="del">
          <ac:chgData name="Syed, Mazher" userId="54e6c0f3-d685-43b1-8eb6-7c42e9bc3af8" providerId="ADAL" clId="{B00498CA-18CA-4A7F-90C7-9F3C0D93899D}" dt="2023-06-07T16:00:02.983" v="1614" actId="478"/>
          <ac:spMkLst>
            <pc:docMk/>
            <pc:sldMk cId="3644792452" sldId="269"/>
            <ac:spMk id="20" creationId="{D54DFA1C-84F1-4F7C-883E-6132E300C924}"/>
          </ac:spMkLst>
        </pc:spChg>
        <pc:spChg chg="del">
          <ac:chgData name="Syed, Mazher" userId="54e6c0f3-d685-43b1-8eb6-7c42e9bc3af8" providerId="ADAL" clId="{B00498CA-18CA-4A7F-90C7-9F3C0D93899D}" dt="2023-06-07T16:00:09.647" v="1617" actId="478"/>
          <ac:spMkLst>
            <pc:docMk/>
            <pc:sldMk cId="3644792452" sldId="269"/>
            <ac:spMk id="21" creationId="{3995B34A-B631-483F-AF24-47C42C9A7052}"/>
          </ac:spMkLst>
        </pc:spChg>
        <pc:spChg chg="add del mod">
          <ac:chgData name="Syed, Mazher" userId="54e6c0f3-d685-43b1-8eb6-7c42e9bc3af8" providerId="ADAL" clId="{B00498CA-18CA-4A7F-90C7-9F3C0D93899D}" dt="2023-06-07T16:00:04.961" v="1615" actId="478"/>
          <ac:spMkLst>
            <pc:docMk/>
            <pc:sldMk cId="3644792452" sldId="269"/>
            <ac:spMk id="23" creationId="{3C54C026-2B14-5EBA-7B7E-3369785768D2}"/>
          </ac:spMkLst>
        </pc:spChg>
        <pc:spChg chg="add del mod">
          <ac:chgData name="Syed, Mazher" userId="54e6c0f3-d685-43b1-8eb6-7c42e9bc3af8" providerId="ADAL" clId="{B00498CA-18CA-4A7F-90C7-9F3C0D93899D}" dt="2023-06-07T16:00:12.641" v="1618" actId="478"/>
          <ac:spMkLst>
            <pc:docMk/>
            <pc:sldMk cId="3644792452" sldId="269"/>
            <ac:spMk id="25" creationId="{60F02EFA-B4DD-2D1D-61D1-EFA3B37BC174}"/>
          </ac:spMkLst>
        </pc:spChg>
        <pc:spChg chg="add del mod">
          <ac:chgData name="Syed, Mazher" userId="54e6c0f3-d685-43b1-8eb6-7c42e9bc3af8" providerId="ADAL" clId="{B00498CA-18CA-4A7F-90C7-9F3C0D93899D}" dt="2023-06-07T16:02:56.370" v="1670" actId="478"/>
          <ac:spMkLst>
            <pc:docMk/>
            <pc:sldMk cId="3644792452" sldId="269"/>
            <ac:spMk id="29" creationId="{88D00AD5-5A6E-BE0C-E353-E839654F1956}"/>
          </ac:spMkLst>
        </pc:spChg>
        <pc:spChg chg="add del mod">
          <ac:chgData name="Syed, Mazher" userId="54e6c0f3-d685-43b1-8eb6-7c42e9bc3af8" providerId="ADAL" clId="{B00498CA-18CA-4A7F-90C7-9F3C0D93899D}" dt="2023-06-07T16:07:08.450" v="1791" actId="478"/>
          <ac:spMkLst>
            <pc:docMk/>
            <pc:sldMk cId="3644792452" sldId="269"/>
            <ac:spMk id="35" creationId="{B16918AB-A002-2333-40A7-FF464F55819B}"/>
          </ac:spMkLst>
        </pc:spChg>
        <pc:spChg chg="add mod ord">
          <ac:chgData name="Syed, Mazher" userId="54e6c0f3-d685-43b1-8eb6-7c42e9bc3af8" providerId="ADAL" clId="{B00498CA-18CA-4A7F-90C7-9F3C0D93899D}" dt="2023-06-07T16:09:22.155" v="1892" actId="14100"/>
          <ac:spMkLst>
            <pc:docMk/>
            <pc:sldMk cId="3644792452" sldId="269"/>
            <ac:spMk id="37" creationId="{3ECC6582-54B2-87C6-B683-DEDB2272282A}"/>
          </ac:spMkLst>
        </pc:spChg>
        <pc:spChg chg="add mod">
          <ac:chgData name="Syed, Mazher" userId="54e6c0f3-d685-43b1-8eb6-7c42e9bc3af8" providerId="ADAL" clId="{B00498CA-18CA-4A7F-90C7-9F3C0D93899D}" dt="2023-06-07T16:11:51.611" v="1910" actId="20577"/>
          <ac:spMkLst>
            <pc:docMk/>
            <pc:sldMk cId="3644792452" sldId="269"/>
            <ac:spMk id="38" creationId="{A6CD7D6F-C6DB-E58F-1FA6-9359311A3124}"/>
          </ac:spMkLst>
        </pc:spChg>
        <pc:spChg chg="add mod">
          <ac:chgData name="Syed, Mazher" userId="54e6c0f3-d685-43b1-8eb6-7c42e9bc3af8" providerId="ADAL" clId="{B00498CA-18CA-4A7F-90C7-9F3C0D93899D}" dt="2023-06-07T16:12:10.536" v="1928" actId="20577"/>
          <ac:spMkLst>
            <pc:docMk/>
            <pc:sldMk cId="3644792452" sldId="269"/>
            <ac:spMk id="39" creationId="{6E8D6AA3-30F9-C7DA-634B-362B95A1ECC0}"/>
          </ac:spMkLst>
        </pc:spChg>
        <pc:picChg chg="add del mod ord modCrop">
          <ac:chgData name="Syed, Mazher" userId="54e6c0f3-d685-43b1-8eb6-7c42e9bc3af8" providerId="ADAL" clId="{B00498CA-18CA-4A7F-90C7-9F3C0D93899D}" dt="2023-06-07T16:00:02.983" v="1614" actId="478"/>
          <ac:picMkLst>
            <pc:docMk/>
            <pc:sldMk cId="3644792452" sldId="269"/>
            <ac:picMk id="5" creationId="{549429A1-7403-D9FF-C03B-9A091483F7F9}"/>
          </ac:picMkLst>
        </pc:picChg>
        <pc:picChg chg="add del mod">
          <ac:chgData name="Syed, Mazher" userId="54e6c0f3-d685-43b1-8eb6-7c42e9bc3af8" providerId="ADAL" clId="{B00498CA-18CA-4A7F-90C7-9F3C0D93899D}" dt="2023-06-07T15:59:59.937" v="1613" actId="478"/>
          <ac:picMkLst>
            <pc:docMk/>
            <pc:sldMk cId="3644792452" sldId="269"/>
            <ac:picMk id="10" creationId="{8BBA0CF6-FDC2-29A1-9DB3-BE3755731EDF}"/>
          </ac:picMkLst>
        </pc:picChg>
        <pc:picChg chg="add del mod">
          <ac:chgData name="Syed, Mazher" userId="54e6c0f3-d685-43b1-8eb6-7c42e9bc3af8" providerId="ADAL" clId="{B00498CA-18CA-4A7F-90C7-9F3C0D93899D}" dt="2023-06-07T16:02:34.845" v="1663" actId="478"/>
          <ac:picMkLst>
            <pc:docMk/>
            <pc:sldMk cId="3644792452" sldId="269"/>
            <ac:picMk id="26" creationId="{57A9CEFF-248C-2F10-0FD6-7232EAF282D9}"/>
          </ac:picMkLst>
        </pc:picChg>
        <pc:picChg chg="add del mod">
          <ac:chgData name="Syed, Mazher" userId="54e6c0f3-d685-43b1-8eb6-7c42e9bc3af8" providerId="ADAL" clId="{B00498CA-18CA-4A7F-90C7-9F3C0D93899D}" dt="2023-06-07T16:02:57.089" v="1671"/>
          <ac:picMkLst>
            <pc:docMk/>
            <pc:sldMk cId="3644792452" sldId="269"/>
            <ac:picMk id="27" creationId="{94092C83-5AAC-9D76-DF01-551C05180E7F}"/>
          </ac:picMkLst>
        </pc:picChg>
        <pc:picChg chg="add del mod">
          <ac:chgData name="Syed, Mazher" userId="54e6c0f3-d685-43b1-8eb6-7c42e9bc3af8" providerId="ADAL" clId="{B00498CA-18CA-4A7F-90C7-9F3C0D93899D}" dt="2023-06-07T16:03:23.050" v="1678" actId="21"/>
          <ac:picMkLst>
            <pc:docMk/>
            <pc:sldMk cId="3644792452" sldId="269"/>
            <ac:picMk id="30" creationId="{03092A26-5533-F955-B122-04D8025ED070}"/>
          </ac:picMkLst>
        </pc:picChg>
        <pc:picChg chg="add del mod">
          <ac:chgData name="Syed, Mazher" userId="54e6c0f3-d685-43b1-8eb6-7c42e9bc3af8" providerId="ADAL" clId="{B00498CA-18CA-4A7F-90C7-9F3C0D93899D}" dt="2023-06-07T16:03:15.681" v="1676"/>
          <ac:picMkLst>
            <pc:docMk/>
            <pc:sldMk cId="3644792452" sldId="269"/>
            <ac:picMk id="31" creationId="{6B3BE511-A53D-57F2-41D2-9A9DA9DA74D5}"/>
          </ac:picMkLst>
        </pc:picChg>
        <pc:picChg chg="add del mod">
          <ac:chgData name="Syed, Mazher" userId="54e6c0f3-d685-43b1-8eb6-7c42e9bc3af8" providerId="ADAL" clId="{B00498CA-18CA-4A7F-90C7-9F3C0D93899D}" dt="2023-06-07T16:03:31.463" v="1680"/>
          <ac:picMkLst>
            <pc:docMk/>
            <pc:sldMk cId="3644792452" sldId="269"/>
            <ac:picMk id="32" creationId="{0C1052B5-B59A-C2B6-8D22-3CBFF733AEDE}"/>
          </ac:picMkLst>
        </pc:picChg>
        <pc:picChg chg="add mod">
          <ac:chgData name="Syed, Mazher" userId="54e6c0f3-d685-43b1-8eb6-7c42e9bc3af8" providerId="ADAL" clId="{B00498CA-18CA-4A7F-90C7-9F3C0D93899D}" dt="2023-06-07T16:05:00.734" v="1696" actId="1582"/>
          <ac:picMkLst>
            <pc:docMk/>
            <pc:sldMk cId="3644792452" sldId="269"/>
            <ac:picMk id="33" creationId="{3A5D2BF8-C882-2A9B-45E2-472EAC5DC0D7}"/>
          </ac:picMkLst>
        </pc:picChg>
        <pc:picChg chg="add mod">
          <ac:chgData name="Syed, Mazher" userId="54e6c0f3-d685-43b1-8eb6-7c42e9bc3af8" providerId="ADAL" clId="{B00498CA-18CA-4A7F-90C7-9F3C0D93899D}" dt="2023-06-07T16:08:59.474" v="1875" actId="1076"/>
          <ac:picMkLst>
            <pc:docMk/>
            <pc:sldMk cId="3644792452" sldId="269"/>
            <ac:picMk id="34" creationId="{95695037-9DF6-A6AC-8078-07678C7E2741}"/>
          </ac:picMkLst>
        </pc:picChg>
        <pc:picChg chg="add mod ord">
          <ac:chgData name="Syed, Mazher" userId="54e6c0f3-d685-43b1-8eb6-7c42e9bc3af8" providerId="ADAL" clId="{B00498CA-18CA-4A7F-90C7-9F3C0D93899D}" dt="2023-06-07T16:12:41.776" v="1935" actId="1037"/>
          <ac:picMkLst>
            <pc:docMk/>
            <pc:sldMk cId="3644792452" sldId="269"/>
            <ac:picMk id="36" creationId="{DDD431CC-24A8-DB7B-E3EF-0C44CD8ABA65}"/>
          </ac:picMkLst>
        </pc:picChg>
      </pc:sldChg>
      <pc:sldChg chg="modSp mod ord">
        <pc:chgData name="Syed, Mazher" userId="54e6c0f3-d685-43b1-8eb6-7c42e9bc3af8" providerId="ADAL" clId="{B00498CA-18CA-4A7F-90C7-9F3C0D93899D}" dt="2023-06-07T16:18:54.286" v="1959" actId="20577"/>
        <pc:sldMkLst>
          <pc:docMk/>
          <pc:sldMk cId="448524820" sldId="270"/>
        </pc:sldMkLst>
        <pc:spChg chg="mod">
          <ac:chgData name="Syed, Mazher" userId="54e6c0f3-d685-43b1-8eb6-7c42e9bc3af8" providerId="ADAL" clId="{B00498CA-18CA-4A7F-90C7-9F3C0D93899D}" dt="2023-06-07T16:18:54.286" v="1959" actId="20577"/>
          <ac:spMkLst>
            <pc:docMk/>
            <pc:sldMk cId="448524820" sldId="270"/>
            <ac:spMk id="16" creationId="{75D6106F-2E66-46E2-816F-6538B01C4CAB}"/>
          </ac:spMkLst>
        </pc:spChg>
      </pc:sldChg>
      <pc:sldChg chg="del">
        <pc:chgData name="Syed, Mazher" userId="54e6c0f3-d685-43b1-8eb6-7c42e9bc3af8" providerId="ADAL" clId="{B00498CA-18CA-4A7F-90C7-9F3C0D93899D}" dt="2023-06-07T15:37:11.455" v="1306" actId="47"/>
        <pc:sldMkLst>
          <pc:docMk/>
          <pc:sldMk cId="4077311790" sldId="271"/>
        </pc:sldMkLst>
      </pc:sldChg>
      <pc:sldChg chg="addSp delSp modSp mod">
        <pc:chgData name="Syed, Mazher" userId="54e6c0f3-d685-43b1-8eb6-7c42e9bc3af8" providerId="ADAL" clId="{B00498CA-18CA-4A7F-90C7-9F3C0D93899D}" dt="2023-06-07T15:46:14.208" v="1485" actId="20577"/>
        <pc:sldMkLst>
          <pc:docMk/>
          <pc:sldMk cId="512322644" sldId="272"/>
        </pc:sldMkLst>
        <pc:spChg chg="add del mod">
          <ac:chgData name="Syed, Mazher" userId="54e6c0f3-d685-43b1-8eb6-7c42e9bc3af8" providerId="ADAL" clId="{B00498CA-18CA-4A7F-90C7-9F3C0D93899D}" dt="2023-06-07T15:44:12.070" v="1413" actId="478"/>
          <ac:spMkLst>
            <pc:docMk/>
            <pc:sldMk cId="512322644" sldId="272"/>
            <ac:spMk id="4" creationId="{07DD2D87-2DF5-BF47-1F86-1C65227C6927}"/>
          </ac:spMkLst>
        </pc:spChg>
        <pc:spChg chg="mod">
          <ac:chgData name="Syed, Mazher" userId="54e6c0f3-d685-43b1-8eb6-7c42e9bc3af8" providerId="ADAL" clId="{B00498CA-18CA-4A7F-90C7-9F3C0D93899D}" dt="2023-06-07T15:46:14.208" v="1485" actId="20577"/>
          <ac:spMkLst>
            <pc:docMk/>
            <pc:sldMk cId="512322644" sldId="272"/>
            <ac:spMk id="5" creationId="{6A6D2A38-EAA3-4C5A-BB66-7AE422986161}"/>
          </ac:spMkLst>
        </pc:spChg>
        <pc:spChg chg="mod">
          <ac:chgData name="Syed, Mazher" userId="54e6c0f3-d685-43b1-8eb6-7c42e9bc3af8" providerId="ADAL" clId="{B00498CA-18CA-4A7F-90C7-9F3C0D93899D}" dt="2023-06-07T15:44:16.116" v="1414" actId="20577"/>
          <ac:spMkLst>
            <pc:docMk/>
            <pc:sldMk cId="512322644" sldId="272"/>
            <ac:spMk id="6" creationId="{60789F0C-1B1B-4DD4-A7AA-AA5B3AFC85F0}"/>
          </ac:spMkLst>
        </pc:spChg>
        <pc:graphicFrameChg chg="del">
          <ac:chgData name="Syed, Mazher" userId="54e6c0f3-d685-43b1-8eb6-7c42e9bc3af8" providerId="ADAL" clId="{B00498CA-18CA-4A7F-90C7-9F3C0D93899D}" dt="2023-06-07T15:44:09.227" v="1412" actId="478"/>
          <ac:graphicFrameMkLst>
            <pc:docMk/>
            <pc:sldMk cId="512322644" sldId="272"/>
            <ac:graphicFrameMk id="8" creationId="{4E0C5773-5CA0-470C-9026-E97F04CE2FC2}"/>
          </ac:graphicFrameMkLst>
        </pc:graphicFrameChg>
      </pc:sldChg>
      <pc:sldChg chg="addSp delSp modSp mod">
        <pc:chgData name="Syed, Mazher" userId="54e6c0f3-d685-43b1-8eb6-7c42e9bc3af8" providerId="ADAL" clId="{B00498CA-18CA-4A7F-90C7-9F3C0D93899D}" dt="2023-06-07T15:44:35.298" v="1442" actId="20577"/>
        <pc:sldMkLst>
          <pc:docMk/>
          <pc:sldMk cId="1363352229" sldId="273"/>
        </pc:sldMkLst>
        <pc:spChg chg="add del mod">
          <ac:chgData name="Syed, Mazher" userId="54e6c0f3-d685-43b1-8eb6-7c42e9bc3af8" providerId="ADAL" clId="{B00498CA-18CA-4A7F-90C7-9F3C0D93899D}" dt="2023-06-07T15:44:23.681" v="1416" actId="478"/>
          <ac:spMkLst>
            <pc:docMk/>
            <pc:sldMk cId="1363352229" sldId="273"/>
            <ac:spMk id="4" creationId="{E4513790-E9DD-05B2-B534-DA6833D89E0A}"/>
          </ac:spMkLst>
        </pc:spChg>
        <pc:spChg chg="mod">
          <ac:chgData name="Syed, Mazher" userId="54e6c0f3-d685-43b1-8eb6-7c42e9bc3af8" providerId="ADAL" clId="{B00498CA-18CA-4A7F-90C7-9F3C0D93899D}" dt="2023-06-07T15:44:35.298" v="1442" actId="20577"/>
          <ac:spMkLst>
            <pc:docMk/>
            <pc:sldMk cId="1363352229" sldId="273"/>
            <ac:spMk id="5" creationId="{6A6D2A38-EAA3-4C5A-BB66-7AE422986161}"/>
          </ac:spMkLst>
        </pc:spChg>
        <pc:graphicFrameChg chg="del">
          <ac:chgData name="Syed, Mazher" userId="54e6c0f3-d685-43b1-8eb6-7c42e9bc3af8" providerId="ADAL" clId="{B00498CA-18CA-4A7F-90C7-9F3C0D93899D}" dt="2023-06-07T15:44:21.648" v="1415" actId="478"/>
          <ac:graphicFrameMkLst>
            <pc:docMk/>
            <pc:sldMk cId="1363352229" sldId="273"/>
            <ac:graphicFrameMk id="8" creationId="{4E0C5773-5CA0-470C-9026-E97F04CE2FC2}"/>
          </ac:graphicFrameMkLst>
        </pc:graphicFrameChg>
      </pc:sldChg>
      <pc:sldChg chg="addSp modSp mod">
        <pc:chgData name="Syed, Mazher" userId="54e6c0f3-d685-43b1-8eb6-7c42e9bc3af8" providerId="ADAL" clId="{B00498CA-18CA-4A7F-90C7-9F3C0D93899D}" dt="2023-06-07T16:18:18.717" v="1949" actId="1035"/>
        <pc:sldMkLst>
          <pc:docMk/>
          <pc:sldMk cId="45159477" sldId="274"/>
        </pc:sldMkLst>
        <pc:spChg chg="add mod">
          <ac:chgData name="Syed, Mazher" userId="54e6c0f3-d685-43b1-8eb6-7c42e9bc3af8" providerId="ADAL" clId="{B00498CA-18CA-4A7F-90C7-9F3C0D93899D}" dt="2023-06-07T16:18:18.717" v="1949" actId="1035"/>
          <ac:spMkLst>
            <pc:docMk/>
            <pc:sldMk cId="45159477" sldId="274"/>
            <ac:spMk id="2" creationId="{92A3FAE7-E8FD-A770-8595-F126F4F9003E}"/>
          </ac:spMkLst>
        </pc:spChg>
        <pc:spChg chg="mod">
          <ac:chgData name="Syed, Mazher" userId="54e6c0f3-d685-43b1-8eb6-7c42e9bc3af8" providerId="ADAL" clId="{B00498CA-18CA-4A7F-90C7-9F3C0D93899D}" dt="2023-06-07T16:17:02.449" v="1942" actId="14100"/>
          <ac:spMkLst>
            <pc:docMk/>
            <pc:sldMk cId="45159477" sldId="274"/>
            <ac:spMk id="16" creationId="{75D6106F-2E66-46E2-816F-6538B01C4CAB}"/>
          </ac:spMkLst>
        </pc:spChg>
      </pc:sldChg>
      <pc:sldChg chg="del">
        <pc:chgData name="Syed, Mazher" userId="54e6c0f3-d685-43b1-8eb6-7c42e9bc3af8" providerId="ADAL" clId="{B00498CA-18CA-4A7F-90C7-9F3C0D93899D}" dt="2023-06-07T15:46:29.803" v="1486" actId="47"/>
        <pc:sldMkLst>
          <pc:docMk/>
          <pc:sldMk cId="1753462198" sldId="275"/>
        </pc:sldMkLst>
      </pc:sldChg>
      <pc:sldChg chg="addSp delSp modSp mod">
        <pc:chgData name="Syed, Mazher" userId="54e6c0f3-d685-43b1-8eb6-7c42e9bc3af8" providerId="ADAL" clId="{B00498CA-18CA-4A7F-90C7-9F3C0D93899D}" dt="2023-06-07T16:25:48.436" v="2061" actId="1076"/>
        <pc:sldMkLst>
          <pc:docMk/>
          <pc:sldMk cId="2897655122" sldId="276"/>
        </pc:sldMkLst>
        <pc:spChg chg="add del mod">
          <ac:chgData name="Syed, Mazher" userId="54e6c0f3-d685-43b1-8eb6-7c42e9bc3af8" providerId="ADAL" clId="{B00498CA-18CA-4A7F-90C7-9F3C0D93899D}" dt="2023-06-07T16:24:59.711" v="2044" actId="478"/>
          <ac:spMkLst>
            <pc:docMk/>
            <pc:sldMk cId="2897655122" sldId="276"/>
            <ac:spMk id="2" creationId="{4975DF64-0CD3-4A05-9F16-87F103197F7C}"/>
          </ac:spMkLst>
        </pc:spChg>
        <pc:spChg chg="add del mod">
          <ac:chgData name="Syed, Mazher" userId="54e6c0f3-d685-43b1-8eb6-7c42e9bc3af8" providerId="ADAL" clId="{B00498CA-18CA-4A7F-90C7-9F3C0D93899D}" dt="2023-06-07T16:25:01.908" v="2045" actId="478"/>
          <ac:spMkLst>
            <pc:docMk/>
            <pc:sldMk cId="2897655122" sldId="276"/>
            <ac:spMk id="3" creationId="{B62406F5-FCA8-4163-833C-336A6A1DA204}"/>
          </ac:spMkLst>
        </pc:spChg>
        <pc:spChg chg="del">
          <ac:chgData name="Syed, Mazher" userId="54e6c0f3-d685-43b1-8eb6-7c42e9bc3af8" providerId="ADAL" clId="{B00498CA-18CA-4A7F-90C7-9F3C0D93899D}" dt="2023-06-07T12:23:32.148" v="316" actId="478"/>
          <ac:spMkLst>
            <pc:docMk/>
            <pc:sldMk cId="2897655122" sldId="276"/>
            <ac:spMk id="4" creationId="{4E6CCF5F-F609-4DB0-8E68-8C3146439E5D}"/>
          </ac:spMkLst>
        </pc:spChg>
        <pc:spChg chg="mod">
          <ac:chgData name="Syed, Mazher" userId="54e6c0f3-d685-43b1-8eb6-7c42e9bc3af8" providerId="ADAL" clId="{B00498CA-18CA-4A7F-90C7-9F3C0D93899D}" dt="2023-06-07T12:21:22.168" v="293" actId="14100"/>
          <ac:spMkLst>
            <pc:docMk/>
            <pc:sldMk cId="2897655122" sldId="276"/>
            <ac:spMk id="6" creationId="{D51778D1-7048-404B-8DD7-084CE692285F}"/>
          </ac:spMkLst>
        </pc:spChg>
        <pc:spChg chg="mod">
          <ac:chgData name="Syed, Mazher" userId="54e6c0f3-d685-43b1-8eb6-7c42e9bc3af8" providerId="ADAL" clId="{B00498CA-18CA-4A7F-90C7-9F3C0D93899D}" dt="2023-06-07T12:23:39.698" v="319" actId="27636"/>
          <ac:spMkLst>
            <pc:docMk/>
            <pc:sldMk cId="2897655122" sldId="276"/>
            <ac:spMk id="7" creationId="{11630EB7-A5D0-475D-B1B1-38ABF9E27E12}"/>
          </ac:spMkLst>
        </pc:spChg>
        <pc:spChg chg="add mod">
          <ac:chgData name="Syed, Mazher" userId="54e6c0f3-d685-43b1-8eb6-7c42e9bc3af8" providerId="ADAL" clId="{B00498CA-18CA-4A7F-90C7-9F3C0D93899D}" dt="2023-06-07T12:23:27.720" v="315" actId="404"/>
          <ac:spMkLst>
            <pc:docMk/>
            <pc:sldMk cId="2897655122" sldId="276"/>
            <ac:spMk id="8" creationId="{11B66A91-DC4E-D27D-3616-675A071AB993}"/>
          </ac:spMkLst>
        </pc:spChg>
        <pc:spChg chg="add del mod">
          <ac:chgData name="Syed, Mazher" userId="54e6c0f3-d685-43b1-8eb6-7c42e9bc3af8" providerId="ADAL" clId="{B00498CA-18CA-4A7F-90C7-9F3C0D93899D}" dt="2023-06-07T16:25:05.272" v="2046" actId="478"/>
          <ac:spMkLst>
            <pc:docMk/>
            <pc:sldMk cId="2897655122" sldId="276"/>
            <ac:spMk id="10" creationId="{B07B81E8-6492-525E-1265-CFB045140C81}"/>
          </ac:spMkLst>
        </pc:spChg>
        <pc:spChg chg="add del mod">
          <ac:chgData name="Syed, Mazher" userId="54e6c0f3-d685-43b1-8eb6-7c42e9bc3af8" providerId="ADAL" clId="{B00498CA-18CA-4A7F-90C7-9F3C0D93899D}" dt="2023-06-07T16:24:57.043" v="2043" actId="478"/>
          <ac:spMkLst>
            <pc:docMk/>
            <pc:sldMk cId="2897655122" sldId="276"/>
            <ac:spMk id="11" creationId="{F6563495-1ECC-6146-A9DD-30726E7F3DBA}"/>
          </ac:spMkLst>
        </pc:spChg>
        <pc:spChg chg="add del mod">
          <ac:chgData name="Syed, Mazher" userId="54e6c0f3-d685-43b1-8eb6-7c42e9bc3af8" providerId="ADAL" clId="{B00498CA-18CA-4A7F-90C7-9F3C0D93899D}" dt="2023-06-07T16:25:07.769" v="2048" actId="478"/>
          <ac:spMkLst>
            <pc:docMk/>
            <pc:sldMk cId="2897655122" sldId="276"/>
            <ac:spMk id="12" creationId="{52824FC9-5E32-A80A-2D1D-4DBB30FE8668}"/>
          </ac:spMkLst>
        </pc:spChg>
        <pc:spChg chg="add del mod">
          <ac:chgData name="Syed, Mazher" userId="54e6c0f3-d685-43b1-8eb6-7c42e9bc3af8" providerId="ADAL" clId="{B00498CA-18CA-4A7F-90C7-9F3C0D93899D}" dt="2023-06-07T13:33:10.088" v="914" actId="21"/>
          <ac:spMkLst>
            <pc:docMk/>
            <pc:sldMk cId="2897655122" sldId="276"/>
            <ac:spMk id="15" creationId="{120C18F1-CEEB-E34A-57D5-FB69547E9A04}"/>
          </ac:spMkLst>
        </pc:spChg>
        <pc:spChg chg="add del mod">
          <ac:chgData name="Syed, Mazher" userId="54e6c0f3-d685-43b1-8eb6-7c42e9bc3af8" providerId="ADAL" clId="{B00498CA-18CA-4A7F-90C7-9F3C0D93899D}" dt="2023-06-07T16:25:06.606" v="2047" actId="478"/>
          <ac:spMkLst>
            <pc:docMk/>
            <pc:sldMk cId="2897655122" sldId="276"/>
            <ac:spMk id="15" creationId="{1D885C96-654A-ED4C-C138-CC44C6BFD51D}"/>
          </ac:spMkLst>
        </pc:spChg>
        <pc:spChg chg="add del mod">
          <ac:chgData name="Syed, Mazher" userId="54e6c0f3-d685-43b1-8eb6-7c42e9bc3af8" providerId="ADAL" clId="{B00498CA-18CA-4A7F-90C7-9F3C0D93899D}" dt="2023-06-07T13:33:10.088" v="914" actId="21"/>
          <ac:spMkLst>
            <pc:docMk/>
            <pc:sldMk cId="2897655122" sldId="276"/>
            <ac:spMk id="17" creationId="{8567E5C5-03F3-88F9-8ADB-41AC82167505}"/>
          </ac:spMkLst>
        </pc:spChg>
        <pc:picChg chg="add del mod">
          <ac:chgData name="Syed, Mazher" userId="54e6c0f3-d685-43b1-8eb6-7c42e9bc3af8" providerId="ADAL" clId="{B00498CA-18CA-4A7F-90C7-9F3C0D93899D}" dt="2023-06-07T16:24:53.590" v="2042" actId="478"/>
          <ac:picMkLst>
            <pc:docMk/>
            <pc:sldMk cId="2897655122" sldId="276"/>
            <ac:picMk id="9" creationId="{F36A9E3E-E302-EAF4-C429-D2BB79E0EF3F}"/>
          </ac:picMkLst>
        </pc:picChg>
        <pc:picChg chg="add del mod">
          <ac:chgData name="Syed, Mazher" userId="54e6c0f3-d685-43b1-8eb6-7c42e9bc3af8" providerId="ADAL" clId="{B00498CA-18CA-4A7F-90C7-9F3C0D93899D}" dt="2023-06-07T12:25:32.147" v="454" actId="478"/>
          <ac:picMkLst>
            <pc:docMk/>
            <pc:sldMk cId="2897655122" sldId="276"/>
            <ac:picMk id="12" creationId="{309DAD80-067F-0776-AE9E-8EE3D4E24653}"/>
          </ac:picMkLst>
        </pc:picChg>
        <pc:picChg chg="add del mod">
          <ac:chgData name="Syed, Mazher" userId="54e6c0f3-d685-43b1-8eb6-7c42e9bc3af8" providerId="ADAL" clId="{B00498CA-18CA-4A7F-90C7-9F3C0D93899D}" dt="2023-06-07T16:25:44.669" v="2060" actId="1076"/>
          <ac:picMkLst>
            <pc:docMk/>
            <pc:sldMk cId="2897655122" sldId="276"/>
            <ac:picMk id="13" creationId="{FDDA2BE7-AC42-698D-F165-FA65B867C9C2}"/>
          </ac:picMkLst>
        </pc:picChg>
        <pc:picChg chg="add mod">
          <ac:chgData name="Syed, Mazher" userId="54e6c0f3-d685-43b1-8eb6-7c42e9bc3af8" providerId="ADAL" clId="{B00498CA-18CA-4A7F-90C7-9F3C0D93899D}" dt="2023-06-07T16:25:48.436" v="2061" actId="1076"/>
          <ac:picMkLst>
            <pc:docMk/>
            <pc:sldMk cId="2897655122" sldId="276"/>
            <ac:picMk id="16" creationId="{E5FF7280-8935-8BAA-5ADA-D44B7992027F}"/>
          </ac:picMkLst>
        </pc:picChg>
        <pc:picChg chg="add mod">
          <ac:chgData name="Syed, Mazher" userId="54e6c0f3-d685-43b1-8eb6-7c42e9bc3af8" providerId="ADAL" clId="{B00498CA-18CA-4A7F-90C7-9F3C0D93899D}" dt="2023-06-07T16:25:41.713" v="2059" actId="14100"/>
          <ac:picMkLst>
            <pc:docMk/>
            <pc:sldMk cId="2897655122" sldId="276"/>
            <ac:picMk id="1026" creationId="{FE089620-DC74-50E4-1A8D-35C7B68AF12D}"/>
          </ac:picMkLst>
        </pc:picChg>
      </pc:sldChg>
      <pc:sldChg chg="modSp add mod ord">
        <pc:chgData name="Syed, Mazher" userId="54e6c0f3-d685-43b1-8eb6-7c42e9bc3af8" providerId="ADAL" clId="{B00498CA-18CA-4A7F-90C7-9F3C0D93899D}" dt="2023-06-07T13:28:46.001" v="875" actId="27636"/>
        <pc:sldMkLst>
          <pc:docMk/>
          <pc:sldMk cId="3977063647" sldId="277"/>
        </pc:sldMkLst>
        <pc:spChg chg="mod">
          <ac:chgData name="Syed, Mazher" userId="54e6c0f3-d685-43b1-8eb6-7c42e9bc3af8" providerId="ADAL" clId="{B00498CA-18CA-4A7F-90C7-9F3C0D93899D}" dt="2023-06-07T13:28:46.001" v="875" actId="27636"/>
          <ac:spMkLst>
            <pc:docMk/>
            <pc:sldMk cId="3977063647" sldId="277"/>
            <ac:spMk id="16" creationId="{75D6106F-2E66-46E2-816F-6538B01C4CAB}"/>
          </ac:spMkLst>
        </pc:spChg>
      </pc:sldChg>
      <pc:sldChg chg="addSp delSp modSp add mod">
        <pc:chgData name="Syed, Mazher" userId="54e6c0f3-d685-43b1-8eb6-7c42e9bc3af8" providerId="ADAL" clId="{B00498CA-18CA-4A7F-90C7-9F3C0D93899D}" dt="2023-06-08T07:03:14.593" v="2985" actId="1036"/>
        <pc:sldMkLst>
          <pc:docMk/>
          <pc:sldMk cId="3532786485" sldId="278"/>
        </pc:sldMkLst>
        <pc:spChg chg="mod">
          <ac:chgData name="Syed, Mazher" userId="54e6c0f3-d685-43b1-8eb6-7c42e9bc3af8" providerId="ADAL" clId="{B00498CA-18CA-4A7F-90C7-9F3C0D93899D}" dt="2023-06-07T16:36:28.858" v="2139" actId="20577"/>
          <ac:spMkLst>
            <pc:docMk/>
            <pc:sldMk cId="3532786485" sldId="278"/>
            <ac:spMk id="2" creationId="{00000000-0000-0000-0000-000000000000}"/>
          </ac:spMkLst>
        </pc:spChg>
        <pc:spChg chg="del mod">
          <ac:chgData name="Syed, Mazher" userId="54e6c0f3-d685-43b1-8eb6-7c42e9bc3af8" providerId="ADAL" clId="{B00498CA-18CA-4A7F-90C7-9F3C0D93899D}" dt="2023-06-08T06:45:51.314" v="2727" actId="478"/>
          <ac:spMkLst>
            <pc:docMk/>
            <pc:sldMk cId="3532786485" sldId="278"/>
            <ac:spMk id="3" creationId="{00000000-0000-0000-0000-000000000000}"/>
          </ac:spMkLst>
        </pc:spChg>
        <pc:spChg chg="add mod">
          <ac:chgData name="Syed, Mazher" userId="54e6c0f3-d685-43b1-8eb6-7c42e9bc3af8" providerId="ADAL" clId="{B00498CA-18CA-4A7F-90C7-9F3C0D93899D}" dt="2023-06-08T06:30:13.253" v="2347" actId="1036"/>
          <ac:spMkLst>
            <pc:docMk/>
            <pc:sldMk cId="3532786485" sldId="278"/>
            <ac:spMk id="5" creationId="{CA7349B7-8FE6-3465-77F2-F711CD902281}"/>
          </ac:spMkLst>
        </pc:spChg>
        <pc:spChg chg="add mod">
          <ac:chgData name="Syed, Mazher" userId="54e6c0f3-d685-43b1-8eb6-7c42e9bc3af8" providerId="ADAL" clId="{B00498CA-18CA-4A7F-90C7-9F3C0D93899D}" dt="2023-06-08T06:30:13.253" v="2347" actId="1036"/>
          <ac:spMkLst>
            <pc:docMk/>
            <pc:sldMk cId="3532786485" sldId="278"/>
            <ac:spMk id="6" creationId="{FA8CDEB4-3452-D230-E728-D63C3169223C}"/>
          </ac:spMkLst>
        </pc:spChg>
        <pc:spChg chg="add mod">
          <ac:chgData name="Syed, Mazher" userId="54e6c0f3-d685-43b1-8eb6-7c42e9bc3af8" providerId="ADAL" clId="{B00498CA-18CA-4A7F-90C7-9F3C0D93899D}" dt="2023-06-08T06:30:13.253" v="2347" actId="1036"/>
          <ac:spMkLst>
            <pc:docMk/>
            <pc:sldMk cId="3532786485" sldId="278"/>
            <ac:spMk id="7" creationId="{09BAE423-1EE1-4CF3-EE38-813CC1613997}"/>
          </ac:spMkLst>
        </pc:spChg>
        <pc:spChg chg="add mod">
          <ac:chgData name="Syed, Mazher" userId="54e6c0f3-d685-43b1-8eb6-7c42e9bc3af8" providerId="ADAL" clId="{B00498CA-18CA-4A7F-90C7-9F3C0D93899D}" dt="2023-06-08T06:30:13.253" v="2347" actId="1036"/>
          <ac:spMkLst>
            <pc:docMk/>
            <pc:sldMk cId="3532786485" sldId="278"/>
            <ac:spMk id="8" creationId="{A76518CA-7F5B-7D44-14BB-B63F3B414095}"/>
          </ac:spMkLst>
        </pc:spChg>
        <pc:spChg chg="del">
          <ac:chgData name="Syed, Mazher" userId="54e6c0f3-d685-43b1-8eb6-7c42e9bc3af8" providerId="ADAL" clId="{B00498CA-18CA-4A7F-90C7-9F3C0D93899D}" dt="2023-06-08T06:19:14.061" v="2180" actId="478"/>
          <ac:spMkLst>
            <pc:docMk/>
            <pc:sldMk cId="3532786485" sldId="278"/>
            <ac:spMk id="9" creationId="{0D2BEBCF-9427-4893-9B89-6164386AF0ED}"/>
          </ac:spMkLst>
        </pc:spChg>
        <pc:spChg chg="add mod">
          <ac:chgData name="Syed, Mazher" userId="54e6c0f3-d685-43b1-8eb6-7c42e9bc3af8" providerId="ADAL" clId="{B00498CA-18CA-4A7F-90C7-9F3C0D93899D}" dt="2023-06-08T06:30:13.253" v="2347" actId="1036"/>
          <ac:spMkLst>
            <pc:docMk/>
            <pc:sldMk cId="3532786485" sldId="278"/>
            <ac:spMk id="11" creationId="{77B380CB-A19F-FE7F-3D79-8DEF4EFA7D53}"/>
          </ac:spMkLst>
        </pc:spChg>
        <pc:spChg chg="add del mod">
          <ac:chgData name="Syed, Mazher" userId="54e6c0f3-d685-43b1-8eb6-7c42e9bc3af8" providerId="ADAL" clId="{B00498CA-18CA-4A7F-90C7-9F3C0D93899D}" dt="2023-06-08T06:31:06.693" v="2368" actId="11529"/>
          <ac:spMkLst>
            <pc:docMk/>
            <pc:sldMk cId="3532786485" sldId="278"/>
            <ac:spMk id="16" creationId="{32FDA167-37C2-67FF-7FE8-521DBFBEEBE8}"/>
          </ac:spMkLst>
        </pc:spChg>
        <pc:spChg chg="add mod">
          <ac:chgData name="Syed, Mazher" userId="54e6c0f3-d685-43b1-8eb6-7c42e9bc3af8" providerId="ADAL" clId="{B00498CA-18CA-4A7F-90C7-9F3C0D93899D}" dt="2023-06-08T06:32:27.273" v="2383" actId="14100"/>
          <ac:spMkLst>
            <pc:docMk/>
            <pc:sldMk cId="3532786485" sldId="278"/>
            <ac:spMk id="17" creationId="{4D5F28D8-2BB1-10E2-CB18-AC903A24C59A}"/>
          </ac:spMkLst>
        </pc:spChg>
        <pc:spChg chg="add del">
          <ac:chgData name="Syed, Mazher" userId="54e6c0f3-d685-43b1-8eb6-7c42e9bc3af8" providerId="ADAL" clId="{B00498CA-18CA-4A7F-90C7-9F3C0D93899D}" dt="2023-06-08T06:32:42.546" v="2385" actId="11529"/>
          <ac:spMkLst>
            <pc:docMk/>
            <pc:sldMk cId="3532786485" sldId="278"/>
            <ac:spMk id="18" creationId="{AF323BDF-0BB1-82C4-53E9-B5AADBFA216A}"/>
          </ac:spMkLst>
        </pc:spChg>
        <pc:spChg chg="add del mod">
          <ac:chgData name="Syed, Mazher" userId="54e6c0f3-d685-43b1-8eb6-7c42e9bc3af8" providerId="ADAL" clId="{B00498CA-18CA-4A7F-90C7-9F3C0D93899D}" dt="2023-06-08T06:46:00.645" v="2729" actId="478"/>
          <ac:spMkLst>
            <pc:docMk/>
            <pc:sldMk cId="3532786485" sldId="278"/>
            <ac:spMk id="20" creationId="{5DD9849F-6366-923D-E343-61C38170921B}"/>
          </ac:spMkLst>
        </pc:spChg>
        <pc:spChg chg="add mod">
          <ac:chgData name="Syed, Mazher" userId="54e6c0f3-d685-43b1-8eb6-7c42e9bc3af8" providerId="ADAL" clId="{B00498CA-18CA-4A7F-90C7-9F3C0D93899D}" dt="2023-06-08T06:45:51.857" v="2728"/>
          <ac:spMkLst>
            <pc:docMk/>
            <pc:sldMk cId="3532786485" sldId="278"/>
            <ac:spMk id="21" creationId="{37008C09-3E88-FD21-3A1D-EF02E82F8614}"/>
          </ac:spMkLst>
        </pc:spChg>
        <pc:spChg chg="add mod">
          <ac:chgData name="Syed, Mazher" userId="54e6c0f3-d685-43b1-8eb6-7c42e9bc3af8" providerId="ADAL" clId="{B00498CA-18CA-4A7F-90C7-9F3C0D93899D}" dt="2023-06-08T07:03:14.593" v="2985" actId="1036"/>
          <ac:spMkLst>
            <pc:docMk/>
            <pc:sldMk cId="3532786485" sldId="278"/>
            <ac:spMk id="22" creationId="{D7F7D06D-303E-0599-A3EB-989E2E39327C}"/>
          </ac:spMkLst>
        </pc:spChg>
        <pc:picChg chg="add mod modCrop">
          <ac:chgData name="Syed, Mazher" userId="54e6c0f3-d685-43b1-8eb6-7c42e9bc3af8" providerId="ADAL" clId="{B00498CA-18CA-4A7F-90C7-9F3C0D93899D}" dt="2023-06-08T06:30:13.253" v="2347" actId="1036"/>
          <ac:picMkLst>
            <pc:docMk/>
            <pc:sldMk cId="3532786485" sldId="278"/>
            <ac:picMk id="4" creationId="{7F079009-7643-FDD1-0366-14559B05A0CB}"/>
          </ac:picMkLst>
        </pc:picChg>
        <pc:cxnChg chg="add mod">
          <ac:chgData name="Syed, Mazher" userId="54e6c0f3-d685-43b1-8eb6-7c42e9bc3af8" providerId="ADAL" clId="{B00498CA-18CA-4A7F-90C7-9F3C0D93899D}" dt="2023-06-08T06:30:13.253" v="2347" actId="1036"/>
          <ac:cxnSpMkLst>
            <pc:docMk/>
            <pc:sldMk cId="3532786485" sldId="278"/>
            <ac:cxnSpMk id="13" creationId="{14CC9FFF-8A94-67DE-70A3-8904A1492DAB}"/>
          </ac:cxnSpMkLst>
        </pc:cxnChg>
        <pc:cxnChg chg="add mod">
          <ac:chgData name="Syed, Mazher" userId="54e6c0f3-d685-43b1-8eb6-7c42e9bc3af8" providerId="ADAL" clId="{B00498CA-18CA-4A7F-90C7-9F3C0D93899D}" dt="2023-06-08T06:30:13.253" v="2347" actId="1036"/>
          <ac:cxnSpMkLst>
            <pc:docMk/>
            <pc:sldMk cId="3532786485" sldId="278"/>
            <ac:cxnSpMk id="14" creationId="{3733605C-D50C-BC5D-9FAC-DB53FE9FE16F}"/>
          </ac:cxnSpMkLst>
        </pc:cxnChg>
        <pc:cxnChg chg="add mod">
          <ac:chgData name="Syed, Mazher" userId="54e6c0f3-d685-43b1-8eb6-7c42e9bc3af8" providerId="ADAL" clId="{B00498CA-18CA-4A7F-90C7-9F3C0D93899D}" dt="2023-06-08T06:30:13.253" v="2347" actId="1036"/>
          <ac:cxnSpMkLst>
            <pc:docMk/>
            <pc:sldMk cId="3532786485" sldId="278"/>
            <ac:cxnSpMk id="15" creationId="{0C54FB49-0229-155F-921E-C80DD42F27FA}"/>
          </ac:cxnSpMkLst>
        </pc:cxnChg>
      </pc:sldChg>
      <pc:sldChg chg="delSp modSp add mod">
        <pc:chgData name="Syed, Mazher" userId="54e6c0f3-d685-43b1-8eb6-7c42e9bc3af8" providerId="ADAL" clId="{B00498CA-18CA-4A7F-90C7-9F3C0D93899D}" dt="2023-06-07T13:34:02.539" v="950" actId="20577"/>
        <pc:sldMkLst>
          <pc:docMk/>
          <pc:sldMk cId="1372082867" sldId="279"/>
        </pc:sldMkLst>
        <pc:spChg chg="mod">
          <ac:chgData name="Syed, Mazher" userId="54e6c0f3-d685-43b1-8eb6-7c42e9bc3af8" providerId="ADAL" clId="{B00498CA-18CA-4A7F-90C7-9F3C0D93899D}" dt="2023-06-07T13:34:02.539" v="950" actId="20577"/>
          <ac:spMkLst>
            <pc:docMk/>
            <pc:sldMk cId="1372082867" sldId="279"/>
            <ac:spMk id="2" creationId="{00000000-0000-0000-0000-000000000000}"/>
          </ac:spMkLst>
        </pc:spChg>
        <pc:picChg chg="del">
          <ac:chgData name="Syed, Mazher" userId="54e6c0f3-d685-43b1-8eb6-7c42e9bc3af8" providerId="ADAL" clId="{B00498CA-18CA-4A7F-90C7-9F3C0D93899D}" dt="2023-06-07T13:33:55.579" v="925" actId="478"/>
          <ac:picMkLst>
            <pc:docMk/>
            <pc:sldMk cId="1372082867" sldId="279"/>
            <ac:picMk id="14" creationId="{D18352E4-8C9A-031F-738D-6E2881964386}"/>
          </ac:picMkLst>
        </pc:picChg>
      </pc:sldChg>
      <pc:sldChg chg="modSp add mod ord">
        <pc:chgData name="Syed, Mazher" userId="54e6c0f3-d685-43b1-8eb6-7c42e9bc3af8" providerId="ADAL" clId="{B00498CA-18CA-4A7F-90C7-9F3C0D93899D}" dt="2023-06-07T13:39:45.346" v="1167" actId="20577"/>
        <pc:sldMkLst>
          <pc:docMk/>
          <pc:sldMk cId="2824306132" sldId="280"/>
        </pc:sldMkLst>
        <pc:spChg chg="mod">
          <ac:chgData name="Syed, Mazher" userId="54e6c0f3-d685-43b1-8eb6-7c42e9bc3af8" providerId="ADAL" clId="{B00498CA-18CA-4A7F-90C7-9F3C0D93899D}" dt="2023-06-07T13:39:45.346" v="1167" actId="20577"/>
          <ac:spMkLst>
            <pc:docMk/>
            <pc:sldMk cId="2824306132" sldId="280"/>
            <ac:spMk id="16" creationId="{75D6106F-2E66-46E2-816F-6538B01C4CAB}"/>
          </ac:spMkLst>
        </pc:spChg>
      </pc:sldChg>
      <pc:sldChg chg="modSp add mod ord">
        <pc:chgData name="Syed, Mazher" userId="54e6c0f3-d685-43b1-8eb6-7c42e9bc3af8" providerId="ADAL" clId="{B00498CA-18CA-4A7F-90C7-9F3C0D93899D}" dt="2023-06-07T15:43:11.216" v="1387"/>
        <pc:sldMkLst>
          <pc:docMk/>
          <pc:sldMk cId="1385458507" sldId="281"/>
        </pc:sldMkLst>
        <pc:spChg chg="mod">
          <ac:chgData name="Syed, Mazher" userId="54e6c0f3-d685-43b1-8eb6-7c42e9bc3af8" providerId="ADAL" clId="{B00498CA-18CA-4A7F-90C7-9F3C0D93899D}" dt="2023-06-07T15:36:51.091" v="1305" actId="20577"/>
          <ac:spMkLst>
            <pc:docMk/>
            <pc:sldMk cId="1385458507" sldId="281"/>
            <ac:spMk id="16" creationId="{75D6106F-2E66-46E2-816F-6538B01C4CAB}"/>
          </ac:spMkLst>
        </pc:spChg>
      </pc:sldChg>
      <pc:sldChg chg="add">
        <pc:chgData name="Syed, Mazher" userId="54e6c0f3-d685-43b1-8eb6-7c42e9bc3af8" providerId="ADAL" clId="{B00498CA-18CA-4A7F-90C7-9F3C0D93899D}" dt="2023-06-07T15:45:59.147" v="1449" actId="2890"/>
        <pc:sldMkLst>
          <pc:docMk/>
          <pc:sldMk cId="3385085051" sldId="282"/>
        </pc:sldMkLst>
      </pc:sldChg>
      <pc:sldChg chg="addSp delSp modSp add mod">
        <pc:chgData name="Syed, Mazher" userId="54e6c0f3-d685-43b1-8eb6-7c42e9bc3af8" providerId="ADAL" clId="{B00498CA-18CA-4A7F-90C7-9F3C0D93899D}" dt="2023-06-08T06:58:07.938" v="2979" actId="478"/>
        <pc:sldMkLst>
          <pc:docMk/>
          <pc:sldMk cId="1009327954" sldId="283"/>
        </pc:sldMkLst>
        <pc:spChg chg="mod">
          <ac:chgData name="Syed, Mazher" userId="54e6c0f3-d685-43b1-8eb6-7c42e9bc3af8" providerId="ADAL" clId="{B00498CA-18CA-4A7F-90C7-9F3C0D93899D}" dt="2023-06-07T16:29:16.358" v="2090" actId="6549"/>
          <ac:spMkLst>
            <pc:docMk/>
            <pc:sldMk cId="1009327954" sldId="283"/>
            <ac:spMk id="2" creationId="{00000000-0000-0000-0000-000000000000}"/>
          </ac:spMkLst>
        </pc:spChg>
        <pc:spChg chg="add del mod">
          <ac:chgData name="Syed, Mazher" userId="54e6c0f3-d685-43b1-8eb6-7c42e9bc3af8" providerId="ADAL" clId="{B00498CA-18CA-4A7F-90C7-9F3C0D93899D}" dt="2023-06-08T06:58:07.938" v="2979" actId="478"/>
          <ac:spMkLst>
            <pc:docMk/>
            <pc:sldMk cId="1009327954" sldId="283"/>
            <ac:spMk id="3" creationId="{2C88B5BA-26AD-50DA-D24E-C8BD652C3B47}"/>
          </ac:spMkLst>
        </pc:spChg>
      </pc:sldChg>
      <pc:sldChg chg="add del">
        <pc:chgData name="Syed, Mazher" userId="54e6c0f3-d685-43b1-8eb6-7c42e9bc3af8" providerId="ADAL" clId="{B00498CA-18CA-4A7F-90C7-9F3C0D93899D}" dt="2023-06-07T16:06:38.908" v="1782" actId="47"/>
        <pc:sldMkLst>
          <pc:docMk/>
          <pc:sldMk cId="4225315364" sldId="283"/>
        </pc:sldMkLst>
      </pc:sldChg>
      <pc:sldChg chg="addSp delSp modSp add mod">
        <pc:chgData name="Syed, Mazher" userId="54e6c0f3-d685-43b1-8eb6-7c42e9bc3af8" providerId="ADAL" clId="{B00498CA-18CA-4A7F-90C7-9F3C0D93899D}" dt="2023-06-08T07:20:29.127" v="3131" actId="1076"/>
        <pc:sldMkLst>
          <pc:docMk/>
          <pc:sldMk cId="2080247961" sldId="284"/>
        </pc:sldMkLst>
        <pc:spChg chg="mod">
          <ac:chgData name="Syed, Mazher" userId="54e6c0f3-d685-43b1-8eb6-7c42e9bc3af8" providerId="ADAL" clId="{B00498CA-18CA-4A7F-90C7-9F3C0D93899D}" dt="2023-06-07T16:36:54.864" v="2150" actId="20577"/>
          <ac:spMkLst>
            <pc:docMk/>
            <pc:sldMk cId="2080247961" sldId="284"/>
            <ac:spMk id="2" creationId="{00000000-0000-0000-0000-000000000000}"/>
          </ac:spMkLst>
        </pc:spChg>
        <pc:spChg chg="mod">
          <ac:chgData name="Syed, Mazher" userId="54e6c0f3-d685-43b1-8eb6-7c42e9bc3af8" providerId="ADAL" clId="{B00498CA-18CA-4A7F-90C7-9F3C0D93899D}" dt="2023-06-08T07:16:48.121" v="3059" actId="14100"/>
          <ac:spMkLst>
            <pc:docMk/>
            <pc:sldMk cId="2080247961" sldId="284"/>
            <ac:spMk id="3" creationId="{00000000-0000-0000-0000-000000000000}"/>
          </ac:spMkLst>
        </pc:spChg>
        <pc:spChg chg="add mod">
          <ac:chgData name="Syed, Mazher" userId="54e6c0f3-d685-43b1-8eb6-7c42e9bc3af8" providerId="ADAL" clId="{B00498CA-18CA-4A7F-90C7-9F3C0D93899D}" dt="2023-06-08T07:20:29.127" v="3131" actId="1076"/>
          <ac:spMkLst>
            <pc:docMk/>
            <pc:sldMk cId="2080247961" sldId="284"/>
            <ac:spMk id="7" creationId="{D1A717E9-F60D-DAB4-600F-11752E723B12}"/>
          </ac:spMkLst>
        </pc:spChg>
        <pc:spChg chg="del">
          <ac:chgData name="Syed, Mazher" userId="54e6c0f3-d685-43b1-8eb6-7c42e9bc3af8" providerId="ADAL" clId="{B00498CA-18CA-4A7F-90C7-9F3C0D93899D}" dt="2023-06-08T07:11:26.675" v="3042" actId="478"/>
          <ac:spMkLst>
            <pc:docMk/>
            <pc:sldMk cId="2080247961" sldId="284"/>
            <ac:spMk id="9" creationId="{0D2BEBCF-9427-4893-9B89-6164386AF0ED}"/>
          </ac:spMkLst>
        </pc:spChg>
        <pc:picChg chg="add mod modCrop">
          <ac:chgData name="Syed, Mazher" userId="54e6c0f3-d685-43b1-8eb6-7c42e9bc3af8" providerId="ADAL" clId="{B00498CA-18CA-4A7F-90C7-9F3C0D93899D}" dt="2023-06-08T07:19:29.445" v="3104" actId="1076"/>
          <ac:picMkLst>
            <pc:docMk/>
            <pc:sldMk cId="2080247961" sldId="284"/>
            <ac:picMk id="4" creationId="{CF285A06-9BF2-0FE7-2910-0CA738A2BA7C}"/>
          </ac:picMkLst>
        </pc:picChg>
        <pc:picChg chg="add mod ord modCrop">
          <ac:chgData name="Syed, Mazher" userId="54e6c0f3-d685-43b1-8eb6-7c42e9bc3af8" providerId="ADAL" clId="{B00498CA-18CA-4A7F-90C7-9F3C0D93899D}" dt="2023-06-08T07:19:14.384" v="3102" actId="1076"/>
          <ac:picMkLst>
            <pc:docMk/>
            <pc:sldMk cId="2080247961" sldId="284"/>
            <ac:picMk id="6" creationId="{D38D909E-C196-23E3-0BEE-BE4E64C915C6}"/>
          </ac:picMkLst>
        </pc:picChg>
      </pc:sldChg>
      <pc:sldChg chg="modSp add del mod">
        <pc:chgData name="Syed, Mazher" userId="54e6c0f3-d685-43b1-8eb6-7c42e9bc3af8" providerId="ADAL" clId="{B00498CA-18CA-4A7F-90C7-9F3C0D93899D}" dt="2023-06-07T16:12:52.267" v="1936" actId="47"/>
        <pc:sldMkLst>
          <pc:docMk/>
          <pc:sldMk cId="2602793707" sldId="284"/>
        </pc:sldMkLst>
        <pc:graphicFrameChg chg="mod">
          <ac:chgData name="Syed, Mazher" userId="54e6c0f3-d685-43b1-8eb6-7c42e9bc3af8" providerId="ADAL" clId="{B00498CA-18CA-4A7F-90C7-9F3C0D93899D}" dt="2023-06-07T16:02:16.478" v="1660" actId="14100"/>
          <ac:graphicFrameMkLst>
            <pc:docMk/>
            <pc:sldMk cId="2602793707" sldId="284"/>
            <ac:graphicFrameMk id="2" creationId="{1AAF868F-77D8-5622-1A0D-1C8EB922741A}"/>
          </ac:graphicFrameMkLst>
        </pc:graphicFrameChg>
      </pc:sldChg>
      <pc:sldChg chg="modSp add mod">
        <pc:chgData name="Syed, Mazher" userId="54e6c0f3-d685-43b1-8eb6-7c42e9bc3af8" providerId="ADAL" clId="{B00498CA-18CA-4A7F-90C7-9F3C0D93899D}" dt="2023-06-08T07:06:27.427" v="3036" actId="20577"/>
        <pc:sldMkLst>
          <pc:docMk/>
          <pc:sldMk cId="1046063600" sldId="285"/>
        </pc:sldMkLst>
        <pc:spChg chg="mod">
          <ac:chgData name="Syed, Mazher" userId="54e6c0f3-d685-43b1-8eb6-7c42e9bc3af8" providerId="ADAL" clId="{B00498CA-18CA-4A7F-90C7-9F3C0D93899D}" dt="2023-06-08T07:06:27.427" v="3036" actId="20577"/>
          <ac:spMkLst>
            <pc:docMk/>
            <pc:sldMk cId="1046063600" sldId="285"/>
            <ac:spMk id="2" creationId="{00000000-0000-0000-0000-000000000000}"/>
          </ac:spMkLst>
        </pc:spChg>
      </pc:sldChg>
      <pc:sldChg chg="modSp add mod">
        <pc:chgData name="Syed, Mazher" userId="54e6c0f3-d685-43b1-8eb6-7c42e9bc3af8" providerId="ADAL" clId="{B00498CA-18CA-4A7F-90C7-9F3C0D93899D}" dt="2023-06-07T16:37:14.561" v="2179" actId="20577"/>
        <pc:sldMkLst>
          <pc:docMk/>
          <pc:sldMk cId="299077981" sldId="286"/>
        </pc:sldMkLst>
        <pc:spChg chg="mod">
          <ac:chgData name="Syed, Mazher" userId="54e6c0f3-d685-43b1-8eb6-7c42e9bc3af8" providerId="ADAL" clId="{B00498CA-18CA-4A7F-90C7-9F3C0D93899D}" dt="2023-06-07T16:37:14.561" v="2179" actId="20577"/>
          <ac:spMkLst>
            <pc:docMk/>
            <pc:sldMk cId="299077981" sldId="286"/>
            <ac:spMk id="2" creationId="{00000000-0000-0000-0000-000000000000}"/>
          </ac:spMkLst>
        </pc:spChg>
      </pc:sldChg>
      <pc:sldChg chg="addSp delSp modSp add mod">
        <pc:chgData name="Syed, Mazher" userId="54e6c0f3-d685-43b1-8eb6-7c42e9bc3af8" providerId="ADAL" clId="{B00498CA-18CA-4A7F-90C7-9F3C0D93899D}" dt="2023-06-08T07:19:39.431" v="3106" actId="21"/>
        <pc:sldMkLst>
          <pc:docMk/>
          <pc:sldMk cId="3543626364" sldId="287"/>
        </pc:sldMkLst>
        <pc:spChg chg="mod">
          <ac:chgData name="Syed, Mazher" userId="54e6c0f3-d685-43b1-8eb6-7c42e9bc3af8" providerId="ADAL" clId="{B00498CA-18CA-4A7F-90C7-9F3C0D93899D}" dt="2023-06-08T06:45:39.187" v="2726" actId="20577"/>
          <ac:spMkLst>
            <pc:docMk/>
            <pc:sldMk cId="3543626364" sldId="287"/>
            <ac:spMk id="3" creationId="{00000000-0000-0000-0000-000000000000}"/>
          </ac:spMkLst>
        </pc:spChg>
        <pc:spChg chg="add del">
          <ac:chgData name="Syed, Mazher" userId="54e6c0f3-d685-43b1-8eb6-7c42e9bc3af8" providerId="ADAL" clId="{B00498CA-18CA-4A7F-90C7-9F3C0D93899D}" dt="2023-06-08T07:19:39.431" v="3106" actId="21"/>
          <ac:spMkLst>
            <pc:docMk/>
            <pc:sldMk cId="3543626364" sldId="287"/>
            <ac:spMk id="5" creationId="{CA7349B7-8FE6-3465-77F2-F711CD902281}"/>
          </ac:spMkLst>
        </pc:spChg>
        <pc:spChg chg="del">
          <ac:chgData name="Syed, Mazher" userId="54e6c0f3-d685-43b1-8eb6-7c42e9bc3af8" providerId="ADAL" clId="{B00498CA-18CA-4A7F-90C7-9F3C0D93899D}" dt="2023-06-08T07:04:20.496" v="3021" actId="478"/>
          <ac:spMkLst>
            <pc:docMk/>
            <pc:sldMk cId="3543626364" sldId="287"/>
            <ac:spMk id="6" creationId="{FA8CDEB4-3452-D230-E728-D63C3169223C}"/>
          </ac:spMkLst>
        </pc:spChg>
        <pc:spChg chg="add mod">
          <ac:chgData name="Syed, Mazher" userId="54e6c0f3-d685-43b1-8eb6-7c42e9bc3af8" providerId="ADAL" clId="{B00498CA-18CA-4A7F-90C7-9F3C0D93899D}" dt="2023-06-08T07:05:07.491" v="3023" actId="14100"/>
          <ac:spMkLst>
            <pc:docMk/>
            <pc:sldMk cId="3543626364" sldId="287"/>
            <ac:spMk id="9" creationId="{F4AB687E-512C-95D8-FBD3-7AA06BD3270E}"/>
          </ac:spMkLst>
        </pc:spChg>
        <pc:spChg chg="add del mod">
          <ac:chgData name="Syed, Mazher" userId="54e6c0f3-d685-43b1-8eb6-7c42e9bc3af8" providerId="ADAL" clId="{B00498CA-18CA-4A7F-90C7-9F3C0D93899D}" dt="2023-06-08T07:05:12.558" v="3024" actId="478"/>
          <ac:spMkLst>
            <pc:docMk/>
            <pc:sldMk cId="3543626364" sldId="287"/>
            <ac:spMk id="12" creationId="{A61C7010-B28C-367F-5CF7-20D231F3258D}"/>
          </ac:spMkLst>
        </pc:spChg>
        <pc:spChg chg="add del mod">
          <ac:chgData name="Syed, Mazher" userId="54e6c0f3-d685-43b1-8eb6-7c42e9bc3af8" providerId="ADAL" clId="{B00498CA-18CA-4A7F-90C7-9F3C0D93899D}" dt="2023-06-08T06:41:08.189" v="2497" actId="478"/>
          <ac:spMkLst>
            <pc:docMk/>
            <pc:sldMk cId="3543626364" sldId="287"/>
            <ac:spMk id="16" creationId="{6F35C6E2-2437-F04C-9339-531474C4AE7E}"/>
          </ac:spMkLst>
        </pc:spChg>
        <pc:spChg chg="del">
          <ac:chgData name="Syed, Mazher" userId="54e6c0f3-d685-43b1-8eb6-7c42e9bc3af8" providerId="ADAL" clId="{B00498CA-18CA-4A7F-90C7-9F3C0D93899D}" dt="2023-06-08T07:04:20.496" v="3021" actId="478"/>
          <ac:spMkLst>
            <pc:docMk/>
            <pc:sldMk cId="3543626364" sldId="287"/>
            <ac:spMk id="17" creationId="{4D5F28D8-2BB1-10E2-CB18-AC903A24C59A}"/>
          </ac:spMkLst>
        </pc:spChg>
        <pc:spChg chg="add del mod">
          <ac:chgData name="Syed, Mazher" userId="54e6c0f3-d685-43b1-8eb6-7c42e9bc3af8" providerId="ADAL" clId="{B00498CA-18CA-4A7F-90C7-9F3C0D93899D}" dt="2023-06-08T07:05:12.558" v="3024" actId="478"/>
          <ac:spMkLst>
            <pc:docMk/>
            <pc:sldMk cId="3543626364" sldId="287"/>
            <ac:spMk id="18" creationId="{7699C343-3839-4A64-7ABB-096574473A34}"/>
          </ac:spMkLst>
        </pc:spChg>
        <pc:spChg chg="add del mod">
          <ac:chgData name="Syed, Mazher" userId="54e6c0f3-d685-43b1-8eb6-7c42e9bc3af8" providerId="ADAL" clId="{B00498CA-18CA-4A7F-90C7-9F3C0D93899D}" dt="2023-06-08T07:05:12.558" v="3024" actId="478"/>
          <ac:spMkLst>
            <pc:docMk/>
            <pc:sldMk cId="3543626364" sldId="287"/>
            <ac:spMk id="19" creationId="{10B121E3-E172-035B-7437-E698CF338847}"/>
          </ac:spMkLst>
        </pc:spChg>
        <pc:spChg chg="add del mod">
          <ac:chgData name="Syed, Mazher" userId="54e6c0f3-d685-43b1-8eb6-7c42e9bc3af8" providerId="ADAL" clId="{B00498CA-18CA-4A7F-90C7-9F3C0D93899D}" dt="2023-06-08T06:34:56.480" v="2407"/>
          <ac:spMkLst>
            <pc:docMk/>
            <pc:sldMk cId="3543626364" sldId="287"/>
            <ac:spMk id="20" creationId="{5791AD1D-E0DA-EF0E-D8F6-AB3100AC9B0A}"/>
          </ac:spMkLst>
        </pc:spChg>
        <pc:spChg chg="add del mod">
          <ac:chgData name="Syed, Mazher" userId="54e6c0f3-d685-43b1-8eb6-7c42e9bc3af8" providerId="ADAL" clId="{B00498CA-18CA-4A7F-90C7-9F3C0D93899D}" dt="2023-06-08T07:05:12.558" v="3024" actId="478"/>
          <ac:spMkLst>
            <pc:docMk/>
            <pc:sldMk cId="3543626364" sldId="287"/>
            <ac:spMk id="21" creationId="{AEA418C7-843D-0B3D-0D8D-09E7BD79E81B}"/>
          </ac:spMkLst>
        </pc:spChg>
        <pc:spChg chg="add del mod">
          <ac:chgData name="Syed, Mazher" userId="54e6c0f3-d685-43b1-8eb6-7c42e9bc3af8" providerId="ADAL" clId="{B00498CA-18CA-4A7F-90C7-9F3C0D93899D}" dt="2023-06-08T07:05:12.558" v="3024" actId="478"/>
          <ac:spMkLst>
            <pc:docMk/>
            <pc:sldMk cId="3543626364" sldId="287"/>
            <ac:spMk id="22" creationId="{32987A64-7523-3B4D-22E8-E84C2216359B}"/>
          </ac:spMkLst>
        </pc:spChg>
        <pc:spChg chg="add del mod">
          <ac:chgData name="Syed, Mazher" userId="54e6c0f3-d685-43b1-8eb6-7c42e9bc3af8" providerId="ADAL" clId="{B00498CA-18CA-4A7F-90C7-9F3C0D93899D}" dt="2023-06-08T07:05:12.558" v="3024" actId="478"/>
          <ac:spMkLst>
            <pc:docMk/>
            <pc:sldMk cId="3543626364" sldId="287"/>
            <ac:spMk id="23" creationId="{B5A84B24-6218-53DE-F66D-4F241E6A34FA}"/>
          </ac:spMkLst>
        </pc:spChg>
        <pc:spChg chg="add del mod">
          <ac:chgData name="Syed, Mazher" userId="54e6c0f3-d685-43b1-8eb6-7c42e9bc3af8" providerId="ADAL" clId="{B00498CA-18CA-4A7F-90C7-9F3C0D93899D}" dt="2023-06-08T07:05:12.558" v="3024" actId="478"/>
          <ac:spMkLst>
            <pc:docMk/>
            <pc:sldMk cId="3543626364" sldId="287"/>
            <ac:spMk id="24" creationId="{8A829972-CFD6-4FB1-4B40-668D8112E790}"/>
          </ac:spMkLst>
        </pc:spChg>
        <pc:spChg chg="add del mod">
          <ac:chgData name="Syed, Mazher" userId="54e6c0f3-d685-43b1-8eb6-7c42e9bc3af8" providerId="ADAL" clId="{B00498CA-18CA-4A7F-90C7-9F3C0D93899D}" dt="2023-06-08T07:05:12.558" v="3024" actId="478"/>
          <ac:spMkLst>
            <pc:docMk/>
            <pc:sldMk cId="3543626364" sldId="287"/>
            <ac:spMk id="25" creationId="{13542F47-1254-BAC9-E599-99C98AA0C2BF}"/>
          </ac:spMkLst>
        </pc:spChg>
        <pc:spChg chg="add del mod">
          <ac:chgData name="Syed, Mazher" userId="54e6c0f3-d685-43b1-8eb6-7c42e9bc3af8" providerId="ADAL" clId="{B00498CA-18CA-4A7F-90C7-9F3C0D93899D}" dt="2023-06-08T07:05:12.558" v="3024" actId="478"/>
          <ac:spMkLst>
            <pc:docMk/>
            <pc:sldMk cId="3543626364" sldId="287"/>
            <ac:spMk id="26" creationId="{72DD2B2B-2D06-2999-B887-528FA371107C}"/>
          </ac:spMkLst>
        </pc:spChg>
        <pc:spChg chg="add del mod">
          <ac:chgData name="Syed, Mazher" userId="54e6c0f3-d685-43b1-8eb6-7c42e9bc3af8" providerId="ADAL" clId="{B00498CA-18CA-4A7F-90C7-9F3C0D93899D}" dt="2023-06-08T07:05:12.558" v="3024" actId="478"/>
          <ac:spMkLst>
            <pc:docMk/>
            <pc:sldMk cId="3543626364" sldId="287"/>
            <ac:spMk id="27" creationId="{0B765FB4-E7EA-AED7-648F-677E696936A5}"/>
          </ac:spMkLst>
        </pc:spChg>
        <pc:spChg chg="add del mod">
          <ac:chgData name="Syed, Mazher" userId="54e6c0f3-d685-43b1-8eb6-7c42e9bc3af8" providerId="ADAL" clId="{B00498CA-18CA-4A7F-90C7-9F3C0D93899D}" dt="2023-06-08T07:05:12.558" v="3024" actId="478"/>
          <ac:spMkLst>
            <pc:docMk/>
            <pc:sldMk cId="3543626364" sldId="287"/>
            <ac:spMk id="28" creationId="{BD198286-7D18-D238-7A9F-09B888A68480}"/>
          </ac:spMkLst>
        </pc:spChg>
        <pc:spChg chg="add del mod">
          <ac:chgData name="Syed, Mazher" userId="54e6c0f3-d685-43b1-8eb6-7c42e9bc3af8" providerId="ADAL" clId="{B00498CA-18CA-4A7F-90C7-9F3C0D93899D}" dt="2023-06-08T07:05:12.558" v="3024" actId="478"/>
          <ac:spMkLst>
            <pc:docMk/>
            <pc:sldMk cId="3543626364" sldId="287"/>
            <ac:spMk id="29" creationId="{98FF26B1-D0BB-134C-87DF-31B6EA647F25}"/>
          </ac:spMkLst>
        </pc:spChg>
        <pc:spChg chg="add del mod">
          <ac:chgData name="Syed, Mazher" userId="54e6c0f3-d685-43b1-8eb6-7c42e9bc3af8" providerId="ADAL" clId="{B00498CA-18CA-4A7F-90C7-9F3C0D93899D}" dt="2023-06-08T07:05:12.558" v="3024" actId="478"/>
          <ac:spMkLst>
            <pc:docMk/>
            <pc:sldMk cId="3543626364" sldId="287"/>
            <ac:spMk id="30" creationId="{5663E5E9-0EB1-7C3F-D0C5-A7CAB5C47D1E}"/>
          </ac:spMkLst>
        </pc:spChg>
        <pc:spChg chg="add del mod">
          <ac:chgData name="Syed, Mazher" userId="54e6c0f3-d685-43b1-8eb6-7c42e9bc3af8" providerId="ADAL" clId="{B00498CA-18CA-4A7F-90C7-9F3C0D93899D}" dt="2023-06-08T07:05:12.558" v="3024" actId="478"/>
          <ac:spMkLst>
            <pc:docMk/>
            <pc:sldMk cId="3543626364" sldId="287"/>
            <ac:spMk id="31" creationId="{F3F3A812-66A4-ABC0-2643-B8AC20338D40}"/>
          </ac:spMkLst>
        </pc:spChg>
        <pc:spChg chg="add del mod">
          <ac:chgData name="Syed, Mazher" userId="54e6c0f3-d685-43b1-8eb6-7c42e9bc3af8" providerId="ADAL" clId="{B00498CA-18CA-4A7F-90C7-9F3C0D93899D}" dt="2023-06-08T07:05:12.558" v="3024" actId="478"/>
          <ac:spMkLst>
            <pc:docMk/>
            <pc:sldMk cId="3543626364" sldId="287"/>
            <ac:spMk id="32" creationId="{3CD1E6EE-8016-A35C-D729-C33BC4C20553}"/>
          </ac:spMkLst>
        </pc:spChg>
        <pc:spChg chg="add del mod">
          <ac:chgData name="Syed, Mazher" userId="54e6c0f3-d685-43b1-8eb6-7c42e9bc3af8" providerId="ADAL" clId="{B00498CA-18CA-4A7F-90C7-9F3C0D93899D}" dt="2023-06-08T07:05:12.558" v="3024" actId="478"/>
          <ac:spMkLst>
            <pc:docMk/>
            <pc:sldMk cId="3543626364" sldId="287"/>
            <ac:spMk id="33" creationId="{75D27C27-55A3-0F81-7856-877C588E70A9}"/>
          </ac:spMkLst>
        </pc:spChg>
        <pc:spChg chg="add del mod">
          <ac:chgData name="Syed, Mazher" userId="54e6c0f3-d685-43b1-8eb6-7c42e9bc3af8" providerId="ADAL" clId="{B00498CA-18CA-4A7F-90C7-9F3C0D93899D}" dt="2023-06-08T07:05:12.558" v="3024" actId="478"/>
          <ac:spMkLst>
            <pc:docMk/>
            <pc:sldMk cId="3543626364" sldId="287"/>
            <ac:spMk id="34" creationId="{AE5DD223-F2F0-1B5A-4D3B-275FA9FE92D5}"/>
          </ac:spMkLst>
        </pc:spChg>
        <pc:spChg chg="add del mod">
          <ac:chgData name="Syed, Mazher" userId="54e6c0f3-d685-43b1-8eb6-7c42e9bc3af8" providerId="ADAL" clId="{B00498CA-18CA-4A7F-90C7-9F3C0D93899D}" dt="2023-06-08T07:05:12.558" v="3024" actId="478"/>
          <ac:spMkLst>
            <pc:docMk/>
            <pc:sldMk cId="3543626364" sldId="287"/>
            <ac:spMk id="35" creationId="{D8FA15AC-A6EC-19B6-E84D-6FE3D9A77F4D}"/>
          </ac:spMkLst>
        </pc:spChg>
        <pc:spChg chg="add del mod">
          <ac:chgData name="Syed, Mazher" userId="54e6c0f3-d685-43b1-8eb6-7c42e9bc3af8" providerId="ADAL" clId="{B00498CA-18CA-4A7F-90C7-9F3C0D93899D}" dt="2023-06-08T07:05:12.558" v="3024" actId="478"/>
          <ac:spMkLst>
            <pc:docMk/>
            <pc:sldMk cId="3543626364" sldId="287"/>
            <ac:spMk id="36" creationId="{28DC8A86-033E-37C5-6ECC-4EFC4AA7633B}"/>
          </ac:spMkLst>
        </pc:spChg>
        <pc:spChg chg="add del mod">
          <ac:chgData name="Syed, Mazher" userId="54e6c0f3-d685-43b1-8eb6-7c42e9bc3af8" providerId="ADAL" clId="{B00498CA-18CA-4A7F-90C7-9F3C0D93899D}" dt="2023-06-08T07:05:12.558" v="3024" actId="478"/>
          <ac:spMkLst>
            <pc:docMk/>
            <pc:sldMk cId="3543626364" sldId="287"/>
            <ac:spMk id="37" creationId="{EA513FB3-07B4-D3FE-C7D0-4F49CC7DE13A}"/>
          </ac:spMkLst>
        </pc:spChg>
        <pc:spChg chg="add del mod">
          <ac:chgData name="Syed, Mazher" userId="54e6c0f3-d685-43b1-8eb6-7c42e9bc3af8" providerId="ADAL" clId="{B00498CA-18CA-4A7F-90C7-9F3C0D93899D}" dt="2023-06-08T07:05:12.558" v="3024" actId="478"/>
          <ac:spMkLst>
            <pc:docMk/>
            <pc:sldMk cId="3543626364" sldId="287"/>
            <ac:spMk id="38" creationId="{2CFFB332-0052-79D6-7772-0326B24C01A1}"/>
          </ac:spMkLst>
        </pc:spChg>
        <pc:spChg chg="add del mod">
          <ac:chgData name="Syed, Mazher" userId="54e6c0f3-d685-43b1-8eb6-7c42e9bc3af8" providerId="ADAL" clId="{B00498CA-18CA-4A7F-90C7-9F3C0D93899D}" dt="2023-06-08T07:05:12.558" v="3024" actId="478"/>
          <ac:spMkLst>
            <pc:docMk/>
            <pc:sldMk cId="3543626364" sldId="287"/>
            <ac:spMk id="39" creationId="{FB5313C5-32C2-C6E9-AE2E-8EC14E2BF1EC}"/>
          </ac:spMkLst>
        </pc:spChg>
        <pc:spChg chg="add del mod">
          <ac:chgData name="Syed, Mazher" userId="54e6c0f3-d685-43b1-8eb6-7c42e9bc3af8" providerId="ADAL" clId="{B00498CA-18CA-4A7F-90C7-9F3C0D93899D}" dt="2023-06-08T07:05:12.558" v="3024" actId="478"/>
          <ac:spMkLst>
            <pc:docMk/>
            <pc:sldMk cId="3543626364" sldId="287"/>
            <ac:spMk id="40" creationId="{08FDB79A-D954-FB3C-082C-B91DF070618C}"/>
          </ac:spMkLst>
        </pc:spChg>
        <pc:spChg chg="add del mod">
          <ac:chgData name="Syed, Mazher" userId="54e6c0f3-d685-43b1-8eb6-7c42e9bc3af8" providerId="ADAL" clId="{B00498CA-18CA-4A7F-90C7-9F3C0D93899D}" dt="2023-06-08T07:05:12.558" v="3024" actId="478"/>
          <ac:spMkLst>
            <pc:docMk/>
            <pc:sldMk cId="3543626364" sldId="287"/>
            <ac:spMk id="41" creationId="{FF23A13A-EC03-A3EE-E0A0-499FF4DDF1EA}"/>
          </ac:spMkLst>
        </pc:spChg>
        <pc:spChg chg="add del mod">
          <ac:chgData name="Syed, Mazher" userId="54e6c0f3-d685-43b1-8eb6-7c42e9bc3af8" providerId="ADAL" clId="{B00498CA-18CA-4A7F-90C7-9F3C0D93899D}" dt="2023-06-08T07:05:12.558" v="3024" actId="478"/>
          <ac:spMkLst>
            <pc:docMk/>
            <pc:sldMk cId="3543626364" sldId="287"/>
            <ac:spMk id="42" creationId="{D8F0493D-DC39-1C3E-0041-64246CBAE78E}"/>
          </ac:spMkLst>
        </pc:spChg>
        <pc:spChg chg="add del mod">
          <ac:chgData name="Syed, Mazher" userId="54e6c0f3-d685-43b1-8eb6-7c42e9bc3af8" providerId="ADAL" clId="{B00498CA-18CA-4A7F-90C7-9F3C0D93899D}" dt="2023-06-08T07:05:12.558" v="3024" actId="478"/>
          <ac:spMkLst>
            <pc:docMk/>
            <pc:sldMk cId="3543626364" sldId="287"/>
            <ac:spMk id="43" creationId="{6274271D-CF46-584C-AF99-3FEFEC0A0424}"/>
          </ac:spMkLst>
        </pc:spChg>
        <pc:spChg chg="add del mod">
          <ac:chgData name="Syed, Mazher" userId="54e6c0f3-d685-43b1-8eb6-7c42e9bc3af8" providerId="ADAL" clId="{B00498CA-18CA-4A7F-90C7-9F3C0D93899D}" dt="2023-06-08T07:05:12.558" v="3024" actId="478"/>
          <ac:spMkLst>
            <pc:docMk/>
            <pc:sldMk cId="3543626364" sldId="287"/>
            <ac:spMk id="44" creationId="{523752FD-FC4D-A800-9734-69B1F27B2AE9}"/>
          </ac:spMkLst>
        </pc:spChg>
        <pc:spChg chg="add del mod">
          <ac:chgData name="Syed, Mazher" userId="54e6c0f3-d685-43b1-8eb6-7c42e9bc3af8" providerId="ADAL" clId="{B00498CA-18CA-4A7F-90C7-9F3C0D93899D}" dt="2023-06-08T07:05:12.558" v="3024" actId="478"/>
          <ac:spMkLst>
            <pc:docMk/>
            <pc:sldMk cId="3543626364" sldId="287"/>
            <ac:spMk id="45" creationId="{B655B4E0-9586-F569-3116-CD21112EE9FD}"/>
          </ac:spMkLst>
        </pc:spChg>
        <pc:spChg chg="add del mod">
          <ac:chgData name="Syed, Mazher" userId="54e6c0f3-d685-43b1-8eb6-7c42e9bc3af8" providerId="ADAL" clId="{B00498CA-18CA-4A7F-90C7-9F3C0D93899D}" dt="2023-06-08T07:05:12.558" v="3024" actId="478"/>
          <ac:spMkLst>
            <pc:docMk/>
            <pc:sldMk cId="3543626364" sldId="287"/>
            <ac:spMk id="46" creationId="{A75BC3D0-2DD4-C838-F1A2-F2DCF729B354}"/>
          </ac:spMkLst>
        </pc:spChg>
        <pc:spChg chg="add del mod">
          <ac:chgData name="Syed, Mazher" userId="54e6c0f3-d685-43b1-8eb6-7c42e9bc3af8" providerId="ADAL" clId="{B00498CA-18CA-4A7F-90C7-9F3C0D93899D}" dt="2023-06-08T07:05:12.558" v="3024" actId="478"/>
          <ac:spMkLst>
            <pc:docMk/>
            <pc:sldMk cId="3543626364" sldId="287"/>
            <ac:spMk id="47" creationId="{4D52DD50-DB79-3FCC-431D-D685F4056A99}"/>
          </ac:spMkLst>
        </pc:spChg>
        <pc:spChg chg="add del mod">
          <ac:chgData name="Syed, Mazher" userId="54e6c0f3-d685-43b1-8eb6-7c42e9bc3af8" providerId="ADAL" clId="{B00498CA-18CA-4A7F-90C7-9F3C0D93899D}" dt="2023-06-08T07:05:12.558" v="3024" actId="478"/>
          <ac:spMkLst>
            <pc:docMk/>
            <pc:sldMk cId="3543626364" sldId="287"/>
            <ac:spMk id="48" creationId="{4F5431C5-1A46-3F88-7C54-DBFA7ADCA472}"/>
          </ac:spMkLst>
        </pc:spChg>
        <pc:spChg chg="add del mod">
          <ac:chgData name="Syed, Mazher" userId="54e6c0f3-d685-43b1-8eb6-7c42e9bc3af8" providerId="ADAL" clId="{B00498CA-18CA-4A7F-90C7-9F3C0D93899D}" dt="2023-06-08T07:05:12.558" v="3024" actId="478"/>
          <ac:spMkLst>
            <pc:docMk/>
            <pc:sldMk cId="3543626364" sldId="287"/>
            <ac:spMk id="49" creationId="{BC5397D9-960A-9D6C-CF27-800F00D92B2F}"/>
          </ac:spMkLst>
        </pc:spChg>
        <pc:spChg chg="add del mod">
          <ac:chgData name="Syed, Mazher" userId="54e6c0f3-d685-43b1-8eb6-7c42e9bc3af8" providerId="ADAL" clId="{B00498CA-18CA-4A7F-90C7-9F3C0D93899D}" dt="2023-06-08T07:05:12.558" v="3024" actId="478"/>
          <ac:spMkLst>
            <pc:docMk/>
            <pc:sldMk cId="3543626364" sldId="287"/>
            <ac:spMk id="50" creationId="{49DCE066-1EE9-D8A1-2DD9-BFE36DA2A668}"/>
          </ac:spMkLst>
        </pc:spChg>
        <pc:spChg chg="add del mod">
          <ac:chgData name="Syed, Mazher" userId="54e6c0f3-d685-43b1-8eb6-7c42e9bc3af8" providerId="ADAL" clId="{B00498CA-18CA-4A7F-90C7-9F3C0D93899D}" dt="2023-06-08T07:05:12.558" v="3024" actId="478"/>
          <ac:spMkLst>
            <pc:docMk/>
            <pc:sldMk cId="3543626364" sldId="287"/>
            <ac:spMk id="51" creationId="{3AE030FE-E8B8-F54F-7F51-6A4842C8B69E}"/>
          </ac:spMkLst>
        </pc:spChg>
        <pc:spChg chg="add del mod">
          <ac:chgData name="Syed, Mazher" userId="54e6c0f3-d685-43b1-8eb6-7c42e9bc3af8" providerId="ADAL" clId="{B00498CA-18CA-4A7F-90C7-9F3C0D93899D}" dt="2023-06-08T07:05:12.558" v="3024" actId="478"/>
          <ac:spMkLst>
            <pc:docMk/>
            <pc:sldMk cId="3543626364" sldId="287"/>
            <ac:spMk id="52" creationId="{2974CD1D-4913-406F-B58B-40F5EA34B0D8}"/>
          </ac:spMkLst>
        </pc:spChg>
        <pc:spChg chg="add del mod">
          <ac:chgData name="Syed, Mazher" userId="54e6c0f3-d685-43b1-8eb6-7c42e9bc3af8" providerId="ADAL" clId="{B00498CA-18CA-4A7F-90C7-9F3C0D93899D}" dt="2023-06-08T07:05:12.558" v="3024" actId="478"/>
          <ac:spMkLst>
            <pc:docMk/>
            <pc:sldMk cId="3543626364" sldId="287"/>
            <ac:spMk id="53" creationId="{DC7D2B39-861E-4112-45ED-553E7542C39B}"/>
          </ac:spMkLst>
        </pc:spChg>
        <pc:spChg chg="add del mod">
          <ac:chgData name="Syed, Mazher" userId="54e6c0f3-d685-43b1-8eb6-7c42e9bc3af8" providerId="ADAL" clId="{B00498CA-18CA-4A7F-90C7-9F3C0D93899D}" dt="2023-06-08T07:05:12.558" v="3024" actId="478"/>
          <ac:spMkLst>
            <pc:docMk/>
            <pc:sldMk cId="3543626364" sldId="287"/>
            <ac:spMk id="54" creationId="{5248C884-E39B-C9B8-8868-4B20F35DBAD9}"/>
          </ac:spMkLst>
        </pc:spChg>
        <pc:spChg chg="add del mod">
          <ac:chgData name="Syed, Mazher" userId="54e6c0f3-d685-43b1-8eb6-7c42e9bc3af8" providerId="ADAL" clId="{B00498CA-18CA-4A7F-90C7-9F3C0D93899D}" dt="2023-06-08T07:05:12.558" v="3024" actId="478"/>
          <ac:spMkLst>
            <pc:docMk/>
            <pc:sldMk cId="3543626364" sldId="287"/>
            <ac:spMk id="55" creationId="{0A2E58B5-0DB7-E81A-EC46-57240EBB5C3E}"/>
          </ac:spMkLst>
        </pc:spChg>
        <pc:spChg chg="add mod">
          <ac:chgData name="Syed, Mazher" userId="54e6c0f3-d685-43b1-8eb6-7c42e9bc3af8" providerId="ADAL" clId="{B00498CA-18CA-4A7F-90C7-9F3C0D93899D}" dt="2023-06-08T06:48:25.557" v="2848" actId="404"/>
          <ac:spMkLst>
            <pc:docMk/>
            <pc:sldMk cId="3543626364" sldId="287"/>
            <ac:spMk id="56" creationId="{A6463685-8651-E607-05D0-6E2F98AABF80}"/>
          </ac:spMkLst>
        </pc:spChg>
        <pc:spChg chg="add del mod">
          <ac:chgData name="Syed, Mazher" userId="54e6c0f3-d685-43b1-8eb6-7c42e9bc3af8" providerId="ADAL" clId="{B00498CA-18CA-4A7F-90C7-9F3C0D93899D}" dt="2023-06-08T07:05:12.558" v="3024" actId="478"/>
          <ac:spMkLst>
            <pc:docMk/>
            <pc:sldMk cId="3543626364" sldId="287"/>
            <ac:spMk id="57" creationId="{467C4EBF-6653-BB4B-0B20-20E0F40B0F14}"/>
          </ac:spMkLst>
        </pc:spChg>
        <pc:spChg chg="add del mod">
          <ac:chgData name="Syed, Mazher" userId="54e6c0f3-d685-43b1-8eb6-7c42e9bc3af8" providerId="ADAL" clId="{B00498CA-18CA-4A7F-90C7-9F3C0D93899D}" dt="2023-06-08T07:05:12.558" v="3024" actId="478"/>
          <ac:spMkLst>
            <pc:docMk/>
            <pc:sldMk cId="3543626364" sldId="287"/>
            <ac:spMk id="58" creationId="{E9C212FC-D36D-EA07-308B-3D1C24B8F902}"/>
          </ac:spMkLst>
        </pc:spChg>
        <pc:spChg chg="add del mod">
          <ac:chgData name="Syed, Mazher" userId="54e6c0f3-d685-43b1-8eb6-7c42e9bc3af8" providerId="ADAL" clId="{B00498CA-18CA-4A7F-90C7-9F3C0D93899D}" dt="2023-06-08T07:05:12.558" v="3024" actId="478"/>
          <ac:spMkLst>
            <pc:docMk/>
            <pc:sldMk cId="3543626364" sldId="287"/>
            <ac:spMk id="59" creationId="{9DFC5F47-0EB1-4549-33C6-A3E7405EE36C}"/>
          </ac:spMkLst>
        </pc:spChg>
        <pc:spChg chg="add del mod">
          <ac:chgData name="Syed, Mazher" userId="54e6c0f3-d685-43b1-8eb6-7c42e9bc3af8" providerId="ADAL" clId="{B00498CA-18CA-4A7F-90C7-9F3C0D93899D}" dt="2023-06-08T07:05:12.558" v="3024" actId="478"/>
          <ac:spMkLst>
            <pc:docMk/>
            <pc:sldMk cId="3543626364" sldId="287"/>
            <ac:spMk id="60" creationId="{38EFA07F-4DAE-07F5-EE61-8F7CB10D9BA2}"/>
          </ac:spMkLst>
        </pc:spChg>
        <pc:spChg chg="add del mod">
          <ac:chgData name="Syed, Mazher" userId="54e6c0f3-d685-43b1-8eb6-7c42e9bc3af8" providerId="ADAL" clId="{B00498CA-18CA-4A7F-90C7-9F3C0D93899D}" dt="2023-06-08T07:05:12.558" v="3024" actId="478"/>
          <ac:spMkLst>
            <pc:docMk/>
            <pc:sldMk cId="3543626364" sldId="287"/>
            <ac:spMk id="61" creationId="{BA524E21-32A9-4429-FF7D-C2C795E5EC5F}"/>
          </ac:spMkLst>
        </pc:spChg>
        <pc:spChg chg="add del mod">
          <ac:chgData name="Syed, Mazher" userId="54e6c0f3-d685-43b1-8eb6-7c42e9bc3af8" providerId="ADAL" clId="{B00498CA-18CA-4A7F-90C7-9F3C0D93899D}" dt="2023-06-08T07:05:12.558" v="3024" actId="478"/>
          <ac:spMkLst>
            <pc:docMk/>
            <pc:sldMk cId="3543626364" sldId="287"/>
            <ac:spMk id="62" creationId="{3AC3D1E3-74A1-03EC-E290-0C300ED91B02}"/>
          </ac:spMkLst>
        </pc:spChg>
        <pc:spChg chg="add del mod">
          <ac:chgData name="Syed, Mazher" userId="54e6c0f3-d685-43b1-8eb6-7c42e9bc3af8" providerId="ADAL" clId="{B00498CA-18CA-4A7F-90C7-9F3C0D93899D}" dt="2023-06-08T07:05:12.558" v="3024" actId="478"/>
          <ac:spMkLst>
            <pc:docMk/>
            <pc:sldMk cId="3543626364" sldId="287"/>
            <ac:spMk id="63" creationId="{467F7AE0-A3A7-16B0-6AEC-D167D1F177A2}"/>
          </ac:spMkLst>
        </pc:spChg>
        <pc:spChg chg="add del mod">
          <ac:chgData name="Syed, Mazher" userId="54e6c0f3-d685-43b1-8eb6-7c42e9bc3af8" providerId="ADAL" clId="{B00498CA-18CA-4A7F-90C7-9F3C0D93899D}" dt="2023-06-08T07:05:12.558" v="3024" actId="478"/>
          <ac:spMkLst>
            <pc:docMk/>
            <pc:sldMk cId="3543626364" sldId="287"/>
            <ac:spMk id="64" creationId="{164EAA0C-5908-5277-954F-0084FF2C1921}"/>
          </ac:spMkLst>
        </pc:spChg>
        <pc:spChg chg="add del mod">
          <ac:chgData name="Syed, Mazher" userId="54e6c0f3-d685-43b1-8eb6-7c42e9bc3af8" providerId="ADAL" clId="{B00498CA-18CA-4A7F-90C7-9F3C0D93899D}" dt="2023-06-08T07:05:12.558" v="3024" actId="478"/>
          <ac:spMkLst>
            <pc:docMk/>
            <pc:sldMk cId="3543626364" sldId="287"/>
            <ac:spMk id="65" creationId="{FBDAE931-5225-ADFE-8C3D-E7023D6DA9D2}"/>
          </ac:spMkLst>
        </pc:spChg>
        <pc:spChg chg="add del mod">
          <ac:chgData name="Syed, Mazher" userId="54e6c0f3-d685-43b1-8eb6-7c42e9bc3af8" providerId="ADAL" clId="{B00498CA-18CA-4A7F-90C7-9F3C0D93899D}" dt="2023-06-08T07:05:12.558" v="3024" actId="478"/>
          <ac:spMkLst>
            <pc:docMk/>
            <pc:sldMk cId="3543626364" sldId="287"/>
            <ac:spMk id="66" creationId="{4CF2B985-97C6-C7A0-10D5-A495AE517C4E}"/>
          </ac:spMkLst>
        </pc:spChg>
        <pc:spChg chg="add del mod">
          <ac:chgData name="Syed, Mazher" userId="54e6c0f3-d685-43b1-8eb6-7c42e9bc3af8" providerId="ADAL" clId="{B00498CA-18CA-4A7F-90C7-9F3C0D93899D}" dt="2023-06-08T07:05:12.558" v="3024" actId="478"/>
          <ac:spMkLst>
            <pc:docMk/>
            <pc:sldMk cId="3543626364" sldId="287"/>
            <ac:spMk id="67" creationId="{CC94EA65-575B-776D-FB01-98132E536C99}"/>
          </ac:spMkLst>
        </pc:spChg>
        <pc:spChg chg="add del mod">
          <ac:chgData name="Syed, Mazher" userId="54e6c0f3-d685-43b1-8eb6-7c42e9bc3af8" providerId="ADAL" clId="{B00498CA-18CA-4A7F-90C7-9F3C0D93899D}" dt="2023-06-08T07:05:12.558" v="3024" actId="478"/>
          <ac:spMkLst>
            <pc:docMk/>
            <pc:sldMk cId="3543626364" sldId="287"/>
            <ac:spMk id="68" creationId="{11434D53-AC4C-FCCB-B764-CE50EA7AB43A}"/>
          </ac:spMkLst>
        </pc:spChg>
        <pc:spChg chg="add del mod">
          <ac:chgData name="Syed, Mazher" userId="54e6c0f3-d685-43b1-8eb6-7c42e9bc3af8" providerId="ADAL" clId="{B00498CA-18CA-4A7F-90C7-9F3C0D93899D}" dt="2023-06-08T07:05:12.558" v="3024" actId="478"/>
          <ac:spMkLst>
            <pc:docMk/>
            <pc:sldMk cId="3543626364" sldId="287"/>
            <ac:spMk id="69" creationId="{6EFF4C6D-3415-89FD-5817-AD3345BFBD17}"/>
          </ac:spMkLst>
        </pc:spChg>
        <pc:spChg chg="add del mod">
          <ac:chgData name="Syed, Mazher" userId="54e6c0f3-d685-43b1-8eb6-7c42e9bc3af8" providerId="ADAL" clId="{B00498CA-18CA-4A7F-90C7-9F3C0D93899D}" dt="2023-06-08T07:05:12.558" v="3024" actId="478"/>
          <ac:spMkLst>
            <pc:docMk/>
            <pc:sldMk cId="3543626364" sldId="287"/>
            <ac:spMk id="70" creationId="{FB05701D-306A-FDD6-67D1-E4A16AB925FF}"/>
          </ac:spMkLst>
        </pc:spChg>
        <pc:spChg chg="add del mod">
          <ac:chgData name="Syed, Mazher" userId="54e6c0f3-d685-43b1-8eb6-7c42e9bc3af8" providerId="ADAL" clId="{B00498CA-18CA-4A7F-90C7-9F3C0D93899D}" dt="2023-06-08T07:05:12.558" v="3024" actId="478"/>
          <ac:spMkLst>
            <pc:docMk/>
            <pc:sldMk cId="3543626364" sldId="287"/>
            <ac:spMk id="71" creationId="{66062D5F-4E9B-C21D-4D9C-4E06F6B1B867}"/>
          </ac:spMkLst>
        </pc:spChg>
        <pc:spChg chg="add del mod">
          <ac:chgData name="Syed, Mazher" userId="54e6c0f3-d685-43b1-8eb6-7c42e9bc3af8" providerId="ADAL" clId="{B00498CA-18CA-4A7F-90C7-9F3C0D93899D}" dt="2023-06-08T07:05:12.558" v="3024" actId="478"/>
          <ac:spMkLst>
            <pc:docMk/>
            <pc:sldMk cId="3543626364" sldId="287"/>
            <ac:spMk id="72" creationId="{D31833FF-369E-3EAE-576C-457134971C2A}"/>
          </ac:spMkLst>
        </pc:spChg>
        <pc:spChg chg="add del mod">
          <ac:chgData name="Syed, Mazher" userId="54e6c0f3-d685-43b1-8eb6-7c42e9bc3af8" providerId="ADAL" clId="{B00498CA-18CA-4A7F-90C7-9F3C0D93899D}" dt="2023-06-08T07:05:12.558" v="3024" actId="478"/>
          <ac:spMkLst>
            <pc:docMk/>
            <pc:sldMk cId="3543626364" sldId="287"/>
            <ac:spMk id="73" creationId="{015BCEA3-8B5E-50E7-5C30-6EB609440B2B}"/>
          </ac:spMkLst>
        </pc:spChg>
        <pc:spChg chg="add del mod">
          <ac:chgData name="Syed, Mazher" userId="54e6c0f3-d685-43b1-8eb6-7c42e9bc3af8" providerId="ADAL" clId="{B00498CA-18CA-4A7F-90C7-9F3C0D93899D}" dt="2023-06-08T07:05:12.558" v="3024" actId="478"/>
          <ac:spMkLst>
            <pc:docMk/>
            <pc:sldMk cId="3543626364" sldId="287"/>
            <ac:spMk id="74" creationId="{2148B9F8-818F-73CF-7B80-DA2814EDEED2}"/>
          </ac:spMkLst>
        </pc:spChg>
        <pc:spChg chg="add del mod">
          <ac:chgData name="Syed, Mazher" userId="54e6c0f3-d685-43b1-8eb6-7c42e9bc3af8" providerId="ADAL" clId="{B00498CA-18CA-4A7F-90C7-9F3C0D93899D}" dt="2023-06-08T07:05:12.558" v="3024" actId="478"/>
          <ac:spMkLst>
            <pc:docMk/>
            <pc:sldMk cId="3543626364" sldId="287"/>
            <ac:spMk id="75" creationId="{4D50A131-609B-3DAA-BFB6-C1D9043C53CA}"/>
          </ac:spMkLst>
        </pc:spChg>
        <pc:spChg chg="add del mod">
          <ac:chgData name="Syed, Mazher" userId="54e6c0f3-d685-43b1-8eb6-7c42e9bc3af8" providerId="ADAL" clId="{B00498CA-18CA-4A7F-90C7-9F3C0D93899D}" dt="2023-06-08T07:05:12.558" v="3024" actId="478"/>
          <ac:spMkLst>
            <pc:docMk/>
            <pc:sldMk cId="3543626364" sldId="287"/>
            <ac:spMk id="76" creationId="{AAE94C0F-DC87-0C82-3A56-73CC704EC576}"/>
          </ac:spMkLst>
        </pc:spChg>
        <pc:spChg chg="add del mod">
          <ac:chgData name="Syed, Mazher" userId="54e6c0f3-d685-43b1-8eb6-7c42e9bc3af8" providerId="ADAL" clId="{B00498CA-18CA-4A7F-90C7-9F3C0D93899D}" dt="2023-06-08T07:05:12.558" v="3024" actId="478"/>
          <ac:spMkLst>
            <pc:docMk/>
            <pc:sldMk cId="3543626364" sldId="287"/>
            <ac:spMk id="77" creationId="{C7B2C4CD-D2D9-0EC1-ABBE-ABC1ABDB3933}"/>
          </ac:spMkLst>
        </pc:spChg>
        <pc:spChg chg="add del mod">
          <ac:chgData name="Syed, Mazher" userId="54e6c0f3-d685-43b1-8eb6-7c42e9bc3af8" providerId="ADAL" clId="{B00498CA-18CA-4A7F-90C7-9F3C0D93899D}" dt="2023-06-08T07:05:12.558" v="3024" actId="478"/>
          <ac:spMkLst>
            <pc:docMk/>
            <pc:sldMk cId="3543626364" sldId="287"/>
            <ac:spMk id="78" creationId="{E69CA67E-35F3-2F32-2D5D-7EF9DBE13265}"/>
          </ac:spMkLst>
        </pc:spChg>
        <pc:spChg chg="add del mod">
          <ac:chgData name="Syed, Mazher" userId="54e6c0f3-d685-43b1-8eb6-7c42e9bc3af8" providerId="ADAL" clId="{B00498CA-18CA-4A7F-90C7-9F3C0D93899D}" dt="2023-06-08T07:05:12.558" v="3024" actId="478"/>
          <ac:spMkLst>
            <pc:docMk/>
            <pc:sldMk cId="3543626364" sldId="287"/>
            <ac:spMk id="79" creationId="{7F7DF550-CD6D-69B6-A4E8-8A7D37B4AD8C}"/>
          </ac:spMkLst>
        </pc:spChg>
        <pc:spChg chg="add mod">
          <ac:chgData name="Syed, Mazher" userId="54e6c0f3-d685-43b1-8eb6-7c42e9bc3af8" providerId="ADAL" clId="{B00498CA-18CA-4A7F-90C7-9F3C0D93899D}" dt="2023-06-08T07:04:07.123" v="3020" actId="14100"/>
          <ac:spMkLst>
            <pc:docMk/>
            <pc:sldMk cId="3543626364" sldId="287"/>
            <ac:spMk id="80" creationId="{FDC59B78-F059-C7F7-186D-D1603339FB96}"/>
          </ac:spMkLst>
        </pc:spChg>
        <pc:picChg chg="mod">
          <ac:chgData name="Syed, Mazher" userId="54e6c0f3-d685-43b1-8eb6-7c42e9bc3af8" providerId="ADAL" clId="{B00498CA-18CA-4A7F-90C7-9F3C0D93899D}" dt="2023-06-08T06:50:56.501" v="2876" actId="1076"/>
          <ac:picMkLst>
            <pc:docMk/>
            <pc:sldMk cId="3543626364" sldId="287"/>
            <ac:picMk id="4" creationId="{7F079009-7643-FDD1-0366-14559B05A0CB}"/>
          </ac:picMkLst>
        </pc:picChg>
      </pc:sldChg>
      <pc:sldChg chg="add mod ord modShow">
        <pc:chgData name="Syed, Mazher" userId="54e6c0f3-d685-43b1-8eb6-7c42e9bc3af8" providerId="ADAL" clId="{B00498CA-18CA-4A7F-90C7-9F3C0D93899D}" dt="2023-06-08T09:12:47.939" v="3136" actId="729"/>
        <pc:sldMkLst>
          <pc:docMk/>
          <pc:sldMk cId="1247205147" sldId="288"/>
        </pc:sldMkLst>
      </pc:sldChg>
      <pc:sldChg chg="modSp add mod">
        <pc:chgData name="Syed, Mazher" userId="54e6c0f3-d685-43b1-8eb6-7c42e9bc3af8" providerId="ADAL" clId="{B00498CA-18CA-4A7F-90C7-9F3C0D93899D}" dt="2023-06-08T07:22:13.142" v="3135"/>
        <pc:sldMkLst>
          <pc:docMk/>
          <pc:sldMk cId="4166867792" sldId="289"/>
        </pc:sldMkLst>
        <pc:spChg chg="mod">
          <ac:chgData name="Syed, Mazher" userId="54e6c0f3-d685-43b1-8eb6-7c42e9bc3af8" providerId="ADAL" clId="{B00498CA-18CA-4A7F-90C7-9F3C0D93899D}" dt="2023-06-08T07:22:13.142" v="3135"/>
          <ac:spMkLst>
            <pc:docMk/>
            <pc:sldMk cId="4166867792" sldId="289"/>
            <ac:spMk id="3" creationId="{00000000-0000-0000-0000-000000000000}"/>
          </ac:spMkLst>
        </pc:spChg>
      </pc:sldChg>
    </pc:docChg>
  </pc:docChgLst>
  <pc:docChgLst>
    <pc:chgData name="Jianing Li" userId="44bed424-a2f4-405c-a6d1-2dc1c0b75895" providerId="ADAL" clId="{FA5E06D8-22A8-42F5-B617-680EF329536D}"/>
    <pc:docChg chg="custSel addSld delSld modSld">
      <pc:chgData name="Jianing Li" userId="44bed424-a2f4-405c-a6d1-2dc1c0b75895" providerId="ADAL" clId="{FA5E06D8-22A8-42F5-B617-680EF329536D}" dt="2023-06-12T15:17:57.971" v="20" actId="47"/>
      <pc:docMkLst>
        <pc:docMk/>
      </pc:docMkLst>
      <pc:sldChg chg="del">
        <pc:chgData name="Jianing Li" userId="44bed424-a2f4-405c-a6d1-2dc1c0b75895" providerId="ADAL" clId="{FA5E06D8-22A8-42F5-B617-680EF329536D}" dt="2023-06-12T15:17:57.971" v="20" actId="47"/>
        <pc:sldMkLst>
          <pc:docMk/>
          <pc:sldMk cId="2793294062" sldId="257"/>
        </pc:sldMkLst>
      </pc:sldChg>
      <pc:sldChg chg="del">
        <pc:chgData name="Jianing Li" userId="44bed424-a2f4-405c-a6d1-2dc1c0b75895" providerId="ADAL" clId="{FA5E06D8-22A8-42F5-B617-680EF329536D}" dt="2023-06-12T15:17:29.067" v="10" actId="47"/>
        <pc:sldMkLst>
          <pc:docMk/>
          <pc:sldMk cId="3532786485" sldId="278"/>
        </pc:sldMkLst>
      </pc:sldChg>
      <pc:sldChg chg="del">
        <pc:chgData name="Jianing Li" userId="44bed424-a2f4-405c-a6d1-2dc1c0b75895" providerId="ADAL" clId="{FA5E06D8-22A8-42F5-B617-680EF329536D}" dt="2023-06-12T15:17:32.029" v="15" actId="47"/>
        <pc:sldMkLst>
          <pc:docMk/>
          <pc:sldMk cId="1372082867" sldId="279"/>
        </pc:sldMkLst>
      </pc:sldChg>
      <pc:sldChg chg="del">
        <pc:chgData name="Jianing Li" userId="44bed424-a2f4-405c-a6d1-2dc1c0b75895" providerId="ADAL" clId="{FA5E06D8-22A8-42F5-B617-680EF329536D}" dt="2023-06-12T15:17:24.782" v="6" actId="47"/>
        <pc:sldMkLst>
          <pc:docMk/>
          <pc:sldMk cId="1009327954" sldId="283"/>
        </pc:sldMkLst>
      </pc:sldChg>
      <pc:sldChg chg="del">
        <pc:chgData name="Jianing Li" userId="44bed424-a2f4-405c-a6d1-2dc1c0b75895" providerId="ADAL" clId="{FA5E06D8-22A8-42F5-B617-680EF329536D}" dt="2023-06-12T15:17:30.418" v="12" actId="47"/>
        <pc:sldMkLst>
          <pc:docMk/>
          <pc:sldMk cId="2080247961" sldId="284"/>
        </pc:sldMkLst>
      </pc:sldChg>
      <pc:sldChg chg="del">
        <pc:chgData name="Jianing Li" userId="44bed424-a2f4-405c-a6d1-2dc1c0b75895" providerId="ADAL" clId="{FA5E06D8-22A8-42F5-B617-680EF329536D}" dt="2023-06-12T15:17:29.801" v="11" actId="47"/>
        <pc:sldMkLst>
          <pc:docMk/>
          <pc:sldMk cId="3543626364" sldId="287"/>
        </pc:sldMkLst>
      </pc:sldChg>
      <pc:sldChg chg="del">
        <pc:chgData name="Jianing Li" userId="44bed424-a2f4-405c-a6d1-2dc1c0b75895" providerId="ADAL" clId="{FA5E06D8-22A8-42F5-B617-680EF329536D}" dt="2023-06-12T15:17:31.485" v="14" actId="47"/>
        <pc:sldMkLst>
          <pc:docMk/>
          <pc:sldMk cId="1247205147" sldId="288"/>
        </pc:sldMkLst>
      </pc:sldChg>
      <pc:sldChg chg="del">
        <pc:chgData name="Jianing Li" userId="44bed424-a2f4-405c-a6d1-2dc1c0b75895" providerId="ADAL" clId="{FA5E06D8-22A8-42F5-B617-680EF329536D}" dt="2023-06-12T15:17:30.965" v="13" actId="47"/>
        <pc:sldMkLst>
          <pc:docMk/>
          <pc:sldMk cId="4166867792" sldId="289"/>
        </pc:sldMkLst>
      </pc:sldChg>
      <pc:sldChg chg="del">
        <pc:chgData name="Jianing Li" userId="44bed424-a2f4-405c-a6d1-2dc1c0b75895" providerId="ADAL" clId="{FA5E06D8-22A8-42F5-B617-680EF329536D}" dt="2023-06-12T15:17:27.067" v="9" actId="47"/>
        <pc:sldMkLst>
          <pc:docMk/>
          <pc:sldMk cId="1520876424" sldId="292"/>
        </pc:sldMkLst>
      </pc:sldChg>
      <pc:sldChg chg="del">
        <pc:chgData name="Jianing Li" userId="44bed424-a2f4-405c-a6d1-2dc1c0b75895" providerId="ADAL" clId="{FA5E06D8-22A8-42F5-B617-680EF329536D}" dt="2023-06-12T15:17:26.487" v="8" actId="47"/>
        <pc:sldMkLst>
          <pc:docMk/>
          <pc:sldMk cId="383067851" sldId="293"/>
        </pc:sldMkLst>
      </pc:sldChg>
      <pc:sldChg chg="del">
        <pc:chgData name="Jianing Li" userId="44bed424-a2f4-405c-a6d1-2dc1c0b75895" providerId="ADAL" clId="{FA5E06D8-22A8-42F5-B617-680EF329536D}" dt="2023-06-12T15:17:32.664" v="16" actId="47"/>
        <pc:sldMkLst>
          <pc:docMk/>
          <pc:sldMk cId="2457815179" sldId="294"/>
        </pc:sldMkLst>
      </pc:sldChg>
      <pc:sldChg chg="del">
        <pc:chgData name="Jianing Li" userId="44bed424-a2f4-405c-a6d1-2dc1c0b75895" providerId="ADAL" clId="{FA5E06D8-22A8-42F5-B617-680EF329536D}" dt="2023-06-12T15:17:10.377" v="1" actId="47"/>
        <pc:sldMkLst>
          <pc:docMk/>
          <pc:sldMk cId="2868719345" sldId="304"/>
        </pc:sldMkLst>
      </pc:sldChg>
      <pc:sldChg chg="del">
        <pc:chgData name="Jianing Li" userId="44bed424-a2f4-405c-a6d1-2dc1c0b75895" providerId="ADAL" clId="{FA5E06D8-22A8-42F5-B617-680EF329536D}" dt="2023-06-12T15:17:25.600" v="7" actId="47"/>
        <pc:sldMkLst>
          <pc:docMk/>
          <pc:sldMk cId="3116248670" sldId="305"/>
        </pc:sldMkLst>
      </pc:sldChg>
      <pc:sldChg chg="delCm">
        <pc:chgData name="Jianing Li" userId="44bed424-a2f4-405c-a6d1-2dc1c0b75895" providerId="ADAL" clId="{FA5E06D8-22A8-42F5-B617-680EF329536D}" dt="2023-06-12T15:17:08.824" v="0"/>
        <pc:sldMkLst>
          <pc:docMk/>
          <pc:sldMk cId="111356127" sldId="308"/>
        </pc:sldMkLst>
        <pc:extLst>
          <p:ext xmlns:p="http://schemas.openxmlformats.org/presentationml/2006/main" uri="{D6D511B9-2390-475A-947B-AFAB55BFBCF1}">
            <pc226:cmChg xmlns:pc226="http://schemas.microsoft.com/office/powerpoint/2022/06/main/command" chg="del">
              <pc226:chgData name="Jianing Li" userId="44bed424-a2f4-405c-a6d1-2dc1c0b75895" providerId="ADAL" clId="{FA5E06D8-22A8-42F5-B617-680EF329536D}" dt="2023-06-12T15:17:08.824" v="0"/>
              <pc2:cmMkLst xmlns:pc2="http://schemas.microsoft.com/office/powerpoint/2019/9/main/command">
                <pc:docMk/>
                <pc:sldMk cId="111356127" sldId="308"/>
                <pc2:cmMk id="{AFFAF04D-B828-40BC-B530-B1D523A10147}"/>
              </pc2:cmMkLst>
            </pc226:cmChg>
          </p:ext>
        </pc:extLst>
      </pc:sldChg>
      <pc:sldChg chg="del">
        <pc:chgData name="Jianing Li" userId="44bed424-a2f4-405c-a6d1-2dc1c0b75895" providerId="ADAL" clId="{FA5E06D8-22A8-42F5-B617-680EF329536D}" dt="2023-06-12T15:17:11.300" v="2" actId="47"/>
        <pc:sldMkLst>
          <pc:docMk/>
          <pc:sldMk cId="2382410846" sldId="311"/>
        </pc:sldMkLst>
      </pc:sldChg>
      <pc:sldChg chg="delCm">
        <pc:chgData name="Jianing Li" userId="44bed424-a2f4-405c-a6d1-2dc1c0b75895" providerId="ADAL" clId="{FA5E06D8-22A8-42F5-B617-680EF329536D}" dt="2023-06-12T15:17:36.060" v="17"/>
        <pc:sldMkLst>
          <pc:docMk/>
          <pc:sldMk cId="3209294217" sldId="312"/>
        </pc:sldMkLst>
        <pc:extLst>
          <p:ext xmlns:p="http://schemas.openxmlformats.org/presentationml/2006/main" uri="{D6D511B9-2390-475A-947B-AFAB55BFBCF1}">
            <pc226:cmChg xmlns:pc226="http://schemas.microsoft.com/office/powerpoint/2022/06/main/command" chg="del">
              <pc226:chgData name="Jianing Li" userId="44bed424-a2f4-405c-a6d1-2dc1c0b75895" providerId="ADAL" clId="{FA5E06D8-22A8-42F5-B617-680EF329536D}" dt="2023-06-12T15:17:36.060" v="17"/>
              <pc2:cmMkLst xmlns:pc2="http://schemas.microsoft.com/office/powerpoint/2019/9/main/command">
                <pc:docMk/>
                <pc:sldMk cId="3209294217" sldId="312"/>
                <pc2:cmMk id="{8EDEBE2F-0F80-4EEE-9F30-A2ACDA914E68}"/>
              </pc2:cmMkLst>
            </pc226:cmChg>
          </p:ext>
        </pc:extLst>
      </pc:sldChg>
      <pc:sldChg chg="delCm">
        <pc:chgData name="Jianing Li" userId="44bed424-a2f4-405c-a6d1-2dc1c0b75895" providerId="ADAL" clId="{FA5E06D8-22A8-42F5-B617-680EF329536D}" dt="2023-06-12T15:17:22.483" v="5"/>
        <pc:sldMkLst>
          <pc:docMk/>
          <pc:sldMk cId="3101037360" sldId="313"/>
        </pc:sldMkLst>
        <pc:extLst>
          <p:ext xmlns:p="http://schemas.openxmlformats.org/presentationml/2006/main" uri="{D6D511B9-2390-475A-947B-AFAB55BFBCF1}">
            <pc226:cmChg xmlns:pc226="http://schemas.microsoft.com/office/powerpoint/2022/06/main/command" chg="del">
              <pc226:chgData name="Jianing Li" userId="44bed424-a2f4-405c-a6d1-2dc1c0b75895" providerId="ADAL" clId="{FA5E06D8-22A8-42F5-B617-680EF329536D}" dt="2023-06-12T15:17:22.483" v="5"/>
              <pc2:cmMkLst xmlns:pc2="http://schemas.microsoft.com/office/powerpoint/2019/9/main/command">
                <pc:docMk/>
                <pc:sldMk cId="3101037360" sldId="313"/>
                <pc2:cmMk id="{ADCE48A3-656E-46CE-87C2-9C5F8B1F79D6}"/>
              </pc2:cmMkLst>
            </pc226:cmChg>
          </p:ext>
        </pc:extLst>
      </pc:sldChg>
      <pc:sldChg chg="delCm">
        <pc:chgData name="Jianing Li" userId="44bed424-a2f4-405c-a6d1-2dc1c0b75895" providerId="ADAL" clId="{FA5E06D8-22A8-42F5-B617-680EF329536D}" dt="2023-06-12T15:17:18.366" v="3"/>
        <pc:sldMkLst>
          <pc:docMk/>
          <pc:sldMk cId="3005383069" sldId="314"/>
        </pc:sldMkLst>
        <pc:extLst>
          <p:ext xmlns:p="http://schemas.openxmlformats.org/presentationml/2006/main" uri="{D6D511B9-2390-475A-947B-AFAB55BFBCF1}">
            <pc226:cmChg xmlns:pc226="http://schemas.microsoft.com/office/powerpoint/2022/06/main/command" chg="del">
              <pc226:chgData name="Jianing Li" userId="44bed424-a2f4-405c-a6d1-2dc1c0b75895" providerId="ADAL" clId="{FA5E06D8-22A8-42F5-B617-680EF329536D}" dt="2023-06-12T15:17:18.366" v="3"/>
              <pc2:cmMkLst xmlns:pc2="http://schemas.microsoft.com/office/powerpoint/2019/9/main/command">
                <pc:docMk/>
                <pc:sldMk cId="3005383069" sldId="314"/>
                <pc2:cmMk id="{DBE10358-ADD7-4C59-B443-26D5529F717B}"/>
              </pc2:cmMkLst>
            </pc226:cmChg>
          </p:ext>
        </pc:extLst>
      </pc:sldChg>
      <pc:sldChg chg="delCm">
        <pc:chgData name="Jianing Li" userId="44bed424-a2f4-405c-a6d1-2dc1c0b75895" providerId="ADAL" clId="{FA5E06D8-22A8-42F5-B617-680EF329536D}" dt="2023-06-12T15:17:20.656" v="4"/>
        <pc:sldMkLst>
          <pc:docMk/>
          <pc:sldMk cId="3826641512" sldId="315"/>
        </pc:sldMkLst>
        <pc:extLst>
          <p:ext xmlns:p="http://schemas.openxmlformats.org/presentationml/2006/main" uri="{D6D511B9-2390-475A-947B-AFAB55BFBCF1}">
            <pc226:cmChg xmlns:pc226="http://schemas.microsoft.com/office/powerpoint/2022/06/main/command" chg="del">
              <pc226:chgData name="Jianing Li" userId="44bed424-a2f4-405c-a6d1-2dc1c0b75895" providerId="ADAL" clId="{FA5E06D8-22A8-42F5-B617-680EF329536D}" dt="2023-06-12T15:17:20.656" v="4"/>
              <pc2:cmMkLst xmlns:pc2="http://schemas.microsoft.com/office/powerpoint/2019/9/main/command">
                <pc:docMk/>
                <pc:sldMk cId="3826641512" sldId="315"/>
                <pc2:cmMk id="{BC877281-A29B-46C6-B69F-67904C26B8D6}"/>
              </pc2:cmMkLst>
            </pc226:cmChg>
          </p:ext>
        </pc:extLst>
      </pc:sldChg>
      <pc:sldChg chg="addSp delSp modSp add mod">
        <pc:chgData name="Jianing Li" userId="44bed424-a2f4-405c-a6d1-2dc1c0b75895" providerId="ADAL" clId="{FA5E06D8-22A8-42F5-B617-680EF329536D}" dt="2023-06-12T15:17:48.072" v="19" actId="478"/>
        <pc:sldMkLst>
          <pc:docMk/>
          <pc:sldMk cId="828339706" sldId="323"/>
        </pc:sldMkLst>
        <pc:spChg chg="del">
          <ac:chgData name="Jianing Li" userId="44bed424-a2f4-405c-a6d1-2dc1c0b75895" providerId="ADAL" clId="{FA5E06D8-22A8-42F5-B617-680EF329536D}" dt="2023-06-12T15:17:48.072" v="19" actId="478"/>
          <ac:spMkLst>
            <pc:docMk/>
            <pc:sldMk cId="828339706" sldId="323"/>
            <ac:spMk id="2" creationId="{92A3FAE7-E8FD-A770-8595-F126F4F9003E}"/>
          </ac:spMkLst>
        </pc:spChg>
        <pc:spChg chg="del">
          <ac:chgData name="Jianing Li" userId="44bed424-a2f4-405c-a6d1-2dc1c0b75895" providerId="ADAL" clId="{FA5E06D8-22A8-42F5-B617-680EF329536D}" dt="2023-06-12T15:17:48.072" v="19" actId="478"/>
          <ac:spMkLst>
            <pc:docMk/>
            <pc:sldMk cId="828339706" sldId="323"/>
            <ac:spMk id="3" creationId="{B63D43FD-E6C5-425F-8318-F9FF9B268AD9}"/>
          </ac:spMkLst>
        </pc:spChg>
        <pc:spChg chg="add mod">
          <ac:chgData name="Jianing Li" userId="44bed424-a2f4-405c-a6d1-2dc1c0b75895" providerId="ADAL" clId="{FA5E06D8-22A8-42F5-B617-680EF329536D}" dt="2023-06-12T15:17:48.072" v="19" actId="478"/>
          <ac:spMkLst>
            <pc:docMk/>
            <pc:sldMk cId="828339706" sldId="323"/>
            <ac:spMk id="5" creationId="{E9875BE9-9310-99AD-5927-B7503FF548AA}"/>
          </ac:spMkLst>
        </pc:spChg>
        <pc:spChg chg="del">
          <ac:chgData name="Jianing Li" userId="44bed424-a2f4-405c-a6d1-2dc1c0b75895" providerId="ADAL" clId="{FA5E06D8-22A8-42F5-B617-680EF329536D}" dt="2023-06-12T15:17:48.072" v="19" actId="478"/>
          <ac:spMkLst>
            <pc:docMk/>
            <pc:sldMk cId="828339706" sldId="323"/>
            <ac:spMk id="16" creationId="{75D6106F-2E66-46E2-816F-6538B01C4CAB}"/>
          </ac:spMkLst>
        </pc:spChg>
      </pc:sldChg>
    </pc:docChg>
  </pc:docChgLst>
  <pc:docChgLst>
    <pc:chgData name="Morris, Owen" userId="S::owen.morris@wsp.com::ea5363fc-93c7-4fce-8b63-0df53d091975" providerId="AD" clId="Web-{33E5DE30-2626-0971-0536-F25990E2B7B4}"/>
    <pc:docChg chg="modSld">
      <pc:chgData name="Morris, Owen" userId="S::owen.morris@wsp.com::ea5363fc-93c7-4fce-8b63-0df53d091975" providerId="AD" clId="Web-{33E5DE30-2626-0971-0536-F25990E2B7B4}" dt="2023-06-07T13:55:30.680" v="51" actId="20577"/>
      <pc:docMkLst>
        <pc:docMk/>
      </pc:docMkLst>
      <pc:sldChg chg="modSp">
        <pc:chgData name="Morris, Owen" userId="S::owen.morris@wsp.com::ea5363fc-93c7-4fce-8b63-0df53d091975" providerId="AD" clId="Web-{33E5DE30-2626-0971-0536-F25990E2B7B4}" dt="2023-06-07T13:55:30.680" v="51" actId="20577"/>
        <pc:sldMkLst>
          <pc:docMk/>
          <pc:sldMk cId="1671434312" sldId="268"/>
        </pc:sldMkLst>
        <pc:spChg chg="mod">
          <ac:chgData name="Morris, Owen" userId="S::owen.morris@wsp.com::ea5363fc-93c7-4fce-8b63-0df53d091975" providerId="AD" clId="Web-{33E5DE30-2626-0971-0536-F25990E2B7B4}" dt="2023-06-07T13:55:15.664" v="26" actId="20577"/>
          <ac:spMkLst>
            <pc:docMk/>
            <pc:sldMk cId="1671434312" sldId="268"/>
            <ac:spMk id="11" creationId="{B6B250CC-B54C-4382-9DAD-08DB51C3B5FD}"/>
          </ac:spMkLst>
        </pc:spChg>
        <pc:spChg chg="mod">
          <ac:chgData name="Morris, Owen" userId="S::owen.morris@wsp.com::ea5363fc-93c7-4fce-8b63-0df53d091975" providerId="AD" clId="Web-{33E5DE30-2626-0971-0536-F25990E2B7B4}" dt="2023-06-07T13:55:30.680" v="51" actId="20577"/>
          <ac:spMkLst>
            <pc:docMk/>
            <pc:sldMk cId="1671434312" sldId="268"/>
            <ac:spMk id="14" creationId="{B2F7A03C-BA3A-4F7D-B7C1-27461A8F334C}"/>
          </ac:spMkLst>
        </pc:spChg>
      </pc:sldChg>
    </pc:docChg>
  </pc:docChgLst>
  <pc:docChgLst>
    <pc:chgData name="Li, Jianing" userId="44bed424-a2f4-405c-a6d1-2dc1c0b75895" providerId="ADAL" clId="{DDF7323E-E845-4708-92A4-65888081A30A}"/>
    <pc:docChg chg="undo redo custSel addSld delSld modSld sldOrd delMainMaster">
      <pc:chgData name="Li, Jianing" userId="44bed424-a2f4-405c-a6d1-2dc1c0b75895" providerId="ADAL" clId="{DDF7323E-E845-4708-92A4-65888081A30A}" dt="2023-06-12T15:15:16.013" v="1191"/>
      <pc:docMkLst>
        <pc:docMk/>
      </pc:docMkLst>
      <pc:sldChg chg="del mod modShow">
        <pc:chgData name="Li, Jianing" userId="44bed424-a2f4-405c-a6d1-2dc1c0b75895" providerId="ADAL" clId="{DDF7323E-E845-4708-92A4-65888081A30A}" dt="2023-06-09T09:14:50.238" v="92" actId="2696"/>
        <pc:sldMkLst>
          <pc:docMk/>
          <pc:sldMk cId="4292230486" sldId="265"/>
        </pc:sldMkLst>
      </pc:sldChg>
      <pc:sldChg chg="del">
        <pc:chgData name="Li, Jianing" userId="44bed424-a2f4-405c-a6d1-2dc1c0b75895" providerId="ADAL" clId="{DDF7323E-E845-4708-92A4-65888081A30A}" dt="2023-06-12T13:15:48.477" v="370" actId="2696"/>
        <pc:sldMkLst>
          <pc:docMk/>
          <pc:sldMk cId="3644792452" sldId="269"/>
        </pc:sldMkLst>
      </pc:sldChg>
      <pc:sldChg chg="del mod ord modShow">
        <pc:chgData name="Li, Jianing" userId="44bed424-a2f4-405c-a6d1-2dc1c0b75895" providerId="ADAL" clId="{DDF7323E-E845-4708-92A4-65888081A30A}" dt="2023-06-12T08:36:32.077" v="334" actId="2696"/>
        <pc:sldMkLst>
          <pc:docMk/>
          <pc:sldMk cId="448524820" sldId="270"/>
        </pc:sldMkLst>
      </pc:sldChg>
      <pc:sldChg chg="add mod ord modShow">
        <pc:chgData name="Li, Jianing" userId="44bed424-a2f4-405c-a6d1-2dc1c0b75895" providerId="ADAL" clId="{DDF7323E-E845-4708-92A4-65888081A30A}" dt="2023-06-12T14:04:16.672" v="1155"/>
        <pc:sldMkLst>
          <pc:docMk/>
          <pc:sldMk cId="1051078144" sldId="270"/>
        </pc:sldMkLst>
      </pc:sldChg>
      <pc:sldChg chg="del mod modShow">
        <pc:chgData name="Li, Jianing" userId="44bed424-a2f4-405c-a6d1-2dc1c0b75895" providerId="ADAL" clId="{DDF7323E-E845-4708-92A4-65888081A30A}" dt="2023-06-12T13:54:57.591" v="582" actId="47"/>
        <pc:sldMkLst>
          <pc:docMk/>
          <pc:sldMk cId="512322644" sldId="272"/>
        </pc:sldMkLst>
      </pc:sldChg>
      <pc:sldChg chg="del">
        <pc:chgData name="Li, Jianing" userId="44bed424-a2f4-405c-a6d1-2dc1c0b75895" providerId="ADAL" clId="{DDF7323E-E845-4708-92A4-65888081A30A}" dt="2023-06-12T13:54:45.888" v="581" actId="2696"/>
        <pc:sldMkLst>
          <pc:docMk/>
          <pc:sldMk cId="1363352229" sldId="273"/>
        </pc:sldMkLst>
      </pc:sldChg>
      <pc:sldChg chg="modSp mod">
        <pc:chgData name="Li, Jianing" userId="44bed424-a2f4-405c-a6d1-2dc1c0b75895" providerId="ADAL" clId="{DDF7323E-E845-4708-92A4-65888081A30A}" dt="2023-06-12T15:08:44.048" v="1165" actId="207"/>
        <pc:sldMkLst>
          <pc:docMk/>
          <pc:sldMk cId="45159477" sldId="274"/>
        </pc:sldMkLst>
        <pc:spChg chg="mod">
          <ac:chgData name="Li, Jianing" userId="44bed424-a2f4-405c-a6d1-2dc1c0b75895" providerId="ADAL" clId="{DDF7323E-E845-4708-92A4-65888081A30A}" dt="2023-06-12T15:08:44.048" v="1165" actId="207"/>
          <ac:spMkLst>
            <pc:docMk/>
            <pc:sldMk cId="45159477" sldId="274"/>
            <ac:spMk id="2" creationId="{92A3FAE7-E8FD-A770-8595-F126F4F9003E}"/>
          </ac:spMkLst>
        </pc:spChg>
      </pc:sldChg>
      <pc:sldChg chg="addSp modSp mod ord modShow">
        <pc:chgData name="Li, Jianing" userId="44bed424-a2f4-405c-a6d1-2dc1c0b75895" providerId="ADAL" clId="{DDF7323E-E845-4708-92A4-65888081A30A}" dt="2023-06-12T08:36:06.573" v="333"/>
        <pc:sldMkLst>
          <pc:docMk/>
          <pc:sldMk cId="3532786485" sldId="278"/>
        </pc:sldMkLst>
        <pc:spChg chg="mod">
          <ac:chgData name="Li, Jianing" userId="44bed424-a2f4-405c-a6d1-2dc1c0b75895" providerId="ADAL" clId="{DDF7323E-E845-4708-92A4-65888081A30A}" dt="2023-06-12T08:33:21.987" v="283" actId="164"/>
          <ac:spMkLst>
            <pc:docMk/>
            <pc:sldMk cId="3532786485" sldId="278"/>
            <ac:spMk id="6" creationId="{FA8CDEB4-3452-D230-E728-D63C3169223C}"/>
          </ac:spMkLst>
        </pc:spChg>
        <pc:spChg chg="mod">
          <ac:chgData name="Li, Jianing" userId="44bed424-a2f4-405c-a6d1-2dc1c0b75895" providerId="ADAL" clId="{DDF7323E-E845-4708-92A4-65888081A30A}" dt="2023-06-12T08:33:21.987" v="283" actId="164"/>
          <ac:spMkLst>
            <pc:docMk/>
            <pc:sldMk cId="3532786485" sldId="278"/>
            <ac:spMk id="7" creationId="{09BAE423-1EE1-4CF3-EE38-813CC1613997}"/>
          </ac:spMkLst>
        </pc:spChg>
        <pc:spChg chg="mod">
          <ac:chgData name="Li, Jianing" userId="44bed424-a2f4-405c-a6d1-2dc1c0b75895" providerId="ADAL" clId="{DDF7323E-E845-4708-92A4-65888081A30A}" dt="2023-06-12T08:33:21.987" v="283" actId="164"/>
          <ac:spMkLst>
            <pc:docMk/>
            <pc:sldMk cId="3532786485" sldId="278"/>
            <ac:spMk id="8" creationId="{A76518CA-7F5B-7D44-14BB-B63F3B414095}"/>
          </ac:spMkLst>
        </pc:spChg>
        <pc:spChg chg="mod">
          <ac:chgData name="Li, Jianing" userId="44bed424-a2f4-405c-a6d1-2dc1c0b75895" providerId="ADAL" clId="{DDF7323E-E845-4708-92A4-65888081A30A}" dt="2023-06-12T08:33:21.987" v="283" actId="164"/>
          <ac:spMkLst>
            <pc:docMk/>
            <pc:sldMk cId="3532786485" sldId="278"/>
            <ac:spMk id="11" creationId="{77B380CB-A19F-FE7F-3D79-8DEF4EFA7D53}"/>
          </ac:spMkLst>
        </pc:spChg>
        <pc:grpChg chg="add mod">
          <ac:chgData name="Li, Jianing" userId="44bed424-a2f4-405c-a6d1-2dc1c0b75895" providerId="ADAL" clId="{DDF7323E-E845-4708-92A4-65888081A30A}" dt="2023-06-12T08:33:21.987" v="283" actId="164"/>
          <ac:grpSpMkLst>
            <pc:docMk/>
            <pc:sldMk cId="3532786485" sldId="278"/>
            <ac:grpSpMk id="3" creationId="{954637F3-EA83-C5F1-869E-D30B4A1176EB}"/>
          </ac:grpSpMkLst>
        </pc:grpChg>
        <pc:picChg chg="mod">
          <ac:chgData name="Li, Jianing" userId="44bed424-a2f4-405c-a6d1-2dc1c0b75895" providerId="ADAL" clId="{DDF7323E-E845-4708-92A4-65888081A30A}" dt="2023-06-12T08:33:21.987" v="283" actId="164"/>
          <ac:picMkLst>
            <pc:docMk/>
            <pc:sldMk cId="3532786485" sldId="278"/>
            <ac:picMk id="4" creationId="{7F079009-7643-FDD1-0366-14559B05A0CB}"/>
          </ac:picMkLst>
        </pc:picChg>
        <pc:cxnChg chg="mod">
          <ac:chgData name="Li, Jianing" userId="44bed424-a2f4-405c-a6d1-2dc1c0b75895" providerId="ADAL" clId="{DDF7323E-E845-4708-92A4-65888081A30A}" dt="2023-06-12T08:33:21.987" v="283" actId="164"/>
          <ac:cxnSpMkLst>
            <pc:docMk/>
            <pc:sldMk cId="3532786485" sldId="278"/>
            <ac:cxnSpMk id="15" creationId="{0C54FB49-0229-155F-921E-C80DD42F27FA}"/>
          </ac:cxnSpMkLst>
        </pc:cxnChg>
      </pc:sldChg>
      <pc:sldChg chg="addSp delSp modSp mod modShow">
        <pc:chgData name="Li, Jianing" userId="44bed424-a2f4-405c-a6d1-2dc1c0b75895" providerId="ADAL" clId="{DDF7323E-E845-4708-92A4-65888081A30A}" dt="2023-06-12T13:32:48.433" v="439" actId="478"/>
        <pc:sldMkLst>
          <pc:docMk/>
          <pc:sldMk cId="1372082867" sldId="279"/>
        </pc:sldMkLst>
        <pc:spChg chg="add del mod">
          <ac:chgData name="Li, Jianing" userId="44bed424-a2f4-405c-a6d1-2dc1c0b75895" providerId="ADAL" clId="{DDF7323E-E845-4708-92A4-65888081A30A}" dt="2023-06-12T13:32:48.433" v="439" actId="478"/>
          <ac:spMkLst>
            <pc:docMk/>
            <pc:sldMk cId="1372082867" sldId="279"/>
            <ac:spMk id="7" creationId="{E4CCD072-50EC-A3DD-6DF0-2F50DBE27250}"/>
          </ac:spMkLst>
        </pc:spChg>
        <pc:picChg chg="add del mod">
          <ac:chgData name="Li, Jianing" userId="44bed424-a2f4-405c-a6d1-2dc1c0b75895" providerId="ADAL" clId="{DDF7323E-E845-4708-92A4-65888081A30A}" dt="2023-06-12T10:04:54.322" v="347"/>
          <ac:picMkLst>
            <pc:docMk/>
            <pc:sldMk cId="1372082867" sldId="279"/>
            <ac:picMk id="3" creationId="{5FD8CE97-ECB5-DD17-15F9-7ABC25C375C2}"/>
          </ac:picMkLst>
        </pc:picChg>
        <pc:picChg chg="add del mod">
          <ac:chgData name="Li, Jianing" userId="44bed424-a2f4-405c-a6d1-2dc1c0b75895" providerId="ADAL" clId="{DDF7323E-E845-4708-92A4-65888081A30A}" dt="2023-06-12T10:04:58.348" v="349"/>
          <ac:picMkLst>
            <pc:docMk/>
            <pc:sldMk cId="1372082867" sldId="279"/>
            <ac:picMk id="6" creationId="{871ED81D-C128-3C2F-FD4A-93A4716A2BEF}"/>
          </ac:picMkLst>
        </pc:picChg>
      </pc:sldChg>
      <pc:sldChg chg="delCm">
        <pc:chgData name="Li, Jianing" userId="44bed424-a2f4-405c-a6d1-2dc1c0b75895" providerId="ADAL" clId="{DDF7323E-E845-4708-92A4-65888081A30A}" dt="2023-06-09T09:13:26.543" v="80"/>
        <pc:sldMkLst>
          <pc:docMk/>
          <pc:sldMk cId="2824306132" sldId="280"/>
        </pc:sldMkLst>
        <pc:extLst>
          <p:ext xmlns:p="http://schemas.openxmlformats.org/presentationml/2006/main" uri="{D6D511B9-2390-475A-947B-AFAB55BFBCF1}">
            <pc226:cmChg xmlns:pc226="http://schemas.microsoft.com/office/powerpoint/2022/06/main/command" chg="del">
              <pc226:chgData name="Li, Jianing" userId="44bed424-a2f4-405c-a6d1-2dc1c0b75895" providerId="ADAL" clId="{DDF7323E-E845-4708-92A4-65888081A30A}" dt="2023-06-09T09:13:26.543" v="80"/>
              <pc2:cmMkLst xmlns:pc2="http://schemas.microsoft.com/office/powerpoint/2019/9/main/command">
                <pc:docMk/>
                <pc:sldMk cId="2824306132" sldId="280"/>
                <pc2:cmMk id="{17E6A284-95BF-47DB-961C-CDA293484043}"/>
              </pc2:cmMkLst>
            </pc226:cmChg>
          </p:ext>
        </pc:extLst>
      </pc:sldChg>
      <pc:sldChg chg="del mod modShow">
        <pc:chgData name="Li, Jianing" userId="44bed424-a2f4-405c-a6d1-2dc1c0b75895" providerId="ADAL" clId="{DDF7323E-E845-4708-92A4-65888081A30A}" dt="2023-06-12T13:54:57.591" v="582" actId="47"/>
        <pc:sldMkLst>
          <pc:docMk/>
          <pc:sldMk cId="1385458507" sldId="281"/>
        </pc:sldMkLst>
      </pc:sldChg>
      <pc:sldChg chg="del mod modShow">
        <pc:chgData name="Li, Jianing" userId="44bed424-a2f4-405c-a6d1-2dc1c0b75895" providerId="ADAL" clId="{DDF7323E-E845-4708-92A4-65888081A30A}" dt="2023-06-12T13:54:57.591" v="582" actId="47"/>
        <pc:sldMkLst>
          <pc:docMk/>
          <pc:sldMk cId="3385085051" sldId="282"/>
        </pc:sldMkLst>
      </pc:sldChg>
      <pc:sldChg chg="add del mod modShow">
        <pc:chgData name="Li, Jianing" userId="44bed424-a2f4-405c-a6d1-2dc1c0b75895" providerId="ADAL" clId="{DDF7323E-E845-4708-92A4-65888081A30A}" dt="2023-06-12T12:44:21.493" v="362" actId="729"/>
        <pc:sldMkLst>
          <pc:docMk/>
          <pc:sldMk cId="1009327954" sldId="283"/>
        </pc:sldMkLst>
      </pc:sldChg>
      <pc:sldChg chg="mod ord modShow">
        <pc:chgData name="Li, Jianing" userId="44bed424-a2f4-405c-a6d1-2dc1c0b75895" providerId="ADAL" clId="{DDF7323E-E845-4708-92A4-65888081A30A}" dt="2023-06-12T08:36:06.573" v="333"/>
        <pc:sldMkLst>
          <pc:docMk/>
          <pc:sldMk cId="2080247961" sldId="284"/>
        </pc:sldMkLst>
      </pc:sldChg>
      <pc:sldChg chg="addSp delSp modSp del mod">
        <pc:chgData name="Li, Jianing" userId="44bed424-a2f4-405c-a6d1-2dc1c0b75895" providerId="ADAL" clId="{DDF7323E-E845-4708-92A4-65888081A30A}" dt="2023-06-12T12:47:47.954" v="364" actId="2696"/>
        <pc:sldMkLst>
          <pc:docMk/>
          <pc:sldMk cId="1046063600" sldId="285"/>
        </pc:sldMkLst>
        <pc:spChg chg="mod">
          <ac:chgData name="Li, Jianing" userId="44bed424-a2f4-405c-a6d1-2dc1c0b75895" providerId="ADAL" clId="{DDF7323E-E845-4708-92A4-65888081A30A}" dt="2023-06-12T08:34:24.652" v="312" actId="5793"/>
          <ac:spMkLst>
            <pc:docMk/>
            <pc:sldMk cId="1046063600" sldId="285"/>
            <ac:spMk id="2" creationId="{00000000-0000-0000-0000-000000000000}"/>
          </ac:spMkLst>
        </pc:spChg>
        <pc:spChg chg="mod">
          <ac:chgData name="Li, Jianing" userId="44bed424-a2f4-405c-a6d1-2dc1c0b75895" providerId="ADAL" clId="{DDF7323E-E845-4708-92A4-65888081A30A}" dt="2023-06-12T08:43:50.186" v="340" actId="20577"/>
          <ac:spMkLst>
            <pc:docMk/>
            <pc:sldMk cId="1046063600" sldId="285"/>
            <ac:spMk id="3" creationId="{00000000-0000-0000-0000-000000000000}"/>
          </ac:spMkLst>
        </pc:spChg>
        <pc:spChg chg="mod">
          <ac:chgData name="Li, Jianing" userId="44bed424-a2f4-405c-a6d1-2dc1c0b75895" providerId="ADAL" clId="{DDF7323E-E845-4708-92A4-65888081A30A}" dt="2023-06-12T08:33:25.684" v="285"/>
          <ac:spMkLst>
            <pc:docMk/>
            <pc:sldMk cId="1046063600" sldId="285"/>
            <ac:spMk id="6" creationId="{8E7365CC-34D0-EF61-86FC-0497096EACB4}"/>
          </ac:spMkLst>
        </pc:spChg>
        <pc:spChg chg="mod">
          <ac:chgData name="Li, Jianing" userId="44bed424-a2f4-405c-a6d1-2dc1c0b75895" providerId="ADAL" clId="{DDF7323E-E845-4708-92A4-65888081A30A}" dt="2023-06-12T08:33:25.684" v="285"/>
          <ac:spMkLst>
            <pc:docMk/>
            <pc:sldMk cId="1046063600" sldId="285"/>
            <ac:spMk id="7" creationId="{52A3B291-0EDF-5BA1-EB1F-AB480ECFA0AB}"/>
          </ac:spMkLst>
        </pc:spChg>
        <pc:spChg chg="add del mod">
          <ac:chgData name="Li, Jianing" userId="44bed424-a2f4-405c-a6d1-2dc1c0b75895" providerId="ADAL" clId="{DDF7323E-E845-4708-92A4-65888081A30A}" dt="2023-06-09T09:14:17.045" v="90" actId="21"/>
          <ac:spMkLst>
            <pc:docMk/>
            <pc:sldMk cId="1046063600" sldId="285"/>
            <ac:spMk id="7" creationId="{876B5BB6-E4C6-5FB1-99F9-D096B89FB2F3}"/>
          </ac:spMkLst>
        </pc:spChg>
        <pc:spChg chg="del">
          <ac:chgData name="Li, Jianing" userId="44bed424-a2f4-405c-a6d1-2dc1c0b75895" providerId="ADAL" clId="{DDF7323E-E845-4708-92A4-65888081A30A}" dt="2023-06-09T09:13:54.803" v="84"/>
          <ac:spMkLst>
            <pc:docMk/>
            <pc:sldMk cId="1046063600" sldId="285"/>
            <ac:spMk id="9" creationId="{0D2BEBCF-9427-4893-9B89-6164386AF0ED}"/>
          </ac:spMkLst>
        </pc:spChg>
        <pc:spChg chg="mod">
          <ac:chgData name="Li, Jianing" userId="44bed424-a2f4-405c-a6d1-2dc1c0b75895" providerId="ADAL" clId="{DDF7323E-E845-4708-92A4-65888081A30A}" dt="2023-06-12T08:33:25.684" v="285"/>
          <ac:spMkLst>
            <pc:docMk/>
            <pc:sldMk cId="1046063600" sldId="285"/>
            <ac:spMk id="9" creationId="{18574769-D675-E471-77CC-BA5CCFE7253D}"/>
          </ac:spMkLst>
        </pc:spChg>
        <pc:spChg chg="mod">
          <ac:chgData name="Li, Jianing" userId="44bed424-a2f4-405c-a6d1-2dc1c0b75895" providerId="ADAL" clId="{DDF7323E-E845-4708-92A4-65888081A30A}" dt="2023-06-12T08:33:25.684" v="285"/>
          <ac:spMkLst>
            <pc:docMk/>
            <pc:sldMk cId="1046063600" sldId="285"/>
            <ac:spMk id="11" creationId="{E09C635C-8CF2-A6D1-E9B1-BADFC8CA0E83}"/>
          </ac:spMkLst>
        </pc:spChg>
        <pc:spChg chg="mod">
          <ac:chgData name="Li, Jianing" userId="44bed424-a2f4-405c-a6d1-2dc1c0b75895" providerId="ADAL" clId="{DDF7323E-E845-4708-92A4-65888081A30A}" dt="2023-06-12T08:33:30.705" v="289"/>
          <ac:spMkLst>
            <pc:docMk/>
            <pc:sldMk cId="1046063600" sldId="285"/>
            <ac:spMk id="15" creationId="{41A1A0A1-1FED-896F-25A1-F674D8556A37}"/>
          </ac:spMkLst>
        </pc:spChg>
        <pc:spChg chg="mod">
          <ac:chgData name="Li, Jianing" userId="44bed424-a2f4-405c-a6d1-2dc1c0b75895" providerId="ADAL" clId="{DDF7323E-E845-4708-92A4-65888081A30A}" dt="2023-06-12T08:33:30.705" v="289"/>
          <ac:spMkLst>
            <pc:docMk/>
            <pc:sldMk cId="1046063600" sldId="285"/>
            <ac:spMk id="16" creationId="{B3244232-FE9D-D122-0190-13FEAE2414EE}"/>
          </ac:spMkLst>
        </pc:spChg>
        <pc:spChg chg="mod">
          <ac:chgData name="Li, Jianing" userId="44bed424-a2f4-405c-a6d1-2dc1c0b75895" providerId="ADAL" clId="{DDF7323E-E845-4708-92A4-65888081A30A}" dt="2023-06-12T08:33:30.705" v="289"/>
          <ac:spMkLst>
            <pc:docMk/>
            <pc:sldMk cId="1046063600" sldId="285"/>
            <ac:spMk id="17" creationId="{32ACFA21-0B28-DF57-1891-AC77726220FC}"/>
          </ac:spMkLst>
        </pc:spChg>
        <pc:spChg chg="mod">
          <ac:chgData name="Li, Jianing" userId="44bed424-a2f4-405c-a6d1-2dc1c0b75895" providerId="ADAL" clId="{DDF7323E-E845-4708-92A4-65888081A30A}" dt="2023-06-12T08:33:30.705" v="289"/>
          <ac:spMkLst>
            <pc:docMk/>
            <pc:sldMk cId="1046063600" sldId="285"/>
            <ac:spMk id="18" creationId="{CC3696DB-E792-51BD-7F30-B71BACF7CB61}"/>
          </ac:spMkLst>
        </pc:spChg>
        <pc:spChg chg="add del mod">
          <ac:chgData name="Li, Jianing" userId="44bed424-a2f4-405c-a6d1-2dc1c0b75895" providerId="ADAL" clId="{DDF7323E-E845-4708-92A4-65888081A30A}" dt="2023-06-12T08:35:44.450" v="328"/>
          <ac:spMkLst>
            <pc:docMk/>
            <pc:sldMk cId="1046063600" sldId="285"/>
            <ac:spMk id="24" creationId="{353EDD4B-CF88-AA90-E35F-19371BBBC7B6}"/>
          </ac:spMkLst>
        </pc:spChg>
        <pc:spChg chg="mod">
          <ac:chgData name="Li, Jianing" userId="44bed424-a2f4-405c-a6d1-2dc1c0b75895" providerId="ADAL" clId="{DDF7323E-E845-4708-92A4-65888081A30A}" dt="2023-06-12T08:35:42.749" v="327"/>
          <ac:spMkLst>
            <pc:docMk/>
            <pc:sldMk cId="1046063600" sldId="285"/>
            <ac:spMk id="29" creationId="{44B0CBC6-16F2-1179-5445-6F9C097D1EBD}"/>
          </ac:spMkLst>
        </pc:spChg>
        <pc:spChg chg="mod">
          <ac:chgData name="Li, Jianing" userId="44bed424-a2f4-405c-a6d1-2dc1c0b75895" providerId="ADAL" clId="{DDF7323E-E845-4708-92A4-65888081A30A}" dt="2023-06-12T08:35:42.749" v="327"/>
          <ac:spMkLst>
            <pc:docMk/>
            <pc:sldMk cId="1046063600" sldId="285"/>
            <ac:spMk id="30" creationId="{3252CB0B-F022-A929-1BB8-8891E780DFA7}"/>
          </ac:spMkLst>
        </pc:spChg>
        <pc:spChg chg="mod">
          <ac:chgData name="Li, Jianing" userId="44bed424-a2f4-405c-a6d1-2dc1c0b75895" providerId="ADAL" clId="{DDF7323E-E845-4708-92A4-65888081A30A}" dt="2023-06-12T08:35:42.749" v="327"/>
          <ac:spMkLst>
            <pc:docMk/>
            <pc:sldMk cId="1046063600" sldId="285"/>
            <ac:spMk id="31" creationId="{FFF94057-F0BA-3A84-63B7-EFA0CB720B43}"/>
          </ac:spMkLst>
        </pc:spChg>
        <pc:spChg chg="mod">
          <ac:chgData name="Li, Jianing" userId="44bed424-a2f4-405c-a6d1-2dc1c0b75895" providerId="ADAL" clId="{DDF7323E-E845-4708-92A4-65888081A30A}" dt="2023-06-12T08:35:42.749" v="327"/>
          <ac:spMkLst>
            <pc:docMk/>
            <pc:sldMk cId="1046063600" sldId="285"/>
            <ac:spMk id="32" creationId="{FB3DEE0B-1D86-1508-603F-0087F254E455}"/>
          </ac:spMkLst>
        </pc:spChg>
        <pc:spChg chg="add del mod">
          <ac:chgData name="Li, Jianing" userId="44bed424-a2f4-405c-a6d1-2dc1c0b75895" providerId="ADAL" clId="{DDF7323E-E845-4708-92A4-65888081A30A}" dt="2023-06-12T08:35:44.450" v="328"/>
          <ac:spMkLst>
            <pc:docMk/>
            <pc:sldMk cId="1046063600" sldId="285"/>
            <ac:spMk id="34" creationId="{52ABBFBC-D55A-3F19-923C-5D37C34D4FCF}"/>
          </ac:spMkLst>
        </pc:spChg>
        <pc:spChg chg="add del mod">
          <ac:chgData name="Li, Jianing" userId="44bed424-a2f4-405c-a6d1-2dc1c0b75895" providerId="ADAL" clId="{DDF7323E-E845-4708-92A4-65888081A30A}" dt="2023-06-12T08:35:44.450" v="328"/>
          <ac:spMkLst>
            <pc:docMk/>
            <pc:sldMk cId="1046063600" sldId="285"/>
            <ac:spMk id="35" creationId="{E01D6C17-B449-2A8C-1A9A-4AD67F9C0C59}"/>
          </ac:spMkLst>
        </pc:spChg>
        <pc:grpChg chg="add del mod">
          <ac:chgData name="Li, Jianing" userId="44bed424-a2f4-405c-a6d1-2dc1c0b75895" providerId="ADAL" clId="{DDF7323E-E845-4708-92A4-65888081A30A}" dt="2023-06-12T08:33:29.916" v="288"/>
          <ac:grpSpMkLst>
            <pc:docMk/>
            <pc:sldMk cId="1046063600" sldId="285"/>
            <ac:grpSpMk id="4" creationId="{49FB3EBE-C361-D4CA-9042-CF520228C26D}"/>
          </ac:grpSpMkLst>
        </pc:grpChg>
        <pc:grpChg chg="add del mod">
          <ac:chgData name="Li, Jianing" userId="44bed424-a2f4-405c-a6d1-2dc1c0b75895" providerId="ADAL" clId="{DDF7323E-E845-4708-92A4-65888081A30A}" dt="2023-06-12T08:33:32.372" v="290"/>
          <ac:grpSpMkLst>
            <pc:docMk/>
            <pc:sldMk cId="1046063600" sldId="285"/>
            <ac:grpSpMk id="13" creationId="{0583C30C-5E37-6DA0-AAC3-E83EA53A2F30}"/>
          </ac:grpSpMkLst>
        </pc:grpChg>
        <pc:grpChg chg="add del mod">
          <ac:chgData name="Li, Jianing" userId="44bed424-a2f4-405c-a6d1-2dc1c0b75895" providerId="ADAL" clId="{DDF7323E-E845-4708-92A4-65888081A30A}" dt="2023-06-12T08:35:44.450" v="328"/>
          <ac:grpSpMkLst>
            <pc:docMk/>
            <pc:sldMk cId="1046063600" sldId="285"/>
            <ac:grpSpMk id="27" creationId="{E707BA5C-E70B-59E8-17B9-B8602EC59A3A}"/>
          </ac:grpSpMkLst>
        </pc:grpChg>
        <pc:picChg chg="add del mod">
          <ac:chgData name="Li, Jianing" userId="44bed424-a2f4-405c-a6d1-2dc1c0b75895" providerId="ADAL" clId="{DDF7323E-E845-4708-92A4-65888081A30A}" dt="2023-06-09T09:13:49.141" v="83"/>
          <ac:picMkLst>
            <pc:docMk/>
            <pc:sldMk cId="1046063600" sldId="285"/>
            <ac:picMk id="4" creationId="{64DB7569-0A6B-042A-13D0-6A6E09715043}"/>
          </ac:picMkLst>
        </pc:picChg>
        <pc:picChg chg="add del mod modCrop">
          <ac:chgData name="Li, Jianing" userId="44bed424-a2f4-405c-a6d1-2dc1c0b75895" providerId="ADAL" clId="{DDF7323E-E845-4708-92A4-65888081A30A}" dt="2023-06-09T09:14:14.778" v="88" actId="478"/>
          <ac:picMkLst>
            <pc:docMk/>
            <pc:sldMk cId="1046063600" sldId="285"/>
            <ac:picMk id="5" creationId="{167E0ABD-1BAD-56B0-FAF3-FA905FD8CF56}"/>
          </ac:picMkLst>
        </pc:picChg>
        <pc:picChg chg="mod">
          <ac:chgData name="Li, Jianing" userId="44bed424-a2f4-405c-a6d1-2dc1c0b75895" providerId="ADAL" clId="{DDF7323E-E845-4708-92A4-65888081A30A}" dt="2023-06-12T08:33:25.684" v="285"/>
          <ac:picMkLst>
            <pc:docMk/>
            <pc:sldMk cId="1046063600" sldId="285"/>
            <ac:picMk id="5" creationId="{D245657C-F1EB-D16B-1C89-7133D8A4525F}"/>
          </ac:picMkLst>
        </pc:picChg>
        <pc:picChg chg="add del mod">
          <ac:chgData name="Li, Jianing" userId="44bed424-a2f4-405c-a6d1-2dc1c0b75895" providerId="ADAL" clId="{DDF7323E-E845-4708-92A4-65888081A30A}" dt="2023-06-12T08:33:24.995" v="284" actId="478"/>
          <ac:picMkLst>
            <pc:docMk/>
            <pc:sldMk cId="1046063600" sldId="285"/>
            <ac:picMk id="8" creationId="{D7666514-DF8D-F418-8DF5-3DA8CD67CE27}"/>
          </ac:picMkLst>
        </pc:picChg>
        <pc:picChg chg="mod">
          <ac:chgData name="Li, Jianing" userId="44bed424-a2f4-405c-a6d1-2dc1c0b75895" providerId="ADAL" clId="{DDF7323E-E845-4708-92A4-65888081A30A}" dt="2023-06-12T08:33:30.705" v="289"/>
          <ac:picMkLst>
            <pc:docMk/>
            <pc:sldMk cId="1046063600" sldId="285"/>
            <ac:picMk id="14" creationId="{A46412B6-4242-382F-D5CA-D0E1CAE96771}"/>
          </ac:picMkLst>
        </pc:picChg>
        <pc:picChg chg="add mod">
          <ac:chgData name="Li, Jianing" userId="44bed424-a2f4-405c-a6d1-2dc1c0b75895" providerId="ADAL" clId="{DDF7323E-E845-4708-92A4-65888081A30A}" dt="2023-06-12T08:35:48.567" v="331" actId="14826"/>
          <ac:picMkLst>
            <pc:docMk/>
            <pc:sldMk cId="1046063600" sldId="285"/>
            <ac:picMk id="20" creationId="{8528445E-F1F8-059B-908E-0923D2D96015}"/>
          </ac:picMkLst>
        </pc:picChg>
        <pc:picChg chg="add del mod">
          <ac:chgData name="Li, Jianing" userId="44bed424-a2f4-405c-a6d1-2dc1c0b75895" providerId="ADAL" clId="{DDF7323E-E845-4708-92A4-65888081A30A}" dt="2023-06-12T08:33:51.920" v="297"/>
          <ac:picMkLst>
            <pc:docMk/>
            <pc:sldMk cId="1046063600" sldId="285"/>
            <ac:picMk id="21" creationId="{0FEB90E4-1CBD-5ABA-6162-DDC4392B961E}"/>
          </ac:picMkLst>
        </pc:picChg>
        <pc:picChg chg="add del mod">
          <ac:chgData name="Li, Jianing" userId="44bed424-a2f4-405c-a6d1-2dc1c0b75895" providerId="ADAL" clId="{DDF7323E-E845-4708-92A4-65888081A30A}" dt="2023-06-12T08:33:51.920" v="297"/>
          <ac:picMkLst>
            <pc:docMk/>
            <pc:sldMk cId="1046063600" sldId="285"/>
            <ac:picMk id="22" creationId="{D65CF9AD-B0F2-79F0-9DB2-7D0041C77B92}"/>
          </ac:picMkLst>
        </pc:picChg>
        <pc:picChg chg="add mod">
          <ac:chgData name="Li, Jianing" userId="44bed424-a2f4-405c-a6d1-2dc1c0b75895" providerId="ADAL" clId="{DDF7323E-E845-4708-92A4-65888081A30A}" dt="2023-06-12T08:33:58.529" v="301" actId="14100"/>
          <ac:picMkLst>
            <pc:docMk/>
            <pc:sldMk cId="1046063600" sldId="285"/>
            <ac:picMk id="23" creationId="{4BBD1CA3-7EFD-BC11-587A-48BE501B19BC}"/>
          </ac:picMkLst>
        </pc:picChg>
        <pc:picChg chg="mod">
          <ac:chgData name="Li, Jianing" userId="44bed424-a2f4-405c-a6d1-2dc1c0b75895" providerId="ADAL" clId="{DDF7323E-E845-4708-92A4-65888081A30A}" dt="2023-06-12T08:35:42.749" v="327"/>
          <ac:picMkLst>
            <pc:docMk/>
            <pc:sldMk cId="1046063600" sldId="285"/>
            <ac:picMk id="28" creationId="{95F1A720-8914-9FC2-B378-A7BF47163105}"/>
          </ac:picMkLst>
        </pc:picChg>
        <pc:picChg chg="add del">
          <ac:chgData name="Li, Jianing" userId="44bed424-a2f4-405c-a6d1-2dc1c0b75895" providerId="ADAL" clId="{DDF7323E-E845-4708-92A4-65888081A30A}" dt="2023-06-12T08:35:45.060" v="330" actId="21"/>
          <ac:picMkLst>
            <pc:docMk/>
            <pc:sldMk cId="1046063600" sldId="285"/>
            <ac:picMk id="36" creationId="{9D118FF9-5B1E-5100-3EC9-9EB209DAE24E}"/>
          </ac:picMkLst>
        </pc:picChg>
        <pc:cxnChg chg="mod">
          <ac:chgData name="Li, Jianing" userId="44bed424-a2f4-405c-a6d1-2dc1c0b75895" providerId="ADAL" clId="{DDF7323E-E845-4708-92A4-65888081A30A}" dt="2023-06-12T08:33:25.684" v="285"/>
          <ac:cxnSpMkLst>
            <pc:docMk/>
            <pc:sldMk cId="1046063600" sldId="285"/>
            <ac:cxnSpMk id="12" creationId="{AA30201B-58B2-FED0-0E22-620BEAE9D77A}"/>
          </ac:cxnSpMkLst>
        </pc:cxnChg>
        <pc:cxnChg chg="mod">
          <ac:chgData name="Li, Jianing" userId="44bed424-a2f4-405c-a6d1-2dc1c0b75895" providerId="ADAL" clId="{DDF7323E-E845-4708-92A4-65888081A30A}" dt="2023-06-12T08:33:30.705" v="289"/>
          <ac:cxnSpMkLst>
            <pc:docMk/>
            <pc:sldMk cId="1046063600" sldId="285"/>
            <ac:cxnSpMk id="19" creationId="{945691D1-5A0B-8D95-1E40-42FF6657ED60}"/>
          </ac:cxnSpMkLst>
        </pc:cxnChg>
        <pc:cxnChg chg="add del mod">
          <ac:chgData name="Li, Jianing" userId="44bed424-a2f4-405c-a6d1-2dc1c0b75895" providerId="ADAL" clId="{DDF7323E-E845-4708-92A4-65888081A30A}" dt="2023-06-12T08:35:44.450" v="328"/>
          <ac:cxnSpMkLst>
            <pc:docMk/>
            <pc:sldMk cId="1046063600" sldId="285"/>
            <ac:cxnSpMk id="25" creationId="{88499527-58A0-0EC8-5864-D3D108E3E4F1}"/>
          </ac:cxnSpMkLst>
        </pc:cxnChg>
        <pc:cxnChg chg="add del mod">
          <ac:chgData name="Li, Jianing" userId="44bed424-a2f4-405c-a6d1-2dc1c0b75895" providerId="ADAL" clId="{DDF7323E-E845-4708-92A4-65888081A30A}" dt="2023-06-12T08:35:44.450" v="328"/>
          <ac:cxnSpMkLst>
            <pc:docMk/>
            <pc:sldMk cId="1046063600" sldId="285"/>
            <ac:cxnSpMk id="26" creationId="{EFA57656-7421-D24F-9085-5ABF360E542F}"/>
          </ac:cxnSpMkLst>
        </pc:cxnChg>
        <pc:cxnChg chg="mod">
          <ac:chgData name="Li, Jianing" userId="44bed424-a2f4-405c-a6d1-2dc1c0b75895" providerId="ADAL" clId="{DDF7323E-E845-4708-92A4-65888081A30A}" dt="2023-06-12T08:35:42.749" v="327"/>
          <ac:cxnSpMkLst>
            <pc:docMk/>
            <pc:sldMk cId="1046063600" sldId="285"/>
            <ac:cxnSpMk id="33" creationId="{186CA1D6-6DAD-EA1A-35BF-4AF6F60066D6}"/>
          </ac:cxnSpMkLst>
        </pc:cxnChg>
      </pc:sldChg>
      <pc:sldChg chg="addSp delSp modSp del mod delCm">
        <pc:chgData name="Li, Jianing" userId="44bed424-a2f4-405c-a6d1-2dc1c0b75895" providerId="ADAL" clId="{DDF7323E-E845-4708-92A4-65888081A30A}" dt="2023-06-12T12:59:50.005" v="366" actId="47"/>
        <pc:sldMkLst>
          <pc:docMk/>
          <pc:sldMk cId="299077981" sldId="286"/>
        </pc:sldMkLst>
        <pc:spChg chg="mod">
          <ac:chgData name="Li, Jianing" userId="44bed424-a2f4-405c-a6d1-2dc1c0b75895" providerId="ADAL" clId="{DDF7323E-E845-4708-92A4-65888081A30A}" dt="2023-06-12T08:34:32.490" v="320" actId="20577"/>
          <ac:spMkLst>
            <pc:docMk/>
            <pc:sldMk cId="299077981" sldId="286"/>
            <ac:spMk id="2" creationId="{00000000-0000-0000-0000-000000000000}"/>
          </ac:spMkLst>
        </pc:spChg>
        <pc:spChg chg="mod">
          <ac:chgData name="Li, Jianing" userId="44bed424-a2f4-405c-a6d1-2dc1c0b75895" providerId="ADAL" clId="{DDF7323E-E845-4708-92A4-65888081A30A}" dt="2023-06-09T09:19:55.315" v="168"/>
          <ac:spMkLst>
            <pc:docMk/>
            <pc:sldMk cId="299077981" sldId="286"/>
            <ac:spMk id="3" creationId="{00000000-0000-0000-0000-000000000000}"/>
          </ac:spMkLst>
        </pc:spChg>
        <pc:spChg chg="add del">
          <ac:chgData name="Li, Jianing" userId="44bed424-a2f4-405c-a6d1-2dc1c0b75895" providerId="ADAL" clId="{DDF7323E-E845-4708-92A4-65888081A30A}" dt="2023-06-09T09:19:42.931" v="162" actId="478"/>
          <ac:spMkLst>
            <pc:docMk/>
            <pc:sldMk cId="299077981" sldId="286"/>
            <ac:spMk id="9" creationId="{0D2BEBCF-9427-4893-9B89-6164386AF0ED}"/>
          </ac:spMkLst>
        </pc:spChg>
        <pc:picChg chg="add del mod">
          <ac:chgData name="Li, Jianing" userId="44bed424-a2f4-405c-a6d1-2dc1c0b75895" providerId="ADAL" clId="{DDF7323E-E845-4708-92A4-65888081A30A}" dt="2023-06-09T09:19:41.774" v="161"/>
          <ac:picMkLst>
            <pc:docMk/>
            <pc:sldMk cId="299077981" sldId="286"/>
            <ac:picMk id="4" creationId="{7E396019-4075-7211-D63A-EF0DD743F967}"/>
          </ac:picMkLst>
        </pc:picChg>
        <pc:picChg chg="add mod">
          <ac:chgData name="Li, Jianing" userId="44bed424-a2f4-405c-a6d1-2dc1c0b75895" providerId="ADAL" clId="{DDF7323E-E845-4708-92A4-65888081A30A}" dt="2023-06-09T09:19:43.269" v="163"/>
          <ac:picMkLst>
            <pc:docMk/>
            <pc:sldMk cId="299077981" sldId="286"/>
            <ac:picMk id="5" creationId="{A5B8CDC9-9515-3872-F5C0-4AEAE12A513D}"/>
          </ac:picMkLst>
        </pc:picChg>
        <pc:extLst>
          <p:ext xmlns:p="http://schemas.openxmlformats.org/presentationml/2006/main" uri="{D6D511B9-2390-475A-947B-AFAB55BFBCF1}">
            <pc226:cmChg xmlns:pc226="http://schemas.microsoft.com/office/powerpoint/2022/06/main/command" chg="del">
              <pc226:chgData name="Li, Jianing" userId="44bed424-a2f4-405c-a6d1-2dc1c0b75895" providerId="ADAL" clId="{DDF7323E-E845-4708-92A4-65888081A30A}" dt="2023-06-09T09:51:28.251" v="171"/>
              <pc2:cmMkLst xmlns:pc2="http://schemas.microsoft.com/office/powerpoint/2019/9/main/command">
                <pc:docMk/>
                <pc:sldMk cId="299077981" sldId="286"/>
                <pc2:cmMk id="{4338A3FD-76E2-4D1F-9849-40D4DAB00710}"/>
              </pc2:cmMkLst>
            </pc226:cmChg>
          </p:ext>
        </pc:extLst>
      </pc:sldChg>
      <pc:sldChg chg="mod ord modShow">
        <pc:chgData name="Li, Jianing" userId="44bed424-a2f4-405c-a6d1-2dc1c0b75895" providerId="ADAL" clId="{DDF7323E-E845-4708-92A4-65888081A30A}" dt="2023-06-12T08:36:06.573" v="333"/>
        <pc:sldMkLst>
          <pc:docMk/>
          <pc:sldMk cId="3543626364" sldId="287"/>
        </pc:sldMkLst>
      </pc:sldChg>
      <pc:sldChg chg="modSp mod ord modShow">
        <pc:chgData name="Li, Jianing" userId="44bed424-a2f4-405c-a6d1-2dc1c0b75895" providerId="ADAL" clId="{DDF7323E-E845-4708-92A4-65888081A30A}" dt="2023-06-12T08:36:06.573" v="333"/>
        <pc:sldMkLst>
          <pc:docMk/>
          <pc:sldMk cId="4166867792" sldId="289"/>
        </pc:sldMkLst>
        <pc:spChg chg="mod">
          <ac:chgData name="Li, Jianing" userId="44bed424-a2f4-405c-a6d1-2dc1c0b75895" providerId="ADAL" clId="{DDF7323E-E845-4708-92A4-65888081A30A}" dt="2023-06-12T08:33:45.573" v="295" actId="20577"/>
          <ac:spMkLst>
            <pc:docMk/>
            <pc:sldMk cId="4166867792" sldId="289"/>
            <ac:spMk id="3" creationId="{00000000-0000-0000-0000-000000000000}"/>
          </ac:spMkLst>
        </pc:spChg>
      </pc:sldChg>
      <pc:sldChg chg="modSp del mod ord">
        <pc:chgData name="Li, Jianing" userId="44bed424-a2f4-405c-a6d1-2dc1c0b75895" providerId="ADAL" clId="{DDF7323E-E845-4708-92A4-65888081A30A}" dt="2023-06-12T12:59:59.935" v="368" actId="2696"/>
        <pc:sldMkLst>
          <pc:docMk/>
          <pc:sldMk cId="2483049784" sldId="290"/>
        </pc:sldMkLst>
        <pc:spChg chg="mod">
          <ac:chgData name="Li, Jianing" userId="44bed424-a2f4-405c-a6d1-2dc1c0b75895" providerId="ADAL" clId="{DDF7323E-E845-4708-92A4-65888081A30A}" dt="2023-06-12T08:34:40.697" v="325" actId="20577"/>
          <ac:spMkLst>
            <pc:docMk/>
            <pc:sldMk cId="2483049784" sldId="290"/>
            <ac:spMk id="2" creationId="{00000000-0000-0000-0000-000000000000}"/>
          </ac:spMkLst>
        </pc:spChg>
      </pc:sldChg>
      <pc:sldChg chg="modSp mod ord">
        <pc:chgData name="Li, Jianing" userId="44bed424-a2f4-405c-a6d1-2dc1c0b75895" providerId="ADAL" clId="{DDF7323E-E845-4708-92A4-65888081A30A}" dt="2023-06-12T13:49:15.978" v="485" actId="207"/>
        <pc:sldMkLst>
          <pc:docMk/>
          <pc:sldMk cId="1520876424" sldId="292"/>
        </pc:sldMkLst>
        <pc:graphicFrameChg chg="modGraphic">
          <ac:chgData name="Li, Jianing" userId="44bed424-a2f4-405c-a6d1-2dc1c0b75895" providerId="ADAL" clId="{DDF7323E-E845-4708-92A4-65888081A30A}" dt="2023-06-12T13:49:15.978" v="485" actId="207"/>
          <ac:graphicFrameMkLst>
            <pc:docMk/>
            <pc:sldMk cId="1520876424" sldId="292"/>
            <ac:graphicFrameMk id="6" creationId="{64070787-D5CB-9337-2888-A1B6EB3E38BF}"/>
          </ac:graphicFrameMkLst>
        </pc:graphicFrameChg>
      </pc:sldChg>
      <pc:sldChg chg="addSp modSp mod ord">
        <pc:chgData name="Li, Jianing" userId="44bed424-a2f4-405c-a6d1-2dc1c0b75895" providerId="ADAL" clId="{DDF7323E-E845-4708-92A4-65888081A30A}" dt="2023-06-12T13:48:17.089" v="482" actId="1076"/>
        <pc:sldMkLst>
          <pc:docMk/>
          <pc:sldMk cId="383067851" sldId="293"/>
        </pc:sldMkLst>
        <pc:picChg chg="add mod modCrop">
          <ac:chgData name="Li, Jianing" userId="44bed424-a2f4-405c-a6d1-2dc1c0b75895" providerId="ADAL" clId="{DDF7323E-E845-4708-92A4-65888081A30A}" dt="2023-06-12T13:48:17.089" v="482" actId="1076"/>
          <ac:picMkLst>
            <pc:docMk/>
            <pc:sldMk cId="383067851" sldId="293"/>
            <ac:picMk id="2" creationId="{21634109-18C5-BDD2-053D-6BC8B6B5C0E5}"/>
          </ac:picMkLst>
        </pc:picChg>
        <pc:picChg chg="add mod modCrop">
          <ac:chgData name="Li, Jianing" userId="44bed424-a2f4-405c-a6d1-2dc1c0b75895" providerId="ADAL" clId="{DDF7323E-E845-4708-92A4-65888081A30A}" dt="2023-06-12T13:48:17.089" v="482" actId="1076"/>
          <ac:picMkLst>
            <pc:docMk/>
            <pc:sldMk cId="383067851" sldId="293"/>
            <ac:picMk id="3" creationId="{10FCF33E-F253-5BF6-BA3A-CDAA4337DDD8}"/>
          </ac:picMkLst>
        </pc:picChg>
        <pc:picChg chg="mod modCrop">
          <ac:chgData name="Li, Jianing" userId="44bed424-a2f4-405c-a6d1-2dc1c0b75895" providerId="ADAL" clId="{DDF7323E-E845-4708-92A4-65888081A30A}" dt="2023-06-12T13:48:12.114" v="481" actId="1076"/>
          <ac:picMkLst>
            <pc:docMk/>
            <pc:sldMk cId="383067851" sldId="293"/>
            <ac:picMk id="8" creationId="{4A52A09F-E2FE-894B-B7E6-5DE31EB28EB9}"/>
          </ac:picMkLst>
        </pc:picChg>
      </pc:sldChg>
      <pc:sldChg chg="addSp delSp modSp mod ord modShow">
        <pc:chgData name="Li, Jianing" userId="44bed424-a2f4-405c-a6d1-2dc1c0b75895" providerId="ADAL" clId="{DDF7323E-E845-4708-92A4-65888081A30A}" dt="2023-06-12T13:45:35.714" v="460"/>
        <pc:sldMkLst>
          <pc:docMk/>
          <pc:sldMk cId="2457815179" sldId="294"/>
        </pc:sldMkLst>
        <pc:spChg chg="mod">
          <ac:chgData name="Li, Jianing" userId="44bed424-a2f4-405c-a6d1-2dc1c0b75895" providerId="ADAL" clId="{DDF7323E-E845-4708-92A4-65888081A30A}" dt="2023-06-12T08:09:40.709" v="211" actId="20577"/>
          <ac:spMkLst>
            <pc:docMk/>
            <pc:sldMk cId="2457815179" sldId="294"/>
            <ac:spMk id="4" creationId="{807F2408-B7CF-FAE3-D80D-B70A766665EF}"/>
          </ac:spMkLst>
        </pc:spChg>
        <pc:spChg chg="mod">
          <ac:chgData name="Li, Jianing" userId="44bed424-a2f4-405c-a6d1-2dc1c0b75895" providerId="ADAL" clId="{DDF7323E-E845-4708-92A4-65888081A30A}" dt="2023-06-12T08:21:57.527" v="241" actId="21"/>
          <ac:spMkLst>
            <pc:docMk/>
            <pc:sldMk cId="2457815179" sldId="294"/>
            <ac:spMk id="5" creationId="{D31DBD38-C515-A54E-89B3-5A4ACCBABBF0}"/>
          </ac:spMkLst>
        </pc:spChg>
        <pc:spChg chg="mod">
          <ac:chgData name="Li, Jianing" userId="44bed424-a2f4-405c-a6d1-2dc1c0b75895" providerId="ADAL" clId="{DDF7323E-E845-4708-92A4-65888081A30A}" dt="2023-06-12T08:21:32.642" v="224" actId="1076"/>
          <ac:spMkLst>
            <pc:docMk/>
            <pc:sldMk cId="2457815179" sldId="294"/>
            <ac:spMk id="6" creationId="{7C1C5485-2D5B-1E61-1403-C1BF498B7FE9}"/>
          </ac:spMkLst>
        </pc:spChg>
        <pc:spChg chg="mod">
          <ac:chgData name="Li, Jianing" userId="44bed424-a2f4-405c-a6d1-2dc1c0b75895" providerId="ADAL" clId="{DDF7323E-E845-4708-92A4-65888081A30A}" dt="2023-06-12T08:21:32.642" v="224" actId="1076"/>
          <ac:spMkLst>
            <pc:docMk/>
            <pc:sldMk cId="2457815179" sldId="294"/>
            <ac:spMk id="7" creationId="{009467B6-714D-4185-13C6-D42F78D7507A}"/>
          </ac:spMkLst>
        </pc:spChg>
        <pc:spChg chg="mod">
          <ac:chgData name="Li, Jianing" userId="44bed424-a2f4-405c-a6d1-2dc1c0b75895" providerId="ADAL" clId="{DDF7323E-E845-4708-92A4-65888081A30A}" dt="2023-06-12T08:21:32.642" v="224" actId="1076"/>
          <ac:spMkLst>
            <pc:docMk/>
            <pc:sldMk cId="2457815179" sldId="294"/>
            <ac:spMk id="8" creationId="{BB0EC2BA-C9F1-ED80-2ECB-966D6BF05CB2}"/>
          </ac:spMkLst>
        </pc:spChg>
        <pc:spChg chg="mod">
          <ac:chgData name="Li, Jianing" userId="44bed424-a2f4-405c-a6d1-2dc1c0b75895" providerId="ADAL" clId="{DDF7323E-E845-4708-92A4-65888081A30A}" dt="2023-06-12T08:21:32.642" v="224" actId="1076"/>
          <ac:spMkLst>
            <pc:docMk/>
            <pc:sldMk cId="2457815179" sldId="294"/>
            <ac:spMk id="9" creationId="{043D08B8-BD3F-362F-9084-66291BEBB694}"/>
          </ac:spMkLst>
        </pc:spChg>
        <pc:spChg chg="mod">
          <ac:chgData name="Li, Jianing" userId="44bed424-a2f4-405c-a6d1-2dc1c0b75895" providerId="ADAL" clId="{DDF7323E-E845-4708-92A4-65888081A30A}" dt="2023-06-12T08:21:32.642" v="224" actId="1076"/>
          <ac:spMkLst>
            <pc:docMk/>
            <pc:sldMk cId="2457815179" sldId="294"/>
            <ac:spMk id="10" creationId="{4C346F6B-D3A1-FC0A-2A75-1BBE1400E77E}"/>
          </ac:spMkLst>
        </pc:spChg>
        <pc:spChg chg="mod">
          <ac:chgData name="Li, Jianing" userId="44bed424-a2f4-405c-a6d1-2dc1c0b75895" providerId="ADAL" clId="{DDF7323E-E845-4708-92A4-65888081A30A}" dt="2023-06-12T08:21:32.642" v="224" actId="1076"/>
          <ac:spMkLst>
            <pc:docMk/>
            <pc:sldMk cId="2457815179" sldId="294"/>
            <ac:spMk id="11" creationId="{5FD41CFC-2F72-8E8F-A82D-A7089A0FC815}"/>
          </ac:spMkLst>
        </pc:spChg>
        <pc:spChg chg="mod">
          <ac:chgData name="Li, Jianing" userId="44bed424-a2f4-405c-a6d1-2dc1c0b75895" providerId="ADAL" clId="{DDF7323E-E845-4708-92A4-65888081A30A}" dt="2023-06-12T08:21:32.642" v="224" actId="1076"/>
          <ac:spMkLst>
            <pc:docMk/>
            <pc:sldMk cId="2457815179" sldId="294"/>
            <ac:spMk id="12" creationId="{10C66298-E165-41D7-A2A4-94E56D2E4769}"/>
          </ac:spMkLst>
        </pc:spChg>
        <pc:spChg chg="mod">
          <ac:chgData name="Li, Jianing" userId="44bed424-a2f4-405c-a6d1-2dc1c0b75895" providerId="ADAL" clId="{DDF7323E-E845-4708-92A4-65888081A30A}" dt="2023-06-12T08:21:32.642" v="224" actId="1076"/>
          <ac:spMkLst>
            <pc:docMk/>
            <pc:sldMk cId="2457815179" sldId="294"/>
            <ac:spMk id="13" creationId="{9F0009F1-3D46-4383-3DDF-E19A4CEB0444}"/>
          </ac:spMkLst>
        </pc:spChg>
        <pc:spChg chg="del mod">
          <ac:chgData name="Li, Jianing" userId="44bed424-a2f4-405c-a6d1-2dc1c0b75895" providerId="ADAL" clId="{DDF7323E-E845-4708-92A4-65888081A30A}" dt="2023-06-12T08:21:27.204" v="222" actId="21"/>
          <ac:spMkLst>
            <pc:docMk/>
            <pc:sldMk cId="2457815179" sldId="294"/>
            <ac:spMk id="14" creationId="{FB5ED926-F324-0646-8618-65BA72E5A34B}"/>
          </ac:spMkLst>
        </pc:spChg>
        <pc:spChg chg="del mod">
          <ac:chgData name="Li, Jianing" userId="44bed424-a2f4-405c-a6d1-2dc1c0b75895" providerId="ADAL" clId="{DDF7323E-E845-4708-92A4-65888081A30A}" dt="2023-06-12T08:21:30.306" v="223" actId="21"/>
          <ac:spMkLst>
            <pc:docMk/>
            <pc:sldMk cId="2457815179" sldId="294"/>
            <ac:spMk id="15" creationId="{3C480181-7188-F65C-CA4C-CF3D90FA060D}"/>
          </ac:spMkLst>
        </pc:spChg>
        <pc:spChg chg="mod">
          <ac:chgData name="Li, Jianing" userId="44bed424-a2f4-405c-a6d1-2dc1c0b75895" providerId="ADAL" clId="{DDF7323E-E845-4708-92A4-65888081A30A}" dt="2023-06-12T08:21:40.730" v="226"/>
          <ac:spMkLst>
            <pc:docMk/>
            <pc:sldMk cId="2457815179" sldId="294"/>
            <ac:spMk id="22" creationId="{E893D949-9579-2206-90B0-59E6195642CB}"/>
          </ac:spMkLst>
        </pc:spChg>
        <pc:spChg chg="mod">
          <ac:chgData name="Li, Jianing" userId="44bed424-a2f4-405c-a6d1-2dc1c0b75895" providerId="ADAL" clId="{DDF7323E-E845-4708-92A4-65888081A30A}" dt="2023-06-12T08:21:40.730" v="226"/>
          <ac:spMkLst>
            <pc:docMk/>
            <pc:sldMk cId="2457815179" sldId="294"/>
            <ac:spMk id="23" creationId="{F1773F1C-A917-2694-C591-61E42D9A08C5}"/>
          </ac:spMkLst>
        </pc:spChg>
        <pc:spChg chg="mod">
          <ac:chgData name="Li, Jianing" userId="44bed424-a2f4-405c-a6d1-2dc1c0b75895" providerId="ADAL" clId="{DDF7323E-E845-4708-92A4-65888081A30A}" dt="2023-06-12T08:21:40.730" v="226"/>
          <ac:spMkLst>
            <pc:docMk/>
            <pc:sldMk cId="2457815179" sldId="294"/>
            <ac:spMk id="24" creationId="{8C7036FD-F77B-3E63-4D62-72183307BA3F}"/>
          </ac:spMkLst>
        </pc:spChg>
        <pc:spChg chg="mod">
          <ac:chgData name="Li, Jianing" userId="44bed424-a2f4-405c-a6d1-2dc1c0b75895" providerId="ADAL" clId="{DDF7323E-E845-4708-92A4-65888081A30A}" dt="2023-06-12T08:21:40.730" v="226"/>
          <ac:spMkLst>
            <pc:docMk/>
            <pc:sldMk cId="2457815179" sldId="294"/>
            <ac:spMk id="26" creationId="{6ECBFA2D-9CB8-266E-9AE7-F32249A8CDEB}"/>
          </ac:spMkLst>
        </pc:spChg>
        <pc:spChg chg="mod">
          <ac:chgData name="Li, Jianing" userId="44bed424-a2f4-405c-a6d1-2dc1c0b75895" providerId="ADAL" clId="{DDF7323E-E845-4708-92A4-65888081A30A}" dt="2023-06-12T08:21:40.730" v="226"/>
          <ac:spMkLst>
            <pc:docMk/>
            <pc:sldMk cId="2457815179" sldId="294"/>
            <ac:spMk id="27" creationId="{6AAEDD87-69D4-40AE-B6B2-0188DCD2B2AE}"/>
          </ac:spMkLst>
        </pc:spChg>
        <pc:spChg chg="mod">
          <ac:chgData name="Li, Jianing" userId="44bed424-a2f4-405c-a6d1-2dc1c0b75895" providerId="ADAL" clId="{DDF7323E-E845-4708-92A4-65888081A30A}" dt="2023-06-12T08:21:40.730" v="226"/>
          <ac:spMkLst>
            <pc:docMk/>
            <pc:sldMk cId="2457815179" sldId="294"/>
            <ac:spMk id="28" creationId="{A4795F8F-0302-E83C-B890-2190FCCE9B8D}"/>
          </ac:spMkLst>
        </pc:spChg>
        <pc:spChg chg="mod">
          <ac:chgData name="Li, Jianing" userId="44bed424-a2f4-405c-a6d1-2dc1c0b75895" providerId="ADAL" clId="{DDF7323E-E845-4708-92A4-65888081A30A}" dt="2023-06-12T08:21:40.730" v="226"/>
          <ac:spMkLst>
            <pc:docMk/>
            <pc:sldMk cId="2457815179" sldId="294"/>
            <ac:spMk id="30" creationId="{08C789B0-3AE2-A8D4-6C4E-2E2567EB5607}"/>
          </ac:spMkLst>
        </pc:spChg>
        <pc:spChg chg="mod">
          <ac:chgData name="Li, Jianing" userId="44bed424-a2f4-405c-a6d1-2dc1c0b75895" providerId="ADAL" clId="{DDF7323E-E845-4708-92A4-65888081A30A}" dt="2023-06-12T08:21:40.730" v="226"/>
          <ac:spMkLst>
            <pc:docMk/>
            <pc:sldMk cId="2457815179" sldId="294"/>
            <ac:spMk id="31" creationId="{37253B3A-1E6B-35D2-43D5-D880B59B4238}"/>
          </ac:spMkLst>
        </pc:spChg>
        <pc:spChg chg="mod">
          <ac:chgData name="Li, Jianing" userId="44bed424-a2f4-405c-a6d1-2dc1c0b75895" providerId="ADAL" clId="{DDF7323E-E845-4708-92A4-65888081A30A}" dt="2023-06-12T08:21:40.730" v="226"/>
          <ac:spMkLst>
            <pc:docMk/>
            <pc:sldMk cId="2457815179" sldId="294"/>
            <ac:spMk id="32" creationId="{4FEFF5E6-0C99-1257-A691-D2665B83B0CF}"/>
          </ac:spMkLst>
        </pc:spChg>
        <pc:spChg chg="mod">
          <ac:chgData name="Li, Jianing" userId="44bed424-a2f4-405c-a6d1-2dc1c0b75895" providerId="ADAL" clId="{DDF7323E-E845-4708-92A4-65888081A30A}" dt="2023-06-12T08:21:40.730" v="226"/>
          <ac:spMkLst>
            <pc:docMk/>
            <pc:sldMk cId="2457815179" sldId="294"/>
            <ac:spMk id="34" creationId="{71DCB751-ABA2-DE0A-99FB-C9EE2666AD81}"/>
          </ac:spMkLst>
        </pc:spChg>
        <pc:spChg chg="mod">
          <ac:chgData name="Li, Jianing" userId="44bed424-a2f4-405c-a6d1-2dc1c0b75895" providerId="ADAL" clId="{DDF7323E-E845-4708-92A4-65888081A30A}" dt="2023-06-12T08:21:40.730" v="226"/>
          <ac:spMkLst>
            <pc:docMk/>
            <pc:sldMk cId="2457815179" sldId="294"/>
            <ac:spMk id="35" creationId="{ECD1D8EC-AEF3-692F-16EF-BE8E6D1DBA01}"/>
          </ac:spMkLst>
        </pc:spChg>
        <pc:spChg chg="mod">
          <ac:chgData name="Li, Jianing" userId="44bed424-a2f4-405c-a6d1-2dc1c0b75895" providerId="ADAL" clId="{DDF7323E-E845-4708-92A4-65888081A30A}" dt="2023-06-12T08:21:40.730" v="226"/>
          <ac:spMkLst>
            <pc:docMk/>
            <pc:sldMk cId="2457815179" sldId="294"/>
            <ac:spMk id="36" creationId="{FF0EA92E-DBC0-57C8-F5CD-C17FFC44E509}"/>
          </ac:spMkLst>
        </pc:spChg>
        <pc:spChg chg="mod">
          <ac:chgData name="Li, Jianing" userId="44bed424-a2f4-405c-a6d1-2dc1c0b75895" providerId="ADAL" clId="{DDF7323E-E845-4708-92A4-65888081A30A}" dt="2023-06-12T08:22:23.712" v="250" actId="403"/>
          <ac:spMkLst>
            <pc:docMk/>
            <pc:sldMk cId="2457815179" sldId="294"/>
            <ac:spMk id="43" creationId="{EB87CF7C-DADA-2448-82F7-2A789F9E74FA}"/>
          </ac:spMkLst>
        </pc:spChg>
        <pc:spChg chg="mod">
          <ac:chgData name="Li, Jianing" userId="44bed424-a2f4-405c-a6d1-2dc1c0b75895" providerId="ADAL" clId="{DDF7323E-E845-4708-92A4-65888081A30A}" dt="2023-06-12T08:21:43.226" v="228"/>
          <ac:spMkLst>
            <pc:docMk/>
            <pc:sldMk cId="2457815179" sldId="294"/>
            <ac:spMk id="44" creationId="{9B4A95D8-5FF1-C28C-AD2F-27E1B2AB0D7F}"/>
          </ac:spMkLst>
        </pc:spChg>
        <pc:spChg chg="mod">
          <ac:chgData name="Li, Jianing" userId="44bed424-a2f4-405c-a6d1-2dc1c0b75895" providerId="ADAL" clId="{DDF7323E-E845-4708-92A4-65888081A30A}" dt="2023-06-12T08:21:43.226" v="228"/>
          <ac:spMkLst>
            <pc:docMk/>
            <pc:sldMk cId="2457815179" sldId="294"/>
            <ac:spMk id="45" creationId="{305AB651-446B-636E-D2CE-E5DEF0FE3374}"/>
          </ac:spMkLst>
        </pc:spChg>
        <pc:spChg chg="mod">
          <ac:chgData name="Li, Jianing" userId="44bed424-a2f4-405c-a6d1-2dc1c0b75895" providerId="ADAL" clId="{DDF7323E-E845-4708-92A4-65888081A30A}" dt="2023-06-12T08:22:23.712" v="250" actId="403"/>
          <ac:spMkLst>
            <pc:docMk/>
            <pc:sldMk cId="2457815179" sldId="294"/>
            <ac:spMk id="47" creationId="{19D93E1C-FA8E-D8C0-2060-FCAFC36B5A4D}"/>
          </ac:spMkLst>
        </pc:spChg>
        <pc:spChg chg="mod">
          <ac:chgData name="Li, Jianing" userId="44bed424-a2f4-405c-a6d1-2dc1c0b75895" providerId="ADAL" clId="{DDF7323E-E845-4708-92A4-65888081A30A}" dt="2023-06-12T08:21:43.226" v="228"/>
          <ac:spMkLst>
            <pc:docMk/>
            <pc:sldMk cId="2457815179" sldId="294"/>
            <ac:spMk id="48" creationId="{B33E791D-D084-D259-87BA-FCC9BE10B61D}"/>
          </ac:spMkLst>
        </pc:spChg>
        <pc:spChg chg="mod">
          <ac:chgData name="Li, Jianing" userId="44bed424-a2f4-405c-a6d1-2dc1c0b75895" providerId="ADAL" clId="{DDF7323E-E845-4708-92A4-65888081A30A}" dt="2023-06-12T08:21:43.226" v="228"/>
          <ac:spMkLst>
            <pc:docMk/>
            <pc:sldMk cId="2457815179" sldId="294"/>
            <ac:spMk id="49" creationId="{4476E480-B1F9-C5A8-6B88-3C5DB6668AF2}"/>
          </ac:spMkLst>
        </pc:spChg>
        <pc:spChg chg="mod">
          <ac:chgData name="Li, Jianing" userId="44bed424-a2f4-405c-a6d1-2dc1c0b75895" providerId="ADAL" clId="{DDF7323E-E845-4708-92A4-65888081A30A}" dt="2023-06-12T08:22:23.712" v="250" actId="403"/>
          <ac:spMkLst>
            <pc:docMk/>
            <pc:sldMk cId="2457815179" sldId="294"/>
            <ac:spMk id="51" creationId="{A4D6A286-5C4F-0D56-7CCD-C8DF2F724312}"/>
          </ac:spMkLst>
        </pc:spChg>
        <pc:spChg chg="mod">
          <ac:chgData name="Li, Jianing" userId="44bed424-a2f4-405c-a6d1-2dc1c0b75895" providerId="ADAL" clId="{DDF7323E-E845-4708-92A4-65888081A30A}" dt="2023-06-12T08:21:43.226" v="228"/>
          <ac:spMkLst>
            <pc:docMk/>
            <pc:sldMk cId="2457815179" sldId="294"/>
            <ac:spMk id="52" creationId="{C7D48CEF-983A-D0FD-7A52-4933AA2FA8BB}"/>
          </ac:spMkLst>
        </pc:spChg>
        <pc:spChg chg="mod">
          <ac:chgData name="Li, Jianing" userId="44bed424-a2f4-405c-a6d1-2dc1c0b75895" providerId="ADAL" clId="{DDF7323E-E845-4708-92A4-65888081A30A}" dt="2023-06-12T08:21:43.226" v="228"/>
          <ac:spMkLst>
            <pc:docMk/>
            <pc:sldMk cId="2457815179" sldId="294"/>
            <ac:spMk id="53" creationId="{D9F6A320-76C7-78EE-D09D-21287AAF4749}"/>
          </ac:spMkLst>
        </pc:spChg>
        <pc:spChg chg="mod">
          <ac:chgData name="Li, Jianing" userId="44bed424-a2f4-405c-a6d1-2dc1c0b75895" providerId="ADAL" clId="{DDF7323E-E845-4708-92A4-65888081A30A}" dt="2023-06-12T08:22:23.712" v="250" actId="403"/>
          <ac:spMkLst>
            <pc:docMk/>
            <pc:sldMk cId="2457815179" sldId="294"/>
            <ac:spMk id="55" creationId="{194BB186-88B6-A87E-C718-E800DC10B2B8}"/>
          </ac:spMkLst>
        </pc:spChg>
        <pc:spChg chg="mod">
          <ac:chgData name="Li, Jianing" userId="44bed424-a2f4-405c-a6d1-2dc1c0b75895" providerId="ADAL" clId="{DDF7323E-E845-4708-92A4-65888081A30A}" dt="2023-06-12T08:21:43.226" v="228"/>
          <ac:spMkLst>
            <pc:docMk/>
            <pc:sldMk cId="2457815179" sldId="294"/>
            <ac:spMk id="56" creationId="{142415E8-E33C-8398-11D5-8D2148048FDD}"/>
          </ac:spMkLst>
        </pc:spChg>
        <pc:spChg chg="mod">
          <ac:chgData name="Li, Jianing" userId="44bed424-a2f4-405c-a6d1-2dc1c0b75895" providerId="ADAL" clId="{DDF7323E-E845-4708-92A4-65888081A30A}" dt="2023-06-12T08:21:43.226" v="228"/>
          <ac:spMkLst>
            <pc:docMk/>
            <pc:sldMk cId="2457815179" sldId="294"/>
            <ac:spMk id="57" creationId="{C73C567E-51EB-CC91-292E-002C8B8309F6}"/>
          </ac:spMkLst>
        </pc:spChg>
        <pc:grpChg chg="add del mod">
          <ac:chgData name="Li, Jianing" userId="44bed424-a2f4-405c-a6d1-2dc1c0b75895" providerId="ADAL" clId="{DDF7323E-E845-4708-92A4-65888081A30A}" dt="2023-06-12T08:21:33.257" v="225" actId="21"/>
          <ac:grpSpMkLst>
            <pc:docMk/>
            <pc:sldMk cId="2457815179" sldId="294"/>
            <ac:grpSpMk id="3" creationId="{1A99DC6B-F099-8FA2-F1B4-D567A4E9B399}"/>
          </ac:grpSpMkLst>
        </pc:grpChg>
        <pc:grpChg chg="add del mod">
          <ac:chgData name="Li, Jianing" userId="44bed424-a2f4-405c-a6d1-2dc1c0b75895" providerId="ADAL" clId="{DDF7323E-E845-4708-92A4-65888081A30A}" dt="2023-06-12T08:21:43.208" v="227"/>
          <ac:grpSpMkLst>
            <pc:docMk/>
            <pc:sldMk cId="2457815179" sldId="294"/>
            <ac:grpSpMk id="16" creationId="{C221D47C-A192-3486-C18C-968411E5A7EC}"/>
          </ac:grpSpMkLst>
        </pc:grpChg>
        <pc:grpChg chg="mod">
          <ac:chgData name="Li, Jianing" userId="44bed424-a2f4-405c-a6d1-2dc1c0b75895" providerId="ADAL" clId="{DDF7323E-E845-4708-92A4-65888081A30A}" dt="2023-06-12T08:21:40.730" v="226"/>
          <ac:grpSpMkLst>
            <pc:docMk/>
            <pc:sldMk cId="2457815179" sldId="294"/>
            <ac:grpSpMk id="17" creationId="{587635B5-682A-2C16-E291-F52E3E217E2D}"/>
          </ac:grpSpMkLst>
        </pc:grpChg>
        <pc:grpChg chg="mod">
          <ac:chgData name="Li, Jianing" userId="44bed424-a2f4-405c-a6d1-2dc1c0b75895" providerId="ADAL" clId="{DDF7323E-E845-4708-92A4-65888081A30A}" dt="2023-06-12T08:21:40.730" v="226"/>
          <ac:grpSpMkLst>
            <pc:docMk/>
            <pc:sldMk cId="2457815179" sldId="294"/>
            <ac:grpSpMk id="18" creationId="{C76649B2-C476-6766-6E86-FD49D1EBD7A0}"/>
          </ac:grpSpMkLst>
        </pc:grpChg>
        <pc:grpChg chg="mod">
          <ac:chgData name="Li, Jianing" userId="44bed424-a2f4-405c-a6d1-2dc1c0b75895" providerId="ADAL" clId="{DDF7323E-E845-4708-92A4-65888081A30A}" dt="2023-06-12T08:21:40.730" v="226"/>
          <ac:grpSpMkLst>
            <pc:docMk/>
            <pc:sldMk cId="2457815179" sldId="294"/>
            <ac:grpSpMk id="19" creationId="{22C7E4F6-AB7F-7E67-9320-97BE44075A91}"/>
          </ac:grpSpMkLst>
        </pc:grpChg>
        <pc:grpChg chg="mod">
          <ac:chgData name="Li, Jianing" userId="44bed424-a2f4-405c-a6d1-2dc1c0b75895" providerId="ADAL" clId="{DDF7323E-E845-4708-92A4-65888081A30A}" dt="2023-06-12T08:21:40.730" v="226"/>
          <ac:grpSpMkLst>
            <pc:docMk/>
            <pc:sldMk cId="2457815179" sldId="294"/>
            <ac:grpSpMk id="20" creationId="{9F107DC4-A181-BDC0-AD21-1C4CDA7CC294}"/>
          </ac:grpSpMkLst>
        </pc:grpChg>
        <pc:grpChg chg="mod">
          <ac:chgData name="Li, Jianing" userId="44bed424-a2f4-405c-a6d1-2dc1c0b75895" providerId="ADAL" clId="{DDF7323E-E845-4708-92A4-65888081A30A}" dt="2023-06-12T08:21:40.730" v="226"/>
          <ac:grpSpMkLst>
            <pc:docMk/>
            <pc:sldMk cId="2457815179" sldId="294"/>
            <ac:grpSpMk id="21" creationId="{DB2293A0-A33E-1DC9-FBD0-0533CCF7ECD9}"/>
          </ac:grpSpMkLst>
        </pc:grpChg>
        <pc:grpChg chg="mod">
          <ac:chgData name="Li, Jianing" userId="44bed424-a2f4-405c-a6d1-2dc1c0b75895" providerId="ADAL" clId="{DDF7323E-E845-4708-92A4-65888081A30A}" dt="2023-06-12T08:21:40.730" v="226"/>
          <ac:grpSpMkLst>
            <pc:docMk/>
            <pc:sldMk cId="2457815179" sldId="294"/>
            <ac:grpSpMk id="25" creationId="{2ACCE373-5572-4E96-D0BC-FEDC903E4DC6}"/>
          </ac:grpSpMkLst>
        </pc:grpChg>
        <pc:grpChg chg="mod">
          <ac:chgData name="Li, Jianing" userId="44bed424-a2f4-405c-a6d1-2dc1c0b75895" providerId="ADAL" clId="{DDF7323E-E845-4708-92A4-65888081A30A}" dt="2023-06-12T08:21:40.730" v="226"/>
          <ac:grpSpMkLst>
            <pc:docMk/>
            <pc:sldMk cId="2457815179" sldId="294"/>
            <ac:grpSpMk id="29" creationId="{7025ED7A-3DDB-E914-2EFC-A4F5EDD1DDAC}"/>
          </ac:grpSpMkLst>
        </pc:grpChg>
        <pc:grpChg chg="mod">
          <ac:chgData name="Li, Jianing" userId="44bed424-a2f4-405c-a6d1-2dc1c0b75895" providerId="ADAL" clId="{DDF7323E-E845-4708-92A4-65888081A30A}" dt="2023-06-12T08:21:40.730" v="226"/>
          <ac:grpSpMkLst>
            <pc:docMk/>
            <pc:sldMk cId="2457815179" sldId="294"/>
            <ac:grpSpMk id="33" creationId="{92659541-2883-6A6A-0FA5-CD7AAC78F844}"/>
          </ac:grpSpMkLst>
        </pc:grpChg>
        <pc:grpChg chg="add mod">
          <ac:chgData name="Li, Jianing" userId="44bed424-a2f4-405c-a6d1-2dc1c0b75895" providerId="ADAL" clId="{DDF7323E-E845-4708-92A4-65888081A30A}" dt="2023-06-12T08:38:44.238" v="339" actId="1076"/>
          <ac:grpSpMkLst>
            <pc:docMk/>
            <pc:sldMk cId="2457815179" sldId="294"/>
            <ac:grpSpMk id="37" creationId="{92531637-1E82-8206-9921-6772B0C27F96}"/>
          </ac:grpSpMkLst>
        </pc:grpChg>
        <pc:grpChg chg="mod">
          <ac:chgData name="Li, Jianing" userId="44bed424-a2f4-405c-a6d1-2dc1c0b75895" providerId="ADAL" clId="{DDF7323E-E845-4708-92A4-65888081A30A}" dt="2023-06-12T08:21:43.226" v="228"/>
          <ac:grpSpMkLst>
            <pc:docMk/>
            <pc:sldMk cId="2457815179" sldId="294"/>
            <ac:grpSpMk id="38" creationId="{59065F09-9298-CD74-7619-2AE4C3D08C56}"/>
          </ac:grpSpMkLst>
        </pc:grpChg>
        <pc:grpChg chg="mod">
          <ac:chgData name="Li, Jianing" userId="44bed424-a2f4-405c-a6d1-2dc1c0b75895" providerId="ADAL" clId="{DDF7323E-E845-4708-92A4-65888081A30A}" dt="2023-06-12T08:21:43.226" v="228"/>
          <ac:grpSpMkLst>
            <pc:docMk/>
            <pc:sldMk cId="2457815179" sldId="294"/>
            <ac:grpSpMk id="39" creationId="{3480F4ED-1A63-EABE-CB64-BB06E73B81F0}"/>
          </ac:grpSpMkLst>
        </pc:grpChg>
        <pc:grpChg chg="mod">
          <ac:chgData name="Li, Jianing" userId="44bed424-a2f4-405c-a6d1-2dc1c0b75895" providerId="ADAL" clId="{DDF7323E-E845-4708-92A4-65888081A30A}" dt="2023-06-12T08:21:43.226" v="228"/>
          <ac:grpSpMkLst>
            <pc:docMk/>
            <pc:sldMk cId="2457815179" sldId="294"/>
            <ac:grpSpMk id="40" creationId="{5D3939C4-07C9-F4BD-2BB4-9B25F2E30BF2}"/>
          </ac:grpSpMkLst>
        </pc:grpChg>
        <pc:grpChg chg="mod">
          <ac:chgData name="Li, Jianing" userId="44bed424-a2f4-405c-a6d1-2dc1c0b75895" providerId="ADAL" clId="{DDF7323E-E845-4708-92A4-65888081A30A}" dt="2023-06-12T08:21:43.226" v="228"/>
          <ac:grpSpMkLst>
            <pc:docMk/>
            <pc:sldMk cId="2457815179" sldId="294"/>
            <ac:grpSpMk id="41" creationId="{5634CCDA-FFF2-C8BD-6244-5E7346C19F16}"/>
          </ac:grpSpMkLst>
        </pc:grpChg>
        <pc:grpChg chg="mod">
          <ac:chgData name="Li, Jianing" userId="44bed424-a2f4-405c-a6d1-2dc1c0b75895" providerId="ADAL" clId="{DDF7323E-E845-4708-92A4-65888081A30A}" dt="2023-06-12T08:21:43.226" v="228"/>
          <ac:grpSpMkLst>
            <pc:docMk/>
            <pc:sldMk cId="2457815179" sldId="294"/>
            <ac:grpSpMk id="42" creationId="{4BD2F31B-B89D-1C4F-2E90-0A09192A18E8}"/>
          </ac:grpSpMkLst>
        </pc:grpChg>
        <pc:grpChg chg="mod">
          <ac:chgData name="Li, Jianing" userId="44bed424-a2f4-405c-a6d1-2dc1c0b75895" providerId="ADAL" clId="{DDF7323E-E845-4708-92A4-65888081A30A}" dt="2023-06-12T08:21:43.226" v="228"/>
          <ac:grpSpMkLst>
            <pc:docMk/>
            <pc:sldMk cId="2457815179" sldId="294"/>
            <ac:grpSpMk id="46" creationId="{146B2710-DE49-25E3-EC4F-9F1E8BC28408}"/>
          </ac:grpSpMkLst>
        </pc:grpChg>
        <pc:grpChg chg="mod">
          <ac:chgData name="Li, Jianing" userId="44bed424-a2f4-405c-a6d1-2dc1c0b75895" providerId="ADAL" clId="{DDF7323E-E845-4708-92A4-65888081A30A}" dt="2023-06-12T08:21:43.226" v="228"/>
          <ac:grpSpMkLst>
            <pc:docMk/>
            <pc:sldMk cId="2457815179" sldId="294"/>
            <ac:grpSpMk id="50" creationId="{D5B82E24-8ED4-0C6F-34B4-5F8EC1F07687}"/>
          </ac:grpSpMkLst>
        </pc:grpChg>
        <pc:grpChg chg="mod">
          <ac:chgData name="Li, Jianing" userId="44bed424-a2f4-405c-a6d1-2dc1c0b75895" providerId="ADAL" clId="{DDF7323E-E845-4708-92A4-65888081A30A}" dt="2023-06-12T08:21:43.226" v="228"/>
          <ac:grpSpMkLst>
            <pc:docMk/>
            <pc:sldMk cId="2457815179" sldId="294"/>
            <ac:grpSpMk id="54" creationId="{E511B9FD-F5A7-F0B9-9361-EC7B1D7A295E}"/>
          </ac:grpSpMkLst>
        </pc:grpChg>
      </pc:sldChg>
      <pc:sldChg chg="add del mod modShow">
        <pc:chgData name="Li, Jianing" userId="44bed424-a2f4-405c-a6d1-2dc1c0b75895" providerId="ADAL" clId="{DDF7323E-E845-4708-92A4-65888081A30A}" dt="2023-06-12T13:30:31.939" v="371" actId="2696"/>
        <pc:sldMkLst>
          <pc:docMk/>
          <pc:sldMk cId="134062463" sldId="297"/>
        </pc:sldMkLst>
      </pc:sldChg>
      <pc:sldChg chg="addSp delSp modSp del mod ord modClrScheme chgLayout">
        <pc:chgData name="Li, Jianing" userId="44bed424-a2f4-405c-a6d1-2dc1c0b75895" providerId="ADAL" clId="{DDF7323E-E845-4708-92A4-65888081A30A}" dt="2023-06-09T09:17:07.515" v="152" actId="2696"/>
        <pc:sldMkLst>
          <pc:docMk/>
          <pc:sldMk cId="3140362761" sldId="298"/>
        </pc:sldMkLst>
        <pc:spChg chg="add mod">
          <ac:chgData name="Li, Jianing" userId="44bed424-a2f4-405c-a6d1-2dc1c0b75895" providerId="ADAL" clId="{DDF7323E-E845-4708-92A4-65888081A30A}" dt="2023-06-09T09:09:23.065" v="52" actId="1076"/>
          <ac:spMkLst>
            <pc:docMk/>
            <pc:sldMk cId="3140362761" sldId="298"/>
            <ac:spMk id="2" creationId="{0D163DE4-4385-7D63-147C-09166EB595E4}"/>
          </ac:spMkLst>
        </pc:spChg>
        <pc:spChg chg="add mod">
          <ac:chgData name="Li, Jianing" userId="44bed424-a2f4-405c-a6d1-2dc1c0b75895" providerId="ADAL" clId="{DDF7323E-E845-4708-92A4-65888081A30A}" dt="2023-06-09T09:09:23.065" v="52" actId="1076"/>
          <ac:spMkLst>
            <pc:docMk/>
            <pc:sldMk cId="3140362761" sldId="298"/>
            <ac:spMk id="3" creationId="{1EB099CA-FC86-1046-F28C-C405ED18032E}"/>
          </ac:spMkLst>
        </pc:spChg>
        <pc:spChg chg="mod ord">
          <ac:chgData name="Li, Jianing" userId="44bed424-a2f4-405c-a6d1-2dc1c0b75895" providerId="ADAL" clId="{DDF7323E-E845-4708-92A4-65888081A30A}" dt="2023-06-09T09:15:55.951" v="136" actId="6264"/>
          <ac:spMkLst>
            <pc:docMk/>
            <pc:sldMk cId="3140362761" sldId="298"/>
            <ac:spMk id="4" creationId="{2F4D69C3-A287-7973-2E08-AC8E4E3C2EA3}"/>
          </ac:spMkLst>
        </pc:spChg>
        <pc:spChg chg="add mod">
          <ac:chgData name="Li, Jianing" userId="44bed424-a2f4-405c-a6d1-2dc1c0b75895" providerId="ADAL" clId="{DDF7323E-E845-4708-92A4-65888081A30A}" dt="2023-06-09T09:09:23.065" v="52" actId="1076"/>
          <ac:spMkLst>
            <pc:docMk/>
            <pc:sldMk cId="3140362761" sldId="298"/>
            <ac:spMk id="5" creationId="{F0729610-97E5-E6C4-DA4C-32F8069F6647}"/>
          </ac:spMkLst>
        </pc:spChg>
        <pc:spChg chg="add mod">
          <ac:chgData name="Li, Jianing" userId="44bed424-a2f4-405c-a6d1-2dc1c0b75895" providerId="ADAL" clId="{DDF7323E-E845-4708-92A4-65888081A30A}" dt="2023-06-09T09:09:23.065" v="52" actId="1076"/>
          <ac:spMkLst>
            <pc:docMk/>
            <pc:sldMk cId="3140362761" sldId="298"/>
            <ac:spMk id="6" creationId="{EEA8DD2E-7116-04B5-F2F7-916300C02C5D}"/>
          </ac:spMkLst>
        </pc:spChg>
        <pc:spChg chg="add mod">
          <ac:chgData name="Li, Jianing" userId="44bed424-a2f4-405c-a6d1-2dc1c0b75895" providerId="ADAL" clId="{DDF7323E-E845-4708-92A4-65888081A30A}" dt="2023-06-09T09:09:23.065" v="52" actId="1076"/>
          <ac:spMkLst>
            <pc:docMk/>
            <pc:sldMk cId="3140362761" sldId="298"/>
            <ac:spMk id="9" creationId="{74A2A5BB-4D43-4B6C-D1DA-856B92AACE60}"/>
          </ac:spMkLst>
        </pc:spChg>
        <pc:spChg chg="mod ord">
          <ac:chgData name="Li, Jianing" userId="44bed424-a2f4-405c-a6d1-2dc1c0b75895" providerId="ADAL" clId="{DDF7323E-E845-4708-92A4-65888081A30A}" dt="2023-06-09T09:15:55.951" v="136" actId="6264"/>
          <ac:spMkLst>
            <pc:docMk/>
            <pc:sldMk cId="3140362761" sldId="298"/>
            <ac:spMk id="10" creationId="{C7A1620E-8260-44DB-1624-789F02A7F0CF}"/>
          </ac:spMkLst>
        </pc:spChg>
        <pc:spChg chg="add mod">
          <ac:chgData name="Li, Jianing" userId="44bed424-a2f4-405c-a6d1-2dc1c0b75895" providerId="ADAL" clId="{DDF7323E-E845-4708-92A4-65888081A30A}" dt="2023-06-09T09:09:23.065" v="52" actId="1076"/>
          <ac:spMkLst>
            <pc:docMk/>
            <pc:sldMk cId="3140362761" sldId="298"/>
            <ac:spMk id="12" creationId="{AA665F0F-47ED-3A3C-4A6D-24771E6C28E7}"/>
          </ac:spMkLst>
        </pc:spChg>
        <pc:spChg chg="add mod">
          <ac:chgData name="Li, Jianing" userId="44bed424-a2f4-405c-a6d1-2dc1c0b75895" providerId="ADAL" clId="{DDF7323E-E845-4708-92A4-65888081A30A}" dt="2023-06-09T09:10:35.038" v="62" actId="1076"/>
          <ac:spMkLst>
            <pc:docMk/>
            <pc:sldMk cId="3140362761" sldId="298"/>
            <ac:spMk id="14" creationId="{7023C961-E05D-D7FB-6F85-C65676019D60}"/>
          </ac:spMkLst>
        </pc:spChg>
        <pc:spChg chg="add del mod">
          <ac:chgData name="Li, Jianing" userId="44bed424-a2f4-405c-a6d1-2dc1c0b75895" providerId="ADAL" clId="{DDF7323E-E845-4708-92A4-65888081A30A}" dt="2023-06-09T09:15:42.595" v="132" actId="21"/>
          <ac:spMkLst>
            <pc:docMk/>
            <pc:sldMk cId="3140362761" sldId="298"/>
            <ac:spMk id="15" creationId="{334C779F-C53F-7C6A-5B3B-232B02A1A0CA}"/>
          </ac:spMkLst>
        </pc:spChg>
        <pc:spChg chg="mod ord">
          <ac:chgData name="Li, Jianing" userId="44bed424-a2f4-405c-a6d1-2dc1c0b75895" providerId="ADAL" clId="{DDF7323E-E845-4708-92A4-65888081A30A}" dt="2023-06-09T09:15:55.951" v="136" actId="6264"/>
          <ac:spMkLst>
            <pc:docMk/>
            <pc:sldMk cId="3140362761" sldId="298"/>
            <ac:spMk id="18" creationId="{A59840DA-BE95-622B-6A00-56F82A0E7A42}"/>
          </ac:spMkLst>
        </pc:spChg>
        <pc:spChg chg="mod">
          <ac:chgData name="Li, Jianing" userId="44bed424-a2f4-405c-a6d1-2dc1c0b75895" providerId="ADAL" clId="{DDF7323E-E845-4708-92A4-65888081A30A}" dt="2023-06-09T09:08:41.057" v="39" actId="1076"/>
          <ac:spMkLst>
            <pc:docMk/>
            <pc:sldMk cId="3140362761" sldId="298"/>
            <ac:spMk id="19" creationId="{222779D5-36A2-6F5C-382A-814DFFAE18E5}"/>
          </ac:spMkLst>
        </pc:spChg>
      </pc:sldChg>
      <pc:sldChg chg="addSp delSp modSp add del mod ord">
        <pc:chgData name="Li, Jianing" userId="44bed424-a2f4-405c-a6d1-2dc1c0b75895" providerId="ADAL" clId="{DDF7323E-E845-4708-92A4-65888081A30A}" dt="2023-06-09T09:17:29.882" v="159" actId="2696"/>
        <pc:sldMkLst>
          <pc:docMk/>
          <pc:sldMk cId="1433561921" sldId="299"/>
        </pc:sldMkLst>
        <pc:spChg chg="del">
          <ac:chgData name="Li, Jianing" userId="44bed424-a2f4-405c-a6d1-2dc1c0b75895" providerId="ADAL" clId="{DDF7323E-E845-4708-92A4-65888081A30A}" dt="2023-06-09T09:10:02.223" v="55" actId="478"/>
          <ac:spMkLst>
            <pc:docMk/>
            <pc:sldMk cId="1433561921" sldId="299"/>
            <ac:spMk id="2" creationId="{0D163DE4-4385-7D63-147C-09166EB595E4}"/>
          </ac:spMkLst>
        </pc:spChg>
        <pc:spChg chg="del">
          <ac:chgData name="Li, Jianing" userId="44bed424-a2f4-405c-a6d1-2dc1c0b75895" providerId="ADAL" clId="{DDF7323E-E845-4708-92A4-65888081A30A}" dt="2023-06-09T09:10:02.223" v="55" actId="478"/>
          <ac:spMkLst>
            <pc:docMk/>
            <pc:sldMk cId="1433561921" sldId="299"/>
            <ac:spMk id="3" creationId="{1EB099CA-FC86-1046-F28C-C405ED18032E}"/>
          </ac:spMkLst>
        </pc:spChg>
        <pc:spChg chg="del">
          <ac:chgData name="Li, Jianing" userId="44bed424-a2f4-405c-a6d1-2dc1c0b75895" providerId="ADAL" clId="{DDF7323E-E845-4708-92A4-65888081A30A}" dt="2023-06-09T09:10:02.223" v="55" actId="478"/>
          <ac:spMkLst>
            <pc:docMk/>
            <pc:sldMk cId="1433561921" sldId="299"/>
            <ac:spMk id="5" creationId="{F0729610-97E5-E6C4-DA4C-32F8069F6647}"/>
          </ac:spMkLst>
        </pc:spChg>
        <pc:spChg chg="del">
          <ac:chgData name="Li, Jianing" userId="44bed424-a2f4-405c-a6d1-2dc1c0b75895" providerId="ADAL" clId="{DDF7323E-E845-4708-92A4-65888081A30A}" dt="2023-06-09T09:10:02.223" v="55" actId="478"/>
          <ac:spMkLst>
            <pc:docMk/>
            <pc:sldMk cId="1433561921" sldId="299"/>
            <ac:spMk id="6" creationId="{EEA8DD2E-7116-04B5-F2F7-916300C02C5D}"/>
          </ac:spMkLst>
        </pc:spChg>
        <pc:spChg chg="del">
          <ac:chgData name="Li, Jianing" userId="44bed424-a2f4-405c-a6d1-2dc1c0b75895" providerId="ADAL" clId="{DDF7323E-E845-4708-92A4-65888081A30A}" dt="2023-06-09T09:10:01.545" v="54" actId="478"/>
          <ac:spMkLst>
            <pc:docMk/>
            <pc:sldMk cId="1433561921" sldId="299"/>
            <ac:spMk id="7" creationId="{8483E026-FB84-93BA-A583-002E7FDE8F0C}"/>
          </ac:spMkLst>
        </pc:spChg>
        <pc:spChg chg="del">
          <ac:chgData name="Li, Jianing" userId="44bed424-a2f4-405c-a6d1-2dc1c0b75895" providerId="ADAL" clId="{DDF7323E-E845-4708-92A4-65888081A30A}" dt="2023-06-09T09:10:01.545" v="54" actId="478"/>
          <ac:spMkLst>
            <pc:docMk/>
            <pc:sldMk cId="1433561921" sldId="299"/>
            <ac:spMk id="8" creationId="{CC1A3703-C81B-198F-953C-EC4F526FB505}"/>
          </ac:spMkLst>
        </pc:spChg>
        <pc:spChg chg="del">
          <ac:chgData name="Li, Jianing" userId="44bed424-a2f4-405c-a6d1-2dc1c0b75895" providerId="ADAL" clId="{DDF7323E-E845-4708-92A4-65888081A30A}" dt="2023-06-09T09:10:02.223" v="55" actId="478"/>
          <ac:spMkLst>
            <pc:docMk/>
            <pc:sldMk cId="1433561921" sldId="299"/>
            <ac:spMk id="9" creationId="{74A2A5BB-4D43-4B6C-D1DA-856B92AACE60}"/>
          </ac:spMkLst>
        </pc:spChg>
        <pc:spChg chg="mod">
          <ac:chgData name="Li, Jianing" userId="44bed424-a2f4-405c-a6d1-2dc1c0b75895" providerId="ADAL" clId="{DDF7323E-E845-4708-92A4-65888081A30A}" dt="2023-06-09T09:15:23.228" v="97" actId="255"/>
          <ac:spMkLst>
            <pc:docMk/>
            <pc:sldMk cId="1433561921" sldId="299"/>
            <ac:spMk id="10" creationId="{C7A1620E-8260-44DB-1624-789F02A7F0CF}"/>
          </ac:spMkLst>
        </pc:spChg>
        <pc:spChg chg="del">
          <ac:chgData name="Li, Jianing" userId="44bed424-a2f4-405c-a6d1-2dc1c0b75895" providerId="ADAL" clId="{DDF7323E-E845-4708-92A4-65888081A30A}" dt="2023-06-09T09:10:01.545" v="54" actId="478"/>
          <ac:spMkLst>
            <pc:docMk/>
            <pc:sldMk cId="1433561921" sldId="299"/>
            <ac:spMk id="11" creationId="{A6A95DC9-199D-12F5-CB3C-AB2D50BC8C66}"/>
          </ac:spMkLst>
        </pc:spChg>
        <pc:spChg chg="del">
          <ac:chgData name="Li, Jianing" userId="44bed424-a2f4-405c-a6d1-2dc1c0b75895" providerId="ADAL" clId="{DDF7323E-E845-4708-92A4-65888081A30A}" dt="2023-06-09T09:10:02.223" v="55" actId="478"/>
          <ac:spMkLst>
            <pc:docMk/>
            <pc:sldMk cId="1433561921" sldId="299"/>
            <ac:spMk id="12" creationId="{AA665F0F-47ED-3A3C-4A6D-24771E6C28E7}"/>
          </ac:spMkLst>
        </pc:spChg>
        <pc:spChg chg="del">
          <ac:chgData name="Li, Jianing" userId="44bed424-a2f4-405c-a6d1-2dc1c0b75895" providerId="ADAL" clId="{DDF7323E-E845-4708-92A4-65888081A30A}" dt="2023-06-09T09:10:01.545" v="54" actId="478"/>
          <ac:spMkLst>
            <pc:docMk/>
            <pc:sldMk cId="1433561921" sldId="299"/>
            <ac:spMk id="13" creationId="{DBA0B3F6-4641-2FDC-C216-3DD46FE7600A}"/>
          </ac:spMkLst>
        </pc:spChg>
        <pc:spChg chg="add mod">
          <ac:chgData name="Li, Jianing" userId="44bed424-a2f4-405c-a6d1-2dc1c0b75895" providerId="ADAL" clId="{DDF7323E-E845-4708-92A4-65888081A30A}" dt="2023-06-09T09:15:29.140" v="129" actId="1035"/>
          <ac:spMkLst>
            <pc:docMk/>
            <pc:sldMk cId="1433561921" sldId="299"/>
            <ac:spMk id="16" creationId="{2C6EEEA2-8712-E8A1-92CD-F571BFB94CD6}"/>
          </ac:spMkLst>
        </pc:spChg>
        <pc:spChg chg="add del mod">
          <ac:chgData name="Li, Jianing" userId="44bed424-a2f4-405c-a6d1-2dc1c0b75895" providerId="ADAL" clId="{DDF7323E-E845-4708-92A4-65888081A30A}" dt="2023-06-09T09:16:23.183" v="140" actId="478"/>
          <ac:spMkLst>
            <pc:docMk/>
            <pc:sldMk cId="1433561921" sldId="299"/>
            <ac:spMk id="17" creationId="{001BA127-E3F7-F4DD-B22B-15F169BFCB8B}"/>
          </ac:spMkLst>
        </pc:spChg>
        <pc:spChg chg="del">
          <ac:chgData name="Li, Jianing" userId="44bed424-a2f4-405c-a6d1-2dc1c0b75895" providerId="ADAL" clId="{DDF7323E-E845-4708-92A4-65888081A30A}" dt="2023-06-09T09:10:01.545" v="54" actId="478"/>
          <ac:spMkLst>
            <pc:docMk/>
            <pc:sldMk cId="1433561921" sldId="299"/>
            <ac:spMk id="19" creationId="{222779D5-36A2-6F5C-382A-814DFFAE18E5}"/>
          </ac:spMkLst>
        </pc:spChg>
        <pc:spChg chg="del">
          <ac:chgData name="Li, Jianing" userId="44bed424-a2f4-405c-a6d1-2dc1c0b75895" providerId="ADAL" clId="{DDF7323E-E845-4708-92A4-65888081A30A}" dt="2023-06-09T09:10:01.545" v="54" actId="478"/>
          <ac:spMkLst>
            <pc:docMk/>
            <pc:sldMk cId="1433561921" sldId="299"/>
            <ac:spMk id="20" creationId="{5C2AD80E-0E96-B69C-2CAB-A0680EFF8147}"/>
          </ac:spMkLst>
        </pc:spChg>
        <pc:spChg chg="add del mod">
          <ac:chgData name="Li, Jianing" userId="44bed424-a2f4-405c-a6d1-2dc1c0b75895" providerId="ADAL" clId="{DDF7323E-E845-4708-92A4-65888081A30A}" dt="2023-06-09T09:16:03.451" v="138"/>
          <ac:spMkLst>
            <pc:docMk/>
            <pc:sldMk cId="1433561921" sldId="299"/>
            <ac:spMk id="21" creationId="{ADE8021F-E9E6-7217-4F47-72CC9E3BAE76}"/>
          </ac:spMkLst>
        </pc:spChg>
        <pc:spChg chg="add del mod">
          <ac:chgData name="Li, Jianing" userId="44bed424-a2f4-405c-a6d1-2dc1c0b75895" providerId="ADAL" clId="{DDF7323E-E845-4708-92A4-65888081A30A}" dt="2023-06-09T09:16:28.035" v="142"/>
          <ac:spMkLst>
            <pc:docMk/>
            <pc:sldMk cId="1433561921" sldId="299"/>
            <ac:spMk id="22" creationId="{AEBCC612-B76F-A39B-1A33-42CA5A8CBBB6}"/>
          </ac:spMkLst>
        </pc:spChg>
        <pc:spChg chg="add mod">
          <ac:chgData name="Li, Jianing" userId="44bed424-a2f4-405c-a6d1-2dc1c0b75895" providerId="ADAL" clId="{DDF7323E-E845-4708-92A4-65888081A30A}" dt="2023-06-09T09:16:35.350" v="144" actId="207"/>
          <ac:spMkLst>
            <pc:docMk/>
            <pc:sldMk cId="1433561921" sldId="299"/>
            <ac:spMk id="23" creationId="{EEDC914D-B4F0-39EC-906B-427B59B669F0}"/>
          </ac:spMkLst>
        </pc:spChg>
        <pc:graphicFrameChg chg="add mod">
          <ac:chgData name="Li, Jianing" userId="44bed424-a2f4-405c-a6d1-2dc1c0b75895" providerId="ADAL" clId="{DDF7323E-E845-4708-92A4-65888081A30A}" dt="2023-06-09T09:15:29.140" v="129" actId="1035"/>
          <ac:graphicFrameMkLst>
            <pc:docMk/>
            <pc:sldMk cId="1433561921" sldId="299"/>
            <ac:graphicFrameMk id="14" creationId="{8486388D-95C1-AAD3-3431-01B52FB3BC76}"/>
          </ac:graphicFrameMkLst>
        </pc:graphicFrameChg>
        <pc:graphicFrameChg chg="add mod modGraphic">
          <ac:chgData name="Li, Jianing" userId="44bed424-a2f4-405c-a6d1-2dc1c0b75895" providerId="ADAL" clId="{DDF7323E-E845-4708-92A4-65888081A30A}" dt="2023-06-09T09:15:29.140" v="129" actId="1035"/>
          <ac:graphicFrameMkLst>
            <pc:docMk/>
            <pc:sldMk cId="1433561921" sldId="299"/>
            <ac:graphicFrameMk id="15" creationId="{74503B33-0994-2E30-4EC5-3A42736F3CB7}"/>
          </ac:graphicFrameMkLst>
        </pc:graphicFrameChg>
      </pc:sldChg>
      <pc:sldChg chg="addSp delSp modSp new mod modNotesTx">
        <pc:chgData name="Li, Jianing" userId="44bed424-a2f4-405c-a6d1-2dc1c0b75895" providerId="ADAL" clId="{DDF7323E-E845-4708-92A4-65888081A30A}" dt="2023-06-12T13:41:18.449" v="452"/>
        <pc:sldMkLst>
          <pc:docMk/>
          <pc:sldMk cId="4036207141" sldId="300"/>
        </pc:sldMkLst>
        <pc:spChg chg="mod">
          <ac:chgData name="Li, Jianing" userId="44bed424-a2f4-405c-a6d1-2dc1c0b75895" providerId="ADAL" clId="{DDF7323E-E845-4708-92A4-65888081A30A}" dt="2023-06-09T09:16:50.365" v="148"/>
          <ac:spMkLst>
            <pc:docMk/>
            <pc:sldMk cId="4036207141" sldId="300"/>
            <ac:spMk id="2" creationId="{09029C46-2FCA-5A36-66E9-5D8031575032}"/>
          </ac:spMkLst>
        </pc:spChg>
        <pc:spChg chg="add mod">
          <ac:chgData name="Li, Jianing" userId="44bed424-a2f4-405c-a6d1-2dc1c0b75895" providerId="ADAL" clId="{DDF7323E-E845-4708-92A4-65888081A30A}" dt="2023-06-12T13:41:18.449" v="452"/>
          <ac:spMkLst>
            <pc:docMk/>
            <pc:sldMk cId="4036207141" sldId="300"/>
            <ac:spMk id="3" creationId="{207B3BAB-5BC6-1EC9-90C7-7D435118B6AF}"/>
          </ac:spMkLst>
        </pc:spChg>
        <pc:spChg chg="del">
          <ac:chgData name="Li, Jianing" userId="44bed424-a2f4-405c-a6d1-2dc1c0b75895" providerId="ADAL" clId="{DDF7323E-E845-4708-92A4-65888081A30A}" dt="2023-06-09T09:16:59.366" v="150" actId="21"/>
          <ac:spMkLst>
            <pc:docMk/>
            <pc:sldMk cId="4036207141" sldId="300"/>
            <ac:spMk id="3" creationId="{D879D06F-CEC5-EA12-A200-F72B8B838FDE}"/>
          </ac:spMkLst>
        </pc:spChg>
        <pc:spChg chg="add mod">
          <ac:chgData name="Li, Jianing" userId="44bed424-a2f4-405c-a6d1-2dc1c0b75895" providerId="ADAL" clId="{DDF7323E-E845-4708-92A4-65888081A30A}" dt="2023-06-09T09:16:57.442" v="149"/>
          <ac:spMkLst>
            <pc:docMk/>
            <pc:sldMk cId="4036207141" sldId="300"/>
            <ac:spMk id="5" creationId="{85FD68DB-C2D8-AD53-8AED-D239EDA35C62}"/>
          </ac:spMkLst>
        </pc:spChg>
        <pc:spChg chg="add mod">
          <ac:chgData name="Li, Jianing" userId="44bed424-a2f4-405c-a6d1-2dc1c0b75895" providerId="ADAL" clId="{DDF7323E-E845-4708-92A4-65888081A30A}" dt="2023-06-09T09:16:57.442" v="149"/>
          <ac:spMkLst>
            <pc:docMk/>
            <pc:sldMk cId="4036207141" sldId="300"/>
            <ac:spMk id="6" creationId="{0EDFA3E1-FFF1-DEE2-7213-A824AD807A2A}"/>
          </ac:spMkLst>
        </pc:spChg>
        <pc:spChg chg="add mod">
          <ac:chgData name="Li, Jianing" userId="44bed424-a2f4-405c-a6d1-2dc1c0b75895" providerId="ADAL" clId="{DDF7323E-E845-4708-92A4-65888081A30A}" dt="2023-06-09T09:16:57.442" v="149"/>
          <ac:spMkLst>
            <pc:docMk/>
            <pc:sldMk cId="4036207141" sldId="300"/>
            <ac:spMk id="7" creationId="{3424C379-27C3-C676-FD2C-E2E0215C1566}"/>
          </ac:spMkLst>
        </pc:spChg>
        <pc:spChg chg="add mod">
          <ac:chgData name="Li, Jianing" userId="44bed424-a2f4-405c-a6d1-2dc1c0b75895" providerId="ADAL" clId="{DDF7323E-E845-4708-92A4-65888081A30A}" dt="2023-06-09T09:16:57.442" v="149"/>
          <ac:spMkLst>
            <pc:docMk/>
            <pc:sldMk cId="4036207141" sldId="300"/>
            <ac:spMk id="8" creationId="{DE1D4DEC-06E7-FB6F-E9B9-91D138F9F52A}"/>
          </ac:spMkLst>
        </pc:spChg>
        <pc:spChg chg="add mod">
          <ac:chgData name="Li, Jianing" userId="44bed424-a2f4-405c-a6d1-2dc1c0b75895" providerId="ADAL" clId="{DDF7323E-E845-4708-92A4-65888081A30A}" dt="2023-06-09T09:16:57.442" v="149"/>
          <ac:spMkLst>
            <pc:docMk/>
            <pc:sldMk cId="4036207141" sldId="300"/>
            <ac:spMk id="9" creationId="{437967AD-B4E3-4342-FF52-34B4665C4065}"/>
          </ac:spMkLst>
        </pc:spChg>
        <pc:spChg chg="add mod">
          <ac:chgData name="Li, Jianing" userId="44bed424-a2f4-405c-a6d1-2dc1c0b75895" providerId="ADAL" clId="{DDF7323E-E845-4708-92A4-65888081A30A}" dt="2023-06-09T09:16:57.442" v="149"/>
          <ac:spMkLst>
            <pc:docMk/>
            <pc:sldMk cId="4036207141" sldId="300"/>
            <ac:spMk id="10" creationId="{D712718E-84EB-7A8E-9278-2ECDF027F5D9}"/>
          </ac:spMkLst>
        </pc:spChg>
        <pc:spChg chg="add mod">
          <ac:chgData name="Li, Jianing" userId="44bed424-a2f4-405c-a6d1-2dc1c0b75895" providerId="ADAL" clId="{DDF7323E-E845-4708-92A4-65888081A30A}" dt="2023-06-09T09:16:57.442" v="149"/>
          <ac:spMkLst>
            <pc:docMk/>
            <pc:sldMk cId="4036207141" sldId="300"/>
            <ac:spMk id="11" creationId="{13C7D9D3-CAE6-CA30-F8E3-7661CEFD45EE}"/>
          </ac:spMkLst>
        </pc:spChg>
        <pc:spChg chg="add mod">
          <ac:chgData name="Li, Jianing" userId="44bed424-a2f4-405c-a6d1-2dc1c0b75895" providerId="ADAL" clId="{DDF7323E-E845-4708-92A4-65888081A30A}" dt="2023-06-09T09:16:57.442" v="149"/>
          <ac:spMkLst>
            <pc:docMk/>
            <pc:sldMk cId="4036207141" sldId="300"/>
            <ac:spMk id="12" creationId="{07183F57-B4E2-4658-4380-55CA38ED71CD}"/>
          </ac:spMkLst>
        </pc:spChg>
        <pc:spChg chg="add mod">
          <ac:chgData name="Li, Jianing" userId="44bed424-a2f4-405c-a6d1-2dc1c0b75895" providerId="ADAL" clId="{DDF7323E-E845-4708-92A4-65888081A30A}" dt="2023-06-09T09:16:57.442" v="149"/>
          <ac:spMkLst>
            <pc:docMk/>
            <pc:sldMk cId="4036207141" sldId="300"/>
            <ac:spMk id="13" creationId="{2A755D83-D692-E59B-3508-E740D0057CF8}"/>
          </ac:spMkLst>
        </pc:spChg>
        <pc:spChg chg="add mod">
          <ac:chgData name="Li, Jianing" userId="44bed424-a2f4-405c-a6d1-2dc1c0b75895" providerId="ADAL" clId="{DDF7323E-E845-4708-92A4-65888081A30A}" dt="2023-06-09T09:16:57.442" v="149"/>
          <ac:spMkLst>
            <pc:docMk/>
            <pc:sldMk cId="4036207141" sldId="300"/>
            <ac:spMk id="14" creationId="{C2B0034C-02ED-3DA1-5270-6E9AF71C0A0A}"/>
          </ac:spMkLst>
        </pc:spChg>
        <pc:spChg chg="add mod">
          <ac:chgData name="Li, Jianing" userId="44bed424-a2f4-405c-a6d1-2dc1c0b75895" providerId="ADAL" clId="{DDF7323E-E845-4708-92A4-65888081A30A}" dt="2023-06-09T09:16:57.442" v="149"/>
          <ac:spMkLst>
            <pc:docMk/>
            <pc:sldMk cId="4036207141" sldId="300"/>
            <ac:spMk id="15" creationId="{0A869533-79EB-970B-6213-C9B17C5AE558}"/>
          </ac:spMkLst>
        </pc:spChg>
        <pc:spChg chg="add mod">
          <ac:chgData name="Li, Jianing" userId="44bed424-a2f4-405c-a6d1-2dc1c0b75895" providerId="ADAL" clId="{DDF7323E-E845-4708-92A4-65888081A30A}" dt="2023-06-09T09:16:57.442" v="149"/>
          <ac:spMkLst>
            <pc:docMk/>
            <pc:sldMk cId="4036207141" sldId="300"/>
            <ac:spMk id="16" creationId="{B742E412-2327-2197-383B-340B18B5C229}"/>
          </ac:spMkLst>
        </pc:spChg>
        <pc:spChg chg="add del mod">
          <ac:chgData name="Li, Jianing" userId="44bed424-a2f4-405c-a6d1-2dc1c0b75895" providerId="ADAL" clId="{DDF7323E-E845-4708-92A4-65888081A30A}" dt="2023-06-12T13:41:17.756" v="451" actId="478"/>
          <ac:spMkLst>
            <pc:docMk/>
            <pc:sldMk cId="4036207141" sldId="300"/>
            <ac:spMk id="17" creationId="{18304F18-39A0-BC1E-AAE2-F5D48EFDEBB5}"/>
          </ac:spMkLst>
        </pc:spChg>
        <pc:spChg chg="add mod">
          <ac:chgData name="Li, Jianing" userId="44bed424-a2f4-405c-a6d1-2dc1c0b75895" providerId="ADAL" clId="{DDF7323E-E845-4708-92A4-65888081A30A}" dt="2023-06-09T09:17:05.869" v="151"/>
          <ac:spMkLst>
            <pc:docMk/>
            <pc:sldMk cId="4036207141" sldId="300"/>
            <ac:spMk id="18" creationId="{832465CE-9AD4-525B-8560-78A409911EC9}"/>
          </ac:spMkLst>
        </pc:spChg>
      </pc:sldChg>
      <pc:sldChg chg="addSp delSp modSp new del mod">
        <pc:chgData name="Li, Jianing" userId="44bed424-a2f4-405c-a6d1-2dc1c0b75895" providerId="ADAL" clId="{DDF7323E-E845-4708-92A4-65888081A30A}" dt="2023-06-12T12:44:05.656" v="358" actId="2696"/>
        <pc:sldMkLst>
          <pc:docMk/>
          <pc:sldMk cId="2424573368" sldId="301"/>
        </pc:sldMkLst>
        <pc:spChg chg="mod">
          <ac:chgData name="Li, Jianing" userId="44bed424-a2f4-405c-a6d1-2dc1c0b75895" providerId="ADAL" clId="{DDF7323E-E845-4708-92A4-65888081A30A}" dt="2023-06-09T09:17:18.128" v="156"/>
          <ac:spMkLst>
            <pc:docMk/>
            <pc:sldMk cId="2424573368" sldId="301"/>
            <ac:spMk id="2" creationId="{62C4713C-B2BB-09CD-4E2F-6F73C5AF194F}"/>
          </ac:spMkLst>
        </pc:spChg>
        <pc:spChg chg="del">
          <ac:chgData name="Li, Jianing" userId="44bed424-a2f4-405c-a6d1-2dc1c0b75895" providerId="ADAL" clId="{DDF7323E-E845-4708-92A4-65888081A30A}" dt="2023-06-09T09:17:28.641" v="158" actId="21"/>
          <ac:spMkLst>
            <pc:docMk/>
            <pc:sldMk cId="2424573368" sldId="301"/>
            <ac:spMk id="3" creationId="{6C082F82-FF3A-860B-B315-5F5B1F336CD2}"/>
          </ac:spMkLst>
        </pc:spChg>
        <pc:spChg chg="add mod">
          <ac:chgData name="Li, Jianing" userId="44bed424-a2f4-405c-a6d1-2dc1c0b75895" providerId="ADAL" clId="{DDF7323E-E845-4708-92A4-65888081A30A}" dt="2023-06-09T09:17:24.830" v="157"/>
          <ac:spMkLst>
            <pc:docMk/>
            <pc:sldMk cId="2424573368" sldId="301"/>
            <ac:spMk id="5" creationId="{ADB77AD5-11F4-3373-84CF-9F6535F845DB}"/>
          </ac:spMkLst>
        </pc:spChg>
        <pc:spChg chg="add mod">
          <ac:chgData name="Li, Jianing" userId="44bed424-a2f4-405c-a6d1-2dc1c0b75895" providerId="ADAL" clId="{DDF7323E-E845-4708-92A4-65888081A30A}" dt="2023-06-09T09:17:24.830" v="157"/>
          <ac:spMkLst>
            <pc:docMk/>
            <pc:sldMk cId="2424573368" sldId="301"/>
            <ac:spMk id="8" creationId="{DBF8A62C-A92D-B871-F243-0F3E0DD02BF5}"/>
          </ac:spMkLst>
        </pc:spChg>
        <pc:graphicFrameChg chg="add mod">
          <ac:chgData name="Li, Jianing" userId="44bed424-a2f4-405c-a6d1-2dc1c0b75895" providerId="ADAL" clId="{DDF7323E-E845-4708-92A4-65888081A30A}" dt="2023-06-09T09:17:24.830" v="157"/>
          <ac:graphicFrameMkLst>
            <pc:docMk/>
            <pc:sldMk cId="2424573368" sldId="301"/>
            <ac:graphicFrameMk id="6" creationId="{9A4F4B0F-FF4D-70C5-C451-0841D0927FB4}"/>
          </ac:graphicFrameMkLst>
        </pc:graphicFrameChg>
        <pc:graphicFrameChg chg="add mod">
          <ac:chgData name="Li, Jianing" userId="44bed424-a2f4-405c-a6d1-2dc1c0b75895" providerId="ADAL" clId="{DDF7323E-E845-4708-92A4-65888081A30A}" dt="2023-06-09T09:17:24.830" v="157"/>
          <ac:graphicFrameMkLst>
            <pc:docMk/>
            <pc:sldMk cId="2424573368" sldId="301"/>
            <ac:graphicFrameMk id="7" creationId="{FA62CDCE-A6CE-5290-6BD1-422BA7C56247}"/>
          </ac:graphicFrameMkLst>
        </pc:graphicFrameChg>
      </pc:sldChg>
      <pc:sldChg chg="addSp delSp modSp mod modNotesTx">
        <pc:chgData name="Li, Jianing" userId="44bed424-a2f4-405c-a6d1-2dc1c0b75895" providerId="ADAL" clId="{DDF7323E-E845-4708-92A4-65888081A30A}" dt="2023-06-12T13:41:15.326" v="450"/>
        <pc:sldMkLst>
          <pc:docMk/>
          <pc:sldMk cId="970379429" sldId="302"/>
        </pc:sldMkLst>
        <pc:spChg chg="add mod">
          <ac:chgData name="Li, Jianing" userId="44bed424-a2f4-405c-a6d1-2dc1c0b75895" providerId="ADAL" clId="{DDF7323E-E845-4708-92A4-65888081A30A}" dt="2023-06-12T13:41:15.326" v="450"/>
          <ac:spMkLst>
            <pc:docMk/>
            <pc:sldMk cId="970379429" sldId="302"/>
            <ac:spMk id="16" creationId="{FF03FD73-7E9F-C538-3CF1-6A25DC8F6056}"/>
          </ac:spMkLst>
        </pc:spChg>
        <pc:spChg chg="del">
          <ac:chgData name="Li, Jianing" userId="44bed424-a2f4-405c-a6d1-2dc1c0b75895" providerId="ADAL" clId="{DDF7323E-E845-4708-92A4-65888081A30A}" dt="2023-06-12T13:41:14.622" v="449" actId="478"/>
          <ac:spMkLst>
            <pc:docMk/>
            <pc:sldMk cId="970379429" sldId="302"/>
            <ac:spMk id="17" creationId="{18304F18-39A0-BC1E-AAE2-F5D48EFDEBB5}"/>
          </ac:spMkLst>
        </pc:spChg>
      </pc:sldChg>
      <pc:sldChg chg="modNotesTx">
        <pc:chgData name="Li, Jianing" userId="44bed424-a2f4-405c-a6d1-2dc1c0b75895" providerId="ADAL" clId="{DDF7323E-E845-4708-92A4-65888081A30A}" dt="2023-06-12T13:40:31.701" v="448"/>
        <pc:sldMkLst>
          <pc:docMk/>
          <pc:sldMk cId="422990294" sldId="303"/>
        </pc:sldMkLst>
      </pc:sldChg>
      <pc:sldChg chg="mod ord modShow">
        <pc:chgData name="Li, Jianing" userId="44bed424-a2f4-405c-a6d1-2dc1c0b75895" providerId="ADAL" clId="{DDF7323E-E845-4708-92A4-65888081A30A}" dt="2023-06-12T13:40:27.158" v="445" actId="729"/>
        <pc:sldMkLst>
          <pc:docMk/>
          <pc:sldMk cId="2868719345" sldId="304"/>
        </pc:sldMkLst>
      </pc:sldChg>
      <pc:sldChg chg="add ord">
        <pc:chgData name="Li, Jianing" userId="44bed424-a2f4-405c-a6d1-2dc1c0b75895" providerId="ADAL" clId="{DDF7323E-E845-4708-92A4-65888081A30A}" dt="2023-06-12T13:45:56.699" v="462"/>
        <pc:sldMkLst>
          <pc:docMk/>
          <pc:sldMk cId="3116248670" sldId="305"/>
        </pc:sldMkLst>
      </pc:sldChg>
      <pc:sldChg chg="addSp delSp modSp new del mod">
        <pc:chgData name="Li, Jianing" userId="44bed424-a2f4-405c-a6d1-2dc1c0b75895" providerId="ADAL" clId="{DDF7323E-E845-4708-92A4-65888081A30A}" dt="2023-06-12T15:09:17.853" v="1170" actId="2696"/>
        <pc:sldMkLst>
          <pc:docMk/>
          <pc:sldMk cId="1291838141" sldId="306"/>
        </pc:sldMkLst>
        <pc:spChg chg="mod">
          <ac:chgData name="Li, Jianing" userId="44bed424-a2f4-405c-a6d1-2dc1c0b75895" providerId="ADAL" clId="{DDF7323E-E845-4708-92A4-65888081A30A}" dt="2023-06-12T08:34:50.713" v="326"/>
          <ac:spMkLst>
            <pc:docMk/>
            <pc:sldMk cId="1291838141" sldId="306"/>
            <ac:spMk id="2" creationId="{63D13258-A9A5-E999-0A66-D66CFE431C4E}"/>
          </ac:spMkLst>
        </pc:spChg>
        <pc:spChg chg="mod">
          <ac:chgData name="Li, Jianing" userId="44bed424-a2f4-405c-a6d1-2dc1c0b75895" providerId="ADAL" clId="{DDF7323E-E845-4708-92A4-65888081A30A}" dt="2023-06-12T08:32:54.295" v="265"/>
          <ac:spMkLst>
            <pc:docMk/>
            <pc:sldMk cId="1291838141" sldId="306"/>
            <ac:spMk id="3" creationId="{64E7D399-F9A0-88FD-A7CB-9AE6A29703CC}"/>
          </ac:spMkLst>
        </pc:spChg>
        <pc:spChg chg="del">
          <ac:chgData name="Li, Jianing" userId="44bed424-a2f4-405c-a6d1-2dc1c0b75895" providerId="ADAL" clId="{DDF7323E-E845-4708-92A4-65888081A30A}" dt="2023-06-12T08:33:10.437" v="282"/>
          <ac:spMkLst>
            <pc:docMk/>
            <pc:sldMk cId="1291838141" sldId="306"/>
            <ac:spMk id="5" creationId="{C7D76859-499B-B046-E743-12D9425D2A35}"/>
          </ac:spMkLst>
        </pc:spChg>
        <pc:picChg chg="add mod">
          <ac:chgData name="Li, Jianing" userId="44bed424-a2f4-405c-a6d1-2dc1c0b75895" providerId="ADAL" clId="{DDF7323E-E845-4708-92A4-65888081A30A}" dt="2023-06-12T08:33:10.437" v="282"/>
          <ac:picMkLst>
            <pc:docMk/>
            <pc:sldMk cId="1291838141" sldId="306"/>
            <ac:picMk id="6" creationId="{9031B207-1D94-DBF2-452D-850F5E57AD50}"/>
          </ac:picMkLst>
        </pc:picChg>
      </pc:sldChg>
      <pc:sldChg chg="modSp mod">
        <pc:chgData name="Li, Jianing" userId="44bed424-a2f4-405c-a6d1-2dc1c0b75895" providerId="ADAL" clId="{DDF7323E-E845-4708-92A4-65888081A30A}" dt="2023-06-12T13:44:56.381" v="458" actId="20577"/>
        <pc:sldMkLst>
          <pc:docMk/>
          <pc:sldMk cId="1906145889" sldId="307"/>
        </pc:sldMkLst>
        <pc:spChg chg="mod">
          <ac:chgData name="Li, Jianing" userId="44bed424-a2f4-405c-a6d1-2dc1c0b75895" providerId="ADAL" clId="{DDF7323E-E845-4708-92A4-65888081A30A}" dt="2023-06-12T13:44:56.381" v="458" actId="20577"/>
          <ac:spMkLst>
            <pc:docMk/>
            <pc:sldMk cId="1906145889" sldId="307"/>
            <ac:spMk id="14" creationId="{FC6342BF-2B23-9617-37C7-2CD3BC06D1D9}"/>
          </ac:spMkLst>
        </pc:spChg>
      </pc:sldChg>
      <pc:sldChg chg="modSp add mod">
        <pc:chgData name="Li, Jianing" userId="44bed424-a2f4-405c-a6d1-2dc1c0b75895" providerId="ADAL" clId="{DDF7323E-E845-4708-92A4-65888081A30A}" dt="2023-06-12T13:35:47.205" v="440" actId="1440"/>
        <pc:sldMkLst>
          <pc:docMk/>
          <pc:sldMk cId="111356127" sldId="308"/>
        </pc:sldMkLst>
        <pc:picChg chg="mod">
          <ac:chgData name="Li, Jianing" userId="44bed424-a2f4-405c-a6d1-2dc1c0b75895" providerId="ADAL" clId="{DDF7323E-E845-4708-92A4-65888081A30A}" dt="2023-06-12T13:35:47.205" v="440" actId="1440"/>
          <ac:picMkLst>
            <pc:docMk/>
            <pc:sldMk cId="111356127" sldId="308"/>
            <ac:picMk id="3" creationId="{1AD8EAE6-1BA8-9B06-C6C0-5560E2A091DA}"/>
          </ac:picMkLst>
        </pc:picChg>
      </pc:sldChg>
      <pc:sldChg chg="add">
        <pc:chgData name="Li, Jianing" userId="44bed424-a2f4-405c-a6d1-2dc1c0b75895" providerId="ADAL" clId="{DDF7323E-E845-4708-92A4-65888081A30A}" dt="2023-06-12T15:09:16.903" v="1169"/>
        <pc:sldMkLst>
          <pc:docMk/>
          <pc:sldMk cId="3513693881" sldId="309"/>
        </pc:sldMkLst>
      </pc:sldChg>
      <pc:sldChg chg="add mod modShow">
        <pc:chgData name="Li, Jianing" userId="44bed424-a2f4-405c-a6d1-2dc1c0b75895" providerId="ADAL" clId="{DDF7323E-E845-4708-92A4-65888081A30A}" dt="2023-06-12T13:37:17.431" v="444" actId="729"/>
        <pc:sldMkLst>
          <pc:docMk/>
          <pc:sldMk cId="2382410846" sldId="311"/>
        </pc:sldMkLst>
      </pc:sldChg>
      <pc:sldChg chg="add del">
        <pc:chgData name="Li, Jianing" userId="44bed424-a2f4-405c-a6d1-2dc1c0b75895" providerId="ADAL" clId="{DDF7323E-E845-4708-92A4-65888081A30A}" dt="2023-06-12T12:26:33.420" v="356" actId="2696"/>
        <pc:sldMkLst>
          <pc:docMk/>
          <pc:sldMk cId="833117465" sldId="312"/>
        </pc:sldMkLst>
      </pc:sldChg>
      <pc:sldChg chg="add ord">
        <pc:chgData name="Li, Jianing" userId="44bed424-a2f4-405c-a6d1-2dc1c0b75895" providerId="ADAL" clId="{DDF7323E-E845-4708-92A4-65888081A30A}" dt="2023-06-12T13:42:44.930" v="456"/>
        <pc:sldMkLst>
          <pc:docMk/>
          <pc:sldMk cId="3209294217" sldId="312"/>
        </pc:sldMkLst>
      </pc:sldChg>
      <pc:sldChg chg="add">
        <pc:chgData name="Li, Jianing" userId="44bed424-a2f4-405c-a6d1-2dc1c0b75895" providerId="ADAL" clId="{DDF7323E-E845-4708-92A4-65888081A30A}" dt="2023-06-12T12:44:12.017" v="359"/>
        <pc:sldMkLst>
          <pc:docMk/>
          <pc:sldMk cId="3101037360" sldId="313"/>
        </pc:sldMkLst>
      </pc:sldChg>
      <pc:sldChg chg="add">
        <pc:chgData name="Li, Jianing" userId="44bed424-a2f4-405c-a6d1-2dc1c0b75895" providerId="ADAL" clId="{DDF7323E-E845-4708-92A4-65888081A30A}" dt="2023-06-12T12:47:43.741" v="363"/>
        <pc:sldMkLst>
          <pc:docMk/>
          <pc:sldMk cId="3005383069" sldId="314"/>
        </pc:sldMkLst>
      </pc:sldChg>
      <pc:sldChg chg="add">
        <pc:chgData name="Li, Jianing" userId="44bed424-a2f4-405c-a6d1-2dc1c0b75895" providerId="ADAL" clId="{DDF7323E-E845-4708-92A4-65888081A30A}" dt="2023-06-12T12:59:46.568" v="365"/>
        <pc:sldMkLst>
          <pc:docMk/>
          <pc:sldMk cId="3826641512" sldId="315"/>
        </pc:sldMkLst>
      </pc:sldChg>
      <pc:sldChg chg="add del">
        <pc:chgData name="Li, Jianing" userId="44bed424-a2f4-405c-a6d1-2dc1c0b75895" providerId="ADAL" clId="{DDF7323E-E845-4708-92A4-65888081A30A}" dt="2023-06-12T15:14:38.762" v="1189" actId="2696"/>
        <pc:sldMkLst>
          <pc:docMk/>
          <pc:sldMk cId="1283146908" sldId="316"/>
        </pc:sldMkLst>
      </pc:sldChg>
      <pc:sldChg chg="modSp add mod">
        <pc:chgData name="Li, Jianing" userId="44bed424-a2f4-405c-a6d1-2dc1c0b75895" providerId="ADAL" clId="{DDF7323E-E845-4708-92A4-65888081A30A}" dt="2023-06-12T13:53:17.213" v="577" actId="20577"/>
        <pc:sldMkLst>
          <pc:docMk/>
          <pc:sldMk cId="1909083098" sldId="317"/>
        </pc:sldMkLst>
        <pc:spChg chg="mod">
          <ac:chgData name="Li, Jianing" userId="44bed424-a2f4-405c-a6d1-2dc1c0b75895" providerId="ADAL" clId="{DDF7323E-E845-4708-92A4-65888081A30A}" dt="2023-06-12T13:51:42.172" v="500" actId="20577"/>
          <ac:spMkLst>
            <pc:docMk/>
            <pc:sldMk cId="1909083098" sldId="317"/>
            <ac:spMk id="12" creationId="{23809BD3-B573-40BC-BC6C-BCF4366946C2}"/>
          </ac:spMkLst>
        </pc:spChg>
        <pc:spChg chg="mod">
          <ac:chgData name="Li, Jianing" userId="44bed424-a2f4-405c-a6d1-2dc1c0b75895" providerId="ADAL" clId="{DDF7323E-E845-4708-92A4-65888081A30A}" dt="2023-06-12T13:53:17.213" v="577" actId="20577"/>
          <ac:spMkLst>
            <pc:docMk/>
            <pc:sldMk cId="1909083098" sldId="317"/>
            <ac:spMk id="15" creationId="{AB94367E-4F4E-4A4A-B5BB-B3225DBBD3CE}"/>
          </ac:spMkLst>
        </pc:spChg>
        <pc:spChg chg="mod">
          <ac:chgData name="Li, Jianing" userId="44bed424-a2f4-405c-a6d1-2dc1c0b75895" providerId="ADAL" clId="{DDF7323E-E845-4708-92A4-65888081A30A}" dt="2023-06-12T13:52:28.876" v="505" actId="20577"/>
          <ac:spMkLst>
            <pc:docMk/>
            <pc:sldMk cId="1909083098" sldId="317"/>
            <ac:spMk id="37" creationId="{3ECC6582-54B2-87C6-B683-DEDB2272282A}"/>
          </ac:spMkLst>
        </pc:spChg>
      </pc:sldChg>
      <pc:sldChg chg="addSp delSp modSp add mod modClrScheme chgLayout">
        <pc:chgData name="Li, Jianing" userId="44bed424-a2f4-405c-a6d1-2dc1c0b75895" providerId="ADAL" clId="{DDF7323E-E845-4708-92A4-65888081A30A}" dt="2023-06-12T15:13:48.905" v="1178" actId="27636"/>
        <pc:sldMkLst>
          <pc:docMk/>
          <pc:sldMk cId="3262421111" sldId="318"/>
        </pc:sldMkLst>
        <pc:spChg chg="mod ord">
          <ac:chgData name="Li, Jianing" userId="44bed424-a2f4-405c-a6d1-2dc1c0b75895" providerId="ADAL" clId="{DDF7323E-E845-4708-92A4-65888081A30A}" dt="2023-06-12T13:56:10.977" v="602" actId="700"/>
          <ac:spMkLst>
            <pc:docMk/>
            <pc:sldMk cId="3262421111" sldId="318"/>
            <ac:spMk id="2" creationId="{4B7408D9-6AD5-4EA5-AFE7-FC69ACF604A0}"/>
          </ac:spMkLst>
        </pc:spChg>
        <pc:spChg chg="add del">
          <ac:chgData name="Li, Jianing" userId="44bed424-a2f4-405c-a6d1-2dc1c0b75895" providerId="ADAL" clId="{DDF7323E-E845-4708-92A4-65888081A30A}" dt="2023-06-12T15:12:50.178" v="1172"/>
          <ac:spMkLst>
            <pc:docMk/>
            <pc:sldMk cId="3262421111" sldId="318"/>
            <ac:spMk id="3" creationId="{0ED4934B-E029-E673-0310-5E74C1D9FD1B}"/>
          </ac:spMkLst>
        </pc:spChg>
        <pc:spChg chg="mod ord">
          <ac:chgData name="Li, Jianing" userId="44bed424-a2f4-405c-a6d1-2dc1c0b75895" providerId="ADAL" clId="{DDF7323E-E845-4708-92A4-65888081A30A}" dt="2023-06-12T13:56:10.977" v="602" actId="700"/>
          <ac:spMkLst>
            <pc:docMk/>
            <pc:sldMk cId="3262421111" sldId="318"/>
            <ac:spMk id="5" creationId="{6A6D2A38-EAA3-4C5A-BB66-7AE422986161}"/>
          </ac:spMkLst>
        </pc:spChg>
        <pc:spChg chg="mod ord">
          <ac:chgData name="Li, Jianing" userId="44bed424-a2f4-405c-a6d1-2dc1c0b75895" providerId="ADAL" clId="{DDF7323E-E845-4708-92A4-65888081A30A}" dt="2023-06-12T15:13:48.905" v="1178" actId="27636"/>
          <ac:spMkLst>
            <pc:docMk/>
            <pc:sldMk cId="3262421111" sldId="318"/>
            <ac:spMk id="6" creationId="{60789F0C-1B1B-4DD4-A7AA-AA5B3AFC85F0}"/>
          </ac:spMkLst>
        </pc:spChg>
      </pc:sldChg>
      <pc:sldChg chg="add ord">
        <pc:chgData name="Li, Jianing" userId="44bed424-a2f4-405c-a6d1-2dc1c0b75895" providerId="ADAL" clId="{DDF7323E-E845-4708-92A4-65888081A30A}" dt="2023-06-12T15:09:05.164" v="1168"/>
        <pc:sldMkLst>
          <pc:docMk/>
          <pc:sldMk cId="2921700796" sldId="320"/>
        </pc:sldMkLst>
      </pc:sldChg>
      <pc:sldChg chg="modSp add mod">
        <pc:chgData name="Li, Jianing" userId="44bed424-a2f4-405c-a6d1-2dc1c0b75895" providerId="ADAL" clId="{DDF7323E-E845-4708-92A4-65888081A30A}" dt="2023-06-12T15:14:35.346" v="1188" actId="404"/>
        <pc:sldMkLst>
          <pc:docMk/>
          <pc:sldMk cId="2670139549" sldId="321"/>
        </pc:sldMkLst>
        <pc:spChg chg="mod">
          <ac:chgData name="Li, Jianing" userId="44bed424-a2f4-405c-a6d1-2dc1c0b75895" providerId="ADAL" clId="{DDF7323E-E845-4708-92A4-65888081A30A}" dt="2023-06-12T15:14:35.346" v="1188" actId="404"/>
          <ac:spMkLst>
            <pc:docMk/>
            <pc:sldMk cId="2670139549" sldId="321"/>
            <ac:spMk id="3" creationId="{00000000-0000-0000-0000-000000000000}"/>
          </ac:spMkLst>
        </pc:spChg>
      </pc:sldChg>
      <pc:sldChg chg="modSp add">
        <pc:chgData name="Li, Jianing" userId="44bed424-a2f4-405c-a6d1-2dc1c0b75895" providerId="ADAL" clId="{DDF7323E-E845-4708-92A4-65888081A30A}" dt="2023-06-12T15:15:16.013" v="1191"/>
        <pc:sldMkLst>
          <pc:docMk/>
          <pc:sldMk cId="1932331578" sldId="322"/>
        </pc:sldMkLst>
        <pc:graphicFrameChg chg="mod">
          <ac:chgData name="Li, Jianing" userId="44bed424-a2f4-405c-a6d1-2dc1c0b75895" providerId="ADAL" clId="{DDF7323E-E845-4708-92A4-65888081A30A}" dt="2023-06-12T15:15:16.013" v="1191"/>
          <ac:graphicFrameMkLst>
            <pc:docMk/>
            <pc:sldMk cId="1932331578" sldId="322"/>
            <ac:graphicFrameMk id="9" creationId="{24D6F59E-B851-8CF4-FCCE-F2C8A42F503E}"/>
          </ac:graphicFrameMkLst>
        </pc:graphicFrameChg>
      </pc:sldChg>
      <pc:sldMasterChg chg="del delSldLayout">
        <pc:chgData name="Li, Jianing" userId="44bed424-a2f4-405c-a6d1-2dc1c0b75895" providerId="ADAL" clId="{DDF7323E-E845-4708-92A4-65888081A30A}" dt="2023-06-09T09:17:29.882" v="159" actId="2696"/>
        <pc:sldMasterMkLst>
          <pc:docMk/>
          <pc:sldMasterMk cId="1647964359" sldId="2147483691"/>
        </pc:sldMasterMkLst>
        <pc:sldLayoutChg chg="del">
          <pc:chgData name="Li, Jianing" userId="44bed424-a2f4-405c-a6d1-2dc1c0b75895" providerId="ADAL" clId="{DDF7323E-E845-4708-92A4-65888081A30A}" dt="2023-06-09T09:17:29.882" v="159" actId="2696"/>
          <pc:sldLayoutMkLst>
            <pc:docMk/>
            <pc:sldMasterMk cId="1647964359" sldId="2147483691"/>
            <pc:sldLayoutMk cId="1728366636" sldId="2147483696"/>
          </pc:sldLayoutMkLst>
        </pc:sldLayoutChg>
      </pc:sldMasterChg>
    </pc:docChg>
  </pc:docChgLst>
  <pc:docChgLst>
    <pc:chgData name="Jianing Li" userId="44bed424-a2f4-405c-a6d1-2dc1c0b75895" providerId="ADAL" clId="{DDF7323E-E845-4708-92A4-65888081A30A}"/>
    <pc:docChg chg="custSel modSld">
      <pc:chgData name="Jianing Li" userId="44bed424-a2f4-405c-a6d1-2dc1c0b75895" providerId="ADAL" clId="{DDF7323E-E845-4708-92A4-65888081A30A}" dt="2023-06-09T14:14:48.739" v="1"/>
      <pc:docMkLst>
        <pc:docMk/>
      </pc:docMkLst>
      <pc:sldChg chg="addSp delSp modSp mod">
        <pc:chgData name="Jianing Li" userId="44bed424-a2f4-405c-a6d1-2dc1c0b75895" providerId="ADAL" clId="{DDF7323E-E845-4708-92A4-65888081A30A}" dt="2023-06-09T14:14:48.739" v="1"/>
        <pc:sldMkLst>
          <pc:docMk/>
          <pc:sldMk cId="970379429" sldId="302"/>
        </pc:sldMkLst>
        <pc:spChg chg="add mod">
          <ac:chgData name="Jianing Li" userId="44bed424-a2f4-405c-a6d1-2dc1c0b75895" providerId="ADAL" clId="{DDF7323E-E845-4708-92A4-65888081A30A}" dt="2023-06-09T14:14:48.739" v="1"/>
          <ac:spMkLst>
            <pc:docMk/>
            <pc:sldMk cId="970379429" sldId="302"/>
            <ac:spMk id="3" creationId="{434B7075-2CCD-FA66-DCA2-B83139EE632A}"/>
          </ac:spMkLst>
        </pc:spChg>
        <pc:spChg chg="add mod">
          <ac:chgData name="Jianing Li" userId="44bed424-a2f4-405c-a6d1-2dc1c0b75895" providerId="ADAL" clId="{DDF7323E-E845-4708-92A4-65888081A30A}" dt="2023-06-09T14:14:48.739" v="1"/>
          <ac:spMkLst>
            <pc:docMk/>
            <pc:sldMk cId="970379429" sldId="302"/>
            <ac:spMk id="11" creationId="{56E8120F-6608-30FB-6F74-0677FAFA592F}"/>
          </ac:spMkLst>
        </pc:spChg>
        <pc:spChg chg="add mod">
          <ac:chgData name="Jianing Li" userId="44bed424-a2f4-405c-a6d1-2dc1c0b75895" providerId="ADAL" clId="{DDF7323E-E845-4708-92A4-65888081A30A}" dt="2023-06-09T14:14:48.739" v="1"/>
          <ac:spMkLst>
            <pc:docMk/>
            <pc:sldMk cId="970379429" sldId="302"/>
            <ac:spMk id="12" creationId="{6FC7230E-4EE1-4600-0A5D-C1C5447412EE}"/>
          </ac:spMkLst>
        </pc:spChg>
        <pc:spChg chg="add mod">
          <ac:chgData name="Jianing Li" userId="44bed424-a2f4-405c-a6d1-2dc1c0b75895" providerId="ADAL" clId="{DDF7323E-E845-4708-92A4-65888081A30A}" dt="2023-06-09T14:14:48.739" v="1"/>
          <ac:spMkLst>
            <pc:docMk/>
            <pc:sldMk cId="970379429" sldId="302"/>
            <ac:spMk id="13" creationId="{89EA527B-EDF6-8073-4109-D7657B8FE973}"/>
          </ac:spMkLst>
        </pc:spChg>
        <pc:spChg chg="add mod">
          <ac:chgData name="Jianing Li" userId="44bed424-a2f4-405c-a6d1-2dc1c0b75895" providerId="ADAL" clId="{DDF7323E-E845-4708-92A4-65888081A30A}" dt="2023-06-09T14:14:48.739" v="1"/>
          <ac:spMkLst>
            <pc:docMk/>
            <pc:sldMk cId="970379429" sldId="302"/>
            <ac:spMk id="14" creationId="{CF2744AD-C4E0-BA84-7636-67B4FBFB5A40}"/>
          </ac:spMkLst>
        </pc:spChg>
        <pc:spChg chg="add mod">
          <ac:chgData name="Jianing Li" userId="44bed424-a2f4-405c-a6d1-2dc1c0b75895" providerId="ADAL" clId="{DDF7323E-E845-4708-92A4-65888081A30A}" dt="2023-06-09T14:14:48.739" v="1"/>
          <ac:spMkLst>
            <pc:docMk/>
            <pc:sldMk cId="970379429" sldId="302"/>
            <ac:spMk id="15" creationId="{F1BE140F-F4B0-6EE1-48E0-2A8D7A6D63DA}"/>
          </ac:spMkLst>
        </pc:spChg>
        <pc:spChg chg="del">
          <ac:chgData name="Jianing Li" userId="44bed424-a2f4-405c-a6d1-2dc1c0b75895" providerId="ADAL" clId="{DDF7323E-E845-4708-92A4-65888081A30A}" dt="2023-06-09T14:14:48.389" v="0" actId="478"/>
          <ac:spMkLst>
            <pc:docMk/>
            <pc:sldMk cId="970379429" sldId="302"/>
            <ac:spMk id="16" creationId="{B742E412-2327-2197-383B-340B18B5C229}"/>
          </ac:spMkLst>
        </pc:spChg>
        <pc:spChg chg="add mod">
          <ac:chgData name="Jianing Li" userId="44bed424-a2f4-405c-a6d1-2dc1c0b75895" providerId="ADAL" clId="{DDF7323E-E845-4708-92A4-65888081A30A}" dt="2023-06-09T14:14:48.739" v="1"/>
          <ac:spMkLst>
            <pc:docMk/>
            <pc:sldMk cId="970379429" sldId="302"/>
            <ac:spMk id="18" creationId="{5661D13F-207D-AD93-CCFC-DD553CBADD35}"/>
          </ac:spMkLst>
        </pc:spChg>
        <pc:spChg chg="add mod">
          <ac:chgData name="Jianing Li" userId="44bed424-a2f4-405c-a6d1-2dc1c0b75895" providerId="ADAL" clId="{DDF7323E-E845-4708-92A4-65888081A30A}" dt="2023-06-09T14:14:48.739" v="1"/>
          <ac:spMkLst>
            <pc:docMk/>
            <pc:sldMk cId="970379429" sldId="302"/>
            <ac:spMk id="19" creationId="{9B105E0A-60E5-7F3D-5906-F030F592DD86}"/>
          </ac:spMkLst>
        </pc:spChg>
        <pc:spChg chg="del">
          <ac:chgData name="Jianing Li" userId="44bed424-a2f4-405c-a6d1-2dc1c0b75895" providerId="ADAL" clId="{DDF7323E-E845-4708-92A4-65888081A30A}" dt="2023-06-09T14:14:48.389" v="0" actId="478"/>
          <ac:spMkLst>
            <pc:docMk/>
            <pc:sldMk cId="970379429" sldId="302"/>
            <ac:spMk id="20" creationId="{2DCAF3E5-DDB6-CBD7-6497-1792692C4870}"/>
          </ac:spMkLst>
        </pc:spChg>
        <pc:spChg chg="del">
          <ac:chgData name="Jianing Li" userId="44bed424-a2f4-405c-a6d1-2dc1c0b75895" providerId="ADAL" clId="{DDF7323E-E845-4708-92A4-65888081A30A}" dt="2023-06-09T14:14:48.389" v="0" actId="478"/>
          <ac:spMkLst>
            <pc:docMk/>
            <pc:sldMk cId="970379429" sldId="302"/>
            <ac:spMk id="22" creationId="{62782644-C7A3-0C09-0562-EE60B8A57D2A}"/>
          </ac:spMkLst>
        </pc:spChg>
        <pc:spChg chg="del">
          <ac:chgData name="Jianing Li" userId="44bed424-a2f4-405c-a6d1-2dc1c0b75895" providerId="ADAL" clId="{DDF7323E-E845-4708-92A4-65888081A30A}" dt="2023-06-09T14:14:48.389" v="0" actId="478"/>
          <ac:spMkLst>
            <pc:docMk/>
            <pc:sldMk cId="970379429" sldId="302"/>
            <ac:spMk id="23" creationId="{6095062C-ED8B-D545-D258-98E08312AD3F}"/>
          </ac:spMkLst>
        </pc:spChg>
        <pc:spChg chg="del">
          <ac:chgData name="Jianing Li" userId="44bed424-a2f4-405c-a6d1-2dc1c0b75895" providerId="ADAL" clId="{DDF7323E-E845-4708-92A4-65888081A30A}" dt="2023-06-09T14:14:48.389" v="0" actId="478"/>
          <ac:spMkLst>
            <pc:docMk/>
            <pc:sldMk cId="970379429" sldId="302"/>
            <ac:spMk id="24" creationId="{6F5FE337-37F6-613A-108C-00C90275EA7A}"/>
          </ac:spMkLst>
        </pc:spChg>
        <pc:spChg chg="del">
          <ac:chgData name="Jianing Li" userId="44bed424-a2f4-405c-a6d1-2dc1c0b75895" providerId="ADAL" clId="{DDF7323E-E845-4708-92A4-65888081A30A}" dt="2023-06-09T14:14:48.389" v="0" actId="478"/>
          <ac:spMkLst>
            <pc:docMk/>
            <pc:sldMk cId="970379429" sldId="302"/>
            <ac:spMk id="25" creationId="{4DFCDBC2-12DB-37B4-6B24-C06F49CBC552}"/>
          </ac:spMkLst>
        </pc:spChg>
        <pc:spChg chg="del">
          <ac:chgData name="Jianing Li" userId="44bed424-a2f4-405c-a6d1-2dc1c0b75895" providerId="ADAL" clId="{DDF7323E-E845-4708-92A4-65888081A30A}" dt="2023-06-09T14:14:48.389" v="0" actId="478"/>
          <ac:spMkLst>
            <pc:docMk/>
            <pc:sldMk cId="970379429" sldId="302"/>
            <ac:spMk id="26" creationId="{160F9994-F48F-66B3-8BAE-992079AD77C0}"/>
          </ac:spMkLst>
        </pc:spChg>
        <pc:spChg chg="del">
          <ac:chgData name="Jianing Li" userId="44bed424-a2f4-405c-a6d1-2dc1c0b75895" providerId="ADAL" clId="{DDF7323E-E845-4708-92A4-65888081A30A}" dt="2023-06-09T14:14:48.389" v="0" actId="478"/>
          <ac:spMkLst>
            <pc:docMk/>
            <pc:sldMk cId="970379429" sldId="302"/>
            <ac:spMk id="27" creationId="{580136F5-22E9-D898-A6CC-22430D8E13A8}"/>
          </ac:spMkLst>
        </pc:spChg>
      </pc:sldChg>
    </pc:docChg>
  </pc:docChgLst>
  <pc:docChgLst>
    <pc:chgData name="Syed, Mazher" userId="S::mazher.syed@wsp.com::54e6c0f3-d685-43b1-8eb6-7c42e9bc3af8" providerId="AD" clId="Web-{6AFDF4F1-EAA6-6ADF-6D3C-4C9524DDD200}"/>
    <pc:docChg chg="modSld">
      <pc:chgData name="Syed, Mazher" userId="S::mazher.syed@wsp.com::54e6c0f3-d685-43b1-8eb6-7c42e9bc3af8" providerId="AD" clId="Web-{6AFDF4F1-EAA6-6ADF-6D3C-4C9524DDD200}" dt="2023-06-07T13:51:52.405" v="3" actId="1076"/>
      <pc:docMkLst>
        <pc:docMk/>
      </pc:docMkLst>
      <pc:sldChg chg="addSp modSp">
        <pc:chgData name="Syed, Mazher" userId="S::mazher.syed@wsp.com::54e6c0f3-d685-43b1-8eb6-7c42e9bc3af8" providerId="AD" clId="Web-{6AFDF4F1-EAA6-6ADF-6D3C-4C9524DDD200}" dt="2023-06-07T13:51:52.405" v="3" actId="1076"/>
        <pc:sldMkLst>
          <pc:docMk/>
          <pc:sldMk cId="231887321" sldId="267"/>
        </pc:sldMkLst>
        <pc:picChg chg="add mod">
          <ac:chgData name="Syed, Mazher" userId="S::mazher.syed@wsp.com::54e6c0f3-d685-43b1-8eb6-7c42e9bc3af8" providerId="AD" clId="Web-{6AFDF4F1-EAA6-6ADF-6D3C-4C9524DDD200}" dt="2023-06-07T13:51:52.405" v="3" actId="1076"/>
          <ac:picMkLst>
            <pc:docMk/>
            <pc:sldMk cId="231887321" sldId="267"/>
            <ac:picMk id="15" creationId="{23E4AB32-1610-7E20-3B24-AAC35E8952B0}"/>
          </ac:picMkLst>
        </pc:picChg>
      </pc:sldChg>
    </pc:docChg>
  </pc:docChgLst>
  <pc:docChgLst>
    <pc:chgData name="Brown, Laura (Northern Powergrid)" userId="8b57dd54-8779-4917-acc2-9c2c4ebcb2eb" providerId="ADAL" clId="{C761DB27-DC1F-461A-9C1A-64A26B72DC26}"/>
    <pc:docChg chg="undo custSel addSld delSld modSld sldOrd addMainMaster">
      <pc:chgData name="Brown, Laura (Northern Powergrid)" userId="8b57dd54-8779-4917-acc2-9c2c4ebcb2eb" providerId="ADAL" clId="{C761DB27-DC1F-461A-9C1A-64A26B72DC26}" dt="2023-06-12T15:00:37.277" v="3637" actId="14100"/>
      <pc:docMkLst>
        <pc:docMk/>
      </pc:docMkLst>
      <pc:sldChg chg="modSp mod">
        <pc:chgData name="Brown, Laura (Northern Powergrid)" userId="8b57dd54-8779-4917-acc2-9c2c4ebcb2eb" providerId="ADAL" clId="{C761DB27-DC1F-461A-9C1A-64A26B72DC26}" dt="2023-06-08T20:18:36.908" v="111" actId="6549"/>
        <pc:sldMkLst>
          <pc:docMk/>
          <pc:sldMk cId="4292230486" sldId="265"/>
        </pc:sldMkLst>
        <pc:spChg chg="mod">
          <ac:chgData name="Brown, Laura (Northern Powergrid)" userId="8b57dd54-8779-4917-acc2-9c2c4ebcb2eb" providerId="ADAL" clId="{C761DB27-DC1F-461A-9C1A-64A26B72DC26}" dt="2023-06-08T20:18:03.940" v="101" actId="6549"/>
          <ac:spMkLst>
            <pc:docMk/>
            <pc:sldMk cId="4292230486" sldId="265"/>
            <ac:spMk id="23" creationId="{88737368-8179-FB24-0EFF-C47405A6D38E}"/>
          </ac:spMkLst>
        </pc:spChg>
        <pc:spChg chg="mod">
          <ac:chgData name="Brown, Laura (Northern Powergrid)" userId="8b57dd54-8779-4917-acc2-9c2c4ebcb2eb" providerId="ADAL" clId="{C761DB27-DC1F-461A-9C1A-64A26B72DC26}" dt="2023-06-08T20:18:36.908" v="111" actId="6549"/>
          <ac:spMkLst>
            <pc:docMk/>
            <pc:sldMk cId="4292230486" sldId="265"/>
            <ac:spMk id="27" creationId="{A1DC3A52-6565-A972-B57D-987A621D86C9}"/>
          </ac:spMkLst>
        </pc:spChg>
      </pc:sldChg>
      <pc:sldChg chg="modSp mod">
        <pc:chgData name="Brown, Laura (Northern Powergrid)" userId="8b57dd54-8779-4917-acc2-9c2c4ebcb2eb" providerId="ADAL" clId="{C761DB27-DC1F-461A-9C1A-64A26B72DC26}" dt="2023-06-09T12:59:50.896" v="2669" actId="14100"/>
        <pc:sldMkLst>
          <pc:docMk/>
          <pc:sldMk cId="3644792452" sldId="269"/>
        </pc:sldMkLst>
        <pc:spChg chg="mod">
          <ac:chgData name="Brown, Laura (Northern Powergrid)" userId="8b57dd54-8779-4917-acc2-9c2c4ebcb2eb" providerId="ADAL" clId="{C761DB27-DC1F-461A-9C1A-64A26B72DC26}" dt="2023-06-09T12:59:50.896" v="2669" actId="14100"/>
          <ac:spMkLst>
            <pc:docMk/>
            <pc:sldMk cId="3644792452" sldId="269"/>
            <ac:spMk id="18" creationId="{89BEF9BB-5B59-4DCC-8AF6-8CA56C82B7F4}"/>
          </ac:spMkLst>
        </pc:spChg>
      </pc:sldChg>
      <pc:sldChg chg="modSp mod">
        <pc:chgData name="Brown, Laura (Northern Powergrid)" userId="8b57dd54-8779-4917-acc2-9c2c4ebcb2eb" providerId="ADAL" clId="{C761DB27-DC1F-461A-9C1A-64A26B72DC26}" dt="2023-06-12T09:31:16.297" v="2718" actId="207"/>
        <pc:sldMkLst>
          <pc:docMk/>
          <pc:sldMk cId="45159477" sldId="274"/>
        </pc:sldMkLst>
        <pc:spChg chg="mod">
          <ac:chgData name="Brown, Laura (Northern Powergrid)" userId="8b57dd54-8779-4917-acc2-9c2c4ebcb2eb" providerId="ADAL" clId="{C761DB27-DC1F-461A-9C1A-64A26B72DC26}" dt="2023-06-12T09:31:16.297" v="2718" actId="207"/>
          <ac:spMkLst>
            <pc:docMk/>
            <pc:sldMk cId="45159477" sldId="274"/>
            <ac:spMk id="2" creationId="{92A3FAE7-E8FD-A770-8595-F126F4F9003E}"/>
          </ac:spMkLst>
        </pc:spChg>
      </pc:sldChg>
      <pc:sldChg chg="add del">
        <pc:chgData name="Brown, Laura (Northern Powergrid)" userId="8b57dd54-8779-4917-acc2-9c2c4ebcb2eb" providerId="ADAL" clId="{C761DB27-DC1F-461A-9C1A-64A26B72DC26}" dt="2023-06-08T20:19:33.050" v="113" actId="2696"/>
        <pc:sldMkLst>
          <pc:docMk/>
          <pc:sldMk cId="3532786485" sldId="278"/>
        </pc:sldMkLst>
      </pc:sldChg>
      <pc:sldChg chg="addSp modSp mod ord">
        <pc:chgData name="Brown, Laura (Northern Powergrid)" userId="8b57dd54-8779-4917-acc2-9c2c4ebcb2eb" providerId="ADAL" clId="{C761DB27-DC1F-461A-9C1A-64A26B72DC26}" dt="2023-06-12T13:31:50.737" v="3327" actId="20577"/>
        <pc:sldMkLst>
          <pc:docMk/>
          <pc:sldMk cId="1372082867" sldId="279"/>
        </pc:sldMkLst>
        <pc:spChg chg="mod">
          <ac:chgData name="Brown, Laura (Northern Powergrid)" userId="8b57dd54-8779-4917-acc2-9c2c4ebcb2eb" providerId="ADAL" clId="{C761DB27-DC1F-461A-9C1A-64A26B72DC26}" dt="2023-06-09T12:38:24.813" v="2500"/>
          <ac:spMkLst>
            <pc:docMk/>
            <pc:sldMk cId="1372082867" sldId="279"/>
            <ac:spMk id="2" creationId="{00000000-0000-0000-0000-000000000000}"/>
          </ac:spMkLst>
        </pc:spChg>
        <pc:spChg chg="mod">
          <ac:chgData name="Brown, Laura (Northern Powergrid)" userId="8b57dd54-8779-4917-acc2-9c2c4ebcb2eb" providerId="ADAL" clId="{C761DB27-DC1F-461A-9C1A-64A26B72DC26}" dt="2023-06-12T09:40:34.418" v="2808" actId="20577"/>
          <ac:spMkLst>
            <pc:docMk/>
            <pc:sldMk cId="1372082867" sldId="279"/>
            <ac:spMk id="5" creationId="{8B428378-9851-0A79-7825-8F74692602EF}"/>
          </ac:spMkLst>
        </pc:spChg>
        <pc:spChg chg="mod">
          <ac:chgData name="Brown, Laura (Northern Powergrid)" userId="8b57dd54-8779-4917-acc2-9c2c4ebcb2eb" providerId="ADAL" clId="{C761DB27-DC1F-461A-9C1A-64A26B72DC26}" dt="2023-06-12T13:31:50.737" v="3327" actId="20577"/>
          <ac:spMkLst>
            <pc:docMk/>
            <pc:sldMk cId="1372082867" sldId="279"/>
            <ac:spMk id="7" creationId="{E4CCD072-50EC-A3DD-6DF0-2F50DBE27250}"/>
          </ac:spMkLst>
        </pc:spChg>
        <pc:picChg chg="add mod">
          <ac:chgData name="Brown, Laura (Northern Powergrid)" userId="8b57dd54-8779-4917-acc2-9c2c4ebcb2eb" providerId="ADAL" clId="{C761DB27-DC1F-461A-9C1A-64A26B72DC26}" dt="2023-06-12T09:40:53.676" v="2809" actId="1076"/>
          <ac:picMkLst>
            <pc:docMk/>
            <pc:sldMk cId="1372082867" sldId="279"/>
            <ac:picMk id="4" creationId="{7453E64E-931A-9F5F-C7C0-8B2A25203500}"/>
          </ac:picMkLst>
        </pc:picChg>
      </pc:sldChg>
      <pc:sldChg chg="ord">
        <pc:chgData name="Brown, Laura (Northern Powergrid)" userId="8b57dd54-8779-4917-acc2-9c2c4ebcb2eb" providerId="ADAL" clId="{C761DB27-DC1F-461A-9C1A-64A26B72DC26}" dt="2023-06-12T12:59:09.021" v="3233"/>
        <pc:sldMkLst>
          <pc:docMk/>
          <pc:sldMk cId="1009327954" sldId="283"/>
        </pc:sldMkLst>
      </pc:sldChg>
      <pc:sldChg chg="modSp mod">
        <pc:chgData name="Brown, Laura (Northern Powergrid)" userId="8b57dd54-8779-4917-acc2-9c2c4ebcb2eb" providerId="ADAL" clId="{C761DB27-DC1F-461A-9C1A-64A26B72DC26}" dt="2023-06-09T12:55:12.042" v="2644" actId="12"/>
        <pc:sldMkLst>
          <pc:docMk/>
          <pc:sldMk cId="1046063600" sldId="285"/>
        </pc:sldMkLst>
        <pc:spChg chg="mod">
          <ac:chgData name="Brown, Laura (Northern Powergrid)" userId="8b57dd54-8779-4917-acc2-9c2c4ebcb2eb" providerId="ADAL" clId="{C761DB27-DC1F-461A-9C1A-64A26B72DC26}" dt="2023-06-09T12:55:12.042" v="2644" actId="12"/>
          <ac:spMkLst>
            <pc:docMk/>
            <pc:sldMk cId="1046063600" sldId="285"/>
            <ac:spMk id="3" creationId="{00000000-0000-0000-0000-000000000000}"/>
          </ac:spMkLst>
        </pc:spChg>
      </pc:sldChg>
      <pc:sldChg chg="modSp mod">
        <pc:chgData name="Brown, Laura (Northern Powergrid)" userId="8b57dd54-8779-4917-acc2-9c2c4ebcb2eb" providerId="ADAL" clId="{C761DB27-DC1F-461A-9C1A-64A26B72DC26}" dt="2023-06-09T12:55:44.952" v="2648" actId="27636"/>
        <pc:sldMkLst>
          <pc:docMk/>
          <pc:sldMk cId="299077981" sldId="286"/>
        </pc:sldMkLst>
        <pc:spChg chg="mod">
          <ac:chgData name="Brown, Laura (Northern Powergrid)" userId="8b57dd54-8779-4917-acc2-9c2c4ebcb2eb" providerId="ADAL" clId="{C761DB27-DC1F-461A-9C1A-64A26B72DC26}" dt="2023-06-09T12:55:44.952" v="2648" actId="27636"/>
          <ac:spMkLst>
            <pc:docMk/>
            <pc:sldMk cId="299077981" sldId="286"/>
            <ac:spMk id="3" creationId="{00000000-0000-0000-0000-000000000000}"/>
          </ac:spMkLst>
        </pc:spChg>
      </pc:sldChg>
      <pc:sldChg chg="modSp mod">
        <pc:chgData name="Brown, Laura (Northern Powergrid)" userId="8b57dd54-8779-4917-acc2-9c2c4ebcb2eb" providerId="ADAL" clId="{C761DB27-DC1F-461A-9C1A-64A26B72DC26}" dt="2023-06-09T12:59:02.353" v="2664" actId="20577"/>
        <pc:sldMkLst>
          <pc:docMk/>
          <pc:sldMk cId="2483049784" sldId="290"/>
        </pc:sldMkLst>
        <pc:spChg chg="mod">
          <ac:chgData name="Brown, Laura (Northern Powergrid)" userId="8b57dd54-8779-4917-acc2-9c2c4ebcb2eb" providerId="ADAL" clId="{C761DB27-DC1F-461A-9C1A-64A26B72DC26}" dt="2023-06-09T12:59:02.353" v="2664" actId="20577"/>
          <ac:spMkLst>
            <pc:docMk/>
            <pc:sldMk cId="2483049784" sldId="290"/>
            <ac:spMk id="3" creationId="{00000000-0000-0000-0000-000000000000}"/>
          </ac:spMkLst>
        </pc:spChg>
      </pc:sldChg>
      <pc:sldChg chg="ord">
        <pc:chgData name="Brown, Laura (Northern Powergrid)" userId="8b57dd54-8779-4917-acc2-9c2c4ebcb2eb" providerId="ADAL" clId="{C761DB27-DC1F-461A-9C1A-64A26B72DC26}" dt="2023-06-12T12:59:09.021" v="3233"/>
        <pc:sldMkLst>
          <pc:docMk/>
          <pc:sldMk cId="383067851" sldId="293"/>
        </pc:sldMkLst>
      </pc:sldChg>
      <pc:sldChg chg="delSp modSp mod modShow">
        <pc:chgData name="Brown, Laura (Northern Powergrid)" userId="8b57dd54-8779-4917-acc2-9c2c4ebcb2eb" providerId="ADAL" clId="{C761DB27-DC1F-461A-9C1A-64A26B72DC26}" dt="2023-06-12T13:29:03.711" v="3236" actId="14100"/>
        <pc:sldMkLst>
          <pc:docMk/>
          <pc:sldMk cId="2457815179" sldId="294"/>
        </pc:sldMkLst>
        <pc:spChg chg="mod">
          <ac:chgData name="Brown, Laura (Northern Powergrid)" userId="8b57dd54-8779-4917-acc2-9c2c4ebcb2eb" providerId="ADAL" clId="{C761DB27-DC1F-461A-9C1A-64A26B72DC26}" dt="2023-06-12T09:37:13.966" v="2755" actId="14100"/>
          <ac:spMkLst>
            <pc:docMk/>
            <pc:sldMk cId="2457815179" sldId="294"/>
            <ac:spMk id="4" creationId="{807F2408-B7CF-FAE3-D80D-B70A766665EF}"/>
          </ac:spMkLst>
        </pc:spChg>
        <pc:spChg chg="del">
          <ac:chgData name="Brown, Laura (Northern Powergrid)" userId="8b57dd54-8779-4917-acc2-9c2c4ebcb2eb" providerId="ADAL" clId="{C761DB27-DC1F-461A-9C1A-64A26B72DC26}" dt="2023-06-12T09:36:33.697" v="2750" actId="478"/>
          <ac:spMkLst>
            <pc:docMk/>
            <pc:sldMk cId="2457815179" sldId="294"/>
            <ac:spMk id="5" creationId="{D31DBD38-C515-A54E-89B3-5A4ACCBABBF0}"/>
          </ac:spMkLst>
        </pc:spChg>
        <pc:spChg chg="mod">
          <ac:chgData name="Brown, Laura (Northern Powergrid)" userId="8b57dd54-8779-4917-acc2-9c2c4ebcb2eb" providerId="ADAL" clId="{C761DB27-DC1F-461A-9C1A-64A26B72DC26}" dt="2023-06-12T09:36:18.787" v="2748" actId="207"/>
          <ac:spMkLst>
            <pc:docMk/>
            <pc:sldMk cId="2457815179" sldId="294"/>
            <ac:spMk id="43" creationId="{EB87CF7C-DADA-2448-82F7-2A789F9E74FA}"/>
          </ac:spMkLst>
        </pc:spChg>
        <pc:spChg chg="mod">
          <ac:chgData name="Brown, Laura (Northern Powergrid)" userId="8b57dd54-8779-4917-acc2-9c2c4ebcb2eb" providerId="ADAL" clId="{C761DB27-DC1F-461A-9C1A-64A26B72DC26}" dt="2023-06-12T09:37:07.218" v="2754" actId="14100"/>
          <ac:spMkLst>
            <pc:docMk/>
            <pc:sldMk cId="2457815179" sldId="294"/>
            <ac:spMk id="44" creationId="{9B4A95D8-5FF1-C28C-AD2F-27E1B2AB0D7F}"/>
          </ac:spMkLst>
        </pc:spChg>
        <pc:spChg chg="mod">
          <ac:chgData name="Brown, Laura (Northern Powergrid)" userId="8b57dd54-8779-4917-acc2-9c2c4ebcb2eb" providerId="ADAL" clId="{C761DB27-DC1F-461A-9C1A-64A26B72DC26}" dt="2023-06-12T09:34:34.452" v="2732" actId="3064"/>
          <ac:spMkLst>
            <pc:docMk/>
            <pc:sldMk cId="2457815179" sldId="294"/>
            <ac:spMk id="45" creationId="{305AB651-446B-636E-D2CE-E5DEF0FE3374}"/>
          </ac:spMkLst>
        </pc:spChg>
        <pc:spChg chg="mod">
          <ac:chgData name="Brown, Laura (Northern Powergrid)" userId="8b57dd54-8779-4917-acc2-9c2c4ebcb2eb" providerId="ADAL" clId="{C761DB27-DC1F-461A-9C1A-64A26B72DC26}" dt="2023-06-12T09:35:55.674" v="2745" actId="1076"/>
          <ac:spMkLst>
            <pc:docMk/>
            <pc:sldMk cId="2457815179" sldId="294"/>
            <ac:spMk id="47" creationId="{19D93E1C-FA8E-D8C0-2060-FCAFC36B5A4D}"/>
          </ac:spMkLst>
        </pc:spChg>
        <pc:spChg chg="mod">
          <ac:chgData name="Brown, Laura (Northern Powergrid)" userId="8b57dd54-8779-4917-acc2-9c2c4ebcb2eb" providerId="ADAL" clId="{C761DB27-DC1F-461A-9C1A-64A26B72DC26}" dt="2023-06-12T09:37:04.173" v="2753" actId="14100"/>
          <ac:spMkLst>
            <pc:docMk/>
            <pc:sldMk cId="2457815179" sldId="294"/>
            <ac:spMk id="48" creationId="{B33E791D-D084-D259-87BA-FCC9BE10B61D}"/>
          </ac:spMkLst>
        </pc:spChg>
        <pc:spChg chg="mod">
          <ac:chgData name="Brown, Laura (Northern Powergrid)" userId="8b57dd54-8779-4917-acc2-9c2c4ebcb2eb" providerId="ADAL" clId="{C761DB27-DC1F-461A-9C1A-64A26B72DC26}" dt="2023-06-12T09:34:34.452" v="2732" actId="3064"/>
          <ac:spMkLst>
            <pc:docMk/>
            <pc:sldMk cId="2457815179" sldId="294"/>
            <ac:spMk id="49" creationId="{4476E480-B1F9-C5A8-6B88-3C5DB6668AF2}"/>
          </ac:spMkLst>
        </pc:spChg>
        <pc:spChg chg="mod">
          <ac:chgData name="Brown, Laura (Northern Powergrid)" userId="8b57dd54-8779-4917-acc2-9c2c4ebcb2eb" providerId="ADAL" clId="{C761DB27-DC1F-461A-9C1A-64A26B72DC26}" dt="2023-06-12T09:36:05.405" v="2746" actId="1076"/>
          <ac:spMkLst>
            <pc:docMk/>
            <pc:sldMk cId="2457815179" sldId="294"/>
            <ac:spMk id="51" creationId="{A4D6A286-5C4F-0D56-7CCD-C8DF2F724312}"/>
          </ac:spMkLst>
        </pc:spChg>
        <pc:spChg chg="mod">
          <ac:chgData name="Brown, Laura (Northern Powergrid)" userId="8b57dd54-8779-4917-acc2-9c2c4ebcb2eb" providerId="ADAL" clId="{C761DB27-DC1F-461A-9C1A-64A26B72DC26}" dt="2023-06-12T09:36:59.884" v="2752" actId="14100"/>
          <ac:spMkLst>
            <pc:docMk/>
            <pc:sldMk cId="2457815179" sldId="294"/>
            <ac:spMk id="52" creationId="{C7D48CEF-983A-D0FD-7A52-4933AA2FA8BB}"/>
          </ac:spMkLst>
        </pc:spChg>
        <pc:spChg chg="mod">
          <ac:chgData name="Brown, Laura (Northern Powergrid)" userId="8b57dd54-8779-4917-acc2-9c2c4ebcb2eb" providerId="ADAL" clId="{C761DB27-DC1F-461A-9C1A-64A26B72DC26}" dt="2023-06-12T09:34:34.452" v="2732" actId="3064"/>
          <ac:spMkLst>
            <pc:docMk/>
            <pc:sldMk cId="2457815179" sldId="294"/>
            <ac:spMk id="53" creationId="{D9F6A320-76C7-78EE-D09D-21287AAF4749}"/>
          </ac:spMkLst>
        </pc:spChg>
        <pc:spChg chg="mod">
          <ac:chgData name="Brown, Laura (Northern Powergrid)" userId="8b57dd54-8779-4917-acc2-9c2c4ebcb2eb" providerId="ADAL" clId="{C761DB27-DC1F-461A-9C1A-64A26B72DC26}" dt="2023-06-12T09:34:34.452" v="2732" actId="3064"/>
          <ac:spMkLst>
            <pc:docMk/>
            <pc:sldMk cId="2457815179" sldId="294"/>
            <ac:spMk id="55" creationId="{194BB186-88B6-A87E-C718-E800DC10B2B8}"/>
          </ac:spMkLst>
        </pc:spChg>
        <pc:spChg chg="mod">
          <ac:chgData name="Brown, Laura (Northern Powergrid)" userId="8b57dd54-8779-4917-acc2-9c2c4ebcb2eb" providerId="ADAL" clId="{C761DB27-DC1F-461A-9C1A-64A26B72DC26}" dt="2023-06-12T09:36:53.964" v="2751" actId="14100"/>
          <ac:spMkLst>
            <pc:docMk/>
            <pc:sldMk cId="2457815179" sldId="294"/>
            <ac:spMk id="56" creationId="{142415E8-E33C-8398-11D5-8D2148048FDD}"/>
          </ac:spMkLst>
        </pc:spChg>
        <pc:spChg chg="mod">
          <ac:chgData name="Brown, Laura (Northern Powergrid)" userId="8b57dd54-8779-4917-acc2-9c2c4ebcb2eb" providerId="ADAL" clId="{C761DB27-DC1F-461A-9C1A-64A26B72DC26}" dt="2023-06-12T09:34:34.452" v="2732" actId="3064"/>
          <ac:spMkLst>
            <pc:docMk/>
            <pc:sldMk cId="2457815179" sldId="294"/>
            <ac:spMk id="57" creationId="{C73C567E-51EB-CC91-292E-002C8B8309F6}"/>
          </ac:spMkLst>
        </pc:spChg>
        <pc:grpChg chg="mod">
          <ac:chgData name="Brown, Laura (Northern Powergrid)" userId="8b57dd54-8779-4917-acc2-9c2c4ebcb2eb" providerId="ADAL" clId="{C761DB27-DC1F-461A-9C1A-64A26B72DC26}" dt="2023-06-12T13:29:03.711" v="3236" actId="14100"/>
          <ac:grpSpMkLst>
            <pc:docMk/>
            <pc:sldMk cId="2457815179" sldId="294"/>
            <ac:grpSpMk id="37" creationId="{92531637-1E82-8206-9921-6772B0C27F96}"/>
          </ac:grpSpMkLst>
        </pc:grpChg>
      </pc:sldChg>
      <pc:sldChg chg="add del">
        <pc:chgData name="Brown, Laura (Northern Powergrid)" userId="8b57dd54-8779-4917-acc2-9c2c4ebcb2eb" providerId="ADAL" clId="{C761DB27-DC1F-461A-9C1A-64A26B72DC26}" dt="2023-06-08T20:19:46.570" v="115" actId="2890"/>
        <pc:sldMkLst>
          <pc:docMk/>
          <pc:sldMk cId="3633492223" sldId="295"/>
        </pc:sldMkLst>
      </pc:sldChg>
      <pc:sldChg chg="ord">
        <pc:chgData name="Brown, Laura (Northern Powergrid)" userId="8b57dd54-8779-4917-acc2-9c2c4ebcb2eb" providerId="ADAL" clId="{C761DB27-DC1F-461A-9C1A-64A26B72DC26}" dt="2023-06-12T12:59:09.021" v="3233"/>
        <pc:sldMkLst>
          <pc:docMk/>
          <pc:sldMk cId="134062463" sldId="297"/>
        </pc:sldMkLst>
      </pc:sldChg>
      <pc:sldChg chg="modSp add mod">
        <pc:chgData name="Brown, Laura (Northern Powergrid)" userId="8b57dd54-8779-4917-acc2-9c2c4ebcb2eb" providerId="ADAL" clId="{C761DB27-DC1F-461A-9C1A-64A26B72DC26}" dt="2023-06-09T09:01:59.748" v="1166" actId="465"/>
        <pc:sldMkLst>
          <pc:docMk/>
          <pc:sldMk cId="3140362761" sldId="298"/>
        </pc:sldMkLst>
        <pc:spChg chg="mod">
          <ac:chgData name="Brown, Laura (Northern Powergrid)" userId="8b57dd54-8779-4917-acc2-9c2c4ebcb2eb" providerId="ADAL" clId="{C761DB27-DC1F-461A-9C1A-64A26B72DC26}" dt="2023-06-09T09:01:59.748" v="1166" actId="465"/>
          <ac:spMkLst>
            <pc:docMk/>
            <pc:sldMk cId="3140362761" sldId="298"/>
            <ac:spMk id="7" creationId="{8483E026-FB84-93BA-A583-002E7FDE8F0C}"/>
          </ac:spMkLst>
        </pc:spChg>
        <pc:spChg chg="mod">
          <ac:chgData name="Brown, Laura (Northern Powergrid)" userId="8b57dd54-8779-4917-acc2-9c2c4ebcb2eb" providerId="ADAL" clId="{C761DB27-DC1F-461A-9C1A-64A26B72DC26}" dt="2023-06-09T09:01:59.748" v="1166" actId="465"/>
          <ac:spMkLst>
            <pc:docMk/>
            <pc:sldMk cId="3140362761" sldId="298"/>
            <ac:spMk id="8" creationId="{CC1A3703-C81B-198F-953C-EC4F526FB505}"/>
          </ac:spMkLst>
        </pc:spChg>
        <pc:spChg chg="mod">
          <ac:chgData name="Brown, Laura (Northern Powergrid)" userId="8b57dd54-8779-4917-acc2-9c2c4ebcb2eb" providerId="ADAL" clId="{C761DB27-DC1F-461A-9C1A-64A26B72DC26}" dt="2023-06-09T09:01:55.085" v="1165" actId="2085"/>
          <ac:spMkLst>
            <pc:docMk/>
            <pc:sldMk cId="3140362761" sldId="298"/>
            <ac:spMk id="11" creationId="{A6A95DC9-199D-12F5-CB3C-AB2D50BC8C66}"/>
          </ac:spMkLst>
        </pc:spChg>
        <pc:spChg chg="mod">
          <ac:chgData name="Brown, Laura (Northern Powergrid)" userId="8b57dd54-8779-4917-acc2-9c2c4ebcb2eb" providerId="ADAL" clId="{C761DB27-DC1F-461A-9C1A-64A26B72DC26}" dt="2023-06-09T09:01:55.085" v="1165" actId="2085"/>
          <ac:spMkLst>
            <pc:docMk/>
            <pc:sldMk cId="3140362761" sldId="298"/>
            <ac:spMk id="20" creationId="{5C2AD80E-0E96-B69C-2CAB-A0680EFF8147}"/>
          </ac:spMkLst>
        </pc:spChg>
      </pc:sldChg>
      <pc:sldChg chg="addSp delSp modSp mod">
        <pc:chgData name="Brown, Laura (Northern Powergrid)" userId="8b57dd54-8779-4917-acc2-9c2c4ebcb2eb" providerId="ADAL" clId="{C761DB27-DC1F-461A-9C1A-64A26B72DC26}" dt="2023-06-09T12:23:26.432" v="1718" actId="478"/>
        <pc:sldMkLst>
          <pc:docMk/>
          <pc:sldMk cId="4036207141" sldId="300"/>
        </pc:sldMkLst>
        <pc:spChg chg="add del mod">
          <ac:chgData name="Brown, Laura (Northern Powergrid)" userId="8b57dd54-8779-4917-acc2-9c2c4ebcb2eb" providerId="ADAL" clId="{C761DB27-DC1F-461A-9C1A-64A26B72DC26}" dt="2023-06-09T12:23:26.432" v="1718" actId="478"/>
          <ac:spMkLst>
            <pc:docMk/>
            <pc:sldMk cId="4036207141" sldId="300"/>
            <ac:spMk id="3" creationId="{B4DC0B87-3D72-C4DD-5258-FF48ED86F766}"/>
          </ac:spMkLst>
        </pc:spChg>
        <pc:spChg chg="mod">
          <ac:chgData name="Brown, Laura (Northern Powergrid)" userId="8b57dd54-8779-4917-acc2-9c2c4ebcb2eb" providerId="ADAL" clId="{C761DB27-DC1F-461A-9C1A-64A26B72DC26}" dt="2023-06-09T11:53:17.560" v="1326" actId="14100"/>
          <ac:spMkLst>
            <pc:docMk/>
            <pc:sldMk cId="4036207141" sldId="300"/>
            <ac:spMk id="6" creationId="{0EDFA3E1-FFF1-DEE2-7213-A824AD807A2A}"/>
          </ac:spMkLst>
        </pc:spChg>
        <pc:spChg chg="mod">
          <ac:chgData name="Brown, Laura (Northern Powergrid)" userId="8b57dd54-8779-4917-acc2-9c2c4ebcb2eb" providerId="ADAL" clId="{C761DB27-DC1F-461A-9C1A-64A26B72DC26}" dt="2023-06-09T11:52:55.721" v="1324" actId="14100"/>
          <ac:spMkLst>
            <pc:docMk/>
            <pc:sldMk cId="4036207141" sldId="300"/>
            <ac:spMk id="7" creationId="{3424C379-27C3-C676-FD2C-E2E0215C1566}"/>
          </ac:spMkLst>
        </pc:spChg>
        <pc:spChg chg="mod">
          <ac:chgData name="Brown, Laura (Northern Powergrid)" userId="8b57dd54-8779-4917-acc2-9c2c4ebcb2eb" providerId="ADAL" clId="{C761DB27-DC1F-461A-9C1A-64A26B72DC26}" dt="2023-06-09T11:53:30.760" v="1330" actId="14100"/>
          <ac:spMkLst>
            <pc:docMk/>
            <pc:sldMk cId="4036207141" sldId="300"/>
            <ac:spMk id="8" creationId="{DE1D4DEC-06E7-FB6F-E9B9-91D138F9F52A}"/>
          </ac:spMkLst>
        </pc:spChg>
        <pc:spChg chg="mod">
          <ac:chgData name="Brown, Laura (Northern Powergrid)" userId="8b57dd54-8779-4917-acc2-9c2c4ebcb2eb" providerId="ADAL" clId="{C761DB27-DC1F-461A-9C1A-64A26B72DC26}" dt="2023-06-09T11:51:48.921" v="1318" actId="14100"/>
          <ac:spMkLst>
            <pc:docMk/>
            <pc:sldMk cId="4036207141" sldId="300"/>
            <ac:spMk id="9" creationId="{437967AD-B4E3-4342-FF52-34B4665C4065}"/>
          </ac:spMkLst>
        </pc:spChg>
        <pc:spChg chg="mod">
          <ac:chgData name="Brown, Laura (Northern Powergrid)" userId="8b57dd54-8779-4917-acc2-9c2c4ebcb2eb" providerId="ADAL" clId="{C761DB27-DC1F-461A-9C1A-64A26B72DC26}" dt="2023-06-09T11:53:23.208" v="1328" actId="14100"/>
          <ac:spMkLst>
            <pc:docMk/>
            <pc:sldMk cId="4036207141" sldId="300"/>
            <ac:spMk id="10" creationId="{D712718E-84EB-7A8E-9278-2ECDF027F5D9}"/>
          </ac:spMkLst>
        </pc:spChg>
        <pc:spChg chg="del mod">
          <ac:chgData name="Brown, Laura (Northern Powergrid)" userId="8b57dd54-8779-4917-acc2-9c2c4ebcb2eb" providerId="ADAL" clId="{C761DB27-DC1F-461A-9C1A-64A26B72DC26}" dt="2023-06-09T12:23:26.432" v="1718" actId="478"/>
          <ac:spMkLst>
            <pc:docMk/>
            <pc:sldMk cId="4036207141" sldId="300"/>
            <ac:spMk id="11" creationId="{13C7D9D3-CAE6-CA30-F8E3-7661CEFD45EE}"/>
          </ac:spMkLst>
        </pc:spChg>
        <pc:spChg chg="del mod">
          <ac:chgData name="Brown, Laura (Northern Powergrid)" userId="8b57dd54-8779-4917-acc2-9c2c4ebcb2eb" providerId="ADAL" clId="{C761DB27-DC1F-461A-9C1A-64A26B72DC26}" dt="2023-06-09T12:23:26.432" v="1718" actId="478"/>
          <ac:spMkLst>
            <pc:docMk/>
            <pc:sldMk cId="4036207141" sldId="300"/>
            <ac:spMk id="12" creationId="{07183F57-B4E2-4658-4380-55CA38ED71CD}"/>
          </ac:spMkLst>
        </pc:spChg>
        <pc:spChg chg="del mod">
          <ac:chgData name="Brown, Laura (Northern Powergrid)" userId="8b57dd54-8779-4917-acc2-9c2c4ebcb2eb" providerId="ADAL" clId="{C761DB27-DC1F-461A-9C1A-64A26B72DC26}" dt="2023-06-09T12:23:26.432" v="1718" actId="478"/>
          <ac:spMkLst>
            <pc:docMk/>
            <pc:sldMk cId="4036207141" sldId="300"/>
            <ac:spMk id="13" creationId="{2A755D83-D692-E59B-3508-E740D0057CF8}"/>
          </ac:spMkLst>
        </pc:spChg>
        <pc:spChg chg="del">
          <ac:chgData name="Brown, Laura (Northern Powergrid)" userId="8b57dd54-8779-4917-acc2-9c2c4ebcb2eb" providerId="ADAL" clId="{C761DB27-DC1F-461A-9C1A-64A26B72DC26}" dt="2023-06-09T11:50:45.235" v="1187" actId="478"/>
          <ac:spMkLst>
            <pc:docMk/>
            <pc:sldMk cId="4036207141" sldId="300"/>
            <ac:spMk id="14" creationId="{C2B0034C-02ED-3DA1-5270-6E9AF71C0A0A}"/>
          </ac:spMkLst>
        </pc:spChg>
        <pc:spChg chg="del mod">
          <ac:chgData name="Brown, Laura (Northern Powergrid)" userId="8b57dd54-8779-4917-acc2-9c2c4ebcb2eb" providerId="ADAL" clId="{C761DB27-DC1F-461A-9C1A-64A26B72DC26}" dt="2023-06-09T12:23:26.432" v="1718" actId="478"/>
          <ac:spMkLst>
            <pc:docMk/>
            <pc:sldMk cId="4036207141" sldId="300"/>
            <ac:spMk id="15" creationId="{0A869533-79EB-970B-6213-C9B17C5AE558}"/>
          </ac:spMkLst>
        </pc:spChg>
        <pc:spChg chg="del mod">
          <ac:chgData name="Brown, Laura (Northern Powergrid)" userId="8b57dd54-8779-4917-acc2-9c2c4ebcb2eb" providerId="ADAL" clId="{C761DB27-DC1F-461A-9C1A-64A26B72DC26}" dt="2023-06-09T12:23:26.432" v="1718" actId="478"/>
          <ac:spMkLst>
            <pc:docMk/>
            <pc:sldMk cId="4036207141" sldId="300"/>
            <ac:spMk id="16" creationId="{B742E412-2327-2197-383B-340B18B5C229}"/>
          </ac:spMkLst>
        </pc:spChg>
        <pc:spChg chg="mod">
          <ac:chgData name="Brown, Laura (Northern Powergrid)" userId="8b57dd54-8779-4917-acc2-9c2c4ebcb2eb" providerId="ADAL" clId="{C761DB27-DC1F-461A-9C1A-64A26B72DC26}" dt="2023-06-09T11:49:59.819" v="1174" actId="1076"/>
          <ac:spMkLst>
            <pc:docMk/>
            <pc:sldMk cId="4036207141" sldId="300"/>
            <ac:spMk id="17" creationId="{18304F18-39A0-BC1E-AAE2-F5D48EFDEBB5}"/>
          </ac:spMkLst>
        </pc:spChg>
        <pc:spChg chg="del mod">
          <ac:chgData name="Brown, Laura (Northern Powergrid)" userId="8b57dd54-8779-4917-acc2-9c2c4ebcb2eb" providerId="ADAL" clId="{C761DB27-DC1F-461A-9C1A-64A26B72DC26}" dt="2023-06-09T12:23:26.432" v="1718" actId="478"/>
          <ac:spMkLst>
            <pc:docMk/>
            <pc:sldMk cId="4036207141" sldId="300"/>
            <ac:spMk id="18" creationId="{832465CE-9AD4-525B-8560-78A409911EC9}"/>
          </ac:spMkLst>
        </pc:spChg>
        <pc:spChg chg="add del mod">
          <ac:chgData name="Brown, Laura (Northern Powergrid)" userId="8b57dd54-8779-4917-acc2-9c2c4ebcb2eb" providerId="ADAL" clId="{C761DB27-DC1F-461A-9C1A-64A26B72DC26}" dt="2023-06-09T12:23:26.432" v="1718" actId="478"/>
          <ac:spMkLst>
            <pc:docMk/>
            <pc:sldMk cId="4036207141" sldId="300"/>
            <ac:spMk id="19" creationId="{55BA702C-0881-9EC0-59F6-AC8A8A4F68F5}"/>
          </ac:spMkLst>
        </pc:spChg>
        <pc:spChg chg="add del mod">
          <ac:chgData name="Brown, Laura (Northern Powergrid)" userId="8b57dd54-8779-4917-acc2-9c2c4ebcb2eb" providerId="ADAL" clId="{C761DB27-DC1F-461A-9C1A-64A26B72DC26}" dt="2023-06-09T12:23:26.432" v="1718" actId="478"/>
          <ac:spMkLst>
            <pc:docMk/>
            <pc:sldMk cId="4036207141" sldId="300"/>
            <ac:spMk id="20" creationId="{2DCAF3E5-DDB6-CBD7-6497-1792692C4870}"/>
          </ac:spMkLst>
        </pc:spChg>
        <pc:spChg chg="add del mod">
          <ac:chgData name="Brown, Laura (Northern Powergrid)" userId="8b57dd54-8779-4917-acc2-9c2c4ebcb2eb" providerId="ADAL" clId="{C761DB27-DC1F-461A-9C1A-64A26B72DC26}" dt="2023-06-09T11:59:47.319" v="1520" actId="478"/>
          <ac:spMkLst>
            <pc:docMk/>
            <pc:sldMk cId="4036207141" sldId="300"/>
            <ac:spMk id="21" creationId="{90E1C35B-5D9B-7C3D-86FB-802DCDD70500}"/>
          </ac:spMkLst>
        </pc:spChg>
        <pc:spChg chg="add del mod">
          <ac:chgData name="Brown, Laura (Northern Powergrid)" userId="8b57dd54-8779-4917-acc2-9c2c4ebcb2eb" providerId="ADAL" clId="{C761DB27-DC1F-461A-9C1A-64A26B72DC26}" dt="2023-06-09T12:23:26.432" v="1718" actId="478"/>
          <ac:spMkLst>
            <pc:docMk/>
            <pc:sldMk cId="4036207141" sldId="300"/>
            <ac:spMk id="22" creationId="{62782644-C7A3-0C09-0562-EE60B8A57D2A}"/>
          </ac:spMkLst>
        </pc:spChg>
        <pc:spChg chg="add del mod">
          <ac:chgData name="Brown, Laura (Northern Powergrid)" userId="8b57dd54-8779-4917-acc2-9c2c4ebcb2eb" providerId="ADAL" clId="{C761DB27-DC1F-461A-9C1A-64A26B72DC26}" dt="2023-06-09T12:23:26.432" v="1718" actId="478"/>
          <ac:spMkLst>
            <pc:docMk/>
            <pc:sldMk cId="4036207141" sldId="300"/>
            <ac:spMk id="23" creationId="{6095062C-ED8B-D545-D258-98E08312AD3F}"/>
          </ac:spMkLst>
        </pc:spChg>
        <pc:spChg chg="add del mod">
          <ac:chgData name="Brown, Laura (Northern Powergrid)" userId="8b57dd54-8779-4917-acc2-9c2c4ebcb2eb" providerId="ADAL" clId="{C761DB27-DC1F-461A-9C1A-64A26B72DC26}" dt="2023-06-09T12:23:26.432" v="1718" actId="478"/>
          <ac:spMkLst>
            <pc:docMk/>
            <pc:sldMk cId="4036207141" sldId="300"/>
            <ac:spMk id="24" creationId="{6F5FE337-37F6-613A-108C-00C90275EA7A}"/>
          </ac:spMkLst>
        </pc:spChg>
        <pc:spChg chg="add del mod">
          <ac:chgData name="Brown, Laura (Northern Powergrid)" userId="8b57dd54-8779-4917-acc2-9c2c4ebcb2eb" providerId="ADAL" clId="{C761DB27-DC1F-461A-9C1A-64A26B72DC26}" dt="2023-06-09T12:23:26.432" v="1718" actId="478"/>
          <ac:spMkLst>
            <pc:docMk/>
            <pc:sldMk cId="4036207141" sldId="300"/>
            <ac:spMk id="25" creationId="{4DFCDBC2-12DB-37B4-6B24-C06F49CBC552}"/>
          </ac:spMkLst>
        </pc:spChg>
        <pc:spChg chg="add del mod">
          <ac:chgData name="Brown, Laura (Northern Powergrid)" userId="8b57dd54-8779-4917-acc2-9c2c4ebcb2eb" providerId="ADAL" clId="{C761DB27-DC1F-461A-9C1A-64A26B72DC26}" dt="2023-06-09T12:23:26.432" v="1718" actId="478"/>
          <ac:spMkLst>
            <pc:docMk/>
            <pc:sldMk cId="4036207141" sldId="300"/>
            <ac:spMk id="26" creationId="{160F9994-F48F-66B3-8BAE-992079AD77C0}"/>
          </ac:spMkLst>
        </pc:spChg>
        <pc:spChg chg="add del mod">
          <ac:chgData name="Brown, Laura (Northern Powergrid)" userId="8b57dd54-8779-4917-acc2-9c2c4ebcb2eb" providerId="ADAL" clId="{C761DB27-DC1F-461A-9C1A-64A26B72DC26}" dt="2023-06-09T12:23:26.432" v="1718" actId="478"/>
          <ac:spMkLst>
            <pc:docMk/>
            <pc:sldMk cId="4036207141" sldId="300"/>
            <ac:spMk id="27" creationId="{580136F5-22E9-D898-A6CC-22430D8E13A8}"/>
          </ac:spMkLst>
        </pc:spChg>
        <pc:spChg chg="add mod">
          <ac:chgData name="Brown, Laura (Northern Powergrid)" userId="8b57dd54-8779-4917-acc2-9c2c4ebcb2eb" providerId="ADAL" clId="{C761DB27-DC1F-461A-9C1A-64A26B72DC26}" dt="2023-06-09T12:20:28.417" v="1634" actId="207"/>
          <ac:spMkLst>
            <pc:docMk/>
            <pc:sldMk cId="4036207141" sldId="300"/>
            <ac:spMk id="28" creationId="{DB3646D5-0C26-7288-455B-1666E29D4204}"/>
          </ac:spMkLst>
        </pc:spChg>
        <pc:spChg chg="add del mod">
          <ac:chgData name="Brown, Laura (Northern Powergrid)" userId="8b57dd54-8779-4917-acc2-9c2c4ebcb2eb" providerId="ADAL" clId="{C761DB27-DC1F-461A-9C1A-64A26B72DC26}" dt="2023-06-09T12:23:26.432" v="1718" actId="478"/>
          <ac:spMkLst>
            <pc:docMk/>
            <pc:sldMk cId="4036207141" sldId="300"/>
            <ac:spMk id="29" creationId="{C735A2B9-C298-4A64-A7C0-BA715846828C}"/>
          </ac:spMkLst>
        </pc:spChg>
      </pc:sldChg>
      <pc:sldChg chg="modSp mod">
        <pc:chgData name="Brown, Laura (Northern Powergrid)" userId="8b57dd54-8779-4917-acc2-9c2c4ebcb2eb" providerId="ADAL" clId="{C761DB27-DC1F-461A-9C1A-64A26B72DC26}" dt="2023-06-12T09:39:52.052" v="2771"/>
        <pc:sldMkLst>
          <pc:docMk/>
          <pc:sldMk cId="2424573368" sldId="301"/>
        </pc:sldMkLst>
        <pc:graphicFrameChg chg="mod modGraphic">
          <ac:chgData name="Brown, Laura (Northern Powergrid)" userId="8b57dd54-8779-4917-acc2-9c2c4ebcb2eb" providerId="ADAL" clId="{C761DB27-DC1F-461A-9C1A-64A26B72DC26}" dt="2023-06-12T09:39:02.890" v="2766"/>
          <ac:graphicFrameMkLst>
            <pc:docMk/>
            <pc:sldMk cId="2424573368" sldId="301"/>
            <ac:graphicFrameMk id="6" creationId="{9A4F4B0F-FF4D-70C5-C451-0841D0927FB4}"/>
          </ac:graphicFrameMkLst>
        </pc:graphicFrameChg>
        <pc:graphicFrameChg chg="mod modGraphic">
          <ac:chgData name="Brown, Laura (Northern Powergrid)" userId="8b57dd54-8779-4917-acc2-9c2c4ebcb2eb" providerId="ADAL" clId="{C761DB27-DC1F-461A-9C1A-64A26B72DC26}" dt="2023-06-12T09:39:52.052" v="2771"/>
          <ac:graphicFrameMkLst>
            <pc:docMk/>
            <pc:sldMk cId="2424573368" sldId="301"/>
            <ac:graphicFrameMk id="7" creationId="{FA62CDCE-A6CE-5290-6BD1-422BA7C56247}"/>
          </ac:graphicFrameMkLst>
        </pc:graphicFrameChg>
      </pc:sldChg>
      <pc:sldChg chg="delSp modSp add mod">
        <pc:chgData name="Brown, Laura (Northern Powergrid)" userId="8b57dd54-8779-4917-acc2-9c2c4ebcb2eb" providerId="ADAL" clId="{C761DB27-DC1F-461A-9C1A-64A26B72DC26}" dt="2023-06-09T12:25:17.910" v="1912" actId="14100"/>
        <pc:sldMkLst>
          <pc:docMk/>
          <pc:sldMk cId="970379429" sldId="302"/>
        </pc:sldMkLst>
        <pc:spChg chg="del">
          <ac:chgData name="Brown, Laura (Northern Powergrid)" userId="8b57dd54-8779-4917-acc2-9c2c4ebcb2eb" providerId="ADAL" clId="{C761DB27-DC1F-461A-9C1A-64A26B72DC26}" dt="2023-06-09T12:23:16.151" v="1717" actId="478"/>
          <ac:spMkLst>
            <pc:docMk/>
            <pc:sldMk cId="970379429" sldId="302"/>
            <ac:spMk id="3" creationId="{B4DC0B87-3D72-C4DD-5258-FF48ED86F766}"/>
          </ac:spMkLst>
        </pc:spChg>
        <pc:spChg chg="mod">
          <ac:chgData name="Brown, Laura (Northern Powergrid)" userId="8b57dd54-8779-4917-acc2-9c2c4ebcb2eb" providerId="ADAL" clId="{C761DB27-DC1F-461A-9C1A-64A26B72DC26}" dt="2023-06-09T12:25:11.240" v="1911" actId="5793"/>
          <ac:spMkLst>
            <pc:docMk/>
            <pc:sldMk cId="970379429" sldId="302"/>
            <ac:spMk id="5" creationId="{85FD68DB-C2D8-AD53-8AED-D239EDA35C62}"/>
          </ac:spMkLst>
        </pc:spChg>
        <pc:spChg chg="del">
          <ac:chgData name="Brown, Laura (Northern Powergrid)" userId="8b57dd54-8779-4917-acc2-9c2c4ebcb2eb" providerId="ADAL" clId="{C761DB27-DC1F-461A-9C1A-64A26B72DC26}" dt="2023-06-09T12:23:16.151" v="1717" actId="478"/>
          <ac:spMkLst>
            <pc:docMk/>
            <pc:sldMk cId="970379429" sldId="302"/>
            <ac:spMk id="11" creationId="{13C7D9D3-CAE6-CA30-F8E3-7661CEFD45EE}"/>
          </ac:spMkLst>
        </pc:spChg>
        <pc:spChg chg="del">
          <ac:chgData name="Brown, Laura (Northern Powergrid)" userId="8b57dd54-8779-4917-acc2-9c2c4ebcb2eb" providerId="ADAL" clId="{C761DB27-DC1F-461A-9C1A-64A26B72DC26}" dt="2023-06-09T12:23:16.151" v="1717" actId="478"/>
          <ac:spMkLst>
            <pc:docMk/>
            <pc:sldMk cId="970379429" sldId="302"/>
            <ac:spMk id="12" creationId="{07183F57-B4E2-4658-4380-55CA38ED71CD}"/>
          </ac:spMkLst>
        </pc:spChg>
        <pc:spChg chg="del">
          <ac:chgData name="Brown, Laura (Northern Powergrid)" userId="8b57dd54-8779-4917-acc2-9c2c4ebcb2eb" providerId="ADAL" clId="{C761DB27-DC1F-461A-9C1A-64A26B72DC26}" dt="2023-06-09T12:23:16.151" v="1717" actId="478"/>
          <ac:spMkLst>
            <pc:docMk/>
            <pc:sldMk cId="970379429" sldId="302"/>
            <ac:spMk id="13" creationId="{2A755D83-D692-E59B-3508-E740D0057CF8}"/>
          </ac:spMkLst>
        </pc:spChg>
        <pc:spChg chg="del">
          <ac:chgData name="Brown, Laura (Northern Powergrid)" userId="8b57dd54-8779-4917-acc2-9c2c4ebcb2eb" providerId="ADAL" clId="{C761DB27-DC1F-461A-9C1A-64A26B72DC26}" dt="2023-06-09T12:23:16.151" v="1717" actId="478"/>
          <ac:spMkLst>
            <pc:docMk/>
            <pc:sldMk cId="970379429" sldId="302"/>
            <ac:spMk id="15" creationId="{0A869533-79EB-970B-6213-C9B17C5AE558}"/>
          </ac:spMkLst>
        </pc:spChg>
        <pc:spChg chg="del">
          <ac:chgData name="Brown, Laura (Northern Powergrid)" userId="8b57dd54-8779-4917-acc2-9c2c4ebcb2eb" providerId="ADAL" clId="{C761DB27-DC1F-461A-9C1A-64A26B72DC26}" dt="2023-06-09T12:23:16.151" v="1717" actId="478"/>
          <ac:spMkLst>
            <pc:docMk/>
            <pc:sldMk cId="970379429" sldId="302"/>
            <ac:spMk id="18" creationId="{832465CE-9AD4-525B-8560-78A409911EC9}"/>
          </ac:spMkLst>
        </pc:spChg>
        <pc:spChg chg="del">
          <ac:chgData name="Brown, Laura (Northern Powergrid)" userId="8b57dd54-8779-4917-acc2-9c2c4ebcb2eb" providerId="ADAL" clId="{C761DB27-DC1F-461A-9C1A-64A26B72DC26}" dt="2023-06-09T12:23:16.151" v="1717" actId="478"/>
          <ac:spMkLst>
            <pc:docMk/>
            <pc:sldMk cId="970379429" sldId="302"/>
            <ac:spMk id="19" creationId="{55BA702C-0881-9EC0-59F6-AC8A8A4F68F5}"/>
          </ac:spMkLst>
        </pc:spChg>
        <pc:spChg chg="mod">
          <ac:chgData name="Brown, Laura (Northern Powergrid)" userId="8b57dd54-8779-4917-acc2-9c2c4ebcb2eb" providerId="ADAL" clId="{C761DB27-DC1F-461A-9C1A-64A26B72DC26}" dt="2023-06-09T12:25:17.910" v="1912" actId="14100"/>
          <ac:spMkLst>
            <pc:docMk/>
            <pc:sldMk cId="970379429" sldId="302"/>
            <ac:spMk id="25" creationId="{4DFCDBC2-12DB-37B4-6B24-C06F49CBC552}"/>
          </ac:spMkLst>
        </pc:spChg>
        <pc:spChg chg="del mod">
          <ac:chgData name="Brown, Laura (Northern Powergrid)" userId="8b57dd54-8779-4917-acc2-9c2c4ebcb2eb" providerId="ADAL" clId="{C761DB27-DC1F-461A-9C1A-64A26B72DC26}" dt="2023-06-09T12:23:16.151" v="1717" actId="478"/>
          <ac:spMkLst>
            <pc:docMk/>
            <pc:sldMk cId="970379429" sldId="302"/>
            <ac:spMk id="29" creationId="{C735A2B9-C298-4A64-A7C0-BA715846828C}"/>
          </ac:spMkLst>
        </pc:spChg>
      </pc:sldChg>
      <pc:sldChg chg="addSp modSp add mod">
        <pc:chgData name="Brown, Laura (Northern Powergrid)" userId="8b57dd54-8779-4917-acc2-9c2c4ebcb2eb" providerId="ADAL" clId="{C761DB27-DC1F-461A-9C1A-64A26B72DC26}" dt="2023-06-09T12:30:30.103" v="2135" actId="20577"/>
        <pc:sldMkLst>
          <pc:docMk/>
          <pc:sldMk cId="422990294" sldId="303"/>
        </pc:sldMkLst>
        <pc:spChg chg="mod">
          <ac:chgData name="Brown, Laura (Northern Powergrid)" userId="8b57dd54-8779-4917-acc2-9c2c4ebcb2eb" providerId="ADAL" clId="{C761DB27-DC1F-461A-9C1A-64A26B72DC26}" dt="2023-06-09T12:29:41.024" v="2032" actId="114"/>
          <ac:spMkLst>
            <pc:docMk/>
            <pc:sldMk cId="422990294" sldId="303"/>
            <ac:spMk id="2" creationId="{09029C46-2FCA-5A36-66E9-5D8031575032}"/>
          </ac:spMkLst>
        </pc:spChg>
        <pc:spChg chg="mod">
          <ac:chgData name="Brown, Laura (Northern Powergrid)" userId="8b57dd54-8779-4917-acc2-9c2c4ebcb2eb" providerId="ADAL" clId="{C761DB27-DC1F-461A-9C1A-64A26B72DC26}" dt="2023-06-09T12:29:16.101" v="2030" actId="1076"/>
          <ac:spMkLst>
            <pc:docMk/>
            <pc:sldMk cId="422990294" sldId="303"/>
            <ac:spMk id="3" creationId="{B4DC0B87-3D72-C4DD-5258-FF48ED86F766}"/>
          </ac:spMkLst>
        </pc:spChg>
        <pc:spChg chg="mod">
          <ac:chgData name="Brown, Laura (Northern Powergrid)" userId="8b57dd54-8779-4917-acc2-9c2c4ebcb2eb" providerId="ADAL" clId="{C761DB27-DC1F-461A-9C1A-64A26B72DC26}" dt="2023-06-09T12:30:30.103" v="2135" actId="20577"/>
          <ac:spMkLst>
            <pc:docMk/>
            <pc:sldMk cId="422990294" sldId="303"/>
            <ac:spMk id="5" creationId="{85FD68DB-C2D8-AD53-8AED-D239EDA35C62}"/>
          </ac:spMkLst>
        </pc:spChg>
        <pc:spChg chg="mod">
          <ac:chgData name="Brown, Laura (Northern Powergrid)" userId="8b57dd54-8779-4917-acc2-9c2c4ebcb2eb" providerId="ADAL" clId="{C761DB27-DC1F-461A-9C1A-64A26B72DC26}" dt="2023-06-09T12:29:06.981" v="2029" actId="14100"/>
          <ac:spMkLst>
            <pc:docMk/>
            <pc:sldMk cId="422990294" sldId="303"/>
            <ac:spMk id="11" creationId="{13C7D9D3-CAE6-CA30-F8E3-7661CEFD45EE}"/>
          </ac:spMkLst>
        </pc:spChg>
        <pc:spChg chg="mod">
          <ac:chgData name="Brown, Laura (Northern Powergrid)" userId="8b57dd54-8779-4917-acc2-9c2c4ebcb2eb" providerId="ADAL" clId="{C761DB27-DC1F-461A-9C1A-64A26B72DC26}" dt="2023-06-09T12:29:06.981" v="2029" actId="14100"/>
          <ac:spMkLst>
            <pc:docMk/>
            <pc:sldMk cId="422990294" sldId="303"/>
            <ac:spMk id="12" creationId="{07183F57-B4E2-4658-4380-55CA38ED71CD}"/>
          </ac:spMkLst>
        </pc:spChg>
        <pc:spChg chg="mod">
          <ac:chgData name="Brown, Laura (Northern Powergrid)" userId="8b57dd54-8779-4917-acc2-9c2c4ebcb2eb" providerId="ADAL" clId="{C761DB27-DC1F-461A-9C1A-64A26B72DC26}" dt="2023-06-09T12:29:06.981" v="2029" actId="14100"/>
          <ac:spMkLst>
            <pc:docMk/>
            <pc:sldMk cId="422990294" sldId="303"/>
            <ac:spMk id="13" creationId="{2A755D83-D692-E59B-3508-E740D0057CF8}"/>
          </ac:spMkLst>
        </pc:spChg>
        <pc:spChg chg="add mod">
          <ac:chgData name="Brown, Laura (Northern Powergrid)" userId="8b57dd54-8779-4917-acc2-9c2c4ebcb2eb" providerId="ADAL" clId="{C761DB27-DC1F-461A-9C1A-64A26B72DC26}" dt="2023-06-09T12:25:55.111" v="1965" actId="1037"/>
          <ac:spMkLst>
            <pc:docMk/>
            <pc:sldMk cId="422990294" sldId="303"/>
            <ac:spMk id="14" creationId="{CF17ED3A-10C3-734A-7E01-46EADE920479}"/>
          </ac:spMkLst>
        </pc:spChg>
        <pc:spChg chg="mod">
          <ac:chgData name="Brown, Laura (Northern Powergrid)" userId="8b57dd54-8779-4917-acc2-9c2c4ebcb2eb" providerId="ADAL" clId="{C761DB27-DC1F-461A-9C1A-64A26B72DC26}" dt="2023-06-09T12:29:06.981" v="2029" actId="14100"/>
          <ac:spMkLst>
            <pc:docMk/>
            <pc:sldMk cId="422990294" sldId="303"/>
            <ac:spMk id="15" creationId="{0A869533-79EB-970B-6213-C9B17C5AE558}"/>
          </ac:spMkLst>
        </pc:spChg>
        <pc:spChg chg="mod">
          <ac:chgData name="Brown, Laura (Northern Powergrid)" userId="8b57dd54-8779-4917-acc2-9c2c4ebcb2eb" providerId="ADAL" clId="{C761DB27-DC1F-461A-9C1A-64A26B72DC26}" dt="2023-06-09T12:25:39.230" v="1916" actId="14100"/>
          <ac:spMkLst>
            <pc:docMk/>
            <pc:sldMk cId="422990294" sldId="303"/>
            <ac:spMk id="16" creationId="{B742E412-2327-2197-383B-340B18B5C229}"/>
          </ac:spMkLst>
        </pc:spChg>
        <pc:spChg chg="mod">
          <ac:chgData name="Brown, Laura (Northern Powergrid)" userId="8b57dd54-8779-4917-acc2-9c2c4ebcb2eb" providerId="ADAL" clId="{C761DB27-DC1F-461A-9C1A-64A26B72DC26}" dt="2023-06-09T12:26:04.229" v="1966" actId="1076"/>
          <ac:spMkLst>
            <pc:docMk/>
            <pc:sldMk cId="422990294" sldId="303"/>
            <ac:spMk id="17" creationId="{18304F18-39A0-BC1E-AAE2-F5D48EFDEBB5}"/>
          </ac:spMkLst>
        </pc:spChg>
        <pc:spChg chg="mod">
          <ac:chgData name="Brown, Laura (Northern Powergrid)" userId="8b57dd54-8779-4917-acc2-9c2c4ebcb2eb" providerId="ADAL" clId="{C761DB27-DC1F-461A-9C1A-64A26B72DC26}" dt="2023-06-09T12:29:06.981" v="2029" actId="14100"/>
          <ac:spMkLst>
            <pc:docMk/>
            <pc:sldMk cId="422990294" sldId="303"/>
            <ac:spMk id="18" creationId="{832465CE-9AD4-525B-8560-78A409911EC9}"/>
          </ac:spMkLst>
        </pc:spChg>
        <pc:spChg chg="mod">
          <ac:chgData name="Brown, Laura (Northern Powergrid)" userId="8b57dd54-8779-4917-acc2-9c2c4ebcb2eb" providerId="ADAL" clId="{C761DB27-DC1F-461A-9C1A-64A26B72DC26}" dt="2023-06-09T12:29:16.101" v="2030" actId="1076"/>
          <ac:spMkLst>
            <pc:docMk/>
            <pc:sldMk cId="422990294" sldId="303"/>
            <ac:spMk id="19" creationId="{55BA702C-0881-9EC0-59F6-AC8A8A4F68F5}"/>
          </ac:spMkLst>
        </pc:spChg>
        <pc:spChg chg="mod">
          <ac:chgData name="Brown, Laura (Northern Powergrid)" userId="8b57dd54-8779-4917-acc2-9c2c4ebcb2eb" providerId="ADAL" clId="{C761DB27-DC1F-461A-9C1A-64A26B72DC26}" dt="2023-06-09T12:25:48.759" v="1945" actId="1038"/>
          <ac:spMkLst>
            <pc:docMk/>
            <pc:sldMk cId="422990294" sldId="303"/>
            <ac:spMk id="20" creationId="{2DCAF3E5-DDB6-CBD7-6497-1792692C4870}"/>
          </ac:spMkLst>
        </pc:spChg>
        <pc:spChg chg="mod">
          <ac:chgData name="Brown, Laura (Northern Powergrid)" userId="8b57dd54-8779-4917-acc2-9c2c4ebcb2eb" providerId="ADAL" clId="{C761DB27-DC1F-461A-9C1A-64A26B72DC26}" dt="2023-06-09T12:25:48.759" v="1945" actId="1038"/>
          <ac:spMkLst>
            <pc:docMk/>
            <pc:sldMk cId="422990294" sldId="303"/>
            <ac:spMk id="22" creationId="{62782644-C7A3-0C09-0562-EE60B8A57D2A}"/>
          </ac:spMkLst>
        </pc:spChg>
        <pc:spChg chg="mod">
          <ac:chgData name="Brown, Laura (Northern Powergrid)" userId="8b57dd54-8779-4917-acc2-9c2c4ebcb2eb" providerId="ADAL" clId="{C761DB27-DC1F-461A-9C1A-64A26B72DC26}" dt="2023-06-09T12:25:48.759" v="1945" actId="1038"/>
          <ac:spMkLst>
            <pc:docMk/>
            <pc:sldMk cId="422990294" sldId="303"/>
            <ac:spMk id="23" creationId="{6095062C-ED8B-D545-D258-98E08312AD3F}"/>
          </ac:spMkLst>
        </pc:spChg>
        <pc:spChg chg="mod">
          <ac:chgData name="Brown, Laura (Northern Powergrid)" userId="8b57dd54-8779-4917-acc2-9c2c4ebcb2eb" providerId="ADAL" clId="{C761DB27-DC1F-461A-9C1A-64A26B72DC26}" dt="2023-06-09T12:26:11.831" v="1967" actId="1076"/>
          <ac:spMkLst>
            <pc:docMk/>
            <pc:sldMk cId="422990294" sldId="303"/>
            <ac:spMk id="24" creationId="{6F5FE337-37F6-613A-108C-00C90275EA7A}"/>
          </ac:spMkLst>
        </pc:spChg>
        <pc:spChg chg="mod">
          <ac:chgData name="Brown, Laura (Northern Powergrid)" userId="8b57dd54-8779-4917-acc2-9c2c4ebcb2eb" providerId="ADAL" clId="{C761DB27-DC1F-461A-9C1A-64A26B72DC26}" dt="2023-06-09T12:25:48.759" v="1945" actId="1038"/>
          <ac:spMkLst>
            <pc:docMk/>
            <pc:sldMk cId="422990294" sldId="303"/>
            <ac:spMk id="25" creationId="{4DFCDBC2-12DB-37B4-6B24-C06F49CBC552}"/>
          </ac:spMkLst>
        </pc:spChg>
        <pc:spChg chg="mod">
          <ac:chgData name="Brown, Laura (Northern Powergrid)" userId="8b57dd54-8779-4917-acc2-9c2c4ebcb2eb" providerId="ADAL" clId="{C761DB27-DC1F-461A-9C1A-64A26B72DC26}" dt="2023-06-09T12:25:48.759" v="1945" actId="1038"/>
          <ac:spMkLst>
            <pc:docMk/>
            <pc:sldMk cId="422990294" sldId="303"/>
            <ac:spMk id="26" creationId="{160F9994-F48F-66B3-8BAE-992079AD77C0}"/>
          </ac:spMkLst>
        </pc:spChg>
        <pc:spChg chg="mod">
          <ac:chgData name="Brown, Laura (Northern Powergrid)" userId="8b57dd54-8779-4917-acc2-9c2c4ebcb2eb" providerId="ADAL" clId="{C761DB27-DC1F-461A-9C1A-64A26B72DC26}" dt="2023-06-09T12:25:48.759" v="1945" actId="1038"/>
          <ac:spMkLst>
            <pc:docMk/>
            <pc:sldMk cId="422990294" sldId="303"/>
            <ac:spMk id="27" creationId="{580136F5-22E9-D898-A6CC-22430D8E13A8}"/>
          </ac:spMkLst>
        </pc:spChg>
        <pc:spChg chg="mod">
          <ac:chgData name="Brown, Laura (Northern Powergrid)" userId="8b57dd54-8779-4917-acc2-9c2c4ebcb2eb" providerId="ADAL" clId="{C761DB27-DC1F-461A-9C1A-64A26B72DC26}" dt="2023-06-09T12:29:06.981" v="2029" actId="14100"/>
          <ac:spMkLst>
            <pc:docMk/>
            <pc:sldMk cId="422990294" sldId="303"/>
            <ac:spMk id="29" creationId="{C735A2B9-C298-4A64-A7C0-BA715846828C}"/>
          </ac:spMkLst>
        </pc:spChg>
      </pc:sldChg>
      <pc:sldChg chg="modSp add mod">
        <pc:chgData name="Brown, Laura (Northern Powergrid)" userId="8b57dd54-8779-4917-acc2-9c2c4ebcb2eb" providerId="ADAL" clId="{C761DB27-DC1F-461A-9C1A-64A26B72DC26}" dt="2023-06-09T12:51:02.442" v="2641" actId="20577"/>
        <pc:sldMkLst>
          <pc:docMk/>
          <pc:sldMk cId="2868719345" sldId="304"/>
        </pc:sldMkLst>
        <pc:spChg chg="mod">
          <ac:chgData name="Brown, Laura (Northern Powergrid)" userId="8b57dd54-8779-4917-acc2-9c2c4ebcb2eb" providerId="ADAL" clId="{C761DB27-DC1F-461A-9C1A-64A26B72DC26}" dt="2023-06-09T12:38:20.750" v="2499"/>
          <ac:spMkLst>
            <pc:docMk/>
            <pc:sldMk cId="2868719345" sldId="304"/>
            <ac:spMk id="2" creationId="{00000000-0000-0000-0000-000000000000}"/>
          </ac:spMkLst>
        </pc:spChg>
        <pc:spChg chg="mod">
          <ac:chgData name="Brown, Laura (Northern Powergrid)" userId="8b57dd54-8779-4917-acc2-9c2c4ebcb2eb" providerId="ADAL" clId="{C761DB27-DC1F-461A-9C1A-64A26B72DC26}" dt="2023-06-09T12:51:02.442" v="2641" actId="20577"/>
          <ac:spMkLst>
            <pc:docMk/>
            <pc:sldMk cId="2868719345" sldId="304"/>
            <ac:spMk id="5" creationId="{8B428378-9851-0A79-7825-8F74692602EF}"/>
          </ac:spMkLst>
        </pc:spChg>
      </pc:sldChg>
      <pc:sldChg chg="modSp mod">
        <pc:chgData name="Brown, Laura (Northern Powergrid)" userId="8b57dd54-8779-4917-acc2-9c2c4ebcb2eb" providerId="ADAL" clId="{C761DB27-DC1F-461A-9C1A-64A26B72DC26}" dt="2023-06-12T14:55:53.522" v="3511" actId="948"/>
        <pc:sldMkLst>
          <pc:docMk/>
          <pc:sldMk cId="1291838141" sldId="306"/>
        </pc:sldMkLst>
        <pc:spChg chg="mod">
          <ac:chgData name="Brown, Laura (Northern Powergrid)" userId="8b57dd54-8779-4917-acc2-9c2c4ebcb2eb" providerId="ADAL" clId="{C761DB27-DC1F-461A-9C1A-64A26B72DC26}" dt="2023-06-12T14:55:53.522" v="3511" actId="948"/>
          <ac:spMkLst>
            <pc:docMk/>
            <pc:sldMk cId="1291838141" sldId="306"/>
            <ac:spMk id="3" creationId="{64E7D399-F9A0-88FD-A7CB-9AE6A29703CC}"/>
          </ac:spMkLst>
        </pc:spChg>
      </pc:sldChg>
      <pc:sldChg chg="delSp modSp add mod ord modShow">
        <pc:chgData name="Brown, Laura (Northern Powergrid)" userId="8b57dd54-8779-4917-acc2-9c2c4ebcb2eb" providerId="ADAL" clId="{C761DB27-DC1F-461A-9C1A-64A26B72DC26}" dt="2023-06-12T15:00:37.277" v="3637" actId="14100"/>
        <pc:sldMkLst>
          <pc:docMk/>
          <pc:sldMk cId="1906145889" sldId="307"/>
        </pc:sldMkLst>
        <pc:spChg chg="mod">
          <ac:chgData name="Brown, Laura (Northern Powergrid)" userId="8b57dd54-8779-4917-acc2-9c2c4ebcb2eb" providerId="ADAL" clId="{C761DB27-DC1F-461A-9C1A-64A26B72DC26}" dt="2023-06-12T09:42:01.144" v="2816"/>
          <ac:spMkLst>
            <pc:docMk/>
            <pc:sldMk cId="1906145889" sldId="307"/>
            <ac:spMk id="2" creationId="{00000000-0000-0000-0000-000000000000}"/>
          </ac:spMkLst>
        </pc:spChg>
        <pc:spChg chg="mod">
          <ac:chgData name="Brown, Laura (Northern Powergrid)" userId="8b57dd54-8779-4917-acc2-9c2c4ebcb2eb" providerId="ADAL" clId="{C761DB27-DC1F-461A-9C1A-64A26B72DC26}" dt="2023-06-12T14:56:41.394" v="3521" actId="14100"/>
          <ac:spMkLst>
            <pc:docMk/>
            <pc:sldMk cId="1906145889" sldId="307"/>
            <ac:spMk id="3" creationId="{A8707467-BACC-BA7A-CE0D-2AC6384573BF}"/>
          </ac:spMkLst>
        </pc:spChg>
        <pc:spChg chg="mod">
          <ac:chgData name="Brown, Laura (Northern Powergrid)" userId="8b57dd54-8779-4917-acc2-9c2c4ebcb2eb" providerId="ADAL" clId="{C761DB27-DC1F-461A-9C1A-64A26B72DC26}" dt="2023-06-12T15:00:37.277" v="3637" actId="14100"/>
          <ac:spMkLst>
            <pc:docMk/>
            <pc:sldMk cId="1906145889" sldId="307"/>
            <ac:spMk id="4" creationId="{7AAACAED-BDED-0EA0-98CC-7F7A7D178987}"/>
          </ac:spMkLst>
        </pc:spChg>
        <pc:spChg chg="del">
          <ac:chgData name="Brown, Laura (Northern Powergrid)" userId="8b57dd54-8779-4917-acc2-9c2c4ebcb2eb" providerId="ADAL" clId="{C761DB27-DC1F-461A-9C1A-64A26B72DC26}" dt="2023-06-12T09:41:43.624" v="2813" actId="478"/>
          <ac:spMkLst>
            <pc:docMk/>
            <pc:sldMk cId="1906145889" sldId="307"/>
            <ac:spMk id="5" creationId="{8B428378-9851-0A79-7825-8F74692602EF}"/>
          </ac:spMkLst>
        </pc:spChg>
        <pc:spChg chg="mod">
          <ac:chgData name="Brown, Laura (Northern Powergrid)" userId="8b57dd54-8779-4917-acc2-9c2c4ebcb2eb" providerId="ADAL" clId="{C761DB27-DC1F-461A-9C1A-64A26B72DC26}" dt="2023-06-12T14:56:56.342" v="3526" actId="14100"/>
          <ac:spMkLst>
            <pc:docMk/>
            <pc:sldMk cId="1906145889" sldId="307"/>
            <ac:spMk id="8" creationId="{7428C00D-BE87-4E27-C053-EB65B5A5F3D2}"/>
          </ac:spMkLst>
        </pc:spChg>
        <pc:spChg chg="mod">
          <ac:chgData name="Brown, Laura (Northern Powergrid)" userId="8b57dd54-8779-4917-acc2-9c2c4ebcb2eb" providerId="ADAL" clId="{C761DB27-DC1F-461A-9C1A-64A26B72DC26}" dt="2023-06-12T13:29:38.986" v="3263" actId="14100"/>
          <ac:spMkLst>
            <pc:docMk/>
            <pc:sldMk cId="1906145889" sldId="307"/>
            <ac:spMk id="9" creationId="{269BF32A-A68A-5823-FA2F-F3A2A1CFE53C}"/>
          </ac:spMkLst>
        </pc:spChg>
        <pc:spChg chg="mod">
          <ac:chgData name="Brown, Laura (Northern Powergrid)" userId="8b57dd54-8779-4917-acc2-9c2c4ebcb2eb" providerId="ADAL" clId="{C761DB27-DC1F-461A-9C1A-64A26B72DC26}" dt="2023-06-12T14:56:48.380" v="3523" actId="14100"/>
          <ac:spMkLst>
            <pc:docMk/>
            <pc:sldMk cId="1906145889" sldId="307"/>
            <ac:spMk id="11" creationId="{F71D44E7-2E1F-5D8C-588A-1447B7BFCC06}"/>
          </ac:spMkLst>
        </pc:spChg>
        <pc:spChg chg="mod">
          <ac:chgData name="Brown, Laura (Northern Powergrid)" userId="8b57dd54-8779-4917-acc2-9c2c4ebcb2eb" providerId="ADAL" clId="{C761DB27-DC1F-461A-9C1A-64A26B72DC26}" dt="2023-06-12T13:29:38.986" v="3263" actId="14100"/>
          <ac:spMkLst>
            <pc:docMk/>
            <pc:sldMk cId="1906145889" sldId="307"/>
            <ac:spMk id="12" creationId="{4073250B-53C9-849D-6D9E-57ADC5A2F19E}"/>
          </ac:spMkLst>
        </pc:spChg>
        <pc:spChg chg="mod">
          <ac:chgData name="Brown, Laura (Northern Powergrid)" userId="8b57dd54-8779-4917-acc2-9c2c4ebcb2eb" providerId="ADAL" clId="{C761DB27-DC1F-461A-9C1A-64A26B72DC26}" dt="2023-06-12T14:56:43.831" v="3522" actId="14100"/>
          <ac:spMkLst>
            <pc:docMk/>
            <pc:sldMk cId="1906145889" sldId="307"/>
            <ac:spMk id="13" creationId="{28C95AE4-D923-576A-9A07-FA7BA6FDB54B}"/>
          </ac:spMkLst>
        </pc:spChg>
        <pc:spChg chg="mod">
          <ac:chgData name="Brown, Laura (Northern Powergrid)" userId="8b57dd54-8779-4917-acc2-9c2c4ebcb2eb" providerId="ADAL" clId="{C761DB27-DC1F-461A-9C1A-64A26B72DC26}" dt="2023-06-12T14:56:25.262" v="3517" actId="1076"/>
          <ac:spMkLst>
            <pc:docMk/>
            <pc:sldMk cId="1906145889" sldId="307"/>
            <ac:spMk id="14" creationId="{FC6342BF-2B23-9617-37C7-2CD3BC06D1D9}"/>
          </ac:spMkLst>
        </pc:spChg>
        <pc:picChg chg="mod">
          <ac:chgData name="Brown, Laura (Northern Powergrid)" userId="8b57dd54-8779-4917-acc2-9c2c4ebcb2eb" providerId="ADAL" clId="{C761DB27-DC1F-461A-9C1A-64A26B72DC26}" dt="2023-06-12T13:29:30.471" v="3262" actId="1076"/>
          <ac:picMkLst>
            <pc:docMk/>
            <pc:sldMk cId="1906145889" sldId="307"/>
            <ac:picMk id="15" creationId="{8314C414-A91F-5E46-C88E-CB734F1E0FA5}"/>
          </ac:picMkLst>
        </pc:picChg>
        <pc:picChg chg="mod">
          <ac:chgData name="Brown, Laura (Northern Powergrid)" userId="8b57dd54-8779-4917-acc2-9c2c4ebcb2eb" providerId="ADAL" clId="{C761DB27-DC1F-461A-9C1A-64A26B72DC26}" dt="2023-06-12T13:29:30.471" v="3262" actId="1076"/>
          <ac:picMkLst>
            <pc:docMk/>
            <pc:sldMk cId="1906145889" sldId="307"/>
            <ac:picMk id="16" creationId="{7A301902-548C-4C57-50C2-9331D0EF4DB8}"/>
          </ac:picMkLst>
        </pc:picChg>
        <pc:picChg chg="mod">
          <ac:chgData name="Brown, Laura (Northern Powergrid)" userId="8b57dd54-8779-4917-acc2-9c2c4ebcb2eb" providerId="ADAL" clId="{C761DB27-DC1F-461A-9C1A-64A26B72DC26}" dt="2023-06-12T13:29:18.107" v="3261" actId="1037"/>
          <ac:picMkLst>
            <pc:docMk/>
            <pc:sldMk cId="1906145889" sldId="307"/>
            <ac:picMk id="17" creationId="{8777BF93-EDD1-41A2-CE18-12FD40950644}"/>
          </ac:picMkLst>
        </pc:picChg>
        <pc:picChg chg="mod">
          <ac:chgData name="Brown, Laura (Northern Powergrid)" userId="8b57dd54-8779-4917-acc2-9c2c4ebcb2eb" providerId="ADAL" clId="{C761DB27-DC1F-461A-9C1A-64A26B72DC26}" dt="2023-06-12T13:29:18.107" v="3261" actId="1037"/>
          <ac:picMkLst>
            <pc:docMk/>
            <pc:sldMk cId="1906145889" sldId="307"/>
            <ac:picMk id="18" creationId="{6D1B23F4-C4CE-8051-C189-ECDD97A9C310}"/>
          </ac:picMkLst>
        </pc:picChg>
      </pc:sldChg>
      <pc:sldChg chg="modSp mod">
        <pc:chgData name="Brown, Laura (Northern Powergrid)" userId="8b57dd54-8779-4917-acc2-9c2c4ebcb2eb" providerId="ADAL" clId="{C761DB27-DC1F-461A-9C1A-64A26B72DC26}" dt="2023-06-12T14:59:10.945" v="3632" actId="1035"/>
        <pc:sldMkLst>
          <pc:docMk/>
          <pc:sldMk cId="2382410846" sldId="311"/>
        </pc:sldMkLst>
        <pc:spChg chg="mod">
          <ac:chgData name="Brown, Laura (Northern Powergrid)" userId="8b57dd54-8779-4917-acc2-9c2c4ebcb2eb" providerId="ADAL" clId="{C761DB27-DC1F-461A-9C1A-64A26B72DC26}" dt="2023-06-12T14:59:10.945" v="3632" actId="1035"/>
          <ac:spMkLst>
            <pc:docMk/>
            <pc:sldMk cId="2382410846" sldId="311"/>
            <ac:spMk id="4" creationId="{94D5AE49-580D-ECAF-7C12-3DFE4B0EB7AF}"/>
          </ac:spMkLst>
        </pc:spChg>
        <pc:spChg chg="mod">
          <ac:chgData name="Brown, Laura (Northern Powergrid)" userId="8b57dd54-8779-4917-acc2-9c2c4ebcb2eb" providerId="ADAL" clId="{C761DB27-DC1F-461A-9C1A-64A26B72DC26}" dt="2023-06-12T14:59:00.790" v="3606" actId="1076"/>
          <ac:spMkLst>
            <pc:docMk/>
            <pc:sldMk cId="2382410846" sldId="311"/>
            <ac:spMk id="5" creationId="{8B428378-9851-0A79-7825-8F74692602EF}"/>
          </ac:spMkLst>
        </pc:spChg>
        <pc:spChg chg="mod">
          <ac:chgData name="Brown, Laura (Northern Powergrid)" userId="8b57dd54-8779-4917-acc2-9c2c4ebcb2eb" providerId="ADAL" clId="{C761DB27-DC1F-461A-9C1A-64A26B72DC26}" dt="2023-06-12T14:59:10.945" v="3632" actId="1035"/>
          <ac:spMkLst>
            <pc:docMk/>
            <pc:sldMk cId="2382410846" sldId="311"/>
            <ac:spMk id="7" creationId="{7F587D41-C9FC-BF27-BC18-800976A1E2C2}"/>
          </ac:spMkLst>
        </pc:spChg>
        <pc:spChg chg="mod">
          <ac:chgData name="Brown, Laura (Northern Powergrid)" userId="8b57dd54-8779-4917-acc2-9c2c4ebcb2eb" providerId="ADAL" clId="{C761DB27-DC1F-461A-9C1A-64A26B72DC26}" dt="2023-06-12T14:59:10.945" v="3632" actId="1035"/>
          <ac:spMkLst>
            <pc:docMk/>
            <pc:sldMk cId="2382410846" sldId="311"/>
            <ac:spMk id="9" creationId="{C3360A56-6059-B969-C796-90686460E76D}"/>
          </ac:spMkLst>
        </pc:spChg>
        <pc:spChg chg="mod">
          <ac:chgData name="Brown, Laura (Northern Powergrid)" userId="8b57dd54-8779-4917-acc2-9c2c4ebcb2eb" providerId="ADAL" clId="{C761DB27-DC1F-461A-9C1A-64A26B72DC26}" dt="2023-06-12T14:59:10.945" v="3632" actId="1035"/>
          <ac:spMkLst>
            <pc:docMk/>
            <pc:sldMk cId="2382410846" sldId="311"/>
            <ac:spMk id="12" creationId="{4DB5B81F-A271-D38D-7A78-F70107B98F90}"/>
          </ac:spMkLst>
        </pc:spChg>
        <pc:spChg chg="mod">
          <ac:chgData name="Brown, Laura (Northern Powergrid)" userId="8b57dd54-8779-4917-acc2-9c2c4ebcb2eb" providerId="ADAL" clId="{C761DB27-DC1F-461A-9C1A-64A26B72DC26}" dt="2023-06-12T14:59:10.945" v="3632" actId="1035"/>
          <ac:spMkLst>
            <pc:docMk/>
            <pc:sldMk cId="2382410846" sldId="311"/>
            <ac:spMk id="14" creationId="{C5CFACC3-E68A-ECC6-65AE-A6CE8F9A2544}"/>
          </ac:spMkLst>
        </pc:spChg>
        <pc:spChg chg="mod">
          <ac:chgData name="Brown, Laura (Northern Powergrid)" userId="8b57dd54-8779-4917-acc2-9c2c4ebcb2eb" providerId="ADAL" clId="{C761DB27-DC1F-461A-9C1A-64A26B72DC26}" dt="2023-06-12T14:59:10.945" v="3632" actId="1035"/>
          <ac:spMkLst>
            <pc:docMk/>
            <pc:sldMk cId="2382410846" sldId="311"/>
            <ac:spMk id="16" creationId="{2CDC2133-E200-7066-740E-665C991CB8FB}"/>
          </ac:spMkLst>
        </pc:spChg>
        <pc:spChg chg="mod">
          <ac:chgData name="Brown, Laura (Northern Powergrid)" userId="8b57dd54-8779-4917-acc2-9c2c4ebcb2eb" providerId="ADAL" clId="{C761DB27-DC1F-461A-9C1A-64A26B72DC26}" dt="2023-06-12T14:59:10.945" v="3632" actId="1035"/>
          <ac:spMkLst>
            <pc:docMk/>
            <pc:sldMk cId="2382410846" sldId="311"/>
            <ac:spMk id="18" creationId="{95547452-F0A5-8D6F-E001-E8A818DF4ADD}"/>
          </ac:spMkLst>
        </pc:spChg>
        <pc:spChg chg="mod">
          <ac:chgData name="Brown, Laura (Northern Powergrid)" userId="8b57dd54-8779-4917-acc2-9c2c4ebcb2eb" providerId="ADAL" clId="{C761DB27-DC1F-461A-9C1A-64A26B72DC26}" dt="2023-06-12T14:59:10.945" v="3632" actId="1035"/>
          <ac:spMkLst>
            <pc:docMk/>
            <pc:sldMk cId="2382410846" sldId="311"/>
            <ac:spMk id="20" creationId="{F7ECD52A-BEC0-52D5-CB3D-F2D23212EEBA}"/>
          </ac:spMkLst>
        </pc:spChg>
        <pc:picChg chg="mod">
          <ac:chgData name="Brown, Laura (Northern Powergrid)" userId="8b57dd54-8779-4917-acc2-9c2c4ebcb2eb" providerId="ADAL" clId="{C761DB27-DC1F-461A-9C1A-64A26B72DC26}" dt="2023-06-12T14:59:10.945" v="3632" actId="1035"/>
          <ac:picMkLst>
            <pc:docMk/>
            <pc:sldMk cId="2382410846" sldId="311"/>
            <ac:picMk id="22" creationId="{8BA32035-B6CF-9024-81AF-C190FF72E87A}"/>
          </ac:picMkLst>
        </pc:picChg>
        <pc:picChg chg="mod">
          <ac:chgData name="Brown, Laura (Northern Powergrid)" userId="8b57dd54-8779-4917-acc2-9c2c4ebcb2eb" providerId="ADAL" clId="{C761DB27-DC1F-461A-9C1A-64A26B72DC26}" dt="2023-06-12T14:59:10.945" v="3632" actId="1035"/>
          <ac:picMkLst>
            <pc:docMk/>
            <pc:sldMk cId="2382410846" sldId="311"/>
            <ac:picMk id="24" creationId="{36B7816C-2488-CF93-260A-68AD5B0D1CAA}"/>
          </ac:picMkLst>
        </pc:picChg>
        <pc:picChg chg="mod">
          <ac:chgData name="Brown, Laura (Northern Powergrid)" userId="8b57dd54-8779-4917-acc2-9c2c4ebcb2eb" providerId="ADAL" clId="{C761DB27-DC1F-461A-9C1A-64A26B72DC26}" dt="2023-06-12T14:59:10.945" v="3632" actId="1035"/>
          <ac:picMkLst>
            <pc:docMk/>
            <pc:sldMk cId="2382410846" sldId="311"/>
            <ac:picMk id="26" creationId="{F8AB7199-2CC9-1482-B3DD-D3A46AD06F5C}"/>
          </ac:picMkLst>
        </pc:picChg>
        <pc:picChg chg="mod">
          <ac:chgData name="Brown, Laura (Northern Powergrid)" userId="8b57dd54-8779-4917-acc2-9c2c4ebcb2eb" providerId="ADAL" clId="{C761DB27-DC1F-461A-9C1A-64A26B72DC26}" dt="2023-06-12T14:59:10.945" v="3632" actId="1035"/>
          <ac:picMkLst>
            <pc:docMk/>
            <pc:sldMk cId="2382410846" sldId="311"/>
            <ac:picMk id="28" creationId="{C062F0D4-6601-3D0B-3471-5D82727DF9C8}"/>
          </ac:picMkLst>
        </pc:picChg>
      </pc:sldChg>
      <pc:sldChg chg="modSp mod">
        <pc:chgData name="Brown, Laura (Northern Powergrid)" userId="8b57dd54-8779-4917-acc2-9c2c4ebcb2eb" providerId="ADAL" clId="{C761DB27-DC1F-461A-9C1A-64A26B72DC26}" dt="2023-06-12T14:52:40.373" v="3401" actId="207"/>
        <pc:sldMkLst>
          <pc:docMk/>
          <pc:sldMk cId="3101037360" sldId="313"/>
        </pc:sldMkLst>
        <pc:spChg chg="mod">
          <ac:chgData name="Brown, Laura (Northern Powergrid)" userId="8b57dd54-8779-4917-acc2-9c2c4ebcb2eb" providerId="ADAL" clId="{C761DB27-DC1F-461A-9C1A-64A26B72DC26}" dt="2023-06-12T14:51:03.472" v="3331" actId="120"/>
          <ac:spMkLst>
            <pc:docMk/>
            <pc:sldMk cId="3101037360" sldId="313"/>
            <ac:spMk id="4" creationId="{7F2C9939-223B-881E-F839-4854992443F1}"/>
          </ac:spMkLst>
        </pc:spChg>
        <pc:spChg chg="mod">
          <ac:chgData name="Brown, Laura (Northern Powergrid)" userId="8b57dd54-8779-4917-acc2-9c2c4ebcb2eb" providerId="ADAL" clId="{C761DB27-DC1F-461A-9C1A-64A26B72DC26}" dt="2023-06-12T14:52:22.481" v="3399" actId="207"/>
          <ac:spMkLst>
            <pc:docMk/>
            <pc:sldMk cId="3101037360" sldId="313"/>
            <ac:spMk id="12" creationId="{A182B90E-FC10-A2EF-88B3-9D20825DE879}"/>
          </ac:spMkLst>
        </pc:spChg>
        <pc:spChg chg="mod">
          <ac:chgData name="Brown, Laura (Northern Powergrid)" userId="8b57dd54-8779-4917-acc2-9c2c4ebcb2eb" providerId="ADAL" clId="{C761DB27-DC1F-461A-9C1A-64A26B72DC26}" dt="2023-06-12T14:52:12.837" v="3398" actId="20577"/>
          <ac:spMkLst>
            <pc:docMk/>
            <pc:sldMk cId="3101037360" sldId="313"/>
            <ac:spMk id="14" creationId="{15D48278-5F70-4DDD-641F-CFA6CD5E03AF}"/>
          </ac:spMkLst>
        </pc:spChg>
        <pc:spChg chg="mod">
          <ac:chgData name="Brown, Laura (Northern Powergrid)" userId="8b57dd54-8779-4917-acc2-9c2c4ebcb2eb" providerId="ADAL" clId="{C761DB27-DC1F-461A-9C1A-64A26B72DC26}" dt="2023-06-12T14:52:34.185" v="3400" actId="207"/>
          <ac:spMkLst>
            <pc:docMk/>
            <pc:sldMk cId="3101037360" sldId="313"/>
            <ac:spMk id="17" creationId="{8AC41A66-0188-8D70-2926-EEF993EFEDD6}"/>
          </ac:spMkLst>
        </pc:spChg>
        <pc:spChg chg="mod">
          <ac:chgData name="Brown, Laura (Northern Powergrid)" userId="8b57dd54-8779-4917-acc2-9c2c4ebcb2eb" providerId="ADAL" clId="{C761DB27-DC1F-461A-9C1A-64A26B72DC26}" dt="2023-06-12T14:52:40.373" v="3401" actId="207"/>
          <ac:spMkLst>
            <pc:docMk/>
            <pc:sldMk cId="3101037360" sldId="313"/>
            <ac:spMk id="22" creationId="{A02EAEBC-9C16-E5E0-30E2-F5E3A3E0249D}"/>
          </ac:spMkLst>
        </pc:spChg>
        <pc:spChg chg="mod">
          <ac:chgData name="Brown, Laura (Northern Powergrid)" userId="8b57dd54-8779-4917-acc2-9c2c4ebcb2eb" providerId="ADAL" clId="{C761DB27-DC1F-461A-9C1A-64A26B72DC26}" dt="2023-06-12T14:51:12.966" v="3333"/>
          <ac:spMkLst>
            <pc:docMk/>
            <pc:sldMk cId="3101037360" sldId="313"/>
            <ac:spMk id="27" creationId="{E84B41EC-50EF-646F-8487-24E7C2A6B90E}"/>
          </ac:spMkLst>
        </pc:spChg>
      </pc:sldChg>
      <pc:sldChg chg="modSp mod">
        <pc:chgData name="Brown, Laura (Northern Powergrid)" userId="8b57dd54-8779-4917-acc2-9c2c4ebcb2eb" providerId="ADAL" clId="{C761DB27-DC1F-461A-9C1A-64A26B72DC26}" dt="2023-06-12T14:54:21.017" v="3459" actId="404"/>
        <pc:sldMkLst>
          <pc:docMk/>
          <pc:sldMk cId="3005383069" sldId="314"/>
        </pc:sldMkLst>
        <pc:spChg chg="mod">
          <ac:chgData name="Brown, Laura (Northern Powergrid)" userId="8b57dd54-8779-4917-acc2-9c2c4ebcb2eb" providerId="ADAL" clId="{C761DB27-DC1F-461A-9C1A-64A26B72DC26}" dt="2023-06-12T14:54:21.017" v="3459" actId="404"/>
          <ac:spMkLst>
            <pc:docMk/>
            <pc:sldMk cId="3005383069" sldId="314"/>
            <ac:spMk id="3" creationId="{00000000-0000-0000-0000-000000000000}"/>
          </ac:spMkLst>
        </pc:spChg>
      </pc:sldChg>
      <pc:sldChg chg="modSp mod">
        <pc:chgData name="Brown, Laura (Northern Powergrid)" userId="8b57dd54-8779-4917-acc2-9c2c4ebcb2eb" providerId="ADAL" clId="{C761DB27-DC1F-461A-9C1A-64A26B72DC26}" dt="2023-06-12T15:00:04.923" v="3636" actId="12"/>
        <pc:sldMkLst>
          <pc:docMk/>
          <pc:sldMk cId="3826641512" sldId="315"/>
        </pc:sldMkLst>
        <pc:spChg chg="mod">
          <ac:chgData name="Brown, Laura (Northern Powergrid)" userId="8b57dd54-8779-4917-acc2-9c2c4ebcb2eb" providerId="ADAL" clId="{C761DB27-DC1F-461A-9C1A-64A26B72DC26}" dt="2023-06-12T15:00:04.923" v="3636" actId="12"/>
          <ac:spMkLst>
            <pc:docMk/>
            <pc:sldMk cId="3826641512" sldId="315"/>
            <ac:spMk id="3" creationId="{00000000-0000-0000-0000-000000000000}"/>
          </ac:spMkLst>
        </pc:spChg>
      </pc:sldChg>
      <pc:sldChg chg="modSp mod">
        <pc:chgData name="Brown, Laura (Northern Powergrid)" userId="8b57dd54-8779-4917-acc2-9c2c4ebcb2eb" providerId="ADAL" clId="{C761DB27-DC1F-461A-9C1A-64A26B72DC26}" dt="2023-06-12T14:55:23.546" v="3489" actId="113"/>
        <pc:sldMkLst>
          <pc:docMk/>
          <pc:sldMk cId="1283146908" sldId="316"/>
        </pc:sldMkLst>
        <pc:spChg chg="mod">
          <ac:chgData name="Brown, Laura (Northern Powergrid)" userId="8b57dd54-8779-4917-acc2-9c2c4ebcb2eb" providerId="ADAL" clId="{C761DB27-DC1F-461A-9C1A-64A26B72DC26}" dt="2023-06-12T14:55:23.546" v="3489" actId="113"/>
          <ac:spMkLst>
            <pc:docMk/>
            <pc:sldMk cId="1283146908" sldId="316"/>
            <ac:spMk id="3" creationId="{00000000-0000-0000-0000-000000000000}"/>
          </ac:spMkLst>
        </pc:spChg>
      </pc:sldChg>
      <pc:sldChg chg="modSp mod">
        <pc:chgData name="Brown, Laura (Northern Powergrid)" userId="8b57dd54-8779-4917-acc2-9c2c4ebcb2eb" providerId="ADAL" clId="{C761DB27-DC1F-461A-9C1A-64A26B72DC26}" dt="2023-06-12T14:58:35.014" v="3605" actId="14100"/>
        <pc:sldMkLst>
          <pc:docMk/>
          <pc:sldMk cId="3262421111" sldId="318"/>
        </pc:sldMkLst>
        <pc:spChg chg="mod">
          <ac:chgData name="Brown, Laura (Northern Powergrid)" userId="8b57dd54-8779-4917-acc2-9c2c4ebcb2eb" providerId="ADAL" clId="{C761DB27-DC1F-461A-9C1A-64A26B72DC26}" dt="2023-06-12T14:58:35.014" v="3605" actId="14100"/>
          <ac:spMkLst>
            <pc:docMk/>
            <pc:sldMk cId="3262421111" sldId="318"/>
            <ac:spMk id="6" creationId="{60789F0C-1B1B-4DD4-A7AA-AA5B3AFC85F0}"/>
          </ac:spMkLst>
        </pc:spChg>
      </pc:sldChg>
      <pc:sldMasterChg chg="add addSldLayout">
        <pc:chgData name="Brown, Laura (Northern Powergrid)" userId="8b57dd54-8779-4917-acc2-9c2c4ebcb2eb" providerId="ADAL" clId="{C761DB27-DC1F-461A-9C1A-64A26B72DC26}" dt="2023-06-09T09:01:29.638" v="1163" actId="27028"/>
        <pc:sldMasterMkLst>
          <pc:docMk/>
          <pc:sldMasterMk cId="1647964359" sldId="2147483691"/>
        </pc:sldMasterMkLst>
        <pc:sldLayoutChg chg="add">
          <pc:chgData name="Brown, Laura (Northern Powergrid)" userId="8b57dd54-8779-4917-acc2-9c2c4ebcb2eb" providerId="ADAL" clId="{C761DB27-DC1F-461A-9C1A-64A26B72DC26}" dt="2023-06-09T09:01:29.638" v="1163" actId="27028"/>
          <pc:sldLayoutMkLst>
            <pc:docMk/>
            <pc:sldMasterMk cId="1647964359" sldId="2147483691"/>
            <pc:sldLayoutMk cId="1728366636" sldId="214748369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B893F-9B41-4174-97B4-474344B765E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033F8BDF-6224-4619-825D-CCF9478452B7}">
      <dgm:prSet phldrT="[Text]"/>
      <dgm:spPr/>
      <dgm:t>
        <a:bodyPr/>
        <a:lstStyle/>
        <a:p>
          <a:r>
            <a:rPr lang="en-GB"/>
            <a:t>NGESO 5 Point Plan</a:t>
          </a:r>
        </a:p>
      </dgm:t>
    </dgm:pt>
    <dgm:pt modelId="{7BE56DF3-C22A-47F6-86F1-86DB292D5F5C}" type="parTrans" cxnId="{E2E71B74-3801-472E-8C58-AB793E196D01}">
      <dgm:prSet/>
      <dgm:spPr/>
      <dgm:t>
        <a:bodyPr/>
        <a:lstStyle/>
        <a:p>
          <a:endParaRPr lang="en-GB"/>
        </a:p>
      </dgm:t>
    </dgm:pt>
    <dgm:pt modelId="{2F787A2D-EB5C-48A9-9988-BADB72F6E767}" type="sibTrans" cxnId="{E2E71B74-3801-472E-8C58-AB793E196D01}">
      <dgm:prSet/>
      <dgm:spPr/>
      <dgm:t>
        <a:bodyPr/>
        <a:lstStyle/>
        <a:p>
          <a:endParaRPr lang="en-GB"/>
        </a:p>
      </dgm:t>
    </dgm:pt>
    <dgm:pt modelId="{693A9708-D8CA-4443-BAB2-F292E11B54BD}">
      <dgm:prSet phldrT="[Text]"/>
      <dgm:spPr/>
      <dgm:t>
        <a:bodyPr/>
        <a:lstStyle/>
        <a:p>
          <a:r>
            <a:rPr lang="en-GB"/>
            <a:t>Security and Quality of Supply Standard</a:t>
          </a:r>
        </a:p>
      </dgm:t>
    </dgm:pt>
    <dgm:pt modelId="{331D0876-5F5F-499B-AE2D-1A2B2F8409D0}" type="parTrans" cxnId="{9B4D3F1C-15E0-45C9-9037-DADF8F8DABE9}">
      <dgm:prSet/>
      <dgm:spPr/>
      <dgm:t>
        <a:bodyPr/>
        <a:lstStyle/>
        <a:p>
          <a:endParaRPr lang="en-GB"/>
        </a:p>
      </dgm:t>
    </dgm:pt>
    <dgm:pt modelId="{A1BFDA23-B5C2-4F05-A714-646C42B27918}" type="sibTrans" cxnId="{9B4D3F1C-15E0-45C9-9037-DADF8F8DABE9}">
      <dgm:prSet/>
      <dgm:spPr/>
      <dgm:t>
        <a:bodyPr/>
        <a:lstStyle/>
        <a:p>
          <a:endParaRPr lang="en-GB"/>
        </a:p>
      </dgm:t>
    </dgm:pt>
    <dgm:pt modelId="{FC7DC6E1-BA51-4B0E-8629-FB19401A4D54}">
      <dgm:prSet phldrT="[Text]"/>
      <dgm:spPr/>
      <dgm:t>
        <a:bodyPr/>
        <a:lstStyle/>
        <a:p>
          <a:r>
            <a:rPr lang="en-GB"/>
            <a:t>TEC Amnesty</a:t>
          </a:r>
        </a:p>
      </dgm:t>
    </dgm:pt>
    <dgm:pt modelId="{1D5C889B-EF8A-4C20-9D8E-EE1751E84614}" type="parTrans" cxnId="{CB619320-8861-42F6-B65F-E5A8286FDBCE}">
      <dgm:prSet/>
      <dgm:spPr/>
      <dgm:t>
        <a:bodyPr/>
        <a:lstStyle/>
        <a:p>
          <a:endParaRPr lang="en-GB"/>
        </a:p>
      </dgm:t>
    </dgm:pt>
    <dgm:pt modelId="{B2ABA12B-58DE-4B2C-8784-16B8966A2352}" type="sibTrans" cxnId="{CB619320-8861-42F6-B65F-E5A8286FDBCE}">
      <dgm:prSet/>
      <dgm:spPr/>
      <dgm:t>
        <a:bodyPr/>
        <a:lstStyle/>
        <a:p>
          <a:endParaRPr lang="en-GB"/>
        </a:p>
      </dgm:t>
    </dgm:pt>
    <dgm:pt modelId="{13FCD1FE-B2E1-4BC3-B1DA-2F42D0CF9C74}">
      <dgm:prSet/>
      <dgm:spPr/>
      <dgm:t>
        <a:bodyPr/>
        <a:lstStyle/>
        <a:p>
          <a:r>
            <a:rPr lang="en-GB"/>
            <a:t>Access SCR</a:t>
          </a:r>
        </a:p>
      </dgm:t>
    </dgm:pt>
    <dgm:pt modelId="{CA4FF585-5A24-44F8-B46C-A038EEFF7ED0}" type="parTrans" cxnId="{AE3BA243-C8C7-4086-9B6B-F8F12AA480C1}">
      <dgm:prSet/>
      <dgm:spPr/>
      <dgm:t>
        <a:bodyPr/>
        <a:lstStyle/>
        <a:p>
          <a:endParaRPr lang="en-GB"/>
        </a:p>
      </dgm:t>
    </dgm:pt>
    <dgm:pt modelId="{92858BBB-DD12-45AB-A98C-E0371247F717}" type="sibTrans" cxnId="{AE3BA243-C8C7-4086-9B6B-F8F12AA480C1}">
      <dgm:prSet/>
      <dgm:spPr/>
      <dgm:t>
        <a:bodyPr/>
        <a:lstStyle/>
        <a:p>
          <a:endParaRPr lang="en-GB"/>
        </a:p>
      </dgm:t>
    </dgm:pt>
    <dgm:pt modelId="{FA67701D-AEC5-44BC-B5C0-039E48A08231}">
      <dgm:prSet/>
      <dgm:spPr/>
      <dgm:t>
        <a:bodyPr/>
        <a:lstStyle/>
        <a:p>
          <a:r>
            <a:rPr lang="en-GB"/>
            <a:t>Bilateral Embedded Generation Capacity</a:t>
          </a:r>
        </a:p>
      </dgm:t>
    </dgm:pt>
    <dgm:pt modelId="{1384B392-16BD-4F39-BAA6-5655D0C350F8}" type="parTrans" cxnId="{44E2C69B-AEAB-4E8E-AA15-65EDB22C03CA}">
      <dgm:prSet/>
      <dgm:spPr/>
      <dgm:t>
        <a:bodyPr/>
        <a:lstStyle/>
        <a:p>
          <a:endParaRPr lang="en-GB"/>
        </a:p>
      </dgm:t>
    </dgm:pt>
    <dgm:pt modelId="{CFF588AE-852E-4BFD-B25A-4D46A563C5D1}" type="sibTrans" cxnId="{44E2C69B-AEAB-4E8E-AA15-65EDB22C03CA}">
      <dgm:prSet/>
      <dgm:spPr/>
      <dgm:t>
        <a:bodyPr/>
        <a:lstStyle/>
        <a:p>
          <a:endParaRPr lang="en-GB"/>
        </a:p>
      </dgm:t>
    </dgm:pt>
    <dgm:pt modelId="{360EE148-65A3-4909-BBB7-7D8BD7783181}">
      <dgm:prSet/>
      <dgm:spPr/>
      <dgm:t>
        <a:bodyPr/>
        <a:lstStyle/>
        <a:p>
          <a:r>
            <a:rPr lang="en-GB"/>
            <a:t>Distribution Operation Codes</a:t>
          </a:r>
        </a:p>
      </dgm:t>
    </dgm:pt>
    <dgm:pt modelId="{D94F7C22-569B-490F-B0F4-D8B34BCEB3AD}" type="parTrans" cxnId="{26B351C5-5726-4E3C-B79C-653635150C42}">
      <dgm:prSet/>
      <dgm:spPr/>
      <dgm:t>
        <a:bodyPr/>
        <a:lstStyle/>
        <a:p>
          <a:endParaRPr lang="en-GB"/>
        </a:p>
      </dgm:t>
    </dgm:pt>
    <dgm:pt modelId="{52F616AD-4B38-4A52-A8CE-0B536AE3D34E}" type="sibTrans" cxnId="{26B351C5-5726-4E3C-B79C-653635150C42}">
      <dgm:prSet/>
      <dgm:spPr/>
      <dgm:t>
        <a:bodyPr/>
        <a:lstStyle/>
        <a:p>
          <a:endParaRPr lang="en-GB"/>
        </a:p>
      </dgm:t>
    </dgm:pt>
    <dgm:pt modelId="{6BD07031-7C9B-4BAF-A1D2-B686E0915562}">
      <dgm:prSet/>
      <dgm:spPr/>
      <dgm:t>
        <a:bodyPr/>
        <a:lstStyle/>
        <a:p>
          <a:r>
            <a:rPr lang="en-GB"/>
            <a:t>Connection and Use of System Code</a:t>
          </a:r>
        </a:p>
      </dgm:t>
    </dgm:pt>
    <dgm:pt modelId="{03029317-5EB5-4D3C-9600-5F1799E8652C}" type="parTrans" cxnId="{34DBB1C1-EF5F-4E69-86D0-4290504FE0F4}">
      <dgm:prSet/>
      <dgm:spPr/>
      <dgm:t>
        <a:bodyPr/>
        <a:lstStyle/>
        <a:p>
          <a:endParaRPr lang="en-GB"/>
        </a:p>
      </dgm:t>
    </dgm:pt>
    <dgm:pt modelId="{32298647-018F-427D-9250-32042E5E8155}" type="sibTrans" cxnId="{34DBB1C1-EF5F-4E69-86D0-4290504FE0F4}">
      <dgm:prSet/>
      <dgm:spPr/>
      <dgm:t>
        <a:bodyPr/>
        <a:lstStyle/>
        <a:p>
          <a:endParaRPr lang="en-GB"/>
        </a:p>
      </dgm:t>
    </dgm:pt>
    <dgm:pt modelId="{8FE9C9A5-AE3C-4364-8ACD-D7DF0A29AB61}" type="pres">
      <dgm:prSet presAssocID="{E00B893F-9B41-4174-97B4-474344B765E8}" presName="Name0" presStyleCnt="0">
        <dgm:presLayoutVars>
          <dgm:chMax val="7"/>
          <dgm:chPref val="7"/>
          <dgm:dir/>
        </dgm:presLayoutVars>
      </dgm:prSet>
      <dgm:spPr/>
    </dgm:pt>
    <dgm:pt modelId="{3F715DEC-12EB-4A0A-A93E-BE2A6EF12C92}" type="pres">
      <dgm:prSet presAssocID="{E00B893F-9B41-4174-97B4-474344B765E8}" presName="Name1" presStyleCnt="0"/>
      <dgm:spPr/>
    </dgm:pt>
    <dgm:pt modelId="{0F42F1D9-BE0D-4096-8571-1F6E686D9E5F}" type="pres">
      <dgm:prSet presAssocID="{E00B893F-9B41-4174-97B4-474344B765E8}" presName="cycle" presStyleCnt="0"/>
      <dgm:spPr/>
    </dgm:pt>
    <dgm:pt modelId="{70D3A221-6EF2-49FC-9687-EF87B0092389}" type="pres">
      <dgm:prSet presAssocID="{E00B893F-9B41-4174-97B4-474344B765E8}" presName="srcNode" presStyleLbl="node1" presStyleIdx="0" presStyleCnt="7"/>
      <dgm:spPr/>
    </dgm:pt>
    <dgm:pt modelId="{1E763254-30EE-4B34-9232-891D6F6EFD80}" type="pres">
      <dgm:prSet presAssocID="{E00B893F-9B41-4174-97B4-474344B765E8}" presName="conn" presStyleLbl="parChTrans1D2" presStyleIdx="0" presStyleCnt="1"/>
      <dgm:spPr/>
    </dgm:pt>
    <dgm:pt modelId="{1B4B8326-B03F-4374-A1B8-0C1107904FE3}" type="pres">
      <dgm:prSet presAssocID="{E00B893F-9B41-4174-97B4-474344B765E8}" presName="extraNode" presStyleLbl="node1" presStyleIdx="0" presStyleCnt="7"/>
      <dgm:spPr/>
    </dgm:pt>
    <dgm:pt modelId="{AF0C8D1F-662E-4B4A-BB7E-0BDFFBC88126}" type="pres">
      <dgm:prSet presAssocID="{E00B893F-9B41-4174-97B4-474344B765E8}" presName="dstNode" presStyleLbl="node1" presStyleIdx="0" presStyleCnt="7"/>
      <dgm:spPr/>
    </dgm:pt>
    <dgm:pt modelId="{0E1A6B29-6292-4AAD-A66F-A82A4ED5BA39}" type="pres">
      <dgm:prSet presAssocID="{033F8BDF-6224-4619-825D-CCF9478452B7}" presName="text_1" presStyleLbl="node1" presStyleIdx="0" presStyleCnt="7">
        <dgm:presLayoutVars>
          <dgm:bulletEnabled val="1"/>
        </dgm:presLayoutVars>
      </dgm:prSet>
      <dgm:spPr/>
    </dgm:pt>
    <dgm:pt modelId="{39C5F0E2-F55D-40FF-8B7D-67B1DAEF2269}" type="pres">
      <dgm:prSet presAssocID="{033F8BDF-6224-4619-825D-CCF9478452B7}" presName="accent_1" presStyleCnt="0"/>
      <dgm:spPr/>
    </dgm:pt>
    <dgm:pt modelId="{1EA6EDCE-CC11-4F88-8C65-52CA9E2D146D}" type="pres">
      <dgm:prSet presAssocID="{033F8BDF-6224-4619-825D-CCF9478452B7}" presName="accentRepeatNode" presStyleLbl="solidFgAcc1" presStyleIdx="0" presStyleCnt="7"/>
      <dgm:spPr/>
    </dgm:pt>
    <dgm:pt modelId="{3D27ED6B-0E31-4147-A8DD-3CB4B9285767}" type="pres">
      <dgm:prSet presAssocID="{693A9708-D8CA-4443-BAB2-F292E11B54BD}" presName="text_2" presStyleLbl="node1" presStyleIdx="1" presStyleCnt="7">
        <dgm:presLayoutVars>
          <dgm:bulletEnabled val="1"/>
        </dgm:presLayoutVars>
      </dgm:prSet>
      <dgm:spPr/>
    </dgm:pt>
    <dgm:pt modelId="{AACD5F03-7BC0-426C-A364-6743DAD111BA}" type="pres">
      <dgm:prSet presAssocID="{693A9708-D8CA-4443-BAB2-F292E11B54BD}" presName="accent_2" presStyleCnt="0"/>
      <dgm:spPr/>
    </dgm:pt>
    <dgm:pt modelId="{02D50219-C39D-4BF8-B2B5-154CAFCCE0F7}" type="pres">
      <dgm:prSet presAssocID="{693A9708-D8CA-4443-BAB2-F292E11B54BD}" presName="accentRepeatNode" presStyleLbl="solidFgAcc1" presStyleIdx="1" presStyleCnt="7"/>
      <dgm:spPr/>
    </dgm:pt>
    <dgm:pt modelId="{F52D9581-AA9B-48B7-A81E-8189AE7C819E}" type="pres">
      <dgm:prSet presAssocID="{FC7DC6E1-BA51-4B0E-8629-FB19401A4D54}" presName="text_3" presStyleLbl="node1" presStyleIdx="2" presStyleCnt="7">
        <dgm:presLayoutVars>
          <dgm:bulletEnabled val="1"/>
        </dgm:presLayoutVars>
      </dgm:prSet>
      <dgm:spPr/>
    </dgm:pt>
    <dgm:pt modelId="{8EAEC78C-E0D7-4BBE-A8C8-78A44EE7F698}" type="pres">
      <dgm:prSet presAssocID="{FC7DC6E1-BA51-4B0E-8629-FB19401A4D54}" presName="accent_3" presStyleCnt="0"/>
      <dgm:spPr/>
    </dgm:pt>
    <dgm:pt modelId="{CA494708-9DFD-4488-BC54-37D9B3C8AE5B}" type="pres">
      <dgm:prSet presAssocID="{FC7DC6E1-BA51-4B0E-8629-FB19401A4D54}" presName="accentRepeatNode" presStyleLbl="solidFgAcc1" presStyleIdx="2" presStyleCnt="7"/>
      <dgm:spPr/>
    </dgm:pt>
    <dgm:pt modelId="{A68CB450-4EB5-45C2-B706-651503B66746}" type="pres">
      <dgm:prSet presAssocID="{13FCD1FE-B2E1-4BC3-B1DA-2F42D0CF9C74}" presName="text_4" presStyleLbl="node1" presStyleIdx="3" presStyleCnt="7">
        <dgm:presLayoutVars>
          <dgm:bulletEnabled val="1"/>
        </dgm:presLayoutVars>
      </dgm:prSet>
      <dgm:spPr/>
    </dgm:pt>
    <dgm:pt modelId="{2E26B149-9300-460F-980E-46E6AA9A4F68}" type="pres">
      <dgm:prSet presAssocID="{13FCD1FE-B2E1-4BC3-B1DA-2F42D0CF9C74}" presName="accent_4" presStyleCnt="0"/>
      <dgm:spPr/>
    </dgm:pt>
    <dgm:pt modelId="{FCE67B13-B75E-4956-9F3C-198B6384DD64}" type="pres">
      <dgm:prSet presAssocID="{13FCD1FE-B2E1-4BC3-B1DA-2F42D0CF9C74}" presName="accentRepeatNode" presStyleLbl="solidFgAcc1" presStyleIdx="3" presStyleCnt="7"/>
      <dgm:spPr/>
    </dgm:pt>
    <dgm:pt modelId="{4405BD1C-DE10-41D1-B5F1-4ACEB8A7FD85}" type="pres">
      <dgm:prSet presAssocID="{FA67701D-AEC5-44BC-B5C0-039E48A08231}" presName="text_5" presStyleLbl="node1" presStyleIdx="4" presStyleCnt="7">
        <dgm:presLayoutVars>
          <dgm:bulletEnabled val="1"/>
        </dgm:presLayoutVars>
      </dgm:prSet>
      <dgm:spPr/>
    </dgm:pt>
    <dgm:pt modelId="{C837F02B-C9D2-44F1-B067-26AC028A2847}" type="pres">
      <dgm:prSet presAssocID="{FA67701D-AEC5-44BC-B5C0-039E48A08231}" presName="accent_5" presStyleCnt="0"/>
      <dgm:spPr/>
    </dgm:pt>
    <dgm:pt modelId="{8B6E19D7-D3CF-40D2-B843-3AD88EBA1CB2}" type="pres">
      <dgm:prSet presAssocID="{FA67701D-AEC5-44BC-B5C0-039E48A08231}" presName="accentRepeatNode" presStyleLbl="solidFgAcc1" presStyleIdx="4" presStyleCnt="7"/>
      <dgm:spPr/>
    </dgm:pt>
    <dgm:pt modelId="{EC76F164-0ED8-4177-ABD3-67A2E9188A00}" type="pres">
      <dgm:prSet presAssocID="{360EE148-65A3-4909-BBB7-7D8BD7783181}" presName="text_6" presStyleLbl="node1" presStyleIdx="5" presStyleCnt="7">
        <dgm:presLayoutVars>
          <dgm:bulletEnabled val="1"/>
        </dgm:presLayoutVars>
      </dgm:prSet>
      <dgm:spPr/>
    </dgm:pt>
    <dgm:pt modelId="{3FAB7DC5-2036-4ACF-81A3-BD1A39CF5EB5}" type="pres">
      <dgm:prSet presAssocID="{360EE148-65A3-4909-BBB7-7D8BD7783181}" presName="accent_6" presStyleCnt="0"/>
      <dgm:spPr/>
    </dgm:pt>
    <dgm:pt modelId="{3842652A-7B33-46DC-B89B-23CE52A28341}" type="pres">
      <dgm:prSet presAssocID="{360EE148-65A3-4909-BBB7-7D8BD7783181}" presName="accentRepeatNode" presStyleLbl="solidFgAcc1" presStyleIdx="5" presStyleCnt="7"/>
      <dgm:spPr/>
    </dgm:pt>
    <dgm:pt modelId="{61898FA1-5DAB-4416-83A3-ADDA443C3F6A}" type="pres">
      <dgm:prSet presAssocID="{6BD07031-7C9B-4BAF-A1D2-B686E0915562}" presName="text_7" presStyleLbl="node1" presStyleIdx="6" presStyleCnt="7">
        <dgm:presLayoutVars>
          <dgm:bulletEnabled val="1"/>
        </dgm:presLayoutVars>
      </dgm:prSet>
      <dgm:spPr/>
    </dgm:pt>
    <dgm:pt modelId="{02B2E7D4-2FFB-4E56-882E-A73323BF6495}" type="pres">
      <dgm:prSet presAssocID="{6BD07031-7C9B-4BAF-A1D2-B686E0915562}" presName="accent_7" presStyleCnt="0"/>
      <dgm:spPr/>
    </dgm:pt>
    <dgm:pt modelId="{D96F156D-5CBB-4A8A-A77C-E22328279F9F}" type="pres">
      <dgm:prSet presAssocID="{6BD07031-7C9B-4BAF-A1D2-B686E0915562}" presName="accentRepeatNode" presStyleLbl="solidFgAcc1" presStyleIdx="6" presStyleCnt="7"/>
      <dgm:spPr/>
    </dgm:pt>
  </dgm:ptLst>
  <dgm:cxnLst>
    <dgm:cxn modelId="{CD449D00-E1DE-486E-A155-6AB9F15D0830}" type="presOf" srcId="{033F8BDF-6224-4619-825D-CCF9478452B7}" destId="{0E1A6B29-6292-4AAD-A66F-A82A4ED5BA39}" srcOrd="0" destOrd="0" presId="urn:microsoft.com/office/officeart/2008/layout/VerticalCurvedList"/>
    <dgm:cxn modelId="{9B4D3F1C-15E0-45C9-9037-DADF8F8DABE9}" srcId="{E00B893F-9B41-4174-97B4-474344B765E8}" destId="{693A9708-D8CA-4443-BAB2-F292E11B54BD}" srcOrd="1" destOrd="0" parTransId="{331D0876-5F5F-499B-AE2D-1A2B2F8409D0}" sibTransId="{A1BFDA23-B5C2-4F05-A714-646C42B27918}"/>
    <dgm:cxn modelId="{CB619320-8861-42F6-B65F-E5A8286FDBCE}" srcId="{E00B893F-9B41-4174-97B4-474344B765E8}" destId="{FC7DC6E1-BA51-4B0E-8629-FB19401A4D54}" srcOrd="2" destOrd="0" parTransId="{1D5C889B-EF8A-4C20-9D8E-EE1751E84614}" sibTransId="{B2ABA12B-58DE-4B2C-8784-16B8966A2352}"/>
    <dgm:cxn modelId="{AE3BA243-C8C7-4086-9B6B-F8F12AA480C1}" srcId="{E00B893F-9B41-4174-97B4-474344B765E8}" destId="{13FCD1FE-B2E1-4BC3-B1DA-2F42D0CF9C74}" srcOrd="3" destOrd="0" parTransId="{CA4FF585-5A24-44F8-B46C-A038EEFF7ED0}" sibTransId="{92858BBB-DD12-45AB-A98C-E0371247F717}"/>
    <dgm:cxn modelId="{33579F73-E809-4942-A2EA-87F6E858265A}" type="presOf" srcId="{693A9708-D8CA-4443-BAB2-F292E11B54BD}" destId="{3D27ED6B-0E31-4147-A8DD-3CB4B9285767}" srcOrd="0" destOrd="0" presId="urn:microsoft.com/office/officeart/2008/layout/VerticalCurvedList"/>
    <dgm:cxn modelId="{E2E71B74-3801-472E-8C58-AB793E196D01}" srcId="{E00B893F-9B41-4174-97B4-474344B765E8}" destId="{033F8BDF-6224-4619-825D-CCF9478452B7}" srcOrd="0" destOrd="0" parTransId="{7BE56DF3-C22A-47F6-86F1-86DB292D5F5C}" sibTransId="{2F787A2D-EB5C-48A9-9988-BADB72F6E767}"/>
    <dgm:cxn modelId="{35179079-C839-4EAC-8442-8E3F61B6C230}" type="presOf" srcId="{2F787A2D-EB5C-48A9-9988-BADB72F6E767}" destId="{1E763254-30EE-4B34-9232-891D6F6EFD80}" srcOrd="0" destOrd="0" presId="urn:microsoft.com/office/officeart/2008/layout/VerticalCurvedList"/>
    <dgm:cxn modelId="{D80FFE83-D9AF-4D92-AFF9-7A7F931DE447}" type="presOf" srcId="{FA67701D-AEC5-44BC-B5C0-039E48A08231}" destId="{4405BD1C-DE10-41D1-B5F1-4ACEB8A7FD85}" srcOrd="0" destOrd="0" presId="urn:microsoft.com/office/officeart/2008/layout/VerticalCurvedList"/>
    <dgm:cxn modelId="{4095598C-EB52-44BE-9A26-4E3E5B890E1D}" type="presOf" srcId="{13FCD1FE-B2E1-4BC3-B1DA-2F42D0CF9C74}" destId="{A68CB450-4EB5-45C2-B706-651503B66746}" srcOrd="0" destOrd="0" presId="urn:microsoft.com/office/officeart/2008/layout/VerticalCurvedList"/>
    <dgm:cxn modelId="{C74A4A94-47A2-4F02-A5A6-47C2BDA506A8}" type="presOf" srcId="{6BD07031-7C9B-4BAF-A1D2-B686E0915562}" destId="{61898FA1-5DAB-4416-83A3-ADDA443C3F6A}" srcOrd="0" destOrd="0" presId="urn:microsoft.com/office/officeart/2008/layout/VerticalCurvedList"/>
    <dgm:cxn modelId="{44E2C69B-AEAB-4E8E-AA15-65EDB22C03CA}" srcId="{E00B893F-9B41-4174-97B4-474344B765E8}" destId="{FA67701D-AEC5-44BC-B5C0-039E48A08231}" srcOrd="4" destOrd="0" parTransId="{1384B392-16BD-4F39-BAA6-5655D0C350F8}" sibTransId="{CFF588AE-852E-4BFD-B25A-4D46A563C5D1}"/>
    <dgm:cxn modelId="{5E28A9BA-8293-4AFF-9F91-1C4D9082E039}" type="presOf" srcId="{FC7DC6E1-BA51-4B0E-8629-FB19401A4D54}" destId="{F52D9581-AA9B-48B7-A81E-8189AE7C819E}" srcOrd="0" destOrd="0" presId="urn:microsoft.com/office/officeart/2008/layout/VerticalCurvedList"/>
    <dgm:cxn modelId="{34DBB1C1-EF5F-4E69-86D0-4290504FE0F4}" srcId="{E00B893F-9B41-4174-97B4-474344B765E8}" destId="{6BD07031-7C9B-4BAF-A1D2-B686E0915562}" srcOrd="6" destOrd="0" parTransId="{03029317-5EB5-4D3C-9600-5F1799E8652C}" sibTransId="{32298647-018F-427D-9250-32042E5E8155}"/>
    <dgm:cxn modelId="{26B351C5-5726-4E3C-B79C-653635150C42}" srcId="{E00B893F-9B41-4174-97B4-474344B765E8}" destId="{360EE148-65A3-4909-BBB7-7D8BD7783181}" srcOrd="5" destOrd="0" parTransId="{D94F7C22-569B-490F-B0F4-D8B34BCEB3AD}" sibTransId="{52F616AD-4B38-4A52-A8CE-0B536AE3D34E}"/>
    <dgm:cxn modelId="{A08C02D1-744B-4B8E-A673-B973ECA09C95}" type="presOf" srcId="{E00B893F-9B41-4174-97B4-474344B765E8}" destId="{8FE9C9A5-AE3C-4364-8ACD-D7DF0A29AB61}" srcOrd="0" destOrd="0" presId="urn:microsoft.com/office/officeart/2008/layout/VerticalCurvedList"/>
    <dgm:cxn modelId="{539769E0-6AC3-469D-988B-DBDD5F079165}" type="presOf" srcId="{360EE148-65A3-4909-BBB7-7D8BD7783181}" destId="{EC76F164-0ED8-4177-ABD3-67A2E9188A00}" srcOrd="0" destOrd="0" presId="urn:microsoft.com/office/officeart/2008/layout/VerticalCurvedList"/>
    <dgm:cxn modelId="{BCAFF3D9-C15D-4DF3-B06E-08E32FFF11F1}" type="presParOf" srcId="{8FE9C9A5-AE3C-4364-8ACD-D7DF0A29AB61}" destId="{3F715DEC-12EB-4A0A-A93E-BE2A6EF12C92}" srcOrd="0" destOrd="0" presId="urn:microsoft.com/office/officeart/2008/layout/VerticalCurvedList"/>
    <dgm:cxn modelId="{182D9F64-CB94-4D81-9B40-65778DECEEF6}" type="presParOf" srcId="{3F715DEC-12EB-4A0A-A93E-BE2A6EF12C92}" destId="{0F42F1D9-BE0D-4096-8571-1F6E686D9E5F}" srcOrd="0" destOrd="0" presId="urn:microsoft.com/office/officeart/2008/layout/VerticalCurvedList"/>
    <dgm:cxn modelId="{D3D7488A-F9B2-4A24-86D6-1AEAAF924110}" type="presParOf" srcId="{0F42F1D9-BE0D-4096-8571-1F6E686D9E5F}" destId="{70D3A221-6EF2-49FC-9687-EF87B0092389}" srcOrd="0" destOrd="0" presId="urn:microsoft.com/office/officeart/2008/layout/VerticalCurvedList"/>
    <dgm:cxn modelId="{C1A72D2F-0A7C-46C6-B84A-53DC3C581A0D}" type="presParOf" srcId="{0F42F1D9-BE0D-4096-8571-1F6E686D9E5F}" destId="{1E763254-30EE-4B34-9232-891D6F6EFD80}" srcOrd="1" destOrd="0" presId="urn:microsoft.com/office/officeart/2008/layout/VerticalCurvedList"/>
    <dgm:cxn modelId="{03717F80-37EB-4213-9565-4B0D73EF3F1A}" type="presParOf" srcId="{0F42F1D9-BE0D-4096-8571-1F6E686D9E5F}" destId="{1B4B8326-B03F-4374-A1B8-0C1107904FE3}" srcOrd="2" destOrd="0" presId="urn:microsoft.com/office/officeart/2008/layout/VerticalCurvedList"/>
    <dgm:cxn modelId="{965C040C-D170-4172-B84D-E152C1F836B2}" type="presParOf" srcId="{0F42F1D9-BE0D-4096-8571-1F6E686D9E5F}" destId="{AF0C8D1F-662E-4B4A-BB7E-0BDFFBC88126}" srcOrd="3" destOrd="0" presId="urn:microsoft.com/office/officeart/2008/layout/VerticalCurvedList"/>
    <dgm:cxn modelId="{E4895B88-7ADC-4316-8431-516905A137F6}" type="presParOf" srcId="{3F715DEC-12EB-4A0A-A93E-BE2A6EF12C92}" destId="{0E1A6B29-6292-4AAD-A66F-A82A4ED5BA39}" srcOrd="1" destOrd="0" presId="urn:microsoft.com/office/officeart/2008/layout/VerticalCurvedList"/>
    <dgm:cxn modelId="{D73BBC21-5492-4BEF-96D4-ADEC27698F65}" type="presParOf" srcId="{3F715DEC-12EB-4A0A-A93E-BE2A6EF12C92}" destId="{39C5F0E2-F55D-40FF-8B7D-67B1DAEF2269}" srcOrd="2" destOrd="0" presId="urn:microsoft.com/office/officeart/2008/layout/VerticalCurvedList"/>
    <dgm:cxn modelId="{15090EC8-013C-4DE3-A1E8-D93F88F05C2B}" type="presParOf" srcId="{39C5F0E2-F55D-40FF-8B7D-67B1DAEF2269}" destId="{1EA6EDCE-CC11-4F88-8C65-52CA9E2D146D}" srcOrd="0" destOrd="0" presId="urn:microsoft.com/office/officeart/2008/layout/VerticalCurvedList"/>
    <dgm:cxn modelId="{A713A3E7-B39C-4408-86F4-6A9551068136}" type="presParOf" srcId="{3F715DEC-12EB-4A0A-A93E-BE2A6EF12C92}" destId="{3D27ED6B-0E31-4147-A8DD-3CB4B9285767}" srcOrd="3" destOrd="0" presId="urn:microsoft.com/office/officeart/2008/layout/VerticalCurvedList"/>
    <dgm:cxn modelId="{BB9A4E7F-E5BA-4B3C-85BA-C1828DC4B728}" type="presParOf" srcId="{3F715DEC-12EB-4A0A-A93E-BE2A6EF12C92}" destId="{AACD5F03-7BC0-426C-A364-6743DAD111BA}" srcOrd="4" destOrd="0" presId="urn:microsoft.com/office/officeart/2008/layout/VerticalCurvedList"/>
    <dgm:cxn modelId="{C732B838-4211-437A-9453-232EF85B14FE}" type="presParOf" srcId="{AACD5F03-7BC0-426C-A364-6743DAD111BA}" destId="{02D50219-C39D-4BF8-B2B5-154CAFCCE0F7}" srcOrd="0" destOrd="0" presId="urn:microsoft.com/office/officeart/2008/layout/VerticalCurvedList"/>
    <dgm:cxn modelId="{381474E6-13E9-4CB9-AEAE-90EC4BF3CBD5}" type="presParOf" srcId="{3F715DEC-12EB-4A0A-A93E-BE2A6EF12C92}" destId="{F52D9581-AA9B-48B7-A81E-8189AE7C819E}" srcOrd="5" destOrd="0" presId="urn:microsoft.com/office/officeart/2008/layout/VerticalCurvedList"/>
    <dgm:cxn modelId="{657D86F0-8F00-4508-BED0-D42829BCA98E}" type="presParOf" srcId="{3F715DEC-12EB-4A0A-A93E-BE2A6EF12C92}" destId="{8EAEC78C-E0D7-4BBE-A8C8-78A44EE7F698}" srcOrd="6" destOrd="0" presId="urn:microsoft.com/office/officeart/2008/layout/VerticalCurvedList"/>
    <dgm:cxn modelId="{BC93FD31-0C3A-4483-BAD4-EF5C48BC432D}" type="presParOf" srcId="{8EAEC78C-E0D7-4BBE-A8C8-78A44EE7F698}" destId="{CA494708-9DFD-4488-BC54-37D9B3C8AE5B}" srcOrd="0" destOrd="0" presId="urn:microsoft.com/office/officeart/2008/layout/VerticalCurvedList"/>
    <dgm:cxn modelId="{B04161D1-D165-4DE3-9C10-6BBB67DA6957}" type="presParOf" srcId="{3F715DEC-12EB-4A0A-A93E-BE2A6EF12C92}" destId="{A68CB450-4EB5-45C2-B706-651503B66746}" srcOrd="7" destOrd="0" presId="urn:microsoft.com/office/officeart/2008/layout/VerticalCurvedList"/>
    <dgm:cxn modelId="{9C38A67B-5E1B-44E7-97F3-AF424E0EB095}" type="presParOf" srcId="{3F715DEC-12EB-4A0A-A93E-BE2A6EF12C92}" destId="{2E26B149-9300-460F-980E-46E6AA9A4F68}" srcOrd="8" destOrd="0" presId="urn:microsoft.com/office/officeart/2008/layout/VerticalCurvedList"/>
    <dgm:cxn modelId="{2172702D-7BDC-4687-A9BF-B8E991E8BA51}" type="presParOf" srcId="{2E26B149-9300-460F-980E-46E6AA9A4F68}" destId="{FCE67B13-B75E-4956-9F3C-198B6384DD64}" srcOrd="0" destOrd="0" presId="urn:microsoft.com/office/officeart/2008/layout/VerticalCurvedList"/>
    <dgm:cxn modelId="{F108B1AD-1990-4808-BB23-EF14B564E072}" type="presParOf" srcId="{3F715DEC-12EB-4A0A-A93E-BE2A6EF12C92}" destId="{4405BD1C-DE10-41D1-B5F1-4ACEB8A7FD85}" srcOrd="9" destOrd="0" presId="urn:microsoft.com/office/officeart/2008/layout/VerticalCurvedList"/>
    <dgm:cxn modelId="{2A8C5E17-8D05-46D8-979C-C3B49EA96181}" type="presParOf" srcId="{3F715DEC-12EB-4A0A-A93E-BE2A6EF12C92}" destId="{C837F02B-C9D2-44F1-B067-26AC028A2847}" srcOrd="10" destOrd="0" presId="urn:microsoft.com/office/officeart/2008/layout/VerticalCurvedList"/>
    <dgm:cxn modelId="{A8205BB5-136E-4255-8BDF-F1185E6767E4}" type="presParOf" srcId="{C837F02B-C9D2-44F1-B067-26AC028A2847}" destId="{8B6E19D7-D3CF-40D2-B843-3AD88EBA1CB2}" srcOrd="0" destOrd="0" presId="urn:microsoft.com/office/officeart/2008/layout/VerticalCurvedList"/>
    <dgm:cxn modelId="{4543E1E0-094C-4763-A40F-F01E4A4D5D88}" type="presParOf" srcId="{3F715DEC-12EB-4A0A-A93E-BE2A6EF12C92}" destId="{EC76F164-0ED8-4177-ABD3-67A2E9188A00}" srcOrd="11" destOrd="0" presId="urn:microsoft.com/office/officeart/2008/layout/VerticalCurvedList"/>
    <dgm:cxn modelId="{38B538F6-075F-4D97-8628-2FC7B5BA73BB}" type="presParOf" srcId="{3F715DEC-12EB-4A0A-A93E-BE2A6EF12C92}" destId="{3FAB7DC5-2036-4ACF-81A3-BD1A39CF5EB5}" srcOrd="12" destOrd="0" presId="urn:microsoft.com/office/officeart/2008/layout/VerticalCurvedList"/>
    <dgm:cxn modelId="{A7C3AF42-6593-47F0-9E4D-DB9EE1B45D57}" type="presParOf" srcId="{3FAB7DC5-2036-4ACF-81A3-BD1A39CF5EB5}" destId="{3842652A-7B33-46DC-B89B-23CE52A28341}" srcOrd="0" destOrd="0" presId="urn:microsoft.com/office/officeart/2008/layout/VerticalCurvedList"/>
    <dgm:cxn modelId="{C5C4BF3D-9E14-4F5B-94D2-BBC95CBE5D92}" type="presParOf" srcId="{3F715DEC-12EB-4A0A-A93E-BE2A6EF12C92}" destId="{61898FA1-5DAB-4416-83A3-ADDA443C3F6A}" srcOrd="13" destOrd="0" presId="urn:microsoft.com/office/officeart/2008/layout/VerticalCurvedList"/>
    <dgm:cxn modelId="{3401CB48-EBC8-4CF5-957F-47BC8F2C0DDB}" type="presParOf" srcId="{3F715DEC-12EB-4A0A-A93E-BE2A6EF12C92}" destId="{02B2E7D4-2FFB-4E56-882E-A73323BF6495}" srcOrd="14" destOrd="0" presId="urn:microsoft.com/office/officeart/2008/layout/VerticalCurvedList"/>
    <dgm:cxn modelId="{20820FE2-9622-4DCB-9C4F-EE8188156137}" type="presParOf" srcId="{02B2E7D4-2FFB-4E56-882E-A73323BF6495}" destId="{D96F156D-5CBB-4A8A-A77C-E22328279F9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63254-30EE-4B34-9232-891D6F6EFD80}">
      <dsp:nvSpPr>
        <dsp:cNvPr id="0" name=""/>
        <dsp:cNvSpPr/>
      </dsp:nvSpPr>
      <dsp:spPr>
        <a:xfrm>
          <a:off x="-5075501" y="-777858"/>
          <a:ext cx="6046753" cy="6046753"/>
        </a:xfrm>
        <a:prstGeom prst="blockArc">
          <a:avLst>
            <a:gd name="adj1" fmla="val 18900000"/>
            <a:gd name="adj2" fmla="val 2700000"/>
            <a:gd name="adj3" fmla="val 35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1A6B29-6292-4AAD-A66F-A82A4ED5BA39}">
      <dsp:nvSpPr>
        <dsp:cNvPr id="0" name=""/>
        <dsp:cNvSpPr/>
      </dsp:nvSpPr>
      <dsp:spPr>
        <a:xfrm>
          <a:off x="315046" y="204162"/>
          <a:ext cx="4446311" cy="408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65"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NGESO 5 Point Plan</a:t>
          </a:r>
        </a:p>
      </dsp:txBody>
      <dsp:txXfrm>
        <a:off x="315046" y="204162"/>
        <a:ext cx="4446311" cy="408145"/>
      </dsp:txXfrm>
    </dsp:sp>
    <dsp:sp modelId="{1EA6EDCE-CC11-4F88-8C65-52CA9E2D146D}">
      <dsp:nvSpPr>
        <dsp:cNvPr id="0" name=""/>
        <dsp:cNvSpPr/>
      </dsp:nvSpPr>
      <dsp:spPr>
        <a:xfrm>
          <a:off x="59955" y="153144"/>
          <a:ext cx="510181" cy="5101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7ED6B-0E31-4147-A8DD-3CB4B9285767}">
      <dsp:nvSpPr>
        <dsp:cNvPr id="0" name=""/>
        <dsp:cNvSpPr/>
      </dsp:nvSpPr>
      <dsp:spPr>
        <a:xfrm>
          <a:off x="684658" y="816739"/>
          <a:ext cx="4076699" cy="408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65"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Security and Quality of Supply Standard</a:t>
          </a:r>
        </a:p>
      </dsp:txBody>
      <dsp:txXfrm>
        <a:off x="684658" y="816739"/>
        <a:ext cx="4076699" cy="408145"/>
      </dsp:txXfrm>
    </dsp:sp>
    <dsp:sp modelId="{02D50219-C39D-4BF8-B2B5-154CAFCCE0F7}">
      <dsp:nvSpPr>
        <dsp:cNvPr id="0" name=""/>
        <dsp:cNvSpPr/>
      </dsp:nvSpPr>
      <dsp:spPr>
        <a:xfrm>
          <a:off x="429567" y="765721"/>
          <a:ext cx="510181" cy="5101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2D9581-AA9B-48B7-A81E-8189AE7C819E}">
      <dsp:nvSpPr>
        <dsp:cNvPr id="0" name=""/>
        <dsp:cNvSpPr/>
      </dsp:nvSpPr>
      <dsp:spPr>
        <a:xfrm>
          <a:off x="887204" y="1428868"/>
          <a:ext cx="3874153" cy="408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65"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TEC Amnesty</a:t>
          </a:r>
        </a:p>
      </dsp:txBody>
      <dsp:txXfrm>
        <a:off x="887204" y="1428868"/>
        <a:ext cx="3874153" cy="408145"/>
      </dsp:txXfrm>
    </dsp:sp>
    <dsp:sp modelId="{CA494708-9DFD-4488-BC54-37D9B3C8AE5B}">
      <dsp:nvSpPr>
        <dsp:cNvPr id="0" name=""/>
        <dsp:cNvSpPr/>
      </dsp:nvSpPr>
      <dsp:spPr>
        <a:xfrm>
          <a:off x="632113" y="1377850"/>
          <a:ext cx="510181" cy="5101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CB450-4EB5-45C2-B706-651503B66746}">
      <dsp:nvSpPr>
        <dsp:cNvPr id="0" name=""/>
        <dsp:cNvSpPr/>
      </dsp:nvSpPr>
      <dsp:spPr>
        <a:xfrm>
          <a:off x="951875" y="2041445"/>
          <a:ext cx="3809482" cy="408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65"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Access SCR</a:t>
          </a:r>
        </a:p>
      </dsp:txBody>
      <dsp:txXfrm>
        <a:off x="951875" y="2041445"/>
        <a:ext cx="3809482" cy="408145"/>
      </dsp:txXfrm>
    </dsp:sp>
    <dsp:sp modelId="{FCE67B13-B75E-4956-9F3C-198B6384DD64}">
      <dsp:nvSpPr>
        <dsp:cNvPr id="0" name=""/>
        <dsp:cNvSpPr/>
      </dsp:nvSpPr>
      <dsp:spPr>
        <a:xfrm>
          <a:off x="696784" y="1990427"/>
          <a:ext cx="510181" cy="5101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5BD1C-DE10-41D1-B5F1-4ACEB8A7FD85}">
      <dsp:nvSpPr>
        <dsp:cNvPr id="0" name=""/>
        <dsp:cNvSpPr/>
      </dsp:nvSpPr>
      <dsp:spPr>
        <a:xfrm>
          <a:off x="887204" y="2654023"/>
          <a:ext cx="3874153" cy="408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65"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Bilateral Embedded Generation Capacity</a:t>
          </a:r>
        </a:p>
      </dsp:txBody>
      <dsp:txXfrm>
        <a:off x="887204" y="2654023"/>
        <a:ext cx="3874153" cy="408145"/>
      </dsp:txXfrm>
    </dsp:sp>
    <dsp:sp modelId="{8B6E19D7-D3CF-40D2-B843-3AD88EBA1CB2}">
      <dsp:nvSpPr>
        <dsp:cNvPr id="0" name=""/>
        <dsp:cNvSpPr/>
      </dsp:nvSpPr>
      <dsp:spPr>
        <a:xfrm>
          <a:off x="632113" y="2603005"/>
          <a:ext cx="510181" cy="5101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6F164-0ED8-4177-ABD3-67A2E9188A00}">
      <dsp:nvSpPr>
        <dsp:cNvPr id="0" name=""/>
        <dsp:cNvSpPr/>
      </dsp:nvSpPr>
      <dsp:spPr>
        <a:xfrm>
          <a:off x="684658" y="3266151"/>
          <a:ext cx="4076699" cy="408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65"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Distribution Operation Codes</a:t>
          </a:r>
        </a:p>
      </dsp:txBody>
      <dsp:txXfrm>
        <a:off x="684658" y="3266151"/>
        <a:ext cx="4076699" cy="408145"/>
      </dsp:txXfrm>
    </dsp:sp>
    <dsp:sp modelId="{3842652A-7B33-46DC-B89B-23CE52A28341}">
      <dsp:nvSpPr>
        <dsp:cNvPr id="0" name=""/>
        <dsp:cNvSpPr/>
      </dsp:nvSpPr>
      <dsp:spPr>
        <a:xfrm>
          <a:off x="429567" y="3215133"/>
          <a:ext cx="510181" cy="5101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98FA1-5DAB-4416-83A3-ADDA443C3F6A}">
      <dsp:nvSpPr>
        <dsp:cNvPr id="0" name=""/>
        <dsp:cNvSpPr/>
      </dsp:nvSpPr>
      <dsp:spPr>
        <a:xfrm>
          <a:off x="315046" y="3878729"/>
          <a:ext cx="4446311" cy="408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65"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Connection and Use of System Code</a:t>
          </a:r>
        </a:p>
      </dsp:txBody>
      <dsp:txXfrm>
        <a:off x="315046" y="3878729"/>
        <a:ext cx="4446311" cy="408145"/>
      </dsp:txXfrm>
    </dsp:sp>
    <dsp:sp modelId="{D96F156D-5CBB-4A8A-A77C-E22328279F9F}">
      <dsp:nvSpPr>
        <dsp:cNvPr id="0" name=""/>
        <dsp:cNvSpPr/>
      </dsp:nvSpPr>
      <dsp:spPr>
        <a:xfrm>
          <a:off x="59955" y="3827710"/>
          <a:ext cx="510181" cy="5101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A4017-71B7-4B4A-802A-AD87BC794274}" type="datetimeFigureOut">
              <a:rPr lang="en-GB" smtClean="0"/>
              <a:t>12/06/2023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A9016-4DD4-4335-A1B5-13779C8F50E4}" type="slidenum">
              <a:rPr lang="en-GB" smtClean="0"/>
              <a:t>‹#›</a:t>
            </a:fld>
            <a:endParaRPr lang="en-GB"/>
          </a:p>
        </p:txBody>
      </p:sp>
    </p:spTree>
    <p:extLst>
      <p:ext uri="{BB962C8B-B14F-4D97-AF65-F5344CB8AC3E}">
        <p14:creationId xmlns:p14="http://schemas.microsoft.com/office/powerpoint/2010/main" val="12929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A9016-4DD4-4335-A1B5-13779C8F50E4}" type="slidenum">
              <a:rPr lang="en-GB" smtClean="0"/>
              <a:t>2</a:t>
            </a:fld>
            <a:endParaRPr lang="en-GB"/>
          </a:p>
        </p:txBody>
      </p:sp>
    </p:spTree>
    <p:extLst>
      <p:ext uri="{BB962C8B-B14F-4D97-AF65-F5344CB8AC3E}">
        <p14:creationId xmlns:p14="http://schemas.microsoft.com/office/powerpoint/2010/main" val="375072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D1D5DB"/>
                </a:solidFill>
                <a:effectLst/>
                <a:latin typeface="Söhne"/>
              </a:rPr>
              <a:t>This approach can offset customer connections by utilising their load flexibility, leading to local network benefits and allowing customers to move earlier in the connection queue. It maximizes the use of existing network resources and reduces congestion, ultimately improving service for customers and supporting the transition to a net-zero future.</a:t>
            </a:r>
          </a:p>
          <a:p>
            <a:endParaRPr lang="en-GB" b="0" i="0">
              <a:solidFill>
                <a:srgbClr val="D1D5DB"/>
              </a:solidFill>
              <a:effectLst/>
              <a:latin typeface="Söhne"/>
            </a:endParaRPr>
          </a:p>
          <a:p>
            <a:r>
              <a:rPr lang="en-GB" b="0" i="0">
                <a:solidFill>
                  <a:srgbClr val="D1D5DB"/>
                </a:solidFill>
                <a:effectLst/>
                <a:latin typeface="Söhne"/>
              </a:rPr>
              <a:t>By harnessing network data, this project aims to identify the actual and potential capacity on the network. This will enable faster connections for customers, as well as help mitigate congestion and optimise network operations. It plays a crucial role in facilitating the integration of renewable energy, storage, and demand side response resources, supporting the transition to a net-zero energy system.</a:t>
            </a:r>
            <a:endParaRPr lang="en-GB"/>
          </a:p>
        </p:txBody>
      </p:sp>
      <p:sp>
        <p:nvSpPr>
          <p:cNvPr id="4" name="Slide Number Placeholder 3"/>
          <p:cNvSpPr>
            <a:spLocks noGrp="1"/>
          </p:cNvSpPr>
          <p:nvPr>
            <p:ph type="sldNum" sz="quarter" idx="10"/>
          </p:nvPr>
        </p:nvSpPr>
        <p:spPr/>
        <p:txBody>
          <a:bodyPr/>
          <a:lstStyle/>
          <a:p>
            <a:fld id="{348A9016-4DD4-4335-A1B5-13779C8F50E4}" type="slidenum">
              <a:rPr lang="en-GB" smtClean="0"/>
              <a:t>14</a:t>
            </a:fld>
            <a:endParaRPr lang="en-GB"/>
          </a:p>
        </p:txBody>
      </p:sp>
    </p:spTree>
    <p:extLst>
      <p:ext uri="{BB962C8B-B14F-4D97-AF65-F5344CB8AC3E}">
        <p14:creationId xmlns:p14="http://schemas.microsoft.com/office/powerpoint/2010/main" val="386679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A9016-4DD4-4335-A1B5-13779C8F50E4}" type="slidenum">
              <a:rPr lang="en-GB" smtClean="0"/>
              <a:t>4</a:t>
            </a:fld>
            <a:endParaRPr lang="en-GB"/>
          </a:p>
        </p:txBody>
      </p:sp>
    </p:spTree>
    <p:extLst>
      <p:ext uri="{BB962C8B-B14F-4D97-AF65-F5344CB8AC3E}">
        <p14:creationId xmlns:p14="http://schemas.microsoft.com/office/powerpoint/2010/main" val="12627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Wingdings" panose="05000000000000000000" pitchFamily="2" charset="2"/>
              <a:buChar char="§"/>
            </a:pPr>
            <a:r>
              <a:rPr lang="en-GB"/>
              <a:t>This project investigates how </a:t>
            </a:r>
            <a:r>
              <a:rPr lang="en-GB" b="1">
                <a:solidFill>
                  <a:srgbClr val="AB1236"/>
                </a:solidFill>
              </a:rPr>
              <a:t>optimising network operations </a:t>
            </a:r>
            <a:r>
              <a:rPr lang="en-GB"/>
              <a:t>in conjunction with the </a:t>
            </a:r>
            <a:r>
              <a:rPr lang="en-GB" b="1">
                <a:solidFill>
                  <a:srgbClr val="AB1236"/>
                </a:solidFill>
              </a:rPr>
              <a:t>adaptive management of connection assets </a:t>
            </a:r>
            <a:r>
              <a:rPr lang="en-GB"/>
              <a:t>we could provide real-time capacity monitoring</a:t>
            </a:r>
          </a:p>
          <a:p>
            <a:pPr>
              <a:lnSpc>
                <a:spcPct val="120000"/>
              </a:lnSpc>
              <a:buFont typeface="Wingdings" panose="05000000000000000000" pitchFamily="2" charset="2"/>
              <a:buChar char="§"/>
            </a:pPr>
            <a:r>
              <a:rPr lang="en-GB"/>
              <a:t>We explore the technical innovations that enable </a:t>
            </a:r>
            <a:r>
              <a:rPr lang="en-GB" b="1">
                <a:solidFill>
                  <a:srgbClr val="AB1236"/>
                </a:solidFill>
              </a:rPr>
              <a:t>available renewable, storage and demand side response (DSR) resources</a:t>
            </a:r>
            <a:r>
              <a:rPr lang="en-GB">
                <a:solidFill>
                  <a:srgbClr val="AB1236"/>
                </a:solidFill>
              </a:rPr>
              <a:t> </a:t>
            </a:r>
            <a:r>
              <a:rPr lang="en-GB"/>
              <a:t>via integrated, faster and more efficient connection to the network considering renewable resources natural </a:t>
            </a:r>
            <a:r>
              <a:rPr lang="en-GB" b="1">
                <a:solidFill>
                  <a:srgbClr val="AB1236"/>
                </a:solidFill>
              </a:rPr>
              <a:t>diversity</a:t>
            </a:r>
            <a:r>
              <a:rPr lang="en-GB"/>
              <a:t> and the </a:t>
            </a:r>
            <a:r>
              <a:rPr lang="en-GB" b="1">
                <a:solidFill>
                  <a:srgbClr val="AB1236"/>
                </a:solidFill>
              </a:rPr>
              <a:t>dispatchable flexibility </a:t>
            </a:r>
            <a:r>
              <a:rPr lang="en-GB"/>
              <a:t>services they may provide</a:t>
            </a:r>
          </a:p>
          <a:p>
            <a:pPr>
              <a:lnSpc>
                <a:spcPct val="120000"/>
              </a:lnSpc>
              <a:buFont typeface="Wingdings" panose="05000000000000000000" pitchFamily="2" charset="2"/>
              <a:buChar char="§"/>
            </a:pPr>
            <a:r>
              <a:rPr lang="en-GB"/>
              <a:t>We investigate the value of using existing and enhanced network data to enable </a:t>
            </a:r>
            <a:r>
              <a:rPr lang="en-GB" err="1"/>
              <a:t>NPg</a:t>
            </a:r>
            <a:r>
              <a:rPr lang="en-GB"/>
              <a:t> and NGESO to identify </a:t>
            </a:r>
            <a:r>
              <a:rPr lang="en-GB" b="1">
                <a:solidFill>
                  <a:srgbClr val="AB1236"/>
                </a:solidFill>
              </a:rPr>
              <a:t>congestion, track the status and capabilities of its connection queue</a:t>
            </a:r>
            <a:r>
              <a:rPr lang="en-GB">
                <a:solidFill>
                  <a:srgbClr val="AB1236"/>
                </a:solidFill>
              </a:rPr>
              <a:t> </a:t>
            </a:r>
            <a:r>
              <a:rPr lang="en-GB"/>
              <a:t>and a provide a streamlined process for identifying solutions to actively manage the queue to bring innovative and flexible resources on stream more quickly and cheaply </a:t>
            </a:r>
          </a:p>
          <a:p>
            <a:pPr>
              <a:lnSpc>
                <a:spcPct val="120000"/>
              </a:lnSpc>
            </a:pPr>
            <a:endParaRPr lang="en-GB"/>
          </a:p>
          <a:p>
            <a:endParaRPr lang="en-GB"/>
          </a:p>
        </p:txBody>
      </p:sp>
      <p:sp>
        <p:nvSpPr>
          <p:cNvPr id="4" name="Slide Number Placeholder 3"/>
          <p:cNvSpPr>
            <a:spLocks noGrp="1"/>
          </p:cNvSpPr>
          <p:nvPr>
            <p:ph type="sldNum" sz="quarter" idx="5"/>
          </p:nvPr>
        </p:nvSpPr>
        <p:spPr/>
        <p:txBody>
          <a:bodyPr/>
          <a:lstStyle/>
          <a:p>
            <a:fld id="{348A9016-4DD4-4335-A1B5-13779C8F50E4}" type="slidenum">
              <a:rPr lang="en-GB" smtClean="0"/>
              <a:t>5</a:t>
            </a:fld>
            <a:endParaRPr lang="en-GB"/>
          </a:p>
        </p:txBody>
      </p:sp>
    </p:spTree>
    <p:extLst>
      <p:ext uri="{BB962C8B-B14F-4D97-AF65-F5344CB8AC3E}">
        <p14:creationId xmlns:p14="http://schemas.microsoft.com/office/powerpoint/2010/main" val="30906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Wingdings" panose="05000000000000000000" pitchFamily="2" charset="2"/>
              <a:buChar char="§"/>
            </a:pPr>
            <a:r>
              <a:rPr lang="en-GB"/>
              <a:t>This project investigates how </a:t>
            </a:r>
            <a:r>
              <a:rPr lang="en-GB" b="1">
                <a:solidFill>
                  <a:srgbClr val="AB1236"/>
                </a:solidFill>
              </a:rPr>
              <a:t>optimising network operations </a:t>
            </a:r>
            <a:r>
              <a:rPr lang="en-GB"/>
              <a:t>in conjunction with the </a:t>
            </a:r>
            <a:r>
              <a:rPr lang="en-GB" b="1">
                <a:solidFill>
                  <a:srgbClr val="AB1236"/>
                </a:solidFill>
              </a:rPr>
              <a:t>adaptive management of connection assets </a:t>
            </a:r>
            <a:r>
              <a:rPr lang="en-GB"/>
              <a:t>we could provide real-time capacity monitoring</a:t>
            </a:r>
          </a:p>
          <a:p>
            <a:pPr>
              <a:lnSpc>
                <a:spcPct val="120000"/>
              </a:lnSpc>
              <a:buFont typeface="Wingdings" panose="05000000000000000000" pitchFamily="2" charset="2"/>
              <a:buChar char="§"/>
            </a:pPr>
            <a:r>
              <a:rPr lang="en-GB"/>
              <a:t>We explore the technical innovations that enable </a:t>
            </a:r>
            <a:r>
              <a:rPr lang="en-GB" b="1">
                <a:solidFill>
                  <a:srgbClr val="AB1236"/>
                </a:solidFill>
              </a:rPr>
              <a:t>available renewable, storage and demand side response (DSR) resources</a:t>
            </a:r>
            <a:r>
              <a:rPr lang="en-GB">
                <a:solidFill>
                  <a:srgbClr val="AB1236"/>
                </a:solidFill>
              </a:rPr>
              <a:t> </a:t>
            </a:r>
            <a:r>
              <a:rPr lang="en-GB"/>
              <a:t>via integrated, faster and more efficient connection to the network considering renewable resources natural </a:t>
            </a:r>
            <a:r>
              <a:rPr lang="en-GB" b="1">
                <a:solidFill>
                  <a:srgbClr val="AB1236"/>
                </a:solidFill>
              </a:rPr>
              <a:t>diversity</a:t>
            </a:r>
            <a:r>
              <a:rPr lang="en-GB"/>
              <a:t> and the </a:t>
            </a:r>
            <a:r>
              <a:rPr lang="en-GB" b="1">
                <a:solidFill>
                  <a:srgbClr val="AB1236"/>
                </a:solidFill>
              </a:rPr>
              <a:t>dispatchable flexibility </a:t>
            </a:r>
            <a:r>
              <a:rPr lang="en-GB"/>
              <a:t>services they may provide</a:t>
            </a:r>
          </a:p>
          <a:p>
            <a:pPr>
              <a:lnSpc>
                <a:spcPct val="120000"/>
              </a:lnSpc>
              <a:buFont typeface="Wingdings" panose="05000000000000000000" pitchFamily="2" charset="2"/>
              <a:buChar char="§"/>
            </a:pPr>
            <a:r>
              <a:rPr lang="en-GB"/>
              <a:t>We investigate the value of using existing and enhanced network data to enable </a:t>
            </a:r>
            <a:r>
              <a:rPr lang="en-GB" err="1"/>
              <a:t>NPg</a:t>
            </a:r>
            <a:r>
              <a:rPr lang="en-GB"/>
              <a:t> and NGESO to identify </a:t>
            </a:r>
            <a:r>
              <a:rPr lang="en-GB" b="1">
                <a:solidFill>
                  <a:srgbClr val="AB1236"/>
                </a:solidFill>
              </a:rPr>
              <a:t>congestion, track the status and capabilities of its connection queue</a:t>
            </a:r>
            <a:r>
              <a:rPr lang="en-GB">
                <a:solidFill>
                  <a:srgbClr val="AB1236"/>
                </a:solidFill>
              </a:rPr>
              <a:t> </a:t>
            </a:r>
            <a:r>
              <a:rPr lang="en-GB"/>
              <a:t>and a provide a streamlined process for identifying solutions to actively manage the queue to bring innovative and flexible resources on stream more quickly and cheaply </a:t>
            </a:r>
          </a:p>
          <a:p>
            <a:pPr>
              <a:lnSpc>
                <a:spcPct val="120000"/>
              </a:lnSpc>
            </a:pPr>
            <a:endParaRPr lang="en-GB"/>
          </a:p>
          <a:p>
            <a:endParaRPr lang="en-GB"/>
          </a:p>
        </p:txBody>
      </p:sp>
      <p:sp>
        <p:nvSpPr>
          <p:cNvPr id="4" name="Slide Number Placeholder 3"/>
          <p:cNvSpPr>
            <a:spLocks noGrp="1"/>
          </p:cNvSpPr>
          <p:nvPr>
            <p:ph type="sldNum" sz="quarter" idx="5"/>
          </p:nvPr>
        </p:nvSpPr>
        <p:spPr/>
        <p:txBody>
          <a:bodyPr/>
          <a:lstStyle/>
          <a:p>
            <a:fld id="{348A9016-4DD4-4335-A1B5-13779C8F50E4}" type="slidenum">
              <a:rPr lang="en-GB" smtClean="0"/>
              <a:t>6</a:t>
            </a:fld>
            <a:endParaRPr lang="en-GB"/>
          </a:p>
        </p:txBody>
      </p:sp>
    </p:spTree>
    <p:extLst>
      <p:ext uri="{BB962C8B-B14F-4D97-AF65-F5344CB8AC3E}">
        <p14:creationId xmlns:p14="http://schemas.microsoft.com/office/powerpoint/2010/main" val="352263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Wingdings" panose="05000000000000000000" pitchFamily="2" charset="2"/>
              <a:buChar char="§"/>
            </a:pPr>
            <a:r>
              <a:rPr lang="en-GB"/>
              <a:t>This project investigates how </a:t>
            </a:r>
            <a:r>
              <a:rPr lang="en-GB" b="1">
                <a:solidFill>
                  <a:srgbClr val="AB1236"/>
                </a:solidFill>
              </a:rPr>
              <a:t>optimising network operations </a:t>
            </a:r>
            <a:r>
              <a:rPr lang="en-GB"/>
              <a:t>in conjunction with the </a:t>
            </a:r>
            <a:r>
              <a:rPr lang="en-GB" b="1">
                <a:solidFill>
                  <a:srgbClr val="AB1236"/>
                </a:solidFill>
              </a:rPr>
              <a:t>adaptive management of connection assets </a:t>
            </a:r>
            <a:r>
              <a:rPr lang="en-GB"/>
              <a:t>we could provide real-time capacity monitoring</a:t>
            </a:r>
          </a:p>
          <a:p>
            <a:pPr>
              <a:lnSpc>
                <a:spcPct val="120000"/>
              </a:lnSpc>
              <a:buFont typeface="Wingdings" panose="05000000000000000000" pitchFamily="2" charset="2"/>
              <a:buChar char="§"/>
            </a:pPr>
            <a:r>
              <a:rPr lang="en-GB"/>
              <a:t>We explore the technical innovations that enable </a:t>
            </a:r>
            <a:r>
              <a:rPr lang="en-GB" b="1">
                <a:solidFill>
                  <a:srgbClr val="AB1236"/>
                </a:solidFill>
              </a:rPr>
              <a:t>available renewable, storage and demand side response (DSR) resources</a:t>
            </a:r>
            <a:r>
              <a:rPr lang="en-GB">
                <a:solidFill>
                  <a:srgbClr val="AB1236"/>
                </a:solidFill>
              </a:rPr>
              <a:t> </a:t>
            </a:r>
            <a:r>
              <a:rPr lang="en-GB"/>
              <a:t>via integrated, faster and more efficient connection to the network considering renewable resources natural </a:t>
            </a:r>
            <a:r>
              <a:rPr lang="en-GB" b="1">
                <a:solidFill>
                  <a:srgbClr val="AB1236"/>
                </a:solidFill>
              </a:rPr>
              <a:t>diversity</a:t>
            </a:r>
            <a:r>
              <a:rPr lang="en-GB"/>
              <a:t> and the </a:t>
            </a:r>
            <a:r>
              <a:rPr lang="en-GB" b="1">
                <a:solidFill>
                  <a:srgbClr val="AB1236"/>
                </a:solidFill>
              </a:rPr>
              <a:t>dispatchable flexibility </a:t>
            </a:r>
            <a:r>
              <a:rPr lang="en-GB"/>
              <a:t>services they may provide</a:t>
            </a:r>
          </a:p>
          <a:p>
            <a:pPr>
              <a:lnSpc>
                <a:spcPct val="120000"/>
              </a:lnSpc>
              <a:buFont typeface="Wingdings" panose="05000000000000000000" pitchFamily="2" charset="2"/>
              <a:buChar char="§"/>
            </a:pPr>
            <a:r>
              <a:rPr lang="en-GB"/>
              <a:t>We investigate the value of using existing and enhanced network data to enable </a:t>
            </a:r>
            <a:r>
              <a:rPr lang="en-GB" err="1"/>
              <a:t>NPg</a:t>
            </a:r>
            <a:r>
              <a:rPr lang="en-GB"/>
              <a:t> and NGESO to identify </a:t>
            </a:r>
            <a:r>
              <a:rPr lang="en-GB" b="1">
                <a:solidFill>
                  <a:srgbClr val="AB1236"/>
                </a:solidFill>
              </a:rPr>
              <a:t>congestion, track the status and capabilities of its connection queue</a:t>
            </a:r>
            <a:r>
              <a:rPr lang="en-GB">
                <a:solidFill>
                  <a:srgbClr val="AB1236"/>
                </a:solidFill>
              </a:rPr>
              <a:t> </a:t>
            </a:r>
            <a:r>
              <a:rPr lang="en-GB"/>
              <a:t>and a provide a streamlined process for identifying solutions to actively manage the queue to bring innovative and flexible resources on stream more quickly and cheaply </a:t>
            </a:r>
          </a:p>
          <a:p>
            <a:pPr>
              <a:lnSpc>
                <a:spcPct val="120000"/>
              </a:lnSpc>
            </a:pPr>
            <a:endParaRPr lang="en-GB"/>
          </a:p>
          <a:p>
            <a:endParaRPr lang="en-GB"/>
          </a:p>
        </p:txBody>
      </p:sp>
      <p:sp>
        <p:nvSpPr>
          <p:cNvPr id="4" name="Slide Number Placeholder 3"/>
          <p:cNvSpPr>
            <a:spLocks noGrp="1"/>
          </p:cNvSpPr>
          <p:nvPr>
            <p:ph type="sldNum" sz="quarter" idx="5"/>
          </p:nvPr>
        </p:nvSpPr>
        <p:spPr/>
        <p:txBody>
          <a:bodyPr/>
          <a:lstStyle/>
          <a:p>
            <a:fld id="{348A9016-4DD4-4335-A1B5-13779C8F50E4}" type="slidenum">
              <a:rPr lang="en-GB" smtClean="0"/>
              <a:t>7</a:t>
            </a:fld>
            <a:endParaRPr lang="en-GB"/>
          </a:p>
        </p:txBody>
      </p:sp>
    </p:spTree>
    <p:extLst>
      <p:ext uri="{BB962C8B-B14F-4D97-AF65-F5344CB8AC3E}">
        <p14:creationId xmlns:p14="http://schemas.microsoft.com/office/powerpoint/2010/main" val="63702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A9016-4DD4-4335-A1B5-13779C8F50E4}" type="slidenum">
              <a:rPr lang="en-GB" smtClean="0"/>
              <a:t>9</a:t>
            </a:fld>
            <a:endParaRPr lang="en-GB"/>
          </a:p>
        </p:txBody>
      </p:sp>
    </p:spTree>
    <p:extLst>
      <p:ext uri="{BB962C8B-B14F-4D97-AF65-F5344CB8AC3E}">
        <p14:creationId xmlns:p14="http://schemas.microsoft.com/office/powerpoint/2010/main" val="257631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A9016-4DD4-4335-A1B5-13779C8F50E4}" type="slidenum">
              <a:rPr lang="en-GB" smtClean="0"/>
              <a:t>10</a:t>
            </a:fld>
            <a:endParaRPr lang="en-GB"/>
          </a:p>
        </p:txBody>
      </p:sp>
    </p:spTree>
    <p:extLst>
      <p:ext uri="{BB962C8B-B14F-4D97-AF65-F5344CB8AC3E}">
        <p14:creationId xmlns:p14="http://schemas.microsoft.com/office/powerpoint/2010/main" val="99208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A9016-4DD4-4335-A1B5-13779C8F50E4}" type="slidenum">
              <a:rPr lang="en-GB" smtClean="0"/>
              <a:t>11</a:t>
            </a:fld>
            <a:endParaRPr lang="en-GB"/>
          </a:p>
        </p:txBody>
      </p:sp>
    </p:spTree>
    <p:extLst>
      <p:ext uri="{BB962C8B-B14F-4D97-AF65-F5344CB8AC3E}">
        <p14:creationId xmlns:p14="http://schemas.microsoft.com/office/powerpoint/2010/main" val="216354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A9016-4DD4-4335-A1B5-13779C8F50E4}" type="slidenum">
              <a:rPr lang="en-GB" smtClean="0"/>
              <a:t>12</a:t>
            </a:fld>
            <a:endParaRPr lang="en-GB"/>
          </a:p>
        </p:txBody>
      </p:sp>
    </p:spTree>
    <p:extLst>
      <p:ext uri="{BB962C8B-B14F-4D97-AF65-F5344CB8AC3E}">
        <p14:creationId xmlns:p14="http://schemas.microsoft.com/office/powerpoint/2010/main" val="981828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826" y="1007794"/>
            <a:ext cx="846319" cy="975202"/>
          </a:xfrm>
          <a:prstGeom prst="rect">
            <a:avLst/>
          </a:prstGeom>
        </p:spPr>
      </p:pic>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a:t>Date</a:t>
            </a:r>
          </a:p>
        </p:txBody>
      </p:sp>
      <p:pic>
        <p:nvPicPr>
          <p:cNvPr id="14" name="Picture 13" descr="A picture containing text, clipart&#10;&#10;Description automatically generated">
            <a:extLst>
              <a:ext uri="{FF2B5EF4-FFF2-40B4-BE49-F238E27FC236}">
                <a16:creationId xmlns:a16="http://schemas.microsoft.com/office/drawing/2014/main" id="{BF51F8DC-89F0-4BC6-98DF-7959C9815A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1681814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0849" y="1691901"/>
            <a:ext cx="5397859" cy="4491038"/>
          </a:xfrm>
        </p:spPr>
        <p:txBody>
          <a:bodyPr/>
          <a:lstStyle>
            <a:lvl1pPr marL="0" indent="0">
              <a:spcBef>
                <a:spcPts val="1200"/>
              </a:spcBef>
              <a:buNone/>
              <a:defRPr/>
            </a:lvl1pPr>
            <a:lvl2pPr marL="273050" indent="-273050">
              <a:spcBef>
                <a:spcPts val="1200"/>
              </a:spcBef>
              <a:defRPr/>
            </a:lvl2pPr>
            <a:lvl3pPr marL="622300" indent="-261938">
              <a:spcBef>
                <a:spcPts val="1200"/>
              </a:spcBef>
              <a:defRPr/>
            </a:lvl3pPr>
            <a:lvl4pPr marL="982663" indent="-263525">
              <a:spcBef>
                <a:spcPts val="1200"/>
              </a:spcBef>
              <a:defRPr/>
            </a:lvl4pPr>
            <a:lvl5pPr marL="1343025" indent="-263525">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B044B-A2AC-4DE6-8248-49B430DEDE1B}" type="datetime1">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9" name="Picture Placeholder 8"/>
          <p:cNvSpPr>
            <a:spLocks noGrp="1"/>
          </p:cNvSpPr>
          <p:nvPr>
            <p:ph type="pic" sz="quarter" idx="13"/>
          </p:nvPr>
        </p:nvSpPr>
        <p:spPr>
          <a:xfrm>
            <a:off x="6176963" y="1692275"/>
            <a:ext cx="5519737" cy="4270375"/>
          </a:xfrm>
          <a:solidFill>
            <a:schemeClr val="bg1">
              <a:lumMod val="95000"/>
            </a:schemeClr>
          </a:solidFill>
        </p:spPr>
        <p:txBody>
          <a:bodyPr/>
          <a:lstStyle/>
          <a:p>
            <a:r>
              <a:rPr lang="en-US"/>
              <a:t>Click icon to add picture</a:t>
            </a:r>
            <a:endParaRPr lang="en-GB"/>
          </a:p>
        </p:txBody>
      </p:sp>
    </p:spTree>
    <p:extLst>
      <p:ext uri="{BB962C8B-B14F-4D97-AF65-F5344CB8AC3E}">
        <p14:creationId xmlns:p14="http://schemas.microsoft.com/office/powerpoint/2010/main" val="30948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mp; 4 x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0849" y="1691901"/>
            <a:ext cx="5397859" cy="4491038"/>
          </a:xfrm>
        </p:spPr>
        <p:txBody>
          <a:bodyPr/>
          <a:lstStyle>
            <a:lvl1pPr marL="0" indent="0">
              <a:spcBef>
                <a:spcPts val="1200"/>
              </a:spcBef>
              <a:buNone/>
              <a:defRPr/>
            </a:lvl1pPr>
            <a:lvl2pPr marL="273050" indent="-273050">
              <a:spcBef>
                <a:spcPts val="1200"/>
              </a:spcBef>
              <a:defRPr/>
            </a:lvl2pPr>
            <a:lvl3pPr marL="622300" indent="-261938">
              <a:spcBef>
                <a:spcPts val="1200"/>
              </a:spcBef>
              <a:defRPr/>
            </a:lvl3pPr>
            <a:lvl4pPr marL="982663" indent="-263525">
              <a:spcBef>
                <a:spcPts val="1200"/>
              </a:spcBef>
              <a:defRPr/>
            </a:lvl4pPr>
            <a:lvl5pPr marL="1343025" indent="-263525">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B044B-A2AC-4DE6-8248-49B430DEDE1B}" type="datetime1">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9" name="Picture Placeholder 8"/>
          <p:cNvSpPr>
            <a:spLocks noGrp="1"/>
          </p:cNvSpPr>
          <p:nvPr>
            <p:ph type="pic" sz="quarter" idx="13"/>
          </p:nvPr>
        </p:nvSpPr>
        <p:spPr>
          <a:xfrm>
            <a:off x="9049407" y="1692276"/>
            <a:ext cx="2647293" cy="2059918"/>
          </a:xfrm>
          <a:solidFill>
            <a:schemeClr val="bg1">
              <a:lumMod val="95000"/>
            </a:schemeClr>
          </a:solidFill>
        </p:spPr>
        <p:txBody>
          <a:bodyPr/>
          <a:lstStyle/>
          <a:p>
            <a:r>
              <a:rPr lang="en-US"/>
              <a:t>Click icon to add picture</a:t>
            </a:r>
            <a:endParaRPr lang="en-GB"/>
          </a:p>
        </p:txBody>
      </p:sp>
      <p:sp>
        <p:nvSpPr>
          <p:cNvPr id="10" name="Picture Placeholder 8">
            <a:extLst>
              <a:ext uri="{FF2B5EF4-FFF2-40B4-BE49-F238E27FC236}">
                <a16:creationId xmlns:a16="http://schemas.microsoft.com/office/drawing/2014/main" id="{A832F111-DE93-4283-8C6C-974552E406D3}"/>
              </a:ext>
            </a:extLst>
          </p:cNvPr>
          <p:cNvSpPr>
            <a:spLocks noGrp="1"/>
          </p:cNvSpPr>
          <p:nvPr>
            <p:ph type="pic" sz="quarter" idx="14"/>
          </p:nvPr>
        </p:nvSpPr>
        <p:spPr>
          <a:xfrm>
            <a:off x="6187198" y="1692276"/>
            <a:ext cx="2647293" cy="2059918"/>
          </a:xfrm>
          <a:solidFill>
            <a:schemeClr val="bg1">
              <a:lumMod val="95000"/>
            </a:schemeClr>
          </a:solidFill>
        </p:spPr>
        <p:txBody>
          <a:bodyPr/>
          <a:lstStyle/>
          <a:p>
            <a:r>
              <a:rPr lang="en-US"/>
              <a:t>Click icon to add picture</a:t>
            </a:r>
            <a:endParaRPr lang="en-GB"/>
          </a:p>
        </p:txBody>
      </p:sp>
      <p:sp>
        <p:nvSpPr>
          <p:cNvPr id="11" name="Picture Placeholder 8">
            <a:extLst>
              <a:ext uri="{FF2B5EF4-FFF2-40B4-BE49-F238E27FC236}">
                <a16:creationId xmlns:a16="http://schemas.microsoft.com/office/drawing/2014/main" id="{9D83391E-DD77-4038-9A38-16A92737B963}"/>
              </a:ext>
            </a:extLst>
          </p:cNvPr>
          <p:cNvSpPr>
            <a:spLocks noGrp="1"/>
          </p:cNvSpPr>
          <p:nvPr>
            <p:ph type="pic" sz="quarter" idx="15"/>
          </p:nvPr>
        </p:nvSpPr>
        <p:spPr>
          <a:xfrm>
            <a:off x="9049407" y="3946745"/>
            <a:ext cx="2647293" cy="2059918"/>
          </a:xfrm>
          <a:solidFill>
            <a:schemeClr val="bg1">
              <a:lumMod val="95000"/>
            </a:schemeClr>
          </a:solidFill>
        </p:spPr>
        <p:txBody>
          <a:bodyPr/>
          <a:lstStyle/>
          <a:p>
            <a:r>
              <a:rPr lang="en-US"/>
              <a:t>Click icon to add picture</a:t>
            </a:r>
            <a:endParaRPr lang="en-GB"/>
          </a:p>
        </p:txBody>
      </p:sp>
      <p:sp>
        <p:nvSpPr>
          <p:cNvPr id="12" name="Picture Placeholder 8">
            <a:extLst>
              <a:ext uri="{FF2B5EF4-FFF2-40B4-BE49-F238E27FC236}">
                <a16:creationId xmlns:a16="http://schemas.microsoft.com/office/drawing/2014/main" id="{7AB0B1E8-4B99-4EB0-8940-CBB0F8194479}"/>
              </a:ext>
            </a:extLst>
          </p:cNvPr>
          <p:cNvSpPr>
            <a:spLocks noGrp="1"/>
          </p:cNvSpPr>
          <p:nvPr>
            <p:ph type="pic" sz="quarter" idx="16"/>
          </p:nvPr>
        </p:nvSpPr>
        <p:spPr>
          <a:xfrm>
            <a:off x="6187198" y="3946745"/>
            <a:ext cx="2647293" cy="2059918"/>
          </a:xfrm>
          <a:solidFill>
            <a:schemeClr val="bg1">
              <a:lumMod val="95000"/>
            </a:schemeClr>
          </a:solidFill>
        </p:spPr>
        <p:txBody>
          <a:bodyPr/>
          <a:lstStyle/>
          <a:p>
            <a:r>
              <a:rPr lang="en-US"/>
              <a:t>Click icon to add picture</a:t>
            </a:r>
            <a:endParaRPr lang="en-GB"/>
          </a:p>
        </p:txBody>
      </p:sp>
    </p:spTree>
    <p:extLst>
      <p:ext uri="{BB962C8B-B14F-4D97-AF65-F5344CB8AC3E}">
        <p14:creationId xmlns:p14="http://schemas.microsoft.com/office/powerpoint/2010/main" val="47929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heads &amp; 4 x Images">
    <p:spTree>
      <p:nvGrpSpPr>
        <p:cNvPr id="1" name=""/>
        <p:cNvGrpSpPr/>
        <p:nvPr/>
      </p:nvGrpSpPr>
      <p:grpSpPr>
        <a:xfrm>
          <a:off x="0" y="0"/>
          <a:ext cx="0" cy="0"/>
          <a:chOff x="0" y="0"/>
          <a:chExt cx="0" cy="0"/>
        </a:xfrm>
      </p:grpSpPr>
      <p:sp>
        <p:nvSpPr>
          <p:cNvPr id="2" name="Title 1"/>
          <p:cNvSpPr>
            <a:spLocks noGrp="1"/>
          </p:cNvSpPr>
          <p:nvPr>
            <p:ph type="title"/>
          </p:nvPr>
        </p:nvSpPr>
        <p:spPr>
          <a:xfrm>
            <a:off x="450850" y="422275"/>
            <a:ext cx="11245850" cy="1269625"/>
          </a:xfrm>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AA1B044B-A2AC-4DE6-8248-49B430DEDE1B}" type="datetime1">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10" name="Picture Placeholder 8">
            <a:extLst>
              <a:ext uri="{FF2B5EF4-FFF2-40B4-BE49-F238E27FC236}">
                <a16:creationId xmlns:a16="http://schemas.microsoft.com/office/drawing/2014/main" id="{A832F111-DE93-4283-8C6C-974552E406D3}"/>
              </a:ext>
            </a:extLst>
          </p:cNvPr>
          <p:cNvSpPr>
            <a:spLocks noGrp="1"/>
          </p:cNvSpPr>
          <p:nvPr>
            <p:ph type="pic" sz="quarter" idx="14"/>
          </p:nvPr>
        </p:nvSpPr>
        <p:spPr>
          <a:xfrm>
            <a:off x="450850" y="2301767"/>
            <a:ext cx="2664000" cy="2133600"/>
          </a:xfrm>
          <a:solidFill>
            <a:schemeClr val="bg1">
              <a:lumMod val="95000"/>
            </a:schemeClr>
          </a:solidFill>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423FBA1-68DD-4519-914D-2FB690FAE8D5}"/>
              </a:ext>
            </a:extLst>
          </p:cNvPr>
          <p:cNvSpPr>
            <a:spLocks noGrp="1"/>
          </p:cNvSpPr>
          <p:nvPr>
            <p:ph type="body" sz="quarter" idx="17"/>
          </p:nvPr>
        </p:nvSpPr>
        <p:spPr>
          <a:xfrm>
            <a:off x="450849"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14" name="Text Placeholder 12">
            <a:extLst>
              <a:ext uri="{FF2B5EF4-FFF2-40B4-BE49-F238E27FC236}">
                <a16:creationId xmlns:a16="http://schemas.microsoft.com/office/drawing/2014/main" id="{B429EECE-3013-46A3-8FFB-7BE74C28368C}"/>
              </a:ext>
            </a:extLst>
          </p:cNvPr>
          <p:cNvSpPr>
            <a:spLocks noGrp="1"/>
          </p:cNvSpPr>
          <p:nvPr>
            <p:ph type="body" sz="quarter" idx="18"/>
          </p:nvPr>
        </p:nvSpPr>
        <p:spPr>
          <a:xfrm>
            <a:off x="450849"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
        <p:nvSpPr>
          <p:cNvPr id="15" name="Picture Placeholder 8">
            <a:extLst>
              <a:ext uri="{FF2B5EF4-FFF2-40B4-BE49-F238E27FC236}">
                <a16:creationId xmlns:a16="http://schemas.microsoft.com/office/drawing/2014/main" id="{1384C225-6CF5-4A7E-9CA3-141FF7937F11}"/>
              </a:ext>
            </a:extLst>
          </p:cNvPr>
          <p:cNvSpPr>
            <a:spLocks noGrp="1"/>
          </p:cNvSpPr>
          <p:nvPr>
            <p:ph type="pic" sz="quarter" idx="19"/>
          </p:nvPr>
        </p:nvSpPr>
        <p:spPr>
          <a:xfrm>
            <a:off x="3311467" y="2301767"/>
            <a:ext cx="2664000" cy="2133600"/>
          </a:xfrm>
          <a:solidFill>
            <a:schemeClr val="bg1">
              <a:lumMod val="95000"/>
            </a:schemeClr>
          </a:solidFill>
        </p:spPr>
        <p:txBody>
          <a:bodyPr/>
          <a:lstStyle/>
          <a:p>
            <a:r>
              <a:rPr lang="en-US"/>
              <a:t>Click icon to add picture</a:t>
            </a:r>
            <a:endParaRPr lang="en-GB"/>
          </a:p>
        </p:txBody>
      </p:sp>
      <p:sp>
        <p:nvSpPr>
          <p:cNvPr id="16" name="Text Placeholder 12">
            <a:extLst>
              <a:ext uri="{FF2B5EF4-FFF2-40B4-BE49-F238E27FC236}">
                <a16:creationId xmlns:a16="http://schemas.microsoft.com/office/drawing/2014/main" id="{B094E3B3-AF08-4472-8608-1F018E28FC60}"/>
              </a:ext>
            </a:extLst>
          </p:cNvPr>
          <p:cNvSpPr>
            <a:spLocks noGrp="1"/>
          </p:cNvSpPr>
          <p:nvPr>
            <p:ph type="body" sz="quarter" idx="20"/>
          </p:nvPr>
        </p:nvSpPr>
        <p:spPr>
          <a:xfrm>
            <a:off x="3311466"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17" name="Text Placeholder 12">
            <a:extLst>
              <a:ext uri="{FF2B5EF4-FFF2-40B4-BE49-F238E27FC236}">
                <a16:creationId xmlns:a16="http://schemas.microsoft.com/office/drawing/2014/main" id="{93472996-ACB1-40B3-99E1-93BD309FB307}"/>
              </a:ext>
            </a:extLst>
          </p:cNvPr>
          <p:cNvSpPr>
            <a:spLocks noGrp="1"/>
          </p:cNvSpPr>
          <p:nvPr>
            <p:ph type="body" sz="quarter" idx="21"/>
          </p:nvPr>
        </p:nvSpPr>
        <p:spPr>
          <a:xfrm>
            <a:off x="3311466"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
        <p:nvSpPr>
          <p:cNvPr id="18" name="Picture Placeholder 8">
            <a:extLst>
              <a:ext uri="{FF2B5EF4-FFF2-40B4-BE49-F238E27FC236}">
                <a16:creationId xmlns:a16="http://schemas.microsoft.com/office/drawing/2014/main" id="{C46F721D-7F93-45B4-94BA-37470DEEA461}"/>
              </a:ext>
            </a:extLst>
          </p:cNvPr>
          <p:cNvSpPr>
            <a:spLocks noGrp="1"/>
          </p:cNvSpPr>
          <p:nvPr>
            <p:ph type="pic" sz="quarter" idx="22"/>
          </p:nvPr>
        </p:nvSpPr>
        <p:spPr>
          <a:xfrm>
            <a:off x="6172084" y="2301767"/>
            <a:ext cx="2664000" cy="2133600"/>
          </a:xfrm>
          <a:solidFill>
            <a:schemeClr val="bg1">
              <a:lumMod val="95000"/>
            </a:schemeClr>
          </a:solidFill>
        </p:spPr>
        <p:txBody>
          <a:bodyPr/>
          <a:lstStyle/>
          <a:p>
            <a:r>
              <a:rPr lang="en-US"/>
              <a:t>Click icon to add picture</a:t>
            </a:r>
            <a:endParaRPr lang="en-GB"/>
          </a:p>
        </p:txBody>
      </p:sp>
      <p:sp>
        <p:nvSpPr>
          <p:cNvPr id="19" name="Text Placeholder 12">
            <a:extLst>
              <a:ext uri="{FF2B5EF4-FFF2-40B4-BE49-F238E27FC236}">
                <a16:creationId xmlns:a16="http://schemas.microsoft.com/office/drawing/2014/main" id="{F860497C-537D-4F29-AFEB-183C72A31A00}"/>
              </a:ext>
            </a:extLst>
          </p:cNvPr>
          <p:cNvSpPr>
            <a:spLocks noGrp="1"/>
          </p:cNvSpPr>
          <p:nvPr>
            <p:ph type="body" sz="quarter" idx="23"/>
          </p:nvPr>
        </p:nvSpPr>
        <p:spPr>
          <a:xfrm>
            <a:off x="6172083"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20" name="Text Placeholder 12">
            <a:extLst>
              <a:ext uri="{FF2B5EF4-FFF2-40B4-BE49-F238E27FC236}">
                <a16:creationId xmlns:a16="http://schemas.microsoft.com/office/drawing/2014/main" id="{A5EC3CD4-B352-4003-8BCC-3B2BDCB8B413}"/>
              </a:ext>
            </a:extLst>
          </p:cNvPr>
          <p:cNvSpPr>
            <a:spLocks noGrp="1"/>
          </p:cNvSpPr>
          <p:nvPr>
            <p:ph type="body" sz="quarter" idx="24"/>
          </p:nvPr>
        </p:nvSpPr>
        <p:spPr>
          <a:xfrm>
            <a:off x="6172083"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
        <p:nvSpPr>
          <p:cNvPr id="21" name="Picture Placeholder 8">
            <a:extLst>
              <a:ext uri="{FF2B5EF4-FFF2-40B4-BE49-F238E27FC236}">
                <a16:creationId xmlns:a16="http://schemas.microsoft.com/office/drawing/2014/main" id="{08B9A53C-53CF-47D3-8ECF-7909A85C73BD}"/>
              </a:ext>
            </a:extLst>
          </p:cNvPr>
          <p:cNvSpPr>
            <a:spLocks noGrp="1"/>
          </p:cNvSpPr>
          <p:nvPr>
            <p:ph type="pic" sz="quarter" idx="25"/>
          </p:nvPr>
        </p:nvSpPr>
        <p:spPr>
          <a:xfrm>
            <a:off x="9032700" y="2301767"/>
            <a:ext cx="2664000" cy="2133600"/>
          </a:xfrm>
          <a:solidFill>
            <a:schemeClr val="bg1">
              <a:lumMod val="95000"/>
            </a:schemeClr>
          </a:solidFill>
        </p:spPr>
        <p:txBody>
          <a:bodyPr/>
          <a:lstStyle/>
          <a:p>
            <a:r>
              <a:rPr lang="en-US"/>
              <a:t>Click icon to add picture</a:t>
            </a:r>
            <a:endParaRPr lang="en-GB"/>
          </a:p>
        </p:txBody>
      </p:sp>
      <p:sp>
        <p:nvSpPr>
          <p:cNvPr id="22" name="Text Placeholder 12">
            <a:extLst>
              <a:ext uri="{FF2B5EF4-FFF2-40B4-BE49-F238E27FC236}">
                <a16:creationId xmlns:a16="http://schemas.microsoft.com/office/drawing/2014/main" id="{680A2A24-99FA-4EC8-A18A-84ABA168F800}"/>
              </a:ext>
            </a:extLst>
          </p:cNvPr>
          <p:cNvSpPr>
            <a:spLocks noGrp="1"/>
          </p:cNvSpPr>
          <p:nvPr>
            <p:ph type="body" sz="quarter" idx="26"/>
          </p:nvPr>
        </p:nvSpPr>
        <p:spPr>
          <a:xfrm>
            <a:off x="9032700"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23" name="Text Placeholder 12">
            <a:extLst>
              <a:ext uri="{FF2B5EF4-FFF2-40B4-BE49-F238E27FC236}">
                <a16:creationId xmlns:a16="http://schemas.microsoft.com/office/drawing/2014/main" id="{E8DEE73C-230E-4E88-BABA-79538747CAB8}"/>
              </a:ext>
            </a:extLst>
          </p:cNvPr>
          <p:cNvSpPr>
            <a:spLocks noGrp="1"/>
          </p:cNvSpPr>
          <p:nvPr>
            <p:ph type="body" sz="quarter" idx="27"/>
          </p:nvPr>
        </p:nvSpPr>
        <p:spPr>
          <a:xfrm>
            <a:off x="9032700"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Tree>
    <p:extLst>
      <p:ext uri="{BB962C8B-B14F-4D97-AF65-F5344CB8AC3E}">
        <p14:creationId xmlns:p14="http://schemas.microsoft.com/office/powerpoint/2010/main" val="396998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422275"/>
            <a:ext cx="11245850" cy="1269625"/>
          </a:xfrm>
        </p:spPr>
        <p:txBody>
          <a:bodyPr/>
          <a:lstStyle/>
          <a:p>
            <a:r>
              <a:rPr lang="en-US"/>
              <a:t>Click to edit Master title style</a:t>
            </a:r>
            <a:endParaRPr lang="en-GB"/>
          </a:p>
        </p:txBody>
      </p:sp>
      <p:sp>
        <p:nvSpPr>
          <p:cNvPr id="3" name="Content Placeholder 2"/>
          <p:cNvSpPr>
            <a:spLocks noGrp="1"/>
          </p:cNvSpPr>
          <p:nvPr>
            <p:ph idx="1"/>
          </p:nvPr>
        </p:nvSpPr>
        <p:spPr>
          <a:xfrm>
            <a:off x="450850" y="1691901"/>
            <a:ext cx="5396400" cy="4491038"/>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1EF00F-9601-4E37-8A57-6713D581E1EF}" type="datetime1">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7" name="Content Placeholder 2">
            <a:extLst>
              <a:ext uri="{FF2B5EF4-FFF2-40B4-BE49-F238E27FC236}">
                <a16:creationId xmlns:a16="http://schemas.microsoft.com/office/drawing/2014/main" id="{17F38522-FBD4-4421-A91E-564317179BC9}"/>
              </a:ext>
            </a:extLst>
          </p:cNvPr>
          <p:cNvSpPr>
            <a:spLocks noGrp="1"/>
          </p:cNvSpPr>
          <p:nvPr>
            <p:ph idx="13"/>
          </p:nvPr>
        </p:nvSpPr>
        <p:spPr>
          <a:xfrm>
            <a:off x="6300300" y="1691901"/>
            <a:ext cx="5396400" cy="4491038"/>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3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1B044B-A2AC-4DE6-8248-49B430DEDE1B}" type="datetime1">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10" name="Picture Placeholder 8">
            <a:extLst>
              <a:ext uri="{FF2B5EF4-FFF2-40B4-BE49-F238E27FC236}">
                <a16:creationId xmlns:a16="http://schemas.microsoft.com/office/drawing/2014/main" id="{A832F111-DE93-4283-8C6C-974552E406D3}"/>
              </a:ext>
            </a:extLst>
          </p:cNvPr>
          <p:cNvSpPr>
            <a:spLocks noGrp="1"/>
          </p:cNvSpPr>
          <p:nvPr>
            <p:ph type="pic" sz="quarter" idx="14"/>
          </p:nvPr>
        </p:nvSpPr>
        <p:spPr>
          <a:xfrm>
            <a:off x="0" y="-1"/>
            <a:ext cx="12188386" cy="6288882"/>
          </a:xfrm>
          <a:solidFill>
            <a:schemeClr val="bg1">
              <a:lumMod val="95000"/>
            </a:schemeClr>
          </a:solidFill>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423FBA1-68DD-4519-914D-2FB690FAE8D5}"/>
              </a:ext>
            </a:extLst>
          </p:cNvPr>
          <p:cNvSpPr>
            <a:spLocks noGrp="1"/>
          </p:cNvSpPr>
          <p:nvPr>
            <p:ph type="body" sz="quarter" idx="17"/>
          </p:nvPr>
        </p:nvSpPr>
        <p:spPr>
          <a:xfrm>
            <a:off x="490714" y="3789159"/>
            <a:ext cx="7665861" cy="2278265"/>
          </a:xfrm>
        </p:spPr>
        <p:txBody>
          <a:bodyPr>
            <a:normAutofit/>
          </a:bodyPr>
          <a:lstStyle>
            <a:lvl1pPr marL="0" indent="0">
              <a:spcBef>
                <a:spcPts val="0"/>
              </a:spcBef>
              <a:buNone/>
              <a:defRPr sz="4800" b="1">
                <a:solidFill>
                  <a:schemeClr val="bg1"/>
                </a:solidFill>
              </a:defRPr>
            </a:lvl1pPr>
            <a:lvl2pPr marL="360362" indent="0">
              <a:buNone/>
              <a:defRPr/>
            </a:lvl2pPr>
          </a:lstStyle>
          <a:p>
            <a:pPr lvl="0"/>
            <a:r>
              <a:rPr lang="en-US"/>
              <a:t>Click to edit Master text styles</a:t>
            </a:r>
          </a:p>
        </p:txBody>
      </p:sp>
    </p:spTree>
    <p:extLst>
      <p:ext uri="{BB962C8B-B14F-4D97-AF65-F5344CB8AC3E}">
        <p14:creationId xmlns:p14="http://schemas.microsoft.com/office/powerpoint/2010/main" val="92108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AA1B044B-A2AC-4DE6-8248-49B430DEDE1B}"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sp>
        <p:nvSpPr>
          <p:cNvPr id="13" name="Text Placeholder 12">
            <a:extLst>
              <a:ext uri="{FF2B5EF4-FFF2-40B4-BE49-F238E27FC236}">
                <a16:creationId xmlns:a16="http://schemas.microsoft.com/office/drawing/2014/main" id="{8423FBA1-68DD-4519-914D-2FB690FAE8D5}"/>
              </a:ext>
            </a:extLst>
          </p:cNvPr>
          <p:cNvSpPr>
            <a:spLocks noGrp="1"/>
          </p:cNvSpPr>
          <p:nvPr>
            <p:ph type="body" sz="quarter" idx="17"/>
          </p:nvPr>
        </p:nvSpPr>
        <p:spPr>
          <a:xfrm>
            <a:off x="490714" y="3789159"/>
            <a:ext cx="7665861" cy="2278265"/>
          </a:xfrm>
        </p:spPr>
        <p:txBody>
          <a:bodyPr>
            <a:normAutofit/>
          </a:bodyPr>
          <a:lstStyle>
            <a:lvl1pPr marL="0" indent="0">
              <a:spcBef>
                <a:spcPts val="0"/>
              </a:spcBef>
              <a:buNone/>
              <a:defRPr sz="4800" b="1">
                <a:solidFill>
                  <a:schemeClr val="tx1"/>
                </a:solidFill>
              </a:defRPr>
            </a:lvl1pPr>
            <a:lvl2pPr marL="360362" indent="0">
              <a:buNone/>
              <a:defRPr/>
            </a:lvl2pPr>
          </a:lstStyle>
          <a:p>
            <a:pPr lvl="0"/>
            <a:r>
              <a:rPr lang="en-US"/>
              <a:t>Click to edit Master text styles</a:t>
            </a:r>
          </a:p>
        </p:txBody>
      </p:sp>
      <p:pic>
        <p:nvPicPr>
          <p:cNvPr id="9" name="Picture 8" descr="A picture containing text, clipart&#10;&#10;Description automatically generated">
            <a:extLst>
              <a:ext uri="{FF2B5EF4-FFF2-40B4-BE49-F238E27FC236}">
                <a16:creationId xmlns:a16="http://schemas.microsoft.com/office/drawing/2014/main" id="{FDC1AFC8-F88D-44C3-9A01-440ED0D81A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5357" y="6430325"/>
            <a:ext cx="1565791" cy="319247"/>
          </a:xfrm>
          <a:prstGeom prst="rect">
            <a:avLst/>
          </a:prstGeom>
        </p:spPr>
      </p:pic>
    </p:spTree>
    <p:extLst>
      <p:ext uri="{BB962C8B-B14F-4D97-AF65-F5344CB8AC3E}">
        <p14:creationId xmlns:p14="http://schemas.microsoft.com/office/powerpoint/2010/main" val="1871400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a:t>Date</a:t>
            </a:r>
          </a:p>
        </p:txBody>
      </p:sp>
      <p:grpSp>
        <p:nvGrpSpPr>
          <p:cNvPr id="28" name="Group 27">
            <a:extLst>
              <a:ext uri="{FF2B5EF4-FFF2-40B4-BE49-F238E27FC236}">
                <a16:creationId xmlns:a16="http://schemas.microsoft.com/office/drawing/2014/main" id="{DD66F103-F4D3-45BD-99FB-48652E54F285}"/>
              </a:ext>
            </a:extLst>
          </p:cNvPr>
          <p:cNvGrpSpPr/>
          <p:nvPr userDrawn="1"/>
        </p:nvGrpSpPr>
        <p:grpSpPr>
          <a:xfrm>
            <a:off x="493713" y="998538"/>
            <a:ext cx="792162" cy="977900"/>
            <a:chOff x="493713" y="998538"/>
            <a:chExt cx="792162" cy="977900"/>
          </a:xfrm>
        </p:grpSpPr>
        <p:sp>
          <p:nvSpPr>
            <p:cNvPr id="8" name="AutoShape 3">
              <a:extLst>
                <a:ext uri="{FF2B5EF4-FFF2-40B4-BE49-F238E27FC236}">
                  <a16:creationId xmlns:a16="http://schemas.microsoft.com/office/drawing/2014/main" id="{0ABE3C8C-57B7-4039-9019-359E48161817}"/>
                </a:ext>
              </a:extLst>
            </p:cNvPr>
            <p:cNvSpPr>
              <a:spLocks noChangeAspect="1" noChangeArrowheads="1" noTextEdit="1"/>
            </p:cNvSpPr>
            <p:nvPr userDrawn="1"/>
          </p:nvSpPr>
          <p:spPr bwMode="auto">
            <a:xfrm>
              <a:off x="493713" y="998538"/>
              <a:ext cx="7921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5">
              <a:extLst>
                <a:ext uri="{FF2B5EF4-FFF2-40B4-BE49-F238E27FC236}">
                  <a16:creationId xmlns:a16="http://schemas.microsoft.com/office/drawing/2014/main" id="{9F866594-5FC0-4FA5-82F1-494A7BE89E93}"/>
                </a:ext>
              </a:extLst>
            </p:cNvPr>
            <p:cNvSpPr>
              <a:spLocks noChangeArrowheads="1"/>
            </p:cNvSpPr>
            <p:nvPr userDrawn="1"/>
          </p:nvSpPr>
          <p:spPr bwMode="auto">
            <a:xfrm>
              <a:off x="511175" y="1204913"/>
              <a:ext cx="757237" cy="755650"/>
            </a:xfrm>
            <a:prstGeom prst="ellipse">
              <a:avLst/>
            </a:prstGeom>
            <a:noFill/>
            <a:ln w="349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C04F2886-A076-42F6-864D-2646ECC753C3}"/>
                </a:ext>
              </a:extLst>
            </p:cNvPr>
            <p:cNvSpPr>
              <a:spLocks/>
            </p:cNvSpPr>
            <p:nvPr userDrawn="1"/>
          </p:nvSpPr>
          <p:spPr bwMode="auto">
            <a:xfrm>
              <a:off x="771525" y="1016001"/>
              <a:ext cx="236537" cy="198438"/>
            </a:xfrm>
            <a:custGeom>
              <a:avLst/>
              <a:gdLst>
                <a:gd name="T0" fmla="*/ 0 w 446"/>
                <a:gd name="T1" fmla="*/ 231 h 375"/>
                <a:gd name="T2" fmla="*/ 0 w 446"/>
                <a:gd name="T3" fmla="*/ 113 h 375"/>
                <a:gd name="T4" fmla="*/ 114 w 446"/>
                <a:gd name="T5" fmla="*/ 0 h 375"/>
                <a:gd name="T6" fmla="*/ 333 w 446"/>
                <a:gd name="T7" fmla="*/ 0 h 375"/>
                <a:gd name="T8" fmla="*/ 446 w 446"/>
                <a:gd name="T9" fmla="*/ 113 h 375"/>
                <a:gd name="T10" fmla="*/ 446 w 446"/>
                <a:gd name="T11" fmla="*/ 375 h 375"/>
              </a:gdLst>
              <a:ahLst/>
              <a:cxnLst>
                <a:cxn ang="0">
                  <a:pos x="T0" y="T1"/>
                </a:cxn>
                <a:cxn ang="0">
                  <a:pos x="T2" y="T3"/>
                </a:cxn>
                <a:cxn ang="0">
                  <a:pos x="T4" y="T5"/>
                </a:cxn>
                <a:cxn ang="0">
                  <a:pos x="T6" y="T7"/>
                </a:cxn>
                <a:cxn ang="0">
                  <a:pos x="T8" y="T9"/>
                </a:cxn>
                <a:cxn ang="0">
                  <a:pos x="T10" y="T11"/>
                </a:cxn>
              </a:cxnLst>
              <a:rect l="0" t="0" r="r" b="b"/>
              <a:pathLst>
                <a:path w="446" h="375">
                  <a:moveTo>
                    <a:pt x="0" y="231"/>
                  </a:moveTo>
                  <a:cubicBezTo>
                    <a:pt x="0" y="113"/>
                    <a:pt x="0" y="113"/>
                    <a:pt x="0" y="113"/>
                  </a:cubicBezTo>
                  <a:cubicBezTo>
                    <a:pt x="0" y="51"/>
                    <a:pt x="51" y="0"/>
                    <a:pt x="114" y="0"/>
                  </a:cubicBezTo>
                  <a:cubicBezTo>
                    <a:pt x="333" y="0"/>
                    <a:pt x="333" y="0"/>
                    <a:pt x="333" y="0"/>
                  </a:cubicBezTo>
                  <a:cubicBezTo>
                    <a:pt x="395" y="0"/>
                    <a:pt x="446" y="51"/>
                    <a:pt x="446" y="113"/>
                  </a:cubicBezTo>
                  <a:cubicBezTo>
                    <a:pt x="446" y="375"/>
                    <a:pt x="446" y="375"/>
                    <a:pt x="446" y="375"/>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1208F501-0DFF-4ABC-8E74-D583B497D5E1}"/>
                </a:ext>
              </a:extLst>
            </p:cNvPr>
            <p:cNvSpPr>
              <a:spLocks/>
            </p:cNvSpPr>
            <p:nvPr userDrawn="1"/>
          </p:nvSpPr>
          <p:spPr bwMode="auto">
            <a:xfrm>
              <a:off x="1155700" y="1181101"/>
              <a:ext cx="109537" cy="98425"/>
            </a:xfrm>
            <a:custGeom>
              <a:avLst/>
              <a:gdLst>
                <a:gd name="T0" fmla="*/ 0 w 207"/>
                <a:gd name="T1" fmla="*/ 0 h 188"/>
                <a:gd name="T2" fmla="*/ 207 w 207"/>
                <a:gd name="T3" fmla="*/ 188 h 188"/>
              </a:gdLst>
              <a:ahLst/>
              <a:cxnLst>
                <a:cxn ang="0">
                  <a:pos x="T0" y="T1"/>
                </a:cxn>
                <a:cxn ang="0">
                  <a:pos x="T2" y="T3"/>
                </a:cxn>
              </a:cxnLst>
              <a:rect l="0" t="0" r="r" b="b"/>
              <a:pathLst>
                <a:path w="207" h="188">
                  <a:moveTo>
                    <a:pt x="0" y="0"/>
                  </a:moveTo>
                  <a:cubicBezTo>
                    <a:pt x="79" y="52"/>
                    <a:pt x="149" y="115"/>
                    <a:pt x="207" y="188"/>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8">
              <a:extLst>
                <a:ext uri="{FF2B5EF4-FFF2-40B4-BE49-F238E27FC236}">
                  <a16:creationId xmlns:a16="http://schemas.microsoft.com/office/drawing/2014/main" id="{43C2A2AE-38D2-40A3-8C32-EC88AAE1C82F}"/>
                </a:ext>
              </a:extLst>
            </p:cNvPr>
            <p:cNvSpPr>
              <a:spLocks noChangeShapeType="1"/>
            </p:cNvSpPr>
            <p:nvPr userDrawn="1"/>
          </p:nvSpPr>
          <p:spPr bwMode="auto">
            <a:xfrm>
              <a:off x="889794" y="1323976"/>
              <a:ext cx="0" cy="176213"/>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9">
              <a:extLst>
                <a:ext uri="{FF2B5EF4-FFF2-40B4-BE49-F238E27FC236}">
                  <a16:creationId xmlns:a16="http://schemas.microsoft.com/office/drawing/2014/main" id="{8E9045BD-AF23-4E74-839E-FD6C7E602AE6}"/>
                </a:ext>
              </a:extLst>
            </p:cNvPr>
            <p:cNvSpPr>
              <a:spLocks noChangeShapeType="1"/>
            </p:cNvSpPr>
            <p:nvPr userDrawn="1"/>
          </p:nvSpPr>
          <p:spPr bwMode="auto">
            <a:xfrm>
              <a:off x="889794" y="1662113"/>
              <a:ext cx="0" cy="65088"/>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0">
              <a:extLst>
                <a:ext uri="{FF2B5EF4-FFF2-40B4-BE49-F238E27FC236}">
                  <a16:creationId xmlns:a16="http://schemas.microsoft.com/office/drawing/2014/main" id="{988DFBC9-8025-4D0E-8AEB-9B62E3D4FE9D}"/>
                </a:ext>
              </a:extLst>
            </p:cNvPr>
            <p:cNvSpPr>
              <a:spLocks noChangeShapeType="1"/>
            </p:cNvSpPr>
            <p:nvPr userDrawn="1"/>
          </p:nvSpPr>
          <p:spPr bwMode="auto">
            <a:xfrm>
              <a:off x="889000" y="1870076"/>
              <a:ext cx="0" cy="73025"/>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
              <a:extLst>
                <a:ext uri="{FF2B5EF4-FFF2-40B4-BE49-F238E27FC236}">
                  <a16:creationId xmlns:a16="http://schemas.microsoft.com/office/drawing/2014/main" id="{0082AA50-CAC3-47E7-A9C3-D4113E27D84E}"/>
                </a:ext>
              </a:extLst>
            </p:cNvPr>
            <p:cNvSpPr>
              <a:spLocks noChangeShapeType="1"/>
            </p:cNvSpPr>
            <p:nvPr userDrawn="1"/>
          </p:nvSpPr>
          <p:spPr bwMode="auto">
            <a:xfrm flipH="1">
              <a:off x="1184275" y="1579563"/>
              <a:ext cx="71437" cy="0"/>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
              <a:extLst>
                <a:ext uri="{FF2B5EF4-FFF2-40B4-BE49-F238E27FC236}">
                  <a16:creationId xmlns:a16="http://schemas.microsoft.com/office/drawing/2014/main" id="{773F24FF-7E51-4313-A0BC-17DEA343A7DE}"/>
                </a:ext>
              </a:extLst>
            </p:cNvPr>
            <p:cNvSpPr>
              <a:spLocks noChangeShapeType="1"/>
            </p:cNvSpPr>
            <p:nvPr userDrawn="1"/>
          </p:nvSpPr>
          <p:spPr bwMode="auto">
            <a:xfrm flipH="1">
              <a:off x="527050" y="1579563"/>
              <a:ext cx="71437" cy="0"/>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
              <a:extLst>
                <a:ext uri="{FF2B5EF4-FFF2-40B4-BE49-F238E27FC236}">
                  <a16:creationId xmlns:a16="http://schemas.microsoft.com/office/drawing/2014/main" id="{8462A161-BF9C-46F7-94BF-10FF2B2EDAB8}"/>
                </a:ext>
              </a:extLst>
            </p:cNvPr>
            <p:cNvSpPr>
              <a:spLocks noChangeShapeType="1"/>
            </p:cNvSpPr>
            <p:nvPr userDrawn="1"/>
          </p:nvSpPr>
          <p:spPr bwMode="auto">
            <a:xfrm flipH="1" flipV="1">
              <a:off x="1098550" y="1789113"/>
              <a:ext cx="55562" cy="55563"/>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
              <a:extLst>
                <a:ext uri="{FF2B5EF4-FFF2-40B4-BE49-F238E27FC236}">
                  <a16:creationId xmlns:a16="http://schemas.microsoft.com/office/drawing/2014/main" id="{B1B9DF6E-35BB-4B9E-BF68-4320A0FA91ED}"/>
                </a:ext>
              </a:extLst>
            </p:cNvPr>
            <p:cNvSpPr>
              <a:spLocks noChangeShapeType="1"/>
            </p:cNvSpPr>
            <p:nvPr userDrawn="1"/>
          </p:nvSpPr>
          <p:spPr bwMode="auto">
            <a:xfrm flipH="1" flipV="1">
              <a:off x="627063" y="1316038"/>
              <a:ext cx="57150" cy="57150"/>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5">
              <a:extLst>
                <a:ext uri="{FF2B5EF4-FFF2-40B4-BE49-F238E27FC236}">
                  <a16:creationId xmlns:a16="http://schemas.microsoft.com/office/drawing/2014/main" id="{BF275B4F-CDF5-4D8B-A752-7E414F0D6FE7}"/>
                </a:ext>
              </a:extLst>
            </p:cNvPr>
            <p:cNvSpPr>
              <a:spLocks noChangeShapeType="1"/>
            </p:cNvSpPr>
            <p:nvPr userDrawn="1"/>
          </p:nvSpPr>
          <p:spPr bwMode="auto">
            <a:xfrm>
              <a:off x="889000" y="1101726"/>
              <a:ext cx="0" cy="92075"/>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A0E88655-B068-4098-A832-96B8DA52B6A4}"/>
                </a:ext>
              </a:extLst>
            </p:cNvPr>
            <p:cNvSpPr>
              <a:spLocks noEditPoints="1"/>
            </p:cNvSpPr>
            <p:nvPr userDrawn="1"/>
          </p:nvSpPr>
          <p:spPr bwMode="auto">
            <a:xfrm>
              <a:off x="625475" y="1320801"/>
              <a:ext cx="527050" cy="522288"/>
            </a:xfrm>
            <a:custGeom>
              <a:avLst/>
              <a:gdLst>
                <a:gd name="T0" fmla="*/ 293 w 332"/>
                <a:gd name="T1" fmla="*/ 39 h 329"/>
                <a:gd name="T2" fmla="*/ 332 w 332"/>
                <a:gd name="T3" fmla="*/ 0 h 329"/>
                <a:gd name="T4" fmla="*/ 0 w 332"/>
                <a:gd name="T5" fmla="*/ 329 h 329"/>
                <a:gd name="T6" fmla="*/ 38 w 332"/>
                <a:gd name="T7" fmla="*/ 291 h 329"/>
              </a:gdLst>
              <a:ahLst/>
              <a:cxnLst>
                <a:cxn ang="0">
                  <a:pos x="T0" y="T1"/>
                </a:cxn>
                <a:cxn ang="0">
                  <a:pos x="T2" y="T3"/>
                </a:cxn>
                <a:cxn ang="0">
                  <a:pos x="T4" y="T5"/>
                </a:cxn>
                <a:cxn ang="0">
                  <a:pos x="T6" y="T7"/>
                </a:cxn>
              </a:cxnLst>
              <a:rect l="0" t="0" r="r" b="b"/>
              <a:pathLst>
                <a:path w="332" h="329">
                  <a:moveTo>
                    <a:pt x="293" y="39"/>
                  </a:moveTo>
                  <a:lnTo>
                    <a:pt x="332" y="0"/>
                  </a:lnTo>
                  <a:moveTo>
                    <a:pt x="0" y="329"/>
                  </a:moveTo>
                  <a:lnTo>
                    <a:pt x="38" y="291"/>
                  </a:ln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Oval 17">
              <a:extLst>
                <a:ext uri="{FF2B5EF4-FFF2-40B4-BE49-F238E27FC236}">
                  <a16:creationId xmlns:a16="http://schemas.microsoft.com/office/drawing/2014/main" id="{7AF80DBE-D5FA-4D84-A9FE-9427E2419701}"/>
                </a:ext>
              </a:extLst>
            </p:cNvPr>
            <p:cNvSpPr>
              <a:spLocks noChangeArrowheads="1"/>
            </p:cNvSpPr>
            <p:nvPr userDrawn="1"/>
          </p:nvSpPr>
          <p:spPr bwMode="auto">
            <a:xfrm>
              <a:off x="823913" y="1517651"/>
              <a:ext cx="131762" cy="130175"/>
            </a:xfrm>
            <a:prstGeom prst="ellipse">
              <a:avLst/>
            </a:prstGeom>
            <a:noFill/>
            <a:ln w="349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29" name="Picture 28" descr="A picture containing text, clipart&#10;&#10;Description automatically generated">
            <a:extLst>
              <a:ext uri="{FF2B5EF4-FFF2-40B4-BE49-F238E27FC236}">
                <a16:creationId xmlns:a16="http://schemas.microsoft.com/office/drawing/2014/main" id="{49A70D30-1E49-4229-98F3-CF9F9434BE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2166082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a:t>Date</a:t>
            </a:r>
          </a:p>
        </p:txBody>
      </p:sp>
      <p:pic>
        <p:nvPicPr>
          <p:cNvPr id="17" name="Picture 16">
            <a:extLst>
              <a:ext uri="{FF2B5EF4-FFF2-40B4-BE49-F238E27FC236}">
                <a16:creationId xmlns:a16="http://schemas.microsoft.com/office/drawing/2014/main" id="{442CD503-B937-4859-8CEA-03BDF38150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361" y="1052205"/>
            <a:ext cx="1008000" cy="950884"/>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D38E670A-760D-46E3-B180-2627CF1BE4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2651753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a:t>Date</a:t>
            </a:r>
          </a:p>
        </p:txBody>
      </p:sp>
      <p:pic>
        <p:nvPicPr>
          <p:cNvPr id="8" name="Picture 7">
            <a:extLst>
              <a:ext uri="{FF2B5EF4-FFF2-40B4-BE49-F238E27FC236}">
                <a16:creationId xmlns:a16="http://schemas.microsoft.com/office/drawing/2014/main" id="{25157DAD-2659-409A-B030-3167CB8EA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876" y="1015740"/>
            <a:ext cx="756000" cy="995747"/>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30B022FC-CF87-4BA0-B266-7CC01F49B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402763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a:t>Date</a:t>
            </a:r>
          </a:p>
        </p:txBody>
      </p:sp>
      <p:pic>
        <p:nvPicPr>
          <p:cNvPr id="15" name="Picture 14">
            <a:extLst>
              <a:ext uri="{FF2B5EF4-FFF2-40B4-BE49-F238E27FC236}">
                <a16:creationId xmlns:a16="http://schemas.microsoft.com/office/drawing/2014/main" id="{E9914A06-5010-475B-8250-E761A84344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871" y="1002070"/>
            <a:ext cx="1080000" cy="97913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551C59D9-9C36-4602-8E02-BA928590E6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536939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a:t>Date</a:t>
            </a:r>
          </a:p>
        </p:txBody>
      </p:sp>
      <p:pic>
        <p:nvPicPr>
          <p:cNvPr id="8" name="Picture 7">
            <a:extLst>
              <a:ext uri="{FF2B5EF4-FFF2-40B4-BE49-F238E27FC236}">
                <a16:creationId xmlns:a16="http://schemas.microsoft.com/office/drawing/2014/main" id="{7170774A-B3E5-4A5B-87BD-1073BD5362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314" y="993489"/>
            <a:ext cx="714307" cy="973747"/>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6A7216C5-8500-4101-9DFF-EE432B3F7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560264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12/06/2023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a:t>Date</a:t>
            </a:r>
          </a:p>
        </p:txBody>
      </p:sp>
      <p:pic>
        <p:nvPicPr>
          <p:cNvPr id="15" name="Picture 14">
            <a:extLst>
              <a:ext uri="{FF2B5EF4-FFF2-40B4-BE49-F238E27FC236}">
                <a16:creationId xmlns:a16="http://schemas.microsoft.com/office/drawing/2014/main" id="{FF9D6F4A-D596-441D-82B0-78468E239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852" y="982980"/>
            <a:ext cx="815350" cy="98221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28800FA9-013A-4584-A718-9E6FE05BC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3054009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39FDDA-E9A0-4527-83AF-7F16FA9CFDBC}"/>
              </a:ext>
            </a:extLst>
          </p:cNvPr>
          <p:cNvSpPr>
            <a:spLocks noGrp="1"/>
          </p:cNvSpPr>
          <p:nvPr>
            <p:ph type="dt" sz="half" idx="10"/>
          </p:nvPr>
        </p:nvSpPr>
        <p:spPr/>
        <p:txBody>
          <a:bodyPr/>
          <a:lstStyle/>
          <a:p>
            <a:fld id="{1792CAFC-CE9A-44B7-B7A9-A852D1860917}" type="datetime1">
              <a:rPr lang="en-GB" smtClean="0"/>
              <a:t>12/06/2023</a:t>
            </a:fld>
            <a:endParaRPr lang="en-GB"/>
          </a:p>
        </p:txBody>
      </p:sp>
      <p:sp>
        <p:nvSpPr>
          <p:cNvPr id="4" name="Footer Placeholder 3">
            <a:extLst>
              <a:ext uri="{FF2B5EF4-FFF2-40B4-BE49-F238E27FC236}">
                <a16:creationId xmlns:a16="http://schemas.microsoft.com/office/drawing/2014/main" id="{7E603B58-485D-4874-9492-861D221BD127}"/>
              </a:ext>
            </a:extLst>
          </p:cNvPr>
          <p:cNvSpPr>
            <a:spLocks noGrp="1"/>
          </p:cNvSpPr>
          <p:nvPr>
            <p:ph type="ftr" sz="quarter" idx="11"/>
          </p:nvPr>
        </p:nvSpPr>
        <p:spPr/>
        <p:txBody>
          <a:bodyPr/>
          <a:lstStyle/>
          <a:p>
            <a:endParaRPr lang="en-GB"/>
          </a:p>
        </p:txBody>
      </p:sp>
      <p:sp>
        <p:nvSpPr>
          <p:cNvPr id="7" name="Text Placeholder 10">
            <a:extLst>
              <a:ext uri="{FF2B5EF4-FFF2-40B4-BE49-F238E27FC236}">
                <a16:creationId xmlns:a16="http://schemas.microsoft.com/office/drawing/2014/main" id="{52E6DF58-1095-445F-8521-4A72CD822BF3}"/>
              </a:ext>
            </a:extLst>
          </p:cNvPr>
          <p:cNvSpPr>
            <a:spLocks noGrp="1"/>
          </p:cNvSpPr>
          <p:nvPr>
            <p:ph type="body" sz="quarter" idx="13" hasCustomPrompt="1"/>
          </p:nvPr>
        </p:nvSpPr>
        <p:spPr>
          <a:xfrm>
            <a:off x="472915" y="5247404"/>
            <a:ext cx="4040719" cy="336148"/>
          </a:xfrm>
        </p:spPr>
        <p:txBody>
          <a:bodyPr>
            <a:noAutofit/>
          </a:bodyPr>
          <a:lstStyle>
            <a:lvl1pPr marL="0" indent="0" algn="l">
              <a:buNone/>
              <a:defRPr sz="2400" b="1">
                <a:solidFill>
                  <a:schemeClr val="tx2"/>
                </a:solidFill>
              </a:defRPr>
            </a:lvl1pPr>
          </a:lstStyle>
          <a:p>
            <a:pPr lvl="0"/>
            <a:r>
              <a:rPr lang="en-US"/>
              <a:t>Persons name</a:t>
            </a:r>
          </a:p>
        </p:txBody>
      </p:sp>
      <p:sp>
        <p:nvSpPr>
          <p:cNvPr id="8" name="Text Placeholder 10">
            <a:extLst>
              <a:ext uri="{FF2B5EF4-FFF2-40B4-BE49-F238E27FC236}">
                <a16:creationId xmlns:a16="http://schemas.microsoft.com/office/drawing/2014/main" id="{3DE0E017-67C7-4482-9A7B-28283467D871}"/>
              </a:ext>
            </a:extLst>
          </p:cNvPr>
          <p:cNvSpPr>
            <a:spLocks noGrp="1"/>
          </p:cNvSpPr>
          <p:nvPr>
            <p:ph type="body" sz="quarter" idx="14" hasCustomPrompt="1"/>
          </p:nvPr>
        </p:nvSpPr>
        <p:spPr>
          <a:xfrm>
            <a:off x="472915" y="5560483"/>
            <a:ext cx="4040719" cy="336148"/>
          </a:xfrm>
        </p:spPr>
        <p:txBody>
          <a:bodyPr>
            <a:noAutofit/>
          </a:bodyPr>
          <a:lstStyle>
            <a:lvl1pPr marL="0" indent="0" algn="l">
              <a:buNone/>
              <a:defRPr sz="2400" b="0">
                <a:solidFill>
                  <a:schemeClr val="accent4"/>
                </a:solidFill>
              </a:defRPr>
            </a:lvl1pPr>
          </a:lstStyle>
          <a:p>
            <a:pPr lvl="0"/>
            <a:r>
              <a:rPr lang="en-US"/>
              <a:t>Title</a:t>
            </a:r>
          </a:p>
        </p:txBody>
      </p:sp>
      <p:sp>
        <p:nvSpPr>
          <p:cNvPr id="9" name="Text Placeholder 10">
            <a:extLst>
              <a:ext uri="{FF2B5EF4-FFF2-40B4-BE49-F238E27FC236}">
                <a16:creationId xmlns:a16="http://schemas.microsoft.com/office/drawing/2014/main" id="{112D24C7-1FC7-4319-A04F-DE42398EA291}"/>
              </a:ext>
            </a:extLst>
          </p:cNvPr>
          <p:cNvSpPr>
            <a:spLocks noGrp="1"/>
          </p:cNvSpPr>
          <p:nvPr>
            <p:ph type="body" sz="quarter" idx="15" hasCustomPrompt="1"/>
          </p:nvPr>
        </p:nvSpPr>
        <p:spPr>
          <a:xfrm>
            <a:off x="4758400" y="5247404"/>
            <a:ext cx="4040719" cy="336148"/>
          </a:xfrm>
        </p:spPr>
        <p:txBody>
          <a:bodyPr>
            <a:noAutofit/>
          </a:bodyPr>
          <a:lstStyle>
            <a:lvl1pPr marL="0" indent="0" algn="l">
              <a:buNone/>
              <a:defRPr sz="2400" b="1">
                <a:solidFill>
                  <a:schemeClr val="tx2"/>
                </a:solidFill>
              </a:defRPr>
            </a:lvl1pPr>
          </a:lstStyle>
          <a:p>
            <a:pPr lvl="0"/>
            <a:r>
              <a:rPr lang="en-US"/>
              <a:t>Date</a:t>
            </a:r>
          </a:p>
        </p:txBody>
      </p:sp>
      <p:grpSp>
        <p:nvGrpSpPr>
          <p:cNvPr id="10" name="Group 9">
            <a:extLst>
              <a:ext uri="{FF2B5EF4-FFF2-40B4-BE49-F238E27FC236}">
                <a16:creationId xmlns:a16="http://schemas.microsoft.com/office/drawing/2014/main" id="{E7FE4719-B0F5-4BAA-B3A0-73B183B36F20}"/>
              </a:ext>
            </a:extLst>
          </p:cNvPr>
          <p:cNvGrpSpPr/>
          <p:nvPr userDrawn="1"/>
        </p:nvGrpSpPr>
        <p:grpSpPr>
          <a:xfrm>
            <a:off x="488949" y="1061397"/>
            <a:ext cx="846319" cy="975201"/>
            <a:chOff x="488949" y="1063628"/>
            <a:chExt cx="811210" cy="941388"/>
          </a:xfrm>
        </p:grpSpPr>
        <p:sp>
          <p:nvSpPr>
            <p:cNvPr id="11" name="Freeform 5">
              <a:extLst>
                <a:ext uri="{FF2B5EF4-FFF2-40B4-BE49-F238E27FC236}">
                  <a16:creationId xmlns:a16="http://schemas.microsoft.com/office/drawing/2014/main" id="{56B8DE31-75AC-4A47-A886-4F28558206FC}"/>
                </a:ext>
              </a:extLst>
            </p:cNvPr>
            <p:cNvSpPr>
              <a:spLocks/>
            </p:cNvSpPr>
            <p:nvPr userDrawn="1"/>
          </p:nvSpPr>
          <p:spPr bwMode="auto">
            <a:xfrm>
              <a:off x="587374" y="1390653"/>
              <a:ext cx="614361" cy="614363"/>
            </a:xfrm>
            <a:custGeom>
              <a:avLst/>
              <a:gdLst>
                <a:gd name="T0" fmla="*/ 0 w 387"/>
                <a:gd name="T1" fmla="*/ 2 h 387"/>
                <a:gd name="T2" fmla="*/ 0 w 387"/>
                <a:gd name="T3" fmla="*/ 387 h 387"/>
                <a:gd name="T4" fmla="*/ 280 w 387"/>
                <a:gd name="T5" fmla="*/ 387 h 387"/>
                <a:gd name="T6" fmla="*/ 387 w 387"/>
                <a:gd name="T7" fmla="*/ 281 h 387"/>
                <a:gd name="T8" fmla="*/ 387 w 387"/>
                <a:gd name="T9" fmla="*/ 0 h 387"/>
              </a:gdLst>
              <a:ahLst/>
              <a:cxnLst>
                <a:cxn ang="0">
                  <a:pos x="T0" y="T1"/>
                </a:cxn>
                <a:cxn ang="0">
                  <a:pos x="T2" y="T3"/>
                </a:cxn>
                <a:cxn ang="0">
                  <a:pos x="T4" y="T5"/>
                </a:cxn>
                <a:cxn ang="0">
                  <a:pos x="T6" y="T7"/>
                </a:cxn>
                <a:cxn ang="0">
                  <a:pos x="T8" y="T9"/>
                </a:cxn>
              </a:cxnLst>
              <a:rect l="0" t="0" r="r" b="b"/>
              <a:pathLst>
                <a:path w="387" h="387">
                  <a:moveTo>
                    <a:pt x="0" y="2"/>
                  </a:moveTo>
                  <a:lnTo>
                    <a:pt x="0" y="387"/>
                  </a:lnTo>
                  <a:lnTo>
                    <a:pt x="280" y="387"/>
                  </a:lnTo>
                  <a:lnTo>
                    <a:pt x="387" y="281"/>
                  </a:lnTo>
                  <a:lnTo>
                    <a:pt x="387" y="0"/>
                  </a:lnTo>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8FF6B263-F8DE-426A-B659-F5BAB73E5B5F}"/>
                </a:ext>
              </a:extLst>
            </p:cNvPr>
            <p:cNvSpPr>
              <a:spLocks/>
            </p:cNvSpPr>
            <p:nvPr userDrawn="1"/>
          </p:nvSpPr>
          <p:spPr bwMode="auto">
            <a:xfrm>
              <a:off x="488949" y="1063628"/>
              <a:ext cx="811210" cy="322263"/>
            </a:xfrm>
            <a:custGeom>
              <a:avLst/>
              <a:gdLst>
                <a:gd name="T0" fmla="*/ 198 w 511"/>
                <a:gd name="T1" fmla="*/ 45 h 203"/>
                <a:gd name="T2" fmla="*/ 224 w 511"/>
                <a:gd name="T3" fmla="*/ 25 h 203"/>
                <a:gd name="T4" fmla="*/ 256 w 511"/>
                <a:gd name="T5" fmla="*/ 0 h 203"/>
                <a:gd name="T6" fmla="*/ 295 w 511"/>
                <a:gd name="T7" fmla="*/ 31 h 203"/>
                <a:gd name="T8" fmla="*/ 511 w 511"/>
                <a:gd name="T9" fmla="*/ 203 h 203"/>
                <a:gd name="T10" fmla="*/ 0 w 511"/>
                <a:gd name="T11" fmla="*/ 203 h 203"/>
                <a:gd name="T12" fmla="*/ 130 w 511"/>
                <a:gd name="T13" fmla="*/ 99 h 203"/>
              </a:gdLst>
              <a:ahLst/>
              <a:cxnLst>
                <a:cxn ang="0">
                  <a:pos x="T0" y="T1"/>
                </a:cxn>
                <a:cxn ang="0">
                  <a:pos x="T2" y="T3"/>
                </a:cxn>
                <a:cxn ang="0">
                  <a:pos x="T4" y="T5"/>
                </a:cxn>
                <a:cxn ang="0">
                  <a:pos x="T6" y="T7"/>
                </a:cxn>
                <a:cxn ang="0">
                  <a:pos x="T8" y="T9"/>
                </a:cxn>
                <a:cxn ang="0">
                  <a:pos x="T10" y="T11"/>
                </a:cxn>
                <a:cxn ang="0">
                  <a:pos x="T12" y="T13"/>
                </a:cxn>
              </a:cxnLst>
              <a:rect l="0" t="0" r="r" b="b"/>
              <a:pathLst>
                <a:path w="511" h="203">
                  <a:moveTo>
                    <a:pt x="198" y="45"/>
                  </a:moveTo>
                  <a:lnTo>
                    <a:pt x="224" y="25"/>
                  </a:lnTo>
                  <a:lnTo>
                    <a:pt x="256" y="0"/>
                  </a:lnTo>
                  <a:lnTo>
                    <a:pt x="295" y="31"/>
                  </a:lnTo>
                  <a:lnTo>
                    <a:pt x="511" y="203"/>
                  </a:lnTo>
                  <a:lnTo>
                    <a:pt x="0" y="203"/>
                  </a:lnTo>
                  <a:lnTo>
                    <a:pt x="130" y="99"/>
                  </a:lnTo>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7FDE98CF-BC9C-4EFE-94BD-0379A0122A9D}"/>
                </a:ext>
              </a:extLst>
            </p:cNvPr>
            <p:cNvSpPr>
              <a:spLocks/>
            </p:cNvSpPr>
            <p:nvPr userDrawn="1"/>
          </p:nvSpPr>
          <p:spPr bwMode="auto">
            <a:xfrm>
              <a:off x="603249" y="1123953"/>
              <a:ext cx="92075" cy="169863"/>
            </a:xfrm>
            <a:custGeom>
              <a:avLst/>
              <a:gdLst>
                <a:gd name="T0" fmla="*/ 58 w 58"/>
                <a:gd name="T1" fmla="*/ 61 h 107"/>
                <a:gd name="T2" fmla="*/ 58 w 58"/>
                <a:gd name="T3" fmla="*/ 0 h 107"/>
                <a:gd name="T4" fmla="*/ 0 w 58"/>
                <a:gd name="T5" fmla="*/ 0 h 107"/>
                <a:gd name="T6" fmla="*/ 0 w 58"/>
                <a:gd name="T7" fmla="*/ 107 h 107"/>
              </a:gdLst>
              <a:ahLst/>
              <a:cxnLst>
                <a:cxn ang="0">
                  <a:pos x="T0" y="T1"/>
                </a:cxn>
                <a:cxn ang="0">
                  <a:pos x="T2" y="T3"/>
                </a:cxn>
                <a:cxn ang="0">
                  <a:pos x="T4" y="T5"/>
                </a:cxn>
                <a:cxn ang="0">
                  <a:pos x="T6" y="T7"/>
                </a:cxn>
              </a:cxnLst>
              <a:rect l="0" t="0" r="r" b="b"/>
              <a:pathLst>
                <a:path w="58" h="107">
                  <a:moveTo>
                    <a:pt x="58" y="61"/>
                  </a:moveTo>
                  <a:lnTo>
                    <a:pt x="58" y="0"/>
                  </a:lnTo>
                  <a:lnTo>
                    <a:pt x="0" y="0"/>
                  </a:lnTo>
                  <a:lnTo>
                    <a:pt x="0" y="107"/>
                  </a:lnTo>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0F2D685A-C7D3-4216-8649-1901CB7AE035}"/>
                </a:ext>
              </a:extLst>
            </p:cNvPr>
            <p:cNvSpPr>
              <a:spLocks/>
            </p:cNvSpPr>
            <p:nvPr userDrawn="1"/>
          </p:nvSpPr>
          <p:spPr bwMode="auto">
            <a:xfrm>
              <a:off x="795336" y="1511303"/>
              <a:ext cx="182562" cy="368300"/>
            </a:xfrm>
            <a:custGeom>
              <a:avLst/>
              <a:gdLst>
                <a:gd name="T0" fmla="*/ 115 w 115"/>
                <a:gd name="T1" fmla="*/ 77 h 232"/>
                <a:gd name="T2" fmla="*/ 9 w 115"/>
                <a:gd name="T3" fmla="*/ 232 h 232"/>
                <a:gd name="T4" fmla="*/ 39 w 115"/>
                <a:gd name="T5" fmla="*/ 113 h 232"/>
                <a:gd name="T6" fmla="*/ 0 w 115"/>
                <a:gd name="T7" fmla="*/ 113 h 232"/>
                <a:gd name="T8" fmla="*/ 26 w 115"/>
                <a:gd name="T9" fmla="*/ 0 h 232"/>
                <a:gd name="T10" fmla="*/ 104 w 115"/>
                <a:gd name="T11" fmla="*/ 0 h 232"/>
                <a:gd name="T12" fmla="*/ 73 w 115"/>
                <a:gd name="T13" fmla="*/ 77 h 232"/>
                <a:gd name="T14" fmla="*/ 115 w 115"/>
                <a:gd name="T15" fmla="*/ 77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32">
                  <a:moveTo>
                    <a:pt x="115" y="77"/>
                  </a:moveTo>
                  <a:lnTo>
                    <a:pt x="9" y="232"/>
                  </a:lnTo>
                  <a:lnTo>
                    <a:pt x="39" y="113"/>
                  </a:lnTo>
                  <a:lnTo>
                    <a:pt x="0" y="113"/>
                  </a:lnTo>
                  <a:lnTo>
                    <a:pt x="26" y="0"/>
                  </a:lnTo>
                  <a:lnTo>
                    <a:pt x="104" y="0"/>
                  </a:lnTo>
                  <a:lnTo>
                    <a:pt x="73" y="77"/>
                  </a:lnTo>
                  <a:lnTo>
                    <a:pt x="115" y="77"/>
                  </a:lnTo>
                  <a:close/>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 name="Slide Number Placeholder 5">
            <a:extLst>
              <a:ext uri="{FF2B5EF4-FFF2-40B4-BE49-F238E27FC236}">
                <a16:creationId xmlns:a16="http://schemas.microsoft.com/office/drawing/2014/main" id="{B4039ADB-90BC-4314-BC03-02486AF9198E}"/>
              </a:ext>
            </a:extLst>
          </p:cNvPr>
          <p:cNvSpPr>
            <a:spLocks noGrp="1"/>
          </p:cNvSpPr>
          <p:nvPr>
            <p:ph type="sldNum" sz="quarter" idx="12"/>
          </p:nvPr>
        </p:nvSpPr>
        <p:spPr>
          <a:xfrm>
            <a:off x="450851" y="6496050"/>
            <a:ext cx="387350" cy="282575"/>
          </a:xfrm>
        </p:spPr>
        <p:txBody>
          <a:bodyPr/>
          <a:lstStyle>
            <a:lvl1pPr>
              <a:defRPr>
                <a:solidFill>
                  <a:srgbClr val="AB1236"/>
                </a:solidFill>
              </a:defRPr>
            </a:lvl1pPr>
          </a:lstStyle>
          <a:p>
            <a:fld id="{AEE2461F-B18F-4F1D-8EE9-99FCACAA27C9}" type="slidenum">
              <a:rPr lang="en-GB" smtClean="0"/>
              <a:pPr/>
              <a:t>‹#›</a:t>
            </a:fld>
            <a:endParaRPr lang="en-GB"/>
          </a:p>
        </p:txBody>
      </p:sp>
      <p:sp>
        <p:nvSpPr>
          <p:cNvPr id="18" name="Title 1">
            <a:extLst>
              <a:ext uri="{FF2B5EF4-FFF2-40B4-BE49-F238E27FC236}">
                <a16:creationId xmlns:a16="http://schemas.microsoft.com/office/drawing/2014/main" id="{7AE083E0-08BB-4F22-A92E-665FF9F9E337}"/>
              </a:ext>
            </a:extLst>
          </p:cNvPr>
          <p:cNvSpPr>
            <a:spLocks noGrp="1"/>
          </p:cNvSpPr>
          <p:nvPr>
            <p:ph type="ctrTitle"/>
          </p:nvPr>
        </p:nvSpPr>
        <p:spPr>
          <a:xfrm>
            <a:off x="493387" y="2096757"/>
            <a:ext cx="10404991" cy="722422"/>
          </a:xfrm>
        </p:spPr>
        <p:txBody>
          <a:bodyPr anchor="t">
            <a:normAutofit/>
          </a:bodyPr>
          <a:lstStyle>
            <a:lvl1pPr algn="l">
              <a:defRPr sz="4800">
                <a:solidFill>
                  <a:srgbClr val="AB1236"/>
                </a:solidFill>
              </a:defRPr>
            </a:lvl1pPr>
          </a:lstStyle>
          <a:p>
            <a:r>
              <a:rPr lang="en-US"/>
              <a:t>Click to edit Master title style</a:t>
            </a:r>
            <a:endParaRPr lang="en-GB"/>
          </a:p>
        </p:txBody>
      </p:sp>
      <p:sp>
        <p:nvSpPr>
          <p:cNvPr id="19" name="Subtitle 2">
            <a:extLst>
              <a:ext uri="{FF2B5EF4-FFF2-40B4-BE49-F238E27FC236}">
                <a16:creationId xmlns:a16="http://schemas.microsoft.com/office/drawing/2014/main" id="{5D2F3428-B862-41B8-B53E-68019D0D0A03}"/>
              </a:ext>
            </a:extLst>
          </p:cNvPr>
          <p:cNvSpPr>
            <a:spLocks noGrp="1"/>
          </p:cNvSpPr>
          <p:nvPr>
            <p:ph type="subTitle" idx="1"/>
          </p:nvPr>
        </p:nvSpPr>
        <p:spPr>
          <a:xfrm>
            <a:off x="493387" y="2857756"/>
            <a:ext cx="10404991" cy="2638277"/>
          </a:xfrm>
        </p:spPr>
        <p:txBody>
          <a:bodyPr>
            <a:normAutofit/>
          </a:bodyPr>
          <a:lstStyle>
            <a:lvl1pPr marL="0" indent="0" algn="l">
              <a:buNone/>
              <a:defRPr sz="44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994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1EF00F-9601-4E37-8A57-6713D581E1EF}" type="datetime1">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Tree>
    <p:extLst>
      <p:ext uri="{BB962C8B-B14F-4D97-AF65-F5344CB8AC3E}">
        <p14:creationId xmlns:p14="http://schemas.microsoft.com/office/powerpoint/2010/main" val="17283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62E07-46AA-4E85-9454-DCE392C03C9F}"/>
              </a:ext>
            </a:extLst>
          </p:cNvPr>
          <p:cNvSpPr/>
          <p:nvPr userDrawn="1"/>
        </p:nvSpPr>
        <p:spPr>
          <a:xfrm>
            <a:off x="1" y="6278880"/>
            <a:ext cx="12191999" cy="579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0850" y="422275"/>
            <a:ext cx="11245850" cy="1269625"/>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450850" y="1691901"/>
            <a:ext cx="11251826" cy="44910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24675" y="6496050"/>
            <a:ext cx="2743200" cy="282575"/>
          </a:xfrm>
          <a:prstGeom prst="rect">
            <a:avLst/>
          </a:prstGeom>
        </p:spPr>
        <p:txBody>
          <a:bodyPr vert="horz" lIns="0" tIns="0" rIns="0" bIns="0" rtlCol="0" anchor="ctr"/>
          <a:lstStyle>
            <a:lvl1pPr algn="r">
              <a:defRPr sz="1600" b="1">
                <a:solidFill>
                  <a:schemeClr val="bg1"/>
                </a:solidFill>
              </a:defRPr>
            </a:lvl1pPr>
          </a:lstStyle>
          <a:p>
            <a:fld id="{1792CAFC-CE9A-44B7-B7A9-A852D1860917}" type="datetime1">
              <a:rPr lang="en-GB" smtClean="0"/>
              <a:t>12/06/2023</a:t>
            </a:fld>
            <a:endParaRPr lang="en-GB"/>
          </a:p>
        </p:txBody>
      </p:sp>
      <p:sp>
        <p:nvSpPr>
          <p:cNvPr id="5" name="Footer Placeholder 4"/>
          <p:cNvSpPr>
            <a:spLocks noGrp="1"/>
          </p:cNvSpPr>
          <p:nvPr>
            <p:ph type="ftr" sz="quarter" idx="3"/>
          </p:nvPr>
        </p:nvSpPr>
        <p:spPr>
          <a:xfrm>
            <a:off x="933450" y="6496050"/>
            <a:ext cx="5991225" cy="282575"/>
          </a:xfrm>
          <a:prstGeom prst="rect">
            <a:avLst/>
          </a:prstGeom>
        </p:spPr>
        <p:txBody>
          <a:bodyPr vert="horz" lIns="0" tIns="0" rIns="0" bIns="0" rtlCol="0" anchor="ctr"/>
          <a:lstStyle>
            <a:lvl1pPr algn="l">
              <a:defRPr sz="1600" b="1">
                <a:solidFill>
                  <a:schemeClr val="bg1"/>
                </a:solidFill>
              </a:defRPr>
            </a:lvl1pPr>
          </a:lstStyle>
          <a:p>
            <a:endParaRPr lang="en-GB"/>
          </a:p>
        </p:txBody>
      </p:sp>
      <p:sp>
        <p:nvSpPr>
          <p:cNvPr id="6" name="Slide Number Placeholder 5"/>
          <p:cNvSpPr>
            <a:spLocks noGrp="1"/>
          </p:cNvSpPr>
          <p:nvPr>
            <p:ph type="sldNum" sz="quarter" idx="4"/>
          </p:nvPr>
        </p:nvSpPr>
        <p:spPr>
          <a:xfrm>
            <a:off x="450851" y="6496050"/>
            <a:ext cx="387350" cy="282575"/>
          </a:xfrm>
          <a:prstGeom prst="rect">
            <a:avLst/>
          </a:prstGeom>
        </p:spPr>
        <p:txBody>
          <a:bodyPr vert="horz" lIns="0" tIns="0" rIns="0" bIns="0" rtlCol="0" anchor="ctr"/>
          <a:lstStyle>
            <a:lvl1pPr algn="l">
              <a:defRPr sz="1600" b="1">
                <a:solidFill>
                  <a:schemeClr val="bg1"/>
                </a:solidFill>
              </a:defRPr>
            </a:lvl1pPr>
          </a:lstStyle>
          <a:p>
            <a:fld id="{AEE2461F-B18F-4F1D-8EE9-99FCACAA27C9}" type="slidenum">
              <a:rPr lang="en-GB" smtClean="0"/>
              <a:pPr/>
              <a:t>‹#›</a:t>
            </a:fld>
            <a:endParaRPr lang="en-GB"/>
          </a:p>
        </p:txBody>
      </p:sp>
      <p:pic>
        <p:nvPicPr>
          <p:cNvPr id="10" name="Picture 9" descr="A picture containing text, clipart&#10;&#10;Description automatically generated">
            <a:extLst>
              <a:ext uri="{FF2B5EF4-FFF2-40B4-BE49-F238E27FC236}">
                <a16:creationId xmlns:a16="http://schemas.microsoft.com/office/drawing/2014/main" id="{822E99F0-A28B-4E1C-8021-69EE36E578D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175357" y="6430325"/>
            <a:ext cx="1565791" cy="319247"/>
          </a:xfrm>
          <a:prstGeom prst="rect">
            <a:avLst/>
          </a:prstGeom>
        </p:spPr>
      </p:pic>
    </p:spTree>
    <p:extLst>
      <p:ext uri="{BB962C8B-B14F-4D97-AF65-F5344CB8AC3E}">
        <p14:creationId xmlns:p14="http://schemas.microsoft.com/office/powerpoint/2010/main" val="164796435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70" r:id="rId8"/>
    <p:sldLayoutId id="2147483668" r:id="rId9"/>
    <p:sldLayoutId id="2147483653" r:id="rId10"/>
    <p:sldLayoutId id="2147483660" r:id="rId11"/>
    <p:sldLayoutId id="2147483661" r:id="rId12"/>
    <p:sldLayoutId id="2147483663" r:id="rId13"/>
    <p:sldLayoutId id="2147483662"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mazher.syed@wsp.com" TargetMode="External"/><Relationship Id="rId2" Type="http://schemas.openxmlformats.org/officeDocument/2006/relationships/hyperlink" Target="mailto:flexibility@northernpowergrid.com" TargetMode="External"/><Relationship Id="rId1" Type="http://schemas.openxmlformats.org/officeDocument/2006/relationships/slideLayout" Target="../slideLayouts/slideLayout15.xml"/><Relationship Id="rId4" Type="http://schemas.openxmlformats.org/officeDocument/2006/relationships/hyperlink" Target="mailto:innovation@nationalgrideso.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emf"/><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9905A7-E8F0-4B55-A6CC-42F9AEEDB97A}"/>
              </a:ext>
            </a:extLst>
          </p:cNvPr>
          <p:cNvSpPr>
            <a:spLocks noGrp="1"/>
          </p:cNvSpPr>
          <p:nvPr>
            <p:ph type="sldNum" sz="quarter" idx="12"/>
          </p:nvPr>
        </p:nvSpPr>
        <p:spPr/>
        <p:txBody>
          <a:bodyPr/>
          <a:lstStyle/>
          <a:p>
            <a:fld id="{AEE2461F-B18F-4F1D-8EE9-99FCACAA27C9}" type="slidenum">
              <a:rPr lang="en-GB" smtClean="0"/>
              <a:pPr/>
              <a:t>1</a:t>
            </a:fld>
            <a:endParaRPr lang="en-GB"/>
          </a:p>
        </p:txBody>
      </p:sp>
      <p:sp>
        <p:nvSpPr>
          <p:cNvPr id="6" name="Title 5">
            <a:extLst>
              <a:ext uri="{FF2B5EF4-FFF2-40B4-BE49-F238E27FC236}">
                <a16:creationId xmlns:a16="http://schemas.microsoft.com/office/drawing/2014/main" id="{D51778D1-7048-404B-8DD7-084CE692285F}"/>
              </a:ext>
            </a:extLst>
          </p:cNvPr>
          <p:cNvSpPr>
            <a:spLocks noGrp="1"/>
          </p:cNvSpPr>
          <p:nvPr>
            <p:ph type="ctrTitle"/>
          </p:nvPr>
        </p:nvSpPr>
        <p:spPr>
          <a:xfrm>
            <a:off x="493387" y="2096757"/>
            <a:ext cx="11330751" cy="722422"/>
          </a:xfrm>
        </p:spPr>
        <p:txBody>
          <a:bodyPr>
            <a:normAutofit fontScale="90000"/>
          </a:bodyPr>
          <a:lstStyle/>
          <a:p>
            <a:r>
              <a:rPr lang="en-GB"/>
              <a:t>Diversified Flexible Queue Management</a:t>
            </a:r>
          </a:p>
        </p:txBody>
      </p:sp>
      <p:sp>
        <p:nvSpPr>
          <p:cNvPr id="7" name="Subtitle 6">
            <a:extLst>
              <a:ext uri="{FF2B5EF4-FFF2-40B4-BE49-F238E27FC236}">
                <a16:creationId xmlns:a16="http://schemas.microsoft.com/office/drawing/2014/main" id="{11630EB7-A5D0-475D-B1B1-38ABF9E27E12}"/>
              </a:ext>
            </a:extLst>
          </p:cNvPr>
          <p:cNvSpPr>
            <a:spLocks noGrp="1"/>
          </p:cNvSpPr>
          <p:nvPr>
            <p:ph type="subTitle" idx="1"/>
          </p:nvPr>
        </p:nvSpPr>
        <p:spPr>
          <a:xfrm>
            <a:off x="493387" y="2857757"/>
            <a:ext cx="4020247" cy="571244"/>
          </a:xfrm>
        </p:spPr>
        <p:txBody>
          <a:bodyPr>
            <a:normAutofit lnSpcReduction="10000"/>
          </a:bodyPr>
          <a:lstStyle/>
          <a:p>
            <a:r>
              <a:rPr lang="en-GB"/>
              <a:t>Show and Tell</a:t>
            </a:r>
          </a:p>
        </p:txBody>
      </p:sp>
      <p:sp>
        <p:nvSpPr>
          <p:cNvPr id="8" name="Text Placeholder 7">
            <a:extLst>
              <a:ext uri="{FF2B5EF4-FFF2-40B4-BE49-F238E27FC236}">
                <a16:creationId xmlns:a16="http://schemas.microsoft.com/office/drawing/2014/main" id="{11B66A91-DC4E-D27D-3616-675A071AB993}"/>
              </a:ext>
            </a:extLst>
          </p:cNvPr>
          <p:cNvSpPr txBox="1">
            <a:spLocks/>
          </p:cNvSpPr>
          <p:nvPr/>
        </p:nvSpPr>
        <p:spPr>
          <a:xfrm>
            <a:off x="215157" y="6432477"/>
            <a:ext cx="8463760" cy="336148"/>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2"/>
              </a:buClr>
              <a:buFont typeface="Bree Rg" panose="02000503000000020004" pitchFamily="50" charset="0"/>
              <a:buNone/>
              <a:defRPr sz="2400" b="1" kern="1200">
                <a:solidFill>
                  <a:schemeClr val="tx2"/>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solidFill>
                  <a:schemeClr val="bg1"/>
                </a:solidFill>
              </a:rPr>
              <a:t>Strategic Innovation Fund Show and Tell – 14</a:t>
            </a:r>
            <a:r>
              <a:rPr lang="en-GB" sz="2000" baseline="30000">
                <a:solidFill>
                  <a:schemeClr val="bg1"/>
                </a:solidFill>
              </a:rPr>
              <a:t>th</a:t>
            </a:r>
            <a:r>
              <a:rPr lang="en-GB" sz="2000">
                <a:solidFill>
                  <a:schemeClr val="bg1"/>
                </a:solidFill>
              </a:rPr>
              <a:t> June 2023</a:t>
            </a:r>
          </a:p>
        </p:txBody>
      </p:sp>
      <p:pic>
        <p:nvPicPr>
          <p:cNvPr id="13" name="Picture 12">
            <a:extLst>
              <a:ext uri="{FF2B5EF4-FFF2-40B4-BE49-F238E27FC236}">
                <a16:creationId xmlns:a16="http://schemas.microsoft.com/office/drawing/2014/main" id="{FDDA2BE7-AC42-698D-F165-FA65B867C9C2}"/>
              </a:ext>
            </a:extLst>
          </p:cNvPr>
          <p:cNvPicPr>
            <a:picLocks noChangeAspect="1"/>
          </p:cNvPicPr>
          <p:nvPr/>
        </p:nvPicPr>
        <p:blipFill>
          <a:blip r:embed="rId2"/>
          <a:stretch>
            <a:fillRect/>
          </a:stretch>
        </p:blipFill>
        <p:spPr>
          <a:xfrm>
            <a:off x="4638998" y="4556478"/>
            <a:ext cx="2309972" cy="1099986"/>
          </a:xfrm>
          <a:prstGeom prst="rect">
            <a:avLst/>
          </a:prstGeom>
        </p:spPr>
      </p:pic>
      <p:pic>
        <p:nvPicPr>
          <p:cNvPr id="1026" name="Picture 2" descr="Northern Powergrid logo | News Centre - Official news site ...">
            <a:extLst>
              <a:ext uri="{FF2B5EF4-FFF2-40B4-BE49-F238E27FC236}">
                <a16:creationId xmlns:a16="http://schemas.microsoft.com/office/drawing/2014/main" id="{FE089620-DC74-50E4-1A8D-35C7B68AF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51" t="31379" r="7184" b="35892"/>
          <a:stretch/>
        </p:blipFill>
        <p:spPr bwMode="auto">
          <a:xfrm>
            <a:off x="215157" y="4301335"/>
            <a:ext cx="3219633" cy="9412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5FF7280-8935-8BAA-5ADA-D44B7992027F}"/>
              </a:ext>
            </a:extLst>
          </p:cNvPr>
          <p:cNvPicPr>
            <a:picLocks noChangeAspect="1"/>
          </p:cNvPicPr>
          <p:nvPr/>
        </p:nvPicPr>
        <p:blipFill>
          <a:blip r:embed="rId4"/>
          <a:stretch>
            <a:fillRect/>
          </a:stretch>
        </p:blipFill>
        <p:spPr>
          <a:xfrm>
            <a:off x="8153178" y="4556478"/>
            <a:ext cx="3640311" cy="534450"/>
          </a:xfrm>
          <a:prstGeom prst="rect">
            <a:avLst/>
          </a:prstGeom>
        </p:spPr>
      </p:pic>
    </p:spTree>
    <p:extLst>
      <p:ext uri="{BB962C8B-B14F-4D97-AF65-F5344CB8AC3E}">
        <p14:creationId xmlns:p14="http://schemas.microsoft.com/office/powerpoint/2010/main" val="289765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a:t>WP1 Problem Definition and Quantification</a:t>
            </a:r>
          </a:p>
        </p:txBody>
      </p:sp>
      <p:sp>
        <p:nvSpPr>
          <p:cNvPr id="3" name="Content Placeholder 2"/>
          <p:cNvSpPr>
            <a:spLocks noGrp="1"/>
          </p:cNvSpPr>
          <p:nvPr>
            <p:ph idx="1"/>
          </p:nvPr>
        </p:nvSpPr>
        <p:spPr>
          <a:xfrm>
            <a:off x="450850" y="1691901"/>
            <a:ext cx="5253264" cy="4491038"/>
          </a:xfrm>
        </p:spPr>
        <p:txBody>
          <a:bodyPr>
            <a:normAutofit/>
          </a:bodyPr>
          <a:lstStyle/>
          <a:p>
            <a:r>
              <a:rPr lang="en-GB" b="1"/>
              <a:t>Two hypothesis developed and verified</a:t>
            </a:r>
          </a:p>
          <a:p>
            <a:pPr lvl="2" algn="just">
              <a:buFont typeface="Wingdings" panose="05000000000000000000" pitchFamily="2" charset="2"/>
              <a:buChar char="§"/>
            </a:pPr>
            <a:r>
              <a:rPr lang="en-GB" sz="2000"/>
              <a:t>Dynamic headroom can enable higher hosting capacity.</a:t>
            </a:r>
          </a:p>
          <a:p>
            <a:pPr lvl="2" algn="just">
              <a:buFont typeface="Wingdings" panose="05000000000000000000" pitchFamily="2" charset="2"/>
              <a:buChar char="§"/>
            </a:pPr>
            <a:r>
              <a:rPr lang="en-GB" sz="2000"/>
              <a:t>Generation composition mix can support effective utilisation of dynamic headroom.</a:t>
            </a:r>
          </a:p>
          <a:p>
            <a:pPr marL="0" lvl="1" indent="0">
              <a:buNone/>
            </a:pPr>
            <a:r>
              <a:rPr lang="en-GB" b="1"/>
              <a:t>GSP Screening</a:t>
            </a:r>
          </a:p>
          <a:p>
            <a:pPr lvl="2" algn="just">
              <a:buFont typeface="Wingdings" panose="05000000000000000000" pitchFamily="2" charset="2"/>
              <a:buChar char="§"/>
            </a:pPr>
            <a:r>
              <a:rPr lang="en-GB" sz="2000"/>
              <a:t>40 GSPs within NPg License area  screened. </a:t>
            </a:r>
          </a:p>
          <a:p>
            <a:pPr lvl="2" algn="just">
              <a:buFont typeface="Wingdings" panose="05000000000000000000" pitchFamily="2" charset="2"/>
              <a:buChar char="§"/>
            </a:pPr>
            <a:r>
              <a:rPr lang="en-GB" sz="2000"/>
              <a:t>Dynamic Headroom at GSPs quantified.</a:t>
            </a:r>
          </a:p>
          <a:p>
            <a:pPr marL="0" lvl="1" indent="0">
              <a:buNone/>
            </a:pPr>
            <a:endParaRPr lang="en-GB"/>
          </a:p>
        </p:txBody>
      </p:sp>
      <p:sp>
        <p:nvSpPr>
          <p:cNvPr id="10" name="Slide Number Placeholder 9"/>
          <p:cNvSpPr>
            <a:spLocks noGrp="1"/>
          </p:cNvSpPr>
          <p:nvPr>
            <p:ph type="sldNum" sz="quarter" idx="12"/>
          </p:nvPr>
        </p:nvSpPr>
        <p:spPr/>
        <p:txBody>
          <a:bodyPr/>
          <a:lstStyle/>
          <a:p>
            <a:fld id="{AEE2461F-B18F-4F1D-8EE9-99FCACAA27C9}" type="slidenum">
              <a:rPr lang="en-GB" smtClean="0"/>
              <a:pPr/>
              <a:t>10</a:t>
            </a:fld>
            <a:endParaRPr lang="en-GB"/>
          </a:p>
        </p:txBody>
      </p:sp>
      <p:pic>
        <p:nvPicPr>
          <p:cNvPr id="20" name="Picture 19">
            <a:extLst>
              <a:ext uri="{FF2B5EF4-FFF2-40B4-BE49-F238E27FC236}">
                <a16:creationId xmlns:a16="http://schemas.microsoft.com/office/drawing/2014/main" id="{8528445E-F1F8-059B-908E-0923D2D96015}"/>
              </a:ext>
            </a:extLst>
          </p:cNvPr>
          <p:cNvPicPr>
            <a:picLocks noChangeAspect="1"/>
          </p:cNvPicPr>
          <p:nvPr/>
        </p:nvPicPr>
        <p:blipFill rotWithShape="1">
          <a:blip r:embed="rId3">
            <a:extLst>
              <a:ext uri="{28A0092B-C50C-407E-A947-70E740481C1C}">
                <a14:useLocalDpi xmlns:a14="http://schemas.microsoft.com/office/drawing/2010/main" val="0"/>
              </a:ext>
            </a:extLst>
          </a:blip>
          <a:srcRect t="10470"/>
          <a:stretch/>
        </p:blipFill>
        <p:spPr>
          <a:xfrm>
            <a:off x="5848708" y="1927780"/>
            <a:ext cx="6302851" cy="1505832"/>
          </a:xfrm>
          <a:prstGeom prst="rect">
            <a:avLst/>
          </a:prstGeom>
        </p:spPr>
      </p:pic>
      <p:pic>
        <p:nvPicPr>
          <p:cNvPr id="23" name="Picture 22">
            <a:extLst>
              <a:ext uri="{FF2B5EF4-FFF2-40B4-BE49-F238E27FC236}">
                <a16:creationId xmlns:a16="http://schemas.microsoft.com/office/drawing/2014/main" id="{4BBD1CA3-7EFD-BC11-587A-48BE501B19BC}"/>
              </a:ext>
            </a:extLst>
          </p:cNvPr>
          <p:cNvPicPr>
            <a:picLocks noChangeAspect="1"/>
          </p:cNvPicPr>
          <p:nvPr/>
        </p:nvPicPr>
        <p:blipFill>
          <a:blip r:embed="rId4"/>
          <a:stretch>
            <a:fillRect/>
          </a:stretch>
        </p:blipFill>
        <p:spPr>
          <a:xfrm>
            <a:off x="5848708" y="3799117"/>
            <a:ext cx="6257245" cy="2405743"/>
          </a:xfrm>
          <a:prstGeom prst="rect">
            <a:avLst/>
          </a:prstGeom>
        </p:spPr>
      </p:pic>
      <p:sp>
        <p:nvSpPr>
          <p:cNvPr id="5" name="TextBox 4">
            <a:extLst>
              <a:ext uri="{FF2B5EF4-FFF2-40B4-BE49-F238E27FC236}">
                <a16:creationId xmlns:a16="http://schemas.microsoft.com/office/drawing/2014/main" id="{9C82D888-3270-F034-5982-065D553B5506}"/>
              </a:ext>
            </a:extLst>
          </p:cNvPr>
          <p:cNvSpPr txBox="1"/>
          <p:nvPr/>
        </p:nvSpPr>
        <p:spPr>
          <a:xfrm>
            <a:off x="7374080" y="1619906"/>
            <a:ext cx="3252106" cy="369332"/>
          </a:xfrm>
          <a:prstGeom prst="rect">
            <a:avLst/>
          </a:prstGeom>
          <a:noFill/>
        </p:spPr>
        <p:txBody>
          <a:bodyPr wrap="square">
            <a:spAutoFit/>
          </a:bodyPr>
          <a:lstStyle/>
          <a:p>
            <a:pPr algn="just"/>
            <a:r>
              <a:rPr lang="en-GB"/>
              <a:t>Power flow at a single GSP </a:t>
            </a:r>
          </a:p>
        </p:txBody>
      </p:sp>
      <p:sp>
        <p:nvSpPr>
          <p:cNvPr id="6" name="TextBox 5">
            <a:extLst>
              <a:ext uri="{FF2B5EF4-FFF2-40B4-BE49-F238E27FC236}">
                <a16:creationId xmlns:a16="http://schemas.microsoft.com/office/drawing/2014/main" id="{6E9A7071-921B-FDAC-5929-49372CEE5A43}"/>
              </a:ext>
            </a:extLst>
          </p:cNvPr>
          <p:cNvSpPr txBox="1"/>
          <p:nvPr/>
        </p:nvSpPr>
        <p:spPr>
          <a:xfrm>
            <a:off x="7605729" y="3493404"/>
            <a:ext cx="3388842" cy="369332"/>
          </a:xfrm>
          <a:prstGeom prst="rect">
            <a:avLst/>
          </a:prstGeom>
          <a:noFill/>
        </p:spPr>
        <p:txBody>
          <a:bodyPr wrap="square">
            <a:spAutoFit/>
          </a:bodyPr>
          <a:lstStyle/>
          <a:p>
            <a:pPr algn="just"/>
            <a:r>
              <a:rPr lang="en-GB"/>
              <a:t>Dynamic Headroom Analysis</a:t>
            </a:r>
          </a:p>
        </p:txBody>
      </p:sp>
    </p:spTree>
    <p:extLst>
      <p:ext uri="{BB962C8B-B14F-4D97-AF65-F5344CB8AC3E}">
        <p14:creationId xmlns:p14="http://schemas.microsoft.com/office/powerpoint/2010/main" val="300538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WP2 Regulatory Barriers and Opportunities</a:t>
            </a:r>
          </a:p>
        </p:txBody>
      </p:sp>
      <p:sp>
        <p:nvSpPr>
          <p:cNvPr id="3" name="Content Placeholder 2"/>
          <p:cNvSpPr>
            <a:spLocks noGrp="1"/>
          </p:cNvSpPr>
          <p:nvPr>
            <p:ph idx="1"/>
          </p:nvPr>
        </p:nvSpPr>
        <p:spPr>
          <a:xfrm>
            <a:off x="366983" y="2873553"/>
            <a:ext cx="6044703" cy="1943928"/>
          </a:xfrm>
        </p:spPr>
        <p:txBody>
          <a:bodyPr>
            <a:normAutofit/>
          </a:bodyPr>
          <a:lstStyle/>
          <a:p>
            <a:pPr marL="342900" marR="0" lvl="0" indent="-342900" defTabSz="914400" rtl="0" eaLnBrk="1" fontAlgn="auto" latinLnBrk="0" hangingPunct="1">
              <a:lnSpc>
                <a:spcPct val="120000"/>
              </a:lnSpc>
              <a:spcBef>
                <a:spcPts val="1000"/>
              </a:spcBef>
              <a:spcAft>
                <a:spcPts val="0"/>
              </a:spcAft>
              <a:buClr>
                <a:srgbClr val="AB1236"/>
              </a:buClr>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rial"/>
                <a:ea typeface="+mn-ea"/>
                <a:cs typeface="+mn-cs"/>
              </a:rPr>
              <a:t>A wide range of policy and network initiatives and regulations for  queue management across distribution and transmission</a:t>
            </a:r>
            <a:r>
              <a:rPr lang="en-GB" sz="2400">
                <a:solidFill>
                  <a:srgbClr val="000000"/>
                </a:solidFill>
                <a:latin typeface="Arial"/>
              </a:rPr>
              <a:t> reviewed and </a:t>
            </a:r>
            <a:r>
              <a:rPr kumimoji="0" lang="en-GB" sz="2400" b="0" i="0" u="none" strike="noStrike" kern="1200" cap="none" spc="0" normalizeH="0" baseline="0" noProof="0">
                <a:ln>
                  <a:noFill/>
                </a:ln>
                <a:solidFill>
                  <a:srgbClr val="000000"/>
                </a:solidFill>
                <a:effectLst/>
                <a:uLnTx/>
                <a:uFillTx/>
                <a:latin typeface="Arial"/>
                <a:ea typeface="+mn-ea"/>
                <a:cs typeface="+mn-cs"/>
              </a:rPr>
              <a:t>assessed</a:t>
            </a:r>
            <a:endParaRPr kumimoji="0" lang="en-GB" sz="2400" b="1" i="0" u="none" strike="noStrike" kern="1200" cap="none" spc="0" normalizeH="0" baseline="0" noProof="0">
              <a:ln>
                <a:noFill/>
              </a:ln>
              <a:solidFill>
                <a:srgbClr val="000000"/>
              </a:solidFill>
              <a:effectLst/>
              <a:uLnTx/>
              <a:uFillTx/>
              <a:latin typeface="Arial"/>
              <a:ea typeface="+mn-ea"/>
              <a:cs typeface="+mn-cs"/>
            </a:endParaRPr>
          </a:p>
        </p:txBody>
      </p:sp>
      <p:sp>
        <p:nvSpPr>
          <p:cNvPr id="10" name="Slide Number Placeholder 9"/>
          <p:cNvSpPr>
            <a:spLocks noGrp="1"/>
          </p:cNvSpPr>
          <p:nvPr>
            <p:ph type="sldNum" sz="quarter" idx="12"/>
          </p:nvPr>
        </p:nvSpPr>
        <p:spPr/>
        <p:txBody>
          <a:bodyPr/>
          <a:lstStyle/>
          <a:p>
            <a:fld id="{AEE2461F-B18F-4F1D-8EE9-99FCACAA27C9}" type="slidenum">
              <a:rPr lang="en-GB" smtClean="0"/>
              <a:pPr/>
              <a:t>11</a:t>
            </a:fld>
            <a:endParaRPr lang="en-GB"/>
          </a:p>
        </p:txBody>
      </p:sp>
      <p:graphicFrame>
        <p:nvGraphicFramePr>
          <p:cNvPr id="13" name="Diagram 12">
            <a:extLst>
              <a:ext uri="{FF2B5EF4-FFF2-40B4-BE49-F238E27FC236}">
                <a16:creationId xmlns:a16="http://schemas.microsoft.com/office/drawing/2014/main" id="{0CF8D19A-8FF3-DE36-8B65-95EB39D021BC}"/>
              </a:ext>
            </a:extLst>
          </p:cNvPr>
          <p:cNvGraphicFramePr/>
          <p:nvPr/>
        </p:nvGraphicFramePr>
        <p:xfrm>
          <a:off x="7099753" y="1691899"/>
          <a:ext cx="4821313" cy="449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8E462D19-3E02-9840-6281-E1037DFE9E78}"/>
              </a:ext>
            </a:extLst>
          </p:cNvPr>
          <p:cNvSpPr txBox="1"/>
          <p:nvPr/>
        </p:nvSpPr>
        <p:spPr>
          <a:xfrm rot="16200000">
            <a:off x="5614328" y="3708928"/>
            <a:ext cx="3004717" cy="369332"/>
          </a:xfrm>
          <a:prstGeom prst="rect">
            <a:avLst/>
          </a:prstGeom>
          <a:noFill/>
        </p:spPr>
        <p:txBody>
          <a:bodyPr wrap="square">
            <a:spAutoFit/>
          </a:bodyPr>
          <a:lstStyle/>
          <a:p>
            <a:r>
              <a:rPr kumimoji="0" lang="en-GB" sz="1800" b="0" i="0" u="none" strike="noStrike" kern="1200" cap="none" spc="0" normalizeH="0" baseline="0" noProof="0">
                <a:ln>
                  <a:noFill/>
                </a:ln>
                <a:solidFill>
                  <a:srgbClr val="000000"/>
                </a:solidFill>
                <a:effectLst/>
                <a:uLnTx/>
                <a:uFillTx/>
                <a:latin typeface="Arial"/>
                <a:ea typeface="+mn-ea"/>
                <a:cs typeface="+mn-cs"/>
              </a:rPr>
              <a:t>Initiatives and Regulations</a:t>
            </a:r>
            <a:endParaRPr lang="en-GB"/>
          </a:p>
        </p:txBody>
      </p:sp>
    </p:spTree>
    <p:extLst>
      <p:ext uri="{BB962C8B-B14F-4D97-AF65-F5344CB8AC3E}">
        <p14:creationId xmlns:p14="http://schemas.microsoft.com/office/powerpoint/2010/main" val="382664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WP2 Regulatory Barriers and Opportunities</a:t>
            </a:r>
          </a:p>
        </p:txBody>
      </p:sp>
      <p:sp>
        <p:nvSpPr>
          <p:cNvPr id="3" name="Content Placeholder 2"/>
          <p:cNvSpPr>
            <a:spLocks noGrp="1"/>
          </p:cNvSpPr>
          <p:nvPr>
            <p:ph idx="1"/>
          </p:nvPr>
        </p:nvSpPr>
        <p:spPr>
          <a:xfrm>
            <a:off x="450849" y="1691901"/>
            <a:ext cx="5397859" cy="3540499"/>
          </a:xfrm>
        </p:spPr>
        <p:txBody>
          <a:bodyPr>
            <a:normAutofit/>
          </a:bodyPr>
          <a:lstStyle/>
          <a:p>
            <a:pPr algn="just">
              <a:lnSpc>
                <a:spcPct val="120000"/>
              </a:lnSpc>
              <a:spcBef>
                <a:spcPts val="1000"/>
              </a:spcBef>
              <a:buClrTx/>
              <a:defRPr/>
            </a:pPr>
            <a:r>
              <a:rPr lang="en-GB" sz="2000" b="1">
                <a:solidFill>
                  <a:srgbClr val="000000"/>
                </a:solidFill>
                <a:latin typeface="Arial"/>
              </a:rPr>
              <a:t>Stakeholder engagement</a:t>
            </a:r>
          </a:p>
          <a:p>
            <a:pPr marL="0" marR="0" lvl="0" indent="0" algn="just" defTabSz="914400" rtl="0" eaLnBrk="1" fontAlgn="auto" latinLnBrk="0" hangingPunct="1">
              <a:lnSpc>
                <a:spcPct val="120000"/>
              </a:lnSpc>
              <a:spcBef>
                <a:spcPts val="1000"/>
              </a:spcBef>
              <a:spcAft>
                <a:spcPts val="0"/>
              </a:spcAft>
              <a:buClrTx/>
              <a:buSzTx/>
              <a:buFont typeface="Arial" charset="0"/>
              <a:buNone/>
              <a:tabLst/>
              <a:defRPr/>
            </a:pPr>
            <a:r>
              <a:rPr kumimoji="0" lang="en-GB" sz="2000" b="0" i="0" u="none" strike="noStrike" kern="1200" cap="none" spc="0" normalizeH="0" baseline="0" noProof="0">
                <a:ln>
                  <a:noFill/>
                </a:ln>
                <a:solidFill>
                  <a:srgbClr val="000000"/>
                </a:solidFill>
                <a:effectLst/>
                <a:uLnTx/>
                <a:uFillTx/>
                <a:latin typeface="Arial"/>
                <a:ea typeface="+mn-ea"/>
                <a:cs typeface="+mn-cs"/>
              </a:rPr>
              <a:t>A wide range of initiatives and regulations for  queue management across distribution and transmission</a:t>
            </a:r>
            <a:r>
              <a:rPr lang="en-GB" sz="2000">
                <a:solidFill>
                  <a:srgbClr val="000000"/>
                </a:solidFill>
                <a:latin typeface="Arial"/>
              </a:rPr>
              <a:t> </a:t>
            </a:r>
            <a:r>
              <a:rPr kumimoji="0" lang="en-GB" sz="2000" b="0" i="0" u="none" strike="noStrike" kern="1200" cap="none" spc="0" normalizeH="0" baseline="0" noProof="0">
                <a:ln>
                  <a:noFill/>
                </a:ln>
                <a:solidFill>
                  <a:srgbClr val="000000"/>
                </a:solidFill>
                <a:effectLst/>
                <a:uLnTx/>
                <a:uFillTx/>
                <a:latin typeface="Arial"/>
                <a:ea typeface="+mn-ea"/>
                <a:cs typeface="+mn-cs"/>
              </a:rPr>
              <a:t>assessed.</a:t>
            </a:r>
          </a:p>
          <a:p>
            <a:pPr marL="0" marR="0" lvl="0" indent="0" algn="just" defTabSz="914400" rtl="0" eaLnBrk="1" fontAlgn="auto" latinLnBrk="0" hangingPunct="1">
              <a:lnSpc>
                <a:spcPct val="120000"/>
              </a:lnSpc>
              <a:spcBef>
                <a:spcPts val="1000"/>
              </a:spcBef>
              <a:spcAft>
                <a:spcPts val="0"/>
              </a:spcAft>
              <a:buClrTx/>
              <a:buSzTx/>
              <a:buFont typeface="Arial" charset="0"/>
              <a:buNone/>
              <a:tabLst/>
              <a:defRPr/>
            </a:pPr>
            <a:r>
              <a:rPr lang="en-GB" sz="2000"/>
              <a:t>Stakeholders were assessed based on their likely interest in and influence over the outcomes of this work</a:t>
            </a:r>
            <a:endParaRPr kumimoji="0" lang="en-GB" sz="2000" b="0" i="0" u="none" strike="noStrike" kern="1200" cap="none" spc="0" normalizeH="0" baseline="0" noProof="0">
              <a:ln>
                <a:noFill/>
              </a:ln>
              <a:solidFill>
                <a:srgbClr val="000000"/>
              </a:solidFill>
              <a:effectLst/>
              <a:uLnTx/>
              <a:uFillTx/>
              <a:latin typeface="Arial"/>
              <a:ea typeface="+mn-ea"/>
              <a:cs typeface="+mn-cs"/>
            </a:endParaRPr>
          </a:p>
          <a:p>
            <a:pPr marL="0" marR="0" lvl="0" indent="0" algn="just" defTabSz="914400" rtl="0" eaLnBrk="1" fontAlgn="auto" latinLnBrk="0" hangingPunct="1">
              <a:lnSpc>
                <a:spcPct val="120000"/>
              </a:lnSpc>
              <a:spcBef>
                <a:spcPts val="1000"/>
              </a:spcBef>
              <a:spcAft>
                <a:spcPts val="0"/>
              </a:spcAft>
              <a:buClrTx/>
              <a:buSzTx/>
              <a:buFont typeface="Arial" charset="0"/>
              <a:buNone/>
              <a:tabLst/>
              <a:defRPr/>
            </a:pPr>
            <a:endParaRPr lang="en-GB" sz="1800">
              <a:solidFill>
                <a:srgbClr val="000000"/>
              </a:solidFill>
              <a:latin typeface="Arial"/>
            </a:endParaRPr>
          </a:p>
          <a:p>
            <a:pPr marL="0" marR="0" lvl="0" indent="0" algn="just" defTabSz="914400" rtl="0" eaLnBrk="1" fontAlgn="auto" latinLnBrk="0" hangingPunct="1">
              <a:lnSpc>
                <a:spcPct val="120000"/>
              </a:lnSpc>
              <a:spcBef>
                <a:spcPts val="1000"/>
              </a:spcBef>
              <a:spcAft>
                <a:spcPts val="0"/>
              </a:spcAft>
              <a:buClrTx/>
              <a:buSzTx/>
              <a:buFont typeface="Arial" charset="0"/>
              <a:buNone/>
              <a:tabLst/>
              <a:defRPr/>
            </a:pPr>
            <a:endParaRPr kumimoji="0" lang="en-GB" sz="1800" b="1" i="0" u="none" strike="noStrike" kern="1200" cap="none" spc="0" normalizeH="0" baseline="0" noProof="0">
              <a:ln>
                <a:noFill/>
              </a:ln>
              <a:solidFill>
                <a:srgbClr val="000000"/>
              </a:solidFill>
              <a:effectLst/>
              <a:uLnTx/>
              <a:uFillTx/>
              <a:latin typeface="Arial"/>
              <a:ea typeface="+mn-ea"/>
              <a:cs typeface="+mn-cs"/>
            </a:endParaRPr>
          </a:p>
        </p:txBody>
      </p:sp>
      <p:sp>
        <p:nvSpPr>
          <p:cNvPr id="10" name="Slide Number Placeholder 9"/>
          <p:cNvSpPr>
            <a:spLocks noGrp="1"/>
          </p:cNvSpPr>
          <p:nvPr>
            <p:ph type="sldNum" sz="quarter" idx="12"/>
          </p:nvPr>
        </p:nvSpPr>
        <p:spPr/>
        <p:txBody>
          <a:bodyPr/>
          <a:lstStyle/>
          <a:p>
            <a:fld id="{AEE2461F-B18F-4F1D-8EE9-99FCACAA27C9}" type="slidenum">
              <a:rPr lang="en-GB" smtClean="0"/>
              <a:pPr/>
              <a:t>12</a:t>
            </a:fld>
            <a:endParaRPr lang="en-GB"/>
          </a:p>
        </p:txBody>
      </p:sp>
      <p:pic>
        <p:nvPicPr>
          <p:cNvPr id="4" name="Picture Placeholder 16">
            <a:extLst>
              <a:ext uri="{FF2B5EF4-FFF2-40B4-BE49-F238E27FC236}">
                <a16:creationId xmlns:a16="http://schemas.microsoft.com/office/drawing/2014/main" id="{B7FE5D1A-0628-B00E-9F89-C9717BE04D71}"/>
              </a:ext>
            </a:extLst>
          </p:cNvPr>
          <p:cNvPicPr>
            <a:picLocks noGrp="1" noChangeAspect="1"/>
          </p:cNvPicPr>
          <p:nvPr>
            <p:ph type="pic" sz="quarter" idx="13"/>
          </p:nvPr>
        </p:nvPicPr>
        <p:blipFill>
          <a:blip r:embed="rId3"/>
          <a:srcRect l="4064" r="4064"/>
          <a:stretch>
            <a:fillRect/>
          </a:stretch>
        </p:blipFill>
        <p:spPr>
          <a:xfrm>
            <a:off x="6332408" y="1691900"/>
            <a:ext cx="5519737" cy="4270375"/>
          </a:xfrm>
          <a:prstGeom prst="rect">
            <a:avLst/>
          </a:prstGeom>
        </p:spPr>
      </p:pic>
      <p:cxnSp>
        <p:nvCxnSpPr>
          <p:cNvPr id="6" name="Straight Connector 5">
            <a:extLst>
              <a:ext uri="{FF2B5EF4-FFF2-40B4-BE49-F238E27FC236}">
                <a16:creationId xmlns:a16="http://schemas.microsoft.com/office/drawing/2014/main" id="{F5CBAD9B-A322-5065-5366-8B04323F7DD7}"/>
              </a:ext>
            </a:extLst>
          </p:cNvPr>
          <p:cNvCxnSpPr>
            <a:cxnSpLocks/>
          </p:cNvCxnSpPr>
          <p:nvPr/>
        </p:nvCxnSpPr>
        <p:spPr>
          <a:xfrm>
            <a:off x="11854543" y="1774371"/>
            <a:ext cx="0" cy="3712029"/>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7D4DB30-61C9-BD48-3EE6-304E1F8DDCFA}"/>
              </a:ext>
            </a:extLst>
          </p:cNvPr>
          <p:cNvSpPr txBox="1"/>
          <p:nvPr/>
        </p:nvSpPr>
        <p:spPr>
          <a:xfrm rot="16200000">
            <a:off x="5232775" y="3696282"/>
            <a:ext cx="1959428" cy="261610"/>
          </a:xfrm>
          <a:prstGeom prst="rect">
            <a:avLst/>
          </a:prstGeom>
          <a:noFill/>
        </p:spPr>
        <p:txBody>
          <a:bodyPr wrap="square" rtlCol="0">
            <a:spAutoFit/>
          </a:bodyPr>
          <a:lstStyle/>
          <a:p>
            <a:r>
              <a:rPr lang="en-GB" sz="1100" b="1"/>
              <a:t>Influence of Stakeholders</a:t>
            </a:r>
          </a:p>
        </p:txBody>
      </p:sp>
    </p:spTree>
    <p:extLst>
      <p:ext uri="{BB962C8B-B14F-4D97-AF65-F5344CB8AC3E}">
        <p14:creationId xmlns:p14="http://schemas.microsoft.com/office/powerpoint/2010/main" val="267013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3258-A9A5-E999-0A66-D66CFE431C4E}"/>
              </a:ext>
            </a:extLst>
          </p:cNvPr>
          <p:cNvSpPr>
            <a:spLocks noGrp="1"/>
          </p:cNvSpPr>
          <p:nvPr>
            <p:ph type="title"/>
          </p:nvPr>
        </p:nvSpPr>
        <p:spPr/>
        <p:txBody>
          <a:bodyPr/>
          <a:lstStyle/>
          <a:p>
            <a:r>
              <a:rPr lang="en-GB"/>
              <a:t>WP3 </a:t>
            </a:r>
            <a:r>
              <a:rPr lang="en-GB" sz="3600" b="1"/>
              <a:t>Use Case Development and Benefit Analysis</a:t>
            </a:r>
            <a:br>
              <a:rPr lang="en-GB" sz="3600" b="1"/>
            </a:br>
            <a:endParaRPr lang="en-GB"/>
          </a:p>
        </p:txBody>
      </p:sp>
      <p:sp>
        <p:nvSpPr>
          <p:cNvPr id="3" name="Content Placeholder 2">
            <a:extLst>
              <a:ext uri="{FF2B5EF4-FFF2-40B4-BE49-F238E27FC236}">
                <a16:creationId xmlns:a16="http://schemas.microsoft.com/office/drawing/2014/main" id="{64E7D399-F9A0-88FD-A7CB-9AE6A29703CC}"/>
              </a:ext>
            </a:extLst>
          </p:cNvPr>
          <p:cNvSpPr>
            <a:spLocks noGrp="1"/>
          </p:cNvSpPr>
          <p:nvPr>
            <p:ph idx="1"/>
          </p:nvPr>
        </p:nvSpPr>
        <p:spPr/>
        <p:txBody>
          <a:bodyPr>
            <a:normAutofit lnSpcReduction="10000"/>
          </a:bodyPr>
          <a:lstStyle/>
          <a:p>
            <a:pPr marL="0" lvl="1" indent="0">
              <a:buNone/>
            </a:pPr>
            <a:r>
              <a:rPr lang="en-GB"/>
              <a:t>8 GSPs have been identified as priority use cases for further evaluation</a:t>
            </a:r>
          </a:p>
          <a:p>
            <a:pPr lvl="2">
              <a:buFont typeface="Wingdings" panose="05000000000000000000" pitchFamily="2" charset="2"/>
              <a:buChar char="§"/>
            </a:pPr>
            <a:r>
              <a:rPr lang="en-GB" sz="1800"/>
              <a:t>Keadby</a:t>
            </a:r>
          </a:p>
          <a:p>
            <a:pPr lvl="2">
              <a:buFont typeface="Wingdings" panose="05000000000000000000" pitchFamily="2" charset="2"/>
              <a:buChar char="§"/>
            </a:pPr>
            <a:r>
              <a:rPr lang="en-GB" sz="1800"/>
              <a:t>Grimsby West</a:t>
            </a:r>
          </a:p>
          <a:p>
            <a:pPr lvl="2">
              <a:buFont typeface="Wingdings" panose="05000000000000000000" pitchFamily="2" charset="2"/>
              <a:buChar char="§"/>
            </a:pPr>
            <a:r>
              <a:rPr lang="en-GB" sz="1800" err="1"/>
              <a:t>Saltend</a:t>
            </a:r>
            <a:r>
              <a:rPr lang="en-GB" sz="1800"/>
              <a:t> North</a:t>
            </a:r>
          </a:p>
          <a:p>
            <a:pPr lvl="2">
              <a:buFont typeface="Wingdings" panose="05000000000000000000" pitchFamily="2" charset="2"/>
              <a:buChar char="§"/>
            </a:pPr>
            <a:r>
              <a:rPr lang="en-GB" sz="1800"/>
              <a:t>Knaresborough</a:t>
            </a:r>
          </a:p>
          <a:p>
            <a:pPr lvl="2">
              <a:buFont typeface="Wingdings" panose="05000000000000000000" pitchFamily="2" charset="2"/>
              <a:buChar char="§"/>
            </a:pPr>
            <a:r>
              <a:rPr lang="en-GB" sz="1800"/>
              <a:t>Thurcroft</a:t>
            </a:r>
          </a:p>
          <a:p>
            <a:pPr lvl="2">
              <a:buFont typeface="Wingdings" panose="05000000000000000000" pitchFamily="2" charset="2"/>
              <a:buChar char="§"/>
            </a:pPr>
            <a:r>
              <a:rPr lang="en-GB" sz="1800" err="1"/>
              <a:t>Hartmoor</a:t>
            </a:r>
            <a:endParaRPr lang="en-GB" sz="1800"/>
          </a:p>
          <a:p>
            <a:pPr lvl="2">
              <a:buFont typeface="Wingdings" panose="05000000000000000000" pitchFamily="2" charset="2"/>
              <a:buChar char="§"/>
            </a:pPr>
            <a:r>
              <a:rPr lang="en-GB" sz="1800" err="1"/>
              <a:t>Saltholme</a:t>
            </a:r>
            <a:endParaRPr lang="en-GB" sz="1800"/>
          </a:p>
          <a:p>
            <a:pPr lvl="2">
              <a:buFont typeface="Wingdings" panose="05000000000000000000" pitchFamily="2" charset="2"/>
              <a:buChar char="§"/>
            </a:pPr>
            <a:r>
              <a:rPr lang="en-GB" sz="1800" err="1"/>
              <a:t>Camblesforth</a:t>
            </a:r>
            <a:endParaRPr lang="en-GB" sz="1800"/>
          </a:p>
          <a:p>
            <a:pPr lvl="1">
              <a:buFont typeface="Wingdings" panose="05000000000000000000" pitchFamily="2" charset="2"/>
              <a:buChar char="§"/>
            </a:pPr>
            <a:r>
              <a:rPr lang="en-GB"/>
              <a:t>Wider network constraints to be taken into account. </a:t>
            </a:r>
          </a:p>
          <a:p>
            <a:endParaRPr lang="en-GB"/>
          </a:p>
        </p:txBody>
      </p:sp>
      <p:sp>
        <p:nvSpPr>
          <p:cNvPr id="4" name="Slide Number Placeholder 3">
            <a:extLst>
              <a:ext uri="{FF2B5EF4-FFF2-40B4-BE49-F238E27FC236}">
                <a16:creationId xmlns:a16="http://schemas.microsoft.com/office/drawing/2014/main" id="{9A80E70B-8FDE-3C68-CFC3-F75688C6A9B4}"/>
              </a:ext>
            </a:extLst>
          </p:cNvPr>
          <p:cNvSpPr>
            <a:spLocks noGrp="1"/>
          </p:cNvSpPr>
          <p:nvPr>
            <p:ph type="sldNum" sz="quarter" idx="12"/>
          </p:nvPr>
        </p:nvSpPr>
        <p:spPr/>
        <p:txBody>
          <a:bodyPr/>
          <a:lstStyle/>
          <a:p>
            <a:fld id="{AEE2461F-B18F-4F1D-8EE9-99FCACAA27C9}" type="slidenum">
              <a:rPr lang="en-GB" smtClean="0"/>
              <a:t>13</a:t>
            </a:fld>
            <a:endParaRPr lang="en-GB"/>
          </a:p>
        </p:txBody>
      </p:sp>
      <p:pic>
        <p:nvPicPr>
          <p:cNvPr id="6" name="Picture Placeholder 5">
            <a:extLst>
              <a:ext uri="{FF2B5EF4-FFF2-40B4-BE49-F238E27FC236}">
                <a16:creationId xmlns:a16="http://schemas.microsoft.com/office/drawing/2014/main" id="{9031B207-1D94-DBF2-452D-850F5E57AD50}"/>
              </a:ext>
            </a:extLst>
          </p:cNvPr>
          <p:cNvPicPr>
            <a:picLocks noGrp="1" noChangeAspect="1"/>
          </p:cNvPicPr>
          <p:nvPr>
            <p:ph type="pic" sz="quarter" idx="13"/>
          </p:nvPr>
        </p:nvPicPr>
        <p:blipFill>
          <a:blip r:embed="rId2"/>
          <a:srcRect t="14622" b="14622"/>
          <a:stretch>
            <a:fillRect/>
          </a:stretch>
        </p:blipFill>
        <p:spPr>
          <a:xfrm>
            <a:off x="6176963" y="1692275"/>
            <a:ext cx="5519737" cy="4270375"/>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136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422275"/>
            <a:ext cx="11245850" cy="452875"/>
          </a:xfrm>
        </p:spPr>
        <p:txBody>
          <a:bodyPr>
            <a:normAutofit fontScale="90000"/>
          </a:bodyPr>
          <a:lstStyle/>
          <a:p>
            <a:r>
              <a:rPr lang="en-GB"/>
              <a:t>Alpha phase objectives</a:t>
            </a:r>
          </a:p>
        </p:txBody>
      </p:sp>
      <p:sp>
        <p:nvSpPr>
          <p:cNvPr id="10" name="Slide Number Placeholder 9"/>
          <p:cNvSpPr>
            <a:spLocks noGrp="1"/>
          </p:cNvSpPr>
          <p:nvPr>
            <p:ph type="sldNum" sz="quarter" idx="12"/>
          </p:nvPr>
        </p:nvSpPr>
        <p:spPr/>
        <p:txBody>
          <a:bodyPr/>
          <a:lstStyle/>
          <a:p>
            <a:fld id="{AEE2461F-B18F-4F1D-8EE9-99FCACAA27C9}" type="slidenum">
              <a:rPr lang="en-GB" smtClean="0"/>
              <a:pPr/>
              <a:t>14</a:t>
            </a:fld>
            <a:endParaRPr lang="en-GB"/>
          </a:p>
        </p:txBody>
      </p:sp>
      <p:sp>
        <p:nvSpPr>
          <p:cNvPr id="3" name="Rectangle 2">
            <a:extLst>
              <a:ext uri="{FF2B5EF4-FFF2-40B4-BE49-F238E27FC236}">
                <a16:creationId xmlns:a16="http://schemas.microsoft.com/office/drawing/2014/main" id="{A8707467-BACC-BA7A-CE0D-2AC6384573BF}"/>
              </a:ext>
            </a:extLst>
          </p:cNvPr>
          <p:cNvSpPr/>
          <p:nvPr/>
        </p:nvSpPr>
        <p:spPr>
          <a:xfrm>
            <a:off x="2087907" y="4521639"/>
            <a:ext cx="3520689" cy="1391407"/>
          </a:xfrm>
          <a:prstGeom prst="rect">
            <a:avLst/>
          </a:prstGeom>
        </p:spPr>
        <p:txBody>
          <a:bodyPr wrap="square">
            <a:spAutoFit/>
          </a:bodyPr>
          <a:lstStyle/>
          <a:p>
            <a:pPr marL="285750" indent="-285750">
              <a:lnSpc>
                <a:spcPct val="120000"/>
              </a:lnSpc>
              <a:buFont typeface="Arial" panose="020B0604020202020204" pitchFamily="34" charset="0"/>
              <a:buChar char="•"/>
            </a:pPr>
            <a:r>
              <a:rPr lang="en-GB">
                <a:solidFill>
                  <a:schemeClr val="accent4"/>
                </a:solidFill>
              </a:rPr>
              <a:t>Explore the impact to Connection Queue timelines </a:t>
            </a:r>
          </a:p>
          <a:p>
            <a:pPr marL="285750" indent="-285750">
              <a:lnSpc>
                <a:spcPct val="120000"/>
              </a:lnSpc>
              <a:buFont typeface="Arial" panose="020B0604020202020204" pitchFamily="34" charset="0"/>
              <a:buChar char="•"/>
            </a:pPr>
            <a:r>
              <a:rPr lang="en-GB">
                <a:solidFill>
                  <a:schemeClr val="accent4"/>
                </a:solidFill>
              </a:rPr>
              <a:t>Proposals for deployment options for feasible solutions</a:t>
            </a:r>
          </a:p>
        </p:txBody>
      </p:sp>
      <p:sp>
        <p:nvSpPr>
          <p:cNvPr id="4" name="Rectangle 3">
            <a:extLst>
              <a:ext uri="{FF2B5EF4-FFF2-40B4-BE49-F238E27FC236}">
                <a16:creationId xmlns:a16="http://schemas.microsoft.com/office/drawing/2014/main" id="{7AAACAED-BDED-0EA0-98CC-7F7A7D178987}"/>
              </a:ext>
            </a:extLst>
          </p:cNvPr>
          <p:cNvSpPr/>
          <p:nvPr/>
        </p:nvSpPr>
        <p:spPr>
          <a:xfrm>
            <a:off x="2059853" y="1816369"/>
            <a:ext cx="3459203" cy="2056204"/>
          </a:xfrm>
          <a:prstGeom prst="rect">
            <a:avLst/>
          </a:prstGeom>
        </p:spPr>
        <p:txBody>
          <a:bodyPr wrap="square">
            <a:spAutoFit/>
          </a:bodyPr>
          <a:lstStyle/>
          <a:p>
            <a:pPr marL="285750" indent="-285750">
              <a:lnSpc>
                <a:spcPct val="120000"/>
              </a:lnSpc>
              <a:buFont typeface="Arial" panose="020B0604020202020204" pitchFamily="34" charset="0"/>
              <a:buChar char="•"/>
            </a:pPr>
            <a:r>
              <a:rPr lang="en-GB">
                <a:solidFill>
                  <a:schemeClr val="accent4"/>
                </a:solidFill>
              </a:rPr>
              <a:t>Identification and definition of solutions to get connected quicker</a:t>
            </a:r>
          </a:p>
          <a:p>
            <a:pPr marL="285750" indent="-285750">
              <a:lnSpc>
                <a:spcPct val="120000"/>
              </a:lnSpc>
              <a:buFont typeface="Arial" panose="020B0604020202020204" pitchFamily="34" charset="0"/>
              <a:buChar char="•"/>
            </a:pPr>
            <a:r>
              <a:rPr lang="en-GB">
                <a:solidFill>
                  <a:schemeClr val="accent4"/>
                </a:solidFill>
              </a:rPr>
              <a:t>Establish validated methods of incorporating diversity in connections processes</a:t>
            </a:r>
          </a:p>
        </p:txBody>
      </p:sp>
      <p:sp>
        <p:nvSpPr>
          <p:cNvPr id="8" name="Rectangle 7">
            <a:extLst>
              <a:ext uri="{FF2B5EF4-FFF2-40B4-BE49-F238E27FC236}">
                <a16:creationId xmlns:a16="http://schemas.microsoft.com/office/drawing/2014/main" id="{7428C00D-BE87-4E27-C053-EB65B5A5F3D2}"/>
              </a:ext>
            </a:extLst>
          </p:cNvPr>
          <p:cNvSpPr/>
          <p:nvPr/>
        </p:nvSpPr>
        <p:spPr>
          <a:xfrm>
            <a:off x="7610142" y="4749362"/>
            <a:ext cx="4086558" cy="1391407"/>
          </a:xfrm>
          <a:prstGeom prst="rect">
            <a:avLst/>
          </a:prstGeom>
        </p:spPr>
        <p:txBody>
          <a:bodyPr wrap="square">
            <a:spAutoFit/>
          </a:bodyPr>
          <a:lstStyle/>
          <a:p>
            <a:pPr marL="285750" indent="-285750">
              <a:lnSpc>
                <a:spcPct val="120000"/>
              </a:lnSpc>
              <a:buFont typeface="Arial" panose="020B0604020202020204" pitchFamily="34" charset="0"/>
              <a:buChar char="•"/>
            </a:pPr>
            <a:r>
              <a:rPr lang="en-GB">
                <a:solidFill>
                  <a:schemeClr val="accent4"/>
                </a:solidFill>
              </a:rPr>
              <a:t>Application and dissemination of findings</a:t>
            </a:r>
          </a:p>
          <a:p>
            <a:pPr marL="285750" indent="-285750">
              <a:lnSpc>
                <a:spcPct val="120000"/>
              </a:lnSpc>
              <a:buFont typeface="Arial" panose="020B0604020202020204" pitchFamily="34" charset="0"/>
              <a:buChar char="•"/>
            </a:pPr>
            <a:r>
              <a:rPr lang="en-GB">
                <a:solidFill>
                  <a:schemeClr val="accent4"/>
                </a:solidFill>
              </a:rPr>
              <a:t>Consultation with all stakeholders including policy makers</a:t>
            </a:r>
          </a:p>
        </p:txBody>
      </p:sp>
      <p:sp>
        <p:nvSpPr>
          <p:cNvPr id="9" name="Rectangle 8">
            <a:extLst>
              <a:ext uri="{FF2B5EF4-FFF2-40B4-BE49-F238E27FC236}">
                <a16:creationId xmlns:a16="http://schemas.microsoft.com/office/drawing/2014/main" id="{269BF32A-A68A-5823-FA2F-F3A2A1CFE53C}"/>
              </a:ext>
            </a:extLst>
          </p:cNvPr>
          <p:cNvSpPr/>
          <p:nvPr/>
        </p:nvSpPr>
        <p:spPr>
          <a:xfrm>
            <a:off x="6375303" y="1234989"/>
            <a:ext cx="4953632" cy="480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fr-FR" b="1">
                <a:solidFill>
                  <a:schemeClr val="bg1"/>
                </a:solidFill>
                <a:latin typeface="Montserrat SemiBold" charset="0"/>
                <a:ea typeface="Montserrat SemiBold" charset="0"/>
                <a:cs typeface="Montserrat SemiBold" charset="0"/>
              </a:rPr>
              <a:t>Data-Driven Management</a:t>
            </a:r>
          </a:p>
        </p:txBody>
      </p:sp>
      <p:sp>
        <p:nvSpPr>
          <p:cNvPr id="11" name="Rectangle 10">
            <a:extLst>
              <a:ext uri="{FF2B5EF4-FFF2-40B4-BE49-F238E27FC236}">
                <a16:creationId xmlns:a16="http://schemas.microsoft.com/office/drawing/2014/main" id="{F71D44E7-2E1F-5D8C-588A-1447B7BFCC06}"/>
              </a:ext>
            </a:extLst>
          </p:cNvPr>
          <p:cNvSpPr/>
          <p:nvPr/>
        </p:nvSpPr>
        <p:spPr>
          <a:xfrm>
            <a:off x="483748" y="1211653"/>
            <a:ext cx="5124847" cy="480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fr-FR" b="1">
                <a:solidFill>
                  <a:schemeClr val="bg1"/>
                </a:solidFill>
                <a:latin typeface="Montserrat SemiBold" charset="0"/>
                <a:ea typeface="Montserrat SemiBold" charset="0"/>
                <a:cs typeface="Montserrat SemiBold" charset="0"/>
              </a:rPr>
              <a:t>Leveraging </a:t>
            </a:r>
            <a:r>
              <a:rPr lang="en-GB" b="1">
                <a:solidFill>
                  <a:schemeClr val="bg1"/>
                </a:solidFill>
                <a:latin typeface="Montserrat SemiBold" charset="0"/>
                <a:ea typeface="Montserrat SemiBold" charset="0"/>
                <a:cs typeface="Montserrat SemiBold" charset="0"/>
              </a:rPr>
              <a:t>Load Diversity</a:t>
            </a:r>
            <a:endParaRPr lang="fr-FR" b="1">
              <a:solidFill>
                <a:schemeClr val="bg1"/>
              </a:solidFill>
              <a:latin typeface="Montserrat SemiBold" charset="0"/>
              <a:ea typeface="Montserrat SemiBold" charset="0"/>
              <a:cs typeface="Montserrat SemiBold" charset="0"/>
            </a:endParaRPr>
          </a:p>
        </p:txBody>
      </p:sp>
      <p:sp>
        <p:nvSpPr>
          <p:cNvPr id="12" name="Rectangle 11">
            <a:extLst>
              <a:ext uri="{FF2B5EF4-FFF2-40B4-BE49-F238E27FC236}">
                <a16:creationId xmlns:a16="http://schemas.microsoft.com/office/drawing/2014/main" id="{4073250B-53C9-849D-6D9E-57ADC5A2F19E}"/>
              </a:ext>
            </a:extLst>
          </p:cNvPr>
          <p:cNvSpPr/>
          <p:nvPr/>
        </p:nvSpPr>
        <p:spPr>
          <a:xfrm>
            <a:off x="6389478" y="4088107"/>
            <a:ext cx="4953632" cy="480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GB" b="1">
                <a:solidFill>
                  <a:schemeClr val="bg1"/>
                </a:solidFill>
                <a:latin typeface="Montserrat SemiBold" charset="0"/>
                <a:ea typeface="Montserrat SemiBold" charset="0"/>
                <a:cs typeface="Montserrat SemiBold" charset="0"/>
              </a:rPr>
              <a:t>Faster and Efficient Connections</a:t>
            </a:r>
            <a:endParaRPr lang="fr-FR" b="1">
              <a:solidFill>
                <a:schemeClr val="bg1"/>
              </a:solidFill>
              <a:latin typeface="Montserrat SemiBold" charset="0"/>
              <a:ea typeface="Montserrat SemiBold" charset="0"/>
              <a:cs typeface="Montserrat SemiBold" charset="0"/>
            </a:endParaRPr>
          </a:p>
        </p:txBody>
      </p:sp>
      <p:sp>
        <p:nvSpPr>
          <p:cNvPr id="13" name="Rectangle 12">
            <a:extLst>
              <a:ext uri="{FF2B5EF4-FFF2-40B4-BE49-F238E27FC236}">
                <a16:creationId xmlns:a16="http://schemas.microsoft.com/office/drawing/2014/main" id="{28C95AE4-D923-576A-9A07-FA7BA6FDB54B}"/>
              </a:ext>
            </a:extLst>
          </p:cNvPr>
          <p:cNvSpPr/>
          <p:nvPr/>
        </p:nvSpPr>
        <p:spPr>
          <a:xfrm>
            <a:off x="497924" y="4064771"/>
            <a:ext cx="5110672" cy="480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GB" b="1">
                <a:solidFill>
                  <a:schemeClr val="bg1"/>
                </a:solidFill>
                <a:latin typeface="Montserrat SemiBold" charset="0"/>
                <a:ea typeface="Montserrat SemiBold" charset="0"/>
                <a:cs typeface="Montserrat SemiBold" charset="0"/>
              </a:rPr>
              <a:t>Connection Queues</a:t>
            </a:r>
            <a:endParaRPr lang="fr-FR" b="1">
              <a:solidFill>
                <a:schemeClr val="bg1"/>
              </a:solidFill>
              <a:latin typeface="Montserrat SemiBold" charset="0"/>
              <a:ea typeface="Montserrat SemiBold" charset="0"/>
              <a:cs typeface="Montserrat SemiBold" charset="0"/>
            </a:endParaRPr>
          </a:p>
        </p:txBody>
      </p:sp>
      <p:sp>
        <p:nvSpPr>
          <p:cNvPr id="14" name="Rectangle 13">
            <a:extLst>
              <a:ext uri="{FF2B5EF4-FFF2-40B4-BE49-F238E27FC236}">
                <a16:creationId xmlns:a16="http://schemas.microsoft.com/office/drawing/2014/main" id="{FC6342BF-2B23-9617-37C7-2CD3BC06D1D9}"/>
              </a:ext>
            </a:extLst>
          </p:cNvPr>
          <p:cNvSpPr/>
          <p:nvPr/>
        </p:nvSpPr>
        <p:spPr>
          <a:xfrm>
            <a:off x="7533540" y="1707370"/>
            <a:ext cx="3795395" cy="2388603"/>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GB">
                <a:solidFill>
                  <a:schemeClr val="accent4"/>
                </a:solidFill>
              </a:rPr>
              <a:t>Assess diversity of customer loads and the flexibility of their assets</a:t>
            </a:r>
          </a:p>
          <a:p>
            <a:pPr marL="285750" indent="-285750">
              <a:lnSpc>
                <a:spcPct val="120000"/>
              </a:lnSpc>
              <a:buFont typeface="Arial" panose="020B0604020202020204" pitchFamily="34" charset="0"/>
              <a:buChar char="•"/>
            </a:pPr>
            <a:r>
              <a:rPr lang="en-GB">
                <a:solidFill>
                  <a:schemeClr val="accent4"/>
                </a:solidFill>
              </a:rPr>
              <a:t>Cost benefit analysis of the network test cases and respective solutions</a:t>
            </a:r>
          </a:p>
          <a:p>
            <a:pPr marL="285750" indent="-285750">
              <a:lnSpc>
                <a:spcPct val="120000"/>
              </a:lnSpc>
              <a:buFont typeface="Arial" panose="020B0604020202020204" pitchFamily="34" charset="0"/>
              <a:buChar char="•"/>
            </a:pPr>
            <a:r>
              <a:rPr lang="en-GB">
                <a:solidFill>
                  <a:schemeClr val="accent4"/>
                </a:solidFill>
              </a:rPr>
              <a:t>Consider network risks</a:t>
            </a:r>
          </a:p>
        </p:txBody>
      </p:sp>
      <p:pic>
        <p:nvPicPr>
          <p:cNvPr id="15" name="Image 4">
            <a:extLst>
              <a:ext uri="{FF2B5EF4-FFF2-40B4-BE49-F238E27FC236}">
                <a16:creationId xmlns:a16="http://schemas.microsoft.com/office/drawing/2014/main" id="{8314C414-A91F-5E46-C88E-CB734F1E0FA5}"/>
              </a:ext>
            </a:extLst>
          </p:cNvPr>
          <p:cNvPicPr>
            <a:picLocks noChangeAspect="1"/>
          </p:cNvPicPr>
          <p:nvPr/>
        </p:nvPicPr>
        <p:blipFill>
          <a:blip r:embed="rId3"/>
          <a:stretch>
            <a:fillRect/>
          </a:stretch>
        </p:blipFill>
        <p:spPr>
          <a:xfrm>
            <a:off x="6465678" y="4784786"/>
            <a:ext cx="987424" cy="987424"/>
          </a:xfrm>
          <a:prstGeom prst="rect">
            <a:avLst/>
          </a:prstGeom>
        </p:spPr>
      </p:pic>
      <p:pic>
        <p:nvPicPr>
          <p:cNvPr id="16" name="Image 5">
            <a:extLst>
              <a:ext uri="{FF2B5EF4-FFF2-40B4-BE49-F238E27FC236}">
                <a16:creationId xmlns:a16="http://schemas.microsoft.com/office/drawing/2014/main" id="{7A301902-548C-4C57-50C2-9331D0EF4DB8}"/>
              </a:ext>
            </a:extLst>
          </p:cNvPr>
          <p:cNvPicPr>
            <a:picLocks noChangeAspect="1"/>
          </p:cNvPicPr>
          <p:nvPr/>
        </p:nvPicPr>
        <p:blipFill>
          <a:blip r:embed="rId4"/>
          <a:stretch>
            <a:fillRect/>
          </a:stretch>
        </p:blipFill>
        <p:spPr>
          <a:xfrm>
            <a:off x="6375303" y="2242547"/>
            <a:ext cx="980332" cy="1156792"/>
          </a:xfrm>
          <a:prstGeom prst="rect">
            <a:avLst/>
          </a:prstGeom>
        </p:spPr>
      </p:pic>
      <p:pic>
        <p:nvPicPr>
          <p:cNvPr id="17" name="Image 6">
            <a:extLst>
              <a:ext uri="{FF2B5EF4-FFF2-40B4-BE49-F238E27FC236}">
                <a16:creationId xmlns:a16="http://schemas.microsoft.com/office/drawing/2014/main" id="{8777BF93-EDD1-41A2-CE18-12FD40950644}"/>
              </a:ext>
            </a:extLst>
          </p:cNvPr>
          <p:cNvPicPr>
            <a:picLocks noChangeAspect="1"/>
          </p:cNvPicPr>
          <p:nvPr/>
        </p:nvPicPr>
        <p:blipFill>
          <a:blip r:embed="rId5"/>
          <a:stretch>
            <a:fillRect/>
          </a:stretch>
        </p:blipFill>
        <p:spPr>
          <a:xfrm>
            <a:off x="702222" y="4718614"/>
            <a:ext cx="1290956" cy="1224182"/>
          </a:xfrm>
          <a:prstGeom prst="rect">
            <a:avLst/>
          </a:prstGeom>
        </p:spPr>
      </p:pic>
      <p:pic>
        <p:nvPicPr>
          <p:cNvPr id="18" name="Image 9">
            <a:extLst>
              <a:ext uri="{FF2B5EF4-FFF2-40B4-BE49-F238E27FC236}">
                <a16:creationId xmlns:a16="http://schemas.microsoft.com/office/drawing/2014/main" id="{6D1B23F4-C4CE-8051-C189-ECDD97A9C310}"/>
              </a:ext>
            </a:extLst>
          </p:cNvPr>
          <p:cNvPicPr>
            <a:picLocks noChangeAspect="1"/>
          </p:cNvPicPr>
          <p:nvPr/>
        </p:nvPicPr>
        <p:blipFill>
          <a:blip r:embed="rId6"/>
          <a:stretch>
            <a:fillRect/>
          </a:stretch>
        </p:blipFill>
        <p:spPr>
          <a:xfrm>
            <a:off x="534788" y="2295984"/>
            <a:ext cx="1525691" cy="879212"/>
          </a:xfrm>
          <a:prstGeom prst="rect">
            <a:avLst/>
          </a:prstGeom>
        </p:spPr>
      </p:pic>
    </p:spTree>
    <p:extLst>
      <p:ext uri="{BB962C8B-B14F-4D97-AF65-F5344CB8AC3E}">
        <p14:creationId xmlns:p14="http://schemas.microsoft.com/office/powerpoint/2010/main" val="190614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3D43FD-E6C5-425F-8318-F9FF9B268AD9}"/>
              </a:ext>
            </a:extLst>
          </p:cNvPr>
          <p:cNvSpPr>
            <a:spLocks noGrp="1"/>
          </p:cNvSpPr>
          <p:nvPr>
            <p:ph type="sldNum" sz="quarter" idx="12"/>
          </p:nvPr>
        </p:nvSpPr>
        <p:spPr/>
        <p:txBody>
          <a:bodyPr/>
          <a:lstStyle/>
          <a:p>
            <a:fld id="{AEE2461F-B18F-4F1D-8EE9-99FCACAA27C9}" type="slidenum">
              <a:rPr lang="en-GB" smtClean="0"/>
              <a:t>15</a:t>
            </a:fld>
            <a:endParaRPr lang="en-GB"/>
          </a:p>
        </p:txBody>
      </p:sp>
      <p:sp>
        <p:nvSpPr>
          <p:cNvPr id="16" name="Text Placeholder 15">
            <a:extLst>
              <a:ext uri="{FF2B5EF4-FFF2-40B4-BE49-F238E27FC236}">
                <a16:creationId xmlns:a16="http://schemas.microsoft.com/office/drawing/2014/main" id="{75D6106F-2E66-46E2-816F-6538B01C4CAB}"/>
              </a:ext>
            </a:extLst>
          </p:cNvPr>
          <p:cNvSpPr>
            <a:spLocks noGrp="1"/>
          </p:cNvSpPr>
          <p:nvPr>
            <p:ph type="body" sz="quarter" idx="17"/>
          </p:nvPr>
        </p:nvSpPr>
        <p:spPr>
          <a:xfrm>
            <a:off x="490714" y="3789159"/>
            <a:ext cx="11167886" cy="2278265"/>
          </a:xfrm>
        </p:spPr>
        <p:txBody>
          <a:bodyPr>
            <a:normAutofit/>
          </a:bodyPr>
          <a:lstStyle/>
          <a:p>
            <a:r>
              <a:rPr lang="en-GB"/>
              <a:t>Dissemination and Engagement </a:t>
            </a:r>
            <a:endParaRPr lang="en-GB" b="0"/>
          </a:p>
        </p:txBody>
      </p:sp>
    </p:spTree>
    <p:extLst>
      <p:ext uri="{BB962C8B-B14F-4D97-AF65-F5344CB8AC3E}">
        <p14:creationId xmlns:p14="http://schemas.microsoft.com/office/powerpoint/2010/main" val="282430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ECC6582-54B2-87C6-B683-DEDB2272282A}"/>
              </a:ext>
            </a:extLst>
          </p:cNvPr>
          <p:cNvSpPr/>
          <p:nvPr/>
        </p:nvSpPr>
        <p:spPr>
          <a:xfrm>
            <a:off x="4240254" y="1507985"/>
            <a:ext cx="3789404" cy="38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Media Release</a:t>
            </a:r>
          </a:p>
        </p:txBody>
      </p:sp>
      <p:sp>
        <p:nvSpPr>
          <p:cNvPr id="9" name="Title 8">
            <a:extLst>
              <a:ext uri="{FF2B5EF4-FFF2-40B4-BE49-F238E27FC236}">
                <a16:creationId xmlns:a16="http://schemas.microsoft.com/office/drawing/2014/main" id="{7D4E965C-6B3A-4192-8186-8AFE5E9C6147}"/>
              </a:ext>
            </a:extLst>
          </p:cNvPr>
          <p:cNvSpPr>
            <a:spLocks noGrp="1"/>
          </p:cNvSpPr>
          <p:nvPr>
            <p:ph type="title"/>
          </p:nvPr>
        </p:nvSpPr>
        <p:spPr/>
        <p:txBody>
          <a:bodyPr/>
          <a:lstStyle/>
          <a:p>
            <a:r>
              <a:rPr lang="en-GB"/>
              <a:t>Dissemination and Engagement </a:t>
            </a:r>
          </a:p>
        </p:txBody>
      </p:sp>
      <p:sp>
        <p:nvSpPr>
          <p:cNvPr id="4" name="Slide Number Placeholder 3">
            <a:extLst>
              <a:ext uri="{FF2B5EF4-FFF2-40B4-BE49-F238E27FC236}">
                <a16:creationId xmlns:a16="http://schemas.microsoft.com/office/drawing/2014/main" id="{AFB82AB6-40AA-46E2-88E6-C896361762BD}"/>
              </a:ext>
            </a:extLst>
          </p:cNvPr>
          <p:cNvSpPr>
            <a:spLocks noGrp="1"/>
          </p:cNvSpPr>
          <p:nvPr>
            <p:ph type="sldNum" sz="quarter" idx="12"/>
          </p:nvPr>
        </p:nvSpPr>
        <p:spPr/>
        <p:txBody>
          <a:bodyPr/>
          <a:lstStyle/>
          <a:p>
            <a:fld id="{AEE2461F-B18F-4F1D-8EE9-99FCACAA27C9}" type="slidenum">
              <a:rPr lang="en-GB" smtClean="0"/>
              <a:t>16</a:t>
            </a:fld>
            <a:endParaRPr lang="en-GB"/>
          </a:p>
        </p:txBody>
      </p:sp>
      <p:sp>
        <p:nvSpPr>
          <p:cNvPr id="11" name="Text Placeholder 10">
            <a:extLst>
              <a:ext uri="{FF2B5EF4-FFF2-40B4-BE49-F238E27FC236}">
                <a16:creationId xmlns:a16="http://schemas.microsoft.com/office/drawing/2014/main" id="{B6B250CC-B54C-4382-9DAD-08DB51C3B5FD}"/>
              </a:ext>
            </a:extLst>
          </p:cNvPr>
          <p:cNvSpPr>
            <a:spLocks noGrp="1"/>
          </p:cNvSpPr>
          <p:nvPr>
            <p:ph type="body" sz="quarter" idx="17"/>
          </p:nvPr>
        </p:nvSpPr>
        <p:spPr>
          <a:xfrm>
            <a:off x="1183710" y="1528018"/>
            <a:ext cx="2664000" cy="609867"/>
          </a:xfrm>
        </p:spPr>
        <p:txBody>
          <a:bodyPr/>
          <a:lstStyle/>
          <a:p>
            <a:r>
              <a:rPr lang="en-GB"/>
              <a:t>LinkedIn Posts</a:t>
            </a:r>
          </a:p>
        </p:txBody>
      </p:sp>
      <p:sp>
        <p:nvSpPr>
          <p:cNvPr id="12" name="Text Placeholder 11">
            <a:extLst>
              <a:ext uri="{FF2B5EF4-FFF2-40B4-BE49-F238E27FC236}">
                <a16:creationId xmlns:a16="http://schemas.microsoft.com/office/drawing/2014/main" id="{23809BD3-B573-40BC-BC6C-BCF4366946C2}"/>
              </a:ext>
            </a:extLst>
          </p:cNvPr>
          <p:cNvSpPr>
            <a:spLocks noGrp="1"/>
          </p:cNvSpPr>
          <p:nvPr>
            <p:ph type="body" sz="quarter" idx="18"/>
          </p:nvPr>
        </p:nvSpPr>
        <p:spPr>
          <a:xfrm>
            <a:off x="644526" y="5116005"/>
            <a:ext cx="3043465" cy="1167005"/>
          </a:xfrm>
        </p:spPr>
        <p:txBody>
          <a:bodyPr/>
          <a:lstStyle/>
          <a:p>
            <a:pPr algn="ctr"/>
            <a:r>
              <a:rPr lang="en-GB" sz="1600"/>
              <a:t>Industry and public webinar to disseminate findings to wider audience</a:t>
            </a:r>
          </a:p>
        </p:txBody>
      </p:sp>
      <p:sp>
        <p:nvSpPr>
          <p:cNvPr id="15" name="Text Placeholder 14">
            <a:extLst>
              <a:ext uri="{FF2B5EF4-FFF2-40B4-BE49-F238E27FC236}">
                <a16:creationId xmlns:a16="http://schemas.microsoft.com/office/drawing/2014/main" id="{AB94367E-4F4E-4A4A-B5BB-B3225DBBD3CE}"/>
              </a:ext>
            </a:extLst>
          </p:cNvPr>
          <p:cNvSpPr>
            <a:spLocks noGrp="1"/>
          </p:cNvSpPr>
          <p:nvPr>
            <p:ph type="body" sz="quarter" idx="21"/>
          </p:nvPr>
        </p:nvSpPr>
        <p:spPr>
          <a:xfrm>
            <a:off x="4559254" y="5109604"/>
            <a:ext cx="3192468" cy="620862"/>
          </a:xfrm>
        </p:spPr>
        <p:txBody>
          <a:bodyPr>
            <a:normAutofit/>
          </a:bodyPr>
          <a:lstStyle/>
          <a:p>
            <a:pPr algn="ctr"/>
            <a:r>
              <a:rPr lang="en-GB" sz="1600"/>
              <a:t>Northern Powergrid and partners’ channels</a:t>
            </a:r>
          </a:p>
        </p:txBody>
      </p:sp>
      <p:sp>
        <p:nvSpPr>
          <p:cNvPr id="17" name="Text Placeholder 16">
            <a:extLst>
              <a:ext uri="{FF2B5EF4-FFF2-40B4-BE49-F238E27FC236}">
                <a16:creationId xmlns:a16="http://schemas.microsoft.com/office/drawing/2014/main" id="{8FEE06DF-E406-4DA9-BFEE-A05F815253F3}"/>
              </a:ext>
            </a:extLst>
          </p:cNvPr>
          <p:cNvSpPr>
            <a:spLocks noGrp="1"/>
          </p:cNvSpPr>
          <p:nvPr>
            <p:ph type="body" sz="quarter" idx="23"/>
          </p:nvPr>
        </p:nvSpPr>
        <p:spPr>
          <a:xfrm>
            <a:off x="8858539" y="1528018"/>
            <a:ext cx="2664000" cy="609867"/>
          </a:xfrm>
        </p:spPr>
        <p:txBody>
          <a:bodyPr/>
          <a:lstStyle/>
          <a:p>
            <a:r>
              <a:rPr lang="en-GB"/>
              <a:t>Conference Paper</a:t>
            </a:r>
          </a:p>
        </p:txBody>
      </p:sp>
      <p:sp>
        <p:nvSpPr>
          <p:cNvPr id="18" name="Text Placeholder 17">
            <a:extLst>
              <a:ext uri="{FF2B5EF4-FFF2-40B4-BE49-F238E27FC236}">
                <a16:creationId xmlns:a16="http://schemas.microsoft.com/office/drawing/2014/main" id="{89BEF9BB-5B59-4DCC-8AF6-8CA56C82B7F4}"/>
              </a:ext>
            </a:extLst>
          </p:cNvPr>
          <p:cNvSpPr>
            <a:spLocks noGrp="1"/>
          </p:cNvSpPr>
          <p:nvPr>
            <p:ph type="body" sz="quarter" idx="24"/>
          </p:nvPr>
        </p:nvSpPr>
        <p:spPr>
          <a:xfrm>
            <a:off x="8026489" y="4839658"/>
            <a:ext cx="4045438" cy="1386843"/>
          </a:xfrm>
        </p:spPr>
        <p:txBody>
          <a:bodyPr>
            <a:normAutofit/>
          </a:bodyPr>
          <a:lstStyle/>
          <a:p>
            <a:pPr algn="ctr"/>
            <a:r>
              <a:rPr lang="en-GB" sz="1600"/>
              <a:t> “</a:t>
            </a:r>
            <a:r>
              <a:rPr lang="en-GB" sz="1600" b="1"/>
              <a:t>Diversified Flexible Queue Management</a:t>
            </a:r>
            <a:r>
              <a:rPr lang="en-GB" sz="1600"/>
              <a:t>: </a:t>
            </a:r>
          </a:p>
          <a:p>
            <a:pPr algn="ctr"/>
            <a:r>
              <a:rPr lang="en-GB" sz="1600"/>
              <a:t>Analysis of Great Britain Distribution Network Hosting Capacity with Diversification of Generation and Demand”</a:t>
            </a:r>
          </a:p>
        </p:txBody>
      </p:sp>
      <p:sp>
        <p:nvSpPr>
          <p:cNvPr id="3" name="Picture Placeholder 2">
            <a:extLst>
              <a:ext uri="{FF2B5EF4-FFF2-40B4-BE49-F238E27FC236}">
                <a16:creationId xmlns:a16="http://schemas.microsoft.com/office/drawing/2014/main" id="{5E1BFA61-8ECC-4A1C-BADF-C634AB4157E4}"/>
              </a:ext>
            </a:extLst>
          </p:cNvPr>
          <p:cNvSpPr>
            <a:spLocks noGrp="1"/>
          </p:cNvSpPr>
          <p:nvPr>
            <p:ph type="pic" sz="quarter" idx="14"/>
          </p:nvPr>
        </p:nvSpPr>
        <p:spPr>
          <a:xfrm>
            <a:off x="326417" y="2076754"/>
            <a:ext cx="3700493" cy="2462309"/>
          </a:xfrm>
        </p:spPr>
      </p:sp>
      <p:sp>
        <p:nvSpPr>
          <p:cNvPr id="6" name="Picture Placeholder 5">
            <a:extLst>
              <a:ext uri="{FF2B5EF4-FFF2-40B4-BE49-F238E27FC236}">
                <a16:creationId xmlns:a16="http://schemas.microsoft.com/office/drawing/2014/main" id="{9A1B6A03-326B-4F8C-B363-BA9267C87C91}"/>
              </a:ext>
            </a:extLst>
          </p:cNvPr>
          <p:cNvSpPr>
            <a:spLocks noGrp="1"/>
          </p:cNvSpPr>
          <p:nvPr>
            <p:ph type="pic" sz="quarter" idx="19"/>
          </p:nvPr>
        </p:nvSpPr>
        <p:spPr>
          <a:xfrm>
            <a:off x="4284488" y="2076755"/>
            <a:ext cx="3700494" cy="2462310"/>
          </a:xfrm>
        </p:spPr>
      </p:sp>
      <p:sp>
        <p:nvSpPr>
          <p:cNvPr id="8" name="Picture Placeholder 7">
            <a:extLst>
              <a:ext uri="{FF2B5EF4-FFF2-40B4-BE49-F238E27FC236}">
                <a16:creationId xmlns:a16="http://schemas.microsoft.com/office/drawing/2014/main" id="{7D3EA832-F424-4FE9-BA72-9CBCCFA9533F}"/>
              </a:ext>
            </a:extLst>
          </p:cNvPr>
          <p:cNvSpPr>
            <a:spLocks noGrp="1"/>
          </p:cNvSpPr>
          <p:nvPr>
            <p:ph type="pic" sz="quarter" idx="22"/>
          </p:nvPr>
        </p:nvSpPr>
        <p:spPr>
          <a:xfrm>
            <a:off x="8211420" y="2076755"/>
            <a:ext cx="3700494" cy="2462310"/>
          </a:xfrm>
        </p:spPr>
      </p:sp>
      <p:pic>
        <p:nvPicPr>
          <p:cNvPr id="33" name="Picture 32">
            <a:extLst>
              <a:ext uri="{FF2B5EF4-FFF2-40B4-BE49-F238E27FC236}">
                <a16:creationId xmlns:a16="http://schemas.microsoft.com/office/drawing/2014/main" id="{3A5D2BF8-C882-2A9B-45E2-472EAC5DC0D7}"/>
              </a:ext>
            </a:extLst>
          </p:cNvPr>
          <p:cNvPicPr>
            <a:picLocks noChangeAspect="1"/>
          </p:cNvPicPr>
          <p:nvPr/>
        </p:nvPicPr>
        <p:blipFill>
          <a:blip r:embed="rId2"/>
          <a:stretch>
            <a:fillRect/>
          </a:stretch>
        </p:blipFill>
        <p:spPr>
          <a:xfrm>
            <a:off x="8231740" y="2076754"/>
            <a:ext cx="3700494" cy="2462309"/>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4" name="Picture 33">
            <a:extLst>
              <a:ext uri="{FF2B5EF4-FFF2-40B4-BE49-F238E27FC236}">
                <a16:creationId xmlns:a16="http://schemas.microsoft.com/office/drawing/2014/main" id="{95695037-9DF6-A6AC-8078-07678C7E2741}"/>
              </a:ext>
            </a:extLst>
          </p:cNvPr>
          <p:cNvPicPr>
            <a:picLocks noChangeAspect="1"/>
          </p:cNvPicPr>
          <p:nvPr/>
        </p:nvPicPr>
        <p:blipFill>
          <a:blip r:embed="rId3"/>
          <a:stretch>
            <a:fillRect/>
          </a:stretch>
        </p:blipFill>
        <p:spPr>
          <a:xfrm>
            <a:off x="4284488" y="2076755"/>
            <a:ext cx="3742001" cy="2479479"/>
          </a:xfrm>
          <a:prstGeom prst="rect">
            <a:avLst/>
          </a:prstGeom>
          <a:ln w="28575" cap="sq">
            <a:solidFill>
              <a:srgbClr val="000000"/>
            </a:solidFill>
            <a:miter lim="800000"/>
          </a:ln>
          <a:effectLst>
            <a:outerShdw blurRad="57150" dist="50800" dir="2700000" algn="tl" rotWithShape="0">
              <a:srgbClr val="000000">
                <a:alpha val="40000"/>
              </a:srgbClr>
            </a:outerShdw>
          </a:effectLst>
        </p:spPr>
      </p:pic>
      <p:sp>
        <p:nvSpPr>
          <p:cNvPr id="38" name="Rectangle 37">
            <a:extLst>
              <a:ext uri="{FF2B5EF4-FFF2-40B4-BE49-F238E27FC236}">
                <a16:creationId xmlns:a16="http://schemas.microsoft.com/office/drawing/2014/main" id="{A6CD7D6F-C6DB-E58F-1FA6-9359311A3124}"/>
              </a:ext>
            </a:extLst>
          </p:cNvPr>
          <p:cNvSpPr/>
          <p:nvPr/>
        </p:nvSpPr>
        <p:spPr>
          <a:xfrm>
            <a:off x="8211420" y="1507985"/>
            <a:ext cx="3789404" cy="38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Conference Paper</a:t>
            </a:r>
          </a:p>
        </p:txBody>
      </p:sp>
      <p:sp>
        <p:nvSpPr>
          <p:cNvPr id="39" name="Rectangle 38">
            <a:extLst>
              <a:ext uri="{FF2B5EF4-FFF2-40B4-BE49-F238E27FC236}">
                <a16:creationId xmlns:a16="http://schemas.microsoft.com/office/drawing/2014/main" id="{6E8D6AA3-30F9-C7DA-634B-362B95A1ECC0}"/>
              </a:ext>
            </a:extLst>
          </p:cNvPr>
          <p:cNvSpPr/>
          <p:nvPr/>
        </p:nvSpPr>
        <p:spPr>
          <a:xfrm>
            <a:off x="326417" y="1507985"/>
            <a:ext cx="3789404" cy="38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Arial"/>
              </a:rPr>
              <a:t>Webinar</a:t>
            </a:r>
          </a:p>
        </p:txBody>
      </p:sp>
      <p:pic>
        <p:nvPicPr>
          <p:cNvPr id="10" name="Picture 9">
            <a:extLst>
              <a:ext uri="{FF2B5EF4-FFF2-40B4-BE49-F238E27FC236}">
                <a16:creationId xmlns:a16="http://schemas.microsoft.com/office/drawing/2014/main" id="{C96F1D82-003B-A22A-CA90-BBCC408C9768}"/>
              </a:ext>
            </a:extLst>
          </p:cNvPr>
          <p:cNvPicPr>
            <a:picLocks noChangeAspect="1"/>
          </p:cNvPicPr>
          <p:nvPr/>
        </p:nvPicPr>
        <p:blipFill>
          <a:blip r:embed="rId4"/>
          <a:stretch>
            <a:fillRect/>
          </a:stretch>
        </p:blipFill>
        <p:spPr>
          <a:xfrm>
            <a:off x="326417" y="2076754"/>
            <a:ext cx="3783909" cy="2462309"/>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0908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3D43FD-E6C5-425F-8318-F9FF9B268AD9}"/>
              </a:ext>
            </a:extLst>
          </p:cNvPr>
          <p:cNvSpPr>
            <a:spLocks noGrp="1"/>
          </p:cNvSpPr>
          <p:nvPr>
            <p:ph type="sldNum" sz="quarter" idx="12"/>
          </p:nvPr>
        </p:nvSpPr>
        <p:spPr/>
        <p:txBody>
          <a:bodyPr/>
          <a:lstStyle/>
          <a:p>
            <a:fld id="{AEE2461F-B18F-4F1D-8EE9-99FCACAA27C9}" type="slidenum">
              <a:rPr lang="en-GB" smtClean="0"/>
              <a:t>17</a:t>
            </a:fld>
            <a:endParaRPr lang="en-GB"/>
          </a:p>
        </p:txBody>
      </p:sp>
      <p:sp>
        <p:nvSpPr>
          <p:cNvPr id="16" name="Text Placeholder 15">
            <a:extLst>
              <a:ext uri="{FF2B5EF4-FFF2-40B4-BE49-F238E27FC236}">
                <a16:creationId xmlns:a16="http://schemas.microsoft.com/office/drawing/2014/main" id="{75D6106F-2E66-46E2-816F-6538B01C4CAB}"/>
              </a:ext>
            </a:extLst>
          </p:cNvPr>
          <p:cNvSpPr>
            <a:spLocks noGrp="1"/>
          </p:cNvSpPr>
          <p:nvPr>
            <p:ph type="body" sz="quarter" idx="17"/>
          </p:nvPr>
        </p:nvSpPr>
        <p:spPr>
          <a:xfrm>
            <a:off x="490714" y="3789159"/>
            <a:ext cx="11167886" cy="2278265"/>
          </a:xfrm>
        </p:spPr>
        <p:txBody>
          <a:bodyPr>
            <a:normAutofit/>
          </a:bodyPr>
          <a:lstStyle/>
          <a:p>
            <a:r>
              <a:rPr lang="en-GB"/>
              <a:t>Conclusions, Q&amp;A and Close</a:t>
            </a:r>
            <a:endParaRPr lang="en-GB" b="0"/>
          </a:p>
        </p:txBody>
      </p:sp>
    </p:spTree>
    <p:extLst>
      <p:ext uri="{BB962C8B-B14F-4D97-AF65-F5344CB8AC3E}">
        <p14:creationId xmlns:p14="http://schemas.microsoft.com/office/powerpoint/2010/main" val="292170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6D2A38-EAA3-4C5A-BB66-7AE422986161}"/>
              </a:ext>
            </a:extLst>
          </p:cNvPr>
          <p:cNvSpPr>
            <a:spLocks noGrp="1"/>
          </p:cNvSpPr>
          <p:nvPr>
            <p:ph type="title"/>
          </p:nvPr>
        </p:nvSpPr>
        <p:spPr/>
        <p:txBody>
          <a:bodyPr/>
          <a:lstStyle/>
          <a:p>
            <a:r>
              <a:rPr lang="en-GB"/>
              <a:t>Conclusions and Next Steps</a:t>
            </a:r>
          </a:p>
        </p:txBody>
      </p:sp>
      <p:sp>
        <p:nvSpPr>
          <p:cNvPr id="6" name="Content Placeholder 5">
            <a:extLst>
              <a:ext uri="{FF2B5EF4-FFF2-40B4-BE49-F238E27FC236}">
                <a16:creationId xmlns:a16="http://schemas.microsoft.com/office/drawing/2014/main" id="{60789F0C-1B1B-4DD4-A7AA-AA5B3AFC85F0}"/>
              </a:ext>
            </a:extLst>
          </p:cNvPr>
          <p:cNvSpPr>
            <a:spLocks noGrp="1"/>
          </p:cNvSpPr>
          <p:nvPr>
            <p:ph idx="1"/>
          </p:nvPr>
        </p:nvSpPr>
        <p:spPr>
          <a:xfrm>
            <a:off x="450850" y="1691901"/>
            <a:ext cx="11251826" cy="3457042"/>
          </a:xfrm>
        </p:spPr>
        <p:txBody>
          <a:bodyPr>
            <a:normAutofit lnSpcReduction="10000"/>
          </a:bodyPr>
          <a:lstStyle/>
          <a:p>
            <a:pPr marL="0" indent="0" algn="just">
              <a:buNone/>
            </a:pPr>
            <a:r>
              <a:rPr lang="en-GB"/>
              <a:t>Enabling higher penetration of renewable energy at pace to ensure transition to Net-Zero requires a change to connections queue management </a:t>
            </a:r>
          </a:p>
          <a:p>
            <a:pPr>
              <a:buFont typeface="Wingdings" panose="05000000000000000000" pitchFamily="2" charset="2"/>
              <a:buChar char="§"/>
            </a:pPr>
            <a:r>
              <a:rPr lang="en-GB"/>
              <a:t>The discovery phase has shown promising connection timescale benefits from taking diversification into consideration for both generation and demand</a:t>
            </a:r>
          </a:p>
          <a:p>
            <a:pPr marL="0" indent="0">
              <a:buNone/>
            </a:pPr>
            <a:r>
              <a:rPr lang="en-GB" b="1"/>
              <a:t>Next steps:</a:t>
            </a:r>
          </a:p>
          <a:p>
            <a:pPr lvl="1">
              <a:buFont typeface="Wingdings" panose="05000000000000000000" pitchFamily="2" charset="2"/>
              <a:buChar char="§"/>
            </a:pPr>
            <a:r>
              <a:rPr lang="en-GB"/>
              <a:t>Verification of assumptions and models using real world network and asset data</a:t>
            </a:r>
          </a:p>
          <a:p>
            <a:pPr lvl="1">
              <a:buFont typeface="Wingdings" panose="05000000000000000000" pitchFamily="2" charset="2"/>
              <a:buChar char="§"/>
            </a:pPr>
            <a:r>
              <a:rPr lang="en-GB"/>
              <a:t>Establishment of cost benefits</a:t>
            </a:r>
          </a:p>
          <a:p>
            <a:pPr lvl="1">
              <a:buFont typeface="Wingdings" panose="05000000000000000000" pitchFamily="2" charset="2"/>
              <a:buChar char="§"/>
            </a:pPr>
            <a:r>
              <a:rPr lang="en-GB"/>
              <a:t>Refining methodology for incorporating diversification of resources for unlocking dynamic headroom</a:t>
            </a:r>
          </a:p>
        </p:txBody>
      </p:sp>
      <p:sp>
        <p:nvSpPr>
          <p:cNvPr id="2" name="Slide Number Placeholder 1">
            <a:extLst>
              <a:ext uri="{FF2B5EF4-FFF2-40B4-BE49-F238E27FC236}">
                <a16:creationId xmlns:a16="http://schemas.microsoft.com/office/drawing/2014/main" id="{4B7408D9-6AD5-4EA5-AFE7-FC69ACF604A0}"/>
              </a:ext>
            </a:extLst>
          </p:cNvPr>
          <p:cNvSpPr>
            <a:spLocks noGrp="1"/>
          </p:cNvSpPr>
          <p:nvPr>
            <p:ph type="sldNum" sz="quarter" idx="12"/>
          </p:nvPr>
        </p:nvSpPr>
        <p:spPr/>
        <p:txBody>
          <a:bodyPr/>
          <a:lstStyle/>
          <a:p>
            <a:fld id="{AEE2461F-B18F-4F1D-8EE9-99FCACAA27C9}" type="slidenum">
              <a:rPr lang="en-GB" smtClean="0"/>
              <a:t>18</a:t>
            </a:fld>
            <a:endParaRPr lang="en-GB"/>
          </a:p>
        </p:txBody>
      </p:sp>
    </p:spTree>
    <p:extLst>
      <p:ext uri="{BB962C8B-B14F-4D97-AF65-F5344CB8AC3E}">
        <p14:creationId xmlns:p14="http://schemas.microsoft.com/office/powerpoint/2010/main" val="326242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3D43FD-E6C5-425F-8318-F9FF9B268AD9}"/>
              </a:ext>
            </a:extLst>
          </p:cNvPr>
          <p:cNvSpPr>
            <a:spLocks noGrp="1"/>
          </p:cNvSpPr>
          <p:nvPr>
            <p:ph type="sldNum" sz="quarter" idx="12"/>
          </p:nvPr>
        </p:nvSpPr>
        <p:spPr/>
        <p:txBody>
          <a:bodyPr/>
          <a:lstStyle/>
          <a:p>
            <a:fld id="{AEE2461F-B18F-4F1D-8EE9-99FCACAA27C9}" type="slidenum">
              <a:rPr lang="en-GB" smtClean="0"/>
              <a:t>19</a:t>
            </a:fld>
            <a:endParaRPr lang="en-GB"/>
          </a:p>
        </p:txBody>
      </p:sp>
      <p:sp>
        <p:nvSpPr>
          <p:cNvPr id="16" name="Text Placeholder 15">
            <a:extLst>
              <a:ext uri="{FF2B5EF4-FFF2-40B4-BE49-F238E27FC236}">
                <a16:creationId xmlns:a16="http://schemas.microsoft.com/office/drawing/2014/main" id="{75D6106F-2E66-46E2-816F-6538B01C4CAB}"/>
              </a:ext>
            </a:extLst>
          </p:cNvPr>
          <p:cNvSpPr>
            <a:spLocks noGrp="1"/>
          </p:cNvSpPr>
          <p:nvPr>
            <p:ph type="body" sz="quarter" idx="17"/>
          </p:nvPr>
        </p:nvSpPr>
        <p:spPr>
          <a:xfrm>
            <a:off x="490714" y="3789159"/>
            <a:ext cx="7665861" cy="843801"/>
          </a:xfrm>
        </p:spPr>
        <p:txBody>
          <a:bodyPr/>
          <a:lstStyle/>
          <a:p>
            <a:r>
              <a:rPr lang="en-GB"/>
              <a:t>Thank you</a:t>
            </a:r>
            <a:endParaRPr lang="en-GB" b="0"/>
          </a:p>
        </p:txBody>
      </p:sp>
      <p:sp>
        <p:nvSpPr>
          <p:cNvPr id="2" name="Text Placeholder 2">
            <a:extLst>
              <a:ext uri="{FF2B5EF4-FFF2-40B4-BE49-F238E27FC236}">
                <a16:creationId xmlns:a16="http://schemas.microsoft.com/office/drawing/2014/main" id="{92A3FAE7-E8FD-A770-8595-F126F4F9003E}"/>
              </a:ext>
            </a:extLst>
          </p:cNvPr>
          <p:cNvSpPr txBox="1">
            <a:spLocks/>
          </p:cNvSpPr>
          <p:nvPr/>
        </p:nvSpPr>
        <p:spPr>
          <a:xfrm>
            <a:off x="450851" y="4582160"/>
            <a:ext cx="7224567" cy="1913890"/>
          </a:xfrm>
          <a:prstGeom prst="rect">
            <a:avLst/>
          </a:prstGeom>
        </p:spPr>
        <p:txBody>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Contacts: </a:t>
            </a:r>
          </a:p>
          <a:p>
            <a:pPr marL="0" indent="0">
              <a:buNone/>
            </a:pPr>
            <a:r>
              <a:rPr lang="en-GB" err="1"/>
              <a:t>NPg</a:t>
            </a:r>
            <a:r>
              <a:rPr lang="en-GB"/>
              <a:t>:	</a:t>
            </a:r>
            <a:r>
              <a:rPr lang="en-GB">
                <a:hlinkClick r:id="rId2">
                  <a:extLst>
                    <a:ext uri="{A12FA001-AC4F-418D-AE19-62706E023703}">
                      <ahyp:hlinkClr xmlns:ahyp="http://schemas.microsoft.com/office/drawing/2018/hyperlinkcolor" val="tx"/>
                    </a:ext>
                  </a:extLst>
                </a:hlinkClick>
              </a:rPr>
              <a:t>flexibility@northernpowergrid.com</a:t>
            </a:r>
            <a:r>
              <a:rPr lang="en-GB"/>
              <a:t> </a:t>
            </a:r>
          </a:p>
          <a:p>
            <a:pPr marL="0" indent="0">
              <a:buNone/>
            </a:pPr>
            <a:r>
              <a:rPr lang="en-GB"/>
              <a:t>WSP: 	</a:t>
            </a:r>
            <a:r>
              <a:rPr lang="en-GB">
                <a:hlinkClick r:id="rId3">
                  <a:extLst>
                    <a:ext uri="{A12FA001-AC4F-418D-AE19-62706E023703}">
                      <ahyp:hlinkClr xmlns:ahyp="http://schemas.microsoft.com/office/drawing/2018/hyperlinkcolor" val="tx"/>
                    </a:ext>
                  </a:extLst>
                </a:hlinkClick>
              </a:rPr>
              <a:t>mazher.syed@wsp.com</a:t>
            </a:r>
            <a:endParaRPr lang="en-GB"/>
          </a:p>
          <a:p>
            <a:pPr marL="0" indent="0">
              <a:buNone/>
            </a:pPr>
            <a:r>
              <a:rPr lang="en-GB"/>
              <a:t>ESO:   </a:t>
            </a:r>
            <a:r>
              <a:rPr lang="en-GB">
                <a:hlinkClick r:id="rId4">
                  <a:extLst>
                    <a:ext uri="{A12FA001-AC4F-418D-AE19-62706E023703}">
                      <ahyp:hlinkClr xmlns:ahyp="http://schemas.microsoft.com/office/drawing/2018/hyperlinkcolor" val="tx"/>
                    </a:ext>
                  </a:extLst>
                </a:hlinkClick>
              </a:rPr>
              <a:t>innovation@nationalgrideso.com</a:t>
            </a:r>
            <a:endParaRPr lang="en-GB"/>
          </a:p>
          <a:p>
            <a:pPr marL="0" indent="0">
              <a:buNone/>
            </a:pPr>
            <a:endParaRPr lang="en-GB"/>
          </a:p>
        </p:txBody>
      </p:sp>
    </p:spTree>
    <p:extLst>
      <p:ext uri="{BB962C8B-B14F-4D97-AF65-F5344CB8AC3E}">
        <p14:creationId xmlns:p14="http://schemas.microsoft.com/office/powerpoint/2010/main" val="451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Contents</a:t>
            </a:r>
          </a:p>
        </p:txBody>
      </p:sp>
      <p:sp>
        <p:nvSpPr>
          <p:cNvPr id="10" name="Slide Number Placeholder 9"/>
          <p:cNvSpPr>
            <a:spLocks noGrp="1"/>
          </p:cNvSpPr>
          <p:nvPr>
            <p:ph type="sldNum" sz="quarter" idx="12"/>
          </p:nvPr>
        </p:nvSpPr>
        <p:spPr/>
        <p:txBody>
          <a:bodyPr/>
          <a:lstStyle/>
          <a:p>
            <a:fld id="{AEE2461F-B18F-4F1D-8EE9-99FCACAA27C9}" type="slidenum">
              <a:rPr lang="en-GB" smtClean="0"/>
              <a:pPr/>
              <a:t>2</a:t>
            </a:fld>
            <a:endParaRPr lang="en-GB"/>
          </a:p>
        </p:txBody>
      </p:sp>
      <p:graphicFrame>
        <p:nvGraphicFramePr>
          <p:cNvPr id="9" name="Group 65">
            <a:extLst>
              <a:ext uri="{FF2B5EF4-FFF2-40B4-BE49-F238E27FC236}">
                <a16:creationId xmlns:a16="http://schemas.microsoft.com/office/drawing/2014/main" id="{24D6F59E-B851-8CF4-FCCE-F2C8A42F503E}"/>
              </a:ext>
            </a:extLst>
          </p:cNvPr>
          <p:cNvGraphicFramePr>
            <a:graphicFrameLocks noGrp="1"/>
          </p:cNvGraphicFramePr>
          <p:nvPr>
            <p:extLst>
              <p:ext uri="{D42A27DB-BD31-4B8C-83A1-F6EECF244321}">
                <p14:modId xmlns:p14="http://schemas.microsoft.com/office/powerpoint/2010/main" val="3787663146"/>
              </p:ext>
            </p:extLst>
          </p:nvPr>
        </p:nvGraphicFramePr>
        <p:xfrm>
          <a:off x="450850" y="1589424"/>
          <a:ext cx="8073390" cy="3045693"/>
        </p:xfrm>
        <a:graphic>
          <a:graphicData uri="http://schemas.openxmlformats.org/drawingml/2006/table">
            <a:tbl>
              <a:tblPr/>
              <a:tblGrid>
                <a:gridCol w="1084162">
                  <a:extLst>
                    <a:ext uri="{9D8B030D-6E8A-4147-A177-3AD203B41FA5}">
                      <a16:colId xmlns:a16="http://schemas.microsoft.com/office/drawing/2014/main" val="20000"/>
                    </a:ext>
                  </a:extLst>
                </a:gridCol>
                <a:gridCol w="5050960">
                  <a:extLst>
                    <a:ext uri="{9D8B030D-6E8A-4147-A177-3AD203B41FA5}">
                      <a16:colId xmlns:a16="http://schemas.microsoft.com/office/drawing/2014/main" val="20001"/>
                    </a:ext>
                  </a:extLst>
                </a:gridCol>
                <a:gridCol w="1938268">
                  <a:extLst>
                    <a:ext uri="{9D8B030D-6E8A-4147-A177-3AD203B41FA5}">
                      <a16:colId xmlns:a16="http://schemas.microsoft.com/office/drawing/2014/main" val="3467868088"/>
                    </a:ext>
                  </a:extLst>
                </a:gridCol>
              </a:tblGrid>
              <a:tr h="469151">
                <a:tc>
                  <a:txBody>
                    <a:bodyPr/>
                    <a:lstStyle/>
                    <a:p>
                      <a:pPr marL="1270" lvl="1" indent="0" algn="l">
                        <a:lnSpc>
                          <a:spcPct val="100000"/>
                        </a:lnSpc>
                        <a:spcBef>
                          <a:spcPct val="30000"/>
                        </a:spcBef>
                        <a:spcAft>
                          <a:spcPts val="0"/>
                        </a:spcAft>
                        <a:buNone/>
                      </a:pPr>
                      <a:r>
                        <a:rPr lang="en-GB" sz="1600" b="0" i="0" u="none" strike="noStrike" kern="1200" cap="none" spc="0" normalizeH="0" baseline="0">
                          <a:ln>
                            <a:noFill/>
                          </a:ln>
                          <a:solidFill>
                            <a:schemeClr val="tx1"/>
                          </a:solidFill>
                          <a:effectLst/>
                          <a:uLnTx/>
                          <a:uFillTx/>
                          <a:latin typeface="+mn-lt"/>
                          <a:ea typeface="+mn-ea"/>
                          <a:cs typeface="+mn-cs"/>
                        </a:rPr>
                        <a:t>Section</a:t>
                      </a:r>
                    </a:p>
                  </a:txBody>
                  <a:tcPr marL="72000" marR="72000" marT="72000" marB="72000" anchor="ctr">
                    <a:lnL w="0">
                      <a:noFill/>
                    </a:lnL>
                    <a:lnR w="0">
                      <a:noFill/>
                    </a:lnR>
                    <a:lnT w="19050">
                      <a:solidFill>
                        <a:schemeClr val="accent1"/>
                      </a:solidFill>
                    </a:lnT>
                    <a:lnB w="19050">
                      <a:solidFill>
                        <a:schemeClr val="accent1"/>
                      </a:solidFill>
                    </a:lnB>
                    <a:lnTlToBr w="0">
                      <a:noFill/>
                    </a:lnTlToBr>
                    <a:lnBlToTr w="0">
                      <a:noFill/>
                    </a:lnBlToTr>
                    <a:noFill/>
                  </a:tcPr>
                </a:tc>
                <a:tc>
                  <a:txBody>
                    <a:bodyPr/>
                    <a:lstStyle/>
                    <a:p>
                      <a:pPr marL="0" lvl="0" indent="0" algn="l">
                        <a:lnSpc>
                          <a:spcPct val="100000"/>
                        </a:lnSpc>
                        <a:spcBef>
                          <a:spcPts val="0"/>
                        </a:spcBef>
                        <a:spcAft>
                          <a:spcPts val="0"/>
                        </a:spcAft>
                        <a:buNone/>
                      </a:pPr>
                      <a:r>
                        <a:rPr lang="en-GB" sz="1600" b="0" i="0" u="none" strike="noStrike" kern="1200" cap="none" spc="0" normalizeH="0" baseline="0" noProof="0">
                          <a:ln>
                            <a:noFill/>
                          </a:ln>
                          <a:solidFill>
                            <a:schemeClr val="tx1"/>
                          </a:solidFill>
                          <a:effectLst/>
                          <a:uLnTx/>
                          <a:uFillTx/>
                          <a:latin typeface="+mn-lt"/>
                          <a:ea typeface="+mn-ea"/>
                          <a:cs typeface="+mn-cs"/>
                        </a:rPr>
                        <a:t>Topic</a:t>
                      </a:r>
                      <a:endParaRPr kumimoji="0" lang="en-GB" sz="1600" b="0" i="0" u="none" strike="noStrike" kern="1200" cap="none" spc="0" normalizeH="0" baseline="0" noProof="0">
                        <a:ln>
                          <a:noFill/>
                        </a:ln>
                        <a:solidFill>
                          <a:schemeClr val="tx1"/>
                        </a:solidFill>
                        <a:effectLst/>
                        <a:uLnTx/>
                        <a:uFillTx/>
                        <a:latin typeface="+mn-lt"/>
                        <a:ea typeface="+mn-ea"/>
                        <a:cs typeface="+mn-cs"/>
                      </a:endParaRPr>
                    </a:p>
                  </a:txBody>
                  <a:tcPr marL="72000" marR="72000" marT="72000" marB="72000" anchor="ctr">
                    <a:lnL w="0">
                      <a:noFill/>
                    </a:lnL>
                    <a:lnR w="0">
                      <a:noFill/>
                    </a:lnR>
                    <a:lnT w="19050">
                      <a:solidFill>
                        <a:schemeClr val="accent1"/>
                      </a:solidFill>
                    </a:lnT>
                    <a:lnB w="19050">
                      <a:solidFill>
                        <a:schemeClr val="accent1"/>
                      </a:solidFill>
                    </a:lnB>
                    <a:lnTlToBr w="0">
                      <a:noFill/>
                    </a:lnTlToBr>
                    <a:lnBlToTr w="0">
                      <a:noFill/>
                    </a:lnBlToTr>
                    <a:noFill/>
                  </a:tcPr>
                </a:tc>
                <a:tc>
                  <a:txBody>
                    <a:bodyPr/>
                    <a:lstStyle/>
                    <a:p>
                      <a:pPr marL="0" lvl="1" indent="0" algn="ctr" defTabSz="1043056">
                        <a:lnSpc>
                          <a:spcPct val="100000"/>
                        </a:lnSpc>
                        <a:spcBef>
                          <a:spcPts val="0"/>
                        </a:spcBef>
                        <a:spcAft>
                          <a:spcPts val="0"/>
                        </a:spcAft>
                        <a:buNone/>
                        <a:tabLst/>
                        <a:defRPr/>
                      </a:pPr>
                      <a:r>
                        <a:rPr lang="en-GB" sz="1600" b="0" i="0" u="none" strike="noStrike" kern="1200" cap="none" spc="0" normalizeH="0" baseline="0" noProof="0">
                          <a:ln>
                            <a:noFill/>
                          </a:ln>
                          <a:solidFill>
                            <a:schemeClr val="tx1"/>
                          </a:solidFill>
                          <a:effectLst/>
                          <a:uLnTx/>
                          <a:uFillTx/>
                          <a:latin typeface="+mn-lt"/>
                          <a:ea typeface="+mn-ea"/>
                          <a:cs typeface="+mn-cs"/>
                        </a:rPr>
                        <a:t>Presenter</a:t>
                      </a:r>
                      <a:endParaRPr kumimoji="0" lang="en-GB" sz="1600" b="0" i="0" u="none" strike="noStrike" kern="1200" cap="none" spc="0" normalizeH="0" baseline="0" noProof="0">
                        <a:ln>
                          <a:noFill/>
                        </a:ln>
                        <a:solidFill>
                          <a:schemeClr val="tx1"/>
                        </a:solidFill>
                        <a:effectLst/>
                        <a:uLnTx/>
                        <a:uFillTx/>
                        <a:latin typeface="+mn-lt"/>
                        <a:ea typeface="+mn-ea"/>
                        <a:cs typeface="+mn-cs"/>
                      </a:endParaRPr>
                    </a:p>
                  </a:txBody>
                  <a:tcPr marL="72000" marR="72000" marT="72000" marB="72000" anchor="ctr">
                    <a:lnL w="0">
                      <a:noFill/>
                    </a:lnL>
                    <a:lnR w="0">
                      <a:noFill/>
                    </a:lnR>
                    <a:lnT w="19050">
                      <a:solidFill>
                        <a:schemeClr val="accent1"/>
                      </a:solidFill>
                    </a:lnT>
                    <a:lnB w="19050">
                      <a:solidFill>
                        <a:schemeClr val="accent1"/>
                      </a:solidFill>
                    </a:lnB>
                    <a:lnTlToBr w="0">
                      <a:noFill/>
                    </a:lnTlToBr>
                    <a:lnBlToTr w="0">
                      <a:noFill/>
                    </a:lnBlToTr>
                    <a:noFill/>
                  </a:tcPr>
                </a:tc>
                <a:extLst>
                  <a:ext uri="{0D108BD9-81ED-4DB2-BD59-A6C34878D82A}">
                    <a16:rowId xmlns:a16="http://schemas.microsoft.com/office/drawing/2014/main" val="111390283"/>
                  </a:ext>
                </a:extLst>
              </a:tr>
              <a:tr h="5566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70" marR="0" lvl="1" indent="0" algn="l" defTabSz="995363" rtl="0" eaLnBrk="1" fontAlgn="base" latinLnBrk="0" hangingPunct="1">
                        <a:lnSpc>
                          <a:spcPct val="100000"/>
                        </a:lnSpc>
                        <a:spcBef>
                          <a:spcPct val="30000"/>
                        </a:spcBef>
                        <a:spcAft>
                          <a:spcPts val="0"/>
                        </a:spcAft>
                        <a:buClr>
                          <a:schemeClr val="accent1"/>
                        </a:buClr>
                        <a:buSzPct val="75000"/>
                        <a:buFont typeface="Wingdings" pitchFamily="2" charset="2"/>
                        <a:buNone/>
                        <a:tabLst>
                          <a:tab pos="3592513" algn="r"/>
                          <a:tab pos="7035800" algn="r"/>
                        </a:tabLst>
                      </a:pPr>
                      <a:r>
                        <a:rPr lang="en-GB" sz="1800" b="1" i="0" u="none" strike="noStrike" cap="none" normalizeH="0" baseline="0">
                          <a:ln>
                            <a:noFill/>
                          </a:ln>
                          <a:solidFill>
                            <a:schemeClr val="accent1"/>
                          </a:solidFill>
                          <a:effectLst/>
                          <a:latin typeface="+mn-lt"/>
                        </a:rPr>
                        <a:t>01</a:t>
                      </a:r>
                      <a:endParaRPr kumimoji="0" lang="en-US" sz="1800"/>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en-GB" sz="1600" b="0" i="0" u="none" strike="noStrike" kern="1200" cap="none" spc="0" normalizeH="0" baseline="0" noProof="0">
                          <a:ln>
                            <a:noFill/>
                          </a:ln>
                          <a:solidFill>
                            <a:schemeClr val="tx1"/>
                          </a:solidFill>
                          <a:effectLst/>
                          <a:uLnTx/>
                          <a:uFillTx/>
                          <a:latin typeface="+mn-lt"/>
                          <a:ea typeface="+mn-ea"/>
                          <a:cs typeface="+mn-cs"/>
                        </a:rPr>
                        <a:t>Introductions</a:t>
                      </a:r>
                      <a:r>
                        <a:rPr lang="en-GB" sz="1600" b="0" i="0" u="none" strike="noStrike" kern="1200" cap="none" spc="0" normalizeH="0" baseline="0" noProof="0">
                          <a:ln>
                            <a:noFill/>
                          </a:ln>
                          <a:solidFill>
                            <a:schemeClr val="tx1"/>
                          </a:solidFill>
                          <a:effectLst/>
                          <a:uLnTx/>
                          <a:uFillTx/>
                          <a:latin typeface="+mn-lt"/>
                          <a:ea typeface="+mn-ea"/>
                          <a:cs typeface="+mn-cs"/>
                        </a:rPr>
                        <a:t> and Problem Statement</a:t>
                      </a:r>
                      <a:endParaRPr kumimoji="0" lang="en-GB" sz="1600" b="0" i="0" u="none" strike="noStrike" kern="1200" cap="none" spc="0" normalizeH="0" baseline="0" noProof="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ct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kern="1200" cap="none" spc="0" normalizeH="0" baseline="0" noProof="0">
                          <a:ln>
                            <a:noFill/>
                          </a:ln>
                          <a:solidFill>
                            <a:schemeClr val="tx1"/>
                          </a:solidFill>
                          <a:effectLst/>
                          <a:uLnTx/>
                          <a:uFillTx/>
                          <a:latin typeface="+mn-lt"/>
                          <a:ea typeface="+mn-ea"/>
                          <a:cs typeface="+mn-cs"/>
                        </a:rPr>
                        <a:t>NPg</a:t>
                      </a:r>
                      <a:endParaRPr kumimoji="0" lang="en-GB" sz="1600" b="0" i="0" u="none" strike="noStrike" kern="1200" cap="none" spc="0" normalizeH="0" baseline="0" noProof="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6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ts val="0"/>
                        </a:spcAft>
                        <a:buClr>
                          <a:schemeClr val="accent1"/>
                        </a:buClr>
                        <a:buSzPct val="75000"/>
                        <a:buFont typeface="Wingdings" pitchFamily="2" charset="2"/>
                        <a:buNone/>
                        <a:tabLst>
                          <a:tab pos="3592513" algn="r"/>
                          <a:tab pos="7035800" algn="r"/>
                        </a:tabLst>
                      </a:pPr>
                      <a:r>
                        <a:rPr kumimoji="0" lang="en-GB" sz="1800" b="1" i="0" u="none" strike="noStrike" kern="1200" cap="none" normalizeH="0" baseline="0">
                          <a:ln>
                            <a:noFill/>
                          </a:ln>
                          <a:solidFill>
                            <a:schemeClr val="accent1"/>
                          </a:solidFill>
                          <a:effectLst/>
                          <a:latin typeface="+mn-lt"/>
                          <a:ea typeface="+mn-ea"/>
                          <a:cs typeface="+mn-cs"/>
                        </a:rPr>
                        <a:t>02</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a:lnSpc>
                          <a:spcPct val="100000"/>
                        </a:lnSpc>
                        <a:spcBef>
                          <a:spcPts val="0"/>
                        </a:spcBef>
                        <a:spcAft>
                          <a:spcPts val="0"/>
                        </a:spcAft>
                        <a:buNone/>
                      </a:pPr>
                      <a:r>
                        <a:rPr lang="en-GB" sz="1600" b="0" i="0" u="none" strike="noStrike" kern="1200" cap="none" spc="0" normalizeH="0" baseline="0" noProof="0">
                          <a:ln>
                            <a:noFill/>
                          </a:ln>
                          <a:solidFill>
                            <a:schemeClr val="tx1"/>
                          </a:solidFill>
                          <a:effectLst/>
                          <a:uLnTx/>
                          <a:uFillTx/>
                          <a:latin typeface="Arial"/>
                        </a:rPr>
                        <a:t>Diversified Flexible Queue Management – Summary of work undertaken and key outcomes</a:t>
                      </a:r>
                      <a:endParaRPr kumimoji="0" lang="en-GB" sz="1600" b="0" i="0" u="none" strike="noStrike" kern="1200" cap="none" spc="0" normalizeH="0" baseline="0" noProof="0">
                        <a:ln>
                          <a:noFill/>
                        </a:ln>
                        <a:solidFill>
                          <a:schemeClr val="tx1"/>
                        </a:solidFill>
                        <a:effectLst/>
                        <a:uLnTx/>
                        <a:uFillTx/>
                        <a:latin typeface="Arial"/>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ct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kern="1200" cap="none" spc="0" normalizeH="0" baseline="0" noProof="0">
                          <a:ln>
                            <a:noFill/>
                          </a:ln>
                          <a:solidFill>
                            <a:schemeClr val="tx1"/>
                          </a:solidFill>
                          <a:effectLst/>
                          <a:uLnTx/>
                          <a:uFillTx/>
                          <a:latin typeface="+mn-lt"/>
                          <a:ea typeface="+mn-ea"/>
                          <a:cs typeface="+mn-cs"/>
                        </a:rPr>
                        <a:t>WSP</a:t>
                      </a:r>
                      <a:endParaRPr kumimoji="0" lang="en-GB" sz="1600" b="0" i="0" u="none" strike="noStrike" kern="1200" cap="none" spc="0" normalizeH="0" baseline="0" noProof="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48773"/>
                  </a:ext>
                </a:extLst>
              </a:tr>
              <a:tr h="731627">
                <a:tc>
                  <a:txBody>
                    <a:bodyPr/>
                    <a:lstStyle/>
                    <a:p>
                      <a:pPr marL="1270" marR="0" lvl="1" indent="0" algn="l" defTabSz="995363" rtl="0" eaLnBrk="1" fontAlgn="base" latinLnBrk="0" hangingPunct="1">
                        <a:lnSpc>
                          <a:spcPct val="100000"/>
                        </a:lnSpc>
                        <a:spcBef>
                          <a:spcPct val="30000"/>
                        </a:spcBef>
                        <a:spcAft>
                          <a:spcPts val="0"/>
                        </a:spcAft>
                        <a:buClr>
                          <a:schemeClr val="accent1"/>
                        </a:buClr>
                        <a:buSzPct val="75000"/>
                        <a:buFont typeface="Wingdings" pitchFamily="2" charset="2"/>
                        <a:buNone/>
                        <a:tabLst>
                          <a:tab pos="3592513" algn="r"/>
                          <a:tab pos="7035800" algn="r"/>
                        </a:tabLst>
                      </a:pPr>
                      <a:r>
                        <a:rPr lang="en-GB" sz="1800" b="1" i="0" u="none" strike="noStrike" cap="none" normalizeH="0" baseline="0">
                          <a:ln>
                            <a:noFill/>
                          </a:ln>
                          <a:solidFill>
                            <a:schemeClr val="accent1"/>
                          </a:solidFill>
                          <a:effectLst/>
                          <a:latin typeface="+mn-lt"/>
                        </a:rPr>
                        <a:t>03</a:t>
                      </a:r>
                      <a:endParaRPr kumimoji="0" lang="en-GB" sz="1800" b="1" i="0" u="none" strike="noStrike" cap="none" normalizeH="0" baseline="0">
                        <a:ln>
                          <a:noFill/>
                        </a:ln>
                        <a:solidFill>
                          <a:schemeClr val="accent1"/>
                        </a:solidFill>
                        <a:effectLst/>
                        <a:latin typeface="+mn-lt"/>
                      </a:endParaRP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tx1"/>
                          </a:solidFill>
                          <a:effectLst/>
                          <a:uLnTx/>
                          <a:uFillTx/>
                          <a:latin typeface="+mn-lt"/>
                          <a:ea typeface="+mn-ea"/>
                          <a:cs typeface="+mn-cs"/>
                        </a:rPr>
                        <a:t>Dissemination and Engagement</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ct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kern="1200" cap="none" spc="0" normalizeH="0" baseline="0" noProof="0">
                          <a:ln>
                            <a:noFill/>
                          </a:ln>
                          <a:solidFill>
                            <a:schemeClr val="tx1"/>
                          </a:solidFill>
                          <a:effectLst/>
                          <a:uLnTx/>
                          <a:uFillTx/>
                          <a:latin typeface="+mn-lt"/>
                          <a:ea typeface="+mn-ea"/>
                          <a:cs typeface="+mn-cs"/>
                        </a:rPr>
                        <a:t>NPg</a:t>
                      </a:r>
                      <a:endParaRPr kumimoji="0" lang="en-GB" sz="1600" b="0" i="0" u="none" strike="noStrike" kern="1200" cap="none" spc="0" normalizeH="0" baseline="0" noProof="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2493366"/>
                  </a:ext>
                </a:extLst>
              </a:tr>
              <a:tr h="556644">
                <a:tc>
                  <a:txBody>
                    <a:bodyPr/>
                    <a:lstStyle/>
                    <a:p>
                      <a:pPr marL="1270" marR="0" lvl="1" indent="0" algn="l" defTabSz="995363" rtl="0" eaLnBrk="1" fontAlgn="base" latinLnBrk="0" hangingPunct="1">
                        <a:lnSpc>
                          <a:spcPct val="100000"/>
                        </a:lnSpc>
                        <a:spcBef>
                          <a:spcPct val="30000"/>
                        </a:spcBef>
                        <a:spcAft>
                          <a:spcPts val="0"/>
                        </a:spcAft>
                        <a:buClr>
                          <a:schemeClr val="accent1"/>
                        </a:buClr>
                        <a:buSzPct val="75000"/>
                        <a:buFont typeface="Wingdings" pitchFamily="2" charset="2"/>
                        <a:buNone/>
                        <a:tabLst>
                          <a:tab pos="3592513" algn="r"/>
                          <a:tab pos="7035800" algn="r"/>
                        </a:tabLst>
                      </a:pPr>
                      <a:r>
                        <a:rPr lang="en-GB" sz="1800" b="1" i="0" u="none" strike="noStrike" cap="none" normalizeH="0" baseline="0">
                          <a:ln>
                            <a:noFill/>
                          </a:ln>
                          <a:solidFill>
                            <a:schemeClr val="accent1"/>
                          </a:solidFill>
                          <a:effectLst/>
                          <a:latin typeface="+mn-lt"/>
                        </a:rPr>
                        <a:t>04</a:t>
                      </a:r>
                      <a:endParaRPr kumimoji="0" lang="en-GB" sz="1800" b="1" i="0" u="none" strike="noStrike" cap="none" normalizeH="0" baseline="0">
                        <a:ln>
                          <a:noFill/>
                        </a:ln>
                        <a:solidFill>
                          <a:schemeClr val="accent1"/>
                        </a:solidFill>
                        <a:effectLst/>
                        <a:latin typeface="+mn-lt"/>
                      </a:endParaRP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tx1"/>
                          </a:solidFill>
                          <a:effectLst/>
                          <a:uLnTx/>
                          <a:uFillTx/>
                          <a:latin typeface="+mn-lt"/>
                          <a:ea typeface="+mn-ea"/>
                          <a:cs typeface="+mn-cs"/>
                        </a:rPr>
                        <a:t>Conclusions, Q&amp;A and close</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ct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kern="1200" cap="none" spc="0" normalizeH="0" baseline="0" noProof="0" err="1">
                          <a:ln>
                            <a:noFill/>
                          </a:ln>
                          <a:solidFill>
                            <a:schemeClr val="tx1"/>
                          </a:solidFill>
                          <a:effectLst/>
                          <a:uLnTx/>
                          <a:uFillTx/>
                          <a:latin typeface="+mn-lt"/>
                          <a:ea typeface="+mn-ea"/>
                          <a:cs typeface="+mn-cs"/>
                        </a:rPr>
                        <a:t>NPg</a:t>
                      </a:r>
                      <a:endParaRPr kumimoji="0" lang="en-GB" sz="1600" b="0" i="0" u="none" strike="noStrike" kern="1200" cap="none" spc="0" normalizeH="0" baseline="0" noProof="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060338"/>
                  </a:ext>
                </a:extLst>
              </a:tr>
            </a:tbl>
          </a:graphicData>
        </a:graphic>
      </p:graphicFrame>
    </p:spTree>
    <p:extLst>
      <p:ext uri="{BB962C8B-B14F-4D97-AF65-F5344CB8AC3E}">
        <p14:creationId xmlns:p14="http://schemas.microsoft.com/office/powerpoint/2010/main" val="193233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875BE9-9310-99AD-5927-B7503FF548AA}"/>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82833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713C-B2BB-09CD-4E2F-6F73C5AF194F}"/>
              </a:ext>
            </a:extLst>
          </p:cNvPr>
          <p:cNvSpPr>
            <a:spLocks noGrp="1"/>
          </p:cNvSpPr>
          <p:nvPr>
            <p:ph type="title"/>
          </p:nvPr>
        </p:nvSpPr>
        <p:spPr/>
        <p:txBody>
          <a:bodyPr/>
          <a:lstStyle/>
          <a:p>
            <a:r>
              <a:rPr lang="en-GB"/>
              <a:t>Diversified Flexible Queue Management</a:t>
            </a:r>
          </a:p>
        </p:txBody>
      </p:sp>
      <p:sp>
        <p:nvSpPr>
          <p:cNvPr id="4" name="Slide Number Placeholder 3">
            <a:extLst>
              <a:ext uri="{FF2B5EF4-FFF2-40B4-BE49-F238E27FC236}">
                <a16:creationId xmlns:a16="http://schemas.microsoft.com/office/drawing/2014/main" id="{F2CE4608-69F1-02F8-137E-483B87D34348}"/>
              </a:ext>
            </a:extLst>
          </p:cNvPr>
          <p:cNvSpPr>
            <a:spLocks noGrp="1"/>
          </p:cNvSpPr>
          <p:nvPr>
            <p:ph type="sldNum" sz="quarter" idx="12"/>
          </p:nvPr>
        </p:nvSpPr>
        <p:spPr/>
        <p:txBody>
          <a:bodyPr/>
          <a:lstStyle/>
          <a:p>
            <a:fld id="{AEE2461F-B18F-4F1D-8EE9-99FCACAA27C9}" type="slidenum">
              <a:rPr lang="en-GB" smtClean="0"/>
              <a:t>21</a:t>
            </a:fld>
            <a:endParaRPr lang="en-GB"/>
          </a:p>
        </p:txBody>
      </p:sp>
      <p:sp>
        <p:nvSpPr>
          <p:cNvPr id="5" name="Content Placeholder 5">
            <a:extLst>
              <a:ext uri="{FF2B5EF4-FFF2-40B4-BE49-F238E27FC236}">
                <a16:creationId xmlns:a16="http://schemas.microsoft.com/office/drawing/2014/main" id="{ADB77AD5-11F4-3373-84CF-9F6535F845DB}"/>
              </a:ext>
            </a:extLst>
          </p:cNvPr>
          <p:cNvSpPr txBox="1">
            <a:spLocks/>
          </p:cNvSpPr>
          <p:nvPr/>
        </p:nvSpPr>
        <p:spPr>
          <a:xfrm>
            <a:off x="441326" y="1015862"/>
            <a:ext cx="10879138" cy="925827"/>
          </a:xfrm>
          <a:prstGeom prst="rect">
            <a:avLst/>
          </a:prstGeom>
        </p:spPr>
        <p:txBody>
          <a:bodyPr vert="horz" lIns="0" tIns="0" rIns="0" bIns="0" rtlCol="0">
            <a:noAutofit/>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40000"/>
              </a:lnSpc>
              <a:buFont typeface="Wingdings" panose="05000000000000000000" pitchFamily="2" charset="2"/>
              <a:buChar char="§"/>
            </a:pPr>
            <a:r>
              <a:rPr lang="en-GB" sz="2000">
                <a:solidFill>
                  <a:srgbClr val="888B8D"/>
                </a:solidFill>
              </a:rPr>
              <a:t>If a customer in the connection queue can offset connect customers, providing a local network benefit by using their load flexibly to create further diversity,  this might enable them to move earlier in the queue.</a:t>
            </a:r>
          </a:p>
        </p:txBody>
      </p:sp>
      <p:graphicFrame>
        <p:nvGraphicFramePr>
          <p:cNvPr id="6" name="Table 6">
            <a:extLst>
              <a:ext uri="{FF2B5EF4-FFF2-40B4-BE49-F238E27FC236}">
                <a16:creationId xmlns:a16="http://schemas.microsoft.com/office/drawing/2014/main" id="{9A4F4B0F-FF4D-70C5-C451-0841D0927FB4}"/>
              </a:ext>
            </a:extLst>
          </p:cNvPr>
          <p:cNvGraphicFramePr>
            <a:graphicFrameLocks noGrp="1"/>
          </p:cNvGraphicFramePr>
          <p:nvPr/>
        </p:nvGraphicFramePr>
        <p:xfrm>
          <a:off x="936799" y="2494139"/>
          <a:ext cx="3836785" cy="3708400"/>
        </p:xfrm>
        <a:graphic>
          <a:graphicData uri="http://schemas.openxmlformats.org/drawingml/2006/table">
            <a:tbl>
              <a:tblPr firstRow="1" bandRow="1">
                <a:tableStyleId>{5C22544A-7EE6-4342-B048-85BDC9FD1C3A}</a:tableStyleId>
              </a:tblPr>
              <a:tblGrid>
                <a:gridCol w="1010458">
                  <a:extLst>
                    <a:ext uri="{9D8B030D-6E8A-4147-A177-3AD203B41FA5}">
                      <a16:colId xmlns:a16="http://schemas.microsoft.com/office/drawing/2014/main" val="657687565"/>
                    </a:ext>
                  </a:extLst>
                </a:gridCol>
                <a:gridCol w="1679171">
                  <a:extLst>
                    <a:ext uri="{9D8B030D-6E8A-4147-A177-3AD203B41FA5}">
                      <a16:colId xmlns:a16="http://schemas.microsoft.com/office/drawing/2014/main" val="1934238238"/>
                    </a:ext>
                  </a:extLst>
                </a:gridCol>
                <a:gridCol w="1147156">
                  <a:extLst>
                    <a:ext uri="{9D8B030D-6E8A-4147-A177-3AD203B41FA5}">
                      <a16:colId xmlns:a16="http://schemas.microsoft.com/office/drawing/2014/main" val="2870336699"/>
                    </a:ext>
                  </a:extLst>
                </a:gridCol>
              </a:tblGrid>
              <a:tr h="370840">
                <a:tc>
                  <a:txBody>
                    <a:bodyPr/>
                    <a:lstStyle/>
                    <a:p>
                      <a:r>
                        <a:rPr lang="en-GB"/>
                        <a:t>Queue</a:t>
                      </a:r>
                    </a:p>
                  </a:txBody>
                  <a:tcPr/>
                </a:tc>
                <a:tc>
                  <a:txBody>
                    <a:bodyPr/>
                    <a:lstStyle/>
                    <a:p>
                      <a:r>
                        <a:rPr lang="en-GB"/>
                        <a:t>Project</a:t>
                      </a:r>
                    </a:p>
                  </a:txBody>
                  <a:tcPr/>
                </a:tc>
                <a:tc>
                  <a:txBody>
                    <a:bodyPr/>
                    <a:lstStyle/>
                    <a:p>
                      <a:r>
                        <a:rPr lang="en-GB"/>
                        <a:t>Status</a:t>
                      </a:r>
                    </a:p>
                  </a:txBody>
                  <a:tcPr/>
                </a:tc>
                <a:extLst>
                  <a:ext uri="{0D108BD9-81ED-4DB2-BD59-A6C34878D82A}">
                    <a16:rowId xmlns:a16="http://schemas.microsoft.com/office/drawing/2014/main" val="2792686955"/>
                  </a:ext>
                </a:extLst>
              </a:tr>
              <a:tr h="370840">
                <a:tc gridSpan="3">
                  <a:txBody>
                    <a:bodyPr/>
                    <a:lstStyle/>
                    <a:p>
                      <a:r>
                        <a:rPr lang="en-GB" u="sng"/>
                        <a:t>No reinforcement required</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2386317"/>
                  </a:ext>
                </a:extLst>
              </a:tr>
              <a:tr h="370840">
                <a:tc>
                  <a:txBody>
                    <a:bodyPr/>
                    <a:lstStyle/>
                    <a:p>
                      <a:r>
                        <a:rPr lang="en-GB"/>
                        <a:t>1</a:t>
                      </a:r>
                    </a:p>
                  </a:txBody>
                  <a:tcPr/>
                </a:tc>
                <a:tc>
                  <a:txBody>
                    <a:bodyPr/>
                    <a:lstStyle/>
                    <a:p>
                      <a:r>
                        <a:rPr lang="en-GB"/>
                        <a:t>A</a:t>
                      </a:r>
                    </a:p>
                  </a:txBody>
                  <a:tcPr/>
                </a:tc>
                <a:tc>
                  <a:txBody>
                    <a:bodyPr/>
                    <a:lstStyle/>
                    <a:p>
                      <a:r>
                        <a:rPr lang="en-GB"/>
                        <a:t>On track</a:t>
                      </a:r>
                    </a:p>
                  </a:txBody>
                  <a:tcPr/>
                </a:tc>
                <a:extLst>
                  <a:ext uri="{0D108BD9-81ED-4DB2-BD59-A6C34878D82A}">
                    <a16:rowId xmlns:a16="http://schemas.microsoft.com/office/drawing/2014/main" val="688208103"/>
                  </a:ext>
                </a:extLst>
              </a:tr>
              <a:tr h="370840">
                <a:tc>
                  <a:txBody>
                    <a:bodyPr/>
                    <a:lstStyle/>
                    <a:p>
                      <a:r>
                        <a:rPr lang="en-GB"/>
                        <a:t>2</a:t>
                      </a:r>
                    </a:p>
                  </a:txBody>
                  <a:tcPr/>
                </a:tc>
                <a:tc>
                  <a:txBody>
                    <a:bodyPr/>
                    <a:lstStyle/>
                    <a:p>
                      <a:r>
                        <a:rPr lang="en-GB"/>
                        <a:t>B</a:t>
                      </a:r>
                    </a:p>
                  </a:txBody>
                  <a:tcPr/>
                </a:tc>
                <a:tc>
                  <a:txBody>
                    <a:bodyPr/>
                    <a:lstStyle/>
                    <a:p>
                      <a:r>
                        <a:rPr lang="en-GB"/>
                        <a:t>On track</a:t>
                      </a:r>
                    </a:p>
                  </a:txBody>
                  <a:tcPr/>
                </a:tc>
                <a:extLst>
                  <a:ext uri="{0D108BD9-81ED-4DB2-BD59-A6C34878D82A}">
                    <a16:rowId xmlns:a16="http://schemas.microsoft.com/office/drawing/2014/main" val="826463775"/>
                  </a:ext>
                </a:extLst>
              </a:tr>
              <a:tr h="370840">
                <a:tc>
                  <a:txBody>
                    <a:bodyPr/>
                    <a:lstStyle/>
                    <a:p>
                      <a:r>
                        <a:rPr lang="en-GB"/>
                        <a:t>3</a:t>
                      </a:r>
                    </a:p>
                  </a:txBody>
                  <a:tcPr/>
                </a:tc>
                <a:tc>
                  <a:txBody>
                    <a:bodyPr/>
                    <a:lstStyle/>
                    <a:p>
                      <a:r>
                        <a:rPr lang="en-GB"/>
                        <a:t>C</a:t>
                      </a:r>
                    </a:p>
                  </a:txBody>
                  <a:tcPr/>
                </a:tc>
                <a:tc>
                  <a:txBody>
                    <a:bodyPr/>
                    <a:lstStyle/>
                    <a:p>
                      <a:r>
                        <a:rPr lang="en-GB"/>
                        <a:t>On track</a:t>
                      </a:r>
                    </a:p>
                  </a:txBody>
                  <a:tcPr/>
                </a:tc>
                <a:extLst>
                  <a:ext uri="{0D108BD9-81ED-4DB2-BD59-A6C34878D82A}">
                    <a16:rowId xmlns:a16="http://schemas.microsoft.com/office/drawing/2014/main" val="2979737833"/>
                  </a:ext>
                </a:extLst>
              </a:tr>
              <a:tr h="370840">
                <a:tc>
                  <a:txBody>
                    <a:bodyPr/>
                    <a:lstStyle/>
                    <a:p>
                      <a:r>
                        <a:rPr lang="en-GB"/>
                        <a:t>4</a:t>
                      </a:r>
                    </a:p>
                  </a:txBody>
                  <a:tcPr/>
                </a:tc>
                <a:tc>
                  <a:txBody>
                    <a:bodyPr/>
                    <a:lstStyle/>
                    <a:p>
                      <a:r>
                        <a:rPr lang="en-GB"/>
                        <a:t>D</a:t>
                      </a:r>
                    </a:p>
                  </a:txBody>
                  <a:tcPr/>
                </a:tc>
                <a:tc>
                  <a:txBody>
                    <a:bodyPr/>
                    <a:lstStyle/>
                    <a:p>
                      <a:r>
                        <a:rPr lang="en-GB"/>
                        <a:t>On track</a:t>
                      </a:r>
                    </a:p>
                  </a:txBody>
                  <a:tcPr/>
                </a:tc>
                <a:extLst>
                  <a:ext uri="{0D108BD9-81ED-4DB2-BD59-A6C34878D82A}">
                    <a16:rowId xmlns:a16="http://schemas.microsoft.com/office/drawing/2014/main" val="2181689989"/>
                  </a:ext>
                </a:extLst>
              </a:tr>
              <a:tr h="370840">
                <a:tc gridSpan="3">
                  <a:txBody>
                    <a:bodyPr/>
                    <a:lstStyle/>
                    <a:p>
                      <a:r>
                        <a:rPr lang="en-GB" u="sng"/>
                        <a:t>Reinforcement required</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2357921"/>
                  </a:ext>
                </a:extLst>
              </a:tr>
              <a:tr h="370840">
                <a:tc>
                  <a:txBody>
                    <a:bodyPr/>
                    <a:lstStyle/>
                    <a:p>
                      <a:r>
                        <a:rPr lang="en-GB" b="1"/>
                        <a:t>5</a:t>
                      </a:r>
                    </a:p>
                  </a:txBody>
                  <a:tcPr/>
                </a:tc>
                <a:tc>
                  <a:txBody>
                    <a:bodyPr/>
                    <a:lstStyle/>
                    <a:p>
                      <a:r>
                        <a:rPr lang="en-GB" b="1"/>
                        <a:t>E</a:t>
                      </a:r>
                    </a:p>
                  </a:txBody>
                  <a:tcPr/>
                </a:tc>
                <a:tc>
                  <a:txBody>
                    <a:bodyPr/>
                    <a:lstStyle/>
                    <a:p>
                      <a:r>
                        <a:rPr lang="en-GB" b="1"/>
                        <a:t>On track</a:t>
                      </a:r>
                    </a:p>
                  </a:txBody>
                  <a:tcPr/>
                </a:tc>
                <a:extLst>
                  <a:ext uri="{0D108BD9-81ED-4DB2-BD59-A6C34878D82A}">
                    <a16:rowId xmlns:a16="http://schemas.microsoft.com/office/drawing/2014/main" val="1538791346"/>
                  </a:ext>
                </a:extLst>
              </a:tr>
              <a:tr h="370840">
                <a:tc>
                  <a:txBody>
                    <a:bodyPr/>
                    <a:lstStyle/>
                    <a:p>
                      <a:r>
                        <a:rPr lang="en-GB" b="1"/>
                        <a:t>6</a:t>
                      </a:r>
                    </a:p>
                  </a:txBody>
                  <a:tcPr/>
                </a:tc>
                <a:tc>
                  <a:txBody>
                    <a:bodyPr/>
                    <a:lstStyle/>
                    <a:p>
                      <a:r>
                        <a:rPr lang="en-GB" b="1"/>
                        <a:t>F (Flexibility)</a:t>
                      </a:r>
                    </a:p>
                  </a:txBody>
                  <a:tcPr/>
                </a:tc>
                <a:tc>
                  <a:txBody>
                    <a:bodyPr/>
                    <a:lstStyle/>
                    <a:p>
                      <a:r>
                        <a:rPr lang="en-GB" b="1"/>
                        <a:t>On track</a:t>
                      </a:r>
                    </a:p>
                  </a:txBody>
                  <a:tcPr/>
                </a:tc>
                <a:extLst>
                  <a:ext uri="{0D108BD9-81ED-4DB2-BD59-A6C34878D82A}">
                    <a16:rowId xmlns:a16="http://schemas.microsoft.com/office/drawing/2014/main" val="3220767722"/>
                  </a:ext>
                </a:extLst>
              </a:tr>
              <a:tr h="370840">
                <a:tc>
                  <a:txBody>
                    <a:bodyPr/>
                    <a:lstStyle/>
                    <a:p>
                      <a:r>
                        <a:rPr lang="en-GB"/>
                        <a:t>7</a:t>
                      </a:r>
                    </a:p>
                  </a:txBody>
                  <a:tcPr/>
                </a:tc>
                <a:tc>
                  <a:txBody>
                    <a:bodyPr/>
                    <a:lstStyle/>
                    <a:p>
                      <a:r>
                        <a:rPr lang="en-GB"/>
                        <a:t>G</a:t>
                      </a:r>
                    </a:p>
                  </a:txBody>
                  <a:tcPr/>
                </a:tc>
                <a:tc>
                  <a:txBody>
                    <a:bodyPr/>
                    <a:lstStyle/>
                    <a:p>
                      <a:r>
                        <a:rPr lang="en-GB"/>
                        <a:t>On track</a:t>
                      </a:r>
                    </a:p>
                  </a:txBody>
                  <a:tcPr/>
                </a:tc>
                <a:extLst>
                  <a:ext uri="{0D108BD9-81ED-4DB2-BD59-A6C34878D82A}">
                    <a16:rowId xmlns:a16="http://schemas.microsoft.com/office/drawing/2014/main" val="3082292426"/>
                  </a:ext>
                </a:extLst>
              </a:tr>
            </a:tbl>
          </a:graphicData>
        </a:graphic>
      </p:graphicFrame>
      <p:graphicFrame>
        <p:nvGraphicFramePr>
          <p:cNvPr id="7" name="Table 6">
            <a:extLst>
              <a:ext uri="{FF2B5EF4-FFF2-40B4-BE49-F238E27FC236}">
                <a16:creationId xmlns:a16="http://schemas.microsoft.com/office/drawing/2014/main" id="{FA62CDCE-A6CE-5290-6BD1-422BA7C56247}"/>
              </a:ext>
            </a:extLst>
          </p:cNvPr>
          <p:cNvGraphicFramePr>
            <a:graphicFrameLocks noGrp="1"/>
          </p:cNvGraphicFramePr>
          <p:nvPr/>
        </p:nvGraphicFramePr>
        <p:xfrm>
          <a:off x="7615772" y="2494139"/>
          <a:ext cx="3792004" cy="3708400"/>
        </p:xfrm>
        <a:graphic>
          <a:graphicData uri="http://schemas.openxmlformats.org/drawingml/2006/table">
            <a:tbl>
              <a:tblPr firstRow="1" bandRow="1">
                <a:tableStyleId>{5C22544A-7EE6-4342-B048-85BDC9FD1C3A}</a:tableStyleId>
              </a:tblPr>
              <a:tblGrid>
                <a:gridCol w="1010458">
                  <a:extLst>
                    <a:ext uri="{9D8B030D-6E8A-4147-A177-3AD203B41FA5}">
                      <a16:colId xmlns:a16="http://schemas.microsoft.com/office/drawing/2014/main" val="657687565"/>
                    </a:ext>
                  </a:extLst>
                </a:gridCol>
                <a:gridCol w="1629294">
                  <a:extLst>
                    <a:ext uri="{9D8B030D-6E8A-4147-A177-3AD203B41FA5}">
                      <a16:colId xmlns:a16="http://schemas.microsoft.com/office/drawing/2014/main" val="1934238238"/>
                    </a:ext>
                  </a:extLst>
                </a:gridCol>
                <a:gridCol w="1152252">
                  <a:extLst>
                    <a:ext uri="{9D8B030D-6E8A-4147-A177-3AD203B41FA5}">
                      <a16:colId xmlns:a16="http://schemas.microsoft.com/office/drawing/2014/main" val="3799438365"/>
                    </a:ext>
                  </a:extLst>
                </a:gridCol>
              </a:tblGrid>
              <a:tr h="370840">
                <a:tc>
                  <a:txBody>
                    <a:bodyPr/>
                    <a:lstStyle/>
                    <a:p>
                      <a:r>
                        <a:rPr lang="en-GB"/>
                        <a:t>Queue</a:t>
                      </a:r>
                    </a:p>
                  </a:txBody>
                  <a:tcPr/>
                </a:tc>
                <a:tc>
                  <a:txBody>
                    <a:bodyPr/>
                    <a:lstStyle/>
                    <a:p>
                      <a:r>
                        <a:rPr lang="en-GB"/>
                        <a:t>Project</a:t>
                      </a:r>
                    </a:p>
                  </a:txBody>
                  <a:tcPr/>
                </a:tc>
                <a:tc>
                  <a:txBody>
                    <a:bodyPr/>
                    <a:lstStyle/>
                    <a:p>
                      <a:r>
                        <a:rPr lang="en-GB"/>
                        <a:t>Status</a:t>
                      </a:r>
                    </a:p>
                  </a:txBody>
                  <a:tcPr/>
                </a:tc>
                <a:extLst>
                  <a:ext uri="{0D108BD9-81ED-4DB2-BD59-A6C34878D82A}">
                    <a16:rowId xmlns:a16="http://schemas.microsoft.com/office/drawing/2014/main" val="2792686955"/>
                  </a:ext>
                </a:extLst>
              </a:tr>
              <a:tr h="370840">
                <a:tc gridSpan="3">
                  <a:txBody>
                    <a:bodyPr/>
                    <a:lstStyle/>
                    <a:p>
                      <a:r>
                        <a:rPr lang="en-GB" u="sng"/>
                        <a:t>No reinforcement required</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2386317"/>
                  </a:ext>
                </a:extLst>
              </a:tr>
              <a:tr h="370840">
                <a:tc>
                  <a:txBody>
                    <a:bodyPr/>
                    <a:lstStyle/>
                    <a:p>
                      <a:r>
                        <a:rPr lang="en-GB"/>
                        <a:t>1</a:t>
                      </a:r>
                    </a:p>
                  </a:txBody>
                  <a:tcPr/>
                </a:tc>
                <a:tc>
                  <a:txBody>
                    <a:bodyPr/>
                    <a:lstStyle/>
                    <a:p>
                      <a:r>
                        <a:rPr lang="en-GB"/>
                        <a:t>A</a:t>
                      </a:r>
                    </a:p>
                  </a:txBody>
                  <a:tcPr/>
                </a:tc>
                <a:tc>
                  <a:txBody>
                    <a:bodyPr/>
                    <a:lstStyle/>
                    <a:p>
                      <a:r>
                        <a:rPr lang="en-GB"/>
                        <a:t>On track</a:t>
                      </a:r>
                    </a:p>
                  </a:txBody>
                  <a:tcPr/>
                </a:tc>
                <a:extLst>
                  <a:ext uri="{0D108BD9-81ED-4DB2-BD59-A6C34878D82A}">
                    <a16:rowId xmlns:a16="http://schemas.microsoft.com/office/drawing/2014/main" val="688208103"/>
                  </a:ext>
                </a:extLst>
              </a:tr>
              <a:tr h="370840">
                <a:tc>
                  <a:txBody>
                    <a:bodyPr/>
                    <a:lstStyle/>
                    <a:p>
                      <a:r>
                        <a:rPr lang="en-GB"/>
                        <a:t>2</a:t>
                      </a:r>
                    </a:p>
                  </a:txBody>
                  <a:tcPr/>
                </a:tc>
                <a:tc>
                  <a:txBody>
                    <a:bodyPr/>
                    <a:lstStyle/>
                    <a:p>
                      <a:r>
                        <a:rPr lang="en-GB"/>
                        <a:t>B</a:t>
                      </a:r>
                    </a:p>
                  </a:txBody>
                  <a:tcPr/>
                </a:tc>
                <a:tc>
                  <a:txBody>
                    <a:bodyPr/>
                    <a:lstStyle/>
                    <a:p>
                      <a:r>
                        <a:rPr lang="en-GB"/>
                        <a:t>On track</a:t>
                      </a:r>
                    </a:p>
                  </a:txBody>
                  <a:tcPr/>
                </a:tc>
                <a:extLst>
                  <a:ext uri="{0D108BD9-81ED-4DB2-BD59-A6C34878D82A}">
                    <a16:rowId xmlns:a16="http://schemas.microsoft.com/office/drawing/2014/main" val="826463775"/>
                  </a:ext>
                </a:extLst>
              </a:tr>
              <a:tr h="370840">
                <a:tc>
                  <a:txBody>
                    <a:bodyPr/>
                    <a:lstStyle/>
                    <a:p>
                      <a:r>
                        <a:rPr lang="en-GB"/>
                        <a:t>3</a:t>
                      </a:r>
                    </a:p>
                  </a:txBody>
                  <a:tcPr/>
                </a:tc>
                <a:tc>
                  <a:txBody>
                    <a:bodyPr/>
                    <a:lstStyle/>
                    <a:p>
                      <a:r>
                        <a:rPr lang="en-GB"/>
                        <a:t>C</a:t>
                      </a:r>
                    </a:p>
                  </a:txBody>
                  <a:tcPr/>
                </a:tc>
                <a:tc>
                  <a:txBody>
                    <a:bodyPr/>
                    <a:lstStyle/>
                    <a:p>
                      <a:r>
                        <a:rPr lang="en-GB"/>
                        <a:t>On track</a:t>
                      </a:r>
                    </a:p>
                  </a:txBody>
                  <a:tcPr/>
                </a:tc>
                <a:extLst>
                  <a:ext uri="{0D108BD9-81ED-4DB2-BD59-A6C34878D82A}">
                    <a16:rowId xmlns:a16="http://schemas.microsoft.com/office/drawing/2014/main" val="2979737833"/>
                  </a:ext>
                </a:extLst>
              </a:tr>
              <a:tr h="370840">
                <a:tc>
                  <a:txBody>
                    <a:bodyPr/>
                    <a:lstStyle/>
                    <a:p>
                      <a:r>
                        <a:rPr lang="en-GB"/>
                        <a:t>4</a:t>
                      </a:r>
                    </a:p>
                  </a:txBody>
                  <a:tcPr/>
                </a:tc>
                <a:tc>
                  <a:txBody>
                    <a:bodyPr/>
                    <a:lstStyle/>
                    <a:p>
                      <a:r>
                        <a:rPr lang="en-GB"/>
                        <a:t>D</a:t>
                      </a:r>
                    </a:p>
                  </a:txBody>
                  <a:tcPr/>
                </a:tc>
                <a:tc>
                  <a:txBody>
                    <a:bodyPr/>
                    <a:lstStyle/>
                    <a:p>
                      <a:r>
                        <a:rPr lang="en-GB"/>
                        <a:t>On track</a:t>
                      </a:r>
                    </a:p>
                  </a:txBody>
                  <a:tcPr/>
                </a:tc>
                <a:extLst>
                  <a:ext uri="{0D108BD9-81ED-4DB2-BD59-A6C34878D82A}">
                    <a16:rowId xmlns:a16="http://schemas.microsoft.com/office/drawing/2014/main" val="2181689989"/>
                  </a:ext>
                </a:extLst>
              </a:tr>
              <a:tr h="370840">
                <a:tc>
                  <a:txBody>
                    <a:bodyPr/>
                    <a:lstStyle/>
                    <a:p>
                      <a:r>
                        <a:rPr lang="en-GB" b="1"/>
                        <a:t>5</a:t>
                      </a:r>
                    </a:p>
                  </a:txBody>
                  <a:tcPr/>
                </a:tc>
                <a:tc>
                  <a:txBody>
                    <a:bodyPr/>
                    <a:lstStyle/>
                    <a:p>
                      <a:r>
                        <a:rPr lang="en-GB" b="1"/>
                        <a:t>F (Flexibility)</a:t>
                      </a:r>
                    </a:p>
                  </a:txBody>
                  <a:tcPr/>
                </a:tc>
                <a:tc>
                  <a:txBody>
                    <a:bodyPr/>
                    <a:lstStyle/>
                    <a:p>
                      <a:r>
                        <a:rPr lang="en-GB" b="1"/>
                        <a:t>On track</a:t>
                      </a:r>
                    </a:p>
                  </a:txBody>
                  <a:tcPr/>
                </a:tc>
                <a:extLst>
                  <a:ext uri="{0D108BD9-81ED-4DB2-BD59-A6C34878D82A}">
                    <a16:rowId xmlns:a16="http://schemas.microsoft.com/office/drawing/2014/main" val="3886430110"/>
                  </a:ext>
                </a:extLst>
              </a:tr>
              <a:tr h="370840">
                <a:tc>
                  <a:txBody>
                    <a:bodyPr/>
                    <a:lstStyle/>
                    <a:p>
                      <a:r>
                        <a:rPr lang="en-GB" b="1"/>
                        <a:t>6</a:t>
                      </a:r>
                    </a:p>
                  </a:txBody>
                  <a:tcPr/>
                </a:tc>
                <a:tc>
                  <a:txBody>
                    <a:bodyPr/>
                    <a:lstStyle/>
                    <a:p>
                      <a:r>
                        <a:rPr lang="en-GB" b="1"/>
                        <a:t>E</a:t>
                      </a:r>
                    </a:p>
                  </a:txBody>
                  <a:tcPr/>
                </a:tc>
                <a:tc>
                  <a:txBody>
                    <a:bodyPr/>
                    <a:lstStyle/>
                    <a:p>
                      <a:r>
                        <a:rPr lang="en-GB" b="1"/>
                        <a:t>On track</a:t>
                      </a:r>
                    </a:p>
                  </a:txBody>
                  <a:tcPr/>
                </a:tc>
                <a:extLst>
                  <a:ext uri="{0D108BD9-81ED-4DB2-BD59-A6C34878D82A}">
                    <a16:rowId xmlns:a16="http://schemas.microsoft.com/office/drawing/2014/main" val="153879134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a:t>Reinforcement required</a:t>
                      </a: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494505484"/>
                  </a:ext>
                </a:extLst>
              </a:tr>
              <a:tr h="370840">
                <a:tc>
                  <a:txBody>
                    <a:bodyPr/>
                    <a:lstStyle/>
                    <a:p>
                      <a:r>
                        <a:rPr lang="en-GB"/>
                        <a:t>7</a:t>
                      </a:r>
                    </a:p>
                  </a:txBody>
                  <a:tcPr/>
                </a:tc>
                <a:tc>
                  <a:txBody>
                    <a:bodyPr/>
                    <a:lstStyle/>
                    <a:p>
                      <a:r>
                        <a:rPr lang="en-GB"/>
                        <a:t>G</a:t>
                      </a:r>
                    </a:p>
                  </a:txBody>
                  <a:tcPr/>
                </a:tc>
                <a:tc>
                  <a:txBody>
                    <a:bodyPr/>
                    <a:lstStyle/>
                    <a:p>
                      <a:r>
                        <a:rPr lang="en-GB"/>
                        <a:t>On track</a:t>
                      </a:r>
                    </a:p>
                  </a:txBody>
                  <a:tcPr/>
                </a:tc>
                <a:extLst>
                  <a:ext uri="{0D108BD9-81ED-4DB2-BD59-A6C34878D82A}">
                    <a16:rowId xmlns:a16="http://schemas.microsoft.com/office/drawing/2014/main" val="3082292426"/>
                  </a:ext>
                </a:extLst>
              </a:tr>
            </a:tbl>
          </a:graphicData>
        </a:graphic>
      </p:graphicFrame>
      <p:sp>
        <p:nvSpPr>
          <p:cNvPr id="8" name="Arrow: Right 7">
            <a:extLst>
              <a:ext uri="{FF2B5EF4-FFF2-40B4-BE49-F238E27FC236}">
                <a16:creationId xmlns:a16="http://schemas.microsoft.com/office/drawing/2014/main" id="{DBF8A62C-A92D-B871-F243-0F3E0DD02BF5}"/>
              </a:ext>
            </a:extLst>
          </p:cNvPr>
          <p:cNvSpPr/>
          <p:nvPr/>
        </p:nvSpPr>
        <p:spPr>
          <a:xfrm>
            <a:off x="5471160" y="3747135"/>
            <a:ext cx="1531620" cy="20650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929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3D43FD-E6C5-425F-8318-F9FF9B268AD9}"/>
              </a:ext>
            </a:extLst>
          </p:cNvPr>
          <p:cNvSpPr>
            <a:spLocks noGrp="1"/>
          </p:cNvSpPr>
          <p:nvPr>
            <p:ph type="sldNum" sz="quarter" idx="12"/>
          </p:nvPr>
        </p:nvSpPr>
        <p:spPr/>
        <p:txBody>
          <a:bodyPr/>
          <a:lstStyle/>
          <a:p>
            <a:fld id="{AEE2461F-B18F-4F1D-8EE9-99FCACAA27C9}" type="slidenum">
              <a:rPr lang="en-GB" smtClean="0"/>
              <a:t>3</a:t>
            </a:fld>
            <a:endParaRPr lang="en-GB"/>
          </a:p>
        </p:txBody>
      </p:sp>
      <p:sp>
        <p:nvSpPr>
          <p:cNvPr id="16" name="Text Placeholder 15">
            <a:extLst>
              <a:ext uri="{FF2B5EF4-FFF2-40B4-BE49-F238E27FC236}">
                <a16:creationId xmlns:a16="http://schemas.microsoft.com/office/drawing/2014/main" id="{75D6106F-2E66-46E2-816F-6538B01C4CAB}"/>
              </a:ext>
            </a:extLst>
          </p:cNvPr>
          <p:cNvSpPr>
            <a:spLocks noGrp="1"/>
          </p:cNvSpPr>
          <p:nvPr>
            <p:ph type="body" sz="quarter" idx="17"/>
          </p:nvPr>
        </p:nvSpPr>
        <p:spPr/>
        <p:txBody>
          <a:bodyPr>
            <a:normAutofit/>
          </a:bodyPr>
          <a:lstStyle/>
          <a:p>
            <a:r>
              <a:rPr lang="en-GB"/>
              <a:t>Introductions and Problem Statement</a:t>
            </a:r>
          </a:p>
        </p:txBody>
      </p:sp>
    </p:spTree>
    <p:extLst>
      <p:ext uri="{BB962C8B-B14F-4D97-AF65-F5344CB8AC3E}">
        <p14:creationId xmlns:p14="http://schemas.microsoft.com/office/powerpoint/2010/main" val="39770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422275"/>
            <a:ext cx="11245850" cy="750743"/>
          </a:xfrm>
        </p:spPr>
        <p:txBody>
          <a:bodyPr/>
          <a:lstStyle/>
          <a:p>
            <a:r>
              <a:rPr lang="en-GB"/>
              <a:t>Transformation to Net-Zero</a:t>
            </a:r>
            <a:endParaRPr lang="en-GB">
              <a:cs typeface="Arial"/>
            </a:endParaRPr>
          </a:p>
        </p:txBody>
      </p:sp>
      <p:sp>
        <p:nvSpPr>
          <p:cNvPr id="5" name="Content Placeholder 4">
            <a:extLst>
              <a:ext uri="{FF2B5EF4-FFF2-40B4-BE49-F238E27FC236}">
                <a16:creationId xmlns:a16="http://schemas.microsoft.com/office/drawing/2014/main" id="{8B428378-9851-0A79-7825-8F74692602EF}"/>
              </a:ext>
            </a:extLst>
          </p:cNvPr>
          <p:cNvSpPr>
            <a:spLocks noGrp="1"/>
          </p:cNvSpPr>
          <p:nvPr>
            <p:ph idx="1"/>
          </p:nvPr>
        </p:nvSpPr>
        <p:spPr>
          <a:xfrm>
            <a:off x="450850" y="1376217"/>
            <a:ext cx="5516317" cy="4647511"/>
          </a:xfrm>
        </p:spPr>
        <p:txBody>
          <a:bodyPr vert="horz" lIns="0" tIns="0" rIns="0" bIns="0" rtlCol="0" anchor="t">
            <a:noAutofit/>
          </a:bodyPr>
          <a:lstStyle/>
          <a:p>
            <a:pPr algn="just">
              <a:lnSpc>
                <a:spcPct val="120000"/>
              </a:lnSpc>
              <a:buFont typeface="Wingdings" panose="05000000000000000000" pitchFamily="2" charset="2"/>
              <a:buChar char="§"/>
            </a:pPr>
            <a:r>
              <a:rPr lang="en-GB" sz="2000"/>
              <a:t>To meet Net Zero there is a need to produce more renewable electricity and increased need for electricity for transport and heat</a:t>
            </a:r>
            <a:endParaRPr lang="en-US"/>
          </a:p>
          <a:p>
            <a:pPr algn="just">
              <a:lnSpc>
                <a:spcPct val="120000"/>
              </a:lnSpc>
              <a:buFont typeface="Wingdings" panose="05000000000000000000" pitchFamily="2" charset="2"/>
              <a:buChar char="§"/>
            </a:pPr>
            <a:r>
              <a:rPr lang="en-GB" sz="2000"/>
              <a:t>Connection of new Generation and Demand to a network relies on available capacity </a:t>
            </a:r>
            <a:endParaRPr lang="en-GB" sz="2000">
              <a:cs typeface="Arial"/>
            </a:endParaRPr>
          </a:p>
          <a:p>
            <a:pPr algn="just">
              <a:lnSpc>
                <a:spcPct val="120000"/>
              </a:lnSpc>
              <a:buFont typeface="Wingdings" panose="05000000000000000000" pitchFamily="2" charset="2"/>
              <a:buChar char="§"/>
            </a:pPr>
            <a:r>
              <a:rPr lang="en-GB" sz="2000"/>
              <a:t>How do we ensure that the characteristics of the forms of Generation and Demand are taken into account for maximum utilisation of the existing network in tandem with building new capacity? </a:t>
            </a:r>
            <a:endParaRPr lang="en-GB" sz="2000">
              <a:cs typeface="Arial"/>
            </a:endParaRPr>
          </a:p>
          <a:p>
            <a:pPr marL="0" indent="0">
              <a:lnSpc>
                <a:spcPct val="120000"/>
              </a:lnSpc>
              <a:buNone/>
            </a:pPr>
            <a:endParaRPr lang="en-GB" sz="2000"/>
          </a:p>
        </p:txBody>
      </p:sp>
      <p:sp>
        <p:nvSpPr>
          <p:cNvPr id="10" name="Slide Number Placeholder 9"/>
          <p:cNvSpPr>
            <a:spLocks noGrp="1"/>
          </p:cNvSpPr>
          <p:nvPr>
            <p:ph type="sldNum" sz="quarter" idx="12"/>
          </p:nvPr>
        </p:nvSpPr>
        <p:spPr/>
        <p:txBody>
          <a:bodyPr/>
          <a:lstStyle/>
          <a:p>
            <a:fld id="{AEE2461F-B18F-4F1D-8EE9-99FCACAA27C9}" type="slidenum">
              <a:rPr lang="en-GB" smtClean="0"/>
              <a:pPr/>
              <a:t>4</a:t>
            </a:fld>
            <a:endParaRPr lang="en-GB"/>
          </a:p>
        </p:txBody>
      </p:sp>
      <p:pic>
        <p:nvPicPr>
          <p:cNvPr id="3" name="Picture 2">
            <a:extLst>
              <a:ext uri="{FF2B5EF4-FFF2-40B4-BE49-F238E27FC236}">
                <a16:creationId xmlns:a16="http://schemas.microsoft.com/office/drawing/2014/main" id="{1AD8EAE6-1BA8-9B06-C6C0-5560E2A091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782" y="1706340"/>
            <a:ext cx="5771015" cy="2944665"/>
          </a:xfrm>
          <a:prstGeom prst="rect">
            <a:avLst/>
          </a:prstGeom>
          <a:ln>
            <a:noFill/>
          </a:ln>
          <a:effectLst>
            <a:outerShdw blurRad="292100" dist="139700" dir="2700000" algn="tl" rotWithShape="0">
              <a:srgbClr val="333333">
                <a:alpha val="65000"/>
              </a:srgbClr>
            </a:outerShdw>
          </a:effectLst>
        </p:spPr>
      </p:pic>
      <p:sp>
        <p:nvSpPr>
          <p:cNvPr id="6" name="Speech Bubble: Rectangle 5">
            <a:extLst>
              <a:ext uri="{FF2B5EF4-FFF2-40B4-BE49-F238E27FC236}">
                <a16:creationId xmlns:a16="http://schemas.microsoft.com/office/drawing/2014/main" id="{C665C546-2E9D-0192-7900-202A65AF5F06}"/>
              </a:ext>
            </a:extLst>
          </p:cNvPr>
          <p:cNvSpPr/>
          <p:nvPr/>
        </p:nvSpPr>
        <p:spPr bwMode="auto">
          <a:xfrm>
            <a:off x="6874706" y="1399519"/>
            <a:ext cx="1942018" cy="417255"/>
          </a:xfrm>
          <a:prstGeom prst="wedgeRectCallout">
            <a:avLst>
              <a:gd name="adj1" fmla="val -20833"/>
              <a:gd name="adj2" fmla="val 79669"/>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pPr algn="l">
              <a:spcAft>
                <a:spcPts val="450"/>
              </a:spcAft>
            </a:pPr>
            <a:r>
              <a:rPr lang="en-GB" sz="1200">
                <a:solidFill>
                  <a:schemeClr val="bg1"/>
                </a:solidFill>
                <a:latin typeface="+mn-lt"/>
                <a:cs typeface="Arial"/>
              </a:rPr>
              <a:t>27 years to net zero </a:t>
            </a:r>
          </a:p>
        </p:txBody>
      </p:sp>
      <p:sp>
        <p:nvSpPr>
          <p:cNvPr id="7" name="TextBox 3">
            <a:extLst>
              <a:ext uri="{FF2B5EF4-FFF2-40B4-BE49-F238E27FC236}">
                <a16:creationId xmlns:a16="http://schemas.microsoft.com/office/drawing/2014/main" id="{3ECC03D4-8CD5-63BB-6B0D-A4CBF21E99C8}"/>
              </a:ext>
            </a:extLst>
          </p:cNvPr>
          <p:cNvSpPr txBox="1"/>
          <p:nvPr/>
        </p:nvSpPr>
        <p:spPr bwMode="auto">
          <a:xfrm>
            <a:off x="9608972" y="4738038"/>
            <a:ext cx="20877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GB" sz="1050" b="0" i="0">
                <a:effectLst/>
              </a:rPr>
              <a:t>Source: FES in Five July 2022</a:t>
            </a:r>
            <a:endParaRPr lang="en-GB" sz="1050"/>
          </a:p>
        </p:txBody>
      </p:sp>
    </p:spTree>
    <p:extLst>
      <p:ext uri="{BB962C8B-B14F-4D97-AF65-F5344CB8AC3E}">
        <p14:creationId xmlns:p14="http://schemas.microsoft.com/office/powerpoint/2010/main" val="11135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9C46-2FCA-5A36-66E9-5D8031575032}"/>
              </a:ext>
            </a:extLst>
          </p:cNvPr>
          <p:cNvSpPr>
            <a:spLocks noGrp="1"/>
          </p:cNvSpPr>
          <p:nvPr>
            <p:ph type="title"/>
          </p:nvPr>
        </p:nvSpPr>
        <p:spPr/>
        <p:txBody>
          <a:bodyPr/>
          <a:lstStyle/>
          <a:p>
            <a:r>
              <a:rPr lang="en-GB"/>
              <a:t>Diversified Flexible Queue Management</a:t>
            </a:r>
          </a:p>
        </p:txBody>
      </p:sp>
      <p:sp>
        <p:nvSpPr>
          <p:cNvPr id="4" name="Slide Number Placeholder 3">
            <a:extLst>
              <a:ext uri="{FF2B5EF4-FFF2-40B4-BE49-F238E27FC236}">
                <a16:creationId xmlns:a16="http://schemas.microsoft.com/office/drawing/2014/main" id="{37BAA0C7-0374-DDDD-0BF2-C3DA9F7DCBB7}"/>
              </a:ext>
            </a:extLst>
          </p:cNvPr>
          <p:cNvSpPr>
            <a:spLocks noGrp="1"/>
          </p:cNvSpPr>
          <p:nvPr>
            <p:ph type="sldNum" sz="quarter" idx="12"/>
          </p:nvPr>
        </p:nvSpPr>
        <p:spPr/>
        <p:txBody>
          <a:bodyPr/>
          <a:lstStyle/>
          <a:p>
            <a:fld id="{AEE2461F-B18F-4F1D-8EE9-99FCACAA27C9}" type="slidenum">
              <a:rPr lang="en-GB" smtClean="0"/>
              <a:t>5</a:t>
            </a:fld>
            <a:endParaRPr lang="en-GB"/>
          </a:p>
        </p:txBody>
      </p:sp>
      <p:sp>
        <p:nvSpPr>
          <p:cNvPr id="5" name="Content Placeholder 5">
            <a:extLst>
              <a:ext uri="{FF2B5EF4-FFF2-40B4-BE49-F238E27FC236}">
                <a16:creationId xmlns:a16="http://schemas.microsoft.com/office/drawing/2014/main" id="{85FD68DB-C2D8-AD53-8AED-D239EDA35C62}"/>
              </a:ext>
            </a:extLst>
          </p:cNvPr>
          <p:cNvSpPr txBox="1">
            <a:spLocks/>
          </p:cNvSpPr>
          <p:nvPr/>
        </p:nvSpPr>
        <p:spPr>
          <a:xfrm>
            <a:off x="441326" y="1015862"/>
            <a:ext cx="10879138" cy="925827"/>
          </a:xfrm>
          <a:prstGeom prst="rect">
            <a:avLst/>
          </a:prstGeom>
        </p:spPr>
        <p:txBody>
          <a:bodyPr vert="horz" lIns="0" tIns="0" rIns="0" bIns="0" rtlCol="0">
            <a:normAutofit/>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Wingdings" panose="05000000000000000000" pitchFamily="2" charset="2"/>
              <a:buChar char="§"/>
            </a:pPr>
            <a:r>
              <a:rPr lang="en-GB" sz="2000">
                <a:solidFill>
                  <a:srgbClr val="888B8D"/>
                </a:solidFill>
              </a:rPr>
              <a:t>Traditionally when considering a distribution grid connection application for generators, the DNO will attribute capacity on it’s network to the maximum output power from each generator.</a:t>
            </a:r>
          </a:p>
          <a:p>
            <a:pPr marL="0" indent="0">
              <a:lnSpc>
                <a:spcPct val="120000"/>
              </a:lnSpc>
              <a:buFont typeface="Bree Rg" panose="02000503000000020004" pitchFamily="50" charset="0"/>
              <a:buNone/>
            </a:pPr>
            <a:endParaRPr lang="en-GB" sz="2000">
              <a:solidFill>
                <a:srgbClr val="888B8D"/>
              </a:solidFill>
            </a:endParaRPr>
          </a:p>
        </p:txBody>
      </p:sp>
      <p:sp>
        <p:nvSpPr>
          <p:cNvPr id="6" name="Rectangle 5">
            <a:extLst>
              <a:ext uri="{FF2B5EF4-FFF2-40B4-BE49-F238E27FC236}">
                <a16:creationId xmlns:a16="http://schemas.microsoft.com/office/drawing/2014/main" id="{0EDFA3E1-FFF1-DEE2-7213-A824AD807A2A}"/>
              </a:ext>
            </a:extLst>
          </p:cNvPr>
          <p:cNvSpPr/>
          <p:nvPr/>
        </p:nvSpPr>
        <p:spPr>
          <a:xfrm>
            <a:off x="818465" y="3776845"/>
            <a:ext cx="2821673" cy="720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solidFill>
                  <a:schemeClr val="bg1"/>
                </a:solidFill>
              </a:rPr>
              <a:t>4MVA Battery Electrical Energy Storage (BESS)</a:t>
            </a:r>
            <a:endParaRPr lang="en-GB" sz="1500">
              <a:solidFill>
                <a:schemeClr val="bg1"/>
              </a:solidFill>
            </a:endParaRPr>
          </a:p>
        </p:txBody>
      </p:sp>
      <p:sp>
        <p:nvSpPr>
          <p:cNvPr id="7" name="Rectangle 6">
            <a:extLst>
              <a:ext uri="{FF2B5EF4-FFF2-40B4-BE49-F238E27FC236}">
                <a16:creationId xmlns:a16="http://schemas.microsoft.com/office/drawing/2014/main" id="{3424C379-27C3-C676-FD2C-E2E0215C1566}"/>
              </a:ext>
            </a:extLst>
          </p:cNvPr>
          <p:cNvSpPr/>
          <p:nvPr/>
        </p:nvSpPr>
        <p:spPr>
          <a:xfrm>
            <a:off x="818465" y="3224376"/>
            <a:ext cx="2821673" cy="540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500">
                <a:solidFill>
                  <a:schemeClr val="bg1"/>
                </a:solidFill>
              </a:rPr>
              <a:t>3 MVA Wind Farm (Inverter)</a:t>
            </a:r>
            <a:endParaRPr lang="en-GB" sz="1600">
              <a:solidFill>
                <a:schemeClr val="bg1"/>
              </a:solidFill>
            </a:endParaRPr>
          </a:p>
        </p:txBody>
      </p:sp>
      <p:sp>
        <p:nvSpPr>
          <p:cNvPr id="8" name="Rectangle 7">
            <a:extLst>
              <a:ext uri="{FF2B5EF4-FFF2-40B4-BE49-F238E27FC236}">
                <a16:creationId xmlns:a16="http://schemas.microsoft.com/office/drawing/2014/main" id="{DE1D4DEC-06E7-FB6F-E9B9-91D138F9F52A}"/>
              </a:ext>
            </a:extLst>
          </p:cNvPr>
          <p:cNvSpPr/>
          <p:nvPr/>
        </p:nvSpPr>
        <p:spPr>
          <a:xfrm>
            <a:off x="818465" y="4509314"/>
            <a:ext cx="2821673" cy="1440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bg1"/>
                </a:solidFill>
              </a:rPr>
              <a:t>8 MVA </a:t>
            </a:r>
          </a:p>
          <a:p>
            <a:pPr algn="ctr"/>
            <a:r>
              <a:rPr lang="en-GB" sz="1600">
                <a:solidFill>
                  <a:schemeClr val="bg1"/>
                </a:solidFill>
              </a:rPr>
              <a:t>Gas Turbine</a:t>
            </a:r>
          </a:p>
        </p:txBody>
      </p:sp>
      <p:sp>
        <p:nvSpPr>
          <p:cNvPr id="9" name="Rectangle: Rounded Corners 8">
            <a:extLst>
              <a:ext uri="{FF2B5EF4-FFF2-40B4-BE49-F238E27FC236}">
                <a16:creationId xmlns:a16="http://schemas.microsoft.com/office/drawing/2014/main" id="{437967AD-B4E3-4342-FF52-34B4665C4065}"/>
              </a:ext>
            </a:extLst>
          </p:cNvPr>
          <p:cNvSpPr/>
          <p:nvPr/>
        </p:nvSpPr>
        <p:spPr>
          <a:xfrm rot="16200000">
            <a:off x="-1462712" y="3779967"/>
            <a:ext cx="3785028" cy="48890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Total Generation Capacity 20MVA</a:t>
            </a:r>
          </a:p>
        </p:txBody>
      </p:sp>
      <p:sp>
        <p:nvSpPr>
          <p:cNvPr id="10" name="Rectangle 9">
            <a:extLst>
              <a:ext uri="{FF2B5EF4-FFF2-40B4-BE49-F238E27FC236}">
                <a16:creationId xmlns:a16="http://schemas.microsoft.com/office/drawing/2014/main" id="{D712718E-84EB-7A8E-9278-2ECDF027F5D9}"/>
              </a:ext>
            </a:extLst>
          </p:cNvPr>
          <p:cNvSpPr/>
          <p:nvPr/>
        </p:nvSpPr>
        <p:spPr>
          <a:xfrm>
            <a:off x="818465" y="2131907"/>
            <a:ext cx="2821673" cy="1080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a:solidFill>
                  <a:schemeClr val="bg1"/>
                </a:solidFill>
              </a:rPr>
              <a:t>5 MVA Building Integrated and Ground Mounted Solar Photovoltaics (PV) (Inverter)</a:t>
            </a:r>
          </a:p>
        </p:txBody>
      </p:sp>
      <p:sp>
        <p:nvSpPr>
          <p:cNvPr id="28" name="TextBox 27">
            <a:extLst>
              <a:ext uri="{FF2B5EF4-FFF2-40B4-BE49-F238E27FC236}">
                <a16:creationId xmlns:a16="http://schemas.microsoft.com/office/drawing/2014/main" id="{DB3646D5-0C26-7288-455B-1666E29D4204}"/>
              </a:ext>
            </a:extLst>
          </p:cNvPr>
          <p:cNvSpPr txBox="1"/>
          <p:nvPr/>
        </p:nvSpPr>
        <p:spPr>
          <a:xfrm>
            <a:off x="877456" y="6409293"/>
            <a:ext cx="3842326" cy="369332"/>
          </a:xfrm>
          <a:prstGeom prst="rect">
            <a:avLst/>
          </a:prstGeom>
          <a:noFill/>
        </p:spPr>
        <p:txBody>
          <a:bodyPr wrap="square">
            <a:spAutoFit/>
          </a:bodyPr>
          <a:lstStyle/>
          <a:p>
            <a:r>
              <a:rPr lang="en-GB" sz="1800" i="1">
                <a:solidFill>
                  <a:schemeClr val="bg1"/>
                </a:solidFill>
              </a:rPr>
              <a:t>Diagrams not to scale </a:t>
            </a:r>
            <a:endParaRPr lang="en-GB" i="1">
              <a:solidFill>
                <a:schemeClr val="bg1"/>
              </a:solidFill>
            </a:endParaRPr>
          </a:p>
        </p:txBody>
      </p:sp>
      <p:sp>
        <p:nvSpPr>
          <p:cNvPr id="3" name="TextBox 2">
            <a:extLst>
              <a:ext uri="{FF2B5EF4-FFF2-40B4-BE49-F238E27FC236}">
                <a16:creationId xmlns:a16="http://schemas.microsoft.com/office/drawing/2014/main" id="{207B3BAB-5BC6-1EC9-90C7-7D435118B6AF}"/>
              </a:ext>
            </a:extLst>
          </p:cNvPr>
          <p:cNvSpPr txBox="1"/>
          <p:nvPr/>
        </p:nvSpPr>
        <p:spPr>
          <a:xfrm>
            <a:off x="1729324" y="5906529"/>
            <a:ext cx="1351845" cy="369332"/>
          </a:xfrm>
          <a:prstGeom prst="rect">
            <a:avLst/>
          </a:prstGeom>
          <a:noFill/>
        </p:spPr>
        <p:txBody>
          <a:bodyPr wrap="square">
            <a:spAutoFit/>
          </a:bodyPr>
          <a:lstStyle/>
          <a:p>
            <a:r>
              <a:rPr lang="en-GB" sz="1800" i="1">
                <a:solidFill>
                  <a:srgbClr val="888B8D"/>
                </a:solidFill>
              </a:rPr>
              <a:t>Before</a:t>
            </a:r>
            <a:endParaRPr lang="en-GB" i="1"/>
          </a:p>
        </p:txBody>
      </p:sp>
    </p:spTree>
    <p:extLst>
      <p:ext uri="{BB962C8B-B14F-4D97-AF65-F5344CB8AC3E}">
        <p14:creationId xmlns:p14="http://schemas.microsoft.com/office/powerpoint/2010/main" val="403620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9C46-2FCA-5A36-66E9-5D8031575032}"/>
              </a:ext>
            </a:extLst>
          </p:cNvPr>
          <p:cNvSpPr>
            <a:spLocks noGrp="1"/>
          </p:cNvSpPr>
          <p:nvPr>
            <p:ph type="title"/>
          </p:nvPr>
        </p:nvSpPr>
        <p:spPr/>
        <p:txBody>
          <a:bodyPr/>
          <a:lstStyle/>
          <a:p>
            <a:r>
              <a:rPr lang="en-GB"/>
              <a:t>Diversified Flexible Queue Management</a:t>
            </a:r>
          </a:p>
        </p:txBody>
      </p:sp>
      <p:sp>
        <p:nvSpPr>
          <p:cNvPr id="4" name="Slide Number Placeholder 3">
            <a:extLst>
              <a:ext uri="{FF2B5EF4-FFF2-40B4-BE49-F238E27FC236}">
                <a16:creationId xmlns:a16="http://schemas.microsoft.com/office/drawing/2014/main" id="{37BAA0C7-0374-DDDD-0BF2-C3DA9F7DCBB7}"/>
              </a:ext>
            </a:extLst>
          </p:cNvPr>
          <p:cNvSpPr>
            <a:spLocks noGrp="1"/>
          </p:cNvSpPr>
          <p:nvPr>
            <p:ph type="sldNum" sz="quarter" idx="12"/>
          </p:nvPr>
        </p:nvSpPr>
        <p:spPr/>
        <p:txBody>
          <a:bodyPr/>
          <a:lstStyle/>
          <a:p>
            <a:fld id="{AEE2461F-B18F-4F1D-8EE9-99FCACAA27C9}" type="slidenum">
              <a:rPr lang="en-GB" smtClean="0"/>
              <a:t>6</a:t>
            </a:fld>
            <a:endParaRPr lang="en-GB"/>
          </a:p>
        </p:txBody>
      </p:sp>
      <p:sp>
        <p:nvSpPr>
          <p:cNvPr id="5" name="Content Placeholder 5">
            <a:extLst>
              <a:ext uri="{FF2B5EF4-FFF2-40B4-BE49-F238E27FC236}">
                <a16:creationId xmlns:a16="http://schemas.microsoft.com/office/drawing/2014/main" id="{85FD68DB-C2D8-AD53-8AED-D239EDA35C62}"/>
              </a:ext>
            </a:extLst>
          </p:cNvPr>
          <p:cNvSpPr txBox="1">
            <a:spLocks/>
          </p:cNvSpPr>
          <p:nvPr/>
        </p:nvSpPr>
        <p:spPr>
          <a:xfrm>
            <a:off x="441326" y="1015862"/>
            <a:ext cx="10879138" cy="925827"/>
          </a:xfrm>
          <a:prstGeom prst="rect">
            <a:avLst/>
          </a:prstGeom>
        </p:spPr>
        <p:txBody>
          <a:bodyPr vert="horz" lIns="0" tIns="0" rIns="0" bIns="0" rtlCol="0">
            <a:normAutofit/>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Wingdings" panose="05000000000000000000" pitchFamily="2" charset="2"/>
              <a:buChar char="§"/>
            </a:pPr>
            <a:r>
              <a:rPr lang="en-GB" sz="2000">
                <a:solidFill>
                  <a:srgbClr val="888B8D"/>
                </a:solidFill>
              </a:rPr>
              <a:t>But if we take into account via a ‘diversity factor’ of some of the technical attributes of the technologies and the nature of the resources that they require …</a:t>
            </a:r>
          </a:p>
          <a:p>
            <a:pPr marL="0" indent="0">
              <a:lnSpc>
                <a:spcPct val="120000"/>
              </a:lnSpc>
              <a:buFont typeface="Bree Rg" panose="02000503000000020004" pitchFamily="50" charset="0"/>
              <a:buNone/>
            </a:pPr>
            <a:endParaRPr lang="en-GB" sz="2000">
              <a:solidFill>
                <a:srgbClr val="888B8D"/>
              </a:solidFill>
            </a:endParaRPr>
          </a:p>
        </p:txBody>
      </p:sp>
      <p:sp>
        <p:nvSpPr>
          <p:cNvPr id="6" name="Rectangle 5">
            <a:extLst>
              <a:ext uri="{FF2B5EF4-FFF2-40B4-BE49-F238E27FC236}">
                <a16:creationId xmlns:a16="http://schemas.microsoft.com/office/drawing/2014/main" id="{0EDFA3E1-FFF1-DEE2-7213-A824AD807A2A}"/>
              </a:ext>
            </a:extLst>
          </p:cNvPr>
          <p:cNvSpPr/>
          <p:nvPr/>
        </p:nvSpPr>
        <p:spPr>
          <a:xfrm>
            <a:off x="818465" y="3776845"/>
            <a:ext cx="2821673" cy="720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solidFill>
                  <a:schemeClr val="bg1"/>
                </a:solidFill>
              </a:rPr>
              <a:t>4MVA Battery Electrical Energy Storage (BESS)</a:t>
            </a:r>
            <a:endParaRPr lang="en-GB" sz="1500">
              <a:solidFill>
                <a:schemeClr val="bg1"/>
              </a:solidFill>
            </a:endParaRPr>
          </a:p>
        </p:txBody>
      </p:sp>
      <p:sp>
        <p:nvSpPr>
          <p:cNvPr id="7" name="Rectangle 6">
            <a:extLst>
              <a:ext uri="{FF2B5EF4-FFF2-40B4-BE49-F238E27FC236}">
                <a16:creationId xmlns:a16="http://schemas.microsoft.com/office/drawing/2014/main" id="{3424C379-27C3-C676-FD2C-E2E0215C1566}"/>
              </a:ext>
            </a:extLst>
          </p:cNvPr>
          <p:cNvSpPr/>
          <p:nvPr/>
        </p:nvSpPr>
        <p:spPr>
          <a:xfrm>
            <a:off x="818465" y="3224376"/>
            <a:ext cx="2821673" cy="540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500">
                <a:solidFill>
                  <a:schemeClr val="bg1"/>
                </a:solidFill>
              </a:rPr>
              <a:t>3 MVA Wind Farm (Inverter)</a:t>
            </a:r>
            <a:endParaRPr lang="en-GB" sz="1600">
              <a:solidFill>
                <a:schemeClr val="bg1"/>
              </a:solidFill>
            </a:endParaRPr>
          </a:p>
        </p:txBody>
      </p:sp>
      <p:sp>
        <p:nvSpPr>
          <p:cNvPr id="8" name="Rectangle 7">
            <a:extLst>
              <a:ext uri="{FF2B5EF4-FFF2-40B4-BE49-F238E27FC236}">
                <a16:creationId xmlns:a16="http://schemas.microsoft.com/office/drawing/2014/main" id="{DE1D4DEC-06E7-FB6F-E9B9-91D138F9F52A}"/>
              </a:ext>
            </a:extLst>
          </p:cNvPr>
          <p:cNvSpPr/>
          <p:nvPr/>
        </p:nvSpPr>
        <p:spPr>
          <a:xfrm>
            <a:off x="818465" y="4509314"/>
            <a:ext cx="2821673" cy="1440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bg1"/>
                </a:solidFill>
              </a:rPr>
              <a:t>8 MVA </a:t>
            </a:r>
          </a:p>
          <a:p>
            <a:pPr algn="ctr"/>
            <a:r>
              <a:rPr lang="en-GB" sz="1600">
                <a:solidFill>
                  <a:schemeClr val="bg1"/>
                </a:solidFill>
              </a:rPr>
              <a:t>Gas Turbine</a:t>
            </a:r>
          </a:p>
        </p:txBody>
      </p:sp>
      <p:sp>
        <p:nvSpPr>
          <p:cNvPr id="9" name="Rectangle: Rounded Corners 8">
            <a:extLst>
              <a:ext uri="{FF2B5EF4-FFF2-40B4-BE49-F238E27FC236}">
                <a16:creationId xmlns:a16="http://schemas.microsoft.com/office/drawing/2014/main" id="{437967AD-B4E3-4342-FF52-34B4665C4065}"/>
              </a:ext>
            </a:extLst>
          </p:cNvPr>
          <p:cNvSpPr/>
          <p:nvPr/>
        </p:nvSpPr>
        <p:spPr>
          <a:xfrm rot="16200000">
            <a:off x="-1462712" y="3779967"/>
            <a:ext cx="3785028" cy="48890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Total Generation Capacity 20MVA</a:t>
            </a:r>
          </a:p>
        </p:txBody>
      </p:sp>
      <p:sp>
        <p:nvSpPr>
          <p:cNvPr id="10" name="Rectangle 9">
            <a:extLst>
              <a:ext uri="{FF2B5EF4-FFF2-40B4-BE49-F238E27FC236}">
                <a16:creationId xmlns:a16="http://schemas.microsoft.com/office/drawing/2014/main" id="{D712718E-84EB-7A8E-9278-2ECDF027F5D9}"/>
              </a:ext>
            </a:extLst>
          </p:cNvPr>
          <p:cNvSpPr/>
          <p:nvPr/>
        </p:nvSpPr>
        <p:spPr>
          <a:xfrm>
            <a:off x="818465" y="2131907"/>
            <a:ext cx="2821673" cy="1080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a:solidFill>
                  <a:schemeClr val="bg1"/>
                </a:solidFill>
              </a:rPr>
              <a:t>5 MVA Building Integrated and Ground Mounted Solar Photovoltaics (PV) (Inverter)</a:t>
            </a:r>
          </a:p>
        </p:txBody>
      </p:sp>
      <p:sp>
        <p:nvSpPr>
          <p:cNvPr id="28" name="TextBox 27">
            <a:extLst>
              <a:ext uri="{FF2B5EF4-FFF2-40B4-BE49-F238E27FC236}">
                <a16:creationId xmlns:a16="http://schemas.microsoft.com/office/drawing/2014/main" id="{DB3646D5-0C26-7288-455B-1666E29D4204}"/>
              </a:ext>
            </a:extLst>
          </p:cNvPr>
          <p:cNvSpPr txBox="1"/>
          <p:nvPr/>
        </p:nvSpPr>
        <p:spPr>
          <a:xfrm>
            <a:off x="877456" y="6409293"/>
            <a:ext cx="3842326" cy="369332"/>
          </a:xfrm>
          <a:prstGeom prst="rect">
            <a:avLst/>
          </a:prstGeom>
          <a:noFill/>
        </p:spPr>
        <p:txBody>
          <a:bodyPr wrap="square">
            <a:spAutoFit/>
          </a:bodyPr>
          <a:lstStyle/>
          <a:p>
            <a:r>
              <a:rPr lang="en-GB" sz="1800" i="1">
                <a:solidFill>
                  <a:schemeClr val="bg1"/>
                </a:solidFill>
              </a:rPr>
              <a:t>Diagrams not to scale </a:t>
            </a:r>
            <a:endParaRPr lang="en-GB" i="1">
              <a:solidFill>
                <a:schemeClr val="bg1"/>
              </a:solidFill>
            </a:endParaRPr>
          </a:p>
        </p:txBody>
      </p:sp>
      <p:sp>
        <p:nvSpPr>
          <p:cNvPr id="3" name="Arrow: Right 2">
            <a:extLst>
              <a:ext uri="{FF2B5EF4-FFF2-40B4-BE49-F238E27FC236}">
                <a16:creationId xmlns:a16="http://schemas.microsoft.com/office/drawing/2014/main" id="{434B7075-2CCD-FA66-DCA2-B83139EE632A}"/>
              </a:ext>
            </a:extLst>
          </p:cNvPr>
          <p:cNvSpPr/>
          <p:nvPr/>
        </p:nvSpPr>
        <p:spPr>
          <a:xfrm>
            <a:off x="3729616" y="3449952"/>
            <a:ext cx="488907" cy="6325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6E8120F-6608-30FB-6F74-0677FAFA592F}"/>
              </a:ext>
            </a:extLst>
          </p:cNvPr>
          <p:cNvSpPr/>
          <p:nvPr/>
        </p:nvSpPr>
        <p:spPr>
          <a:xfrm>
            <a:off x="4286969" y="3791808"/>
            <a:ext cx="2829600" cy="7200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a:solidFill>
                  <a:schemeClr val="bg1"/>
                </a:solidFill>
              </a:rPr>
              <a:t>Potential all free capacity using a 1 BESS Diversity factor </a:t>
            </a:r>
          </a:p>
        </p:txBody>
      </p:sp>
      <p:sp>
        <p:nvSpPr>
          <p:cNvPr id="12" name="Rectangle 11">
            <a:extLst>
              <a:ext uri="{FF2B5EF4-FFF2-40B4-BE49-F238E27FC236}">
                <a16:creationId xmlns:a16="http://schemas.microsoft.com/office/drawing/2014/main" id="{6FC7230E-4EE1-4600-0A5D-C1C5447412EE}"/>
              </a:ext>
            </a:extLst>
          </p:cNvPr>
          <p:cNvSpPr/>
          <p:nvPr/>
        </p:nvSpPr>
        <p:spPr>
          <a:xfrm>
            <a:off x="4286969" y="4524277"/>
            <a:ext cx="2829600" cy="1440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bg1"/>
                </a:solidFill>
              </a:rPr>
              <a:t>8 MVA </a:t>
            </a:r>
          </a:p>
          <a:p>
            <a:pPr algn="ctr"/>
            <a:r>
              <a:rPr lang="en-GB" sz="1600">
                <a:solidFill>
                  <a:schemeClr val="bg1"/>
                </a:solidFill>
              </a:rPr>
              <a:t>Gas Turbine</a:t>
            </a:r>
          </a:p>
        </p:txBody>
      </p:sp>
      <p:sp>
        <p:nvSpPr>
          <p:cNvPr id="13" name="Rectangle 12">
            <a:extLst>
              <a:ext uri="{FF2B5EF4-FFF2-40B4-BE49-F238E27FC236}">
                <a16:creationId xmlns:a16="http://schemas.microsoft.com/office/drawing/2014/main" id="{89EA527B-EDF6-8073-4109-D7657B8FE973}"/>
              </a:ext>
            </a:extLst>
          </p:cNvPr>
          <p:cNvSpPr/>
          <p:nvPr/>
        </p:nvSpPr>
        <p:spPr>
          <a:xfrm>
            <a:off x="4294598" y="2780847"/>
            <a:ext cx="2829600" cy="432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a:solidFill>
                  <a:schemeClr val="bg1"/>
                </a:solidFill>
              </a:rPr>
              <a:t>PV (Inverter)</a:t>
            </a:r>
          </a:p>
        </p:txBody>
      </p:sp>
      <p:sp>
        <p:nvSpPr>
          <p:cNvPr id="14" name="TextBox 13">
            <a:extLst>
              <a:ext uri="{FF2B5EF4-FFF2-40B4-BE49-F238E27FC236}">
                <a16:creationId xmlns:a16="http://schemas.microsoft.com/office/drawing/2014/main" id="{CF2744AD-C4E0-BA84-7636-67B4FBFB5A40}"/>
              </a:ext>
            </a:extLst>
          </p:cNvPr>
          <p:cNvSpPr txBox="1"/>
          <p:nvPr/>
        </p:nvSpPr>
        <p:spPr>
          <a:xfrm>
            <a:off x="4690827" y="5914952"/>
            <a:ext cx="2434807" cy="369332"/>
          </a:xfrm>
          <a:prstGeom prst="rect">
            <a:avLst/>
          </a:prstGeom>
          <a:noFill/>
        </p:spPr>
        <p:txBody>
          <a:bodyPr wrap="square">
            <a:spAutoFit/>
          </a:bodyPr>
          <a:lstStyle/>
          <a:p>
            <a:r>
              <a:rPr lang="en-GB" sz="1800" i="1">
                <a:solidFill>
                  <a:srgbClr val="888B8D"/>
                </a:solidFill>
              </a:rPr>
              <a:t>Consider diversity</a:t>
            </a:r>
            <a:endParaRPr lang="en-GB" i="1"/>
          </a:p>
        </p:txBody>
      </p:sp>
      <p:sp>
        <p:nvSpPr>
          <p:cNvPr id="15" name="Rectangle 14">
            <a:extLst>
              <a:ext uri="{FF2B5EF4-FFF2-40B4-BE49-F238E27FC236}">
                <a16:creationId xmlns:a16="http://schemas.microsoft.com/office/drawing/2014/main" id="{F1BE140F-F4B0-6EE1-48E0-2A8D7A6D63DA}"/>
              </a:ext>
            </a:extLst>
          </p:cNvPr>
          <p:cNvSpPr/>
          <p:nvPr/>
        </p:nvSpPr>
        <p:spPr>
          <a:xfrm>
            <a:off x="4286969" y="2116911"/>
            <a:ext cx="2829600" cy="6480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a:solidFill>
                  <a:schemeClr val="bg1"/>
                </a:solidFill>
              </a:rPr>
              <a:t>Potential free capacity using a 0.4 PV Diversity Factor</a:t>
            </a:r>
          </a:p>
        </p:txBody>
      </p:sp>
      <p:sp>
        <p:nvSpPr>
          <p:cNvPr id="18" name="Rectangle 17">
            <a:extLst>
              <a:ext uri="{FF2B5EF4-FFF2-40B4-BE49-F238E27FC236}">
                <a16:creationId xmlns:a16="http://schemas.microsoft.com/office/drawing/2014/main" id="{5661D13F-207D-AD93-CCFC-DD553CBADD35}"/>
              </a:ext>
            </a:extLst>
          </p:cNvPr>
          <p:cNvSpPr/>
          <p:nvPr/>
        </p:nvSpPr>
        <p:spPr>
          <a:xfrm>
            <a:off x="4286969" y="3604069"/>
            <a:ext cx="2829600" cy="1603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a:solidFill>
                  <a:schemeClr val="bg1"/>
                </a:solidFill>
              </a:rPr>
              <a:t>Wind Farm (Inverter)</a:t>
            </a:r>
          </a:p>
        </p:txBody>
      </p:sp>
      <p:sp>
        <p:nvSpPr>
          <p:cNvPr id="19" name="Rectangle 18">
            <a:extLst>
              <a:ext uri="{FF2B5EF4-FFF2-40B4-BE49-F238E27FC236}">
                <a16:creationId xmlns:a16="http://schemas.microsoft.com/office/drawing/2014/main" id="{9B105E0A-60E5-7F3D-5906-F030F592DD86}"/>
              </a:ext>
            </a:extLst>
          </p:cNvPr>
          <p:cNvSpPr/>
          <p:nvPr/>
        </p:nvSpPr>
        <p:spPr>
          <a:xfrm>
            <a:off x="4286969" y="3234610"/>
            <a:ext cx="2837228" cy="353523"/>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100">
                <a:solidFill>
                  <a:schemeClr val="bg1"/>
                </a:solidFill>
              </a:rPr>
              <a:t>Potential free capacity using a 0.33 Wind Diversity Factor (Inverter)</a:t>
            </a:r>
          </a:p>
        </p:txBody>
      </p:sp>
      <p:sp>
        <p:nvSpPr>
          <p:cNvPr id="16" name="TextBox 15">
            <a:extLst>
              <a:ext uri="{FF2B5EF4-FFF2-40B4-BE49-F238E27FC236}">
                <a16:creationId xmlns:a16="http://schemas.microsoft.com/office/drawing/2014/main" id="{FF03FD73-7E9F-C538-3CF1-6A25DC8F6056}"/>
              </a:ext>
            </a:extLst>
          </p:cNvPr>
          <p:cNvSpPr txBox="1"/>
          <p:nvPr/>
        </p:nvSpPr>
        <p:spPr>
          <a:xfrm>
            <a:off x="1729324" y="5906529"/>
            <a:ext cx="1351845" cy="369332"/>
          </a:xfrm>
          <a:prstGeom prst="rect">
            <a:avLst/>
          </a:prstGeom>
          <a:noFill/>
        </p:spPr>
        <p:txBody>
          <a:bodyPr wrap="square">
            <a:spAutoFit/>
          </a:bodyPr>
          <a:lstStyle/>
          <a:p>
            <a:r>
              <a:rPr lang="en-GB" sz="1800" i="1">
                <a:solidFill>
                  <a:srgbClr val="888B8D"/>
                </a:solidFill>
              </a:rPr>
              <a:t>Before</a:t>
            </a:r>
            <a:endParaRPr lang="en-GB" i="1"/>
          </a:p>
        </p:txBody>
      </p:sp>
    </p:spTree>
    <p:extLst>
      <p:ext uri="{BB962C8B-B14F-4D97-AF65-F5344CB8AC3E}">
        <p14:creationId xmlns:p14="http://schemas.microsoft.com/office/powerpoint/2010/main" val="97037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9C46-2FCA-5A36-66E9-5D8031575032}"/>
              </a:ext>
            </a:extLst>
          </p:cNvPr>
          <p:cNvSpPr>
            <a:spLocks noGrp="1"/>
          </p:cNvSpPr>
          <p:nvPr>
            <p:ph type="title"/>
          </p:nvPr>
        </p:nvSpPr>
        <p:spPr/>
        <p:txBody>
          <a:bodyPr/>
          <a:lstStyle/>
          <a:p>
            <a:r>
              <a:rPr lang="en-GB"/>
              <a:t>Diversified Flexible Queue Management</a:t>
            </a:r>
          </a:p>
        </p:txBody>
      </p:sp>
      <p:sp>
        <p:nvSpPr>
          <p:cNvPr id="4" name="Slide Number Placeholder 3">
            <a:extLst>
              <a:ext uri="{FF2B5EF4-FFF2-40B4-BE49-F238E27FC236}">
                <a16:creationId xmlns:a16="http://schemas.microsoft.com/office/drawing/2014/main" id="{37BAA0C7-0374-DDDD-0BF2-C3DA9F7DCBB7}"/>
              </a:ext>
            </a:extLst>
          </p:cNvPr>
          <p:cNvSpPr>
            <a:spLocks noGrp="1"/>
          </p:cNvSpPr>
          <p:nvPr>
            <p:ph type="sldNum" sz="quarter" idx="12"/>
          </p:nvPr>
        </p:nvSpPr>
        <p:spPr/>
        <p:txBody>
          <a:bodyPr/>
          <a:lstStyle/>
          <a:p>
            <a:fld id="{AEE2461F-B18F-4F1D-8EE9-99FCACAA27C9}" type="slidenum">
              <a:rPr lang="en-GB" smtClean="0"/>
              <a:t>7</a:t>
            </a:fld>
            <a:endParaRPr lang="en-GB"/>
          </a:p>
        </p:txBody>
      </p:sp>
      <p:sp>
        <p:nvSpPr>
          <p:cNvPr id="5" name="Content Placeholder 5">
            <a:extLst>
              <a:ext uri="{FF2B5EF4-FFF2-40B4-BE49-F238E27FC236}">
                <a16:creationId xmlns:a16="http://schemas.microsoft.com/office/drawing/2014/main" id="{85FD68DB-C2D8-AD53-8AED-D239EDA35C62}"/>
              </a:ext>
            </a:extLst>
          </p:cNvPr>
          <p:cNvSpPr txBox="1">
            <a:spLocks/>
          </p:cNvSpPr>
          <p:nvPr/>
        </p:nvSpPr>
        <p:spPr>
          <a:xfrm>
            <a:off x="441326" y="1015862"/>
            <a:ext cx="10879138" cy="925827"/>
          </a:xfrm>
          <a:prstGeom prst="rect">
            <a:avLst/>
          </a:prstGeom>
        </p:spPr>
        <p:txBody>
          <a:bodyPr vert="horz" lIns="0" tIns="0" rIns="0" bIns="0" rtlCol="0">
            <a:normAutofit/>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Wingdings" panose="05000000000000000000" pitchFamily="2" charset="2"/>
              <a:buChar char="§"/>
            </a:pPr>
            <a:r>
              <a:rPr lang="en-GB" sz="2000">
                <a:solidFill>
                  <a:srgbClr val="888B8D"/>
                </a:solidFill>
              </a:rPr>
              <a:t>Does this diversity approach unlock the potential for additional capacity? </a:t>
            </a:r>
          </a:p>
          <a:p>
            <a:pPr marL="0" indent="0">
              <a:lnSpc>
                <a:spcPct val="120000"/>
              </a:lnSpc>
              <a:buFont typeface="Bree Rg" panose="02000503000000020004" pitchFamily="50" charset="0"/>
              <a:buNone/>
            </a:pPr>
            <a:endParaRPr lang="en-GB" sz="2000">
              <a:solidFill>
                <a:srgbClr val="888B8D"/>
              </a:solidFill>
            </a:endParaRPr>
          </a:p>
        </p:txBody>
      </p:sp>
      <p:sp>
        <p:nvSpPr>
          <p:cNvPr id="6" name="Rectangle 5">
            <a:extLst>
              <a:ext uri="{FF2B5EF4-FFF2-40B4-BE49-F238E27FC236}">
                <a16:creationId xmlns:a16="http://schemas.microsoft.com/office/drawing/2014/main" id="{0EDFA3E1-FFF1-DEE2-7213-A824AD807A2A}"/>
              </a:ext>
            </a:extLst>
          </p:cNvPr>
          <p:cNvSpPr/>
          <p:nvPr/>
        </p:nvSpPr>
        <p:spPr>
          <a:xfrm>
            <a:off x="818465" y="3776845"/>
            <a:ext cx="2821673" cy="720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solidFill>
                  <a:schemeClr val="bg1"/>
                </a:solidFill>
              </a:rPr>
              <a:t>4MVA Battery Electrical Energy Storage (BESS)</a:t>
            </a:r>
            <a:endParaRPr lang="en-GB" sz="1500">
              <a:solidFill>
                <a:schemeClr val="bg1"/>
              </a:solidFill>
            </a:endParaRPr>
          </a:p>
        </p:txBody>
      </p:sp>
      <p:sp>
        <p:nvSpPr>
          <p:cNvPr id="7" name="Rectangle 6">
            <a:extLst>
              <a:ext uri="{FF2B5EF4-FFF2-40B4-BE49-F238E27FC236}">
                <a16:creationId xmlns:a16="http://schemas.microsoft.com/office/drawing/2014/main" id="{3424C379-27C3-C676-FD2C-E2E0215C1566}"/>
              </a:ext>
            </a:extLst>
          </p:cNvPr>
          <p:cNvSpPr/>
          <p:nvPr/>
        </p:nvSpPr>
        <p:spPr>
          <a:xfrm>
            <a:off x="818465" y="3224376"/>
            <a:ext cx="2821673" cy="540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500">
                <a:solidFill>
                  <a:schemeClr val="bg1"/>
                </a:solidFill>
              </a:rPr>
              <a:t>3 MVA Wind Farm (Inverter)</a:t>
            </a:r>
            <a:endParaRPr lang="en-GB" sz="1600">
              <a:solidFill>
                <a:schemeClr val="bg1"/>
              </a:solidFill>
            </a:endParaRPr>
          </a:p>
        </p:txBody>
      </p:sp>
      <p:sp>
        <p:nvSpPr>
          <p:cNvPr id="8" name="Rectangle 7">
            <a:extLst>
              <a:ext uri="{FF2B5EF4-FFF2-40B4-BE49-F238E27FC236}">
                <a16:creationId xmlns:a16="http://schemas.microsoft.com/office/drawing/2014/main" id="{DE1D4DEC-06E7-FB6F-E9B9-91D138F9F52A}"/>
              </a:ext>
            </a:extLst>
          </p:cNvPr>
          <p:cNvSpPr/>
          <p:nvPr/>
        </p:nvSpPr>
        <p:spPr>
          <a:xfrm>
            <a:off x="818465" y="4509314"/>
            <a:ext cx="2821673" cy="1440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bg1"/>
                </a:solidFill>
              </a:rPr>
              <a:t>8 MVA </a:t>
            </a:r>
          </a:p>
          <a:p>
            <a:pPr algn="ctr"/>
            <a:r>
              <a:rPr lang="en-GB" sz="1600">
                <a:solidFill>
                  <a:schemeClr val="bg1"/>
                </a:solidFill>
              </a:rPr>
              <a:t>Gas Turbine</a:t>
            </a:r>
          </a:p>
        </p:txBody>
      </p:sp>
      <p:sp>
        <p:nvSpPr>
          <p:cNvPr id="9" name="Rectangle: Rounded Corners 8">
            <a:extLst>
              <a:ext uri="{FF2B5EF4-FFF2-40B4-BE49-F238E27FC236}">
                <a16:creationId xmlns:a16="http://schemas.microsoft.com/office/drawing/2014/main" id="{437967AD-B4E3-4342-FF52-34B4665C4065}"/>
              </a:ext>
            </a:extLst>
          </p:cNvPr>
          <p:cNvSpPr/>
          <p:nvPr/>
        </p:nvSpPr>
        <p:spPr>
          <a:xfrm rot="16200000">
            <a:off x="-1462712" y="3779967"/>
            <a:ext cx="3785028" cy="48890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Total Generation Capacity 20MVA</a:t>
            </a:r>
          </a:p>
        </p:txBody>
      </p:sp>
      <p:sp>
        <p:nvSpPr>
          <p:cNvPr id="10" name="Rectangle 9">
            <a:extLst>
              <a:ext uri="{FF2B5EF4-FFF2-40B4-BE49-F238E27FC236}">
                <a16:creationId xmlns:a16="http://schemas.microsoft.com/office/drawing/2014/main" id="{D712718E-84EB-7A8E-9278-2ECDF027F5D9}"/>
              </a:ext>
            </a:extLst>
          </p:cNvPr>
          <p:cNvSpPr/>
          <p:nvPr/>
        </p:nvSpPr>
        <p:spPr>
          <a:xfrm>
            <a:off x="818465" y="2131907"/>
            <a:ext cx="2821673" cy="1080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a:solidFill>
                  <a:schemeClr val="bg1"/>
                </a:solidFill>
              </a:rPr>
              <a:t>5 MVA Building Integrated and Ground Mounted Solar Photovoltaics (PV) (Inverter)</a:t>
            </a:r>
          </a:p>
        </p:txBody>
      </p:sp>
      <p:sp>
        <p:nvSpPr>
          <p:cNvPr id="11" name="Rectangle 10">
            <a:extLst>
              <a:ext uri="{FF2B5EF4-FFF2-40B4-BE49-F238E27FC236}">
                <a16:creationId xmlns:a16="http://schemas.microsoft.com/office/drawing/2014/main" id="{13C7D9D3-CAE6-CA30-F8E3-7661CEFD45EE}"/>
              </a:ext>
            </a:extLst>
          </p:cNvPr>
          <p:cNvSpPr/>
          <p:nvPr/>
        </p:nvSpPr>
        <p:spPr>
          <a:xfrm>
            <a:off x="7838867" y="4479381"/>
            <a:ext cx="2822400" cy="6174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500">
              <a:solidFill>
                <a:schemeClr val="bg1"/>
              </a:solidFill>
            </a:endParaRPr>
          </a:p>
        </p:txBody>
      </p:sp>
      <p:sp>
        <p:nvSpPr>
          <p:cNvPr id="12" name="Rectangle 11">
            <a:extLst>
              <a:ext uri="{FF2B5EF4-FFF2-40B4-BE49-F238E27FC236}">
                <a16:creationId xmlns:a16="http://schemas.microsoft.com/office/drawing/2014/main" id="{07183F57-B4E2-4658-4380-55CA38ED71CD}"/>
              </a:ext>
            </a:extLst>
          </p:cNvPr>
          <p:cNvSpPr/>
          <p:nvPr/>
        </p:nvSpPr>
        <p:spPr>
          <a:xfrm>
            <a:off x="7838867" y="4213250"/>
            <a:ext cx="2822400" cy="25116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500">
                <a:solidFill>
                  <a:schemeClr val="bg1"/>
                </a:solidFill>
              </a:rPr>
              <a:t>1 MVA Wind Farm (Inverter)</a:t>
            </a:r>
            <a:endParaRPr lang="en-GB" sz="1600">
              <a:solidFill>
                <a:schemeClr val="bg1"/>
              </a:solidFill>
            </a:endParaRPr>
          </a:p>
        </p:txBody>
      </p:sp>
      <p:sp>
        <p:nvSpPr>
          <p:cNvPr id="13" name="Rectangle 12">
            <a:extLst>
              <a:ext uri="{FF2B5EF4-FFF2-40B4-BE49-F238E27FC236}">
                <a16:creationId xmlns:a16="http://schemas.microsoft.com/office/drawing/2014/main" id="{2A755D83-D692-E59B-3508-E740D0057CF8}"/>
              </a:ext>
            </a:extLst>
          </p:cNvPr>
          <p:cNvSpPr/>
          <p:nvPr/>
        </p:nvSpPr>
        <p:spPr>
          <a:xfrm>
            <a:off x="7838867" y="4553598"/>
            <a:ext cx="2822400" cy="1440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bg1"/>
                </a:solidFill>
              </a:rPr>
              <a:t>8 MVA </a:t>
            </a:r>
          </a:p>
          <a:p>
            <a:pPr algn="ctr"/>
            <a:r>
              <a:rPr lang="en-GB" sz="1600">
                <a:solidFill>
                  <a:schemeClr val="bg1"/>
                </a:solidFill>
              </a:rPr>
              <a:t>Gas Turbine</a:t>
            </a:r>
          </a:p>
        </p:txBody>
      </p:sp>
      <p:sp>
        <p:nvSpPr>
          <p:cNvPr id="15" name="Rectangle 14">
            <a:extLst>
              <a:ext uri="{FF2B5EF4-FFF2-40B4-BE49-F238E27FC236}">
                <a16:creationId xmlns:a16="http://schemas.microsoft.com/office/drawing/2014/main" id="{0A869533-79EB-970B-6213-C9B17C5AE558}"/>
              </a:ext>
            </a:extLst>
          </p:cNvPr>
          <p:cNvSpPr/>
          <p:nvPr/>
        </p:nvSpPr>
        <p:spPr>
          <a:xfrm>
            <a:off x="7838867" y="3742402"/>
            <a:ext cx="2822400" cy="45032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a:solidFill>
                  <a:schemeClr val="bg1"/>
                </a:solidFill>
              </a:rPr>
              <a:t>2 MVA PV (Inverter)</a:t>
            </a:r>
          </a:p>
        </p:txBody>
      </p:sp>
      <p:sp>
        <p:nvSpPr>
          <p:cNvPr id="16" name="Arrow: Right 15">
            <a:extLst>
              <a:ext uri="{FF2B5EF4-FFF2-40B4-BE49-F238E27FC236}">
                <a16:creationId xmlns:a16="http://schemas.microsoft.com/office/drawing/2014/main" id="{B742E412-2327-2197-383B-340B18B5C229}"/>
              </a:ext>
            </a:extLst>
          </p:cNvPr>
          <p:cNvSpPr/>
          <p:nvPr/>
        </p:nvSpPr>
        <p:spPr>
          <a:xfrm>
            <a:off x="3729616" y="3449952"/>
            <a:ext cx="488907" cy="6325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8304F18-39A0-BC1E-AAE2-F5D48EFDEBB5}"/>
              </a:ext>
            </a:extLst>
          </p:cNvPr>
          <p:cNvSpPr txBox="1"/>
          <p:nvPr/>
        </p:nvSpPr>
        <p:spPr>
          <a:xfrm>
            <a:off x="1729324" y="5906529"/>
            <a:ext cx="1351845" cy="369332"/>
          </a:xfrm>
          <a:prstGeom prst="rect">
            <a:avLst/>
          </a:prstGeom>
          <a:noFill/>
        </p:spPr>
        <p:txBody>
          <a:bodyPr wrap="square">
            <a:spAutoFit/>
          </a:bodyPr>
          <a:lstStyle/>
          <a:p>
            <a:r>
              <a:rPr lang="en-GB" sz="1800" i="1">
                <a:solidFill>
                  <a:srgbClr val="888B8D"/>
                </a:solidFill>
              </a:rPr>
              <a:t>Before</a:t>
            </a:r>
            <a:endParaRPr lang="en-GB" i="1"/>
          </a:p>
        </p:txBody>
      </p:sp>
      <p:sp>
        <p:nvSpPr>
          <p:cNvPr id="18" name="TextBox 17">
            <a:extLst>
              <a:ext uri="{FF2B5EF4-FFF2-40B4-BE49-F238E27FC236}">
                <a16:creationId xmlns:a16="http://schemas.microsoft.com/office/drawing/2014/main" id="{832465CE-9AD4-525B-8560-78A409911EC9}"/>
              </a:ext>
            </a:extLst>
          </p:cNvPr>
          <p:cNvSpPr txBox="1"/>
          <p:nvPr/>
        </p:nvSpPr>
        <p:spPr>
          <a:xfrm>
            <a:off x="8655973" y="5914952"/>
            <a:ext cx="2822400" cy="369332"/>
          </a:xfrm>
          <a:prstGeom prst="rect">
            <a:avLst/>
          </a:prstGeom>
          <a:noFill/>
        </p:spPr>
        <p:txBody>
          <a:bodyPr wrap="square">
            <a:spAutoFit/>
          </a:bodyPr>
          <a:lstStyle/>
          <a:p>
            <a:r>
              <a:rPr lang="en-GB" sz="1800" i="1">
                <a:solidFill>
                  <a:srgbClr val="888B8D"/>
                </a:solidFill>
              </a:rPr>
              <a:t>After diversity</a:t>
            </a:r>
            <a:endParaRPr lang="en-GB" i="1"/>
          </a:p>
        </p:txBody>
      </p:sp>
      <p:sp>
        <p:nvSpPr>
          <p:cNvPr id="3" name="Rectangle: Rounded Corners 2">
            <a:extLst>
              <a:ext uri="{FF2B5EF4-FFF2-40B4-BE49-F238E27FC236}">
                <a16:creationId xmlns:a16="http://schemas.microsoft.com/office/drawing/2014/main" id="{B4DC0B87-3D72-C4DD-5258-FF48ED86F766}"/>
              </a:ext>
            </a:extLst>
          </p:cNvPr>
          <p:cNvSpPr/>
          <p:nvPr/>
        </p:nvSpPr>
        <p:spPr>
          <a:xfrm rot="16200000">
            <a:off x="10009875" y="4570448"/>
            <a:ext cx="2251197" cy="5819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Reserved Capacity 11MVA</a:t>
            </a:r>
          </a:p>
        </p:txBody>
      </p:sp>
      <p:sp>
        <p:nvSpPr>
          <p:cNvPr id="19" name="Rectangle: Rounded Corners 18">
            <a:extLst>
              <a:ext uri="{FF2B5EF4-FFF2-40B4-BE49-F238E27FC236}">
                <a16:creationId xmlns:a16="http://schemas.microsoft.com/office/drawing/2014/main" id="{55BA702C-0881-9EC0-59F6-AC8A8A4F68F5}"/>
              </a:ext>
            </a:extLst>
          </p:cNvPr>
          <p:cNvSpPr/>
          <p:nvPr/>
        </p:nvSpPr>
        <p:spPr>
          <a:xfrm rot="16200000">
            <a:off x="10359063" y="2602365"/>
            <a:ext cx="1552820" cy="58191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a:t>Available capacity?</a:t>
            </a:r>
          </a:p>
        </p:txBody>
      </p:sp>
      <p:sp>
        <p:nvSpPr>
          <p:cNvPr id="20" name="Rectangle 19">
            <a:extLst>
              <a:ext uri="{FF2B5EF4-FFF2-40B4-BE49-F238E27FC236}">
                <a16:creationId xmlns:a16="http://schemas.microsoft.com/office/drawing/2014/main" id="{2DCAF3E5-DDB6-CBD7-6497-1792692C4870}"/>
              </a:ext>
            </a:extLst>
          </p:cNvPr>
          <p:cNvSpPr/>
          <p:nvPr/>
        </p:nvSpPr>
        <p:spPr>
          <a:xfrm>
            <a:off x="4286969" y="3791808"/>
            <a:ext cx="2829600" cy="7200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a:solidFill>
                  <a:schemeClr val="bg1"/>
                </a:solidFill>
              </a:rPr>
              <a:t>Potential all free capacity using a 1 BESS Diversity factor </a:t>
            </a:r>
          </a:p>
        </p:txBody>
      </p:sp>
      <p:sp>
        <p:nvSpPr>
          <p:cNvPr id="22" name="Rectangle 21">
            <a:extLst>
              <a:ext uri="{FF2B5EF4-FFF2-40B4-BE49-F238E27FC236}">
                <a16:creationId xmlns:a16="http://schemas.microsoft.com/office/drawing/2014/main" id="{62782644-C7A3-0C09-0562-EE60B8A57D2A}"/>
              </a:ext>
            </a:extLst>
          </p:cNvPr>
          <p:cNvSpPr/>
          <p:nvPr/>
        </p:nvSpPr>
        <p:spPr>
          <a:xfrm>
            <a:off x="4286969" y="4524277"/>
            <a:ext cx="2829600" cy="1440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bg1"/>
                </a:solidFill>
              </a:rPr>
              <a:t>8 MVA </a:t>
            </a:r>
          </a:p>
          <a:p>
            <a:pPr algn="ctr"/>
            <a:r>
              <a:rPr lang="en-GB" sz="1600">
                <a:solidFill>
                  <a:schemeClr val="bg1"/>
                </a:solidFill>
              </a:rPr>
              <a:t>Gas Turbine</a:t>
            </a:r>
          </a:p>
        </p:txBody>
      </p:sp>
      <p:sp>
        <p:nvSpPr>
          <p:cNvPr id="23" name="Rectangle 22">
            <a:extLst>
              <a:ext uri="{FF2B5EF4-FFF2-40B4-BE49-F238E27FC236}">
                <a16:creationId xmlns:a16="http://schemas.microsoft.com/office/drawing/2014/main" id="{6095062C-ED8B-D545-D258-98E08312AD3F}"/>
              </a:ext>
            </a:extLst>
          </p:cNvPr>
          <p:cNvSpPr/>
          <p:nvPr/>
        </p:nvSpPr>
        <p:spPr>
          <a:xfrm>
            <a:off x="4294598" y="2780847"/>
            <a:ext cx="2829600" cy="432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a:solidFill>
                  <a:schemeClr val="bg1"/>
                </a:solidFill>
              </a:rPr>
              <a:t>PV (Inverter)</a:t>
            </a:r>
          </a:p>
        </p:txBody>
      </p:sp>
      <p:sp>
        <p:nvSpPr>
          <p:cNvPr id="24" name="TextBox 23">
            <a:extLst>
              <a:ext uri="{FF2B5EF4-FFF2-40B4-BE49-F238E27FC236}">
                <a16:creationId xmlns:a16="http://schemas.microsoft.com/office/drawing/2014/main" id="{6F5FE337-37F6-613A-108C-00C90275EA7A}"/>
              </a:ext>
            </a:extLst>
          </p:cNvPr>
          <p:cNvSpPr txBox="1"/>
          <p:nvPr/>
        </p:nvSpPr>
        <p:spPr>
          <a:xfrm>
            <a:off x="4690827" y="5914952"/>
            <a:ext cx="2434807" cy="369332"/>
          </a:xfrm>
          <a:prstGeom prst="rect">
            <a:avLst/>
          </a:prstGeom>
          <a:noFill/>
        </p:spPr>
        <p:txBody>
          <a:bodyPr wrap="square">
            <a:spAutoFit/>
          </a:bodyPr>
          <a:lstStyle/>
          <a:p>
            <a:r>
              <a:rPr lang="en-GB" sz="1800" i="1">
                <a:solidFill>
                  <a:srgbClr val="888B8D"/>
                </a:solidFill>
              </a:rPr>
              <a:t>Consider diversity</a:t>
            </a:r>
            <a:endParaRPr lang="en-GB" i="1"/>
          </a:p>
        </p:txBody>
      </p:sp>
      <p:sp>
        <p:nvSpPr>
          <p:cNvPr id="25" name="Rectangle 24">
            <a:extLst>
              <a:ext uri="{FF2B5EF4-FFF2-40B4-BE49-F238E27FC236}">
                <a16:creationId xmlns:a16="http://schemas.microsoft.com/office/drawing/2014/main" id="{4DFCDBC2-12DB-37B4-6B24-C06F49CBC552}"/>
              </a:ext>
            </a:extLst>
          </p:cNvPr>
          <p:cNvSpPr/>
          <p:nvPr/>
        </p:nvSpPr>
        <p:spPr>
          <a:xfrm>
            <a:off x="4286969" y="2116911"/>
            <a:ext cx="2829600" cy="6480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a:solidFill>
                  <a:schemeClr val="bg1"/>
                </a:solidFill>
              </a:rPr>
              <a:t>Potential free capacity using a 0.4 PV Diversity Factor</a:t>
            </a:r>
          </a:p>
        </p:txBody>
      </p:sp>
      <p:sp>
        <p:nvSpPr>
          <p:cNvPr id="26" name="Rectangle 25">
            <a:extLst>
              <a:ext uri="{FF2B5EF4-FFF2-40B4-BE49-F238E27FC236}">
                <a16:creationId xmlns:a16="http://schemas.microsoft.com/office/drawing/2014/main" id="{160F9994-F48F-66B3-8BAE-992079AD77C0}"/>
              </a:ext>
            </a:extLst>
          </p:cNvPr>
          <p:cNvSpPr/>
          <p:nvPr/>
        </p:nvSpPr>
        <p:spPr>
          <a:xfrm>
            <a:off x="4286969" y="3604069"/>
            <a:ext cx="2829600" cy="1603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a:solidFill>
                  <a:schemeClr val="bg1"/>
                </a:solidFill>
              </a:rPr>
              <a:t>Wind Farm (Inverter)</a:t>
            </a:r>
          </a:p>
        </p:txBody>
      </p:sp>
      <p:sp>
        <p:nvSpPr>
          <p:cNvPr id="27" name="Rectangle 26">
            <a:extLst>
              <a:ext uri="{FF2B5EF4-FFF2-40B4-BE49-F238E27FC236}">
                <a16:creationId xmlns:a16="http://schemas.microsoft.com/office/drawing/2014/main" id="{580136F5-22E9-D898-A6CC-22430D8E13A8}"/>
              </a:ext>
            </a:extLst>
          </p:cNvPr>
          <p:cNvSpPr/>
          <p:nvPr/>
        </p:nvSpPr>
        <p:spPr>
          <a:xfrm>
            <a:off x="4286969" y="3234610"/>
            <a:ext cx="2837228" cy="353523"/>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100">
                <a:solidFill>
                  <a:schemeClr val="bg1"/>
                </a:solidFill>
              </a:rPr>
              <a:t>Potential free capacity using a 0.33 Wind Diversity Factor (Inverter)</a:t>
            </a:r>
          </a:p>
        </p:txBody>
      </p:sp>
      <p:sp>
        <p:nvSpPr>
          <p:cNvPr id="28" name="TextBox 27">
            <a:extLst>
              <a:ext uri="{FF2B5EF4-FFF2-40B4-BE49-F238E27FC236}">
                <a16:creationId xmlns:a16="http://schemas.microsoft.com/office/drawing/2014/main" id="{DB3646D5-0C26-7288-455B-1666E29D4204}"/>
              </a:ext>
            </a:extLst>
          </p:cNvPr>
          <p:cNvSpPr txBox="1"/>
          <p:nvPr/>
        </p:nvSpPr>
        <p:spPr>
          <a:xfrm>
            <a:off x="877456" y="6409293"/>
            <a:ext cx="3842326" cy="369332"/>
          </a:xfrm>
          <a:prstGeom prst="rect">
            <a:avLst/>
          </a:prstGeom>
          <a:noFill/>
        </p:spPr>
        <p:txBody>
          <a:bodyPr wrap="square">
            <a:spAutoFit/>
          </a:bodyPr>
          <a:lstStyle/>
          <a:p>
            <a:r>
              <a:rPr lang="en-GB" sz="1800" i="1">
                <a:solidFill>
                  <a:schemeClr val="bg1"/>
                </a:solidFill>
              </a:rPr>
              <a:t>Diagrams not to scale </a:t>
            </a:r>
            <a:endParaRPr lang="en-GB" i="1">
              <a:solidFill>
                <a:schemeClr val="bg1"/>
              </a:solidFill>
            </a:endParaRPr>
          </a:p>
        </p:txBody>
      </p:sp>
      <p:sp>
        <p:nvSpPr>
          <p:cNvPr id="29" name="Rectangle 28">
            <a:extLst>
              <a:ext uri="{FF2B5EF4-FFF2-40B4-BE49-F238E27FC236}">
                <a16:creationId xmlns:a16="http://schemas.microsoft.com/office/drawing/2014/main" id="{C735A2B9-C298-4A64-A7C0-BA715846828C}"/>
              </a:ext>
            </a:extLst>
          </p:cNvPr>
          <p:cNvSpPr/>
          <p:nvPr/>
        </p:nvSpPr>
        <p:spPr>
          <a:xfrm>
            <a:off x="7838866" y="2116910"/>
            <a:ext cx="2822400" cy="158712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Potential free capacity unlocked to make way for additional connections to the network </a:t>
            </a:r>
          </a:p>
        </p:txBody>
      </p:sp>
      <p:sp>
        <p:nvSpPr>
          <p:cNvPr id="14" name="Arrow: Right 13">
            <a:extLst>
              <a:ext uri="{FF2B5EF4-FFF2-40B4-BE49-F238E27FC236}">
                <a16:creationId xmlns:a16="http://schemas.microsoft.com/office/drawing/2014/main" id="{CF17ED3A-10C3-734A-7E01-46EADE920479}"/>
              </a:ext>
            </a:extLst>
          </p:cNvPr>
          <p:cNvSpPr/>
          <p:nvPr/>
        </p:nvSpPr>
        <p:spPr>
          <a:xfrm>
            <a:off x="7201488" y="3434238"/>
            <a:ext cx="488907" cy="6325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99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3D43FD-E6C5-425F-8318-F9FF9B268AD9}"/>
              </a:ext>
            </a:extLst>
          </p:cNvPr>
          <p:cNvSpPr>
            <a:spLocks noGrp="1"/>
          </p:cNvSpPr>
          <p:nvPr>
            <p:ph type="sldNum" sz="quarter" idx="12"/>
          </p:nvPr>
        </p:nvSpPr>
        <p:spPr/>
        <p:txBody>
          <a:bodyPr/>
          <a:lstStyle/>
          <a:p>
            <a:fld id="{AEE2461F-B18F-4F1D-8EE9-99FCACAA27C9}" type="slidenum">
              <a:rPr lang="en-GB" smtClean="0"/>
              <a:t>8</a:t>
            </a:fld>
            <a:endParaRPr lang="en-GB"/>
          </a:p>
        </p:txBody>
      </p:sp>
      <p:sp>
        <p:nvSpPr>
          <p:cNvPr id="16" name="Text Placeholder 15">
            <a:extLst>
              <a:ext uri="{FF2B5EF4-FFF2-40B4-BE49-F238E27FC236}">
                <a16:creationId xmlns:a16="http://schemas.microsoft.com/office/drawing/2014/main" id="{75D6106F-2E66-46E2-816F-6538B01C4CAB}"/>
              </a:ext>
            </a:extLst>
          </p:cNvPr>
          <p:cNvSpPr>
            <a:spLocks noGrp="1"/>
          </p:cNvSpPr>
          <p:nvPr>
            <p:ph type="body" sz="quarter" idx="17"/>
          </p:nvPr>
        </p:nvSpPr>
        <p:spPr>
          <a:xfrm>
            <a:off x="490714" y="3789159"/>
            <a:ext cx="11167886" cy="2278265"/>
          </a:xfrm>
        </p:spPr>
        <p:txBody>
          <a:bodyPr>
            <a:normAutofit fontScale="92500"/>
          </a:bodyPr>
          <a:lstStyle/>
          <a:p>
            <a:r>
              <a:rPr lang="en-GB"/>
              <a:t>Diversified Flexible Queue Management </a:t>
            </a:r>
            <a:endParaRPr lang="en-GB" b="0"/>
          </a:p>
          <a:p>
            <a:r>
              <a:rPr lang="en-GB" b="0"/>
              <a:t>Summary of work undertaken and key outcomes</a:t>
            </a:r>
            <a:endParaRPr lang="en-GB"/>
          </a:p>
        </p:txBody>
      </p:sp>
    </p:spTree>
    <p:extLst>
      <p:ext uri="{BB962C8B-B14F-4D97-AF65-F5344CB8AC3E}">
        <p14:creationId xmlns:p14="http://schemas.microsoft.com/office/powerpoint/2010/main" val="10510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Project Structure</a:t>
            </a:r>
          </a:p>
        </p:txBody>
      </p:sp>
      <p:sp>
        <p:nvSpPr>
          <p:cNvPr id="10" name="Slide Number Placeholder 9"/>
          <p:cNvSpPr>
            <a:spLocks noGrp="1"/>
          </p:cNvSpPr>
          <p:nvPr>
            <p:ph type="sldNum" sz="quarter" idx="12"/>
          </p:nvPr>
        </p:nvSpPr>
        <p:spPr/>
        <p:txBody>
          <a:bodyPr/>
          <a:lstStyle/>
          <a:p>
            <a:fld id="{AEE2461F-B18F-4F1D-8EE9-99FCACAA27C9}" type="slidenum">
              <a:rPr lang="en-GB" smtClean="0"/>
              <a:pPr/>
              <a:t>9</a:t>
            </a:fld>
            <a:endParaRPr lang="en-GB"/>
          </a:p>
        </p:txBody>
      </p:sp>
      <p:grpSp>
        <p:nvGrpSpPr>
          <p:cNvPr id="15" name="Group 14">
            <a:extLst>
              <a:ext uri="{FF2B5EF4-FFF2-40B4-BE49-F238E27FC236}">
                <a16:creationId xmlns:a16="http://schemas.microsoft.com/office/drawing/2014/main" id="{3D67CE31-17A2-94D6-ACA5-8EF9EC38B641}"/>
              </a:ext>
            </a:extLst>
          </p:cNvPr>
          <p:cNvGrpSpPr/>
          <p:nvPr/>
        </p:nvGrpSpPr>
        <p:grpSpPr>
          <a:xfrm>
            <a:off x="4461565" y="1737557"/>
            <a:ext cx="3120355" cy="3887305"/>
            <a:chOff x="108342" y="1719886"/>
            <a:chExt cx="2125512" cy="3556000"/>
          </a:xfrm>
        </p:grpSpPr>
        <p:sp>
          <p:nvSpPr>
            <p:cNvPr id="17" name="Rectangle 16">
              <a:extLst>
                <a:ext uri="{FF2B5EF4-FFF2-40B4-BE49-F238E27FC236}">
                  <a16:creationId xmlns:a16="http://schemas.microsoft.com/office/drawing/2014/main" id="{8AC41A66-0188-8D70-2926-EEF993EFEDD6}"/>
                </a:ext>
              </a:extLst>
            </p:cNvPr>
            <p:cNvSpPr/>
            <p:nvPr/>
          </p:nvSpPr>
          <p:spPr>
            <a:xfrm>
              <a:off x="116112" y="1719886"/>
              <a:ext cx="2044700"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252B"/>
                </a:solidFill>
                <a:latin typeface="+mj-lt"/>
              </a:endParaRPr>
            </a:p>
          </p:txBody>
        </p:sp>
        <p:sp>
          <p:nvSpPr>
            <p:cNvPr id="18" name="Rectangle 17">
              <a:extLst>
                <a:ext uri="{FF2B5EF4-FFF2-40B4-BE49-F238E27FC236}">
                  <a16:creationId xmlns:a16="http://schemas.microsoft.com/office/drawing/2014/main" id="{04E0488E-7CFC-A6FA-DE4F-D03017CC4E95}"/>
                </a:ext>
              </a:extLst>
            </p:cNvPr>
            <p:cNvSpPr/>
            <p:nvPr/>
          </p:nvSpPr>
          <p:spPr>
            <a:xfrm>
              <a:off x="108342" y="3967786"/>
              <a:ext cx="2125512" cy="130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252B"/>
                </a:solidFill>
                <a:latin typeface="+mj-lt"/>
              </a:endParaRPr>
            </a:p>
          </p:txBody>
        </p:sp>
      </p:grpSp>
      <p:pic>
        <p:nvPicPr>
          <p:cNvPr id="24" name="Image 92">
            <a:extLst>
              <a:ext uri="{FF2B5EF4-FFF2-40B4-BE49-F238E27FC236}">
                <a16:creationId xmlns:a16="http://schemas.microsoft.com/office/drawing/2014/main" id="{F5CD99AB-5C84-6958-3BE2-51AF83096AF0}"/>
              </a:ext>
            </a:extLst>
          </p:cNvPr>
          <p:cNvPicPr>
            <a:picLocks noChangeAspect="1"/>
          </p:cNvPicPr>
          <p:nvPr/>
        </p:nvPicPr>
        <p:blipFill>
          <a:blip r:embed="rId3"/>
          <a:stretch>
            <a:fillRect/>
          </a:stretch>
        </p:blipFill>
        <p:spPr>
          <a:xfrm>
            <a:off x="5089152" y="2165632"/>
            <a:ext cx="1746423" cy="1379777"/>
          </a:xfrm>
          <a:prstGeom prst="rect">
            <a:avLst/>
          </a:prstGeom>
        </p:spPr>
      </p:pic>
      <p:sp>
        <p:nvSpPr>
          <p:cNvPr id="12" name="Rectangle 11">
            <a:extLst>
              <a:ext uri="{FF2B5EF4-FFF2-40B4-BE49-F238E27FC236}">
                <a16:creationId xmlns:a16="http://schemas.microsoft.com/office/drawing/2014/main" id="{A182B90E-FC10-A2EF-88B3-9D20825DE879}"/>
              </a:ext>
            </a:extLst>
          </p:cNvPr>
          <p:cNvSpPr/>
          <p:nvPr/>
        </p:nvSpPr>
        <p:spPr>
          <a:xfrm>
            <a:off x="526791" y="1737557"/>
            <a:ext cx="3016596" cy="24354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252B"/>
              </a:solidFill>
              <a:latin typeface="+mj-lt"/>
            </a:endParaRPr>
          </a:p>
        </p:txBody>
      </p:sp>
      <p:sp>
        <p:nvSpPr>
          <p:cNvPr id="13" name="Rectangle 12">
            <a:extLst>
              <a:ext uri="{FF2B5EF4-FFF2-40B4-BE49-F238E27FC236}">
                <a16:creationId xmlns:a16="http://schemas.microsoft.com/office/drawing/2014/main" id="{F16ED253-8061-F37C-6BF9-DBF12E1B12D4}"/>
              </a:ext>
            </a:extLst>
          </p:cNvPr>
          <p:cNvSpPr/>
          <p:nvPr/>
        </p:nvSpPr>
        <p:spPr>
          <a:xfrm>
            <a:off x="526791" y="4193745"/>
            <a:ext cx="3016596" cy="14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252B"/>
              </a:solidFill>
              <a:latin typeface="+mj-lt"/>
            </a:endParaRPr>
          </a:p>
        </p:txBody>
      </p:sp>
      <p:pic>
        <p:nvPicPr>
          <p:cNvPr id="25" name="Image 93">
            <a:extLst>
              <a:ext uri="{FF2B5EF4-FFF2-40B4-BE49-F238E27FC236}">
                <a16:creationId xmlns:a16="http://schemas.microsoft.com/office/drawing/2014/main" id="{EB6B2B56-D87A-4266-0210-6C190DE7365A}"/>
              </a:ext>
            </a:extLst>
          </p:cNvPr>
          <p:cNvPicPr>
            <a:picLocks noChangeAspect="1"/>
          </p:cNvPicPr>
          <p:nvPr/>
        </p:nvPicPr>
        <p:blipFill>
          <a:blip r:embed="rId4"/>
          <a:stretch>
            <a:fillRect/>
          </a:stretch>
        </p:blipFill>
        <p:spPr>
          <a:xfrm>
            <a:off x="1164179" y="2292707"/>
            <a:ext cx="1598727" cy="1194701"/>
          </a:xfrm>
          <a:prstGeom prst="rect">
            <a:avLst/>
          </a:prstGeom>
        </p:spPr>
      </p:pic>
      <p:sp>
        <p:nvSpPr>
          <p:cNvPr id="22" name="Rectangle 21">
            <a:extLst>
              <a:ext uri="{FF2B5EF4-FFF2-40B4-BE49-F238E27FC236}">
                <a16:creationId xmlns:a16="http://schemas.microsoft.com/office/drawing/2014/main" id="{A02EAEBC-9C16-E5E0-30E2-F5E3A3E0249D}"/>
              </a:ext>
            </a:extLst>
          </p:cNvPr>
          <p:cNvSpPr/>
          <p:nvPr/>
        </p:nvSpPr>
        <p:spPr>
          <a:xfrm>
            <a:off x="8469142" y="1737557"/>
            <a:ext cx="3037287" cy="2462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252B"/>
              </a:solidFill>
              <a:latin typeface="+mj-lt"/>
            </a:endParaRPr>
          </a:p>
        </p:txBody>
      </p:sp>
      <p:pic>
        <p:nvPicPr>
          <p:cNvPr id="26" name="Image 94">
            <a:extLst>
              <a:ext uri="{FF2B5EF4-FFF2-40B4-BE49-F238E27FC236}">
                <a16:creationId xmlns:a16="http://schemas.microsoft.com/office/drawing/2014/main" id="{30A1C922-2573-4338-0F5E-B2E003306612}"/>
              </a:ext>
            </a:extLst>
          </p:cNvPr>
          <p:cNvPicPr>
            <a:picLocks noChangeAspect="1"/>
          </p:cNvPicPr>
          <p:nvPr/>
        </p:nvPicPr>
        <p:blipFill>
          <a:blip r:embed="rId5"/>
          <a:stretch>
            <a:fillRect/>
          </a:stretch>
        </p:blipFill>
        <p:spPr>
          <a:xfrm>
            <a:off x="9165249" y="2271586"/>
            <a:ext cx="1623890" cy="1203807"/>
          </a:xfrm>
          <a:prstGeom prst="rect">
            <a:avLst/>
          </a:prstGeom>
        </p:spPr>
      </p:pic>
      <p:sp>
        <p:nvSpPr>
          <p:cNvPr id="75" name="TextBox 74">
            <a:extLst>
              <a:ext uri="{FF2B5EF4-FFF2-40B4-BE49-F238E27FC236}">
                <a16:creationId xmlns:a16="http://schemas.microsoft.com/office/drawing/2014/main" id="{B654381C-2878-2D24-06AB-B12198F058AF}"/>
              </a:ext>
            </a:extLst>
          </p:cNvPr>
          <p:cNvSpPr txBox="1"/>
          <p:nvPr/>
        </p:nvSpPr>
        <p:spPr>
          <a:xfrm>
            <a:off x="643363" y="1832227"/>
            <a:ext cx="883444" cy="369332"/>
          </a:xfrm>
          <a:prstGeom prst="rect">
            <a:avLst/>
          </a:prstGeom>
          <a:noFill/>
        </p:spPr>
        <p:txBody>
          <a:bodyPr wrap="square">
            <a:spAutoFit/>
          </a:bodyPr>
          <a:lstStyle/>
          <a:p>
            <a:r>
              <a:rPr lang="en-GB" sz="1800" b="1">
                <a:solidFill>
                  <a:schemeClr val="bg1"/>
                </a:solidFill>
              </a:rPr>
              <a:t>WP1. </a:t>
            </a:r>
            <a:endParaRPr lang="en-GB">
              <a:solidFill>
                <a:schemeClr val="bg1"/>
              </a:solidFill>
            </a:endParaRPr>
          </a:p>
        </p:txBody>
      </p:sp>
      <p:sp>
        <p:nvSpPr>
          <p:cNvPr id="76" name="TextBox 75">
            <a:extLst>
              <a:ext uri="{FF2B5EF4-FFF2-40B4-BE49-F238E27FC236}">
                <a16:creationId xmlns:a16="http://schemas.microsoft.com/office/drawing/2014/main" id="{C40798BA-7D22-3DC1-80F5-A0510A994A09}"/>
              </a:ext>
            </a:extLst>
          </p:cNvPr>
          <p:cNvSpPr txBox="1"/>
          <p:nvPr/>
        </p:nvSpPr>
        <p:spPr>
          <a:xfrm>
            <a:off x="4637198" y="1774369"/>
            <a:ext cx="883444" cy="369332"/>
          </a:xfrm>
          <a:prstGeom prst="rect">
            <a:avLst/>
          </a:prstGeom>
          <a:noFill/>
        </p:spPr>
        <p:txBody>
          <a:bodyPr wrap="square">
            <a:spAutoFit/>
          </a:bodyPr>
          <a:lstStyle/>
          <a:p>
            <a:r>
              <a:rPr lang="en-GB" sz="1800" b="1">
                <a:solidFill>
                  <a:schemeClr val="bg1"/>
                </a:solidFill>
              </a:rPr>
              <a:t>WP2. </a:t>
            </a:r>
            <a:endParaRPr lang="en-GB">
              <a:solidFill>
                <a:schemeClr val="bg1"/>
              </a:solidFill>
            </a:endParaRPr>
          </a:p>
        </p:txBody>
      </p:sp>
      <p:sp>
        <p:nvSpPr>
          <p:cNvPr id="77" name="TextBox 76">
            <a:extLst>
              <a:ext uri="{FF2B5EF4-FFF2-40B4-BE49-F238E27FC236}">
                <a16:creationId xmlns:a16="http://schemas.microsoft.com/office/drawing/2014/main" id="{7CF38E54-6AEE-255E-A400-F1D93F9DCA8D}"/>
              </a:ext>
            </a:extLst>
          </p:cNvPr>
          <p:cNvSpPr txBox="1"/>
          <p:nvPr/>
        </p:nvSpPr>
        <p:spPr>
          <a:xfrm>
            <a:off x="8590324" y="1832226"/>
            <a:ext cx="883444" cy="369332"/>
          </a:xfrm>
          <a:prstGeom prst="rect">
            <a:avLst/>
          </a:prstGeom>
          <a:noFill/>
        </p:spPr>
        <p:txBody>
          <a:bodyPr wrap="square">
            <a:spAutoFit/>
          </a:bodyPr>
          <a:lstStyle/>
          <a:p>
            <a:r>
              <a:rPr lang="en-GB" sz="1800" b="1">
                <a:solidFill>
                  <a:schemeClr val="bg1"/>
                </a:solidFill>
              </a:rPr>
              <a:t>WP3. </a:t>
            </a:r>
            <a:endParaRPr lang="en-GB">
              <a:solidFill>
                <a:schemeClr val="bg1"/>
              </a:solidFill>
            </a:endParaRPr>
          </a:p>
        </p:txBody>
      </p:sp>
      <p:pic>
        <p:nvPicPr>
          <p:cNvPr id="78" name="Picture 77">
            <a:extLst>
              <a:ext uri="{FF2B5EF4-FFF2-40B4-BE49-F238E27FC236}">
                <a16:creationId xmlns:a16="http://schemas.microsoft.com/office/drawing/2014/main" id="{60A458D8-1F59-DAA8-EC12-EFDF28F867E5}"/>
              </a:ext>
            </a:extLst>
          </p:cNvPr>
          <p:cNvPicPr>
            <a:picLocks noChangeAspect="1"/>
          </p:cNvPicPr>
          <p:nvPr/>
        </p:nvPicPr>
        <p:blipFill>
          <a:blip r:embed="rId6"/>
          <a:stretch>
            <a:fillRect/>
          </a:stretch>
        </p:blipFill>
        <p:spPr>
          <a:xfrm>
            <a:off x="8798204" y="196884"/>
            <a:ext cx="1024217" cy="487722"/>
          </a:xfrm>
          <a:prstGeom prst="rect">
            <a:avLst/>
          </a:prstGeom>
        </p:spPr>
      </p:pic>
      <p:pic>
        <p:nvPicPr>
          <p:cNvPr id="79" name="Picture 2" descr="Northern Powergrid logo | News Centre - Official news site ...">
            <a:extLst>
              <a:ext uri="{FF2B5EF4-FFF2-40B4-BE49-F238E27FC236}">
                <a16:creationId xmlns:a16="http://schemas.microsoft.com/office/drawing/2014/main" id="{ECAE3827-1F11-C03D-646E-DCFFDFA494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851" t="31379" r="7184" b="35892"/>
          <a:stretch/>
        </p:blipFill>
        <p:spPr bwMode="auto">
          <a:xfrm>
            <a:off x="9987785" y="85098"/>
            <a:ext cx="2067209" cy="60432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18DCA916-BBB6-6BFB-774C-CEB08AE191C1}"/>
              </a:ext>
            </a:extLst>
          </p:cNvPr>
          <p:cNvPicPr>
            <a:picLocks noChangeAspect="1"/>
          </p:cNvPicPr>
          <p:nvPr/>
        </p:nvPicPr>
        <p:blipFill>
          <a:blip r:embed="rId8"/>
          <a:stretch>
            <a:fillRect/>
          </a:stretch>
        </p:blipFill>
        <p:spPr>
          <a:xfrm>
            <a:off x="6327923" y="156680"/>
            <a:ext cx="2200847" cy="323116"/>
          </a:xfrm>
          <a:prstGeom prst="rect">
            <a:avLst/>
          </a:prstGeom>
        </p:spPr>
      </p:pic>
      <p:sp>
        <p:nvSpPr>
          <p:cNvPr id="3" name="TextBox 2">
            <a:extLst>
              <a:ext uri="{FF2B5EF4-FFF2-40B4-BE49-F238E27FC236}">
                <a16:creationId xmlns:a16="http://schemas.microsoft.com/office/drawing/2014/main" id="{C964C1D4-4A85-9CE6-E4D6-20B2F3E3E57E}"/>
              </a:ext>
            </a:extLst>
          </p:cNvPr>
          <p:cNvSpPr txBox="1"/>
          <p:nvPr/>
        </p:nvSpPr>
        <p:spPr>
          <a:xfrm>
            <a:off x="3086652" y="5416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a:extLst>
              <a:ext uri="{FF2B5EF4-FFF2-40B4-BE49-F238E27FC236}">
                <a16:creationId xmlns:a16="http://schemas.microsoft.com/office/drawing/2014/main" id="{7F2C9939-223B-881E-F839-4854992443F1}"/>
              </a:ext>
            </a:extLst>
          </p:cNvPr>
          <p:cNvSpPr/>
          <p:nvPr/>
        </p:nvSpPr>
        <p:spPr>
          <a:xfrm>
            <a:off x="390088" y="4410773"/>
            <a:ext cx="3290002" cy="923330"/>
          </a:xfrm>
          <a:prstGeom prst="rect">
            <a:avLst/>
          </a:prstGeom>
        </p:spPr>
        <p:txBody>
          <a:bodyPr wrap="square">
            <a:spAutoFit/>
          </a:bodyPr>
          <a:lstStyle/>
          <a:p>
            <a:pPr marL="285750" indent="-285750">
              <a:buClr>
                <a:srgbClr val="AB1236"/>
              </a:buClr>
              <a:buFont typeface="Wingdings" panose="05000000000000000000" pitchFamily="2" charset="2"/>
              <a:buChar char="§"/>
            </a:pPr>
            <a:r>
              <a:rPr lang="en-GB"/>
              <a:t>Screen the network</a:t>
            </a:r>
          </a:p>
          <a:p>
            <a:pPr marL="285750" indent="-285750">
              <a:buClr>
                <a:srgbClr val="AB1236"/>
              </a:buClr>
              <a:buFont typeface="Wingdings" panose="05000000000000000000" pitchFamily="2" charset="2"/>
              <a:buChar char="§"/>
            </a:pPr>
            <a:r>
              <a:rPr lang="en-GB"/>
              <a:t>Quantify the capacity enabled through diversity</a:t>
            </a:r>
          </a:p>
        </p:txBody>
      </p:sp>
      <p:sp>
        <p:nvSpPr>
          <p:cNvPr id="5" name="TextBox 4">
            <a:extLst>
              <a:ext uri="{FF2B5EF4-FFF2-40B4-BE49-F238E27FC236}">
                <a16:creationId xmlns:a16="http://schemas.microsoft.com/office/drawing/2014/main" id="{90C1C830-AC4A-17EC-B6B9-F6A82B57FFE1}"/>
              </a:ext>
            </a:extLst>
          </p:cNvPr>
          <p:cNvSpPr txBox="1"/>
          <p:nvPr/>
        </p:nvSpPr>
        <p:spPr>
          <a:xfrm>
            <a:off x="555699" y="3526627"/>
            <a:ext cx="2965655" cy="646331"/>
          </a:xfrm>
          <a:prstGeom prst="rect">
            <a:avLst/>
          </a:prstGeom>
          <a:noFill/>
        </p:spPr>
        <p:txBody>
          <a:bodyPr wrap="square" rtlCol="0">
            <a:spAutoFit/>
          </a:bodyPr>
          <a:lstStyle/>
          <a:p>
            <a:pPr algn="ctr"/>
            <a:r>
              <a:rPr lang="en-GB">
                <a:solidFill>
                  <a:schemeClr val="bg1"/>
                </a:solidFill>
              </a:rPr>
              <a:t>Problem Definition and Quantification</a:t>
            </a:r>
          </a:p>
        </p:txBody>
      </p:sp>
      <p:sp>
        <p:nvSpPr>
          <p:cNvPr id="6" name="TextBox 5">
            <a:extLst>
              <a:ext uri="{FF2B5EF4-FFF2-40B4-BE49-F238E27FC236}">
                <a16:creationId xmlns:a16="http://schemas.microsoft.com/office/drawing/2014/main" id="{F82F470D-59C2-778F-E5F0-B8340258D34F}"/>
              </a:ext>
            </a:extLst>
          </p:cNvPr>
          <p:cNvSpPr txBox="1"/>
          <p:nvPr/>
        </p:nvSpPr>
        <p:spPr>
          <a:xfrm>
            <a:off x="4509036" y="3526627"/>
            <a:ext cx="2965655" cy="646331"/>
          </a:xfrm>
          <a:prstGeom prst="rect">
            <a:avLst/>
          </a:prstGeom>
          <a:noFill/>
        </p:spPr>
        <p:txBody>
          <a:bodyPr wrap="square" rtlCol="0">
            <a:spAutoFit/>
          </a:bodyPr>
          <a:lstStyle/>
          <a:p>
            <a:pPr algn="ctr"/>
            <a:r>
              <a:rPr lang="en-GB">
                <a:solidFill>
                  <a:schemeClr val="bg1"/>
                </a:solidFill>
              </a:rPr>
              <a:t>Regulatory Barriers and Opportunities</a:t>
            </a:r>
          </a:p>
        </p:txBody>
      </p:sp>
      <p:sp>
        <p:nvSpPr>
          <p:cNvPr id="7" name="TextBox 6">
            <a:extLst>
              <a:ext uri="{FF2B5EF4-FFF2-40B4-BE49-F238E27FC236}">
                <a16:creationId xmlns:a16="http://schemas.microsoft.com/office/drawing/2014/main" id="{8C30CD2B-C5C7-2AFB-C854-010C371C45F7}"/>
              </a:ext>
            </a:extLst>
          </p:cNvPr>
          <p:cNvSpPr txBox="1"/>
          <p:nvPr/>
        </p:nvSpPr>
        <p:spPr>
          <a:xfrm>
            <a:off x="8528770" y="3532098"/>
            <a:ext cx="2965655" cy="646331"/>
          </a:xfrm>
          <a:prstGeom prst="rect">
            <a:avLst/>
          </a:prstGeom>
          <a:noFill/>
        </p:spPr>
        <p:txBody>
          <a:bodyPr wrap="square" rtlCol="0">
            <a:spAutoFit/>
          </a:bodyPr>
          <a:lstStyle/>
          <a:p>
            <a:pPr algn="ctr"/>
            <a:r>
              <a:rPr lang="en-GB">
                <a:solidFill>
                  <a:schemeClr val="bg1"/>
                </a:solidFill>
              </a:rPr>
              <a:t>Use Case Development and Benefits Analysis</a:t>
            </a:r>
          </a:p>
        </p:txBody>
      </p:sp>
      <p:sp>
        <p:nvSpPr>
          <p:cNvPr id="14" name="Rectangle 13">
            <a:extLst>
              <a:ext uri="{FF2B5EF4-FFF2-40B4-BE49-F238E27FC236}">
                <a16:creationId xmlns:a16="http://schemas.microsoft.com/office/drawing/2014/main" id="{15D48278-5F70-4DDD-641F-CFA6CD5E03AF}"/>
              </a:ext>
            </a:extLst>
          </p:cNvPr>
          <p:cNvSpPr/>
          <p:nvPr/>
        </p:nvSpPr>
        <p:spPr>
          <a:xfrm>
            <a:off x="8330309" y="4410773"/>
            <a:ext cx="3362576" cy="1477328"/>
          </a:xfrm>
          <a:prstGeom prst="rect">
            <a:avLst/>
          </a:prstGeom>
        </p:spPr>
        <p:txBody>
          <a:bodyPr wrap="square">
            <a:spAutoFit/>
          </a:bodyPr>
          <a:lstStyle/>
          <a:p>
            <a:pPr marL="285750" indent="-285750">
              <a:buClr>
                <a:srgbClr val="AB1236"/>
              </a:buClr>
              <a:buFont typeface="Wingdings" panose="05000000000000000000" pitchFamily="2" charset="2"/>
              <a:buChar char="§"/>
            </a:pPr>
            <a:r>
              <a:rPr lang="en-GB"/>
              <a:t>Shortlist Grid Supply Points (GSPs – the ESO/NGET-DNO interface) for use case development</a:t>
            </a:r>
          </a:p>
          <a:p>
            <a:pPr marL="285750" indent="-285750">
              <a:buClr>
                <a:srgbClr val="AB1236"/>
              </a:buClr>
              <a:buFont typeface="Wingdings" panose="05000000000000000000" pitchFamily="2" charset="2"/>
              <a:buChar char="§"/>
            </a:pPr>
            <a:r>
              <a:rPr lang="en-GB"/>
              <a:t>Analysis of benefits</a:t>
            </a:r>
          </a:p>
        </p:txBody>
      </p:sp>
      <p:sp>
        <p:nvSpPr>
          <p:cNvPr id="27" name="Rectangle 26">
            <a:extLst>
              <a:ext uri="{FF2B5EF4-FFF2-40B4-BE49-F238E27FC236}">
                <a16:creationId xmlns:a16="http://schemas.microsoft.com/office/drawing/2014/main" id="{E84B41EC-50EF-646F-8487-24E7C2A6B90E}"/>
              </a:ext>
            </a:extLst>
          </p:cNvPr>
          <p:cNvSpPr/>
          <p:nvPr/>
        </p:nvSpPr>
        <p:spPr>
          <a:xfrm>
            <a:off x="4291918" y="4432493"/>
            <a:ext cx="3393396" cy="1200329"/>
          </a:xfrm>
          <a:prstGeom prst="rect">
            <a:avLst/>
          </a:prstGeom>
        </p:spPr>
        <p:txBody>
          <a:bodyPr wrap="square">
            <a:spAutoFit/>
          </a:bodyPr>
          <a:lstStyle/>
          <a:p>
            <a:pPr marL="285750" indent="-285750">
              <a:buClr>
                <a:srgbClr val="AB1236"/>
              </a:buClr>
              <a:buFont typeface="Wingdings" panose="05000000000000000000" pitchFamily="2" charset="2"/>
              <a:buChar char="§"/>
            </a:pPr>
            <a:r>
              <a:rPr lang="en-GB"/>
              <a:t>Review of existing technical and commercial arrangements.</a:t>
            </a:r>
          </a:p>
          <a:p>
            <a:pPr marL="285750" indent="-285750">
              <a:buClr>
                <a:srgbClr val="AB1236"/>
              </a:buClr>
              <a:buFont typeface="Wingdings" panose="05000000000000000000" pitchFamily="2" charset="2"/>
              <a:buChar char="§"/>
            </a:pPr>
            <a:r>
              <a:rPr lang="en-GB"/>
              <a:t>Stakeholder Engagement</a:t>
            </a:r>
          </a:p>
        </p:txBody>
      </p:sp>
    </p:spTree>
    <p:extLst>
      <p:ext uri="{BB962C8B-B14F-4D97-AF65-F5344CB8AC3E}">
        <p14:creationId xmlns:p14="http://schemas.microsoft.com/office/powerpoint/2010/main" val="310103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86">
      <a:dk1>
        <a:sysClr val="windowText" lastClr="000000"/>
      </a:dk1>
      <a:lt1>
        <a:sysClr val="window" lastClr="FFFFFF"/>
      </a:lt1>
      <a:dk2>
        <a:srgbClr val="AB1236"/>
      </a:dk2>
      <a:lt2>
        <a:srgbClr val="E7E6E6"/>
      </a:lt2>
      <a:accent1>
        <a:srgbClr val="AB1236"/>
      </a:accent1>
      <a:accent2>
        <a:srgbClr val="ED7D31"/>
      </a:accent2>
      <a:accent3>
        <a:srgbClr val="A5A5A5"/>
      </a:accent3>
      <a:accent4>
        <a:srgbClr val="888B8D"/>
      </a:accent4>
      <a:accent5>
        <a:srgbClr val="4472C4"/>
      </a:accent5>
      <a:accent6>
        <a:srgbClr val="70AD47"/>
      </a:accent6>
      <a:hlink>
        <a:srgbClr val="0563C1"/>
      </a:hlink>
      <a:folHlink>
        <a:srgbClr val="954F72"/>
      </a:folHlink>
    </a:clrScheme>
    <a:fontScheme name="Custom 2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Powergrid - FINAL-MASTER TEMPLATE- Plain Red" id="{041160E9-6513-4A60-A6B2-C685D15E1511}" vid="{0866B32E-87D4-4BE6-85F1-23470D579A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BAEDE32EC64D488807FEFC0E4853FD" ma:contentTypeVersion="23" ma:contentTypeDescription="Create a new document." ma:contentTypeScope="" ma:versionID="56fdc9b2d46ba4aebbddad7386caf984">
  <xsd:schema xmlns:xsd="http://www.w3.org/2001/XMLSchema" xmlns:xs="http://www.w3.org/2001/XMLSchema" xmlns:p="http://schemas.microsoft.com/office/2006/metadata/properties" xmlns:ns2="35b117e3-8a72-427a-86e8-2abd2210387f" xmlns:ns3="f9f36907-376f-4565-8e03-d5dbfca1682b" xmlns:ns4="cadce026-d35b-4a62-a2ee-1436bb44fb55" targetNamespace="http://schemas.microsoft.com/office/2006/metadata/properties" ma:root="true" ma:fieldsID="ad67a46917ddc34c29f50e8c02c13088" ns2:_="" ns3:_="" ns4:_="">
    <xsd:import namespace="35b117e3-8a72-427a-86e8-2abd2210387f"/>
    <xsd:import namespace="f9f36907-376f-4565-8e03-d5dbfca1682b"/>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Thumbnail" minOccurs="0"/>
                <xsd:element ref="ns2:lcf76f155ced4ddcb4097134ff3c332f" minOccurs="0"/>
                <xsd:element ref="ns4:TaxCatchAll" minOccurs="0"/>
                <xsd:element ref="ns2:Preview"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117e3-8a72-427a-86e8-2abd22103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humbnail" ma:index="21" nillable="true" ma:displayName="Thumbnail" ma:format="Thumbnail" ma:internalName="Thumbnail">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Preview" ma:index="25" nillable="true" ma:displayName="Preview" ma:format="Thumbnail" ma:internalName="Preview">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f36907-376f-4565-8e03-d5dbfca168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79bdfd44-22ce-4a59-9789-05064dae8d14}" ma:internalName="TaxCatchAll" ma:showField="CatchAllData" ma:web="f9f36907-376f-4565-8e03-d5dbfca168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lcf76f155ced4ddcb4097134ff3c332f xmlns="35b117e3-8a72-427a-86e8-2abd2210387f">
      <Terms xmlns="http://schemas.microsoft.com/office/infopath/2007/PartnerControls"/>
    </lcf76f155ced4ddcb4097134ff3c332f>
    <Preview xmlns="35b117e3-8a72-427a-86e8-2abd2210387f" xsi:nil="true"/>
    <Thumbnail xmlns="35b117e3-8a72-427a-86e8-2abd2210387f" xsi:nil="true"/>
  </documentManagement>
</p:properties>
</file>

<file path=customXml/itemProps1.xml><?xml version="1.0" encoding="utf-8"?>
<ds:datastoreItem xmlns:ds="http://schemas.openxmlformats.org/officeDocument/2006/customXml" ds:itemID="{68294F28-64E0-4DC3-AC6D-C2B7988DF31D}">
  <ds:schemaRefs>
    <ds:schemaRef ds:uri="http://schemas.microsoft.com/sharepoint/v3/contenttype/forms"/>
  </ds:schemaRefs>
</ds:datastoreItem>
</file>

<file path=customXml/itemProps2.xml><?xml version="1.0" encoding="utf-8"?>
<ds:datastoreItem xmlns:ds="http://schemas.openxmlformats.org/officeDocument/2006/customXml" ds:itemID="{67B2495D-3CD0-45BD-891A-229CCEE2AAD2}"/>
</file>

<file path=customXml/itemProps3.xml><?xml version="1.0" encoding="utf-8"?>
<ds:datastoreItem xmlns:ds="http://schemas.openxmlformats.org/officeDocument/2006/customXml" ds:itemID="{184C7BD4-0D98-411B-A894-56DE4AA1E3DD}">
  <ds:schemaRefs>
    <ds:schemaRef ds:uri="http://schemas.microsoft.com/office/2006/documentManagement/types"/>
    <ds:schemaRef ds:uri="http://www.w3.org/XML/1998/namespace"/>
    <ds:schemaRef ds:uri="de84d644-d284-4f98-8115-7638dc17f345"/>
    <ds:schemaRef ds:uri="http://schemas.openxmlformats.org/package/2006/metadata/core-properties"/>
    <ds:schemaRef ds:uri="http://purl.org/dc/dcmitype/"/>
    <ds:schemaRef ds:uri="http://purl.org/dc/terms/"/>
    <ds:schemaRef ds:uri="http://schemas.microsoft.com/office/infopath/2007/PartnerControls"/>
    <ds:schemaRef ds:uri="c6268b11-c2f1-417c-8728-ba9a83db39b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1622</Words>
  <Application>Microsoft Office PowerPoint</Application>
  <PresentationFormat>Widescreen</PresentationFormat>
  <Paragraphs>264</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Bree Rg</vt:lpstr>
      <vt:lpstr>Söhne</vt:lpstr>
      <vt:lpstr>Arial</vt:lpstr>
      <vt:lpstr>Calibri</vt:lpstr>
      <vt:lpstr>Montserrat SemiBold</vt:lpstr>
      <vt:lpstr>Wingdings</vt:lpstr>
      <vt:lpstr>Office Theme</vt:lpstr>
      <vt:lpstr>Diversified Flexible Queue Management</vt:lpstr>
      <vt:lpstr>Contents</vt:lpstr>
      <vt:lpstr>PowerPoint Presentation</vt:lpstr>
      <vt:lpstr>Transformation to Net-Zero</vt:lpstr>
      <vt:lpstr>Diversified Flexible Queue Management</vt:lpstr>
      <vt:lpstr>Diversified Flexible Queue Management</vt:lpstr>
      <vt:lpstr>Diversified Flexible Queue Management</vt:lpstr>
      <vt:lpstr>PowerPoint Presentation</vt:lpstr>
      <vt:lpstr>Project Structure</vt:lpstr>
      <vt:lpstr>WP1 Problem Definition and Quantification</vt:lpstr>
      <vt:lpstr>WP2 Regulatory Barriers and Opportunities</vt:lpstr>
      <vt:lpstr>WP2 Regulatory Barriers and Opportunities</vt:lpstr>
      <vt:lpstr>WP3 Use Case Development and Benefit Analysis </vt:lpstr>
      <vt:lpstr>Alpha phase objectives</vt:lpstr>
      <vt:lpstr>PowerPoint Presentation</vt:lpstr>
      <vt:lpstr>Dissemination and Engagement </vt:lpstr>
      <vt:lpstr>PowerPoint Presentation</vt:lpstr>
      <vt:lpstr>Conclusions and Next Steps</vt:lpstr>
      <vt:lpstr>PowerPoint Presentation</vt:lpstr>
      <vt:lpstr>PowerPoint Presentation</vt:lpstr>
      <vt:lpstr>Diversified Flexible Queue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Powergrid</dc:title>
  <dc:creator>Joanne Kerrigan</dc:creator>
  <cp:lastModifiedBy>Jianing Li</cp:lastModifiedBy>
  <cp:revision>1</cp:revision>
  <dcterms:created xsi:type="dcterms:W3CDTF">2021-11-01T18:21:53Z</dcterms:created>
  <dcterms:modified xsi:type="dcterms:W3CDTF">2023-06-12T15:18:05Z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{1A067545-A4E2-4FA1-8094-0D7902669705}</vt:lpwstr>
  </property>
  <property fmtid="{D5CDD505-2E9C-101B-9397-08002B2CF9AE}" pid="3" name="DLPManualFileClassificationLastModifiedBy">
    <vt:lpwstr>AD03\joanne.kerrigan</vt:lpwstr>
  </property>
  <property fmtid="{D5CDD505-2E9C-101B-9397-08002B2CF9AE}" pid="4" name="DLPManualFileClassificationLastModificationDate">
    <vt:lpwstr>1634056108</vt:lpwstr>
  </property>
  <property fmtid="{D5CDD505-2E9C-101B-9397-08002B2CF9AE}" pid="5" name="DLPManualFileClassificationVersion">
    <vt:lpwstr>11.4.0.45</vt:lpwstr>
  </property>
  <property fmtid="{D5CDD505-2E9C-101B-9397-08002B2CF9AE}" pid="6" name="ContentTypeId">
    <vt:lpwstr>0x01010017BAEDE32EC64D488807FEFC0E4853FD</vt:lpwstr>
  </property>
</Properties>
</file>