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7"/>
  </p:notesMasterIdLst>
  <p:sldIdLst>
    <p:sldId id="258" r:id="rId5"/>
    <p:sldId id="350" r:id="rId6"/>
    <p:sldId id="349" r:id="rId7"/>
    <p:sldId id="353" r:id="rId8"/>
    <p:sldId id="2147473308" r:id="rId9"/>
    <p:sldId id="2147473316" r:id="rId10"/>
    <p:sldId id="2147376633" r:id="rId11"/>
    <p:sldId id="2147473273" r:id="rId12"/>
    <p:sldId id="2147473302" r:id="rId13"/>
    <p:sldId id="2147473315" r:id="rId14"/>
    <p:sldId id="2147473319" r:id="rId15"/>
    <p:sldId id="214747330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DBB0400-EFB4-42CB-9A4C-704778F620EC}">
          <p14:sldIdLst>
            <p14:sldId id="258"/>
            <p14:sldId id="350"/>
            <p14:sldId id="349"/>
            <p14:sldId id="353"/>
            <p14:sldId id="2147473308"/>
            <p14:sldId id="2147473316"/>
            <p14:sldId id="2147376633"/>
            <p14:sldId id="2147473273"/>
            <p14:sldId id="2147473302"/>
            <p14:sldId id="2147473315"/>
            <p14:sldId id="2147473319"/>
            <p14:sldId id="214747330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2EBB35-1D28-2F17-39E4-A5980F6B1DA9}" name="Cian McLeavey-Reville (ESO)" initials="CMR(" userId="S::Cian.McLeavey-Reville@uk.nationalgrid.com::a610cf59-10f7-48dd-9081-6088ffd5dd3c" providerId="AD"/>
  <p188:author id="{0F9F773C-1984-8983-0DFF-9D5603DD54DF}" name="Gus Clunies-Ross (ESO)" initials="G(" userId="S::fergus.cluniesross@uk.nationalgrid.com::5a439573-c581-40da-96dd-1893089b5688" providerId="AD"/>
  <p188:author id="{002CCF4B-7519-4B9F-AA2D-D4FA20DF5761}" name="Alex Hart (ESO)" initials="AH(" userId="S::Alex.Hart@uk.nationalgrid.com::fbaaa4ca-af49-4754-a2dc-ff7bc698c9f2" providerId="AD"/>
  <p188:author id="{4019D64E-8CAA-8FE6-C19E-52BCE36BD7CB}" name="Ridwan Ibrahim (ESO)" initials="RI(" userId="S::Ridwan.Ibrahim@uk.nationalgrid.com::33d95453-5c4f-4dbb-a32b-8fde1ed1b779" providerId="AD"/>
  <p188:author id="{B55CA660-B298-843C-52A5-5616A318F666}" name="Dave Phillips (ESO)" initials="DP(" userId="S::David.Phillips@uk.nationalgrid.com::d4fb4cbd-6adb-4608-8876-6472ade167c3" providerId="AD"/>
  <p188:author id="{4D0F7D73-CB92-E8A2-1F9F-EF49CA70AF01}" name="Alifa Starlika (ESO)" initials="AS(" userId="S::Alifa.Starlika@uk.nationalgrid.com::bef8e7ed-47e3-46bd-a7ad-cac4e0bdcaef" providerId="AD"/>
  <p188:author id="{9B905FBE-E20B-6E9E-B332-95F60BCC298E}" name="Gus Clunies-Ross (ESO)" initials="GCR(" userId="S::Fergus.CluniesRoss@uk.nationalgrid.com::5a439573-c581-40da-96dd-1893089b5688" providerId="AD"/>
  <p188:author id="{27C55AF6-612F-6BB2-98BD-5F68C07C74A8}" name="Becky Hart (ESO)" initials="BH(" userId="S::becky.hart@uk.nationalgrid.com::4e1509f5-831b-46eb-ad2e-590251b77ea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16712"/>
    <a:srgbClr val="FCE0D3"/>
    <a:srgbClr val="F26522"/>
    <a:srgbClr val="454546"/>
    <a:srgbClr val="FFBF22"/>
    <a:srgbClr val="E7E6E6"/>
    <a:srgbClr val="FFFFFF"/>
    <a:srgbClr val="FFF2D2"/>
    <a:srgbClr val="F7A37A"/>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2" d="100"/>
          <a:sy n="62" d="100"/>
        </p:scale>
        <p:origin x="8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dwan Ibrahim (ESO)" userId="33d95453-5c4f-4dbb-a32b-8fde1ed1b779" providerId="ADAL" clId="{CD44AF1F-5074-49A7-82BF-8ADB4D64CABC}"/>
    <pc:docChg chg="modSld">
      <pc:chgData name="Ridwan Ibrahim (ESO)" userId="33d95453-5c4f-4dbb-a32b-8fde1ed1b779" providerId="ADAL" clId="{CD44AF1F-5074-49A7-82BF-8ADB4D64CABC}" dt="2024-08-08T13:39:49.941" v="12" actId="20577"/>
      <pc:docMkLst>
        <pc:docMk/>
      </pc:docMkLst>
      <pc:sldChg chg="modNotesTx">
        <pc:chgData name="Ridwan Ibrahim (ESO)" userId="33d95453-5c4f-4dbb-a32b-8fde1ed1b779" providerId="ADAL" clId="{CD44AF1F-5074-49A7-82BF-8ADB4D64CABC}" dt="2024-08-08T13:39:27.313" v="2" actId="20577"/>
        <pc:sldMkLst>
          <pc:docMk/>
          <pc:sldMk cId="2200252564" sldId="349"/>
        </pc:sldMkLst>
      </pc:sldChg>
      <pc:sldChg chg="modNotesTx">
        <pc:chgData name="Ridwan Ibrahim (ESO)" userId="33d95453-5c4f-4dbb-a32b-8fde1ed1b779" providerId="ADAL" clId="{CD44AF1F-5074-49A7-82BF-8ADB4D64CABC}" dt="2024-08-08T13:39:24.872" v="1" actId="20577"/>
        <pc:sldMkLst>
          <pc:docMk/>
          <pc:sldMk cId="659157839" sldId="350"/>
        </pc:sldMkLst>
      </pc:sldChg>
      <pc:sldChg chg="modNotesTx">
        <pc:chgData name="Ridwan Ibrahim (ESO)" userId="33d95453-5c4f-4dbb-a32b-8fde1ed1b779" providerId="ADAL" clId="{CD44AF1F-5074-49A7-82BF-8ADB4D64CABC}" dt="2024-08-08T13:39:29.805" v="3" actId="20577"/>
        <pc:sldMkLst>
          <pc:docMk/>
          <pc:sldMk cId="1214842006" sldId="353"/>
        </pc:sldMkLst>
      </pc:sldChg>
      <pc:sldChg chg="modNotesTx">
        <pc:chgData name="Ridwan Ibrahim (ESO)" userId="33d95453-5c4f-4dbb-a32b-8fde1ed1b779" providerId="ADAL" clId="{CD44AF1F-5074-49A7-82BF-8ADB4D64CABC}" dt="2024-08-08T13:39:39.036" v="7" actId="20577"/>
        <pc:sldMkLst>
          <pc:docMk/>
          <pc:sldMk cId="3709683794" sldId="2147376633"/>
        </pc:sldMkLst>
      </pc:sldChg>
      <pc:sldChg chg="modNotesTx">
        <pc:chgData name="Ridwan Ibrahim (ESO)" userId="33d95453-5c4f-4dbb-a32b-8fde1ed1b779" providerId="ADAL" clId="{CD44AF1F-5074-49A7-82BF-8ADB4D64CABC}" dt="2024-08-08T13:39:41.610" v="8" actId="20577"/>
        <pc:sldMkLst>
          <pc:docMk/>
          <pc:sldMk cId="131809130" sldId="2147473273"/>
        </pc:sldMkLst>
      </pc:sldChg>
      <pc:sldChg chg="modNotesTx">
        <pc:chgData name="Ridwan Ibrahim (ESO)" userId="33d95453-5c4f-4dbb-a32b-8fde1ed1b779" providerId="ADAL" clId="{CD44AF1F-5074-49A7-82BF-8ADB4D64CABC}" dt="2024-08-08T13:39:44.053" v="9" actId="20577"/>
        <pc:sldMkLst>
          <pc:docMk/>
          <pc:sldMk cId="813360912" sldId="2147473302"/>
        </pc:sldMkLst>
      </pc:sldChg>
      <pc:sldChg chg="modNotesTx">
        <pc:chgData name="Ridwan Ibrahim (ESO)" userId="33d95453-5c4f-4dbb-a32b-8fde1ed1b779" providerId="ADAL" clId="{CD44AF1F-5074-49A7-82BF-8ADB4D64CABC}" dt="2024-08-08T13:39:33.273" v="5" actId="5793"/>
        <pc:sldMkLst>
          <pc:docMk/>
          <pc:sldMk cId="1318880554" sldId="2147473308"/>
        </pc:sldMkLst>
      </pc:sldChg>
      <pc:sldChg chg="modNotesTx">
        <pc:chgData name="Ridwan Ibrahim (ESO)" userId="33d95453-5c4f-4dbb-a32b-8fde1ed1b779" providerId="ADAL" clId="{CD44AF1F-5074-49A7-82BF-8ADB4D64CABC}" dt="2024-08-08T13:39:47.823" v="11" actId="5793"/>
        <pc:sldMkLst>
          <pc:docMk/>
          <pc:sldMk cId="2736449628" sldId="2147473315"/>
        </pc:sldMkLst>
      </pc:sldChg>
      <pc:sldChg chg="modNotesTx">
        <pc:chgData name="Ridwan Ibrahim (ESO)" userId="33d95453-5c4f-4dbb-a32b-8fde1ed1b779" providerId="ADAL" clId="{CD44AF1F-5074-49A7-82BF-8ADB4D64CABC}" dt="2024-08-08T13:39:36.486" v="6" actId="20577"/>
        <pc:sldMkLst>
          <pc:docMk/>
          <pc:sldMk cId="3698104503" sldId="2147473316"/>
        </pc:sldMkLst>
      </pc:sldChg>
      <pc:sldChg chg="modNotesTx">
        <pc:chgData name="Ridwan Ibrahim (ESO)" userId="33d95453-5c4f-4dbb-a32b-8fde1ed1b779" providerId="ADAL" clId="{CD44AF1F-5074-49A7-82BF-8ADB4D64CABC}" dt="2024-08-08T13:39:49.941" v="12" actId="20577"/>
        <pc:sldMkLst>
          <pc:docMk/>
          <pc:sldMk cId="3381433951" sldId="21474733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AAECC2-37DE-4A9D-BB27-6B53FBA9E67E}" type="datetimeFigureOut">
              <a:rPr lang="en-GB" smtClean="0"/>
              <a:t>06/08/2024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530640-D518-4A34-A11B-160474AF8581}" type="slidenum">
              <a:rPr lang="en-GB" smtClean="0"/>
              <a:t>‹#›</a:t>
            </a:fld>
            <a:endParaRPr lang="en-GB"/>
          </a:p>
        </p:txBody>
      </p:sp>
    </p:spTree>
    <p:extLst>
      <p:ext uri="{BB962C8B-B14F-4D97-AF65-F5344CB8AC3E}">
        <p14:creationId xmlns:p14="http://schemas.microsoft.com/office/powerpoint/2010/main" val="282880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B74334-5195-1F4B-B190-5A416FFA43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46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5A749-7811-4A6F-BDDC-7098A3A4EA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185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B74334-5195-1F4B-B190-5A416FFA43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775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B74334-5195-1F4B-B190-5A416FFA43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23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B74334-5195-1F4B-B190-5A416FFA43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54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200" dirty="0">
              <a:solidFill>
                <a:srgbClr val="454546"/>
              </a:solidFill>
              <a:latin typeface="HelveticaNeueLT Pro 55 Roman" panose="020B0604020202020204" pitchFamily="34" charset="77"/>
              <a:ea typeface="12 pt. Helvetica* 45 Light   02" panose="02000403000000020004" pitchFamily="2"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5A749-7811-4A6F-BDDC-7098A3A4EA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373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B74334-5195-1F4B-B190-5A416FFA43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026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5A749-7811-4A6F-BDDC-7098A3A4EA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5837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B74334-5195-1F4B-B190-5A416FFA43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018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B74334-5195-1F4B-B190-5A416FFA43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3749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B74334-5195-1F4B-B190-5A416FFA43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819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B74334-5195-1F4B-B190-5A416FFA43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063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29CD7AC2-B1F6-1E46-AA3F-5A87D732BF00}"/>
              </a:ext>
            </a:extLst>
          </p:cNvPr>
          <p:cNvSpPr>
            <a:spLocks noGrp="1"/>
          </p:cNvSpPr>
          <p:nvPr>
            <p:ph type="pic" sz="quarter" idx="11"/>
          </p:nvPr>
        </p:nvSpPr>
        <p:spPr>
          <a:xfrm>
            <a:off x="0" y="-12049"/>
            <a:ext cx="12192000" cy="6858000"/>
          </a:xfrm>
          <a:prstGeom prst="rect">
            <a:avLst/>
          </a:prstGeom>
        </p:spPr>
        <p:txBody>
          <a:bodyPr/>
          <a:lstStyle>
            <a:lvl1pPr>
              <a:defRPr sz="1000" b="0" i="0">
                <a:latin typeface="HelveticaNeueLT Pro 45 Lt" panose="020B0403020202020204" pitchFamily="34" charset="77"/>
              </a:defRPr>
            </a:lvl1pPr>
          </a:lstStyle>
          <a:p>
            <a:endParaRPr lang="en-US"/>
          </a:p>
        </p:txBody>
      </p:sp>
      <p:pic>
        <p:nvPicPr>
          <p:cNvPr id="4" name="Picture 3">
            <a:extLst>
              <a:ext uri="{FF2B5EF4-FFF2-40B4-BE49-F238E27FC236}">
                <a16:creationId xmlns:a16="http://schemas.microsoft.com/office/drawing/2014/main" id="{40FD52F0-D79B-19FF-DF3C-AB04A27A40F7}"/>
              </a:ext>
            </a:extLst>
          </p:cNvPr>
          <p:cNvPicPr>
            <a:picLocks noChangeAspect="1"/>
          </p:cNvPicPr>
          <p:nvPr userDrawn="1"/>
        </p:nvPicPr>
        <p:blipFill>
          <a:blip r:embed="rId2"/>
          <a:stretch>
            <a:fillRect/>
          </a:stretch>
        </p:blipFill>
        <p:spPr>
          <a:xfrm>
            <a:off x="-18960" y="5384304"/>
            <a:ext cx="12210960" cy="1318732"/>
          </a:xfrm>
          <a:prstGeom prst="rect">
            <a:avLst/>
          </a:prstGeom>
        </p:spPr>
      </p:pic>
      <p:pic>
        <p:nvPicPr>
          <p:cNvPr id="5" name="Picture 4">
            <a:extLst>
              <a:ext uri="{FF2B5EF4-FFF2-40B4-BE49-F238E27FC236}">
                <a16:creationId xmlns:a16="http://schemas.microsoft.com/office/drawing/2014/main" id="{0F65A994-B255-4DFE-40FE-6C8AA1FE277F}"/>
              </a:ext>
            </a:extLst>
          </p:cNvPr>
          <p:cNvPicPr>
            <a:picLocks noChangeAspect="1"/>
          </p:cNvPicPr>
          <p:nvPr userDrawn="1"/>
        </p:nvPicPr>
        <p:blipFill>
          <a:blip r:embed="rId3"/>
          <a:stretch>
            <a:fillRect/>
          </a:stretch>
        </p:blipFill>
        <p:spPr>
          <a:xfrm>
            <a:off x="-18961" y="6197486"/>
            <a:ext cx="12244931" cy="660514"/>
          </a:xfrm>
          <a:prstGeom prst="rect">
            <a:avLst/>
          </a:prstGeom>
        </p:spPr>
      </p:pic>
      <p:sp>
        <p:nvSpPr>
          <p:cNvPr id="14" name="Text Placeholder 13">
            <a:extLst>
              <a:ext uri="{FF2B5EF4-FFF2-40B4-BE49-F238E27FC236}">
                <a16:creationId xmlns:a16="http://schemas.microsoft.com/office/drawing/2014/main" id="{609A1C17-C62E-814B-98D4-9359B30674D1}"/>
              </a:ext>
            </a:extLst>
          </p:cNvPr>
          <p:cNvSpPr>
            <a:spLocks noGrp="1"/>
          </p:cNvSpPr>
          <p:nvPr>
            <p:ph type="body" sz="quarter" idx="10"/>
          </p:nvPr>
        </p:nvSpPr>
        <p:spPr>
          <a:xfrm>
            <a:off x="973796" y="2034234"/>
            <a:ext cx="5833403" cy="2503899"/>
          </a:xfrm>
          <a:prstGeom prst="rect">
            <a:avLst/>
          </a:prstGeom>
        </p:spPr>
        <p:txBody>
          <a:bodyPr/>
          <a:lstStyle>
            <a:lvl1pPr marL="0" indent="0">
              <a:buNone/>
              <a:defRPr sz="2500" b="0" i="0">
                <a:solidFill>
                  <a:schemeClr val="bg1"/>
                </a:solidFill>
                <a:latin typeface="HelveticaNeueLT Pro 65 Md" panose="020B0604020202020204" pitchFamily="34" charset="77"/>
              </a:defRPr>
            </a:lvl1pPr>
            <a:lvl2pPr marL="457189" indent="0">
              <a:buNone/>
              <a:defRPr/>
            </a:lvl2pPr>
          </a:lstStyle>
          <a:p>
            <a:pPr lvl="0"/>
            <a:r>
              <a:rPr lang="en-GB"/>
              <a:t>Click to edit Master text styles</a:t>
            </a:r>
          </a:p>
        </p:txBody>
      </p:sp>
      <p:pic>
        <p:nvPicPr>
          <p:cNvPr id="2" name="Picture 1">
            <a:extLst>
              <a:ext uri="{FF2B5EF4-FFF2-40B4-BE49-F238E27FC236}">
                <a16:creationId xmlns:a16="http://schemas.microsoft.com/office/drawing/2014/main" id="{C5BE42A2-F3AE-CB31-94D1-950FFAD2DD6C}"/>
              </a:ext>
            </a:extLst>
          </p:cNvPr>
          <p:cNvPicPr>
            <a:picLocks noChangeAspect="1"/>
          </p:cNvPicPr>
          <p:nvPr userDrawn="1"/>
        </p:nvPicPr>
        <p:blipFill>
          <a:blip r:embed="rId4"/>
          <a:srcRect/>
          <a:stretch/>
        </p:blipFill>
        <p:spPr>
          <a:xfrm>
            <a:off x="11423087" y="6426740"/>
            <a:ext cx="404054" cy="157424"/>
          </a:xfrm>
          <a:prstGeom prst="rect">
            <a:avLst/>
          </a:prstGeom>
        </p:spPr>
      </p:pic>
    </p:spTree>
    <p:extLst>
      <p:ext uri="{BB962C8B-B14F-4D97-AF65-F5344CB8AC3E}">
        <p14:creationId xmlns:p14="http://schemas.microsoft.com/office/powerpoint/2010/main" val="31474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r Mission">
    <p:spTree>
      <p:nvGrpSpPr>
        <p:cNvPr id="1" name=""/>
        <p:cNvGrpSpPr/>
        <p:nvPr/>
      </p:nvGrpSpPr>
      <p:grpSpPr>
        <a:xfrm>
          <a:off x="0" y="0"/>
          <a:ext cx="0" cy="0"/>
          <a:chOff x="0" y="0"/>
          <a:chExt cx="0" cy="0"/>
        </a:xfrm>
      </p:grpSpPr>
      <p:pic>
        <p:nvPicPr>
          <p:cNvPr id="4" name="Picture 3" descr="A picture containing food&#10;&#10;Description automatically generated">
            <a:extLst>
              <a:ext uri="{FF2B5EF4-FFF2-40B4-BE49-F238E27FC236}">
                <a16:creationId xmlns:a16="http://schemas.microsoft.com/office/drawing/2014/main" id="{8881344E-252E-1646-BC72-BAFC365E04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Graphic 8">
            <a:extLst>
              <a:ext uri="{FF2B5EF4-FFF2-40B4-BE49-F238E27FC236}">
                <a16:creationId xmlns:a16="http://schemas.microsoft.com/office/drawing/2014/main" id="{E6A5E6B2-E857-A8FB-A3FA-E9FFDC99C3D5}"/>
              </a:ext>
            </a:extLst>
          </p:cNvPr>
          <p:cNvSpPr/>
          <p:nvPr userDrawn="1"/>
        </p:nvSpPr>
        <p:spPr>
          <a:xfrm>
            <a:off x="-22767" y="6232997"/>
            <a:ext cx="12269308" cy="6631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21494 w 12263370"/>
              <a:gd name="connsiteY18" fmla="*/ 654035 h 659972"/>
              <a:gd name="connsiteX19" fmla="*/ 12263370 w 12263370"/>
              <a:gd name="connsiteY19" fmla="*/ 659972 h 659972"/>
              <a:gd name="connsiteX20" fmla="*/ 12248288 w 12263370"/>
              <a:gd name="connsiteY20" fmla="*/ 0 h 659972"/>
              <a:gd name="connsiteX0" fmla="*/ 12254226 w 12269308"/>
              <a:gd name="connsiteY0" fmla="*/ 0 h 663179"/>
              <a:gd name="connsiteX1" fmla="*/ 11479060 w 12269308"/>
              <a:gd name="connsiteY1" fmla="*/ 0 h 663179"/>
              <a:gd name="connsiteX2" fmla="*/ 11440970 w 12269308"/>
              <a:gd name="connsiteY2" fmla="*/ 2097 h 663179"/>
              <a:gd name="connsiteX3" fmla="*/ 11403864 w 12269308"/>
              <a:gd name="connsiteY3" fmla="*/ 8549 h 663179"/>
              <a:gd name="connsiteX4" fmla="*/ 11367579 w 12269308"/>
              <a:gd name="connsiteY4" fmla="*/ 18873 h 663179"/>
              <a:gd name="connsiteX5" fmla="*/ 11332936 w 12269308"/>
              <a:gd name="connsiteY5" fmla="*/ 33229 h 663179"/>
              <a:gd name="connsiteX6" fmla="*/ 11300099 w 12269308"/>
              <a:gd name="connsiteY6" fmla="*/ 51456 h 663179"/>
              <a:gd name="connsiteX7" fmla="*/ 11269233 w 12269308"/>
              <a:gd name="connsiteY7" fmla="*/ 73232 h 663179"/>
              <a:gd name="connsiteX8" fmla="*/ 11240829 w 12269308"/>
              <a:gd name="connsiteY8" fmla="*/ 98557 h 663179"/>
              <a:gd name="connsiteX9" fmla="*/ 11035434 w 12269308"/>
              <a:gd name="connsiteY9" fmla="*/ 306639 h 663179"/>
              <a:gd name="connsiteX10" fmla="*/ 11007030 w 12269308"/>
              <a:gd name="connsiteY10" fmla="*/ 331964 h 663179"/>
              <a:gd name="connsiteX11" fmla="*/ 10976163 w 12269308"/>
              <a:gd name="connsiteY11" fmla="*/ 353740 h 663179"/>
              <a:gd name="connsiteX12" fmla="*/ 10943326 w 12269308"/>
              <a:gd name="connsiteY12" fmla="*/ 371806 h 663179"/>
              <a:gd name="connsiteX13" fmla="*/ 10908684 w 12269308"/>
              <a:gd name="connsiteY13" fmla="*/ 386162 h 663179"/>
              <a:gd name="connsiteX14" fmla="*/ 10872563 w 12269308"/>
              <a:gd name="connsiteY14" fmla="*/ 396646 h 663179"/>
              <a:gd name="connsiteX15" fmla="*/ 10835294 w 12269308"/>
              <a:gd name="connsiteY15" fmla="*/ 402937 h 663179"/>
              <a:gd name="connsiteX16" fmla="*/ 10797203 w 12269308"/>
              <a:gd name="connsiteY16" fmla="*/ 405034 h 663179"/>
              <a:gd name="connsiteX17" fmla="*/ 5938 w 12269308"/>
              <a:gd name="connsiteY17" fmla="*/ 401828 h 663179"/>
              <a:gd name="connsiteX18" fmla="*/ 0 w 12269308"/>
              <a:gd name="connsiteY18" fmla="*/ 663179 h 663179"/>
              <a:gd name="connsiteX19" fmla="*/ 12269308 w 12269308"/>
              <a:gd name="connsiteY19" fmla="*/ 659972 h 663179"/>
              <a:gd name="connsiteX20" fmla="*/ 12254226 w 12269308"/>
              <a:gd name="connsiteY20" fmla="*/ 0 h 6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9308" h="663179">
                <a:moveTo>
                  <a:pt x="12254226" y="0"/>
                </a:moveTo>
                <a:lnTo>
                  <a:pt x="11479060" y="0"/>
                </a:lnTo>
                <a:lnTo>
                  <a:pt x="11440970" y="2097"/>
                </a:lnTo>
                <a:lnTo>
                  <a:pt x="11403864" y="8549"/>
                </a:lnTo>
                <a:lnTo>
                  <a:pt x="11367579" y="18873"/>
                </a:lnTo>
                <a:lnTo>
                  <a:pt x="11332936" y="33229"/>
                </a:lnTo>
                <a:lnTo>
                  <a:pt x="11300099" y="51456"/>
                </a:lnTo>
                <a:lnTo>
                  <a:pt x="11269233" y="73232"/>
                </a:lnTo>
                <a:lnTo>
                  <a:pt x="11240829" y="98557"/>
                </a:lnTo>
                <a:lnTo>
                  <a:pt x="11035434" y="306639"/>
                </a:lnTo>
                <a:lnTo>
                  <a:pt x="11007030" y="331964"/>
                </a:lnTo>
                <a:lnTo>
                  <a:pt x="10976163" y="353740"/>
                </a:lnTo>
                <a:lnTo>
                  <a:pt x="10943326" y="371806"/>
                </a:lnTo>
                <a:lnTo>
                  <a:pt x="10908684" y="386162"/>
                </a:lnTo>
                <a:lnTo>
                  <a:pt x="10872563" y="396646"/>
                </a:lnTo>
                <a:lnTo>
                  <a:pt x="10835294" y="402937"/>
                </a:lnTo>
                <a:lnTo>
                  <a:pt x="10797203" y="405034"/>
                </a:lnTo>
                <a:lnTo>
                  <a:pt x="5938" y="401828"/>
                </a:lnTo>
                <a:lnTo>
                  <a:pt x="0" y="663179"/>
                </a:lnTo>
                <a:lnTo>
                  <a:pt x="12269308" y="659972"/>
                </a:lnTo>
                <a:cubicBezTo>
                  <a:pt x="12267329" y="453836"/>
                  <a:pt x="12265349" y="32400"/>
                  <a:pt x="12254226" y="0"/>
                </a:cubicBezTo>
                <a:close/>
              </a:path>
            </a:pathLst>
          </a:custGeom>
          <a:solidFill>
            <a:srgbClr val="FFFFFF"/>
          </a:solidFill>
          <a:ln w="16417" cap="flat">
            <a:noFill/>
            <a:prstDash val="solid"/>
            <a:miter/>
          </a:ln>
        </p:spPr>
        <p:txBody>
          <a:bodyPr rtlCol="0" anchor="ctr"/>
          <a:lstStyle/>
          <a:p>
            <a:endParaRPr lang="en-GB"/>
          </a:p>
        </p:txBody>
      </p:sp>
      <p:sp>
        <p:nvSpPr>
          <p:cNvPr id="5" name="Title 1">
            <a:extLst>
              <a:ext uri="{FF2B5EF4-FFF2-40B4-BE49-F238E27FC236}">
                <a16:creationId xmlns:a16="http://schemas.microsoft.com/office/drawing/2014/main" id="{603C7099-7BDF-EF49-AD35-BAF172AFBFE7}"/>
              </a:ext>
            </a:extLst>
          </p:cNvPr>
          <p:cNvSpPr>
            <a:spLocks noGrp="1"/>
          </p:cNvSpPr>
          <p:nvPr>
            <p:ph type="title"/>
          </p:nvPr>
        </p:nvSpPr>
        <p:spPr>
          <a:xfrm>
            <a:off x="3910848" y="4353172"/>
            <a:ext cx="4419336" cy="1480071"/>
          </a:xfrm>
          <a:prstGeom prst="rect">
            <a:avLst/>
          </a:prstGeom>
        </p:spPr>
        <p:txBody>
          <a:bodyPr anchor="t"/>
          <a:lstStyle>
            <a:lvl1pPr algn="ctr">
              <a:defRPr sz="1600" b="0" i="0">
                <a:solidFill>
                  <a:schemeClr val="bg1"/>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pic>
        <p:nvPicPr>
          <p:cNvPr id="7" name="Picture 6">
            <a:extLst>
              <a:ext uri="{FF2B5EF4-FFF2-40B4-BE49-F238E27FC236}">
                <a16:creationId xmlns:a16="http://schemas.microsoft.com/office/drawing/2014/main" id="{9319EFEA-EB8F-C694-EBAB-30F79CD566A1}"/>
              </a:ext>
            </a:extLst>
          </p:cNvPr>
          <p:cNvPicPr>
            <a:picLocks noChangeAspect="1"/>
          </p:cNvPicPr>
          <p:nvPr userDrawn="1"/>
        </p:nvPicPr>
        <p:blipFill>
          <a:blip r:embed="rId3"/>
          <a:srcRect/>
          <a:stretch/>
        </p:blipFill>
        <p:spPr>
          <a:xfrm>
            <a:off x="11423087" y="6426740"/>
            <a:ext cx="404054" cy="157424"/>
          </a:xfrm>
          <a:prstGeom prst="rect">
            <a:avLst/>
          </a:prstGeom>
        </p:spPr>
      </p:pic>
    </p:spTree>
    <p:extLst>
      <p:ext uri="{BB962C8B-B14F-4D97-AF65-F5344CB8AC3E}">
        <p14:creationId xmlns:p14="http://schemas.microsoft.com/office/powerpoint/2010/main" val="414082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ccess 2020">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C46F04-B971-ED48-8DC4-65F6EF0AA31A}"/>
              </a:ext>
            </a:extLst>
          </p:cNvPr>
          <p:cNvPicPr>
            <a:picLocks noChangeAspect="1"/>
          </p:cNvPicPr>
          <p:nvPr userDrawn="1"/>
        </p:nvPicPr>
        <p:blipFill>
          <a:blip r:embed="rId2"/>
          <a:stretch>
            <a:fillRect/>
          </a:stretch>
        </p:blipFill>
        <p:spPr>
          <a:xfrm>
            <a:off x="0" y="4798"/>
            <a:ext cx="12192000" cy="6848403"/>
          </a:xfrm>
          <a:prstGeom prst="rect">
            <a:avLst/>
          </a:prstGeom>
        </p:spPr>
      </p:pic>
      <p:sp>
        <p:nvSpPr>
          <p:cNvPr id="8" name="Text Placeholder 11">
            <a:extLst>
              <a:ext uri="{FF2B5EF4-FFF2-40B4-BE49-F238E27FC236}">
                <a16:creationId xmlns:a16="http://schemas.microsoft.com/office/drawing/2014/main" id="{4CCEDE6E-3C12-1C43-A880-0B6F1300F28C}"/>
              </a:ext>
            </a:extLst>
          </p:cNvPr>
          <p:cNvSpPr>
            <a:spLocks noGrp="1"/>
          </p:cNvSpPr>
          <p:nvPr>
            <p:ph type="body" sz="quarter" idx="11"/>
          </p:nvPr>
        </p:nvSpPr>
        <p:spPr>
          <a:xfrm>
            <a:off x="968440" y="4873751"/>
            <a:ext cx="2180184" cy="966931"/>
          </a:xfrm>
          <a:prstGeom prst="rect">
            <a:avLst/>
          </a:prstGeom>
          <a:ln>
            <a:noFill/>
          </a:ln>
        </p:spPr>
        <p:txBody>
          <a:bodyPr/>
          <a:lstStyle>
            <a:lvl1pPr marL="0" indent="0" algn="ctr">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3" name="Text Placeholder 12">
            <a:extLst>
              <a:ext uri="{FF2B5EF4-FFF2-40B4-BE49-F238E27FC236}">
                <a16:creationId xmlns:a16="http://schemas.microsoft.com/office/drawing/2014/main" id="{CE6029B3-1496-8845-A0B4-692DF4171963}"/>
              </a:ext>
            </a:extLst>
          </p:cNvPr>
          <p:cNvSpPr>
            <a:spLocks noGrp="1"/>
          </p:cNvSpPr>
          <p:nvPr>
            <p:ph type="body" sz="quarter" idx="15"/>
          </p:nvPr>
        </p:nvSpPr>
        <p:spPr>
          <a:xfrm>
            <a:off x="1573212" y="1170309"/>
            <a:ext cx="3968051" cy="620712"/>
          </a:xfrm>
          <a:prstGeom prst="rect">
            <a:avLst/>
          </a:prstGeom>
        </p:spPr>
        <p:txBody>
          <a:bodyPr/>
          <a:lstStyle>
            <a:lvl1pPr marL="0" indent="0">
              <a:buNone/>
              <a:defRPr sz="2000" b="0" i="0">
                <a:solidFill>
                  <a:srgbClr val="D43900"/>
                </a:solidFill>
                <a:latin typeface="HelveticaNeueLT Pro 55 Roman" panose="020B0604020202020204" pitchFamily="34" charset="77"/>
              </a:defRPr>
            </a:lvl1pPr>
            <a:lvl2pPr marL="457189" indent="0">
              <a:buNone/>
              <a:defRPr b="0" i="0">
                <a:solidFill>
                  <a:srgbClr val="E8BC28"/>
                </a:solidFill>
                <a:latin typeface="HelveticaNeueLT Std Med" panose="020B0604020202020204" pitchFamily="34" charset="0"/>
              </a:defRPr>
            </a:lvl2pPr>
            <a:lvl3pPr marL="914377" indent="0">
              <a:buNone/>
              <a:defRPr b="0" i="0">
                <a:solidFill>
                  <a:srgbClr val="E8BC28"/>
                </a:solidFill>
                <a:latin typeface="HelveticaNeueLT Std Med" panose="020B0604020202020204" pitchFamily="34" charset="0"/>
              </a:defRPr>
            </a:lvl3pPr>
            <a:lvl4pPr marL="1371566" indent="0">
              <a:buNone/>
              <a:defRPr b="0" i="0">
                <a:solidFill>
                  <a:srgbClr val="E8BC28"/>
                </a:solidFill>
                <a:latin typeface="HelveticaNeueLT Std Med" panose="020B0604020202020204" pitchFamily="34" charset="0"/>
              </a:defRPr>
            </a:lvl4pPr>
            <a:lvl5pPr marL="1828755" indent="0">
              <a:buNone/>
              <a:defRPr b="0" i="0">
                <a:solidFill>
                  <a:srgbClr val="E8BC28"/>
                </a:solidFill>
                <a:latin typeface="HelveticaNeueLT Std Med" panose="020B0604020202020204" pitchFamily="34" charset="0"/>
              </a:defRPr>
            </a:lvl5pPr>
          </a:lstStyle>
          <a:p>
            <a:pPr lvl="0"/>
            <a:r>
              <a:rPr lang="en-GB"/>
              <a:t>Click to edit Master</a:t>
            </a:r>
            <a:endParaRPr lang="en-US"/>
          </a:p>
        </p:txBody>
      </p:sp>
      <p:sp>
        <p:nvSpPr>
          <p:cNvPr id="14" name="Text Placeholder 11">
            <a:extLst>
              <a:ext uri="{FF2B5EF4-FFF2-40B4-BE49-F238E27FC236}">
                <a16:creationId xmlns:a16="http://schemas.microsoft.com/office/drawing/2014/main" id="{89013AE0-A7CE-7547-8EEA-81CCF43E43E2}"/>
              </a:ext>
            </a:extLst>
          </p:cNvPr>
          <p:cNvSpPr>
            <a:spLocks noGrp="1"/>
          </p:cNvSpPr>
          <p:nvPr>
            <p:ph type="body" sz="quarter" idx="16"/>
          </p:nvPr>
        </p:nvSpPr>
        <p:spPr>
          <a:xfrm>
            <a:off x="6427195" y="4873751"/>
            <a:ext cx="2180184" cy="966931"/>
          </a:xfrm>
          <a:prstGeom prst="rect">
            <a:avLst/>
          </a:prstGeom>
          <a:ln>
            <a:noFill/>
          </a:ln>
        </p:spPr>
        <p:txBody>
          <a:bodyPr/>
          <a:lstStyle>
            <a:lvl1pPr marL="0" indent="0" algn="ctr">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5" name="Text Placeholder 11">
            <a:extLst>
              <a:ext uri="{FF2B5EF4-FFF2-40B4-BE49-F238E27FC236}">
                <a16:creationId xmlns:a16="http://schemas.microsoft.com/office/drawing/2014/main" id="{9CD27893-F0D0-1A45-9332-495EA803DFB0}"/>
              </a:ext>
            </a:extLst>
          </p:cNvPr>
          <p:cNvSpPr>
            <a:spLocks noGrp="1"/>
          </p:cNvSpPr>
          <p:nvPr>
            <p:ph type="body" sz="quarter" idx="17"/>
          </p:nvPr>
        </p:nvSpPr>
        <p:spPr>
          <a:xfrm>
            <a:off x="3732860" y="4873750"/>
            <a:ext cx="2180184" cy="966931"/>
          </a:xfrm>
          <a:prstGeom prst="rect">
            <a:avLst/>
          </a:prstGeom>
          <a:ln>
            <a:noFill/>
          </a:ln>
        </p:spPr>
        <p:txBody>
          <a:bodyPr/>
          <a:lstStyle>
            <a:lvl1pPr marL="0" indent="0" algn="ctr">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6" name="Text Placeholder 11">
            <a:extLst>
              <a:ext uri="{FF2B5EF4-FFF2-40B4-BE49-F238E27FC236}">
                <a16:creationId xmlns:a16="http://schemas.microsoft.com/office/drawing/2014/main" id="{993E37F8-8A43-B148-B157-E7E2E1E6C38C}"/>
              </a:ext>
            </a:extLst>
          </p:cNvPr>
          <p:cNvSpPr>
            <a:spLocks noGrp="1"/>
          </p:cNvSpPr>
          <p:nvPr>
            <p:ph type="body" sz="quarter" idx="18"/>
          </p:nvPr>
        </p:nvSpPr>
        <p:spPr>
          <a:xfrm>
            <a:off x="9173817" y="4873751"/>
            <a:ext cx="2180184" cy="966931"/>
          </a:xfrm>
          <a:prstGeom prst="rect">
            <a:avLst/>
          </a:prstGeom>
          <a:ln>
            <a:noFill/>
          </a:ln>
        </p:spPr>
        <p:txBody>
          <a:bodyPr/>
          <a:lstStyle>
            <a:lvl1pPr marL="0" indent="0" algn="ctr">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0" name="Title 1">
            <a:extLst>
              <a:ext uri="{FF2B5EF4-FFF2-40B4-BE49-F238E27FC236}">
                <a16:creationId xmlns:a16="http://schemas.microsoft.com/office/drawing/2014/main" id="{D69A5C8F-1178-0C4F-B7BA-980F7032D6AB}"/>
              </a:ext>
            </a:extLst>
          </p:cNvPr>
          <p:cNvSpPr>
            <a:spLocks noGrp="1"/>
          </p:cNvSpPr>
          <p:nvPr>
            <p:ph type="title"/>
          </p:nvPr>
        </p:nvSpPr>
        <p:spPr>
          <a:xfrm>
            <a:off x="497523" y="780175"/>
            <a:ext cx="8832744"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8C094B79-CD59-90B7-EABB-AB77F548E3E6}"/>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62F39EDA-5C8D-5714-99BC-84201C4E459E}"/>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21098F92-2B08-AE98-0FF0-128C910E001F}"/>
              </a:ext>
            </a:extLst>
          </p:cNvPr>
          <p:cNvPicPr>
            <a:picLocks noChangeAspect="1"/>
          </p:cNvPicPr>
          <p:nvPr userDrawn="1"/>
        </p:nvPicPr>
        <p:blipFill>
          <a:blip r:embed="rId3"/>
          <a:srcRect/>
          <a:stretch/>
        </p:blipFill>
        <p:spPr>
          <a:xfrm>
            <a:off x="11423087" y="6426740"/>
            <a:ext cx="404054" cy="157424"/>
          </a:xfrm>
          <a:prstGeom prst="rect">
            <a:avLst/>
          </a:prstGeom>
        </p:spPr>
      </p:pic>
    </p:spTree>
    <p:extLst>
      <p:ext uri="{BB962C8B-B14F-4D97-AF65-F5344CB8AC3E}">
        <p14:creationId xmlns:p14="http://schemas.microsoft.com/office/powerpoint/2010/main" val="1145922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C0CFFD3-D966-774D-AB09-3C570299A3F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5881" t="8075" r="59083" b="84871"/>
          <a:stretch/>
        </p:blipFill>
        <p:spPr>
          <a:xfrm flipH="1">
            <a:off x="-1" y="1774952"/>
            <a:ext cx="12192001" cy="4041648"/>
          </a:xfrm>
          <a:prstGeom prst="rect">
            <a:avLst/>
          </a:prstGeom>
        </p:spPr>
      </p:pic>
      <p:sp>
        <p:nvSpPr>
          <p:cNvPr id="14" name="Text Placeholder 11">
            <a:extLst>
              <a:ext uri="{FF2B5EF4-FFF2-40B4-BE49-F238E27FC236}">
                <a16:creationId xmlns:a16="http://schemas.microsoft.com/office/drawing/2014/main" id="{E7F5ABC0-2EBF-7E4B-8636-DA45497EE8B7}"/>
              </a:ext>
            </a:extLst>
          </p:cNvPr>
          <p:cNvSpPr>
            <a:spLocks noGrp="1"/>
          </p:cNvSpPr>
          <p:nvPr>
            <p:ph type="body" sz="quarter" idx="11"/>
          </p:nvPr>
        </p:nvSpPr>
        <p:spPr>
          <a:xfrm>
            <a:off x="497523" y="1417922"/>
            <a:ext cx="4754880" cy="1288051"/>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6" name="Title 1">
            <a:extLst>
              <a:ext uri="{FF2B5EF4-FFF2-40B4-BE49-F238E27FC236}">
                <a16:creationId xmlns:a16="http://schemas.microsoft.com/office/drawing/2014/main" id="{0F859BC8-E720-C049-8B6C-4A94E85F1539}"/>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9684ACE6-E2C8-0C24-1EAC-FB288CE58382}"/>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B796A44C-ABE4-C3E4-8DEC-76994D30D7ED}"/>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DFEB4EC1-307E-40D3-413A-2CBAE4E9FCFE}"/>
              </a:ext>
            </a:extLst>
          </p:cNvPr>
          <p:cNvPicPr>
            <a:picLocks noChangeAspect="1"/>
          </p:cNvPicPr>
          <p:nvPr userDrawn="1"/>
        </p:nvPicPr>
        <p:blipFill>
          <a:blip r:embed="rId4"/>
          <a:srcRect/>
          <a:stretch/>
        </p:blipFill>
        <p:spPr>
          <a:xfrm>
            <a:off x="11423087" y="6426740"/>
            <a:ext cx="404054" cy="157424"/>
          </a:xfrm>
          <a:prstGeom prst="rect">
            <a:avLst/>
          </a:prstGeom>
        </p:spPr>
      </p:pic>
    </p:spTree>
    <p:extLst>
      <p:ext uri="{BB962C8B-B14F-4D97-AF65-F5344CB8AC3E}">
        <p14:creationId xmlns:p14="http://schemas.microsoft.com/office/powerpoint/2010/main" val="3333536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_3Col_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p:nvPr>
        </p:nvSpPr>
        <p:spPr>
          <a:xfrm>
            <a:off x="1805585" y="1351494"/>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3190240" y="2096813"/>
            <a:ext cx="4754880" cy="637747"/>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3190240" y="2734560"/>
            <a:ext cx="8371840" cy="2111018"/>
          </a:xfrm>
          <a:prstGeom prst="rect">
            <a:avLst/>
          </a:prstGeom>
          <a:ln>
            <a:noFill/>
          </a:ln>
        </p:spPr>
        <p:txBody>
          <a:bodyPr numCol="3"/>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9" name="Picture Placeholder 8">
            <a:extLst>
              <a:ext uri="{FF2B5EF4-FFF2-40B4-BE49-F238E27FC236}">
                <a16:creationId xmlns:a16="http://schemas.microsoft.com/office/drawing/2014/main" id="{54BF29C9-0436-134E-A264-725F95AE9671}"/>
              </a:ext>
            </a:extLst>
          </p:cNvPr>
          <p:cNvSpPr>
            <a:spLocks noGrp="1"/>
          </p:cNvSpPr>
          <p:nvPr>
            <p:ph type="pic" sz="quarter" idx="13"/>
          </p:nvPr>
        </p:nvSpPr>
        <p:spPr>
          <a:xfrm>
            <a:off x="497523" y="1351099"/>
            <a:ext cx="1147762" cy="1147763"/>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2" name="Graphic 8">
            <a:extLst>
              <a:ext uri="{FF2B5EF4-FFF2-40B4-BE49-F238E27FC236}">
                <a16:creationId xmlns:a16="http://schemas.microsoft.com/office/drawing/2014/main" id="{D4906BEB-00F4-F6C0-0DF4-176D8B011793}"/>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9CCBF663-9D12-9DC4-BEF2-8FF812ECBAB7}"/>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9A619DD0-6DB3-3C8B-358C-10DB1E2E5477}"/>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243925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_Intro_Copy-1COL">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497523" y="2298492"/>
            <a:ext cx="4754880" cy="637747"/>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497523" y="3291081"/>
            <a:ext cx="8371840" cy="2050789"/>
          </a:xfrm>
          <a:prstGeom prst="rect">
            <a:avLst/>
          </a:prstGeom>
          <a:ln>
            <a:noFill/>
          </a:ln>
        </p:spPr>
        <p:txBody>
          <a:bodyPr numCol="1"/>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7" name="Title 1">
            <a:extLst>
              <a:ext uri="{FF2B5EF4-FFF2-40B4-BE49-F238E27FC236}">
                <a16:creationId xmlns:a16="http://schemas.microsoft.com/office/drawing/2014/main" id="{695DC6A5-DB37-FE48-BF1C-BEA91A66B68E}"/>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20E2A6E1-458F-FE14-5E2E-BBD9EB78D5A5}"/>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A96A5F14-656C-D31C-EEF9-6FDCF5A02D63}"/>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DE427F36-1D43-2561-542C-169F8945938A}"/>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1522892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Intro_2COL-Copy">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497523" y="2298492"/>
            <a:ext cx="4754880" cy="637747"/>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497523" y="3291081"/>
            <a:ext cx="8371840" cy="2050789"/>
          </a:xfrm>
          <a:prstGeom prst="rect">
            <a:avLst/>
          </a:prstGeom>
          <a:ln>
            <a:noFill/>
          </a:ln>
        </p:spPr>
        <p:txBody>
          <a:bodyPr numCol="2"/>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7" name="Title 1">
            <a:extLst>
              <a:ext uri="{FF2B5EF4-FFF2-40B4-BE49-F238E27FC236}">
                <a16:creationId xmlns:a16="http://schemas.microsoft.com/office/drawing/2014/main" id="{7BE50DA5-DFD5-C149-8062-F1C0FE9A4240}"/>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0C0D3FC4-BB66-C3C4-2268-5E7E6B9BDBB5}"/>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6B42B45C-694A-448C-9189-EDAF3E55674D}"/>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2F2E92CA-B582-D206-5889-6E16F9DEBE2A}"/>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3606139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Intro_Copyx3">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592143" y="2147302"/>
            <a:ext cx="3298973" cy="506555"/>
          </a:xfrm>
          <a:prstGeom prst="rect">
            <a:avLst/>
          </a:prstGeom>
          <a:ln>
            <a:noFill/>
          </a:ln>
        </p:spPr>
        <p:txBody>
          <a:bodyPr lIns="0" anchor="b"/>
          <a:lstStyle>
            <a:lvl1pPr marL="0" indent="0">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592143" y="2730074"/>
            <a:ext cx="3298973" cy="2050789"/>
          </a:xfrm>
          <a:prstGeom prst="rect">
            <a:avLst/>
          </a:prstGeom>
          <a:ln>
            <a:noFill/>
          </a:ln>
        </p:spPr>
        <p:txBody>
          <a:bodyPr lIns="0" numCol="1"/>
          <a:lstStyle>
            <a:lvl1pPr marL="171450" indent="-171450">
              <a:buFont typeface="Arial" panose="020B0604020202020204" pitchFamily="34" charset="0"/>
              <a:buChar char="•"/>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7" name="Text Placeholder 11">
            <a:extLst>
              <a:ext uri="{FF2B5EF4-FFF2-40B4-BE49-F238E27FC236}">
                <a16:creationId xmlns:a16="http://schemas.microsoft.com/office/drawing/2014/main" id="{DEA4372F-A8FE-304D-BEEF-9B1F4366F1F7}"/>
              </a:ext>
            </a:extLst>
          </p:cNvPr>
          <p:cNvSpPr>
            <a:spLocks noGrp="1"/>
          </p:cNvSpPr>
          <p:nvPr>
            <p:ph type="body" sz="quarter" idx="13"/>
          </p:nvPr>
        </p:nvSpPr>
        <p:spPr>
          <a:xfrm>
            <a:off x="4446513" y="2730074"/>
            <a:ext cx="3298973" cy="2050789"/>
          </a:xfrm>
          <a:prstGeom prst="rect">
            <a:avLst/>
          </a:prstGeom>
          <a:ln>
            <a:noFill/>
          </a:ln>
        </p:spPr>
        <p:txBody>
          <a:bodyPr lIns="0" numCol="1"/>
          <a:lstStyle>
            <a:lvl1pPr marL="171450" indent="-171450">
              <a:buFont typeface="Arial" panose="020B0604020202020204" pitchFamily="34" charset="0"/>
              <a:buChar char="•"/>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9" name="Text Placeholder 11">
            <a:extLst>
              <a:ext uri="{FF2B5EF4-FFF2-40B4-BE49-F238E27FC236}">
                <a16:creationId xmlns:a16="http://schemas.microsoft.com/office/drawing/2014/main" id="{E16F508C-C8C7-E649-9929-A87F4FD3E22F}"/>
              </a:ext>
            </a:extLst>
          </p:cNvPr>
          <p:cNvSpPr>
            <a:spLocks noGrp="1"/>
          </p:cNvSpPr>
          <p:nvPr>
            <p:ph type="body" sz="quarter" idx="14"/>
          </p:nvPr>
        </p:nvSpPr>
        <p:spPr>
          <a:xfrm>
            <a:off x="8300882" y="2730074"/>
            <a:ext cx="3298973" cy="2050789"/>
          </a:xfrm>
          <a:prstGeom prst="rect">
            <a:avLst/>
          </a:prstGeom>
          <a:ln>
            <a:noFill/>
          </a:ln>
        </p:spPr>
        <p:txBody>
          <a:bodyPr lIns="0" numCol="1"/>
          <a:lstStyle>
            <a:lvl1pPr marL="171450" indent="-171450">
              <a:buFont typeface="Arial" panose="020B0604020202020204" pitchFamily="34" charset="0"/>
              <a:buChar char="•"/>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2" name="Text Placeholder 11">
            <a:extLst>
              <a:ext uri="{FF2B5EF4-FFF2-40B4-BE49-F238E27FC236}">
                <a16:creationId xmlns:a16="http://schemas.microsoft.com/office/drawing/2014/main" id="{B2CF9473-1903-994F-B99C-D29984D129C3}"/>
              </a:ext>
            </a:extLst>
          </p:cNvPr>
          <p:cNvSpPr>
            <a:spLocks noGrp="1"/>
          </p:cNvSpPr>
          <p:nvPr>
            <p:ph type="body" sz="quarter" idx="15"/>
          </p:nvPr>
        </p:nvSpPr>
        <p:spPr>
          <a:xfrm>
            <a:off x="4434938" y="2147302"/>
            <a:ext cx="3298973" cy="506555"/>
          </a:xfrm>
          <a:prstGeom prst="rect">
            <a:avLst/>
          </a:prstGeom>
          <a:ln>
            <a:noFill/>
          </a:ln>
        </p:spPr>
        <p:txBody>
          <a:bodyPr lIns="0" anchor="b"/>
          <a:lstStyle>
            <a:lvl1pPr marL="0" indent="0">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3" name="Text Placeholder 11">
            <a:extLst>
              <a:ext uri="{FF2B5EF4-FFF2-40B4-BE49-F238E27FC236}">
                <a16:creationId xmlns:a16="http://schemas.microsoft.com/office/drawing/2014/main" id="{DE8310A5-8F15-B846-BB45-B7B8D709FBE8}"/>
              </a:ext>
            </a:extLst>
          </p:cNvPr>
          <p:cNvSpPr>
            <a:spLocks noGrp="1"/>
          </p:cNvSpPr>
          <p:nvPr>
            <p:ph type="body" sz="quarter" idx="16"/>
          </p:nvPr>
        </p:nvSpPr>
        <p:spPr>
          <a:xfrm>
            <a:off x="8300882" y="2147302"/>
            <a:ext cx="3298973" cy="506555"/>
          </a:xfrm>
          <a:prstGeom prst="rect">
            <a:avLst/>
          </a:prstGeom>
          <a:ln>
            <a:noFill/>
          </a:ln>
        </p:spPr>
        <p:txBody>
          <a:bodyPr lIns="0" anchor="b"/>
          <a:lstStyle>
            <a:lvl1pPr marL="0" indent="0">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7" name="Title 1">
            <a:extLst>
              <a:ext uri="{FF2B5EF4-FFF2-40B4-BE49-F238E27FC236}">
                <a16:creationId xmlns:a16="http://schemas.microsoft.com/office/drawing/2014/main" id="{EFA0C61E-EFA0-F841-A9C6-9C9DDD748BB4}"/>
              </a:ext>
            </a:extLst>
          </p:cNvPr>
          <p:cNvSpPr txBox="1">
            <a:spLocks/>
          </p:cNvSpPr>
          <p:nvPr userDrawn="1"/>
        </p:nvSpPr>
        <p:spPr>
          <a:xfrm>
            <a:off x="488448" y="1351494"/>
            <a:ext cx="5043199" cy="637747"/>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b="0" i="0">
                <a:latin typeface="HelveticaNeueLT Pro 55 Roman" panose="020B0604020202020204" pitchFamily="34" charset="77"/>
              </a:rPr>
              <a:t>Click to edit Master title style</a:t>
            </a:r>
            <a:endParaRPr lang="en-US" b="0" i="0">
              <a:latin typeface="HelveticaNeueLT Pro 55 Roman" panose="020B0604020202020204" pitchFamily="34" charset="77"/>
            </a:endParaRPr>
          </a:p>
        </p:txBody>
      </p:sp>
      <p:sp>
        <p:nvSpPr>
          <p:cNvPr id="2" name="Graphic 8">
            <a:extLst>
              <a:ext uri="{FF2B5EF4-FFF2-40B4-BE49-F238E27FC236}">
                <a16:creationId xmlns:a16="http://schemas.microsoft.com/office/drawing/2014/main" id="{F1EA35E9-C9F7-63FF-CAA2-A8150A0E9CC1}"/>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790FE990-C3E6-2EA1-4CD8-B13797C5E611}"/>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366A2F2E-30F1-AB03-3A99-CE6BD66B7D6C}"/>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2802787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_Bullet_Picture">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DEA4372F-A8FE-304D-BEEF-9B1F4366F1F7}"/>
              </a:ext>
            </a:extLst>
          </p:cNvPr>
          <p:cNvSpPr>
            <a:spLocks noGrp="1"/>
          </p:cNvSpPr>
          <p:nvPr>
            <p:ph type="body" sz="quarter" idx="13"/>
          </p:nvPr>
        </p:nvSpPr>
        <p:spPr>
          <a:xfrm>
            <a:off x="509098" y="3758494"/>
            <a:ext cx="4743305" cy="1762631"/>
          </a:xfrm>
          <a:prstGeom prst="rect">
            <a:avLst/>
          </a:prstGeom>
          <a:ln>
            <a:noFill/>
          </a:ln>
        </p:spPr>
        <p:txBody>
          <a:bodyPr lIns="0" numCol="1"/>
          <a:lstStyle>
            <a:lvl1pPr marL="171450" indent="-171450">
              <a:buFont typeface="Arial" panose="020B0604020202020204" pitchFamily="34" charset="0"/>
              <a:buChar char="•"/>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2" name="Text Placeholder 11">
            <a:extLst>
              <a:ext uri="{FF2B5EF4-FFF2-40B4-BE49-F238E27FC236}">
                <a16:creationId xmlns:a16="http://schemas.microsoft.com/office/drawing/2014/main" id="{B2CF9473-1903-994F-B99C-D29984D129C3}"/>
              </a:ext>
            </a:extLst>
          </p:cNvPr>
          <p:cNvSpPr>
            <a:spLocks noGrp="1"/>
          </p:cNvSpPr>
          <p:nvPr>
            <p:ph type="body" sz="quarter" idx="15"/>
          </p:nvPr>
        </p:nvSpPr>
        <p:spPr>
          <a:xfrm>
            <a:off x="497523" y="3175722"/>
            <a:ext cx="2764515" cy="506555"/>
          </a:xfrm>
          <a:prstGeom prst="rect">
            <a:avLst/>
          </a:prstGeom>
          <a:ln>
            <a:noFill/>
          </a:ln>
        </p:spPr>
        <p:txBody>
          <a:bodyPr lIns="0" anchor="b"/>
          <a:lstStyle>
            <a:lvl1pPr marL="0" indent="0">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4" name="Picture Placeholder 8">
            <a:extLst>
              <a:ext uri="{FF2B5EF4-FFF2-40B4-BE49-F238E27FC236}">
                <a16:creationId xmlns:a16="http://schemas.microsoft.com/office/drawing/2014/main" id="{DD16F5DD-B45A-ED4E-8E7E-33263E4BB0FD}"/>
              </a:ext>
            </a:extLst>
          </p:cNvPr>
          <p:cNvSpPr>
            <a:spLocks noGrp="1"/>
          </p:cNvSpPr>
          <p:nvPr>
            <p:ph type="pic" sz="quarter" idx="16"/>
          </p:nvPr>
        </p:nvSpPr>
        <p:spPr>
          <a:xfrm>
            <a:off x="6287075" y="780175"/>
            <a:ext cx="5395827" cy="4740950"/>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16" name="Text Placeholder 11">
            <a:extLst>
              <a:ext uri="{FF2B5EF4-FFF2-40B4-BE49-F238E27FC236}">
                <a16:creationId xmlns:a16="http://schemas.microsoft.com/office/drawing/2014/main" id="{F13ADBC8-7EAF-6F47-94A8-57843CEAD9D0}"/>
              </a:ext>
            </a:extLst>
          </p:cNvPr>
          <p:cNvSpPr>
            <a:spLocks noGrp="1"/>
          </p:cNvSpPr>
          <p:nvPr>
            <p:ph type="body" sz="quarter" idx="17"/>
          </p:nvPr>
        </p:nvSpPr>
        <p:spPr>
          <a:xfrm>
            <a:off x="497523" y="2298492"/>
            <a:ext cx="5043198" cy="637747"/>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9" name="Title 1">
            <a:extLst>
              <a:ext uri="{FF2B5EF4-FFF2-40B4-BE49-F238E27FC236}">
                <a16:creationId xmlns:a16="http://schemas.microsoft.com/office/drawing/2014/main" id="{046D799E-083A-B44F-8734-28595C102C83}"/>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EF2ACF22-297E-5CB4-F90C-6244796E21C8}"/>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90E4CDDA-7E39-DD06-50C9-AFC2DD9979D8}"/>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ABF65D76-EA02-9113-EE5A-62D1D4D7F313}"/>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2156207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2BDEBFE9-838E-194F-A633-0E7ABCE7BD1D}"/>
              </a:ext>
            </a:extLst>
          </p:cNvPr>
          <p:cNvSpPr>
            <a:spLocks noGrp="1"/>
          </p:cNvSpPr>
          <p:nvPr>
            <p:ph type="tbl" sz="quarter" idx="10"/>
          </p:nvPr>
        </p:nvSpPr>
        <p:spPr>
          <a:xfrm>
            <a:off x="496888" y="1555750"/>
            <a:ext cx="11064875" cy="3983038"/>
          </a:xfrm>
          <a:prstGeom prst="rect">
            <a:avLst/>
          </a:prstGeom>
          <a:noFill/>
        </p:spPr>
        <p:txBody>
          <a:bodyPr/>
          <a:lstStyle>
            <a:lvl1pPr>
              <a:defRPr b="0" i="0">
                <a:solidFill>
                  <a:srgbClr val="454546"/>
                </a:solidFill>
                <a:latin typeface="HelveticaNeueLT Pro 45 Lt" panose="020B0403020202020204" pitchFamily="34" charset="77"/>
              </a:defRPr>
            </a:lvl1pPr>
          </a:lstStyle>
          <a:p>
            <a:endParaRPr lang="en-US"/>
          </a:p>
        </p:txBody>
      </p:sp>
      <p:sp>
        <p:nvSpPr>
          <p:cNvPr id="5" name="Title 1">
            <a:extLst>
              <a:ext uri="{FF2B5EF4-FFF2-40B4-BE49-F238E27FC236}">
                <a16:creationId xmlns:a16="http://schemas.microsoft.com/office/drawing/2014/main" id="{83C072FE-D45E-4C4A-AA98-CD8F8B245EBB}"/>
              </a:ext>
            </a:extLst>
          </p:cNvPr>
          <p:cNvSpPr>
            <a:spLocks noGrp="1"/>
          </p:cNvSpPr>
          <p:nvPr>
            <p:ph type="title"/>
          </p:nvPr>
        </p:nvSpPr>
        <p:spPr>
          <a:xfrm>
            <a:off x="497523" y="780175"/>
            <a:ext cx="9357677"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E50AB2F0-B090-1AF6-7D8E-826E20E3F3F0}"/>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4" name="Graphic 8">
            <a:extLst>
              <a:ext uri="{FF2B5EF4-FFF2-40B4-BE49-F238E27FC236}">
                <a16:creationId xmlns:a16="http://schemas.microsoft.com/office/drawing/2014/main" id="{C91347A1-FC09-583C-728A-1EEAA6D152AE}"/>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6" name="Picture 5">
            <a:extLst>
              <a:ext uri="{FF2B5EF4-FFF2-40B4-BE49-F238E27FC236}">
                <a16:creationId xmlns:a16="http://schemas.microsoft.com/office/drawing/2014/main" id="{5297C58D-5F23-A21E-C318-C630DFF8F268}"/>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3450712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2ColCopy">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497523" y="1593130"/>
            <a:ext cx="8371840" cy="3653346"/>
          </a:xfrm>
          <a:prstGeom prst="rect">
            <a:avLst/>
          </a:prstGeom>
          <a:ln>
            <a:noFill/>
          </a:ln>
        </p:spPr>
        <p:txBody>
          <a:bodyPr numCol="2"/>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9" name="Title 1">
            <a:extLst>
              <a:ext uri="{FF2B5EF4-FFF2-40B4-BE49-F238E27FC236}">
                <a16:creationId xmlns:a16="http://schemas.microsoft.com/office/drawing/2014/main" id="{3FA46F09-C41A-6B43-B6A5-60F817577FFD}"/>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B9BF9560-574B-670D-CF89-8644467CEEE6}"/>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C7B56A1B-B7F0-61BD-E02C-18BC6870721A}"/>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976F88D0-A66C-C367-5B6D-1E3B39CC2FD9}"/>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104694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AF27D59-4236-2040-B62F-72DA9623B435}"/>
              </a:ext>
            </a:extLst>
          </p:cNvPr>
          <p:cNvSpPr txBox="1">
            <a:spLocks/>
          </p:cNvSpPr>
          <p:nvPr userDrawn="1"/>
        </p:nvSpPr>
        <p:spPr>
          <a:xfrm>
            <a:off x="1593130" y="3116599"/>
            <a:ext cx="7286919" cy="1992729"/>
          </a:xfrm>
          <a:prstGeom prst="rect">
            <a:avLst/>
          </a:prstGeom>
        </p:spPr>
        <p:txBody>
          <a:bodyPr anchor="t"/>
          <a:lstStyle>
            <a:lvl1pPr algn="l" defTabSz="914377" rtl="0" eaLnBrk="1" latinLnBrk="0" hangingPunct="1">
              <a:lnSpc>
                <a:spcPct val="90000"/>
              </a:lnSpc>
              <a:spcBef>
                <a:spcPct val="0"/>
              </a:spcBef>
              <a:buNone/>
              <a:defRPr sz="4800" b="0" i="0" kern="1200">
                <a:solidFill>
                  <a:srgbClr val="E8BC28"/>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endParaRPr lang="en-US" sz="3600" b="0" i="0">
              <a:latin typeface="HelveticaNeueLT Pro 65 Md" panose="020B0604020202020204" pitchFamily="34" charset="77"/>
            </a:endParaRPr>
          </a:p>
        </p:txBody>
      </p:sp>
      <p:sp>
        <p:nvSpPr>
          <p:cNvPr id="16" name="Text Placeholder 15">
            <a:extLst>
              <a:ext uri="{FF2B5EF4-FFF2-40B4-BE49-F238E27FC236}">
                <a16:creationId xmlns:a16="http://schemas.microsoft.com/office/drawing/2014/main" id="{247F625A-C423-F940-95B5-018982D204D5}"/>
              </a:ext>
            </a:extLst>
          </p:cNvPr>
          <p:cNvSpPr>
            <a:spLocks noGrp="1"/>
          </p:cNvSpPr>
          <p:nvPr>
            <p:ph type="body" sz="quarter" idx="10"/>
          </p:nvPr>
        </p:nvSpPr>
        <p:spPr>
          <a:xfrm>
            <a:off x="2787385" y="2859817"/>
            <a:ext cx="6617229" cy="1468967"/>
          </a:xfrm>
          <a:prstGeom prst="rect">
            <a:avLst/>
          </a:prstGeom>
        </p:spPr>
        <p:txBody>
          <a:bodyPr/>
          <a:lstStyle>
            <a:lvl1pPr marL="0" indent="0">
              <a:buNone/>
              <a:defRPr sz="1200" b="0" i="0">
                <a:solidFill>
                  <a:srgbClr val="D43900"/>
                </a:solidFill>
                <a:latin typeface="HelveticaNeueLT Pro 65 Md" panose="020B0604020202020204" pitchFamily="34" charset="77"/>
              </a:defRPr>
            </a:lvl1pPr>
            <a:lvl2pPr marL="457189" indent="0">
              <a:buNone/>
              <a:defRPr sz="1800" b="0" i="0">
                <a:solidFill>
                  <a:srgbClr val="E8BC28"/>
                </a:solidFill>
                <a:latin typeface="HelveticaNeueLT Std Lt" panose="020B0403020202020204" pitchFamily="34" charset="0"/>
              </a:defRPr>
            </a:lvl2pPr>
            <a:lvl3pPr marL="914377" indent="0">
              <a:buNone/>
              <a:defRPr sz="1600" b="0" i="0">
                <a:solidFill>
                  <a:srgbClr val="E8BC28"/>
                </a:solidFill>
                <a:latin typeface="HelveticaNeueLT Std Lt" panose="020B0403020202020204" pitchFamily="34" charset="0"/>
              </a:defRPr>
            </a:lvl3pPr>
            <a:lvl4pPr marL="1371566" indent="0">
              <a:buNone/>
              <a:defRPr sz="1400" b="0" i="0">
                <a:solidFill>
                  <a:srgbClr val="E8BC28"/>
                </a:solidFill>
                <a:latin typeface="HelveticaNeueLT Std Lt" panose="020B0403020202020204" pitchFamily="34" charset="0"/>
              </a:defRPr>
            </a:lvl4pPr>
            <a:lvl5pPr marL="1828755" indent="0">
              <a:buNone/>
              <a:defRPr sz="1400" b="0" i="0">
                <a:solidFill>
                  <a:srgbClr val="E8BC28"/>
                </a:solidFill>
                <a:latin typeface="HelveticaNeueLT Std Lt" panose="020B0403020202020204" pitchFamily="34" charset="0"/>
              </a:defRPr>
            </a:lvl5pPr>
          </a:lstStyle>
          <a:p>
            <a:pPr lvl="0"/>
            <a:r>
              <a:rPr lang="en-GB"/>
              <a:t>Click to edit Master text styles</a:t>
            </a:r>
          </a:p>
        </p:txBody>
      </p:sp>
      <p:sp>
        <p:nvSpPr>
          <p:cNvPr id="19" name="Text Placeholder 18">
            <a:extLst>
              <a:ext uri="{FF2B5EF4-FFF2-40B4-BE49-F238E27FC236}">
                <a16:creationId xmlns:a16="http://schemas.microsoft.com/office/drawing/2014/main" id="{1DCE5CB2-23E7-944B-A874-B6ADE8A53EF1}"/>
              </a:ext>
            </a:extLst>
          </p:cNvPr>
          <p:cNvSpPr>
            <a:spLocks noGrp="1"/>
          </p:cNvSpPr>
          <p:nvPr>
            <p:ph type="body" sz="quarter" idx="11"/>
          </p:nvPr>
        </p:nvSpPr>
        <p:spPr>
          <a:xfrm>
            <a:off x="2787385" y="2372444"/>
            <a:ext cx="6617230" cy="347521"/>
          </a:xfrm>
          <a:prstGeom prst="rect">
            <a:avLst/>
          </a:prstGeom>
        </p:spPr>
        <p:txBody>
          <a:bodyPr/>
          <a:lstStyle>
            <a:lvl1pPr marL="0" indent="0">
              <a:buNone/>
              <a:defRPr sz="2500" b="0" i="0">
                <a:solidFill>
                  <a:srgbClr val="D43900"/>
                </a:solidFill>
                <a:latin typeface="HelveticaNeueLT Pro 55 Roman" panose="020B0604020202020204" pitchFamily="34" charset="77"/>
              </a:defRPr>
            </a:lvl1pPr>
          </a:lstStyle>
          <a:p>
            <a:pPr lvl="0"/>
            <a:r>
              <a:rPr lang="en-GB"/>
              <a:t>Click to edit Master text styles</a:t>
            </a:r>
          </a:p>
        </p:txBody>
      </p:sp>
      <p:pic>
        <p:nvPicPr>
          <p:cNvPr id="7" name="Graphic 6">
            <a:extLst>
              <a:ext uri="{FF2B5EF4-FFF2-40B4-BE49-F238E27FC236}">
                <a16:creationId xmlns:a16="http://schemas.microsoft.com/office/drawing/2014/main" id="{D56E6A72-D405-DE40-A78F-2CB5F312FC0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3009" t="62741" r="32075" b="11581"/>
          <a:stretch/>
        </p:blipFill>
        <p:spPr>
          <a:xfrm>
            <a:off x="6866022" y="2979604"/>
            <a:ext cx="5325978" cy="3878396"/>
          </a:xfrm>
          <a:prstGeom prst="rect">
            <a:avLst/>
          </a:prstGeom>
        </p:spPr>
      </p:pic>
      <p:pic>
        <p:nvPicPr>
          <p:cNvPr id="8" name="Graphic 7">
            <a:extLst>
              <a:ext uri="{FF2B5EF4-FFF2-40B4-BE49-F238E27FC236}">
                <a16:creationId xmlns:a16="http://schemas.microsoft.com/office/drawing/2014/main" id="{3B88E991-8C86-1E47-971B-5DF1AC8B74A0}"/>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3009" t="62741" r="32075" b="11581"/>
          <a:stretch/>
        </p:blipFill>
        <p:spPr>
          <a:xfrm rot="10800000">
            <a:off x="-1" y="0"/>
            <a:ext cx="5325978" cy="3878396"/>
          </a:xfrm>
          <a:prstGeom prst="rect">
            <a:avLst/>
          </a:prstGeom>
        </p:spPr>
      </p:pic>
      <p:sp>
        <p:nvSpPr>
          <p:cNvPr id="9" name="Graphic 8">
            <a:extLst>
              <a:ext uri="{FF2B5EF4-FFF2-40B4-BE49-F238E27FC236}">
                <a16:creationId xmlns:a16="http://schemas.microsoft.com/office/drawing/2014/main" id="{40E10344-428E-3445-B46F-EDC4E85516FD}"/>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13" name="Graphic 8">
            <a:extLst>
              <a:ext uri="{FF2B5EF4-FFF2-40B4-BE49-F238E27FC236}">
                <a16:creationId xmlns:a16="http://schemas.microsoft.com/office/drawing/2014/main" id="{3FF73AA8-7BCB-8C40-A6F0-2A5A445B6AD7}"/>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3" name="Picture 2">
            <a:extLst>
              <a:ext uri="{FF2B5EF4-FFF2-40B4-BE49-F238E27FC236}">
                <a16:creationId xmlns:a16="http://schemas.microsoft.com/office/drawing/2014/main" id="{4D3B4501-FBBB-678D-0D63-F1BD9786FFD0}"/>
              </a:ext>
            </a:extLst>
          </p:cNvPr>
          <p:cNvPicPr>
            <a:picLocks noChangeAspect="1"/>
          </p:cNvPicPr>
          <p:nvPr userDrawn="1"/>
        </p:nvPicPr>
        <p:blipFill>
          <a:blip r:embed="rId4"/>
          <a:srcRect/>
          <a:stretch/>
        </p:blipFill>
        <p:spPr>
          <a:xfrm>
            <a:off x="11423087" y="6426740"/>
            <a:ext cx="404054" cy="157424"/>
          </a:xfrm>
          <a:prstGeom prst="rect">
            <a:avLst/>
          </a:prstGeom>
        </p:spPr>
      </p:pic>
    </p:spTree>
    <p:extLst>
      <p:ext uri="{BB962C8B-B14F-4D97-AF65-F5344CB8AC3E}">
        <p14:creationId xmlns:p14="http://schemas.microsoft.com/office/powerpoint/2010/main" val="2811549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imation Placehold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hasCustomPrompt="1"/>
          </p:nvPr>
        </p:nvSpPr>
        <p:spPr>
          <a:xfrm>
            <a:off x="639066" y="454453"/>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title</a:t>
            </a:r>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639066" y="1228725"/>
            <a:ext cx="2553170" cy="4400550"/>
          </a:xfrm>
          <a:prstGeom prst="rect">
            <a:avLst/>
          </a:prstGeom>
          <a:ln>
            <a:noFill/>
          </a:ln>
        </p:spPr>
        <p:txBody>
          <a:bodyPr numCol="1"/>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8" name="Media Placeholder 7">
            <a:extLst>
              <a:ext uri="{FF2B5EF4-FFF2-40B4-BE49-F238E27FC236}">
                <a16:creationId xmlns:a16="http://schemas.microsoft.com/office/drawing/2014/main" id="{79C68202-A54E-6A4D-B1AC-DE71B357A6EC}"/>
              </a:ext>
            </a:extLst>
          </p:cNvPr>
          <p:cNvSpPr>
            <a:spLocks noGrp="1"/>
          </p:cNvSpPr>
          <p:nvPr>
            <p:ph type="media" sz="quarter" idx="13"/>
          </p:nvPr>
        </p:nvSpPr>
        <p:spPr>
          <a:xfrm>
            <a:off x="3657600" y="1228725"/>
            <a:ext cx="7821613" cy="4400550"/>
          </a:xfrm>
          <a:prstGeom prst="rect">
            <a:avLst/>
          </a:prstGeom>
        </p:spPr>
        <p:txBody>
          <a:bodyPr/>
          <a:lstStyle>
            <a:lvl1pPr>
              <a:defRPr b="0" i="0">
                <a:latin typeface="HelveticaNeueLT Pro 65 Md" panose="020B0604020202020204" pitchFamily="34" charset="77"/>
              </a:defRPr>
            </a:lvl1pPr>
          </a:lstStyle>
          <a:p>
            <a:endParaRPr lang="en-US"/>
          </a:p>
        </p:txBody>
      </p:sp>
      <p:sp>
        <p:nvSpPr>
          <p:cNvPr id="2" name="Graphic 8">
            <a:extLst>
              <a:ext uri="{FF2B5EF4-FFF2-40B4-BE49-F238E27FC236}">
                <a16:creationId xmlns:a16="http://schemas.microsoft.com/office/drawing/2014/main" id="{776CFD93-0194-494E-6E02-B2AC2CB60D08}"/>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356D661D-1ED4-4427-9039-E75E712A939F}"/>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C973294E-05B2-D797-500A-58D59BF1BA2E}"/>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868304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imation Placehold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CB0CA34-0058-9047-AA94-D2A25CB49EF4}"/>
              </a:ext>
            </a:extLst>
          </p:cNvPr>
          <p:cNvSpPr>
            <a:spLocks noGrp="1"/>
          </p:cNvSpPr>
          <p:nvPr>
            <p:ph type="pic" sz="quarter" idx="14"/>
          </p:nvPr>
        </p:nvSpPr>
        <p:spPr>
          <a:xfrm>
            <a:off x="3657600" y="1228725"/>
            <a:ext cx="7821613" cy="4400550"/>
          </a:xfrm>
          <a:prstGeom prst="rect">
            <a:avLst/>
          </a:prstGeom>
        </p:spPr>
        <p:txBody>
          <a:bodyPr/>
          <a:lstStyle>
            <a:lvl1pPr>
              <a:defRPr b="0" i="0">
                <a:latin typeface="HelveticaNeueLT Pro 65 Md" panose="020B0604020202020204" pitchFamily="34" charset="77"/>
              </a:defRPr>
            </a:lvl1pPr>
          </a:lstStyle>
          <a:p>
            <a:endParaRPr lang="en-US"/>
          </a:p>
        </p:txBody>
      </p:sp>
      <p:sp>
        <p:nvSpPr>
          <p:cNvPr id="9" name="Title 1">
            <a:extLst>
              <a:ext uri="{FF2B5EF4-FFF2-40B4-BE49-F238E27FC236}">
                <a16:creationId xmlns:a16="http://schemas.microsoft.com/office/drawing/2014/main" id="{8AA50767-73DF-E246-85B9-8F35754478CD}"/>
              </a:ext>
            </a:extLst>
          </p:cNvPr>
          <p:cNvSpPr>
            <a:spLocks noGrp="1"/>
          </p:cNvSpPr>
          <p:nvPr>
            <p:ph type="title" hasCustomPrompt="1"/>
          </p:nvPr>
        </p:nvSpPr>
        <p:spPr>
          <a:xfrm>
            <a:off x="639066" y="454453"/>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title</a:t>
            </a:r>
            <a:endParaRPr lang="en-US"/>
          </a:p>
        </p:txBody>
      </p:sp>
      <p:sp>
        <p:nvSpPr>
          <p:cNvPr id="10" name="Text Placeholder 11">
            <a:extLst>
              <a:ext uri="{FF2B5EF4-FFF2-40B4-BE49-F238E27FC236}">
                <a16:creationId xmlns:a16="http://schemas.microsoft.com/office/drawing/2014/main" id="{5DF50CA8-40F3-5041-946E-33D6E9D7A053}"/>
              </a:ext>
            </a:extLst>
          </p:cNvPr>
          <p:cNvSpPr>
            <a:spLocks noGrp="1"/>
          </p:cNvSpPr>
          <p:nvPr>
            <p:ph type="body" sz="quarter" idx="12"/>
          </p:nvPr>
        </p:nvSpPr>
        <p:spPr>
          <a:xfrm>
            <a:off x="639066" y="1228725"/>
            <a:ext cx="2553170" cy="4400550"/>
          </a:xfrm>
          <a:prstGeom prst="rect">
            <a:avLst/>
          </a:prstGeom>
          <a:ln>
            <a:noFill/>
          </a:ln>
        </p:spPr>
        <p:txBody>
          <a:bodyPr numCol="1"/>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2" name="Graphic 8">
            <a:extLst>
              <a:ext uri="{FF2B5EF4-FFF2-40B4-BE49-F238E27FC236}">
                <a16:creationId xmlns:a16="http://schemas.microsoft.com/office/drawing/2014/main" id="{80F9CD96-6320-5188-C984-0885A0433874}"/>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4" name="Graphic 8">
            <a:extLst>
              <a:ext uri="{FF2B5EF4-FFF2-40B4-BE49-F238E27FC236}">
                <a16:creationId xmlns:a16="http://schemas.microsoft.com/office/drawing/2014/main" id="{D3F88D44-CA98-7120-C7C3-9504C79F6835}"/>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5" name="Picture 4">
            <a:extLst>
              <a:ext uri="{FF2B5EF4-FFF2-40B4-BE49-F238E27FC236}">
                <a16:creationId xmlns:a16="http://schemas.microsoft.com/office/drawing/2014/main" id="{0E4B4F7D-5C28-9DEF-8405-6556519D809F}"/>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2414286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_1ColCopy">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497523" y="1641798"/>
            <a:ext cx="8371840" cy="4146259"/>
          </a:xfrm>
          <a:prstGeom prst="rect">
            <a:avLst/>
          </a:prstGeom>
          <a:ln>
            <a:noFill/>
          </a:ln>
        </p:spPr>
        <p:txBody>
          <a:bodyPr numCol="1"/>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0" name="Title 1">
            <a:extLst>
              <a:ext uri="{FF2B5EF4-FFF2-40B4-BE49-F238E27FC236}">
                <a16:creationId xmlns:a16="http://schemas.microsoft.com/office/drawing/2014/main" id="{7A47D704-2DFB-5341-BDC6-2EB2781D623D}"/>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1932A07F-8C98-0D29-186C-36B1CEC67C06}"/>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09588CB6-9A46-E09A-EE34-839D69533FDE}"/>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8A3F6CBC-B122-8944-52B4-F1E5EA053AA2}"/>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3418269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_2ColCopy">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497523" y="1641798"/>
            <a:ext cx="8371840" cy="4146258"/>
          </a:xfrm>
          <a:prstGeom prst="rect">
            <a:avLst/>
          </a:prstGeom>
          <a:ln>
            <a:noFill/>
          </a:ln>
        </p:spPr>
        <p:txBody>
          <a:bodyPr numCol="2"/>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0" name="Title 1">
            <a:extLst>
              <a:ext uri="{FF2B5EF4-FFF2-40B4-BE49-F238E27FC236}">
                <a16:creationId xmlns:a16="http://schemas.microsoft.com/office/drawing/2014/main" id="{7A47D704-2DFB-5341-BDC6-2EB2781D623D}"/>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DD457DFA-6035-0703-0BC3-EF83226CC64F}"/>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A8D81C55-2FD7-1A24-687E-372F2162C883}"/>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7C23F139-B62E-518A-C37E-B3E0A2760246}"/>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2494312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YellowBG_4Col_Copy">
    <p:bg>
      <p:bgPr>
        <a:solidFill>
          <a:srgbClr val="D4390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p:nvPr>
        </p:nvSpPr>
        <p:spPr>
          <a:xfrm>
            <a:off x="1805585" y="780175"/>
            <a:ext cx="5043199" cy="637747"/>
          </a:xfrm>
          <a:prstGeom prst="rect">
            <a:avLst/>
          </a:prstGeom>
        </p:spPr>
        <p:txBody>
          <a:bodyPr anchor="t"/>
          <a:lstStyle>
            <a:lvl1pPr>
              <a:defRPr sz="2500" b="0" i="0">
                <a:solidFill>
                  <a:schemeClr val="bg1"/>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731520" y="2856282"/>
            <a:ext cx="10769600" cy="424458"/>
          </a:xfrm>
          <a:prstGeom prst="rect">
            <a:avLst/>
          </a:prstGeom>
          <a:ln>
            <a:noFill/>
          </a:ln>
        </p:spPr>
        <p:txBody>
          <a:bodyPr numCol="5" spcCol="180000"/>
          <a:lstStyle>
            <a:lvl1pPr marL="0" indent="0">
              <a:buNone/>
              <a:defRPr sz="1200" b="0" i="0">
                <a:solidFill>
                  <a:schemeClr val="bg1"/>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9" name="Picture Placeholder 8">
            <a:extLst>
              <a:ext uri="{FF2B5EF4-FFF2-40B4-BE49-F238E27FC236}">
                <a16:creationId xmlns:a16="http://schemas.microsoft.com/office/drawing/2014/main" id="{54BF29C9-0436-134E-A264-725F95AE9671}"/>
              </a:ext>
            </a:extLst>
          </p:cNvPr>
          <p:cNvSpPr>
            <a:spLocks noGrp="1"/>
          </p:cNvSpPr>
          <p:nvPr>
            <p:ph type="pic" sz="quarter" idx="13"/>
          </p:nvPr>
        </p:nvSpPr>
        <p:spPr>
          <a:xfrm>
            <a:off x="497523" y="779780"/>
            <a:ext cx="1147762" cy="1147763"/>
          </a:xfrm>
          <a:prstGeom prst="rect">
            <a:avLst/>
          </a:prstGeom>
        </p:spPr>
        <p:txBody>
          <a:bodyPr/>
          <a:lstStyle/>
          <a:p>
            <a:endParaRPr lang="en-US"/>
          </a:p>
        </p:txBody>
      </p:sp>
      <p:sp>
        <p:nvSpPr>
          <p:cNvPr id="8" name="Text Placeholder 11">
            <a:extLst>
              <a:ext uri="{FF2B5EF4-FFF2-40B4-BE49-F238E27FC236}">
                <a16:creationId xmlns:a16="http://schemas.microsoft.com/office/drawing/2014/main" id="{A06DA923-E6F8-0C40-AB87-1C790FDFB57B}"/>
              </a:ext>
            </a:extLst>
          </p:cNvPr>
          <p:cNvSpPr>
            <a:spLocks noGrp="1"/>
          </p:cNvSpPr>
          <p:nvPr>
            <p:ph type="body" sz="quarter" idx="14"/>
          </p:nvPr>
        </p:nvSpPr>
        <p:spPr>
          <a:xfrm>
            <a:off x="731520" y="3327895"/>
            <a:ext cx="10769600" cy="1161287"/>
          </a:xfrm>
          <a:prstGeom prst="rect">
            <a:avLst/>
          </a:prstGeom>
          <a:ln>
            <a:noFill/>
          </a:ln>
        </p:spPr>
        <p:txBody>
          <a:bodyPr numCol="5" spcCol="180000"/>
          <a:lstStyle>
            <a:lvl1pPr marL="0" indent="0">
              <a:buNone/>
              <a:defRPr sz="900" b="0" i="0">
                <a:solidFill>
                  <a:schemeClr val="bg1"/>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pic>
        <p:nvPicPr>
          <p:cNvPr id="3" name="Picture 2">
            <a:extLst>
              <a:ext uri="{FF2B5EF4-FFF2-40B4-BE49-F238E27FC236}">
                <a16:creationId xmlns:a16="http://schemas.microsoft.com/office/drawing/2014/main" id="{3A19D87C-753F-53C0-F782-3C13B3F953AB}"/>
              </a:ext>
            </a:extLst>
          </p:cNvPr>
          <p:cNvPicPr>
            <a:picLocks noChangeAspect="1"/>
          </p:cNvPicPr>
          <p:nvPr userDrawn="1"/>
        </p:nvPicPr>
        <p:blipFill>
          <a:blip r:embed="rId2"/>
          <a:stretch>
            <a:fillRect/>
          </a:stretch>
        </p:blipFill>
        <p:spPr>
          <a:xfrm>
            <a:off x="-18960" y="5384304"/>
            <a:ext cx="12210960" cy="1318732"/>
          </a:xfrm>
          <a:prstGeom prst="rect">
            <a:avLst/>
          </a:prstGeom>
        </p:spPr>
      </p:pic>
      <p:pic>
        <p:nvPicPr>
          <p:cNvPr id="4" name="Picture 3">
            <a:extLst>
              <a:ext uri="{FF2B5EF4-FFF2-40B4-BE49-F238E27FC236}">
                <a16:creationId xmlns:a16="http://schemas.microsoft.com/office/drawing/2014/main" id="{47BE6DD5-2055-A02F-1568-6E3B0AE433FC}"/>
              </a:ext>
            </a:extLst>
          </p:cNvPr>
          <p:cNvPicPr>
            <a:picLocks noChangeAspect="1"/>
          </p:cNvPicPr>
          <p:nvPr userDrawn="1"/>
        </p:nvPicPr>
        <p:blipFill>
          <a:blip r:embed="rId3"/>
          <a:stretch>
            <a:fillRect/>
          </a:stretch>
        </p:blipFill>
        <p:spPr>
          <a:xfrm>
            <a:off x="-18961" y="6197486"/>
            <a:ext cx="12244931" cy="660514"/>
          </a:xfrm>
          <a:prstGeom prst="rect">
            <a:avLst/>
          </a:prstGeom>
        </p:spPr>
      </p:pic>
      <p:pic>
        <p:nvPicPr>
          <p:cNvPr id="6" name="Picture 5">
            <a:extLst>
              <a:ext uri="{FF2B5EF4-FFF2-40B4-BE49-F238E27FC236}">
                <a16:creationId xmlns:a16="http://schemas.microsoft.com/office/drawing/2014/main" id="{55B857BA-D979-4319-A0FA-AC35B1E9B30F}"/>
              </a:ext>
            </a:extLst>
          </p:cNvPr>
          <p:cNvPicPr>
            <a:picLocks noChangeAspect="1"/>
          </p:cNvPicPr>
          <p:nvPr userDrawn="1"/>
        </p:nvPicPr>
        <p:blipFill>
          <a:blip r:embed="rId4"/>
          <a:srcRect/>
          <a:stretch/>
        </p:blipFill>
        <p:spPr>
          <a:xfrm>
            <a:off x="11423087" y="6426740"/>
            <a:ext cx="404054" cy="157424"/>
          </a:xfrm>
          <a:prstGeom prst="rect">
            <a:avLst/>
          </a:prstGeom>
        </p:spPr>
      </p:pic>
    </p:spTree>
    <p:extLst>
      <p:ext uri="{BB962C8B-B14F-4D97-AF65-F5344CB8AC3E}">
        <p14:creationId xmlns:p14="http://schemas.microsoft.com/office/powerpoint/2010/main" val="203096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2_column">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96A35149-E325-934F-831D-58E063CAB1F5}"/>
              </a:ext>
            </a:extLst>
          </p:cNvPr>
          <p:cNvSpPr>
            <a:spLocks noGrp="1"/>
          </p:cNvSpPr>
          <p:nvPr>
            <p:ph type="body" sz="quarter" idx="12"/>
          </p:nvPr>
        </p:nvSpPr>
        <p:spPr>
          <a:xfrm>
            <a:off x="627025" y="1696825"/>
            <a:ext cx="6738975" cy="4091233"/>
          </a:xfrm>
          <a:prstGeom prst="rect">
            <a:avLst/>
          </a:prstGeom>
          <a:ln>
            <a:noFill/>
          </a:ln>
        </p:spPr>
        <p:txBody>
          <a:bodyPr numCol="2"/>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8" name="Title 1">
            <a:extLst>
              <a:ext uri="{FF2B5EF4-FFF2-40B4-BE49-F238E27FC236}">
                <a16:creationId xmlns:a16="http://schemas.microsoft.com/office/drawing/2014/main" id="{C41D837A-571C-7445-B6A0-3717544D9C25}"/>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CBA9C74B-FB94-A8AF-AFD0-0FF4A3357B94}"/>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9D6CC80C-9C38-B994-C7D5-ECFB05A17F0D}"/>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90B0FDC4-0987-5AA3-D4E4-1743D3022F81}"/>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937732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8" name="object 18">
            <a:extLst>
              <a:ext uri="{FF2B5EF4-FFF2-40B4-BE49-F238E27FC236}">
                <a16:creationId xmlns:a16="http://schemas.microsoft.com/office/drawing/2014/main" id="{79930289-FC11-FB4B-A1A7-069330195B3E}"/>
              </a:ext>
            </a:extLst>
          </p:cNvPr>
          <p:cNvSpPr/>
          <p:nvPr userDrawn="1"/>
        </p:nvSpPr>
        <p:spPr>
          <a:xfrm>
            <a:off x="6168836" y="2232360"/>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D43900"/>
          </a:solidFill>
        </p:spPr>
        <p:txBody>
          <a:bodyPr wrap="square" lIns="0" tIns="0" rIns="0" bIns="0" rtlCol="0"/>
          <a:lstStyle/>
          <a:p>
            <a:pPr defTabSz="368686"/>
            <a:endParaRPr sz="1452">
              <a:solidFill>
                <a:srgbClr val="F26522"/>
              </a:solidFill>
              <a:latin typeface="Calibri" panose="020F0502020204030204"/>
            </a:endParaRPr>
          </a:p>
        </p:txBody>
      </p:sp>
      <p:sp>
        <p:nvSpPr>
          <p:cNvPr id="29" name="object 19">
            <a:extLst>
              <a:ext uri="{FF2B5EF4-FFF2-40B4-BE49-F238E27FC236}">
                <a16:creationId xmlns:a16="http://schemas.microsoft.com/office/drawing/2014/main" id="{33004AE3-1FE8-9D41-8C14-A228B9BE1B70}"/>
              </a:ext>
            </a:extLst>
          </p:cNvPr>
          <p:cNvSpPr txBox="1"/>
          <p:nvPr userDrawn="1"/>
        </p:nvSpPr>
        <p:spPr>
          <a:xfrm>
            <a:off x="6274714" y="2315060"/>
            <a:ext cx="1209521" cy="371530"/>
          </a:xfrm>
          <a:prstGeom prst="rect">
            <a:avLst/>
          </a:prstGeom>
        </p:spPr>
        <p:txBody>
          <a:bodyPr vert="horz" wrap="square" lIns="0" tIns="10241" rIns="0" bIns="0" rtlCol="0">
            <a:spAutoFit/>
          </a:bodyPr>
          <a:lstStyle/>
          <a:p>
            <a:pPr marL="10241" marR="4097" lvl="0" indent="0" algn="l" defTabSz="368686" rtl="0" eaLnBrk="1" fontAlgn="auto" latinLnBrk="0" hangingPunct="1">
              <a:lnSpc>
                <a:spcPts val="887"/>
              </a:lnSpc>
              <a:spcBef>
                <a:spcPts val="56"/>
              </a:spcBef>
              <a:spcAft>
                <a:spcPts val="0"/>
              </a:spcAft>
              <a:buClrTx/>
              <a:buSzTx/>
              <a:buFontTx/>
              <a:buNone/>
              <a:tabLst/>
              <a:defRPr/>
            </a:pPr>
            <a:r>
              <a:rPr lang="en-GB" sz="800" b="1" i="0">
                <a:solidFill>
                  <a:schemeClr val="bg1"/>
                </a:solidFill>
                <a:latin typeface="HelveticaNeueLT Pro 95 Blk" panose="020B0604020202020204" pitchFamily="34" charset="77"/>
              </a:rPr>
              <a:t>Primary Text Orange</a:t>
            </a:r>
            <a:endParaRPr lang="en-GB" sz="800" b="1" i="0">
              <a:solidFill>
                <a:schemeClr val="bg1"/>
              </a:solidFill>
              <a:latin typeface="HelveticaNeueLT Pro 95 Blk" panose="020B0604020202020204" pitchFamily="34" charset="77"/>
              <a:cs typeface="HelveticaNeueLTPro-Hv"/>
            </a:endParaRPr>
          </a:p>
          <a:p>
            <a:pPr marL="10241" marR="4097" defTabSz="368686">
              <a:lnSpc>
                <a:spcPts val="887"/>
              </a:lnSpc>
              <a:spcBef>
                <a:spcPts val="56"/>
              </a:spcBef>
            </a:pPr>
            <a:r>
              <a:rPr sz="806" b="1" spc="4">
                <a:solidFill>
                  <a:schemeClr val="bg1"/>
                </a:solidFill>
                <a:latin typeface="HelveticaNeueLTPro-Blk"/>
                <a:cs typeface="HelveticaNeueLTPro-Blk"/>
              </a:rPr>
              <a:t>C:</a:t>
            </a:r>
            <a:r>
              <a:rPr lang="en-GB" sz="806" b="1" spc="4">
                <a:solidFill>
                  <a:schemeClr val="bg1"/>
                </a:solidFill>
                <a:latin typeface="HelveticaNeueLTPro-Blk"/>
                <a:cs typeface="HelveticaNeueLTPro-Blk"/>
              </a:rPr>
              <a:t>2</a:t>
            </a:r>
            <a:r>
              <a:rPr sz="806" b="1" spc="4">
                <a:solidFill>
                  <a:schemeClr val="bg1"/>
                </a:solidFill>
                <a:latin typeface="HelveticaNeueLTPro-Blk"/>
                <a:cs typeface="HelveticaNeueLTPro-Blk"/>
              </a:rPr>
              <a:t> </a:t>
            </a:r>
            <a:r>
              <a:rPr sz="806" b="1" spc="-8">
                <a:solidFill>
                  <a:schemeClr val="bg1"/>
                </a:solidFill>
                <a:latin typeface="HelveticaNeueLTPro-Blk"/>
                <a:cs typeface="HelveticaNeueLTPro-Blk"/>
              </a:rPr>
              <a:t>M:</a:t>
            </a:r>
            <a:r>
              <a:rPr lang="en-GB" sz="806" b="1" spc="-8">
                <a:solidFill>
                  <a:schemeClr val="bg1"/>
                </a:solidFill>
                <a:latin typeface="HelveticaNeueLTPro-Blk"/>
                <a:cs typeface="HelveticaNeueLTPro-Blk"/>
              </a:rPr>
              <a:t>84</a:t>
            </a:r>
            <a:r>
              <a:rPr sz="806" b="1" spc="-8">
                <a:solidFill>
                  <a:schemeClr val="bg1"/>
                </a:solidFill>
                <a:latin typeface="HelveticaNeueLTPro-Blk"/>
                <a:cs typeface="HelveticaNeueLTPro-Blk"/>
              </a:rPr>
              <a:t> </a:t>
            </a:r>
            <a:r>
              <a:rPr sz="806" b="1" spc="-20">
                <a:solidFill>
                  <a:schemeClr val="bg1"/>
                </a:solidFill>
                <a:latin typeface="HelveticaNeueLTPro-Blk"/>
                <a:cs typeface="HelveticaNeueLTPro-Blk"/>
              </a:rPr>
              <a:t>Y:10</a:t>
            </a:r>
            <a:r>
              <a:rPr lang="en-GB" sz="806" b="1" spc="-20">
                <a:solidFill>
                  <a:schemeClr val="bg1"/>
                </a:solidFill>
                <a:latin typeface="HelveticaNeueLTPro-Blk"/>
                <a:cs typeface="HelveticaNeueLTPro-Blk"/>
              </a:rPr>
              <a:t>0</a:t>
            </a:r>
            <a:r>
              <a:rPr sz="806" b="1" spc="-48">
                <a:solidFill>
                  <a:schemeClr val="bg1"/>
                </a:solidFill>
                <a:latin typeface="HelveticaNeueLTPro-Blk"/>
                <a:cs typeface="HelveticaNeueLTPro-Blk"/>
              </a:rPr>
              <a:t> </a:t>
            </a:r>
            <a:r>
              <a:rPr sz="806" b="1" spc="4">
                <a:solidFill>
                  <a:schemeClr val="bg1"/>
                </a:solidFill>
                <a:latin typeface="HelveticaNeueLTPro-Blk"/>
                <a:cs typeface="HelveticaNeueLTPro-Blk"/>
              </a:rPr>
              <a:t>K:</a:t>
            </a:r>
            <a:r>
              <a:rPr lang="en-GB" sz="806" b="1" spc="4">
                <a:solidFill>
                  <a:schemeClr val="bg1"/>
                </a:solidFill>
                <a:latin typeface="HelveticaNeueLTPro-Blk"/>
                <a:cs typeface="HelveticaNeueLTPro-Blk"/>
              </a:rPr>
              <a:t>8</a:t>
            </a:r>
            <a:r>
              <a:rPr sz="806" b="1" spc="4">
                <a:solidFill>
                  <a:schemeClr val="bg1"/>
                </a:solidFill>
                <a:latin typeface="HelveticaNeueLTPro-Blk"/>
                <a:cs typeface="HelveticaNeueLTPro-Blk"/>
              </a:rPr>
              <a:t>  R:</a:t>
            </a:r>
            <a:r>
              <a:rPr lang="en-GB" sz="806" b="1" spc="4">
                <a:solidFill>
                  <a:schemeClr val="bg1"/>
                </a:solidFill>
                <a:latin typeface="HelveticaNeueLTPro-Blk"/>
                <a:cs typeface="HelveticaNeueLTPro-Blk"/>
              </a:rPr>
              <a:t>212</a:t>
            </a:r>
            <a:r>
              <a:rPr sz="806" b="1" spc="4">
                <a:solidFill>
                  <a:schemeClr val="bg1"/>
                </a:solidFill>
                <a:latin typeface="HelveticaNeueLTPro-Blk"/>
                <a:cs typeface="HelveticaNeueLTPro-Blk"/>
              </a:rPr>
              <a:t> </a:t>
            </a:r>
            <a:r>
              <a:rPr sz="806" b="1" spc="-20">
                <a:solidFill>
                  <a:schemeClr val="bg1"/>
                </a:solidFill>
                <a:latin typeface="HelveticaNeueLTPro-Blk"/>
                <a:cs typeface="HelveticaNeueLTPro-Blk"/>
              </a:rPr>
              <a:t>G:</a:t>
            </a:r>
            <a:r>
              <a:rPr lang="en-GB" sz="806" b="1" spc="-20">
                <a:solidFill>
                  <a:schemeClr val="bg1"/>
                </a:solidFill>
                <a:latin typeface="HelveticaNeueLTPro-Blk"/>
                <a:cs typeface="HelveticaNeueLTPro-Blk"/>
              </a:rPr>
              <a:t>57</a:t>
            </a:r>
            <a:r>
              <a:rPr sz="806" b="1" spc="-28">
                <a:solidFill>
                  <a:schemeClr val="bg1"/>
                </a:solidFill>
                <a:latin typeface="HelveticaNeueLTPro-Blk"/>
                <a:cs typeface="HelveticaNeueLTPro-Blk"/>
              </a:rPr>
              <a:t> </a:t>
            </a:r>
            <a:r>
              <a:rPr sz="806" b="1" spc="4">
                <a:solidFill>
                  <a:schemeClr val="bg1"/>
                </a:solidFill>
                <a:latin typeface="HelveticaNeueLTPro-Blk"/>
                <a:cs typeface="HelveticaNeueLTPro-Blk"/>
              </a:rPr>
              <a:t>B:</a:t>
            </a:r>
            <a:r>
              <a:rPr lang="en-GB" sz="806" b="1" spc="4">
                <a:solidFill>
                  <a:schemeClr val="bg1"/>
                </a:solidFill>
                <a:latin typeface="HelveticaNeueLTPro-Blk"/>
                <a:cs typeface="HelveticaNeueLTPro-Blk"/>
              </a:rPr>
              <a:t>0</a:t>
            </a:r>
            <a:endParaRPr sz="806">
              <a:solidFill>
                <a:schemeClr val="bg1"/>
              </a:solidFill>
              <a:latin typeface="HelveticaNeueLTPro-Blk"/>
              <a:cs typeface="HelveticaNeueLTPro-Blk"/>
            </a:endParaRPr>
          </a:p>
        </p:txBody>
      </p:sp>
      <p:sp>
        <p:nvSpPr>
          <p:cNvPr id="3" name="object 6">
            <a:extLst>
              <a:ext uri="{FF2B5EF4-FFF2-40B4-BE49-F238E27FC236}">
                <a16:creationId xmlns:a16="http://schemas.microsoft.com/office/drawing/2014/main" id="{F74AEC0D-EADD-DE4F-AD46-CFF19F8A58D2}"/>
              </a:ext>
            </a:extLst>
          </p:cNvPr>
          <p:cNvSpPr/>
          <p:nvPr userDrawn="1"/>
        </p:nvSpPr>
        <p:spPr>
          <a:xfrm>
            <a:off x="8969947" y="5812664"/>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0079C1"/>
          </a:solidFill>
        </p:spPr>
        <p:txBody>
          <a:bodyPr wrap="square" lIns="0" tIns="0" rIns="0" bIns="0" rtlCol="0"/>
          <a:lstStyle/>
          <a:p>
            <a:pPr defTabSz="368686"/>
            <a:endParaRPr sz="1452">
              <a:solidFill>
                <a:srgbClr val="0079C1"/>
              </a:solidFill>
              <a:latin typeface="Calibri" panose="020F0502020204030204"/>
            </a:endParaRPr>
          </a:p>
        </p:txBody>
      </p:sp>
      <p:sp>
        <p:nvSpPr>
          <p:cNvPr id="4" name="object 7">
            <a:extLst>
              <a:ext uri="{FF2B5EF4-FFF2-40B4-BE49-F238E27FC236}">
                <a16:creationId xmlns:a16="http://schemas.microsoft.com/office/drawing/2014/main" id="{24BA2B66-2CA1-364E-9811-5B7B8DAC180B}"/>
              </a:ext>
            </a:extLst>
          </p:cNvPr>
          <p:cNvSpPr txBox="1"/>
          <p:nvPr userDrawn="1"/>
        </p:nvSpPr>
        <p:spPr>
          <a:xfrm>
            <a:off x="9075826" y="5863223"/>
            <a:ext cx="947812"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FFFFFF"/>
                </a:solidFill>
                <a:latin typeface="HelveticaNeueLTPro-Blk"/>
                <a:cs typeface="HelveticaNeueLTPro-Blk"/>
              </a:rPr>
              <a:t>PANTONE </a:t>
            </a:r>
            <a:r>
              <a:rPr sz="806" b="1" spc="4">
                <a:solidFill>
                  <a:srgbClr val="FFFFFF"/>
                </a:solidFill>
                <a:latin typeface="HelveticaNeueLTPro-Blk"/>
                <a:cs typeface="HelveticaNeueLTPro-Blk"/>
              </a:rPr>
              <a:t>300  </a:t>
            </a:r>
            <a:r>
              <a:rPr sz="806" b="1" spc="-28">
                <a:solidFill>
                  <a:srgbClr val="FFFFFF"/>
                </a:solidFill>
                <a:latin typeface="HelveticaNeueLTPro-Blk"/>
                <a:cs typeface="HelveticaNeueLTPro-Blk"/>
              </a:rPr>
              <a:t>C</a:t>
            </a:r>
            <a:r>
              <a:rPr sz="806" b="1" spc="-36">
                <a:solidFill>
                  <a:srgbClr val="FFFFFF"/>
                </a:solidFill>
                <a:latin typeface="HelveticaNeueLTPro-Blk"/>
                <a:cs typeface="HelveticaNeueLTPro-Blk"/>
              </a:rPr>
              <a:t>1</a:t>
            </a:r>
            <a:r>
              <a:rPr sz="806" b="1" spc="8">
                <a:solidFill>
                  <a:srgbClr val="FFFFFF"/>
                </a:solidFill>
                <a:latin typeface="HelveticaNeueLTPro-Blk"/>
                <a:cs typeface="HelveticaNeueLTPro-Blk"/>
              </a:rPr>
              <a:t>0</a:t>
            </a:r>
            <a:r>
              <a:rPr sz="806" b="1" spc="-20">
                <a:solidFill>
                  <a:srgbClr val="FFFFFF"/>
                </a:solidFill>
                <a:latin typeface="HelveticaNeueLTPro-Blk"/>
                <a:cs typeface="HelveticaNeueLTPro-Blk"/>
              </a:rPr>
              <a:t>0</a:t>
            </a:r>
            <a:r>
              <a:rPr sz="806" b="1" spc="8">
                <a:solidFill>
                  <a:srgbClr val="FFFFFF"/>
                </a:solidFill>
                <a:latin typeface="HelveticaNeueLTPro-Blk"/>
                <a:cs typeface="HelveticaNeueLTPro-Blk"/>
              </a:rPr>
              <a:t>/</a:t>
            </a:r>
            <a:r>
              <a:rPr sz="806" b="1" spc="4">
                <a:solidFill>
                  <a:srgbClr val="FFFFFF"/>
                </a:solidFill>
                <a:latin typeface="HelveticaNeueLTPro-Blk"/>
                <a:cs typeface="HelveticaNeueLTPro-Blk"/>
              </a:rPr>
              <a:t>M</a:t>
            </a:r>
            <a:r>
              <a:rPr sz="806" b="1" spc="8">
                <a:solidFill>
                  <a:srgbClr val="FFFFFF"/>
                </a:solidFill>
                <a:latin typeface="HelveticaNeueLTPro-Blk"/>
                <a:cs typeface="HelveticaNeueLTPro-Blk"/>
              </a:rPr>
              <a:t>4</a:t>
            </a:r>
            <a:r>
              <a:rPr sz="806" b="1" spc="4">
                <a:solidFill>
                  <a:srgbClr val="FFFFFF"/>
                </a:solidFill>
                <a:latin typeface="HelveticaNeueLTPro-Blk"/>
                <a:cs typeface="HelveticaNeueLTPro-Blk"/>
              </a:rPr>
              <a:t>4</a:t>
            </a:r>
            <a:r>
              <a:rPr sz="806" b="1" spc="44">
                <a:solidFill>
                  <a:srgbClr val="FFFFFF"/>
                </a:solidFill>
                <a:latin typeface="HelveticaNeueLTPro-Blk"/>
                <a:cs typeface="HelveticaNeueLTPro-Blk"/>
              </a:rPr>
              <a:t>/</a:t>
            </a:r>
            <a:r>
              <a:rPr sz="806" b="1" spc="-20">
                <a:solidFill>
                  <a:srgbClr val="FFFFFF"/>
                </a:solidFill>
                <a:latin typeface="HelveticaNeueLTPro-Blk"/>
                <a:cs typeface="HelveticaNeueLTPro-Blk"/>
              </a:rPr>
              <a:t>Y0</a:t>
            </a:r>
            <a:r>
              <a:rPr sz="806" b="1" spc="8">
                <a:solidFill>
                  <a:srgbClr val="FFFFFF"/>
                </a:solidFill>
                <a:latin typeface="HelveticaNeueLTPro-Blk"/>
                <a:cs typeface="HelveticaNeueLTPro-Blk"/>
              </a:rPr>
              <a:t>/</a:t>
            </a:r>
            <a:r>
              <a:rPr sz="806" b="1" spc="-24">
                <a:solidFill>
                  <a:srgbClr val="FFFFFF"/>
                </a:solidFill>
                <a:latin typeface="HelveticaNeueLTPro-Blk"/>
                <a:cs typeface="HelveticaNeueLTPro-Blk"/>
              </a:rPr>
              <a:t>K</a:t>
            </a:r>
            <a:r>
              <a:rPr sz="806" b="1">
                <a:solidFill>
                  <a:srgbClr val="FFFFFF"/>
                </a:solidFill>
                <a:latin typeface="HelveticaNeueLTPro-Blk"/>
                <a:cs typeface="HelveticaNeueLTPro-Blk"/>
              </a:rPr>
              <a:t>0  </a:t>
            </a:r>
            <a:r>
              <a:rPr sz="806" b="1" spc="-20">
                <a:solidFill>
                  <a:srgbClr val="FFFFFF"/>
                </a:solidFill>
                <a:latin typeface="HelveticaNeueLTPro-Blk"/>
                <a:cs typeface="HelveticaNeueLTPro-Blk"/>
              </a:rPr>
              <a:t>R0/G121/B193</a:t>
            </a:r>
            <a:endParaRPr sz="806">
              <a:solidFill>
                <a:prstClr val="black"/>
              </a:solidFill>
              <a:latin typeface="HelveticaNeueLTPro-Blk"/>
              <a:cs typeface="HelveticaNeueLTPro-Blk"/>
            </a:endParaRPr>
          </a:p>
        </p:txBody>
      </p:sp>
      <p:sp>
        <p:nvSpPr>
          <p:cNvPr id="5" name="object 8">
            <a:extLst>
              <a:ext uri="{FF2B5EF4-FFF2-40B4-BE49-F238E27FC236}">
                <a16:creationId xmlns:a16="http://schemas.microsoft.com/office/drawing/2014/main" id="{831F543C-499B-744B-A87D-57D5B1E0767A}"/>
              </a:ext>
            </a:extLst>
          </p:cNvPr>
          <p:cNvSpPr/>
          <p:nvPr userDrawn="1"/>
        </p:nvSpPr>
        <p:spPr>
          <a:xfrm>
            <a:off x="8968399" y="3127447"/>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5BCBF5"/>
          </a:solidFill>
        </p:spPr>
        <p:txBody>
          <a:bodyPr wrap="square" lIns="0" tIns="0" rIns="0" bIns="0" rtlCol="0"/>
          <a:lstStyle/>
          <a:p>
            <a:pPr defTabSz="368686"/>
            <a:endParaRPr sz="1452">
              <a:solidFill>
                <a:srgbClr val="5BCBF5"/>
              </a:solidFill>
              <a:latin typeface="Calibri" panose="020F0502020204030204"/>
            </a:endParaRPr>
          </a:p>
        </p:txBody>
      </p:sp>
      <p:sp>
        <p:nvSpPr>
          <p:cNvPr id="6" name="object 9">
            <a:extLst>
              <a:ext uri="{FF2B5EF4-FFF2-40B4-BE49-F238E27FC236}">
                <a16:creationId xmlns:a16="http://schemas.microsoft.com/office/drawing/2014/main" id="{4DFA57B9-DE2B-6D44-A190-E8E6A11BF5C3}"/>
              </a:ext>
            </a:extLst>
          </p:cNvPr>
          <p:cNvSpPr txBox="1"/>
          <p:nvPr userDrawn="1"/>
        </p:nvSpPr>
        <p:spPr>
          <a:xfrm>
            <a:off x="9074278" y="3204031"/>
            <a:ext cx="885341"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454546"/>
                </a:solidFill>
                <a:latin typeface="HelveticaNeueLTPro-Blk"/>
                <a:cs typeface="HelveticaNeueLTPro-Blk"/>
              </a:rPr>
              <a:t>PANTONE </a:t>
            </a:r>
            <a:r>
              <a:rPr sz="806" b="1" spc="-4">
                <a:solidFill>
                  <a:srgbClr val="454546"/>
                </a:solidFill>
                <a:latin typeface="HelveticaNeueLTPro-Blk"/>
                <a:cs typeface="HelveticaNeueLTPro-Blk"/>
              </a:rPr>
              <a:t>297  C55/M0/Y0/K0  </a:t>
            </a:r>
            <a:r>
              <a:rPr sz="806" b="1" spc="12">
                <a:solidFill>
                  <a:srgbClr val="454546"/>
                </a:solidFill>
                <a:latin typeface="HelveticaNeueLTPro-Blk"/>
                <a:cs typeface="HelveticaNeueLTPro-Blk"/>
              </a:rPr>
              <a:t>R</a:t>
            </a:r>
            <a:r>
              <a:rPr sz="806" b="1" spc="-28">
                <a:solidFill>
                  <a:srgbClr val="454546"/>
                </a:solidFill>
                <a:latin typeface="HelveticaNeueLTPro-Blk"/>
                <a:cs typeface="HelveticaNeueLTPro-Blk"/>
              </a:rPr>
              <a:t>9</a:t>
            </a:r>
            <a:r>
              <a:rPr sz="806" b="1" spc="-40">
                <a:solidFill>
                  <a:srgbClr val="454546"/>
                </a:solidFill>
                <a:latin typeface="HelveticaNeueLTPro-Blk"/>
                <a:cs typeface="HelveticaNeueLTPro-Blk"/>
              </a:rPr>
              <a:t>1</a:t>
            </a:r>
            <a:r>
              <a:rPr sz="806" b="1" spc="-20">
                <a:solidFill>
                  <a:srgbClr val="454546"/>
                </a:solidFill>
                <a:latin typeface="HelveticaNeueLTPro-Blk"/>
                <a:cs typeface="HelveticaNeueLTPro-Blk"/>
              </a:rPr>
              <a:t>/</a:t>
            </a:r>
            <a:r>
              <a:rPr sz="806" b="1" spc="8">
                <a:solidFill>
                  <a:srgbClr val="454546"/>
                </a:solidFill>
                <a:latin typeface="HelveticaNeueLTPro-Blk"/>
                <a:cs typeface="HelveticaNeueLTPro-Blk"/>
              </a:rPr>
              <a:t>G2</a:t>
            </a:r>
            <a:r>
              <a:rPr sz="806" b="1" spc="4">
                <a:solidFill>
                  <a:srgbClr val="454546"/>
                </a:solidFill>
                <a:latin typeface="HelveticaNeueLTPro-Blk"/>
                <a:cs typeface="HelveticaNeueLTPro-Blk"/>
              </a:rPr>
              <a:t>0</a:t>
            </a:r>
            <a:r>
              <a:rPr sz="806" b="1" spc="-4">
                <a:solidFill>
                  <a:srgbClr val="454546"/>
                </a:solidFill>
                <a:latin typeface="HelveticaNeueLTPro-Blk"/>
                <a:cs typeface="HelveticaNeueLTPro-Blk"/>
              </a:rPr>
              <a:t>3</a:t>
            </a:r>
            <a:r>
              <a:rPr sz="806" b="1" spc="8">
                <a:solidFill>
                  <a:srgbClr val="454546"/>
                </a:solidFill>
                <a:latin typeface="HelveticaNeueLTPro-Blk"/>
                <a:cs typeface="HelveticaNeueLTPro-Blk"/>
              </a:rPr>
              <a:t>/</a:t>
            </a:r>
            <a:r>
              <a:rPr sz="806" b="1">
                <a:solidFill>
                  <a:srgbClr val="454546"/>
                </a:solidFill>
                <a:latin typeface="HelveticaNeueLTPro-Blk"/>
                <a:cs typeface="HelveticaNeueLTPro-Blk"/>
              </a:rPr>
              <a:t>B</a:t>
            </a:r>
            <a:r>
              <a:rPr sz="806" b="1" spc="8">
                <a:solidFill>
                  <a:srgbClr val="454546"/>
                </a:solidFill>
                <a:latin typeface="HelveticaNeueLTPro-Blk"/>
                <a:cs typeface="HelveticaNeueLTPro-Blk"/>
              </a:rPr>
              <a:t>2</a:t>
            </a:r>
            <a:r>
              <a:rPr sz="806" b="1" spc="16">
                <a:solidFill>
                  <a:srgbClr val="454546"/>
                </a:solidFill>
                <a:latin typeface="HelveticaNeueLTPro-Blk"/>
                <a:cs typeface="HelveticaNeueLTPro-Blk"/>
              </a:rPr>
              <a:t>4</a:t>
            </a:r>
            <a:r>
              <a:rPr sz="806" b="1">
                <a:solidFill>
                  <a:srgbClr val="454546"/>
                </a:solidFill>
                <a:latin typeface="HelveticaNeueLTPro-Blk"/>
                <a:cs typeface="HelveticaNeueLTPro-Blk"/>
              </a:rPr>
              <a:t>5</a:t>
            </a:r>
            <a:endParaRPr sz="806">
              <a:solidFill>
                <a:srgbClr val="454546"/>
              </a:solidFill>
              <a:latin typeface="HelveticaNeueLTPro-Blk"/>
              <a:cs typeface="HelveticaNeueLTPro-Blk"/>
            </a:endParaRPr>
          </a:p>
        </p:txBody>
      </p:sp>
      <p:sp>
        <p:nvSpPr>
          <p:cNvPr id="7" name="object 10">
            <a:extLst>
              <a:ext uri="{FF2B5EF4-FFF2-40B4-BE49-F238E27FC236}">
                <a16:creationId xmlns:a16="http://schemas.microsoft.com/office/drawing/2014/main" id="{9401C43E-DFF6-454A-BDF9-568D026B2F28}"/>
              </a:ext>
            </a:extLst>
          </p:cNvPr>
          <p:cNvSpPr/>
          <p:nvPr userDrawn="1"/>
        </p:nvSpPr>
        <p:spPr>
          <a:xfrm>
            <a:off x="8968399" y="4022700"/>
            <a:ext cx="2643733" cy="799827"/>
          </a:xfrm>
          <a:custGeom>
            <a:avLst/>
            <a:gdLst/>
            <a:ahLst/>
            <a:cxnLst/>
            <a:rect l="l" t="t" r="r" b="b"/>
            <a:pathLst>
              <a:path w="3278505"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C2CD23"/>
          </a:solidFill>
        </p:spPr>
        <p:txBody>
          <a:bodyPr wrap="square" lIns="0" tIns="0" rIns="0" bIns="0" rtlCol="0"/>
          <a:lstStyle/>
          <a:p>
            <a:pPr defTabSz="368686"/>
            <a:endParaRPr sz="1452">
              <a:solidFill>
                <a:srgbClr val="C2CD23"/>
              </a:solidFill>
              <a:latin typeface="Calibri" panose="020F0502020204030204"/>
            </a:endParaRPr>
          </a:p>
        </p:txBody>
      </p:sp>
      <p:sp>
        <p:nvSpPr>
          <p:cNvPr id="8" name="object 11">
            <a:extLst>
              <a:ext uri="{FF2B5EF4-FFF2-40B4-BE49-F238E27FC236}">
                <a16:creationId xmlns:a16="http://schemas.microsoft.com/office/drawing/2014/main" id="{275BEDB3-E27B-794E-82D5-BF3FF313762E}"/>
              </a:ext>
            </a:extLst>
          </p:cNvPr>
          <p:cNvSpPr txBox="1"/>
          <p:nvPr userDrawn="1"/>
        </p:nvSpPr>
        <p:spPr>
          <a:xfrm>
            <a:off x="9074278" y="4099284"/>
            <a:ext cx="954980"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454546"/>
                </a:solidFill>
                <a:latin typeface="HelveticaNeueLTPro-Blk"/>
                <a:cs typeface="HelveticaNeueLTPro-Blk"/>
              </a:rPr>
              <a:t>PANTONE </a:t>
            </a:r>
            <a:r>
              <a:rPr sz="806" b="1" spc="4">
                <a:solidFill>
                  <a:srgbClr val="454546"/>
                </a:solidFill>
                <a:latin typeface="HelveticaNeueLTPro-Blk"/>
                <a:cs typeface="HelveticaNeueLTPro-Blk"/>
              </a:rPr>
              <a:t>390  </a:t>
            </a:r>
            <a:r>
              <a:rPr sz="806" b="1">
                <a:solidFill>
                  <a:srgbClr val="454546"/>
                </a:solidFill>
                <a:latin typeface="HelveticaNeueLTPro-Blk"/>
                <a:cs typeface="HelveticaNeueLTPro-Blk"/>
              </a:rPr>
              <a:t>C</a:t>
            </a:r>
            <a:r>
              <a:rPr sz="806" b="1" spc="12">
                <a:solidFill>
                  <a:srgbClr val="454546"/>
                </a:solidFill>
                <a:latin typeface="HelveticaNeueLTPro-Blk"/>
                <a:cs typeface="HelveticaNeueLTPro-Blk"/>
              </a:rPr>
              <a:t>2</a:t>
            </a:r>
            <a:r>
              <a:rPr sz="806" b="1" spc="20">
                <a:solidFill>
                  <a:srgbClr val="454546"/>
                </a:solidFill>
                <a:latin typeface="HelveticaNeueLTPro-Blk"/>
                <a:cs typeface="HelveticaNeueLTPro-Blk"/>
              </a:rPr>
              <a:t>2</a:t>
            </a:r>
            <a:r>
              <a:rPr sz="806" b="1" spc="8">
                <a:solidFill>
                  <a:srgbClr val="454546"/>
                </a:solidFill>
                <a:latin typeface="HelveticaNeueLTPro-Blk"/>
                <a:cs typeface="HelveticaNeueLTPro-Blk"/>
              </a:rPr>
              <a:t>/</a:t>
            </a:r>
            <a:r>
              <a:rPr sz="806" b="1" spc="12">
                <a:solidFill>
                  <a:srgbClr val="454546"/>
                </a:solidFill>
                <a:latin typeface="HelveticaNeueLTPro-Blk"/>
                <a:cs typeface="HelveticaNeueLTPro-Blk"/>
              </a:rPr>
              <a:t>M</a:t>
            </a:r>
            <a:r>
              <a:rPr sz="806" b="1" spc="-20">
                <a:solidFill>
                  <a:srgbClr val="454546"/>
                </a:solidFill>
                <a:latin typeface="HelveticaNeueLTPro-Blk"/>
                <a:cs typeface="HelveticaNeueLTPro-Blk"/>
              </a:rPr>
              <a:t>0</a:t>
            </a:r>
            <a:r>
              <a:rPr sz="806" b="1" spc="44">
                <a:solidFill>
                  <a:srgbClr val="454546"/>
                </a:solidFill>
                <a:latin typeface="HelveticaNeueLTPro-Blk"/>
                <a:cs typeface="HelveticaNeueLTPro-Blk"/>
              </a:rPr>
              <a:t>/</a:t>
            </a:r>
            <a:r>
              <a:rPr sz="806" b="1" spc="-36">
                <a:solidFill>
                  <a:srgbClr val="454546"/>
                </a:solidFill>
                <a:latin typeface="HelveticaNeueLTPro-Blk"/>
                <a:cs typeface="HelveticaNeueLTPro-Blk"/>
              </a:rPr>
              <a:t>Y1</a:t>
            </a:r>
            <a:r>
              <a:rPr sz="806" b="1" spc="8">
                <a:solidFill>
                  <a:srgbClr val="454546"/>
                </a:solidFill>
                <a:latin typeface="HelveticaNeueLTPro-Blk"/>
                <a:cs typeface="HelveticaNeueLTPro-Blk"/>
              </a:rPr>
              <a:t>0</a:t>
            </a:r>
            <a:r>
              <a:rPr sz="806" b="1" spc="-20">
                <a:solidFill>
                  <a:srgbClr val="454546"/>
                </a:solidFill>
                <a:latin typeface="HelveticaNeueLTPro-Blk"/>
                <a:cs typeface="HelveticaNeueLTPro-Blk"/>
              </a:rPr>
              <a:t>0</a:t>
            </a:r>
            <a:r>
              <a:rPr sz="806" b="1" spc="8">
                <a:solidFill>
                  <a:srgbClr val="454546"/>
                </a:solidFill>
                <a:latin typeface="HelveticaNeueLTPro-Blk"/>
                <a:cs typeface="HelveticaNeueLTPro-Blk"/>
              </a:rPr>
              <a:t>/</a:t>
            </a:r>
            <a:r>
              <a:rPr sz="806" b="1" spc="-4">
                <a:solidFill>
                  <a:srgbClr val="454546"/>
                </a:solidFill>
                <a:latin typeface="HelveticaNeueLTPro-Blk"/>
                <a:cs typeface="HelveticaNeueLTPro-Blk"/>
              </a:rPr>
              <a:t>K</a:t>
            </a:r>
            <a:r>
              <a:rPr sz="806" b="1">
                <a:solidFill>
                  <a:srgbClr val="454546"/>
                </a:solidFill>
                <a:latin typeface="HelveticaNeueLTPro-Blk"/>
                <a:cs typeface="HelveticaNeueLTPro-Blk"/>
              </a:rPr>
              <a:t>8  </a:t>
            </a:r>
            <a:r>
              <a:rPr sz="806" b="1" spc="-4">
                <a:solidFill>
                  <a:srgbClr val="454546"/>
                </a:solidFill>
                <a:latin typeface="HelveticaNeueLTPro-Blk"/>
                <a:cs typeface="HelveticaNeueLTPro-Blk"/>
              </a:rPr>
              <a:t>R194/G205/B35</a:t>
            </a:r>
            <a:endParaRPr sz="806">
              <a:solidFill>
                <a:srgbClr val="454546"/>
              </a:solidFill>
              <a:latin typeface="HelveticaNeueLTPro-Blk"/>
              <a:cs typeface="HelveticaNeueLTPro-Blk"/>
            </a:endParaRPr>
          </a:p>
        </p:txBody>
      </p:sp>
      <p:sp>
        <p:nvSpPr>
          <p:cNvPr id="9" name="object 12">
            <a:extLst>
              <a:ext uri="{FF2B5EF4-FFF2-40B4-BE49-F238E27FC236}">
                <a16:creationId xmlns:a16="http://schemas.microsoft.com/office/drawing/2014/main" id="{55755B21-7CF9-3A4D-BCF8-CD464741CC86}"/>
              </a:ext>
            </a:extLst>
          </p:cNvPr>
          <p:cNvSpPr/>
          <p:nvPr userDrawn="1"/>
        </p:nvSpPr>
        <p:spPr>
          <a:xfrm>
            <a:off x="8968399" y="4917682"/>
            <a:ext cx="2643733" cy="799827"/>
          </a:xfrm>
          <a:custGeom>
            <a:avLst/>
            <a:gdLst/>
            <a:ahLst/>
            <a:cxnLst/>
            <a:rect l="l" t="t" r="r" b="b"/>
            <a:pathLst>
              <a:path w="3278505"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6A2C91"/>
          </a:solidFill>
        </p:spPr>
        <p:txBody>
          <a:bodyPr wrap="square" lIns="0" tIns="0" rIns="0" bIns="0" rtlCol="0"/>
          <a:lstStyle/>
          <a:p>
            <a:pPr defTabSz="368686"/>
            <a:endParaRPr sz="1452">
              <a:solidFill>
                <a:srgbClr val="6A2C91"/>
              </a:solidFill>
              <a:latin typeface="Calibri" panose="020F0502020204030204"/>
            </a:endParaRPr>
          </a:p>
        </p:txBody>
      </p:sp>
      <p:sp>
        <p:nvSpPr>
          <p:cNvPr id="10" name="object 13">
            <a:extLst>
              <a:ext uri="{FF2B5EF4-FFF2-40B4-BE49-F238E27FC236}">
                <a16:creationId xmlns:a16="http://schemas.microsoft.com/office/drawing/2014/main" id="{DF4D1B1C-4C72-3A45-AAF0-F0752AD88B2D}"/>
              </a:ext>
            </a:extLst>
          </p:cNvPr>
          <p:cNvSpPr txBox="1"/>
          <p:nvPr userDrawn="1"/>
        </p:nvSpPr>
        <p:spPr>
          <a:xfrm>
            <a:off x="9074277" y="4994266"/>
            <a:ext cx="941155"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FFFFFF"/>
                </a:solidFill>
                <a:latin typeface="HelveticaNeueLTPro-Blk"/>
                <a:cs typeface="HelveticaNeueLTPro-Blk"/>
              </a:rPr>
              <a:t>PANTONE </a:t>
            </a:r>
            <a:r>
              <a:rPr sz="806" b="1" spc="-4">
                <a:solidFill>
                  <a:srgbClr val="FFFFFF"/>
                </a:solidFill>
                <a:latin typeface="HelveticaNeueLTPro-Blk"/>
                <a:cs typeface="HelveticaNeueLTPro-Blk"/>
              </a:rPr>
              <a:t>527  </a:t>
            </a:r>
            <a:r>
              <a:rPr sz="806" b="1" spc="-12">
                <a:solidFill>
                  <a:srgbClr val="FFFFFF"/>
                </a:solidFill>
                <a:latin typeface="HelveticaNeueLTPro-Blk"/>
                <a:cs typeface="HelveticaNeueLTPro-Blk"/>
              </a:rPr>
              <a:t>C</a:t>
            </a:r>
            <a:r>
              <a:rPr sz="806" b="1" spc="-16">
                <a:solidFill>
                  <a:srgbClr val="FFFFFF"/>
                </a:solidFill>
                <a:latin typeface="HelveticaNeueLTPro-Blk"/>
                <a:cs typeface="HelveticaNeueLTPro-Blk"/>
              </a:rPr>
              <a:t>7</a:t>
            </a:r>
            <a:r>
              <a:rPr sz="806" b="1" spc="-4">
                <a:solidFill>
                  <a:srgbClr val="FFFFFF"/>
                </a:solidFill>
                <a:latin typeface="HelveticaNeueLTPro-Blk"/>
                <a:cs typeface="HelveticaNeueLTPro-Blk"/>
              </a:rPr>
              <a:t>3</a:t>
            </a:r>
            <a:r>
              <a:rPr sz="806" b="1" spc="8">
                <a:solidFill>
                  <a:srgbClr val="FFFFFF"/>
                </a:solidFill>
                <a:latin typeface="HelveticaNeueLTPro-Blk"/>
                <a:cs typeface="HelveticaNeueLTPro-Blk"/>
              </a:rPr>
              <a:t>/</a:t>
            </a:r>
            <a:r>
              <a:rPr sz="806" b="1" spc="-32">
                <a:solidFill>
                  <a:srgbClr val="FFFFFF"/>
                </a:solidFill>
                <a:latin typeface="HelveticaNeueLTPro-Blk"/>
                <a:cs typeface="HelveticaNeueLTPro-Blk"/>
              </a:rPr>
              <a:t>M</a:t>
            </a:r>
            <a:r>
              <a:rPr sz="806" b="1" spc="-36">
                <a:solidFill>
                  <a:srgbClr val="FFFFFF"/>
                </a:solidFill>
                <a:latin typeface="HelveticaNeueLTPro-Blk"/>
                <a:cs typeface="HelveticaNeueLTPro-Blk"/>
              </a:rPr>
              <a:t>1</a:t>
            </a:r>
            <a:r>
              <a:rPr sz="806" b="1" spc="8">
                <a:solidFill>
                  <a:srgbClr val="FFFFFF"/>
                </a:solidFill>
                <a:latin typeface="HelveticaNeueLTPro-Blk"/>
                <a:cs typeface="HelveticaNeueLTPro-Blk"/>
              </a:rPr>
              <a:t>0</a:t>
            </a:r>
            <a:r>
              <a:rPr sz="806" b="1" spc="-20">
                <a:solidFill>
                  <a:srgbClr val="FFFFFF"/>
                </a:solidFill>
                <a:latin typeface="HelveticaNeueLTPro-Blk"/>
                <a:cs typeface="HelveticaNeueLTPro-Blk"/>
              </a:rPr>
              <a:t>0</a:t>
            </a:r>
            <a:r>
              <a:rPr sz="806" b="1" spc="44">
                <a:solidFill>
                  <a:srgbClr val="FFFFFF"/>
                </a:solidFill>
                <a:latin typeface="HelveticaNeueLTPro-Blk"/>
                <a:cs typeface="HelveticaNeueLTPro-Blk"/>
              </a:rPr>
              <a:t>/</a:t>
            </a:r>
            <a:r>
              <a:rPr sz="806" b="1" spc="-20">
                <a:solidFill>
                  <a:srgbClr val="FFFFFF"/>
                </a:solidFill>
                <a:latin typeface="HelveticaNeueLTPro-Blk"/>
                <a:cs typeface="HelveticaNeueLTPro-Blk"/>
              </a:rPr>
              <a:t>Y0</a:t>
            </a:r>
            <a:r>
              <a:rPr sz="806" b="1" spc="8">
                <a:solidFill>
                  <a:srgbClr val="FFFFFF"/>
                </a:solidFill>
                <a:latin typeface="HelveticaNeueLTPro-Blk"/>
                <a:cs typeface="HelveticaNeueLTPro-Blk"/>
              </a:rPr>
              <a:t>/</a:t>
            </a:r>
            <a:r>
              <a:rPr sz="806" b="1" spc="-24">
                <a:solidFill>
                  <a:srgbClr val="FFFFFF"/>
                </a:solidFill>
                <a:latin typeface="HelveticaNeueLTPro-Blk"/>
                <a:cs typeface="HelveticaNeueLTPro-Blk"/>
              </a:rPr>
              <a:t>K</a:t>
            </a:r>
            <a:r>
              <a:rPr sz="806" b="1">
                <a:solidFill>
                  <a:srgbClr val="FFFFFF"/>
                </a:solidFill>
                <a:latin typeface="HelveticaNeueLTPro-Blk"/>
                <a:cs typeface="HelveticaNeueLTPro-Blk"/>
              </a:rPr>
              <a:t>0  </a:t>
            </a:r>
            <a:r>
              <a:rPr sz="806" b="1" spc="-12">
                <a:solidFill>
                  <a:srgbClr val="FFFFFF"/>
                </a:solidFill>
                <a:latin typeface="HelveticaNeueLTPro-Blk"/>
                <a:cs typeface="HelveticaNeueLTPro-Blk"/>
              </a:rPr>
              <a:t>R106/G44/B145</a:t>
            </a:r>
            <a:endParaRPr sz="806">
              <a:solidFill>
                <a:prstClr val="black"/>
              </a:solidFill>
              <a:latin typeface="HelveticaNeueLTPro-Blk"/>
              <a:cs typeface="HelveticaNeueLTPro-Blk"/>
            </a:endParaRPr>
          </a:p>
        </p:txBody>
      </p:sp>
      <p:sp>
        <p:nvSpPr>
          <p:cNvPr id="11" name="object 14">
            <a:extLst>
              <a:ext uri="{FF2B5EF4-FFF2-40B4-BE49-F238E27FC236}">
                <a16:creationId xmlns:a16="http://schemas.microsoft.com/office/drawing/2014/main" id="{066B0DD8-7104-6F47-81C6-F16C668E5FB2}"/>
              </a:ext>
            </a:extLst>
          </p:cNvPr>
          <p:cNvSpPr/>
          <p:nvPr userDrawn="1"/>
        </p:nvSpPr>
        <p:spPr>
          <a:xfrm>
            <a:off x="6163393" y="3127342"/>
            <a:ext cx="2643733" cy="799827"/>
          </a:xfrm>
          <a:custGeom>
            <a:avLst/>
            <a:gdLst/>
            <a:ahLst/>
            <a:cxnLst/>
            <a:rect l="l" t="t" r="r" b="b"/>
            <a:pathLst>
              <a:path w="3278505"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454546"/>
          </a:solidFill>
        </p:spPr>
        <p:txBody>
          <a:bodyPr wrap="square" lIns="0" tIns="0" rIns="0" bIns="0" rtlCol="0"/>
          <a:lstStyle/>
          <a:p>
            <a:pPr defTabSz="368686"/>
            <a:endParaRPr sz="1452">
              <a:solidFill>
                <a:srgbClr val="454546"/>
              </a:solidFill>
              <a:latin typeface="Calibri" panose="020F0502020204030204"/>
            </a:endParaRPr>
          </a:p>
        </p:txBody>
      </p:sp>
      <p:sp>
        <p:nvSpPr>
          <p:cNvPr id="12" name="object 15">
            <a:extLst>
              <a:ext uri="{FF2B5EF4-FFF2-40B4-BE49-F238E27FC236}">
                <a16:creationId xmlns:a16="http://schemas.microsoft.com/office/drawing/2014/main" id="{2CB91BC2-4E5C-104F-89D0-8746DC661FD6}"/>
              </a:ext>
            </a:extLst>
          </p:cNvPr>
          <p:cNvSpPr txBox="1"/>
          <p:nvPr userDrawn="1"/>
        </p:nvSpPr>
        <p:spPr>
          <a:xfrm>
            <a:off x="6269271" y="3203926"/>
            <a:ext cx="1025132"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FFFFFF"/>
                </a:solidFill>
                <a:latin typeface="HelveticaNeueLTPro-Blk"/>
                <a:cs typeface="HelveticaNeueLTPro-Blk"/>
              </a:rPr>
              <a:t>PANTONE </a:t>
            </a:r>
            <a:r>
              <a:rPr sz="806" b="1" spc="4">
                <a:solidFill>
                  <a:srgbClr val="FFFFFF"/>
                </a:solidFill>
                <a:latin typeface="HelveticaNeueLTPro-Blk"/>
                <a:cs typeface="HelveticaNeueLTPro-Blk"/>
              </a:rPr>
              <a:t>425  </a:t>
            </a:r>
            <a:r>
              <a:rPr sz="806" b="1" spc="-4">
                <a:solidFill>
                  <a:srgbClr val="FFFFFF"/>
                </a:solidFill>
                <a:latin typeface="HelveticaNeueLTPro-Blk"/>
                <a:cs typeface="HelveticaNeueLTPro-Blk"/>
              </a:rPr>
              <a:t>C67/M60/Y58/K43  </a:t>
            </a:r>
            <a:r>
              <a:rPr sz="806" b="1" spc="-8">
                <a:solidFill>
                  <a:srgbClr val="FFFFFF"/>
                </a:solidFill>
                <a:latin typeface="HelveticaNeueLTPro-Blk"/>
                <a:cs typeface="HelveticaNeueLTPro-Blk"/>
              </a:rPr>
              <a:t>R69/G69/B70</a:t>
            </a:r>
            <a:endParaRPr sz="806">
              <a:solidFill>
                <a:prstClr val="black"/>
              </a:solidFill>
              <a:latin typeface="HelveticaNeueLTPro-Blk"/>
              <a:cs typeface="HelveticaNeueLTPro-Blk"/>
            </a:endParaRPr>
          </a:p>
        </p:txBody>
      </p:sp>
      <p:sp>
        <p:nvSpPr>
          <p:cNvPr id="13" name="object 16">
            <a:extLst>
              <a:ext uri="{FF2B5EF4-FFF2-40B4-BE49-F238E27FC236}">
                <a16:creationId xmlns:a16="http://schemas.microsoft.com/office/drawing/2014/main" id="{3389566B-8668-B543-B8C2-A6C3E321DB7F}"/>
              </a:ext>
            </a:extLst>
          </p:cNvPr>
          <p:cNvSpPr/>
          <p:nvPr userDrawn="1"/>
        </p:nvSpPr>
        <p:spPr>
          <a:xfrm>
            <a:off x="6159910" y="4022700"/>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FFBF22"/>
          </a:solidFill>
        </p:spPr>
        <p:txBody>
          <a:bodyPr wrap="square" lIns="0" tIns="0" rIns="0" bIns="0" rtlCol="0"/>
          <a:lstStyle/>
          <a:p>
            <a:pPr defTabSz="368686"/>
            <a:endParaRPr sz="1452">
              <a:solidFill>
                <a:prstClr val="black"/>
              </a:solidFill>
              <a:latin typeface="Calibri" panose="020F0502020204030204"/>
            </a:endParaRPr>
          </a:p>
        </p:txBody>
      </p:sp>
      <p:sp>
        <p:nvSpPr>
          <p:cNvPr id="14" name="object 17">
            <a:extLst>
              <a:ext uri="{FF2B5EF4-FFF2-40B4-BE49-F238E27FC236}">
                <a16:creationId xmlns:a16="http://schemas.microsoft.com/office/drawing/2014/main" id="{67D5F6A2-CDE4-6D4F-870A-4298B994B815}"/>
              </a:ext>
            </a:extLst>
          </p:cNvPr>
          <p:cNvSpPr txBox="1"/>
          <p:nvPr userDrawn="1"/>
        </p:nvSpPr>
        <p:spPr>
          <a:xfrm>
            <a:off x="6265790" y="4099284"/>
            <a:ext cx="889437"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454546"/>
                </a:solidFill>
                <a:latin typeface="HelveticaNeueLTPro-Blk"/>
                <a:cs typeface="HelveticaNeueLTPro-Blk"/>
              </a:rPr>
              <a:t>PANTONE </a:t>
            </a:r>
            <a:r>
              <a:rPr sz="806" b="1" spc="-12">
                <a:solidFill>
                  <a:srgbClr val="454546"/>
                </a:solidFill>
                <a:latin typeface="HelveticaNeueLTPro-Blk"/>
                <a:cs typeface="HelveticaNeueLTPro-Blk"/>
              </a:rPr>
              <a:t>7408  </a:t>
            </a:r>
            <a:r>
              <a:rPr sz="806" b="1" spc="4">
                <a:solidFill>
                  <a:srgbClr val="454546"/>
                </a:solidFill>
                <a:latin typeface="HelveticaNeueLTPro-Blk"/>
                <a:cs typeface="HelveticaNeueLTPro-Blk"/>
              </a:rPr>
              <a:t>C</a:t>
            </a:r>
            <a:r>
              <a:rPr sz="806" b="1" spc="-20">
                <a:solidFill>
                  <a:srgbClr val="454546"/>
                </a:solidFill>
                <a:latin typeface="HelveticaNeueLTPro-Blk"/>
                <a:cs typeface="HelveticaNeueLTPro-Blk"/>
              </a:rPr>
              <a:t>0</a:t>
            </a:r>
            <a:r>
              <a:rPr sz="806" b="1" spc="8">
                <a:solidFill>
                  <a:srgbClr val="454546"/>
                </a:solidFill>
                <a:latin typeface="HelveticaNeueLTPro-Blk"/>
                <a:cs typeface="HelveticaNeueLTPro-Blk"/>
              </a:rPr>
              <a:t>/</a:t>
            </a:r>
            <a:r>
              <a:rPr sz="806" b="1" spc="12">
                <a:solidFill>
                  <a:srgbClr val="454546"/>
                </a:solidFill>
                <a:latin typeface="HelveticaNeueLTPro-Blk"/>
                <a:cs typeface="HelveticaNeueLTPro-Blk"/>
              </a:rPr>
              <a:t>M2</a:t>
            </a:r>
            <a:r>
              <a:rPr sz="806" b="1" spc="-12">
                <a:solidFill>
                  <a:srgbClr val="454546"/>
                </a:solidFill>
                <a:latin typeface="HelveticaNeueLTPro-Blk"/>
                <a:cs typeface="HelveticaNeueLTPro-Blk"/>
              </a:rPr>
              <a:t>5</a:t>
            </a:r>
            <a:r>
              <a:rPr sz="806" b="1" spc="44">
                <a:solidFill>
                  <a:srgbClr val="454546"/>
                </a:solidFill>
                <a:latin typeface="HelveticaNeueLTPro-Blk"/>
                <a:cs typeface="HelveticaNeueLTPro-Blk"/>
              </a:rPr>
              <a:t>/</a:t>
            </a:r>
            <a:r>
              <a:rPr sz="806" b="1" spc="-12">
                <a:solidFill>
                  <a:srgbClr val="454546"/>
                </a:solidFill>
                <a:latin typeface="HelveticaNeueLTPro-Blk"/>
                <a:cs typeface="HelveticaNeueLTPro-Blk"/>
              </a:rPr>
              <a:t>Y</a:t>
            </a:r>
            <a:r>
              <a:rPr sz="806" b="1" spc="4">
                <a:solidFill>
                  <a:srgbClr val="454546"/>
                </a:solidFill>
                <a:latin typeface="HelveticaNeueLTPro-Blk"/>
                <a:cs typeface="HelveticaNeueLTPro-Blk"/>
              </a:rPr>
              <a:t>9</a:t>
            </a:r>
            <a:r>
              <a:rPr sz="806" b="1" spc="-12">
                <a:solidFill>
                  <a:srgbClr val="454546"/>
                </a:solidFill>
                <a:latin typeface="HelveticaNeueLTPro-Blk"/>
                <a:cs typeface="HelveticaNeueLTPro-Blk"/>
              </a:rPr>
              <a:t>5</a:t>
            </a:r>
            <a:r>
              <a:rPr sz="806" b="1" spc="8">
                <a:solidFill>
                  <a:srgbClr val="454546"/>
                </a:solidFill>
                <a:latin typeface="HelveticaNeueLTPro-Blk"/>
                <a:cs typeface="HelveticaNeueLTPro-Blk"/>
              </a:rPr>
              <a:t>/</a:t>
            </a:r>
            <a:r>
              <a:rPr sz="806" b="1" spc="-24">
                <a:solidFill>
                  <a:srgbClr val="454546"/>
                </a:solidFill>
                <a:latin typeface="HelveticaNeueLTPro-Blk"/>
                <a:cs typeface="HelveticaNeueLTPro-Blk"/>
              </a:rPr>
              <a:t>K</a:t>
            </a:r>
            <a:r>
              <a:rPr sz="806" b="1">
                <a:solidFill>
                  <a:srgbClr val="454546"/>
                </a:solidFill>
                <a:latin typeface="HelveticaNeueLTPro-Blk"/>
                <a:cs typeface="HelveticaNeueLTPro-Blk"/>
              </a:rPr>
              <a:t>0  </a:t>
            </a:r>
            <a:r>
              <a:rPr sz="806" b="1" spc="-12">
                <a:solidFill>
                  <a:srgbClr val="454546"/>
                </a:solidFill>
                <a:latin typeface="HelveticaNeueLTPro-Blk"/>
                <a:cs typeface="HelveticaNeueLTPro-Blk"/>
              </a:rPr>
              <a:t>R255/G191/B34</a:t>
            </a:r>
            <a:endParaRPr sz="806">
              <a:solidFill>
                <a:srgbClr val="454546"/>
              </a:solidFill>
              <a:latin typeface="HelveticaNeueLTPro-Blk"/>
              <a:cs typeface="HelveticaNeueLTPro-Blk"/>
            </a:endParaRPr>
          </a:p>
        </p:txBody>
      </p:sp>
      <p:sp>
        <p:nvSpPr>
          <p:cNvPr id="15" name="object 18">
            <a:extLst>
              <a:ext uri="{FF2B5EF4-FFF2-40B4-BE49-F238E27FC236}">
                <a16:creationId xmlns:a16="http://schemas.microsoft.com/office/drawing/2014/main" id="{94062D12-7027-7540-B2D0-91D1F654F299}"/>
              </a:ext>
            </a:extLst>
          </p:cNvPr>
          <p:cNvSpPr/>
          <p:nvPr userDrawn="1"/>
        </p:nvSpPr>
        <p:spPr>
          <a:xfrm>
            <a:off x="8968399" y="2232360"/>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F26522"/>
          </a:solidFill>
        </p:spPr>
        <p:txBody>
          <a:bodyPr wrap="square" lIns="0" tIns="0" rIns="0" bIns="0" rtlCol="0"/>
          <a:lstStyle/>
          <a:p>
            <a:pPr defTabSz="368686"/>
            <a:endParaRPr sz="1452">
              <a:solidFill>
                <a:srgbClr val="F26522"/>
              </a:solidFill>
              <a:latin typeface="Calibri" panose="020F0502020204030204"/>
            </a:endParaRPr>
          </a:p>
        </p:txBody>
      </p:sp>
      <p:sp>
        <p:nvSpPr>
          <p:cNvPr id="16" name="object 19">
            <a:extLst>
              <a:ext uri="{FF2B5EF4-FFF2-40B4-BE49-F238E27FC236}">
                <a16:creationId xmlns:a16="http://schemas.microsoft.com/office/drawing/2014/main" id="{7E4B378D-CF56-5E41-9003-17C347983F94}"/>
              </a:ext>
            </a:extLst>
          </p:cNvPr>
          <p:cNvSpPr txBox="1"/>
          <p:nvPr userDrawn="1"/>
        </p:nvSpPr>
        <p:spPr>
          <a:xfrm>
            <a:off x="9074277" y="2282968"/>
            <a:ext cx="1603883" cy="730603"/>
          </a:xfrm>
          <a:prstGeom prst="rect">
            <a:avLst/>
          </a:prstGeom>
        </p:spPr>
        <p:txBody>
          <a:bodyPr vert="horz" wrap="square" lIns="0" tIns="10241" rIns="0" bIns="0" rtlCol="0">
            <a:spAutoFit/>
          </a:bodyPr>
          <a:lstStyle/>
          <a:p>
            <a:pPr marL="10241" defTabSz="368686">
              <a:lnSpc>
                <a:spcPts val="927"/>
              </a:lnSpc>
              <a:spcBef>
                <a:spcPts val="81"/>
              </a:spcBef>
            </a:pPr>
            <a:r>
              <a:rPr sz="806" b="1">
                <a:solidFill>
                  <a:schemeClr val="bg1"/>
                </a:solidFill>
                <a:latin typeface="HelveticaNeueLTPro-Blk"/>
                <a:cs typeface="HelveticaNeueLTPro-Blk"/>
              </a:rPr>
              <a:t>PANTONE</a:t>
            </a:r>
            <a:r>
              <a:rPr sz="806" b="1" spc="-8">
                <a:solidFill>
                  <a:schemeClr val="bg1"/>
                </a:solidFill>
                <a:latin typeface="HelveticaNeueLTPro-Blk"/>
                <a:cs typeface="HelveticaNeueLTPro-Blk"/>
              </a:rPr>
              <a:t> </a:t>
            </a:r>
            <a:r>
              <a:rPr sz="806" b="1" spc="-16">
                <a:solidFill>
                  <a:schemeClr val="bg1"/>
                </a:solidFill>
                <a:latin typeface="HelveticaNeueLTPro-Blk"/>
                <a:cs typeface="HelveticaNeueLTPro-Blk"/>
              </a:rPr>
              <a:t>166</a:t>
            </a:r>
            <a:endParaRPr sz="806">
              <a:solidFill>
                <a:schemeClr val="bg1"/>
              </a:solidFill>
              <a:latin typeface="HelveticaNeueLTPro-Blk"/>
              <a:cs typeface="HelveticaNeueLTPro-Blk"/>
            </a:endParaRPr>
          </a:p>
          <a:p>
            <a:pPr marL="10241" marR="4097" defTabSz="368686">
              <a:lnSpc>
                <a:spcPts val="887"/>
              </a:lnSpc>
              <a:spcBef>
                <a:spcPts val="56"/>
              </a:spcBef>
            </a:pPr>
            <a:r>
              <a:rPr sz="806" b="1" spc="4">
                <a:solidFill>
                  <a:schemeClr val="bg1"/>
                </a:solidFill>
                <a:latin typeface="HelveticaNeueLTPro-Blk"/>
                <a:cs typeface="HelveticaNeueLTPro-Blk"/>
              </a:rPr>
              <a:t>C:0 </a:t>
            </a:r>
            <a:r>
              <a:rPr sz="806" b="1" spc="-8">
                <a:solidFill>
                  <a:schemeClr val="bg1"/>
                </a:solidFill>
                <a:latin typeface="HelveticaNeueLTPro-Blk"/>
                <a:cs typeface="HelveticaNeueLTPro-Blk"/>
              </a:rPr>
              <a:t>M:75 </a:t>
            </a:r>
            <a:r>
              <a:rPr sz="806" b="1" spc="-20">
                <a:solidFill>
                  <a:schemeClr val="bg1"/>
                </a:solidFill>
                <a:latin typeface="HelveticaNeueLTPro-Blk"/>
                <a:cs typeface="HelveticaNeueLTPro-Blk"/>
              </a:rPr>
              <a:t>Y:100</a:t>
            </a:r>
            <a:r>
              <a:rPr sz="806" b="1" spc="-48">
                <a:solidFill>
                  <a:schemeClr val="bg1"/>
                </a:solidFill>
                <a:latin typeface="HelveticaNeueLTPro-Blk"/>
                <a:cs typeface="HelveticaNeueLTPro-Blk"/>
              </a:rPr>
              <a:t> </a:t>
            </a:r>
            <a:r>
              <a:rPr sz="806" b="1" spc="4">
                <a:solidFill>
                  <a:schemeClr val="bg1"/>
                </a:solidFill>
                <a:latin typeface="HelveticaNeueLTPro-Blk"/>
                <a:cs typeface="HelveticaNeueLTPro-Blk"/>
              </a:rPr>
              <a:t>K:0  </a:t>
            </a:r>
            <a:br>
              <a:rPr lang="en-GB" sz="806" b="1" spc="4">
                <a:solidFill>
                  <a:schemeClr val="bg1"/>
                </a:solidFill>
                <a:latin typeface="HelveticaNeueLTPro-Blk"/>
                <a:cs typeface="HelveticaNeueLTPro-Blk"/>
              </a:rPr>
            </a:br>
            <a:r>
              <a:rPr sz="806" b="1" spc="4">
                <a:solidFill>
                  <a:schemeClr val="bg1"/>
                </a:solidFill>
                <a:latin typeface="HelveticaNeueLTPro-Blk"/>
                <a:cs typeface="HelveticaNeueLTPro-Blk"/>
              </a:rPr>
              <a:t>R:242 </a:t>
            </a:r>
            <a:r>
              <a:rPr sz="806" b="1" spc="-20">
                <a:solidFill>
                  <a:schemeClr val="bg1"/>
                </a:solidFill>
                <a:latin typeface="HelveticaNeueLTPro-Blk"/>
                <a:cs typeface="HelveticaNeueLTPro-Blk"/>
              </a:rPr>
              <a:t>G:101</a:t>
            </a:r>
            <a:r>
              <a:rPr sz="806" b="1" spc="-28">
                <a:solidFill>
                  <a:schemeClr val="bg1"/>
                </a:solidFill>
                <a:latin typeface="HelveticaNeueLTPro-Blk"/>
                <a:cs typeface="HelveticaNeueLTPro-Blk"/>
              </a:rPr>
              <a:t> </a:t>
            </a:r>
            <a:r>
              <a:rPr sz="806" b="1" spc="4">
                <a:solidFill>
                  <a:schemeClr val="bg1"/>
                </a:solidFill>
                <a:latin typeface="HelveticaNeueLTPro-Blk"/>
                <a:cs typeface="HelveticaNeueLTPro-Blk"/>
              </a:rPr>
              <a:t>B:34</a:t>
            </a:r>
            <a:endParaRPr lang="en-GB" sz="806" b="1" spc="4">
              <a:solidFill>
                <a:schemeClr val="bg1"/>
              </a:solidFill>
              <a:latin typeface="HelveticaNeueLTPro-Blk"/>
              <a:cs typeface="HelveticaNeueLTPro-Blk"/>
            </a:endParaRPr>
          </a:p>
          <a:p>
            <a:pPr marL="10241" marR="4097" defTabSz="368686">
              <a:lnSpc>
                <a:spcPts val="887"/>
              </a:lnSpc>
              <a:spcBef>
                <a:spcPts val="56"/>
              </a:spcBef>
            </a:pPr>
            <a:r>
              <a:rPr lang="en-GB" sz="700" b="0" i="0" spc="4">
                <a:solidFill>
                  <a:schemeClr val="bg1"/>
                </a:solidFill>
                <a:latin typeface="HelveticaNeueLT Pro 65 Md" panose="020B0604020202020204" pitchFamily="34" charset="77"/>
                <a:cs typeface="HelveticaNeueLTPro-Blk"/>
              </a:rPr>
              <a:t>Please note that the white and </a:t>
            </a:r>
            <a:br>
              <a:rPr lang="en-GB" sz="700" b="0" i="0" spc="4">
                <a:solidFill>
                  <a:schemeClr val="bg1"/>
                </a:solidFill>
                <a:latin typeface="HelveticaNeueLT Pro 65 Md" panose="020B0604020202020204" pitchFamily="34" charset="77"/>
                <a:cs typeface="HelveticaNeueLTPro-Blk"/>
              </a:rPr>
            </a:br>
            <a:r>
              <a:rPr lang="en-GB" sz="700" b="0" i="0" spc="4">
                <a:solidFill>
                  <a:schemeClr val="bg1"/>
                </a:solidFill>
                <a:latin typeface="HelveticaNeueLT Pro 65 Md" panose="020B0604020202020204" pitchFamily="34" charset="77"/>
                <a:cs typeface="HelveticaNeueLTPro-Blk"/>
              </a:rPr>
              <a:t>grey copy is not to be used </a:t>
            </a:r>
            <a:br>
              <a:rPr lang="en-GB" sz="700" b="0" i="0" spc="4">
                <a:solidFill>
                  <a:schemeClr val="bg1"/>
                </a:solidFill>
                <a:latin typeface="HelveticaNeueLT Pro 65 Md" panose="020B0604020202020204" pitchFamily="34" charset="77"/>
                <a:cs typeface="HelveticaNeueLTPro-Blk"/>
              </a:rPr>
            </a:br>
            <a:r>
              <a:rPr lang="en-GB" sz="700" b="0" i="0" spc="4">
                <a:solidFill>
                  <a:schemeClr val="bg1"/>
                </a:solidFill>
                <a:latin typeface="HelveticaNeueLT Pro 65 Md" panose="020B0604020202020204" pitchFamily="34" charset="77"/>
                <a:cs typeface="HelveticaNeueLTPro-Blk"/>
              </a:rPr>
              <a:t>for normal text elements.</a:t>
            </a:r>
            <a:endParaRPr sz="700" b="0" i="0">
              <a:solidFill>
                <a:schemeClr val="bg1"/>
              </a:solidFill>
              <a:latin typeface="HelveticaNeueLT Pro 65 Md" panose="020B0604020202020204" pitchFamily="34" charset="77"/>
              <a:cs typeface="HelveticaNeueLTPro-Blk"/>
            </a:endParaRPr>
          </a:p>
        </p:txBody>
      </p:sp>
      <p:sp>
        <p:nvSpPr>
          <p:cNvPr id="17" name="object 20">
            <a:extLst>
              <a:ext uri="{FF2B5EF4-FFF2-40B4-BE49-F238E27FC236}">
                <a16:creationId xmlns:a16="http://schemas.microsoft.com/office/drawing/2014/main" id="{A84E9A33-66B1-8D43-AAFE-E75634F30D0B}"/>
              </a:ext>
            </a:extLst>
          </p:cNvPr>
          <p:cNvSpPr/>
          <p:nvPr userDrawn="1"/>
        </p:nvSpPr>
        <p:spPr>
          <a:xfrm>
            <a:off x="6155710" y="4917682"/>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FFE600"/>
          </a:solidFill>
          <a:ln>
            <a:noFill/>
          </a:ln>
        </p:spPr>
        <p:txBody>
          <a:bodyPr wrap="square" lIns="0" tIns="0" rIns="0" bIns="0" rtlCol="0"/>
          <a:lstStyle/>
          <a:p>
            <a:pPr defTabSz="368686"/>
            <a:endParaRPr sz="1452">
              <a:solidFill>
                <a:srgbClr val="FFBF22"/>
              </a:solidFill>
              <a:latin typeface="Calibri" panose="020F0502020204030204"/>
            </a:endParaRPr>
          </a:p>
        </p:txBody>
      </p:sp>
      <p:sp>
        <p:nvSpPr>
          <p:cNvPr id="18" name="object 21">
            <a:extLst>
              <a:ext uri="{FF2B5EF4-FFF2-40B4-BE49-F238E27FC236}">
                <a16:creationId xmlns:a16="http://schemas.microsoft.com/office/drawing/2014/main" id="{2EDC15B3-02D3-E144-849D-495D1E925D32}"/>
              </a:ext>
            </a:extLst>
          </p:cNvPr>
          <p:cNvSpPr txBox="1"/>
          <p:nvPr userDrawn="1"/>
        </p:nvSpPr>
        <p:spPr>
          <a:xfrm>
            <a:off x="6261588" y="4994266"/>
            <a:ext cx="991848"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454546"/>
                </a:solidFill>
                <a:latin typeface="HelveticaNeueLTPro-Blk"/>
                <a:cs typeface="HelveticaNeueLTPro-Blk"/>
              </a:rPr>
              <a:t>PANTONE </a:t>
            </a:r>
            <a:r>
              <a:rPr sz="806" b="1" spc="-12">
                <a:solidFill>
                  <a:srgbClr val="454546"/>
                </a:solidFill>
                <a:latin typeface="HelveticaNeueLTPro-Blk"/>
                <a:cs typeface="HelveticaNeueLTPro-Blk"/>
              </a:rPr>
              <a:t>108  </a:t>
            </a:r>
            <a:r>
              <a:rPr sz="806" b="1" spc="4">
                <a:solidFill>
                  <a:srgbClr val="454546"/>
                </a:solidFill>
                <a:latin typeface="HelveticaNeueLTPro-Blk"/>
                <a:cs typeface="HelveticaNeueLTPro-Blk"/>
              </a:rPr>
              <a:t>C:0 </a:t>
            </a:r>
            <a:r>
              <a:rPr sz="806" b="1" spc="8">
                <a:solidFill>
                  <a:srgbClr val="454546"/>
                </a:solidFill>
                <a:latin typeface="HelveticaNeueLTPro-Blk"/>
                <a:cs typeface="HelveticaNeueLTPro-Blk"/>
              </a:rPr>
              <a:t>M:0 </a:t>
            </a:r>
            <a:r>
              <a:rPr sz="806" b="1" spc="-20">
                <a:solidFill>
                  <a:srgbClr val="454546"/>
                </a:solidFill>
                <a:latin typeface="HelveticaNeueLTPro-Blk"/>
                <a:cs typeface="HelveticaNeueLTPro-Blk"/>
              </a:rPr>
              <a:t>Y:100</a:t>
            </a:r>
            <a:r>
              <a:rPr sz="806" b="1" spc="-69">
                <a:solidFill>
                  <a:srgbClr val="454546"/>
                </a:solidFill>
                <a:latin typeface="HelveticaNeueLTPro-Blk"/>
                <a:cs typeface="HelveticaNeueLTPro-Blk"/>
              </a:rPr>
              <a:t> </a:t>
            </a:r>
            <a:r>
              <a:rPr sz="806" b="1" spc="4">
                <a:solidFill>
                  <a:srgbClr val="454546"/>
                </a:solidFill>
                <a:latin typeface="HelveticaNeueLTPro-Blk"/>
                <a:cs typeface="HelveticaNeueLTPro-Blk"/>
              </a:rPr>
              <a:t>K:0  </a:t>
            </a:r>
            <a:r>
              <a:rPr sz="806" b="1" spc="8">
                <a:solidFill>
                  <a:srgbClr val="454546"/>
                </a:solidFill>
                <a:latin typeface="HelveticaNeueLTPro-Blk"/>
                <a:cs typeface="HelveticaNeueLTPro-Blk"/>
              </a:rPr>
              <a:t>R:255 </a:t>
            </a:r>
            <a:r>
              <a:rPr sz="806" b="1" spc="4">
                <a:solidFill>
                  <a:srgbClr val="454546"/>
                </a:solidFill>
                <a:latin typeface="HelveticaNeueLTPro-Blk"/>
                <a:cs typeface="HelveticaNeueLTPro-Blk"/>
              </a:rPr>
              <a:t>G:230</a:t>
            </a:r>
            <a:r>
              <a:rPr sz="806" b="1" spc="-40">
                <a:solidFill>
                  <a:srgbClr val="454546"/>
                </a:solidFill>
                <a:latin typeface="HelveticaNeueLTPro-Blk"/>
                <a:cs typeface="HelveticaNeueLTPro-Blk"/>
              </a:rPr>
              <a:t> </a:t>
            </a:r>
            <a:r>
              <a:rPr sz="806" b="1" spc="8">
                <a:solidFill>
                  <a:srgbClr val="454546"/>
                </a:solidFill>
                <a:latin typeface="HelveticaNeueLTPro-Blk"/>
                <a:cs typeface="HelveticaNeueLTPro-Blk"/>
              </a:rPr>
              <a:t>B:0</a:t>
            </a:r>
            <a:endParaRPr sz="806">
              <a:solidFill>
                <a:srgbClr val="454546"/>
              </a:solidFill>
              <a:latin typeface="HelveticaNeueLTPro-Blk"/>
              <a:cs typeface="HelveticaNeueLTPro-Blk"/>
            </a:endParaRPr>
          </a:p>
        </p:txBody>
      </p:sp>
      <p:sp>
        <p:nvSpPr>
          <p:cNvPr id="19" name="object 2">
            <a:extLst>
              <a:ext uri="{FF2B5EF4-FFF2-40B4-BE49-F238E27FC236}">
                <a16:creationId xmlns:a16="http://schemas.microsoft.com/office/drawing/2014/main" id="{D65B0A28-BEED-464F-B891-E16761BDB641}"/>
              </a:ext>
            </a:extLst>
          </p:cNvPr>
          <p:cNvSpPr txBox="1"/>
          <p:nvPr userDrawn="1"/>
        </p:nvSpPr>
        <p:spPr>
          <a:xfrm>
            <a:off x="6159910" y="285729"/>
            <a:ext cx="5443296" cy="1513253"/>
          </a:xfrm>
          <a:prstGeom prst="rect">
            <a:avLst/>
          </a:prstGeom>
        </p:spPr>
        <p:txBody>
          <a:bodyPr vert="horz" wrap="square" lIns="0" tIns="10241" rIns="0" bIns="0" rtlCol="0">
            <a:spAutoFit/>
          </a:bodyPr>
          <a:lstStyle/>
          <a:p>
            <a:pPr marL="10241" defTabSz="737372">
              <a:spcBef>
                <a:spcPts val="81"/>
              </a:spcBef>
            </a:pPr>
            <a:r>
              <a:rPr sz="968" b="1">
                <a:solidFill>
                  <a:srgbClr val="D43900"/>
                </a:solidFill>
                <a:latin typeface="HelveticaNeueLTPro-Hv"/>
                <a:cs typeface="HelveticaNeueLTPro-Hv"/>
              </a:rPr>
              <a:t>Primary</a:t>
            </a:r>
            <a:endParaRPr sz="968">
              <a:solidFill>
                <a:srgbClr val="D43900"/>
              </a:solidFill>
              <a:latin typeface="HelveticaNeueLTPro-Hv"/>
              <a:cs typeface="HelveticaNeueLTPro-Hv"/>
            </a:endParaRPr>
          </a:p>
          <a:p>
            <a:pPr marL="10241" marR="4097" defTabSz="737372">
              <a:lnSpc>
                <a:spcPct val="125000"/>
              </a:lnSpc>
              <a:spcAft>
                <a:spcPts val="484"/>
              </a:spcAft>
            </a:pPr>
            <a:r>
              <a:rPr sz="806" b="0" i="0" spc="-4">
                <a:solidFill>
                  <a:srgbClr val="454546"/>
                </a:solidFill>
                <a:latin typeface="HelveticaNeueLT Pro 55 Roman" panose="020B0604020202020204" pitchFamily="34" charset="77"/>
                <a:cs typeface="HelveticaNeueLTPro-Roman"/>
              </a:rPr>
              <a:t>This </a:t>
            </a:r>
            <a:r>
              <a:rPr sz="806" b="0" i="0" spc="-8">
                <a:solidFill>
                  <a:srgbClr val="454546"/>
                </a:solidFill>
                <a:latin typeface="HelveticaNeueLT Pro 55 Roman" panose="020B0604020202020204" pitchFamily="34" charset="77"/>
                <a:cs typeface="HelveticaNeueLTPro-Roman"/>
              </a:rPr>
              <a:t>palette </a:t>
            </a:r>
            <a:r>
              <a:rPr sz="806" b="0" i="0" spc="-4">
                <a:solidFill>
                  <a:srgbClr val="454546"/>
                </a:solidFill>
                <a:latin typeface="HelveticaNeueLT Pro 55 Roman" panose="020B0604020202020204" pitchFamily="34" charset="77"/>
                <a:cs typeface="HelveticaNeueLTPro-Roman"/>
              </a:rPr>
              <a:t>consists </a:t>
            </a:r>
            <a:r>
              <a:rPr sz="806" b="0" i="0" spc="-8">
                <a:solidFill>
                  <a:srgbClr val="454546"/>
                </a:solidFill>
                <a:latin typeface="HelveticaNeueLT Pro 55 Roman" panose="020B0604020202020204" pitchFamily="34" charset="77"/>
                <a:cs typeface="HelveticaNeueLTPro-Roman"/>
              </a:rPr>
              <a:t>of </a:t>
            </a:r>
            <a:r>
              <a:rPr sz="806" b="0" i="0" spc="-12">
                <a:solidFill>
                  <a:srgbClr val="454546"/>
                </a:solidFill>
                <a:latin typeface="HelveticaNeueLT Pro 55 Roman" panose="020B0604020202020204" pitchFamily="34" charset="77"/>
                <a:cs typeface="HelveticaNeueLTPro-Roman"/>
              </a:rPr>
              <a:t>yellows </a:t>
            </a:r>
            <a:r>
              <a:rPr sz="806" b="0" i="0" spc="-4">
                <a:solidFill>
                  <a:srgbClr val="454546"/>
                </a:solidFill>
                <a:latin typeface="HelveticaNeueLT Pro 55 Roman" panose="020B0604020202020204" pitchFamily="34" charset="77"/>
                <a:cs typeface="HelveticaNeueLTPro-Roman"/>
              </a:rPr>
              <a:t>and oranges, which </a:t>
            </a:r>
            <a:r>
              <a:rPr sz="806" b="0" i="0" spc="-12">
                <a:solidFill>
                  <a:srgbClr val="454546"/>
                </a:solidFill>
                <a:latin typeface="HelveticaNeueLT Pro 55 Roman" panose="020B0604020202020204" pitchFamily="34" charset="77"/>
                <a:cs typeface="HelveticaNeueLTPro-Roman"/>
              </a:rPr>
              <a:t>radiate </a:t>
            </a:r>
            <a:r>
              <a:rPr sz="806" b="0" i="0" spc="-8">
                <a:solidFill>
                  <a:srgbClr val="454546"/>
                </a:solidFill>
                <a:latin typeface="HelveticaNeueLT Pro 55 Roman" panose="020B0604020202020204" pitchFamily="34" charset="77"/>
                <a:cs typeface="HelveticaNeueLTPro-Roman"/>
              </a:rPr>
              <a:t>ambition, </a:t>
            </a:r>
            <a:r>
              <a:rPr sz="806" b="0" i="0" spc="-12">
                <a:solidFill>
                  <a:srgbClr val="454546"/>
                </a:solidFill>
                <a:latin typeface="HelveticaNeueLT Pro 55 Roman" panose="020B0604020202020204" pitchFamily="34" charset="77"/>
                <a:cs typeface="HelveticaNeueLTPro-Roman"/>
              </a:rPr>
              <a:t>energy, </a:t>
            </a:r>
            <a:r>
              <a:rPr sz="806" b="0" i="0" spc="-8">
                <a:solidFill>
                  <a:srgbClr val="454546"/>
                </a:solidFill>
                <a:latin typeface="HelveticaNeueLT Pro 55 Roman" panose="020B0604020202020204" pitchFamily="34" charset="77"/>
                <a:cs typeface="HelveticaNeueLTPro-Roman"/>
              </a:rPr>
              <a:t>warmth, </a:t>
            </a:r>
            <a:r>
              <a:rPr sz="806" b="0" i="0" spc="-4">
                <a:solidFill>
                  <a:srgbClr val="454546"/>
                </a:solidFill>
                <a:latin typeface="HelveticaNeueLT Pro 55 Roman" panose="020B0604020202020204" pitchFamily="34" charset="77"/>
                <a:cs typeface="HelveticaNeueLTPro-Roman"/>
              </a:rPr>
              <a:t>passion and </a:t>
            </a:r>
            <a:r>
              <a:rPr sz="806" b="0" i="0" spc="-12">
                <a:solidFill>
                  <a:srgbClr val="454546"/>
                </a:solidFill>
                <a:latin typeface="HelveticaNeueLT Pro 55 Roman" panose="020B0604020202020204" pitchFamily="34" charset="77"/>
                <a:cs typeface="HelveticaNeueLTPro-Roman"/>
              </a:rPr>
              <a:t>originality. </a:t>
            </a:r>
            <a:br>
              <a:rPr lang="en-GB" sz="806" b="0" i="0" spc="-12">
                <a:solidFill>
                  <a:srgbClr val="454546"/>
                </a:solidFill>
                <a:latin typeface="HelveticaNeueLT Pro 55 Roman" panose="020B0604020202020204" pitchFamily="34" charset="77"/>
                <a:cs typeface="HelveticaNeueLTPro-Roman"/>
              </a:rPr>
            </a:br>
            <a:r>
              <a:rPr sz="806" b="0" i="0" spc="-32">
                <a:solidFill>
                  <a:srgbClr val="454546"/>
                </a:solidFill>
                <a:latin typeface="HelveticaNeueLT Pro 55 Roman" panose="020B0604020202020204" pitchFamily="34" charset="77"/>
                <a:cs typeface="HelveticaNeueLTPro-Roman"/>
              </a:rPr>
              <a:t>You </a:t>
            </a:r>
            <a:r>
              <a:rPr sz="806" b="0" i="0">
                <a:solidFill>
                  <a:srgbClr val="454546"/>
                </a:solidFill>
                <a:latin typeface="HelveticaNeueLT Pro 55 Roman" panose="020B0604020202020204" pitchFamily="34" charset="77"/>
                <a:cs typeface="HelveticaNeueLTPro-Roman"/>
              </a:rPr>
              <a:t>can </a:t>
            </a:r>
            <a:r>
              <a:rPr sz="806" b="0" i="0" spc="-4">
                <a:solidFill>
                  <a:srgbClr val="454546"/>
                </a:solidFill>
                <a:latin typeface="HelveticaNeueLT Pro 55 Roman" panose="020B0604020202020204" pitchFamily="34" charset="77"/>
                <a:cs typeface="HelveticaNeueLTPro-Roman"/>
              </a:rPr>
              <a:t>use </a:t>
            </a:r>
            <a:r>
              <a:rPr sz="806" b="0" i="0">
                <a:solidFill>
                  <a:srgbClr val="454546"/>
                </a:solidFill>
                <a:latin typeface="HelveticaNeueLT Pro 55 Roman" panose="020B0604020202020204" pitchFamily="34" charset="77"/>
                <a:cs typeface="HelveticaNeueLTPro-Roman"/>
              </a:rPr>
              <a:t>a </a:t>
            </a:r>
            <a:r>
              <a:rPr sz="806" b="0" i="0" spc="-8">
                <a:solidFill>
                  <a:srgbClr val="454546"/>
                </a:solidFill>
                <a:latin typeface="HelveticaNeueLT Pro 55 Roman" panose="020B0604020202020204" pitchFamily="34" charset="77"/>
                <a:cs typeface="HelveticaNeueLTPro-Roman"/>
              </a:rPr>
              <a:t>gradient of </a:t>
            </a:r>
            <a:r>
              <a:rPr sz="806" b="0" i="0" spc="-4">
                <a:solidFill>
                  <a:srgbClr val="454546"/>
                </a:solidFill>
                <a:latin typeface="HelveticaNeueLT Pro 55 Roman" panose="020B0604020202020204" pitchFamily="34" charset="77"/>
                <a:cs typeface="HelveticaNeueLTPro-Roman"/>
              </a:rPr>
              <a:t>these </a:t>
            </a:r>
            <a:r>
              <a:rPr sz="806" b="0" i="0" spc="-4" err="1">
                <a:solidFill>
                  <a:srgbClr val="454546"/>
                </a:solidFill>
                <a:latin typeface="HelveticaNeueLT Pro 55 Roman" panose="020B0604020202020204" pitchFamily="34" charset="77"/>
                <a:cs typeface="HelveticaNeueLTPro-Roman"/>
              </a:rPr>
              <a:t>colours</a:t>
            </a:r>
            <a:r>
              <a:rPr sz="806" b="0" i="0" spc="-4">
                <a:solidFill>
                  <a:srgbClr val="454546"/>
                </a:solidFill>
                <a:latin typeface="HelveticaNeueLT Pro 55 Roman" panose="020B0604020202020204" pitchFamily="34" charset="77"/>
                <a:cs typeface="HelveticaNeueLTPro-Roman"/>
              </a:rPr>
              <a:t> </a:t>
            </a:r>
            <a:r>
              <a:rPr sz="806" b="0" i="0">
                <a:solidFill>
                  <a:srgbClr val="454546"/>
                </a:solidFill>
                <a:latin typeface="HelveticaNeueLT Pro 55 Roman" panose="020B0604020202020204" pitchFamily="34" charset="77"/>
                <a:cs typeface="HelveticaNeueLTPro-Roman"/>
              </a:rPr>
              <a:t>as a</a:t>
            </a:r>
            <a:r>
              <a:rPr sz="806" b="0" i="0" spc="20">
                <a:solidFill>
                  <a:srgbClr val="454546"/>
                </a:solidFill>
                <a:latin typeface="HelveticaNeueLT Pro 55 Roman" panose="020B0604020202020204" pitchFamily="34" charset="77"/>
                <a:cs typeface="HelveticaNeueLTPro-Roman"/>
              </a:rPr>
              <a:t> </a:t>
            </a:r>
            <a:r>
              <a:rPr sz="806" b="0" i="0" spc="-8">
                <a:solidFill>
                  <a:srgbClr val="454546"/>
                </a:solidFill>
                <a:latin typeface="HelveticaNeueLT Pro 55 Roman" panose="020B0604020202020204" pitchFamily="34" charset="77"/>
                <a:cs typeface="HelveticaNeueLTPro-Roman"/>
              </a:rPr>
              <a:t>background.</a:t>
            </a:r>
            <a:endParaRPr lang="en-GB" sz="806" b="0" i="0" spc="-8">
              <a:solidFill>
                <a:srgbClr val="454546"/>
              </a:solidFill>
              <a:latin typeface="HelveticaNeueLT Pro 55 Roman" panose="020B0604020202020204" pitchFamily="34" charset="77"/>
              <a:cs typeface="HelveticaNeueLTPro-Roman"/>
            </a:endParaRPr>
          </a:p>
          <a:p>
            <a:pPr marL="10241" defTabSz="737372"/>
            <a:r>
              <a:rPr lang="en-GB" sz="968" b="1">
                <a:solidFill>
                  <a:srgbClr val="D43900"/>
                </a:solidFill>
                <a:latin typeface="HelveticaNeueLTPro-Hv"/>
                <a:cs typeface="HelveticaNeueLTPro-Hv"/>
              </a:rPr>
              <a:t>Complementary</a:t>
            </a:r>
            <a:endParaRPr lang="en-GB" sz="968">
              <a:solidFill>
                <a:srgbClr val="D43900"/>
              </a:solidFill>
              <a:latin typeface="HelveticaNeueLTPro-Hv"/>
              <a:cs typeface="HelveticaNeueLTPro-Hv"/>
            </a:endParaRPr>
          </a:p>
          <a:p>
            <a:pPr marL="10241" marR="4097" defTabSz="737372">
              <a:lnSpc>
                <a:spcPct val="125000"/>
              </a:lnSpc>
              <a:spcAft>
                <a:spcPts val="484"/>
              </a:spcAft>
            </a:pPr>
            <a:r>
              <a:rPr lang="en-GB" sz="806" spc="-8">
                <a:solidFill>
                  <a:srgbClr val="454546"/>
                </a:solidFill>
                <a:latin typeface="HelveticaNeueLTPro-Roman"/>
                <a:cs typeface="HelveticaNeueLTPro-Roman"/>
              </a:rPr>
              <a:t>Consisting of </a:t>
            </a:r>
            <a:r>
              <a:rPr lang="en-GB" sz="806">
                <a:solidFill>
                  <a:srgbClr val="454546"/>
                </a:solidFill>
                <a:latin typeface="HelveticaNeueLTPro-Roman"/>
                <a:cs typeface="HelveticaNeueLTPro-Roman"/>
              </a:rPr>
              <a:t>a secondary </a:t>
            </a:r>
            <a:r>
              <a:rPr lang="en-GB" sz="806" spc="-4">
                <a:solidFill>
                  <a:srgbClr val="454546"/>
                </a:solidFill>
                <a:latin typeface="HelveticaNeueLTPro-Roman"/>
                <a:cs typeface="HelveticaNeueLTPro-Roman"/>
              </a:rPr>
              <a:t>and </a:t>
            </a:r>
            <a:r>
              <a:rPr lang="en-GB" sz="806">
                <a:solidFill>
                  <a:srgbClr val="454546"/>
                </a:solidFill>
                <a:latin typeface="HelveticaNeueLTPro-Roman"/>
                <a:cs typeface="HelveticaNeueLTPro-Roman"/>
              </a:rPr>
              <a:t>tertiary </a:t>
            </a:r>
            <a:r>
              <a:rPr lang="en-GB" sz="806" spc="-8">
                <a:solidFill>
                  <a:srgbClr val="454546"/>
                </a:solidFill>
                <a:latin typeface="HelveticaNeueLTPro-Roman"/>
                <a:cs typeface="HelveticaNeueLTPro-Roman"/>
              </a:rPr>
              <a:t>palette. </a:t>
            </a:r>
            <a:r>
              <a:rPr lang="en-GB" sz="806" spc="-4">
                <a:solidFill>
                  <a:srgbClr val="454546"/>
                </a:solidFill>
                <a:latin typeface="HelveticaNeueLTPro-Roman"/>
                <a:cs typeface="HelveticaNeueLTPro-Roman"/>
              </a:rPr>
              <a:t>This </a:t>
            </a:r>
            <a:r>
              <a:rPr lang="en-GB" sz="806" spc="-8">
                <a:solidFill>
                  <a:srgbClr val="454546"/>
                </a:solidFill>
                <a:latin typeface="HelveticaNeueLTPro-Roman"/>
                <a:cs typeface="HelveticaNeueLTPro-Roman"/>
              </a:rPr>
              <a:t>palette </a:t>
            </a:r>
            <a:r>
              <a:rPr lang="en-GB" sz="806" spc="-4">
                <a:solidFill>
                  <a:srgbClr val="454546"/>
                </a:solidFill>
                <a:latin typeface="HelveticaNeueLTPro-Roman"/>
                <a:cs typeface="HelveticaNeueLTPro-Roman"/>
              </a:rPr>
              <a:t>is  designed </a:t>
            </a:r>
            <a:r>
              <a:rPr lang="en-GB" sz="806" spc="-12">
                <a:solidFill>
                  <a:srgbClr val="454546"/>
                </a:solidFill>
                <a:latin typeface="HelveticaNeueLTPro-Roman"/>
                <a:cs typeface="HelveticaNeueLTPro-Roman"/>
              </a:rPr>
              <a:t>to </a:t>
            </a:r>
            <a:r>
              <a:rPr lang="en-GB" sz="806">
                <a:solidFill>
                  <a:srgbClr val="454546"/>
                </a:solidFill>
                <a:latin typeface="HelveticaNeueLTPro-Roman"/>
                <a:cs typeface="HelveticaNeueLTPro-Roman"/>
              </a:rPr>
              <a:t>support </a:t>
            </a:r>
            <a:r>
              <a:rPr lang="en-GB" sz="806" spc="-8">
                <a:solidFill>
                  <a:srgbClr val="454546"/>
                </a:solidFill>
                <a:latin typeface="HelveticaNeueLTPro-Roman"/>
                <a:cs typeface="HelveticaNeueLTPro-Roman"/>
              </a:rPr>
              <a:t>the </a:t>
            </a:r>
            <a:r>
              <a:rPr lang="en-GB" sz="806">
                <a:solidFill>
                  <a:srgbClr val="454546"/>
                </a:solidFill>
                <a:latin typeface="HelveticaNeueLTPro-Roman"/>
                <a:cs typeface="HelveticaNeueLTPro-Roman"/>
              </a:rPr>
              <a:t>primary </a:t>
            </a:r>
            <a:r>
              <a:rPr lang="en-GB" sz="806" spc="-4">
                <a:solidFill>
                  <a:srgbClr val="454546"/>
                </a:solidFill>
                <a:latin typeface="HelveticaNeueLTPro-Roman"/>
                <a:cs typeface="HelveticaNeueLTPro-Roman"/>
              </a:rPr>
              <a:t>colours. Ideal if </a:t>
            </a:r>
            <a:r>
              <a:rPr lang="en-GB" sz="806" spc="-8">
                <a:solidFill>
                  <a:srgbClr val="454546"/>
                </a:solidFill>
                <a:latin typeface="HelveticaNeueLTPro-Roman"/>
                <a:cs typeface="HelveticaNeueLTPro-Roman"/>
              </a:rPr>
              <a:t>communication </a:t>
            </a:r>
            <a:r>
              <a:rPr lang="en-GB" sz="806">
                <a:solidFill>
                  <a:srgbClr val="454546"/>
                </a:solidFill>
                <a:latin typeface="HelveticaNeueLTPro-Roman"/>
                <a:cs typeface="HelveticaNeueLTPro-Roman"/>
              </a:rPr>
              <a:t>needs further </a:t>
            </a:r>
            <a:r>
              <a:rPr lang="en-GB" sz="806" spc="-4">
                <a:solidFill>
                  <a:srgbClr val="454546"/>
                </a:solidFill>
                <a:latin typeface="HelveticaNeueLTPro-Roman"/>
                <a:cs typeface="HelveticaNeueLTPro-Roman"/>
              </a:rPr>
              <a:t>stand out. </a:t>
            </a:r>
            <a:r>
              <a:rPr lang="en-GB" sz="806">
                <a:solidFill>
                  <a:srgbClr val="454546"/>
                </a:solidFill>
                <a:latin typeface="HelveticaNeueLTPro-Roman"/>
                <a:cs typeface="HelveticaNeueLTPro-Roman"/>
              </a:rPr>
              <a:t>These </a:t>
            </a:r>
            <a:r>
              <a:rPr lang="en-GB" sz="806" spc="-4">
                <a:solidFill>
                  <a:srgbClr val="454546"/>
                </a:solidFill>
                <a:latin typeface="HelveticaNeueLTPro-Roman"/>
                <a:cs typeface="HelveticaNeueLTPro-Roman"/>
              </a:rPr>
              <a:t>colours are also designed </a:t>
            </a:r>
            <a:r>
              <a:rPr lang="en-GB" sz="806" spc="-8">
                <a:solidFill>
                  <a:srgbClr val="454546"/>
                </a:solidFill>
                <a:latin typeface="HelveticaNeueLTPro-Roman"/>
                <a:cs typeface="HelveticaNeueLTPro-Roman"/>
              </a:rPr>
              <a:t>with </a:t>
            </a:r>
            <a:r>
              <a:rPr lang="en-GB" sz="806">
                <a:solidFill>
                  <a:srgbClr val="454546"/>
                </a:solidFill>
                <a:latin typeface="HelveticaNeueLTPro-Roman"/>
                <a:cs typeface="HelveticaNeueLTPro-Roman"/>
              </a:rPr>
              <a:t>charts </a:t>
            </a:r>
            <a:r>
              <a:rPr lang="en-GB" sz="806" spc="-4">
                <a:solidFill>
                  <a:srgbClr val="454546"/>
                </a:solidFill>
                <a:latin typeface="HelveticaNeueLTPro-Roman"/>
                <a:cs typeface="HelveticaNeueLTPro-Roman"/>
              </a:rPr>
              <a:t>and colour </a:t>
            </a:r>
            <a:r>
              <a:rPr lang="en-GB" sz="806" spc="-8">
                <a:solidFill>
                  <a:srgbClr val="454546"/>
                </a:solidFill>
                <a:latin typeface="HelveticaNeueLTPro-Roman"/>
                <a:cs typeface="HelveticaNeueLTPro-Roman"/>
              </a:rPr>
              <a:t>coordinating </a:t>
            </a:r>
            <a:r>
              <a:rPr lang="en-GB" sz="806" spc="-4">
                <a:solidFill>
                  <a:srgbClr val="454546"/>
                </a:solidFill>
                <a:latin typeface="HelveticaNeueLTPro-Roman"/>
                <a:cs typeface="HelveticaNeueLTPro-Roman"/>
              </a:rPr>
              <a:t>in</a:t>
            </a:r>
            <a:r>
              <a:rPr lang="en-GB" sz="806" spc="8">
                <a:solidFill>
                  <a:srgbClr val="454546"/>
                </a:solidFill>
                <a:latin typeface="HelveticaNeueLTPro-Roman"/>
                <a:cs typeface="HelveticaNeueLTPro-Roman"/>
              </a:rPr>
              <a:t> </a:t>
            </a:r>
            <a:r>
              <a:rPr lang="en-GB" sz="806" spc="-8">
                <a:solidFill>
                  <a:srgbClr val="454546"/>
                </a:solidFill>
                <a:latin typeface="HelveticaNeueLTPro-Roman"/>
                <a:cs typeface="HelveticaNeueLTPro-Roman"/>
              </a:rPr>
              <a:t>mind.</a:t>
            </a:r>
          </a:p>
          <a:p>
            <a:pPr marL="10241" defTabSz="737372">
              <a:spcBef>
                <a:spcPts val="81"/>
              </a:spcBef>
            </a:pPr>
            <a:r>
              <a:rPr lang="en-GB" sz="968" b="1" spc="-4">
                <a:solidFill>
                  <a:srgbClr val="D43900"/>
                </a:solidFill>
                <a:latin typeface="HelveticaNeueLTPro-Hv"/>
                <a:cs typeface="HelveticaNeueLTPro-Hv"/>
              </a:rPr>
              <a:t>Note</a:t>
            </a:r>
            <a:endParaRPr lang="en-GB" sz="968">
              <a:solidFill>
                <a:srgbClr val="D43900"/>
              </a:solidFill>
              <a:latin typeface="HelveticaNeueLTPro-Hv"/>
              <a:cs typeface="HelveticaNeueLTPro-Hv"/>
            </a:endParaRPr>
          </a:p>
          <a:p>
            <a:pPr marL="10241" marR="4097" defTabSz="737372">
              <a:lnSpc>
                <a:spcPct val="125000"/>
              </a:lnSpc>
            </a:pPr>
            <a:r>
              <a:rPr lang="en-GB" sz="806" spc="-4">
                <a:solidFill>
                  <a:srgbClr val="454546"/>
                </a:solidFill>
                <a:latin typeface="HelveticaNeueLTPro-Roman"/>
                <a:cs typeface="HelveticaNeueLTPro-Roman"/>
              </a:rPr>
              <a:t>When using </a:t>
            </a:r>
            <a:r>
              <a:rPr lang="en-GB" sz="806" spc="-8">
                <a:solidFill>
                  <a:srgbClr val="454546"/>
                </a:solidFill>
                <a:latin typeface="HelveticaNeueLTPro-Roman"/>
                <a:cs typeface="HelveticaNeueLTPro-Roman"/>
              </a:rPr>
              <a:t>the </a:t>
            </a:r>
            <a:r>
              <a:rPr lang="en-GB" sz="806" spc="-4">
                <a:solidFill>
                  <a:srgbClr val="454546"/>
                </a:solidFill>
                <a:latin typeface="HelveticaNeueLTPro-Roman"/>
                <a:cs typeface="HelveticaNeueLTPro-Roman"/>
              </a:rPr>
              <a:t>colour </a:t>
            </a:r>
            <a:r>
              <a:rPr lang="en-GB" sz="806" spc="-8">
                <a:solidFill>
                  <a:srgbClr val="454546"/>
                </a:solidFill>
                <a:latin typeface="HelveticaNeueLTPro-Roman"/>
                <a:cs typeface="HelveticaNeueLTPro-Roman"/>
              </a:rPr>
              <a:t>palette, refer </a:t>
            </a:r>
            <a:r>
              <a:rPr lang="en-GB" sz="806" spc="-12">
                <a:solidFill>
                  <a:srgbClr val="454546"/>
                </a:solidFill>
                <a:latin typeface="HelveticaNeueLTPro-Roman"/>
                <a:cs typeface="HelveticaNeueLTPro-Roman"/>
              </a:rPr>
              <a:t>to </a:t>
            </a:r>
            <a:r>
              <a:rPr lang="en-GB" sz="806" spc="-8">
                <a:solidFill>
                  <a:srgbClr val="454546"/>
                </a:solidFill>
                <a:latin typeface="HelveticaNeueLTPro-Roman"/>
                <a:cs typeface="HelveticaNeueLTPro-Roman"/>
              </a:rPr>
              <a:t>the templates provided  </a:t>
            </a:r>
            <a:r>
              <a:rPr lang="en-GB" sz="806" spc="-4">
                <a:solidFill>
                  <a:srgbClr val="454546"/>
                </a:solidFill>
                <a:latin typeface="HelveticaNeueLTPro-Roman"/>
                <a:cs typeface="HelveticaNeueLTPro-Roman"/>
              </a:rPr>
              <a:t>and </a:t>
            </a:r>
            <a:r>
              <a:rPr lang="en-GB" sz="806">
                <a:solidFill>
                  <a:srgbClr val="454546"/>
                </a:solidFill>
                <a:latin typeface="HelveticaNeueLTPro-Roman"/>
                <a:cs typeface="HelveticaNeueLTPro-Roman"/>
              </a:rPr>
              <a:t>be </a:t>
            </a:r>
            <a:r>
              <a:rPr lang="en-GB" sz="806" spc="-8">
                <a:solidFill>
                  <a:srgbClr val="454546"/>
                </a:solidFill>
                <a:latin typeface="HelveticaNeueLTPro-Roman"/>
                <a:cs typeface="HelveticaNeueLTPro-Roman"/>
              </a:rPr>
              <a:t>mindful of </a:t>
            </a:r>
            <a:r>
              <a:rPr lang="en-GB" sz="806" spc="-4">
                <a:solidFill>
                  <a:srgbClr val="454546"/>
                </a:solidFill>
                <a:latin typeface="HelveticaNeueLTPro-Roman"/>
                <a:cs typeface="HelveticaNeueLTPro-Roman"/>
              </a:rPr>
              <a:t>using </a:t>
            </a:r>
            <a:r>
              <a:rPr lang="en-GB" sz="806" spc="-8">
                <a:solidFill>
                  <a:srgbClr val="454546"/>
                </a:solidFill>
                <a:latin typeface="HelveticaNeueLTPro-Roman"/>
                <a:cs typeface="HelveticaNeueLTPro-Roman"/>
              </a:rPr>
              <a:t>too many </a:t>
            </a:r>
            <a:r>
              <a:rPr lang="en-GB" sz="806" spc="-4">
                <a:solidFill>
                  <a:srgbClr val="454546"/>
                </a:solidFill>
                <a:latin typeface="HelveticaNeueLTPro-Roman"/>
                <a:cs typeface="HelveticaNeueLTPro-Roman"/>
              </a:rPr>
              <a:t>colours on one </a:t>
            </a:r>
            <a:br>
              <a:rPr lang="en-GB" sz="806" spc="-4">
                <a:solidFill>
                  <a:srgbClr val="454546"/>
                </a:solidFill>
                <a:latin typeface="HelveticaNeueLTPro-Roman"/>
                <a:cs typeface="HelveticaNeueLTPro-Roman"/>
              </a:rPr>
            </a:br>
            <a:r>
              <a:rPr lang="en-GB" sz="806" spc="-4">
                <a:solidFill>
                  <a:srgbClr val="454546"/>
                </a:solidFill>
                <a:latin typeface="HelveticaNeueLTPro-Roman"/>
                <a:cs typeface="HelveticaNeueLTPro-Roman"/>
              </a:rPr>
              <a:t>piece </a:t>
            </a:r>
            <a:r>
              <a:rPr lang="en-GB" sz="806" spc="-8">
                <a:solidFill>
                  <a:srgbClr val="454546"/>
                </a:solidFill>
                <a:latin typeface="HelveticaNeueLTPro-Roman"/>
                <a:cs typeface="HelveticaNeueLTPro-Roman"/>
              </a:rPr>
              <a:t>of communication. </a:t>
            </a:r>
            <a:r>
              <a:rPr lang="en-GB" sz="806" spc="-12">
                <a:solidFill>
                  <a:srgbClr val="454546"/>
                </a:solidFill>
                <a:latin typeface="HelveticaNeueLTPro-Roman"/>
                <a:cs typeface="HelveticaNeueLTPro-Roman"/>
              </a:rPr>
              <a:t>Make </a:t>
            </a:r>
            <a:r>
              <a:rPr lang="en-GB" sz="806" spc="-4">
                <a:solidFill>
                  <a:srgbClr val="454546"/>
                </a:solidFill>
                <a:latin typeface="HelveticaNeueLTPro-Roman"/>
                <a:cs typeface="HelveticaNeueLTPro-Roman"/>
              </a:rPr>
              <a:t>sure </a:t>
            </a:r>
            <a:r>
              <a:rPr lang="en-GB" sz="806" spc="-8">
                <a:solidFill>
                  <a:srgbClr val="454546"/>
                </a:solidFill>
                <a:latin typeface="HelveticaNeueLTPro-Roman"/>
                <a:cs typeface="HelveticaNeueLTPro-Roman"/>
              </a:rPr>
              <a:t>the copy </a:t>
            </a:r>
            <a:r>
              <a:rPr lang="en-GB" sz="806" spc="-4">
                <a:solidFill>
                  <a:srgbClr val="454546"/>
                </a:solidFill>
                <a:latin typeface="HelveticaNeueLTPro-Roman"/>
                <a:cs typeface="HelveticaNeueLTPro-Roman"/>
              </a:rPr>
              <a:t>and </a:t>
            </a:r>
            <a:r>
              <a:rPr lang="en-GB" sz="806">
                <a:solidFill>
                  <a:srgbClr val="454546"/>
                </a:solidFill>
                <a:latin typeface="HelveticaNeueLTPro-Roman"/>
                <a:cs typeface="HelveticaNeueLTPro-Roman"/>
              </a:rPr>
              <a:t>imagery </a:t>
            </a:r>
            <a:r>
              <a:rPr lang="en-GB" sz="806" spc="-4">
                <a:solidFill>
                  <a:srgbClr val="454546"/>
                </a:solidFill>
                <a:latin typeface="HelveticaNeueLTPro-Roman"/>
                <a:cs typeface="HelveticaNeueLTPro-Roman"/>
              </a:rPr>
              <a:t>are </a:t>
            </a:r>
            <a:r>
              <a:rPr lang="en-GB" sz="806" spc="-8">
                <a:solidFill>
                  <a:srgbClr val="454546"/>
                </a:solidFill>
                <a:latin typeface="HelveticaNeueLTPro-Roman"/>
                <a:cs typeface="HelveticaNeueLTPro-Roman"/>
              </a:rPr>
              <a:t>legible </a:t>
            </a:r>
            <a:r>
              <a:rPr lang="en-GB" sz="806" spc="-4">
                <a:solidFill>
                  <a:srgbClr val="454546"/>
                </a:solidFill>
                <a:latin typeface="HelveticaNeueLTPro-Roman"/>
                <a:cs typeface="HelveticaNeueLTPro-Roman"/>
              </a:rPr>
              <a:t>and </a:t>
            </a:r>
            <a:r>
              <a:rPr lang="en-GB" sz="806" spc="-8">
                <a:solidFill>
                  <a:srgbClr val="454546"/>
                </a:solidFill>
                <a:latin typeface="HelveticaNeueLTPro-Roman"/>
                <a:cs typeface="HelveticaNeueLTPro-Roman"/>
              </a:rPr>
              <a:t>that </a:t>
            </a:r>
            <a:r>
              <a:rPr lang="en-GB" sz="806" spc="-4">
                <a:solidFill>
                  <a:srgbClr val="454546"/>
                </a:solidFill>
                <a:latin typeface="HelveticaNeueLTPro-Roman"/>
                <a:cs typeface="HelveticaNeueLTPro-Roman"/>
              </a:rPr>
              <a:t>colours are used</a:t>
            </a:r>
            <a:r>
              <a:rPr lang="en-GB" sz="806" spc="16">
                <a:solidFill>
                  <a:srgbClr val="454546"/>
                </a:solidFill>
                <a:latin typeface="HelveticaNeueLTPro-Roman"/>
                <a:cs typeface="HelveticaNeueLTPro-Roman"/>
              </a:rPr>
              <a:t> </a:t>
            </a:r>
            <a:r>
              <a:rPr lang="en-GB" sz="806" spc="-12">
                <a:solidFill>
                  <a:srgbClr val="454546"/>
                </a:solidFill>
                <a:latin typeface="HelveticaNeueLTPro-Roman"/>
                <a:cs typeface="HelveticaNeueLTPro-Roman"/>
              </a:rPr>
              <a:t>sparingly.</a:t>
            </a:r>
            <a:endParaRPr lang="en-GB" sz="806">
              <a:solidFill>
                <a:srgbClr val="454546"/>
              </a:solidFill>
              <a:latin typeface="HelveticaNeueLTPro-Roman"/>
              <a:cs typeface="HelveticaNeueLTPro-Roman"/>
            </a:endParaRPr>
          </a:p>
        </p:txBody>
      </p:sp>
      <p:sp>
        <p:nvSpPr>
          <p:cNvPr id="20" name="Rectangle 19">
            <a:extLst>
              <a:ext uri="{FF2B5EF4-FFF2-40B4-BE49-F238E27FC236}">
                <a16:creationId xmlns:a16="http://schemas.microsoft.com/office/drawing/2014/main" id="{1A785225-9A48-D846-BA65-07C0DF0D6E51}"/>
              </a:ext>
            </a:extLst>
          </p:cNvPr>
          <p:cNvSpPr/>
          <p:nvPr userDrawn="1"/>
        </p:nvSpPr>
        <p:spPr>
          <a:xfrm>
            <a:off x="6096000" y="1918694"/>
            <a:ext cx="595676" cy="216341"/>
          </a:xfrm>
          <a:prstGeom prst="rect">
            <a:avLst/>
          </a:prstGeom>
        </p:spPr>
        <p:txBody>
          <a:bodyPr wrap="none">
            <a:spAutoFit/>
          </a:bodyPr>
          <a:lstStyle/>
          <a:p>
            <a:pPr marL="10241" defTabSz="737372">
              <a:spcBef>
                <a:spcPts val="81"/>
              </a:spcBef>
            </a:pPr>
            <a:r>
              <a:rPr lang="en-GB" sz="806" b="1" i="0">
                <a:solidFill>
                  <a:srgbClr val="D43900"/>
                </a:solidFill>
                <a:latin typeface="HelveticaNeueLT Pro 55 Roman" panose="020B0604020202020204" pitchFamily="34" charset="77"/>
                <a:cs typeface="HelveticaNeueLTPro-Hv"/>
              </a:rPr>
              <a:t>Primary</a:t>
            </a:r>
          </a:p>
        </p:txBody>
      </p:sp>
      <p:sp>
        <p:nvSpPr>
          <p:cNvPr id="22" name="Rectangle 21">
            <a:extLst>
              <a:ext uri="{FF2B5EF4-FFF2-40B4-BE49-F238E27FC236}">
                <a16:creationId xmlns:a16="http://schemas.microsoft.com/office/drawing/2014/main" id="{80EBBE67-735C-BC45-9397-22C2FACEDCE8}"/>
              </a:ext>
            </a:extLst>
          </p:cNvPr>
          <p:cNvSpPr/>
          <p:nvPr userDrawn="1"/>
        </p:nvSpPr>
        <p:spPr>
          <a:xfrm>
            <a:off x="8885405" y="1912954"/>
            <a:ext cx="1015663" cy="216341"/>
          </a:xfrm>
          <a:prstGeom prst="rect">
            <a:avLst/>
          </a:prstGeom>
        </p:spPr>
        <p:txBody>
          <a:bodyPr wrap="none">
            <a:spAutoFit/>
          </a:bodyPr>
          <a:lstStyle/>
          <a:p>
            <a:pPr marL="10241" defTabSz="737372">
              <a:spcBef>
                <a:spcPts val="81"/>
              </a:spcBef>
            </a:pPr>
            <a:r>
              <a:rPr lang="en-GB" sz="806" b="1" i="0">
                <a:solidFill>
                  <a:srgbClr val="D43900"/>
                </a:solidFill>
                <a:latin typeface="HelveticaNeueLT Pro 55 Roman" panose="020B0604020202020204" pitchFamily="34" charset="77"/>
                <a:cs typeface="HelveticaNeueLTPro-Hv"/>
              </a:rPr>
              <a:t>Complementary</a:t>
            </a:r>
          </a:p>
        </p:txBody>
      </p:sp>
      <p:sp>
        <p:nvSpPr>
          <p:cNvPr id="23" name="Title 2">
            <a:extLst>
              <a:ext uri="{FF2B5EF4-FFF2-40B4-BE49-F238E27FC236}">
                <a16:creationId xmlns:a16="http://schemas.microsoft.com/office/drawing/2014/main" id="{705249DA-C75A-454C-80D2-291C9ADA6187}"/>
              </a:ext>
            </a:extLst>
          </p:cNvPr>
          <p:cNvSpPr txBox="1">
            <a:spLocks/>
          </p:cNvSpPr>
          <p:nvPr userDrawn="1"/>
        </p:nvSpPr>
        <p:spPr>
          <a:xfrm>
            <a:off x="552149" y="1158465"/>
            <a:ext cx="3961895" cy="824764"/>
          </a:xfrm>
          <a:prstGeom prst="rect">
            <a:avLst/>
          </a:prstGeom>
        </p:spPr>
        <p:txBody>
          <a:bodyPr anchor="t"/>
          <a:lstStyle>
            <a:lvl1pPr algn="l" defTabSz="914377" rtl="0" eaLnBrk="1" latinLnBrk="0" hangingPunct="1">
              <a:lnSpc>
                <a:spcPct val="90000"/>
              </a:lnSpc>
              <a:spcBef>
                <a:spcPct val="0"/>
              </a:spcBef>
              <a:buNone/>
              <a:defRPr sz="4400" b="0" i="0" kern="1200">
                <a:solidFill>
                  <a:srgbClr val="FFBF22"/>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pPr defTabSz="737354"/>
            <a:r>
              <a:rPr lang="en-GB" sz="2500">
                <a:solidFill>
                  <a:srgbClr val="D43900"/>
                </a:solidFill>
                <a:latin typeface="HelveticaNeueLT Pro 55 Roman" panose="020B0604020202020204" pitchFamily="34" charset="77"/>
              </a:rPr>
              <a:t>Title Slide Header</a:t>
            </a:r>
          </a:p>
          <a:p>
            <a:pPr defTabSz="737354"/>
            <a:r>
              <a:rPr lang="en-US" sz="900">
                <a:solidFill>
                  <a:srgbClr val="454546"/>
                </a:solidFill>
                <a:latin typeface="HelveticaNeueLT Pro 55 Roman" panose="020B0604020202020204" pitchFamily="34" charset="77"/>
              </a:rPr>
              <a:t>Helvetica Neue Lt Pro (Roman) – 25pt</a:t>
            </a:r>
          </a:p>
        </p:txBody>
      </p:sp>
      <p:sp>
        <p:nvSpPr>
          <p:cNvPr id="24" name="Text Placeholder 3">
            <a:extLst>
              <a:ext uri="{FF2B5EF4-FFF2-40B4-BE49-F238E27FC236}">
                <a16:creationId xmlns:a16="http://schemas.microsoft.com/office/drawing/2014/main" id="{897AA2E2-E1CF-3541-A4BF-B5E6E7D34363}"/>
              </a:ext>
            </a:extLst>
          </p:cNvPr>
          <p:cNvSpPr txBox="1">
            <a:spLocks/>
          </p:cNvSpPr>
          <p:nvPr userDrawn="1"/>
        </p:nvSpPr>
        <p:spPr>
          <a:xfrm>
            <a:off x="552149" y="2977752"/>
            <a:ext cx="4811098" cy="2981061"/>
          </a:xfrm>
          <a:prstGeom prst="rect">
            <a:avLst/>
          </a:prstGeom>
          <a:ln>
            <a:noFill/>
          </a:ln>
        </p:spPr>
        <p:txBody>
          <a:bodyPr/>
          <a:lstStyle>
            <a:lvl1pPr marL="0" indent="0" algn="l" defTabSz="914377" rtl="0" eaLnBrk="1" latinLnBrk="0" hangingPunct="1">
              <a:lnSpc>
                <a:spcPct val="90000"/>
              </a:lnSpc>
              <a:spcBef>
                <a:spcPts val="1000"/>
              </a:spcBef>
              <a:buFont typeface="Arial" panose="020B0604020202020204" pitchFamily="34" charset="0"/>
              <a:buNone/>
              <a:defRPr sz="1400" b="0" i="0" kern="1200">
                <a:solidFill>
                  <a:srgbClr val="FFBF22"/>
                </a:solidFill>
                <a:latin typeface="HelveticaNeueLT Std L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NeueLT Std L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NeueLT Std L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NeueLT Std L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800" b="0" i="0" kern="1200">
                <a:solidFill>
                  <a:schemeClr val="tx1"/>
                </a:solidFill>
                <a:latin typeface="HelveticaNeueLT Std Thin"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37354">
              <a:spcBef>
                <a:spcPts val="806"/>
              </a:spcBef>
              <a:defRPr/>
            </a:pP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Lorem ipsum dolor sit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amet</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consectetuer</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adipiscing</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elit</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Maecenas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porttitor</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congue</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massa</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Fusce</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posuere</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magna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sed</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pulvinar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ultricies</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purus</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lectus</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malesuada</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libero, sit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amet</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commodo</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magna eros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quis</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urna</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a:t>
            </a: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r>
              <a:rPr lang="en-US" sz="900">
                <a:solidFill>
                  <a:srgbClr val="454546"/>
                </a:solidFill>
                <a:latin typeface="HelveticaNeueLT Pro 55 Roman" panose="020B0604020202020204" pitchFamily="34" charset="77"/>
              </a:rPr>
              <a:t>Intro copy - Helvetica Neue Lt Pro (Medium) – 12pt</a:t>
            </a: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endParaRPr lang="en-GB" sz="9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endParaRPr>
          </a:p>
          <a:p>
            <a:pPr defTabSz="737354">
              <a:spcBef>
                <a:spcPts val="806"/>
              </a:spcBef>
              <a:defRPr/>
            </a:pPr>
            <a:r>
              <a:rPr lang="en-GB" sz="1400" b="1" i="0">
                <a:solidFill>
                  <a:srgbClr val="D43900"/>
                </a:solidFill>
                <a:latin typeface="HelveticaNeueLT Pro 55 Roman" panose="020B0604020202020204" pitchFamily="34" charset="77"/>
              </a:rPr>
              <a:t>Sub heading 1 – Helvetica Neue LT Pro (Bold) – 14pt </a:t>
            </a: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endParaRPr lang="en-GB" sz="1200" b="1" i="0">
              <a:solidFill>
                <a:srgbClr val="D43900"/>
              </a:solidFill>
              <a:latin typeface="HelveticaNeueLT Pro 55 Roman" panose="020B0604020202020204" pitchFamily="34" charset="77"/>
            </a:endParaRP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r>
              <a:rPr lang="en-GB" sz="1200" b="1" i="0">
                <a:solidFill>
                  <a:srgbClr val="D43900"/>
                </a:solidFill>
                <a:latin typeface="HelveticaNeueLT Pro 55 Roman" panose="020B0604020202020204" pitchFamily="34" charset="77"/>
              </a:rPr>
              <a:t>Sub heading 2 – Helvetica Neue LT Pro (Bold) – 12pt </a:t>
            </a: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endParaRPr lang="en-GB" sz="900" b="1" i="0">
              <a:solidFill>
                <a:srgbClr val="454546"/>
              </a:solidFill>
              <a:latin typeface="HelveticaNeueLT Pro 55 Roman" panose="020B0604020202020204" pitchFamily="34" charset="77"/>
            </a:endParaRP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r>
              <a:rPr lang="en-GB" sz="900" b="1" i="0">
                <a:solidFill>
                  <a:srgbClr val="454546"/>
                </a:solidFill>
                <a:latin typeface="HelveticaNeueLT Pro 55 Roman" panose="020B0604020202020204" pitchFamily="34" charset="77"/>
              </a:rPr>
              <a:t>Sub heading 3 – Helvetica Neue LT Pro (Bold) – 9pt </a:t>
            </a: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endParaRPr lang="en-GB" sz="900" b="0" i="0">
              <a:solidFill>
                <a:srgbClr val="454546"/>
              </a:solidFill>
              <a:latin typeface="HelveticaNeueLT Pro 55 Roman" panose="020B0604020202020204" pitchFamily="34" charset="77"/>
            </a:endParaRP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r>
              <a:rPr lang="en-GB" sz="900" b="0" i="0">
                <a:solidFill>
                  <a:srgbClr val="454546"/>
                </a:solidFill>
                <a:latin typeface="HelveticaNeueLT Pro 55 Roman" panose="020B0604020202020204" pitchFamily="34" charset="77"/>
              </a:rPr>
              <a:t>Body copy – Helvetica Neue LT Pro (Bold) – 9pt </a:t>
            </a: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endParaRPr lang="en-GB" sz="900" b="1" i="0">
              <a:solidFill>
                <a:srgbClr val="454546"/>
              </a:solidFill>
              <a:latin typeface="HelveticaNeueLT Pro 55 Roman" panose="020B0604020202020204" pitchFamily="34" charset="77"/>
            </a:endParaRP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endParaRPr lang="en-GB" sz="1200" b="1" i="0">
              <a:solidFill>
                <a:srgbClr val="D43900"/>
              </a:solidFill>
              <a:latin typeface="HelveticaNeueLT Pro 55 Roman" panose="020B0604020202020204" pitchFamily="34" charset="77"/>
            </a:endParaRPr>
          </a:p>
          <a:p>
            <a:pPr defTabSz="737354">
              <a:spcBef>
                <a:spcPts val="806"/>
              </a:spcBef>
              <a:defRPr/>
            </a:pPr>
            <a:endParaRPr lang="en-GB" sz="1400" b="1" i="0">
              <a:solidFill>
                <a:srgbClr val="D43900"/>
              </a:solidFill>
              <a:latin typeface="HelveticaNeueLT Pro 55 Roman" panose="020B0604020202020204" pitchFamily="34" charset="77"/>
            </a:endParaRPr>
          </a:p>
          <a:p>
            <a:pPr defTabSz="737354">
              <a:spcBef>
                <a:spcPts val="806"/>
              </a:spcBef>
              <a:defRPr/>
            </a:pPr>
            <a:endParaRPr lang="en-GB" sz="1290">
              <a:solidFill>
                <a:srgbClr val="000000">
                  <a:lumMod val="65000"/>
                  <a:lumOff val="35000"/>
                </a:srgbClr>
              </a:solidFill>
              <a:latin typeface="HelveticaNeueLT Pro 55 Roman" panose="020B0604020202020204" pitchFamily="34" charset="77"/>
            </a:endParaRPr>
          </a:p>
        </p:txBody>
      </p:sp>
      <p:sp>
        <p:nvSpPr>
          <p:cNvPr id="27" name="Title 1">
            <a:extLst>
              <a:ext uri="{FF2B5EF4-FFF2-40B4-BE49-F238E27FC236}">
                <a16:creationId xmlns:a16="http://schemas.microsoft.com/office/drawing/2014/main" id="{D4A9DA12-082B-A34C-8468-11587E48967B}"/>
              </a:ext>
            </a:extLst>
          </p:cNvPr>
          <p:cNvSpPr txBox="1">
            <a:spLocks/>
          </p:cNvSpPr>
          <p:nvPr userDrawn="1"/>
        </p:nvSpPr>
        <p:spPr>
          <a:xfrm>
            <a:off x="552149" y="713193"/>
            <a:ext cx="3914022" cy="39071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defTabSz="737354"/>
            <a:r>
              <a:rPr lang="en-US" sz="1613" b="0" i="0">
                <a:solidFill>
                  <a:srgbClr val="454546"/>
                </a:solidFill>
                <a:latin typeface="HelveticaNeueLT Pro 65 Md" panose="020B0604020202020204" pitchFamily="34" charset="77"/>
              </a:rPr>
              <a:t>PowerPoint Template Guide</a:t>
            </a:r>
          </a:p>
        </p:txBody>
      </p:sp>
      <p:sp>
        <p:nvSpPr>
          <p:cNvPr id="30" name="Title 2">
            <a:extLst>
              <a:ext uri="{FF2B5EF4-FFF2-40B4-BE49-F238E27FC236}">
                <a16:creationId xmlns:a16="http://schemas.microsoft.com/office/drawing/2014/main" id="{D8F9DDC2-B081-0641-9597-6AFD59265FE2}"/>
              </a:ext>
            </a:extLst>
          </p:cNvPr>
          <p:cNvSpPr txBox="1">
            <a:spLocks/>
          </p:cNvSpPr>
          <p:nvPr userDrawn="1"/>
        </p:nvSpPr>
        <p:spPr>
          <a:xfrm>
            <a:off x="552149" y="1818341"/>
            <a:ext cx="3961895" cy="824764"/>
          </a:xfrm>
          <a:prstGeom prst="rect">
            <a:avLst/>
          </a:prstGeom>
        </p:spPr>
        <p:txBody>
          <a:bodyPr anchor="t"/>
          <a:lstStyle>
            <a:lvl1pPr algn="l" defTabSz="914377" rtl="0" eaLnBrk="1" latinLnBrk="0" hangingPunct="1">
              <a:lnSpc>
                <a:spcPct val="90000"/>
              </a:lnSpc>
              <a:spcBef>
                <a:spcPct val="0"/>
              </a:spcBef>
              <a:buNone/>
              <a:defRPr sz="4400" b="0" i="0" kern="1200">
                <a:solidFill>
                  <a:srgbClr val="FFBF22"/>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pPr defTabSz="737354"/>
            <a:r>
              <a:rPr lang="en-GB" sz="2000">
                <a:solidFill>
                  <a:srgbClr val="D43900"/>
                </a:solidFill>
                <a:latin typeface="HelveticaNeueLT Pro 55 Roman" panose="020B0604020202020204" pitchFamily="34" charset="77"/>
              </a:rPr>
              <a:t>Section Title</a:t>
            </a:r>
          </a:p>
          <a:p>
            <a:pPr defTabSz="737354"/>
            <a:r>
              <a:rPr lang="en-US" sz="900">
                <a:solidFill>
                  <a:srgbClr val="454546"/>
                </a:solidFill>
                <a:latin typeface="HelveticaNeueLT Pro 55 Roman" panose="020B0604020202020204" pitchFamily="34" charset="77"/>
              </a:rPr>
              <a:t>Helvetica Neue Lt Pro (Roman) – 20pt</a:t>
            </a:r>
          </a:p>
        </p:txBody>
      </p:sp>
      <p:sp>
        <p:nvSpPr>
          <p:cNvPr id="31" name="Title 2">
            <a:extLst>
              <a:ext uri="{FF2B5EF4-FFF2-40B4-BE49-F238E27FC236}">
                <a16:creationId xmlns:a16="http://schemas.microsoft.com/office/drawing/2014/main" id="{03E029CE-9E7F-E244-9307-4763DEC2F5A6}"/>
              </a:ext>
            </a:extLst>
          </p:cNvPr>
          <p:cNvSpPr txBox="1">
            <a:spLocks/>
          </p:cNvSpPr>
          <p:nvPr userDrawn="1"/>
        </p:nvSpPr>
        <p:spPr>
          <a:xfrm>
            <a:off x="552149" y="2376382"/>
            <a:ext cx="3961895" cy="824764"/>
          </a:xfrm>
          <a:prstGeom prst="rect">
            <a:avLst/>
          </a:prstGeom>
        </p:spPr>
        <p:txBody>
          <a:bodyPr anchor="t"/>
          <a:lstStyle>
            <a:lvl1pPr algn="l" defTabSz="914377" rtl="0" eaLnBrk="1" latinLnBrk="0" hangingPunct="1">
              <a:lnSpc>
                <a:spcPct val="90000"/>
              </a:lnSpc>
              <a:spcBef>
                <a:spcPct val="0"/>
              </a:spcBef>
              <a:buNone/>
              <a:defRPr sz="4400" b="0" i="0" kern="1200">
                <a:solidFill>
                  <a:srgbClr val="FFBF22"/>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pPr defTabSz="737354"/>
            <a:r>
              <a:rPr lang="en-GB" sz="1800" b="1" i="0">
                <a:solidFill>
                  <a:srgbClr val="D43900"/>
                </a:solidFill>
                <a:latin typeface="HelveticaNeueLT Pro 55 Roman" panose="020B0604020202020204" pitchFamily="34" charset="77"/>
              </a:rPr>
              <a:t>Heading</a:t>
            </a:r>
            <a:r>
              <a:rPr lang="en-GB" sz="2000" b="1" i="0">
                <a:solidFill>
                  <a:srgbClr val="D43900"/>
                </a:solidFill>
                <a:latin typeface="HelveticaNeueLT Pro 55 Roman" panose="020B0604020202020204" pitchFamily="34" charset="77"/>
              </a:rPr>
              <a:t> </a:t>
            </a:r>
          </a:p>
          <a:p>
            <a:pPr defTabSz="737354"/>
            <a:r>
              <a:rPr lang="en-US" sz="900">
                <a:solidFill>
                  <a:srgbClr val="454546"/>
                </a:solidFill>
                <a:latin typeface="HelveticaNeueLT Pro 55 Roman" panose="020B0604020202020204" pitchFamily="34" charset="77"/>
              </a:rPr>
              <a:t>Helvetica Neue Lt Pro (Roman) – 18pt</a:t>
            </a:r>
          </a:p>
        </p:txBody>
      </p:sp>
    </p:spTree>
    <p:extLst>
      <p:ext uri="{BB962C8B-B14F-4D97-AF65-F5344CB8AC3E}">
        <p14:creationId xmlns:p14="http://schemas.microsoft.com/office/powerpoint/2010/main" val="832003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FFACF0BA-FCB8-2D4A-9836-FD816C771AFC}"/>
              </a:ext>
            </a:extLst>
          </p:cNvPr>
          <p:cNvPicPr>
            <a:picLocks noChangeAspect="1"/>
          </p:cNvPicPr>
          <p:nvPr userDrawn="1"/>
        </p:nvPicPr>
        <p:blipFill>
          <a:blip r:embed="rId2"/>
          <a:srcRect/>
          <a:stretch/>
        </p:blipFill>
        <p:spPr>
          <a:xfrm>
            <a:off x="0" y="3363"/>
            <a:ext cx="12192000" cy="6858000"/>
          </a:xfrm>
          <a:prstGeom prst="rect">
            <a:avLst/>
          </a:prstGeom>
        </p:spPr>
      </p:pic>
      <p:pic>
        <p:nvPicPr>
          <p:cNvPr id="2" name="Picture 1">
            <a:extLst>
              <a:ext uri="{FF2B5EF4-FFF2-40B4-BE49-F238E27FC236}">
                <a16:creationId xmlns:a16="http://schemas.microsoft.com/office/drawing/2014/main" id="{98FD9B3C-5013-E839-6CD7-E213FD386C9D}"/>
              </a:ext>
            </a:extLst>
          </p:cNvPr>
          <p:cNvPicPr>
            <a:picLocks noChangeAspect="1"/>
          </p:cNvPicPr>
          <p:nvPr userDrawn="1"/>
        </p:nvPicPr>
        <p:blipFill>
          <a:blip r:embed="rId3"/>
          <a:stretch>
            <a:fillRect/>
          </a:stretch>
        </p:blipFill>
        <p:spPr>
          <a:xfrm>
            <a:off x="-18960" y="5384304"/>
            <a:ext cx="12210960" cy="1318732"/>
          </a:xfrm>
          <a:prstGeom prst="rect">
            <a:avLst/>
          </a:prstGeom>
        </p:spPr>
      </p:pic>
      <p:pic>
        <p:nvPicPr>
          <p:cNvPr id="3" name="Picture 2">
            <a:extLst>
              <a:ext uri="{FF2B5EF4-FFF2-40B4-BE49-F238E27FC236}">
                <a16:creationId xmlns:a16="http://schemas.microsoft.com/office/drawing/2014/main" id="{2735E139-7CB9-E460-7730-5B5C225B94B7}"/>
              </a:ext>
            </a:extLst>
          </p:cNvPr>
          <p:cNvPicPr>
            <a:picLocks noChangeAspect="1"/>
          </p:cNvPicPr>
          <p:nvPr userDrawn="1"/>
        </p:nvPicPr>
        <p:blipFill>
          <a:blip r:embed="rId4"/>
          <a:stretch>
            <a:fillRect/>
          </a:stretch>
        </p:blipFill>
        <p:spPr>
          <a:xfrm>
            <a:off x="-18961" y="6197486"/>
            <a:ext cx="12244931" cy="660514"/>
          </a:xfrm>
          <a:prstGeom prst="rect">
            <a:avLst/>
          </a:prstGeom>
        </p:spPr>
      </p:pic>
      <p:pic>
        <p:nvPicPr>
          <p:cNvPr id="4" name="Picture 3">
            <a:extLst>
              <a:ext uri="{FF2B5EF4-FFF2-40B4-BE49-F238E27FC236}">
                <a16:creationId xmlns:a16="http://schemas.microsoft.com/office/drawing/2014/main" id="{E61E6A0E-E54B-2B56-476B-2967D6BAA821}"/>
              </a:ext>
            </a:extLst>
          </p:cNvPr>
          <p:cNvPicPr>
            <a:picLocks noChangeAspect="1"/>
          </p:cNvPicPr>
          <p:nvPr userDrawn="1"/>
        </p:nvPicPr>
        <p:blipFill>
          <a:blip r:embed="rId5"/>
          <a:srcRect/>
          <a:stretch/>
        </p:blipFill>
        <p:spPr>
          <a:xfrm>
            <a:off x="11423087" y="6426740"/>
            <a:ext cx="404054" cy="157424"/>
          </a:xfrm>
          <a:prstGeom prst="rect">
            <a:avLst/>
          </a:prstGeom>
        </p:spPr>
      </p:pic>
    </p:spTree>
    <p:extLst>
      <p:ext uri="{BB962C8B-B14F-4D97-AF65-F5344CB8AC3E}">
        <p14:creationId xmlns:p14="http://schemas.microsoft.com/office/powerpoint/2010/main" val="968366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_BG Image">
    <p:spTree>
      <p:nvGrpSpPr>
        <p:cNvPr id="1" name=""/>
        <p:cNvGrpSpPr/>
        <p:nvPr/>
      </p:nvGrpSpPr>
      <p:grpSpPr>
        <a:xfrm>
          <a:off x="0" y="0"/>
          <a:ext cx="0" cy="0"/>
          <a:chOff x="0" y="0"/>
          <a:chExt cx="0" cy="0"/>
        </a:xfrm>
      </p:grpSpPr>
      <p:sp>
        <p:nvSpPr>
          <p:cNvPr id="4" name="Picture Placeholder 20">
            <a:extLst>
              <a:ext uri="{FF2B5EF4-FFF2-40B4-BE49-F238E27FC236}">
                <a16:creationId xmlns:a16="http://schemas.microsoft.com/office/drawing/2014/main" id="{5F127328-5914-8746-9676-46AEF2593FFE}"/>
              </a:ext>
            </a:extLst>
          </p:cNvPr>
          <p:cNvSpPr>
            <a:spLocks noGrp="1"/>
          </p:cNvSpPr>
          <p:nvPr>
            <p:ph type="pic" sz="quarter" idx="10"/>
          </p:nvPr>
        </p:nvSpPr>
        <p:spPr>
          <a:xfrm>
            <a:off x="0" y="0"/>
            <a:ext cx="12192000" cy="6858000"/>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5" name="Title 1">
            <a:extLst>
              <a:ext uri="{FF2B5EF4-FFF2-40B4-BE49-F238E27FC236}">
                <a16:creationId xmlns:a16="http://schemas.microsoft.com/office/drawing/2014/main" id="{D545E6C8-F8C7-574A-9C5C-305FA222624F}"/>
              </a:ext>
            </a:extLst>
          </p:cNvPr>
          <p:cNvSpPr>
            <a:spLocks noGrp="1"/>
          </p:cNvSpPr>
          <p:nvPr>
            <p:ph type="title"/>
          </p:nvPr>
        </p:nvSpPr>
        <p:spPr>
          <a:xfrm>
            <a:off x="527568" y="2688964"/>
            <a:ext cx="4856568" cy="1480071"/>
          </a:xfrm>
          <a:prstGeom prst="rect">
            <a:avLst/>
          </a:prstGeom>
        </p:spPr>
        <p:txBody>
          <a:bodyPr anchor="ctr"/>
          <a:lstStyle>
            <a:lvl1pPr>
              <a:defRPr sz="2500" b="0" i="0">
                <a:solidFill>
                  <a:schemeClr val="bg1"/>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10C1C811-7961-919D-993F-095AC81E232D}"/>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33044907-1C4E-3A84-2DDB-72E0651FC5AF}"/>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D66D0912-98B9-3471-5D3C-1DF11E840A41}"/>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2229872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467E4A-CC9D-E041-8263-9CCBD5B47DBE}"/>
              </a:ext>
            </a:extLst>
          </p:cNvPr>
          <p:cNvSpPr>
            <a:spLocks noGrp="1"/>
          </p:cNvSpPr>
          <p:nvPr>
            <p:ph type="title" hasCustomPrompt="1"/>
          </p:nvPr>
        </p:nvSpPr>
        <p:spPr>
          <a:xfrm>
            <a:off x="497524" y="780175"/>
            <a:ext cx="1576374" cy="1979958"/>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Contents</a:t>
            </a:r>
            <a:endParaRPr lang="en-US"/>
          </a:p>
        </p:txBody>
      </p:sp>
      <p:sp>
        <p:nvSpPr>
          <p:cNvPr id="9" name="Text Placeholder 11">
            <a:extLst>
              <a:ext uri="{FF2B5EF4-FFF2-40B4-BE49-F238E27FC236}">
                <a16:creationId xmlns:a16="http://schemas.microsoft.com/office/drawing/2014/main" id="{F38FD49F-C7EF-E14F-805C-2D07E703AC6F}"/>
              </a:ext>
            </a:extLst>
          </p:cNvPr>
          <p:cNvSpPr>
            <a:spLocks noGrp="1"/>
          </p:cNvSpPr>
          <p:nvPr>
            <p:ph type="body" sz="quarter" idx="10" hasCustomPrompt="1"/>
          </p:nvPr>
        </p:nvSpPr>
        <p:spPr>
          <a:xfrm>
            <a:off x="2383462" y="780177"/>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10" name="Text Placeholder 11">
            <a:extLst>
              <a:ext uri="{FF2B5EF4-FFF2-40B4-BE49-F238E27FC236}">
                <a16:creationId xmlns:a16="http://schemas.microsoft.com/office/drawing/2014/main" id="{CF13EC0C-3E3A-4B4C-AD1D-36C152AB2A81}"/>
              </a:ext>
            </a:extLst>
          </p:cNvPr>
          <p:cNvSpPr>
            <a:spLocks noGrp="1"/>
          </p:cNvSpPr>
          <p:nvPr>
            <p:ph type="body" sz="quarter" idx="11" hasCustomPrompt="1"/>
          </p:nvPr>
        </p:nvSpPr>
        <p:spPr>
          <a:xfrm>
            <a:off x="2383462" y="1277718"/>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11" name="Text Placeholder 11">
            <a:extLst>
              <a:ext uri="{FF2B5EF4-FFF2-40B4-BE49-F238E27FC236}">
                <a16:creationId xmlns:a16="http://schemas.microsoft.com/office/drawing/2014/main" id="{845D83A8-B41B-424F-B8DA-250715155E84}"/>
              </a:ext>
            </a:extLst>
          </p:cNvPr>
          <p:cNvSpPr>
            <a:spLocks noGrp="1"/>
          </p:cNvSpPr>
          <p:nvPr>
            <p:ph type="body" sz="quarter" idx="12" hasCustomPrompt="1"/>
          </p:nvPr>
        </p:nvSpPr>
        <p:spPr>
          <a:xfrm>
            <a:off x="2383462" y="1775259"/>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13" name="Text Placeholder 11">
            <a:extLst>
              <a:ext uri="{FF2B5EF4-FFF2-40B4-BE49-F238E27FC236}">
                <a16:creationId xmlns:a16="http://schemas.microsoft.com/office/drawing/2014/main" id="{A384A9DD-3701-7C46-B11A-B35C8938662A}"/>
              </a:ext>
            </a:extLst>
          </p:cNvPr>
          <p:cNvSpPr>
            <a:spLocks noGrp="1"/>
          </p:cNvSpPr>
          <p:nvPr>
            <p:ph type="body" sz="quarter" idx="13" hasCustomPrompt="1"/>
          </p:nvPr>
        </p:nvSpPr>
        <p:spPr>
          <a:xfrm>
            <a:off x="5543521" y="780177"/>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14" name="Text Placeholder 11">
            <a:extLst>
              <a:ext uri="{FF2B5EF4-FFF2-40B4-BE49-F238E27FC236}">
                <a16:creationId xmlns:a16="http://schemas.microsoft.com/office/drawing/2014/main" id="{0712E752-E697-EA48-AA18-01765EF3348E}"/>
              </a:ext>
            </a:extLst>
          </p:cNvPr>
          <p:cNvSpPr>
            <a:spLocks noGrp="1"/>
          </p:cNvSpPr>
          <p:nvPr>
            <p:ph type="body" sz="quarter" idx="14" hasCustomPrompt="1"/>
          </p:nvPr>
        </p:nvSpPr>
        <p:spPr>
          <a:xfrm>
            <a:off x="5543521" y="1277718"/>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15" name="Text Placeholder 11">
            <a:extLst>
              <a:ext uri="{FF2B5EF4-FFF2-40B4-BE49-F238E27FC236}">
                <a16:creationId xmlns:a16="http://schemas.microsoft.com/office/drawing/2014/main" id="{4854C24E-89B9-D946-9ACB-4C5A2330CE21}"/>
              </a:ext>
            </a:extLst>
          </p:cNvPr>
          <p:cNvSpPr>
            <a:spLocks noGrp="1"/>
          </p:cNvSpPr>
          <p:nvPr>
            <p:ph type="body" sz="quarter" idx="15" hasCustomPrompt="1"/>
          </p:nvPr>
        </p:nvSpPr>
        <p:spPr>
          <a:xfrm>
            <a:off x="5543521" y="1775259"/>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16" name="Text Placeholder 11">
            <a:extLst>
              <a:ext uri="{FF2B5EF4-FFF2-40B4-BE49-F238E27FC236}">
                <a16:creationId xmlns:a16="http://schemas.microsoft.com/office/drawing/2014/main" id="{8477FF4C-DCDA-A24C-A05F-21275ADAD02E}"/>
              </a:ext>
            </a:extLst>
          </p:cNvPr>
          <p:cNvSpPr>
            <a:spLocks noGrp="1"/>
          </p:cNvSpPr>
          <p:nvPr>
            <p:ph type="body" sz="quarter" idx="16" hasCustomPrompt="1"/>
          </p:nvPr>
        </p:nvSpPr>
        <p:spPr>
          <a:xfrm>
            <a:off x="2383462" y="2286247"/>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17" name="Text Placeholder 11">
            <a:extLst>
              <a:ext uri="{FF2B5EF4-FFF2-40B4-BE49-F238E27FC236}">
                <a16:creationId xmlns:a16="http://schemas.microsoft.com/office/drawing/2014/main" id="{4911384D-00A8-A846-8199-659658B4E7CB}"/>
              </a:ext>
            </a:extLst>
          </p:cNvPr>
          <p:cNvSpPr>
            <a:spLocks noGrp="1"/>
          </p:cNvSpPr>
          <p:nvPr>
            <p:ph type="body" sz="quarter" idx="17" hasCustomPrompt="1"/>
          </p:nvPr>
        </p:nvSpPr>
        <p:spPr>
          <a:xfrm>
            <a:off x="2383462" y="2783788"/>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18" name="Text Placeholder 11">
            <a:extLst>
              <a:ext uri="{FF2B5EF4-FFF2-40B4-BE49-F238E27FC236}">
                <a16:creationId xmlns:a16="http://schemas.microsoft.com/office/drawing/2014/main" id="{E7B1601A-7A27-8F4D-B29F-330068C19A45}"/>
              </a:ext>
            </a:extLst>
          </p:cNvPr>
          <p:cNvSpPr>
            <a:spLocks noGrp="1"/>
          </p:cNvSpPr>
          <p:nvPr>
            <p:ph type="body" sz="quarter" idx="18" hasCustomPrompt="1"/>
          </p:nvPr>
        </p:nvSpPr>
        <p:spPr>
          <a:xfrm>
            <a:off x="2383462" y="3281329"/>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19" name="Text Placeholder 11">
            <a:extLst>
              <a:ext uri="{FF2B5EF4-FFF2-40B4-BE49-F238E27FC236}">
                <a16:creationId xmlns:a16="http://schemas.microsoft.com/office/drawing/2014/main" id="{AC7C59BC-9FFC-E842-B65D-257EABEA0D62}"/>
              </a:ext>
            </a:extLst>
          </p:cNvPr>
          <p:cNvSpPr>
            <a:spLocks noGrp="1"/>
          </p:cNvSpPr>
          <p:nvPr>
            <p:ph type="body" sz="quarter" idx="19" hasCustomPrompt="1"/>
          </p:nvPr>
        </p:nvSpPr>
        <p:spPr>
          <a:xfrm>
            <a:off x="5543521" y="2286247"/>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20" name="Text Placeholder 11">
            <a:extLst>
              <a:ext uri="{FF2B5EF4-FFF2-40B4-BE49-F238E27FC236}">
                <a16:creationId xmlns:a16="http://schemas.microsoft.com/office/drawing/2014/main" id="{86DF93A0-D1F2-8243-837B-09BE4847DB15}"/>
              </a:ext>
            </a:extLst>
          </p:cNvPr>
          <p:cNvSpPr>
            <a:spLocks noGrp="1"/>
          </p:cNvSpPr>
          <p:nvPr>
            <p:ph type="body" sz="quarter" idx="20" hasCustomPrompt="1"/>
          </p:nvPr>
        </p:nvSpPr>
        <p:spPr>
          <a:xfrm>
            <a:off x="5543521" y="2783788"/>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21" name="Text Placeholder 11">
            <a:extLst>
              <a:ext uri="{FF2B5EF4-FFF2-40B4-BE49-F238E27FC236}">
                <a16:creationId xmlns:a16="http://schemas.microsoft.com/office/drawing/2014/main" id="{4564E3BF-9456-A14A-9DFF-F690D63BEC7D}"/>
              </a:ext>
            </a:extLst>
          </p:cNvPr>
          <p:cNvSpPr>
            <a:spLocks noGrp="1"/>
          </p:cNvSpPr>
          <p:nvPr>
            <p:ph type="body" sz="quarter" idx="21" hasCustomPrompt="1"/>
          </p:nvPr>
        </p:nvSpPr>
        <p:spPr>
          <a:xfrm>
            <a:off x="5543521" y="3281329"/>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22" name="Text Placeholder 11">
            <a:extLst>
              <a:ext uri="{FF2B5EF4-FFF2-40B4-BE49-F238E27FC236}">
                <a16:creationId xmlns:a16="http://schemas.microsoft.com/office/drawing/2014/main" id="{01B93480-A8EB-6949-8475-080A90044562}"/>
              </a:ext>
            </a:extLst>
          </p:cNvPr>
          <p:cNvSpPr>
            <a:spLocks noGrp="1"/>
          </p:cNvSpPr>
          <p:nvPr>
            <p:ph type="body" sz="quarter" idx="22" hasCustomPrompt="1"/>
          </p:nvPr>
        </p:nvSpPr>
        <p:spPr>
          <a:xfrm>
            <a:off x="2383462" y="3792316"/>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23" name="Text Placeholder 11">
            <a:extLst>
              <a:ext uri="{FF2B5EF4-FFF2-40B4-BE49-F238E27FC236}">
                <a16:creationId xmlns:a16="http://schemas.microsoft.com/office/drawing/2014/main" id="{1635D14D-7E0C-984E-9882-279DF7A25E84}"/>
              </a:ext>
            </a:extLst>
          </p:cNvPr>
          <p:cNvSpPr>
            <a:spLocks noGrp="1"/>
          </p:cNvSpPr>
          <p:nvPr>
            <p:ph type="body" sz="quarter" idx="23" hasCustomPrompt="1"/>
          </p:nvPr>
        </p:nvSpPr>
        <p:spPr>
          <a:xfrm>
            <a:off x="2383462" y="4289857"/>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24" name="Text Placeholder 11">
            <a:extLst>
              <a:ext uri="{FF2B5EF4-FFF2-40B4-BE49-F238E27FC236}">
                <a16:creationId xmlns:a16="http://schemas.microsoft.com/office/drawing/2014/main" id="{3D725C34-0EC8-8646-B18C-DD25F11FE4DB}"/>
              </a:ext>
            </a:extLst>
          </p:cNvPr>
          <p:cNvSpPr>
            <a:spLocks noGrp="1"/>
          </p:cNvSpPr>
          <p:nvPr>
            <p:ph type="body" sz="quarter" idx="24" hasCustomPrompt="1"/>
          </p:nvPr>
        </p:nvSpPr>
        <p:spPr>
          <a:xfrm>
            <a:off x="2383462" y="4787398"/>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25" name="Text Placeholder 11">
            <a:extLst>
              <a:ext uri="{FF2B5EF4-FFF2-40B4-BE49-F238E27FC236}">
                <a16:creationId xmlns:a16="http://schemas.microsoft.com/office/drawing/2014/main" id="{CCAEFCC5-E29F-8F45-9466-7C2324994B50}"/>
              </a:ext>
            </a:extLst>
          </p:cNvPr>
          <p:cNvSpPr>
            <a:spLocks noGrp="1"/>
          </p:cNvSpPr>
          <p:nvPr>
            <p:ph type="body" sz="quarter" idx="25" hasCustomPrompt="1"/>
          </p:nvPr>
        </p:nvSpPr>
        <p:spPr>
          <a:xfrm>
            <a:off x="5543521" y="3792316"/>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26" name="Text Placeholder 11">
            <a:extLst>
              <a:ext uri="{FF2B5EF4-FFF2-40B4-BE49-F238E27FC236}">
                <a16:creationId xmlns:a16="http://schemas.microsoft.com/office/drawing/2014/main" id="{3765E4FA-109D-EF46-A269-D052FA8B4E0B}"/>
              </a:ext>
            </a:extLst>
          </p:cNvPr>
          <p:cNvSpPr>
            <a:spLocks noGrp="1"/>
          </p:cNvSpPr>
          <p:nvPr>
            <p:ph type="body" sz="quarter" idx="26" hasCustomPrompt="1"/>
          </p:nvPr>
        </p:nvSpPr>
        <p:spPr>
          <a:xfrm>
            <a:off x="5543521" y="4289857"/>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27" name="Text Placeholder 11">
            <a:extLst>
              <a:ext uri="{FF2B5EF4-FFF2-40B4-BE49-F238E27FC236}">
                <a16:creationId xmlns:a16="http://schemas.microsoft.com/office/drawing/2014/main" id="{E1E267C0-5F02-BC40-A5ED-77F118565745}"/>
              </a:ext>
            </a:extLst>
          </p:cNvPr>
          <p:cNvSpPr>
            <a:spLocks noGrp="1"/>
          </p:cNvSpPr>
          <p:nvPr>
            <p:ph type="body" sz="quarter" idx="27" hasCustomPrompt="1"/>
          </p:nvPr>
        </p:nvSpPr>
        <p:spPr>
          <a:xfrm>
            <a:off x="5543521" y="4787398"/>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pic>
        <p:nvPicPr>
          <p:cNvPr id="35" name="Graphic 34">
            <a:extLst>
              <a:ext uri="{FF2B5EF4-FFF2-40B4-BE49-F238E27FC236}">
                <a16:creationId xmlns:a16="http://schemas.microsoft.com/office/drawing/2014/main" id="{D619706E-638F-5546-A799-A8DE39D8CE2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3009" t="62741" r="32075" b="11581"/>
          <a:stretch/>
        </p:blipFill>
        <p:spPr>
          <a:xfrm>
            <a:off x="6866023" y="2759635"/>
            <a:ext cx="5325978" cy="3878396"/>
          </a:xfrm>
          <a:prstGeom prst="rect">
            <a:avLst/>
          </a:prstGeom>
        </p:spPr>
      </p:pic>
      <p:sp>
        <p:nvSpPr>
          <p:cNvPr id="2" name="Graphic 8">
            <a:extLst>
              <a:ext uri="{FF2B5EF4-FFF2-40B4-BE49-F238E27FC236}">
                <a16:creationId xmlns:a16="http://schemas.microsoft.com/office/drawing/2014/main" id="{9735D6CA-1429-99FC-43A2-2E1408712094}"/>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EF27A2FC-F9B3-2710-DD7B-E27958E56E08}"/>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23915596-A3DE-0B79-C16B-4C8347247BBA}"/>
              </a:ext>
            </a:extLst>
          </p:cNvPr>
          <p:cNvPicPr>
            <a:picLocks noChangeAspect="1"/>
          </p:cNvPicPr>
          <p:nvPr userDrawn="1"/>
        </p:nvPicPr>
        <p:blipFill>
          <a:blip r:embed="rId4"/>
          <a:srcRect/>
          <a:stretch/>
        </p:blipFill>
        <p:spPr>
          <a:xfrm>
            <a:off x="11423087" y="6426740"/>
            <a:ext cx="404054" cy="157424"/>
          </a:xfrm>
          <a:prstGeom prst="rect">
            <a:avLst/>
          </a:prstGeom>
        </p:spPr>
      </p:pic>
    </p:spTree>
    <p:extLst>
      <p:ext uri="{BB962C8B-B14F-4D97-AF65-F5344CB8AC3E}">
        <p14:creationId xmlns:p14="http://schemas.microsoft.com/office/powerpoint/2010/main" val="392489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Spac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4AD00B6-DB3F-A94F-80AB-5497BFEDCD39}"/>
              </a:ext>
            </a:extLst>
          </p:cNvPr>
          <p:cNvSpPr>
            <a:spLocks noGrp="1"/>
          </p:cNvSpPr>
          <p:nvPr>
            <p:ph type="body" sz="quarter" idx="10" hasCustomPrompt="1"/>
          </p:nvPr>
        </p:nvSpPr>
        <p:spPr>
          <a:xfrm>
            <a:off x="3657600" y="780175"/>
            <a:ext cx="3148908" cy="2932112"/>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900" b="0" i="0">
                <a:ln>
                  <a:noFill/>
                </a:ln>
                <a:solidFill>
                  <a:srgbClr val="454546"/>
                </a:solidFill>
                <a:latin typeface="HelveticaNeueLT Pro 55 Roman" panose="020B0604020202020204" pitchFamily="34" charset="77"/>
              </a:defRPr>
            </a:lvl2pPr>
            <a:lvl3pPr marL="914377" indent="0">
              <a:buFont typeface="Arial" panose="020B0604020202020204" pitchFamily="34" charset="0"/>
              <a:buNone/>
              <a:defRPr sz="900" b="0" i="0">
                <a:solidFill>
                  <a:srgbClr val="454546"/>
                </a:solidFill>
                <a:latin typeface="HelveticaNeueLT Pro 55 Roman" panose="020B0604020202020204" pitchFamily="34" charset="77"/>
              </a:defRPr>
            </a:lvl3pPr>
            <a:lvl4pPr marL="1371566" indent="0">
              <a:buFont typeface="Arial" panose="020B0604020202020204" pitchFamily="34" charset="0"/>
              <a:buNone/>
              <a:defRPr sz="900" b="0" i="0">
                <a:solidFill>
                  <a:srgbClr val="454546"/>
                </a:solidFill>
                <a:latin typeface="HelveticaNeueLT Pro 55 Roman" panose="020B0604020202020204" pitchFamily="34" charset="77"/>
              </a:defRPr>
            </a:lvl4pPr>
            <a:lvl5pPr marL="1828755" indent="0">
              <a:buNone/>
              <a:defRPr b="0" i="0">
                <a:latin typeface="HelveticaNeueLT Std Thin" panose="020B0403020202020204" pitchFamily="34" charset="0"/>
              </a:defRPr>
            </a:lvl5pPr>
          </a:lstStyle>
          <a:p>
            <a:pPr lvl="0"/>
            <a:r>
              <a:rPr lang="en-GB"/>
              <a:t>Second level</a:t>
            </a:r>
          </a:p>
          <a:p>
            <a:pPr lvl="1"/>
            <a:r>
              <a:rPr lang="en-GB"/>
              <a:t>Third level</a:t>
            </a:r>
          </a:p>
          <a:p>
            <a:pPr lvl="2"/>
            <a:r>
              <a:rPr lang="en-GB"/>
              <a:t>Fourth level</a:t>
            </a:r>
          </a:p>
          <a:p>
            <a:pPr lvl="3"/>
            <a:r>
              <a:rPr lang="en-GB"/>
              <a:t>Fifth level</a:t>
            </a:r>
            <a:endParaRPr lang="en-US"/>
          </a:p>
        </p:txBody>
      </p:sp>
      <p:sp>
        <p:nvSpPr>
          <p:cNvPr id="6" name="Title 1">
            <a:extLst>
              <a:ext uri="{FF2B5EF4-FFF2-40B4-BE49-F238E27FC236}">
                <a16:creationId xmlns:a16="http://schemas.microsoft.com/office/drawing/2014/main" id="{1C467E4A-CC9D-E041-8263-9CCBD5B47DBE}"/>
              </a:ext>
            </a:extLst>
          </p:cNvPr>
          <p:cNvSpPr>
            <a:spLocks noGrp="1"/>
          </p:cNvSpPr>
          <p:nvPr>
            <p:ph type="title"/>
          </p:nvPr>
        </p:nvSpPr>
        <p:spPr>
          <a:xfrm>
            <a:off x="497523" y="780175"/>
            <a:ext cx="3160077" cy="1979958"/>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pic>
        <p:nvPicPr>
          <p:cNvPr id="10" name="Graphic 9">
            <a:extLst>
              <a:ext uri="{FF2B5EF4-FFF2-40B4-BE49-F238E27FC236}">
                <a16:creationId xmlns:a16="http://schemas.microsoft.com/office/drawing/2014/main" id="{62D08151-A5C6-7141-A74A-90A3B0E8C87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4908" t="62631" r="25523" b="11691"/>
          <a:stretch/>
        </p:blipFill>
        <p:spPr>
          <a:xfrm flipH="1">
            <a:off x="0" y="2760133"/>
            <a:ext cx="6320589" cy="3878396"/>
          </a:xfrm>
          <a:prstGeom prst="rect">
            <a:avLst/>
          </a:prstGeom>
        </p:spPr>
      </p:pic>
      <p:sp>
        <p:nvSpPr>
          <p:cNvPr id="3" name="Graphic 8">
            <a:extLst>
              <a:ext uri="{FF2B5EF4-FFF2-40B4-BE49-F238E27FC236}">
                <a16:creationId xmlns:a16="http://schemas.microsoft.com/office/drawing/2014/main" id="{51F6A8F6-B6A4-DCC3-2827-E96408C7DD90}"/>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07C46133-972D-3BB1-D80A-0D003C85304B}"/>
              </a:ext>
            </a:extLst>
          </p:cNvPr>
          <p:cNvPicPr>
            <a:picLocks noChangeAspect="1"/>
          </p:cNvPicPr>
          <p:nvPr userDrawn="1"/>
        </p:nvPicPr>
        <p:blipFill>
          <a:blip r:embed="rId4"/>
          <a:srcRect/>
          <a:stretch/>
        </p:blipFill>
        <p:spPr>
          <a:xfrm>
            <a:off x="11423087" y="6426740"/>
            <a:ext cx="404054" cy="157424"/>
          </a:xfrm>
          <a:prstGeom prst="rect">
            <a:avLst/>
          </a:prstGeom>
        </p:spPr>
      </p:pic>
    </p:spTree>
    <p:extLst>
      <p:ext uri="{BB962C8B-B14F-4D97-AF65-F5344CB8AC3E}">
        <p14:creationId xmlns:p14="http://schemas.microsoft.com/office/powerpoint/2010/main" val="391452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83F1679-BC23-A749-A1A2-1A4F9116E337}"/>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pic>
        <p:nvPicPr>
          <p:cNvPr id="7" name="Graphic 6">
            <a:extLst>
              <a:ext uri="{FF2B5EF4-FFF2-40B4-BE49-F238E27FC236}">
                <a16:creationId xmlns:a16="http://schemas.microsoft.com/office/drawing/2014/main" id="{C0FE70B6-EEC7-A347-BD89-843E2380954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275589" y="2105855"/>
            <a:ext cx="7243165" cy="3799199"/>
          </a:xfrm>
          <a:prstGeom prst="rect">
            <a:avLst/>
          </a:prstGeom>
        </p:spPr>
      </p:pic>
      <p:pic>
        <p:nvPicPr>
          <p:cNvPr id="2" name="Picture 1">
            <a:extLst>
              <a:ext uri="{FF2B5EF4-FFF2-40B4-BE49-F238E27FC236}">
                <a16:creationId xmlns:a16="http://schemas.microsoft.com/office/drawing/2014/main" id="{A39A2BB4-FA85-19B2-C667-295711B2E8EA}"/>
              </a:ext>
            </a:extLst>
          </p:cNvPr>
          <p:cNvPicPr>
            <a:picLocks noChangeAspect="1"/>
          </p:cNvPicPr>
          <p:nvPr userDrawn="1"/>
        </p:nvPicPr>
        <p:blipFill>
          <a:blip r:embed="rId4"/>
          <a:stretch>
            <a:fillRect/>
          </a:stretch>
        </p:blipFill>
        <p:spPr>
          <a:xfrm>
            <a:off x="-18960" y="5384304"/>
            <a:ext cx="12210960" cy="1318732"/>
          </a:xfrm>
          <a:prstGeom prst="rect">
            <a:avLst/>
          </a:prstGeom>
        </p:spPr>
      </p:pic>
      <p:pic>
        <p:nvPicPr>
          <p:cNvPr id="3" name="Picture 2">
            <a:extLst>
              <a:ext uri="{FF2B5EF4-FFF2-40B4-BE49-F238E27FC236}">
                <a16:creationId xmlns:a16="http://schemas.microsoft.com/office/drawing/2014/main" id="{E7E672B8-44CD-5213-AFAB-4608A2C08569}"/>
              </a:ext>
            </a:extLst>
          </p:cNvPr>
          <p:cNvPicPr>
            <a:picLocks noChangeAspect="1"/>
          </p:cNvPicPr>
          <p:nvPr userDrawn="1"/>
        </p:nvPicPr>
        <p:blipFill>
          <a:blip r:embed="rId5"/>
          <a:stretch>
            <a:fillRect/>
          </a:stretch>
        </p:blipFill>
        <p:spPr>
          <a:xfrm>
            <a:off x="-18961" y="6197486"/>
            <a:ext cx="12244931" cy="660514"/>
          </a:xfrm>
          <a:prstGeom prst="rect">
            <a:avLst/>
          </a:prstGeom>
        </p:spPr>
      </p:pic>
      <p:pic>
        <p:nvPicPr>
          <p:cNvPr id="4" name="Picture 3">
            <a:extLst>
              <a:ext uri="{FF2B5EF4-FFF2-40B4-BE49-F238E27FC236}">
                <a16:creationId xmlns:a16="http://schemas.microsoft.com/office/drawing/2014/main" id="{2AACDA85-5142-FA38-C5D9-B13050D5D71E}"/>
              </a:ext>
            </a:extLst>
          </p:cNvPr>
          <p:cNvPicPr>
            <a:picLocks noChangeAspect="1"/>
          </p:cNvPicPr>
          <p:nvPr userDrawn="1"/>
        </p:nvPicPr>
        <p:blipFill>
          <a:blip r:embed="rId6"/>
          <a:srcRect/>
          <a:stretch/>
        </p:blipFill>
        <p:spPr>
          <a:xfrm>
            <a:off x="11423087" y="6426740"/>
            <a:ext cx="404054" cy="157424"/>
          </a:xfrm>
          <a:prstGeom prst="rect">
            <a:avLst/>
          </a:prstGeom>
        </p:spPr>
      </p:pic>
    </p:spTree>
    <p:extLst>
      <p:ext uri="{BB962C8B-B14F-4D97-AF65-F5344CB8AC3E}">
        <p14:creationId xmlns:p14="http://schemas.microsoft.com/office/powerpoint/2010/main" val="1119418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ployee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D9B2882-406D-0A4D-BF70-0A3D2EB58AEE}"/>
              </a:ext>
            </a:extLst>
          </p:cNvPr>
          <p:cNvSpPr>
            <a:spLocks noGrp="1"/>
          </p:cNvSpPr>
          <p:nvPr>
            <p:ph type="body" sz="quarter" idx="11" hasCustomPrompt="1"/>
          </p:nvPr>
        </p:nvSpPr>
        <p:spPr>
          <a:xfrm>
            <a:off x="8469127" y="1410227"/>
            <a:ext cx="2036041" cy="258700"/>
          </a:xfrm>
          <a:prstGeom prst="rect">
            <a:avLst/>
          </a:prstGeom>
        </p:spPr>
        <p:txBody>
          <a:bodyPr lIns="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3" name="Text Placeholder 12">
            <a:extLst>
              <a:ext uri="{FF2B5EF4-FFF2-40B4-BE49-F238E27FC236}">
                <a16:creationId xmlns:a16="http://schemas.microsoft.com/office/drawing/2014/main" id="{98B15EC4-7827-AD44-9BF2-5FF8608DDB43}"/>
              </a:ext>
            </a:extLst>
          </p:cNvPr>
          <p:cNvSpPr>
            <a:spLocks noGrp="1"/>
          </p:cNvSpPr>
          <p:nvPr>
            <p:ph type="body" sz="quarter" idx="12" hasCustomPrompt="1"/>
          </p:nvPr>
        </p:nvSpPr>
        <p:spPr>
          <a:xfrm>
            <a:off x="8469127" y="1583687"/>
            <a:ext cx="2036763" cy="258700"/>
          </a:xfrm>
          <a:prstGeom prst="rect">
            <a:avLst/>
          </a:prstGeom>
        </p:spPr>
        <p:txBody>
          <a:bodyPr lIns="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14" name="Text Placeholder 10">
            <a:extLst>
              <a:ext uri="{FF2B5EF4-FFF2-40B4-BE49-F238E27FC236}">
                <a16:creationId xmlns:a16="http://schemas.microsoft.com/office/drawing/2014/main" id="{25FD1F12-AD2C-7341-8AFB-CDB935BA9898}"/>
              </a:ext>
            </a:extLst>
          </p:cNvPr>
          <p:cNvSpPr>
            <a:spLocks noGrp="1"/>
          </p:cNvSpPr>
          <p:nvPr>
            <p:ph type="body" sz="quarter" idx="13" hasCustomPrompt="1"/>
          </p:nvPr>
        </p:nvSpPr>
        <p:spPr>
          <a:xfrm>
            <a:off x="7922724" y="3280528"/>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5" name="Text Placeholder 12">
            <a:extLst>
              <a:ext uri="{FF2B5EF4-FFF2-40B4-BE49-F238E27FC236}">
                <a16:creationId xmlns:a16="http://schemas.microsoft.com/office/drawing/2014/main" id="{DEAA0E9D-C17D-9848-AED5-206761E20B8A}"/>
              </a:ext>
            </a:extLst>
          </p:cNvPr>
          <p:cNvSpPr>
            <a:spLocks noGrp="1"/>
          </p:cNvSpPr>
          <p:nvPr>
            <p:ph type="body" sz="quarter" idx="14" hasCustomPrompt="1"/>
          </p:nvPr>
        </p:nvSpPr>
        <p:spPr>
          <a:xfrm>
            <a:off x="7922633" y="3453988"/>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16" name="Text Placeholder 10">
            <a:extLst>
              <a:ext uri="{FF2B5EF4-FFF2-40B4-BE49-F238E27FC236}">
                <a16:creationId xmlns:a16="http://schemas.microsoft.com/office/drawing/2014/main" id="{026F6D38-3BF3-A84D-85B0-AF87285D1F22}"/>
              </a:ext>
            </a:extLst>
          </p:cNvPr>
          <p:cNvSpPr>
            <a:spLocks noGrp="1"/>
          </p:cNvSpPr>
          <p:nvPr>
            <p:ph type="body" sz="quarter" idx="15" hasCustomPrompt="1"/>
          </p:nvPr>
        </p:nvSpPr>
        <p:spPr>
          <a:xfrm>
            <a:off x="6087954" y="3280528"/>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7" name="Text Placeholder 12">
            <a:extLst>
              <a:ext uri="{FF2B5EF4-FFF2-40B4-BE49-F238E27FC236}">
                <a16:creationId xmlns:a16="http://schemas.microsoft.com/office/drawing/2014/main" id="{DD7A5CEC-EC14-9F40-AF5A-DE0DD70F29B7}"/>
              </a:ext>
            </a:extLst>
          </p:cNvPr>
          <p:cNvSpPr>
            <a:spLocks noGrp="1"/>
          </p:cNvSpPr>
          <p:nvPr>
            <p:ph type="body" sz="quarter" idx="16" hasCustomPrompt="1"/>
          </p:nvPr>
        </p:nvSpPr>
        <p:spPr>
          <a:xfrm>
            <a:off x="6087863" y="3453988"/>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18" name="Text Placeholder 10">
            <a:extLst>
              <a:ext uri="{FF2B5EF4-FFF2-40B4-BE49-F238E27FC236}">
                <a16:creationId xmlns:a16="http://schemas.microsoft.com/office/drawing/2014/main" id="{8C37767A-9381-684B-AFF3-4BC41ACA71ED}"/>
              </a:ext>
            </a:extLst>
          </p:cNvPr>
          <p:cNvSpPr>
            <a:spLocks noGrp="1"/>
          </p:cNvSpPr>
          <p:nvPr>
            <p:ph type="body" sz="quarter" idx="17" hasCustomPrompt="1"/>
          </p:nvPr>
        </p:nvSpPr>
        <p:spPr>
          <a:xfrm>
            <a:off x="4191055" y="3280528"/>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9" name="Text Placeholder 12">
            <a:extLst>
              <a:ext uri="{FF2B5EF4-FFF2-40B4-BE49-F238E27FC236}">
                <a16:creationId xmlns:a16="http://schemas.microsoft.com/office/drawing/2014/main" id="{30568923-57EA-3244-993A-D090E73CAC81}"/>
              </a:ext>
            </a:extLst>
          </p:cNvPr>
          <p:cNvSpPr>
            <a:spLocks noGrp="1"/>
          </p:cNvSpPr>
          <p:nvPr>
            <p:ph type="body" sz="quarter" idx="18" hasCustomPrompt="1"/>
          </p:nvPr>
        </p:nvSpPr>
        <p:spPr>
          <a:xfrm>
            <a:off x="4190964" y="3453988"/>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0" name="Text Placeholder 10">
            <a:extLst>
              <a:ext uri="{FF2B5EF4-FFF2-40B4-BE49-F238E27FC236}">
                <a16:creationId xmlns:a16="http://schemas.microsoft.com/office/drawing/2014/main" id="{52684357-8BAC-7C47-887A-37917745E901}"/>
              </a:ext>
            </a:extLst>
          </p:cNvPr>
          <p:cNvSpPr>
            <a:spLocks noGrp="1"/>
          </p:cNvSpPr>
          <p:nvPr>
            <p:ph type="body" sz="quarter" idx="19" hasCustomPrompt="1"/>
          </p:nvPr>
        </p:nvSpPr>
        <p:spPr>
          <a:xfrm>
            <a:off x="2361375" y="3280528"/>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1" name="Text Placeholder 12">
            <a:extLst>
              <a:ext uri="{FF2B5EF4-FFF2-40B4-BE49-F238E27FC236}">
                <a16:creationId xmlns:a16="http://schemas.microsoft.com/office/drawing/2014/main" id="{FE757602-E883-0C46-83AF-8B1CEC8D9CED}"/>
              </a:ext>
            </a:extLst>
          </p:cNvPr>
          <p:cNvSpPr>
            <a:spLocks noGrp="1"/>
          </p:cNvSpPr>
          <p:nvPr>
            <p:ph type="body" sz="quarter" idx="20" hasCustomPrompt="1"/>
          </p:nvPr>
        </p:nvSpPr>
        <p:spPr>
          <a:xfrm>
            <a:off x="2361284" y="3453988"/>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2" name="Text Placeholder 10">
            <a:extLst>
              <a:ext uri="{FF2B5EF4-FFF2-40B4-BE49-F238E27FC236}">
                <a16:creationId xmlns:a16="http://schemas.microsoft.com/office/drawing/2014/main" id="{E80E63D6-51AF-9342-84DD-2F397CF5E026}"/>
              </a:ext>
            </a:extLst>
          </p:cNvPr>
          <p:cNvSpPr>
            <a:spLocks noGrp="1"/>
          </p:cNvSpPr>
          <p:nvPr>
            <p:ph type="body" sz="quarter" idx="21" hasCustomPrompt="1"/>
          </p:nvPr>
        </p:nvSpPr>
        <p:spPr>
          <a:xfrm>
            <a:off x="517720" y="3280528"/>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3" name="Text Placeholder 12">
            <a:extLst>
              <a:ext uri="{FF2B5EF4-FFF2-40B4-BE49-F238E27FC236}">
                <a16:creationId xmlns:a16="http://schemas.microsoft.com/office/drawing/2014/main" id="{800E494D-C690-A141-A71E-A48CBF0A61D1}"/>
              </a:ext>
            </a:extLst>
          </p:cNvPr>
          <p:cNvSpPr>
            <a:spLocks noGrp="1"/>
          </p:cNvSpPr>
          <p:nvPr>
            <p:ph type="body" sz="quarter" idx="22" hasCustomPrompt="1"/>
          </p:nvPr>
        </p:nvSpPr>
        <p:spPr>
          <a:xfrm>
            <a:off x="517629" y="3453988"/>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4" name="Text Placeholder 10">
            <a:extLst>
              <a:ext uri="{FF2B5EF4-FFF2-40B4-BE49-F238E27FC236}">
                <a16:creationId xmlns:a16="http://schemas.microsoft.com/office/drawing/2014/main" id="{A23863FE-952A-244D-90F7-688D9A0DDD22}"/>
              </a:ext>
            </a:extLst>
          </p:cNvPr>
          <p:cNvSpPr>
            <a:spLocks noGrp="1"/>
          </p:cNvSpPr>
          <p:nvPr>
            <p:ph type="body" sz="quarter" idx="23" hasCustomPrompt="1"/>
          </p:nvPr>
        </p:nvSpPr>
        <p:spPr>
          <a:xfrm>
            <a:off x="7922724" y="5210980"/>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5" name="Text Placeholder 12">
            <a:extLst>
              <a:ext uri="{FF2B5EF4-FFF2-40B4-BE49-F238E27FC236}">
                <a16:creationId xmlns:a16="http://schemas.microsoft.com/office/drawing/2014/main" id="{A60A29BA-89A0-BA4C-A5D2-BF6E7D66D826}"/>
              </a:ext>
            </a:extLst>
          </p:cNvPr>
          <p:cNvSpPr>
            <a:spLocks noGrp="1"/>
          </p:cNvSpPr>
          <p:nvPr>
            <p:ph type="body" sz="quarter" idx="24" hasCustomPrompt="1"/>
          </p:nvPr>
        </p:nvSpPr>
        <p:spPr>
          <a:xfrm>
            <a:off x="7922633" y="5384440"/>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6" name="Text Placeholder 10">
            <a:extLst>
              <a:ext uri="{FF2B5EF4-FFF2-40B4-BE49-F238E27FC236}">
                <a16:creationId xmlns:a16="http://schemas.microsoft.com/office/drawing/2014/main" id="{89898E1A-7B68-F04E-8DF9-7DF4AC3F2022}"/>
              </a:ext>
            </a:extLst>
          </p:cNvPr>
          <p:cNvSpPr>
            <a:spLocks noGrp="1"/>
          </p:cNvSpPr>
          <p:nvPr>
            <p:ph type="body" sz="quarter" idx="25" hasCustomPrompt="1"/>
          </p:nvPr>
        </p:nvSpPr>
        <p:spPr>
          <a:xfrm>
            <a:off x="6087954" y="5210980"/>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7" name="Text Placeholder 12">
            <a:extLst>
              <a:ext uri="{FF2B5EF4-FFF2-40B4-BE49-F238E27FC236}">
                <a16:creationId xmlns:a16="http://schemas.microsoft.com/office/drawing/2014/main" id="{FE65C65B-35EF-AF42-937E-CB58BD9F5DC3}"/>
              </a:ext>
            </a:extLst>
          </p:cNvPr>
          <p:cNvSpPr>
            <a:spLocks noGrp="1"/>
          </p:cNvSpPr>
          <p:nvPr>
            <p:ph type="body" sz="quarter" idx="26" hasCustomPrompt="1"/>
          </p:nvPr>
        </p:nvSpPr>
        <p:spPr>
          <a:xfrm>
            <a:off x="6087863" y="5384440"/>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8" name="Text Placeholder 10">
            <a:extLst>
              <a:ext uri="{FF2B5EF4-FFF2-40B4-BE49-F238E27FC236}">
                <a16:creationId xmlns:a16="http://schemas.microsoft.com/office/drawing/2014/main" id="{E8818411-28B7-E348-8FC0-16EA9B5CD6E8}"/>
              </a:ext>
            </a:extLst>
          </p:cNvPr>
          <p:cNvSpPr>
            <a:spLocks noGrp="1"/>
          </p:cNvSpPr>
          <p:nvPr>
            <p:ph type="body" sz="quarter" idx="27" hasCustomPrompt="1"/>
          </p:nvPr>
        </p:nvSpPr>
        <p:spPr>
          <a:xfrm>
            <a:off x="4191055" y="5210980"/>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9" name="Text Placeholder 12">
            <a:extLst>
              <a:ext uri="{FF2B5EF4-FFF2-40B4-BE49-F238E27FC236}">
                <a16:creationId xmlns:a16="http://schemas.microsoft.com/office/drawing/2014/main" id="{1D298B64-DB9D-7D4F-85F5-13A6775E23B2}"/>
              </a:ext>
            </a:extLst>
          </p:cNvPr>
          <p:cNvSpPr>
            <a:spLocks noGrp="1"/>
          </p:cNvSpPr>
          <p:nvPr>
            <p:ph type="body" sz="quarter" idx="28" hasCustomPrompt="1"/>
          </p:nvPr>
        </p:nvSpPr>
        <p:spPr>
          <a:xfrm>
            <a:off x="4190964" y="5384440"/>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30" name="Text Placeholder 10">
            <a:extLst>
              <a:ext uri="{FF2B5EF4-FFF2-40B4-BE49-F238E27FC236}">
                <a16:creationId xmlns:a16="http://schemas.microsoft.com/office/drawing/2014/main" id="{CA7EE175-F504-A241-BB9E-4B63D9421241}"/>
              </a:ext>
            </a:extLst>
          </p:cNvPr>
          <p:cNvSpPr>
            <a:spLocks noGrp="1"/>
          </p:cNvSpPr>
          <p:nvPr>
            <p:ph type="body" sz="quarter" idx="29" hasCustomPrompt="1"/>
          </p:nvPr>
        </p:nvSpPr>
        <p:spPr>
          <a:xfrm>
            <a:off x="2361375" y="5210980"/>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31" name="Text Placeholder 12">
            <a:extLst>
              <a:ext uri="{FF2B5EF4-FFF2-40B4-BE49-F238E27FC236}">
                <a16:creationId xmlns:a16="http://schemas.microsoft.com/office/drawing/2014/main" id="{33A5E4BB-C47B-5146-8E48-1E9A4ED09F28}"/>
              </a:ext>
            </a:extLst>
          </p:cNvPr>
          <p:cNvSpPr>
            <a:spLocks noGrp="1"/>
          </p:cNvSpPr>
          <p:nvPr>
            <p:ph type="body" sz="quarter" idx="30" hasCustomPrompt="1"/>
          </p:nvPr>
        </p:nvSpPr>
        <p:spPr>
          <a:xfrm>
            <a:off x="2361284" y="5384440"/>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32" name="Text Placeholder 10">
            <a:extLst>
              <a:ext uri="{FF2B5EF4-FFF2-40B4-BE49-F238E27FC236}">
                <a16:creationId xmlns:a16="http://schemas.microsoft.com/office/drawing/2014/main" id="{CDFCD2CC-774B-7C45-B5EF-4845C476F627}"/>
              </a:ext>
            </a:extLst>
          </p:cNvPr>
          <p:cNvSpPr>
            <a:spLocks noGrp="1"/>
          </p:cNvSpPr>
          <p:nvPr>
            <p:ph type="body" sz="quarter" idx="31" hasCustomPrompt="1"/>
          </p:nvPr>
        </p:nvSpPr>
        <p:spPr>
          <a:xfrm>
            <a:off x="517720" y="5210980"/>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33" name="Text Placeholder 12">
            <a:extLst>
              <a:ext uri="{FF2B5EF4-FFF2-40B4-BE49-F238E27FC236}">
                <a16:creationId xmlns:a16="http://schemas.microsoft.com/office/drawing/2014/main" id="{54099D0C-11DE-564E-87CD-3D7CA122E369}"/>
              </a:ext>
            </a:extLst>
          </p:cNvPr>
          <p:cNvSpPr>
            <a:spLocks noGrp="1"/>
          </p:cNvSpPr>
          <p:nvPr>
            <p:ph type="body" sz="quarter" idx="32" hasCustomPrompt="1"/>
          </p:nvPr>
        </p:nvSpPr>
        <p:spPr>
          <a:xfrm>
            <a:off x="517629" y="5384440"/>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3" name="Picture Placeholder 2">
            <a:extLst>
              <a:ext uri="{FF2B5EF4-FFF2-40B4-BE49-F238E27FC236}">
                <a16:creationId xmlns:a16="http://schemas.microsoft.com/office/drawing/2014/main" id="{98E5176D-C25B-0B4F-9953-18721D7311C3}"/>
              </a:ext>
            </a:extLst>
          </p:cNvPr>
          <p:cNvSpPr>
            <a:spLocks noGrp="1"/>
          </p:cNvSpPr>
          <p:nvPr>
            <p:ph type="pic" sz="quarter" idx="33"/>
          </p:nvPr>
        </p:nvSpPr>
        <p:spPr>
          <a:xfrm>
            <a:off x="518540" y="2107292"/>
            <a:ext cx="1643869" cy="1058862"/>
          </a:xfrm>
          <a:prstGeom prst="rect">
            <a:avLst/>
          </a:prstGeom>
          <a:noFill/>
        </p:spPr>
        <p:txBody>
          <a:bodyPr/>
          <a:lstStyle>
            <a:lvl1pPr>
              <a:defRPr sz="1000" b="0" i="0">
                <a:latin typeface="HelveticaNeueLT Pro 55 Roman" panose="020B0604020202020204" pitchFamily="34" charset="77"/>
              </a:defRPr>
            </a:lvl1pPr>
          </a:lstStyle>
          <a:p>
            <a:endParaRPr lang="en-US"/>
          </a:p>
        </p:txBody>
      </p:sp>
      <p:sp>
        <p:nvSpPr>
          <p:cNvPr id="34" name="Picture Placeholder 2">
            <a:extLst>
              <a:ext uri="{FF2B5EF4-FFF2-40B4-BE49-F238E27FC236}">
                <a16:creationId xmlns:a16="http://schemas.microsoft.com/office/drawing/2014/main" id="{3034D6EA-24FA-B44E-B175-A69466B69136}"/>
              </a:ext>
            </a:extLst>
          </p:cNvPr>
          <p:cNvSpPr>
            <a:spLocks noGrp="1"/>
          </p:cNvSpPr>
          <p:nvPr>
            <p:ph type="pic" sz="quarter" idx="34"/>
          </p:nvPr>
        </p:nvSpPr>
        <p:spPr>
          <a:xfrm>
            <a:off x="2361401" y="2107292"/>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35" name="Picture Placeholder 2">
            <a:extLst>
              <a:ext uri="{FF2B5EF4-FFF2-40B4-BE49-F238E27FC236}">
                <a16:creationId xmlns:a16="http://schemas.microsoft.com/office/drawing/2014/main" id="{F6C71354-D9C6-0944-A6F7-99F3174B5B91}"/>
              </a:ext>
            </a:extLst>
          </p:cNvPr>
          <p:cNvSpPr>
            <a:spLocks noGrp="1"/>
          </p:cNvSpPr>
          <p:nvPr>
            <p:ph type="pic" sz="quarter" idx="35"/>
          </p:nvPr>
        </p:nvSpPr>
        <p:spPr>
          <a:xfrm>
            <a:off x="4197453" y="2107292"/>
            <a:ext cx="1643869" cy="1058862"/>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000" b="0" i="0">
                <a:latin typeface="HelveticaNeueLT Pro 55 Roman" panose="020B0604020202020204" pitchFamily="34" charset="77"/>
              </a:defRPr>
            </a:lvl1pPr>
          </a:lstStyle>
          <a:p>
            <a:endParaRPr lang="en-US"/>
          </a:p>
        </p:txBody>
      </p:sp>
      <p:sp>
        <p:nvSpPr>
          <p:cNvPr id="37" name="Picture Placeholder 2">
            <a:extLst>
              <a:ext uri="{FF2B5EF4-FFF2-40B4-BE49-F238E27FC236}">
                <a16:creationId xmlns:a16="http://schemas.microsoft.com/office/drawing/2014/main" id="{5FA04993-DD2D-FE4F-9418-231283FBC620}"/>
              </a:ext>
            </a:extLst>
          </p:cNvPr>
          <p:cNvSpPr>
            <a:spLocks noGrp="1"/>
          </p:cNvSpPr>
          <p:nvPr>
            <p:ph type="pic" sz="quarter" idx="37"/>
          </p:nvPr>
        </p:nvSpPr>
        <p:spPr>
          <a:xfrm>
            <a:off x="7927464" y="2107292"/>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38" name="Picture Placeholder 2">
            <a:extLst>
              <a:ext uri="{FF2B5EF4-FFF2-40B4-BE49-F238E27FC236}">
                <a16:creationId xmlns:a16="http://schemas.microsoft.com/office/drawing/2014/main" id="{F831207F-DC8C-AA47-AFC2-667CF2F429E4}"/>
              </a:ext>
            </a:extLst>
          </p:cNvPr>
          <p:cNvSpPr>
            <a:spLocks noGrp="1"/>
          </p:cNvSpPr>
          <p:nvPr>
            <p:ph type="pic" sz="quarter" idx="38"/>
          </p:nvPr>
        </p:nvSpPr>
        <p:spPr>
          <a:xfrm>
            <a:off x="518540" y="4037744"/>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39" name="Picture Placeholder 2">
            <a:extLst>
              <a:ext uri="{FF2B5EF4-FFF2-40B4-BE49-F238E27FC236}">
                <a16:creationId xmlns:a16="http://schemas.microsoft.com/office/drawing/2014/main" id="{A2F6536A-9693-E841-AD61-8C359448084F}"/>
              </a:ext>
            </a:extLst>
          </p:cNvPr>
          <p:cNvSpPr>
            <a:spLocks noGrp="1"/>
          </p:cNvSpPr>
          <p:nvPr>
            <p:ph type="pic" sz="quarter" idx="39"/>
          </p:nvPr>
        </p:nvSpPr>
        <p:spPr>
          <a:xfrm>
            <a:off x="2361401" y="4037744"/>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0" name="Picture Placeholder 2">
            <a:extLst>
              <a:ext uri="{FF2B5EF4-FFF2-40B4-BE49-F238E27FC236}">
                <a16:creationId xmlns:a16="http://schemas.microsoft.com/office/drawing/2014/main" id="{28EFB759-7961-0F4B-9DA2-9B07D82B3B79}"/>
              </a:ext>
            </a:extLst>
          </p:cNvPr>
          <p:cNvSpPr>
            <a:spLocks noGrp="1"/>
          </p:cNvSpPr>
          <p:nvPr>
            <p:ph type="pic" sz="quarter" idx="40"/>
          </p:nvPr>
        </p:nvSpPr>
        <p:spPr>
          <a:xfrm>
            <a:off x="4197453" y="4037744"/>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1" name="Picture Placeholder 2">
            <a:extLst>
              <a:ext uri="{FF2B5EF4-FFF2-40B4-BE49-F238E27FC236}">
                <a16:creationId xmlns:a16="http://schemas.microsoft.com/office/drawing/2014/main" id="{F10325A2-6AE5-2B40-BA16-62A41FF09948}"/>
              </a:ext>
            </a:extLst>
          </p:cNvPr>
          <p:cNvSpPr>
            <a:spLocks noGrp="1"/>
          </p:cNvSpPr>
          <p:nvPr>
            <p:ph type="pic" sz="quarter" idx="41"/>
          </p:nvPr>
        </p:nvSpPr>
        <p:spPr>
          <a:xfrm>
            <a:off x="6085092" y="4037744"/>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2" name="Picture Placeholder 2">
            <a:extLst>
              <a:ext uri="{FF2B5EF4-FFF2-40B4-BE49-F238E27FC236}">
                <a16:creationId xmlns:a16="http://schemas.microsoft.com/office/drawing/2014/main" id="{48548331-C398-0441-8680-2BC2E34EA6B7}"/>
              </a:ext>
            </a:extLst>
          </p:cNvPr>
          <p:cNvSpPr>
            <a:spLocks noGrp="1"/>
          </p:cNvSpPr>
          <p:nvPr>
            <p:ph type="pic" sz="quarter" idx="42"/>
          </p:nvPr>
        </p:nvSpPr>
        <p:spPr>
          <a:xfrm>
            <a:off x="7927464" y="4037744"/>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3" name="Picture Placeholder 2">
            <a:extLst>
              <a:ext uri="{FF2B5EF4-FFF2-40B4-BE49-F238E27FC236}">
                <a16:creationId xmlns:a16="http://schemas.microsoft.com/office/drawing/2014/main" id="{DD52C364-564D-1C4F-82AA-CD456091DD55}"/>
              </a:ext>
            </a:extLst>
          </p:cNvPr>
          <p:cNvSpPr>
            <a:spLocks noGrp="1"/>
          </p:cNvSpPr>
          <p:nvPr>
            <p:ph type="pic" sz="quarter" idx="43"/>
          </p:nvPr>
        </p:nvSpPr>
        <p:spPr>
          <a:xfrm>
            <a:off x="6632170" y="782862"/>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4" name="Text Placeholder 10">
            <a:extLst>
              <a:ext uri="{FF2B5EF4-FFF2-40B4-BE49-F238E27FC236}">
                <a16:creationId xmlns:a16="http://schemas.microsoft.com/office/drawing/2014/main" id="{34A5EC81-F5AA-BD4F-AD20-F610E3D2A6A9}"/>
              </a:ext>
            </a:extLst>
          </p:cNvPr>
          <p:cNvSpPr>
            <a:spLocks noGrp="1"/>
          </p:cNvSpPr>
          <p:nvPr>
            <p:ph type="body" sz="quarter" idx="44" hasCustomPrompt="1"/>
          </p:nvPr>
        </p:nvSpPr>
        <p:spPr>
          <a:xfrm>
            <a:off x="9759476" y="3280528"/>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45" name="Text Placeholder 12">
            <a:extLst>
              <a:ext uri="{FF2B5EF4-FFF2-40B4-BE49-F238E27FC236}">
                <a16:creationId xmlns:a16="http://schemas.microsoft.com/office/drawing/2014/main" id="{F8D452BD-BCAB-8E4B-8F90-5D25276410E3}"/>
              </a:ext>
            </a:extLst>
          </p:cNvPr>
          <p:cNvSpPr>
            <a:spLocks noGrp="1"/>
          </p:cNvSpPr>
          <p:nvPr>
            <p:ph type="body" sz="quarter" idx="45" hasCustomPrompt="1"/>
          </p:nvPr>
        </p:nvSpPr>
        <p:spPr>
          <a:xfrm>
            <a:off x="9759385" y="3453988"/>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46" name="Text Placeholder 10">
            <a:extLst>
              <a:ext uri="{FF2B5EF4-FFF2-40B4-BE49-F238E27FC236}">
                <a16:creationId xmlns:a16="http://schemas.microsoft.com/office/drawing/2014/main" id="{3C461A69-4097-4449-90FF-4E186AE70D69}"/>
              </a:ext>
            </a:extLst>
          </p:cNvPr>
          <p:cNvSpPr>
            <a:spLocks noGrp="1"/>
          </p:cNvSpPr>
          <p:nvPr>
            <p:ph type="body" sz="quarter" idx="46" hasCustomPrompt="1"/>
          </p:nvPr>
        </p:nvSpPr>
        <p:spPr>
          <a:xfrm>
            <a:off x="9759476" y="5210980"/>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47" name="Text Placeholder 12">
            <a:extLst>
              <a:ext uri="{FF2B5EF4-FFF2-40B4-BE49-F238E27FC236}">
                <a16:creationId xmlns:a16="http://schemas.microsoft.com/office/drawing/2014/main" id="{8CF0C9D9-5593-DE4A-8CDE-70AC8BAEB3F3}"/>
              </a:ext>
            </a:extLst>
          </p:cNvPr>
          <p:cNvSpPr>
            <a:spLocks noGrp="1"/>
          </p:cNvSpPr>
          <p:nvPr>
            <p:ph type="body" sz="quarter" idx="47" hasCustomPrompt="1"/>
          </p:nvPr>
        </p:nvSpPr>
        <p:spPr>
          <a:xfrm>
            <a:off x="9759385" y="5384440"/>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48" name="Picture Placeholder 2">
            <a:extLst>
              <a:ext uri="{FF2B5EF4-FFF2-40B4-BE49-F238E27FC236}">
                <a16:creationId xmlns:a16="http://schemas.microsoft.com/office/drawing/2014/main" id="{130CC36B-383B-694A-B2BC-DC26B0643A4B}"/>
              </a:ext>
            </a:extLst>
          </p:cNvPr>
          <p:cNvSpPr>
            <a:spLocks noGrp="1"/>
          </p:cNvSpPr>
          <p:nvPr>
            <p:ph type="pic" sz="quarter" idx="48"/>
          </p:nvPr>
        </p:nvSpPr>
        <p:spPr>
          <a:xfrm>
            <a:off x="9764216" y="2107292"/>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9" name="Picture Placeholder 2">
            <a:extLst>
              <a:ext uri="{FF2B5EF4-FFF2-40B4-BE49-F238E27FC236}">
                <a16:creationId xmlns:a16="http://schemas.microsoft.com/office/drawing/2014/main" id="{426D85E2-E3EC-D747-8E19-BC2E5FD68A65}"/>
              </a:ext>
            </a:extLst>
          </p:cNvPr>
          <p:cNvSpPr>
            <a:spLocks noGrp="1"/>
          </p:cNvSpPr>
          <p:nvPr>
            <p:ph type="pic" sz="quarter" idx="49"/>
          </p:nvPr>
        </p:nvSpPr>
        <p:spPr>
          <a:xfrm>
            <a:off x="9764216" y="4037744"/>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54" name="Picture Placeholder 2">
            <a:extLst>
              <a:ext uri="{FF2B5EF4-FFF2-40B4-BE49-F238E27FC236}">
                <a16:creationId xmlns:a16="http://schemas.microsoft.com/office/drawing/2014/main" id="{D3FB89E4-0732-7D42-91C8-E83FB0AD2176}"/>
              </a:ext>
            </a:extLst>
          </p:cNvPr>
          <p:cNvSpPr>
            <a:spLocks noGrp="1"/>
          </p:cNvSpPr>
          <p:nvPr>
            <p:ph type="pic" sz="quarter" idx="50"/>
          </p:nvPr>
        </p:nvSpPr>
        <p:spPr>
          <a:xfrm>
            <a:off x="6056733" y="2111646"/>
            <a:ext cx="1643869" cy="1058862"/>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000" b="0" i="0">
                <a:latin typeface="HelveticaNeueLT Pro 55 Roman" panose="020B0604020202020204" pitchFamily="34" charset="77"/>
              </a:defRPr>
            </a:lvl1pPr>
          </a:lstStyle>
          <a:p>
            <a:endParaRPr lang="en-US"/>
          </a:p>
        </p:txBody>
      </p:sp>
      <p:sp>
        <p:nvSpPr>
          <p:cNvPr id="51" name="Title 1">
            <a:extLst>
              <a:ext uri="{FF2B5EF4-FFF2-40B4-BE49-F238E27FC236}">
                <a16:creationId xmlns:a16="http://schemas.microsoft.com/office/drawing/2014/main" id="{7E10C71C-B001-1F40-81C7-6144E4A8925B}"/>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B4E2364C-5AFB-D8B3-9645-87C4A5843147}"/>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30CB281D-F695-4B1B-E950-FAD90CA23043}"/>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124832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Copy_Bullet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1BE0F4E-7F52-BF43-AF16-31579F5CC45F}"/>
              </a:ext>
            </a:extLst>
          </p:cNvPr>
          <p:cNvSpPr>
            <a:spLocks noGrp="1"/>
          </p:cNvSpPr>
          <p:nvPr>
            <p:ph type="pic" sz="quarter" idx="10"/>
          </p:nvPr>
        </p:nvSpPr>
        <p:spPr>
          <a:xfrm>
            <a:off x="0" y="0"/>
            <a:ext cx="12192000" cy="6858000"/>
          </a:xfrm>
          <a:prstGeom prst="rect">
            <a:avLst/>
          </a:prstGeom>
        </p:spPr>
        <p:txBody>
          <a:bodyPr/>
          <a:lstStyle>
            <a:lvl1pPr>
              <a:defRPr sz="1000" b="0" i="0">
                <a:latin typeface="HelveticaNeueLT Pro 45 Lt" panose="020B0403020202020204" pitchFamily="34" charset="77"/>
              </a:defRPr>
            </a:lvl1pPr>
          </a:lstStyle>
          <a:p>
            <a:endParaRPr lang="en-US"/>
          </a:p>
        </p:txBody>
      </p:sp>
      <p:sp>
        <p:nvSpPr>
          <p:cNvPr id="9" name="Text Placeholder 11">
            <a:extLst>
              <a:ext uri="{FF2B5EF4-FFF2-40B4-BE49-F238E27FC236}">
                <a16:creationId xmlns:a16="http://schemas.microsoft.com/office/drawing/2014/main" id="{40614858-C7E0-384B-835C-E29EEB6B5850}"/>
              </a:ext>
            </a:extLst>
          </p:cNvPr>
          <p:cNvSpPr>
            <a:spLocks noGrp="1"/>
          </p:cNvSpPr>
          <p:nvPr>
            <p:ph type="body" sz="quarter" idx="11"/>
          </p:nvPr>
        </p:nvSpPr>
        <p:spPr>
          <a:xfrm>
            <a:off x="627024" y="2410182"/>
            <a:ext cx="5043199" cy="2024936"/>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09C47B6E-226B-D145-B819-97EEF7D88F7A}"/>
              </a:ext>
            </a:extLst>
          </p:cNvPr>
          <p:cNvSpPr>
            <a:spLocks noGrp="1"/>
          </p:cNvSpPr>
          <p:nvPr>
            <p:ph type="body" sz="quarter" idx="12"/>
          </p:nvPr>
        </p:nvSpPr>
        <p:spPr>
          <a:xfrm>
            <a:off x="627024" y="4595737"/>
            <a:ext cx="5043199" cy="228034"/>
          </a:xfrm>
          <a:prstGeom prst="rect">
            <a:avLst/>
          </a:prstGeom>
          <a:ln>
            <a:noFill/>
          </a:ln>
        </p:spPr>
        <p:txBody>
          <a:bodyPr/>
          <a:lstStyle>
            <a:lvl1pPr marL="0" indent="0">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2" name="Text Placeholder 11">
            <a:extLst>
              <a:ext uri="{FF2B5EF4-FFF2-40B4-BE49-F238E27FC236}">
                <a16:creationId xmlns:a16="http://schemas.microsoft.com/office/drawing/2014/main" id="{60F38ADB-7D45-C04A-9FF2-6847299BBE4E}"/>
              </a:ext>
            </a:extLst>
          </p:cNvPr>
          <p:cNvSpPr>
            <a:spLocks noGrp="1"/>
          </p:cNvSpPr>
          <p:nvPr>
            <p:ph type="body" sz="quarter" idx="13"/>
          </p:nvPr>
        </p:nvSpPr>
        <p:spPr>
          <a:xfrm>
            <a:off x="627023" y="4978510"/>
            <a:ext cx="5043199" cy="867691"/>
          </a:xfrm>
          <a:prstGeom prst="rect">
            <a:avLst/>
          </a:prstGeom>
          <a:ln>
            <a:noFill/>
          </a:ln>
        </p:spPr>
        <p:txBody>
          <a:bodyPr numCol="2"/>
          <a:lstStyle>
            <a:lvl1pPr marL="285750" indent="-285750">
              <a:buFont typeface="Arial" panose="020B0604020202020204" pitchFamily="34" charset="0"/>
              <a:buChar char="•"/>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20201E"/>
                </a:solidFill>
                <a:latin typeface="HelveticaNeueLT Std Lt" panose="020B0403020202020204" pitchFamily="34" charset="0"/>
              </a:defRPr>
            </a:lvl3pPr>
            <a:lvl4pPr marL="1371566" indent="0">
              <a:buFont typeface="Arial" panose="020B0604020202020204" pitchFamily="34" charset="0"/>
              <a:buNone/>
              <a:defRPr sz="1400" b="0" i="0">
                <a:solidFill>
                  <a:srgbClr val="20201E"/>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3" name="Title 1">
            <a:extLst>
              <a:ext uri="{FF2B5EF4-FFF2-40B4-BE49-F238E27FC236}">
                <a16:creationId xmlns:a16="http://schemas.microsoft.com/office/drawing/2014/main" id="{C3F8C096-AD1C-0447-AE59-B87B6C8B04F7}"/>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5E50F787-7DED-52D7-EB72-3B7EB225B66D}"/>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5A3CB1BC-3F67-C703-EE85-57F8280C263C}"/>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8C8D7290-0005-067A-C739-024913B20A9A}"/>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58538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arge Text _ Bulle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8ED66F-0EB9-EB4F-A569-6553307991A4}"/>
              </a:ext>
            </a:extLst>
          </p:cNvPr>
          <p:cNvPicPr>
            <a:picLocks noChangeAspect="1"/>
          </p:cNvPicPr>
          <p:nvPr userDrawn="1"/>
        </p:nvPicPr>
        <p:blipFill>
          <a:blip r:embed="rId2"/>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0B05D63-EF16-2143-86ED-6E9D01BA1583}"/>
              </a:ext>
            </a:extLst>
          </p:cNvPr>
          <p:cNvSpPr>
            <a:spLocks noGrp="1"/>
          </p:cNvSpPr>
          <p:nvPr>
            <p:ph type="title" hasCustomPrompt="1"/>
          </p:nvPr>
        </p:nvSpPr>
        <p:spPr>
          <a:xfrm>
            <a:off x="-423332" y="714006"/>
            <a:ext cx="5466532" cy="4822721"/>
          </a:xfrm>
          <a:prstGeom prst="rect">
            <a:avLst/>
          </a:prstGeom>
        </p:spPr>
        <p:txBody>
          <a:bodyPr anchor="t"/>
          <a:lstStyle>
            <a:lvl1pPr algn="r">
              <a:defRPr sz="8800" b="0" i="0">
                <a:solidFill>
                  <a:schemeClr val="bg1"/>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a:t>
            </a:r>
            <a:endParaRPr lang="en-US"/>
          </a:p>
        </p:txBody>
      </p:sp>
      <p:sp>
        <p:nvSpPr>
          <p:cNvPr id="6" name="Text Placeholder 11">
            <a:extLst>
              <a:ext uri="{FF2B5EF4-FFF2-40B4-BE49-F238E27FC236}">
                <a16:creationId xmlns:a16="http://schemas.microsoft.com/office/drawing/2014/main" id="{7CB0A175-8000-8045-8A36-936A38EAF87E}"/>
              </a:ext>
            </a:extLst>
          </p:cNvPr>
          <p:cNvSpPr>
            <a:spLocks noGrp="1"/>
          </p:cNvSpPr>
          <p:nvPr>
            <p:ph type="body" sz="quarter" idx="12"/>
          </p:nvPr>
        </p:nvSpPr>
        <p:spPr>
          <a:xfrm>
            <a:off x="7603067" y="1047700"/>
            <a:ext cx="4199466" cy="4131734"/>
          </a:xfrm>
          <a:prstGeom prst="rect">
            <a:avLst/>
          </a:prstGeom>
          <a:ln>
            <a:noFill/>
          </a:ln>
        </p:spPr>
        <p:txBody>
          <a:bodyPr anchor="ctr"/>
          <a:lstStyle>
            <a:lvl1pPr marL="171450" indent="-171450">
              <a:buFont typeface="Arial" panose="020B0604020202020204" pitchFamily="34" charset="0"/>
              <a:buChar char="•"/>
              <a:defRPr sz="2000" b="1" i="0">
                <a:solidFill>
                  <a:schemeClr val="bg1"/>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3" name="Graphic 8">
            <a:extLst>
              <a:ext uri="{FF2B5EF4-FFF2-40B4-BE49-F238E27FC236}">
                <a16:creationId xmlns:a16="http://schemas.microsoft.com/office/drawing/2014/main" id="{1A4D6603-6ABC-E0CA-30E0-22A2F1620014}"/>
              </a:ext>
            </a:extLst>
          </p:cNvPr>
          <p:cNvSpPr/>
          <p:nvPr userDrawn="1"/>
        </p:nvSpPr>
        <p:spPr>
          <a:xfrm>
            <a:off x="-22767" y="6232997"/>
            <a:ext cx="12269308" cy="6631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21494 w 12263370"/>
              <a:gd name="connsiteY18" fmla="*/ 654035 h 659972"/>
              <a:gd name="connsiteX19" fmla="*/ 12263370 w 12263370"/>
              <a:gd name="connsiteY19" fmla="*/ 659972 h 659972"/>
              <a:gd name="connsiteX20" fmla="*/ 12248288 w 12263370"/>
              <a:gd name="connsiteY20" fmla="*/ 0 h 659972"/>
              <a:gd name="connsiteX0" fmla="*/ 12254226 w 12269308"/>
              <a:gd name="connsiteY0" fmla="*/ 0 h 663179"/>
              <a:gd name="connsiteX1" fmla="*/ 11479060 w 12269308"/>
              <a:gd name="connsiteY1" fmla="*/ 0 h 663179"/>
              <a:gd name="connsiteX2" fmla="*/ 11440970 w 12269308"/>
              <a:gd name="connsiteY2" fmla="*/ 2097 h 663179"/>
              <a:gd name="connsiteX3" fmla="*/ 11403864 w 12269308"/>
              <a:gd name="connsiteY3" fmla="*/ 8549 h 663179"/>
              <a:gd name="connsiteX4" fmla="*/ 11367579 w 12269308"/>
              <a:gd name="connsiteY4" fmla="*/ 18873 h 663179"/>
              <a:gd name="connsiteX5" fmla="*/ 11332936 w 12269308"/>
              <a:gd name="connsiteY5" fmla="*/ 33229 h 663179"/>
              <a:gd name="connsiteX6" fmla="*/ 11300099 w 12269308"/>
              <a:gd name="connsiteY6" fmla="*/ 51456 h 663179"/>
              <a:gd name="connsiteX7" fmla="*/ 11269233 w 12269308"/>
              <a:gd name="connsiteY7" fmla="*/ 73232 h 663179"/>
              <a:gd name="connsiteX8" fmla="*/ 11240829 w 12269308"/>
              <a:gd name="connsiteY8" fmla="*/ 98557 h 663179"/>
              <a:gd name="connsiteX9" fmla="*/ 11035434 w 12269308"/>
              <a:gd name="connsiteY9" fmla="*/ 306639 h 663179"/>
              <a:gd name="connsiteX10" fmla="*/ 11007030 w 12269308"/>
              <a:gd name="connsiteY10" fmla="*/ 331964 h 663179"/>
              <a:gd name="connsiteX11" fmla="*/ 10976163 w 12269308"/>
              <a:gd name="connsiteY11" fmla="*/ 353740 h 663179"/>
              <a:gd name="connsiteX12" fmla="*/ 10943326 w 12269308"/>
              <a:gd name="connsiteY12" fmla="*/ 371806 h 663179"/>
              <a:gd name="connsiteX13" fmla="*/ 10908684 w 12269308"/>
              <a:gd name="connsiteY13" fmla="*/ 386162 h 663179"/>
              <a:gd name="connsiteX14" fmla="*/ 10872563 w 12269308"/>
              <a:gd name="connsiteY14" fmla="*/ 396646 h 663179"/>
              <a:gd name="connsiteX15" fmla="*/ 10835294 w 12269308"/>
              <a:gd name="connsiteY15" fmla="*/ 402937 h 663179"/>
              <a:gd name="connsiteX16" fmla="*/ 10797203 w 12269308"/>
              <a:gd name="connsiteY16" fmla="*/ 405034 h 663179"/>
              <a:gd name="connsiteX17" fmla="*/ 5938 w 12269308"/>
              <a:gd name="connsiteY17" fmla="*/ 401828 h 663179"/>
              <a:gd name="connsiteX18" fmla="*/ 0 w 12269308"/>
              <a:gd name="connsiteY18" fmla="*/ 663179 h 663179"/>
              <a:gd name="connsiteX19" fmla="*/ 12269308 w 12269308"/>
              <a:gd name="connsiteY19" fmla="*/ 659972 h 663179"/>
              <a:gd name="connsiteX20" fmla="*/ 12254226 w 12269308"/>
              <a:gd name="connsiteY20" fmla="*/ 0 h 6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9308" h="663179">
                <a:moveTo>
                  <a:pt x="12254226" y="0"/>
                </a:moveTo>
                <a:lnTo>
                  <a:pt x="11479060" y="0"/>
                </a:lnTo>
                <a:lnTo>
                  <a:pt x="11440970" y="2097"/>
                </a:lnTo>
                <a:lnTo>
                  <a:pt x="11403864" y="8549"/>
                </a:lnTo>
                <a:lnTo>
                  <a:pt x="11367579" y="18873"/>
                </a:lnTo>
                <a:lnTo>
                  <a:pt x="11332936" y="33229"/>
                </a:lnTo>
                <a:lnTo>
                  <a:pt x="11300099" y="51456"/>
                </a:lnTo>
                <a:lnTo>
                  <a:pt x="11269233" y="73232"/>
                </a:lnTo>
                <a:lnTo>
                  <a:pt x="11240829" y="98557"/>
                </a:lnTo>
                <a:lnTo>
                  <a:pt x="11035434" y="306639"/>
                </a:lnTo>
                <a:lnTo>
                  <a:pt x="11007030" y="331964"/>
                </a:lnTo>
                <a:lnTo>
                  <a:pt x="10976163" y="353740"/>
                </a:lnTo>
                <a:lnTo>
                  <a:pt x="10943326" y="371806"/>
                </a:lnTo>
                <a:lnTo>
                  <a:pt x="10908684" y="386162"/>
                </a:lnTo>
                <a:lnTo>
                  <a:pt x="10872563" y="396646"/>
                </a:lnTo>
                <a:lnTo>
                  <a:pt x="10835294" y="402937"/>
                </a:lnTo>
                <a:lnTo>
                  <a:pt x="10797203" y="405034"/>
                </a:lnTo>
                <a:lnTo>
                  <a:pt x="5938" y="401828"/>
                </a:lnTo>
                <a:lnTo>
                  <a:pt x="0" y="663179"/>
                </a:lnTo>
                <a:lnTo>
                  <a:pt x="12269308" y="659972"/>
                </a:lnTo>
                <a:cubicBezTo>
                  <a:pt x="12267329" y="453836"/>
                  <a:pt x="12265349" y="32400"/>
                  <a:pt x="12254226" y="0"/>
                </a:cubicBezTo>
                <a:close/>
              </a:path>
            </a:pathLst>
          </a:custGeom>
          <a:solidFill>
            <a:srgbClr val="FFFFFF"/>
          </a:solidFill>
          <a:ln w="16417" cap="flat">
            <a:noFill/>
            <a:prstDash val="solid"/>
            <a:miter/>
          </a:ln>
        </p:spPr>
        <p:txBody>
          <a:bodyPr rtlCol="0" anchor="ctr"/>
          <a:lstStyle/>
          <a:p>
            <a:endParaRPr lang="en-GB"/>
          </a:p>
        </p:txBody>
      </p:sp>
      <p:pic>
        <p:nvPicPr>
          <p:cNvPr id="8" name="Picture 7">
            <a:extLst>
              <a:ext uri="{FF2B5EF4-FFF2-40B4-BE49-F238E27FC236}">
                <a16:creationId xmlns:a16="http://schemas.microsoft.com/office/drawing/2014/main" id="{CA3C746D-C534-44F1-E5D7-40592D44C1A9}"/>
              </a:ext>
            </a:extLst>
          </p:cNvPr>
          <p:cNvPicPr>
            <a:picLocks noChangeAspect="1"/>
          </p:cNvPicPr>
          <p:nvPr userDrawn="1"/>
        </p:nvPicPr>
        <p:blipFill>
          <a:blip r:embed="rId3"/>
          <a:srcRect/>
          <a:stretch/>
        </p:blipFill>
        <p:spPr>
          <a:xfrm>
            <a:off x="11423087" y="6426740"/>
            <a:ext cx="404054" cy="157424"/>
          </a:xfrm>
          <a:prstGeom prst="rect">
            <a:avLst/>
          </a:prstGeom>
        </p:spPr>
      </p:pic>
    </p:spTree>
    <p:extLst>
      <p:ext uri="{BB962C8B-B14F-4D97-AF65-F5344CB8AC3E}">
        <p14:creationId xmlns:p14="http://schemas.microsoft.com/office/powerpoint/2010/main" val="50268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9574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3" Type="http://schemas.openxmlformats.org/officeDocument/2006/relationships/image" Target="../media/image23.jpe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7.xml"/><Relationship Id="rId16" Type="http://schemas.openxmlformats.org/officeDocument/2006/relationships/image" Target="../media/image36.png"/><Relationship Id="rId1" Type="http://schemas.openxmlformats.org/officeDocument/2006/relationships/slideLayout" Target="../slideLayouts/slideLayout2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svg"/><Relationship Id="rId15" Type="http://schemas.openxmlformats.org/officeDocument/2006/relationships/image" Target="../media/image35.jpe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87ED6C-6362-156B-D341-6103E437A870}"/>
              </a:ext>
            </a:extLst>
          </p:cNvPr>
          <p:cNvPicPr>
            <a:picLocks noChangeAspect="1"/>
          </p:cNvPicPr>
          <p:nvPr/>
        </p:nvPicPr>
        <p:blipFill>
          <a:blip r:embed="rId4"/>
          <a:srcRect/>
          <a:stretch/>
        </p:blipFill>
        <p:spPr>
          <a:xfrm>
            <a:off x="11423087" y="6426740"/>
            <a:ext cx="404054" cy="157424"/>
          </a:xfrm>
          <a:prstGeom prst="rect">
            <a:avLst/>
          </a:prstGeom>
        </p:spPr>
      </p:pic>
      <p:sp>
        <p:nvSpPr>
          <p:cNvPr id="3" name="Text Placeholder 1">
            <a:extLst>
              <a:ext uri="{FF2B5EF4-FFF2-40B4-BE49-F238E27FC236}">
                <a16:creationId xmlns:a16="http://schemas.microsoft.com/office/drawing/2014/main" id="{6E646FD7-188B-CF01-BAD8-B1ECCEE0F8DD}"/>
              </a:ext>
            </a:extLst>
          </p:cNvPr>
          <p:cNvSpPr>
            <a:spLocks noGrp="1"/>
          </p:cNvSpPr>
          <p:nvPr>
            <p:ph type="body" sz="quarter" idx="10"/>
          </p:nvPr>
        </p:nvSpPr>
        <p:spPr>
          <a:xfrm>
            <a:off x="82639" y="504697"/>
            <a:ext cx="10684678" cy="5426203"/>
          </a:xfrm>
        </p:spPr>
        <p:txBody>
          <a:bodyPr/>
          <a:lstStyle/>
          <a:p>
            <a:r>
              <a:rPr lang="en-GB" sz="2400" b="1" dirty="0"/>
              <a:t>Constraints Collaboration Project –</a:t>
            </a:r>
          </a:p>
          <a:p>
            <a:r>
              <a:rPr lang="en-GB" sz="2400" b="1" i="1" dirty="0"/>
              <a:t>Q&amp;A on initial assessment </a:t>
            </a:r>
          </a:p>
          <a:p>
            <a:endParaRPr lang="en-GB" sz="2400" b="1" i="1" dirty="0"/>
          </a:p>
          <a:p>
            <a:r>
              <a:rPr lang="en-GB" sz="2400" b="1" dirty="0"/>
              <a:t>7</a:t>
            </a:r>
            <a:r>
              <a:rPr lang="en-GB" sz="2400" b="1" baseline="30000" dirty="0"/>
              <a:t> </a:t>
            </a:r>
            <a:r>
              <a:rPr lang="en-GB" sz="2400" b="1" dirty="0"/>
              <a:t>August 2024</a:t>
            </a:r>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p:txBody>
      </p:sp>
    </p:spTree>
    <p:extLst>
      <p:ext uri="{BB962C8B-B14F-4D97-AF65-F5344CB8AC3E}">
        <p14:creationId xmlns:p14="http://schemas.microsoft.com/office/powerpoint/2010/main" val="11332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21B8-FA96-3349-A4FF-85C5DCDD730C}"/>
              </a:ext>
            </a:extLst>
          </p:cNvPr>
          <p:cNvSpPr>
            <a:spLocks noGrp="1"/>
          </p:cNvSpPr>
          <p:nvPr>
            <p:ph type="title"/>
          </p:nvPr>
        </p:nvSpPr>
        <p:spPr>
          <a:xfrm>
            <a:off x="291600" y="482400"/>
            <a:ext cx="6251620" cy="1979958"/>
          </a:xfrm>
          <a:prstGeom prst="rect">
            <a:avLst/>
          </a:prstGeom>
        </p:spPr>
        <p:txBody>
          <a:bodyPr/>
          <a:lstStyle/>
          <a:p>
            <a:r>
              <a:rPr lang="en-US" b="1">
                <a:latin typeface="Arial" panose="020B0604020202020204" pitchFamily="34" charset="0"/>
                <a:cs typeface="Arial" panose="020B0604020202020204" pitchFamily="34" charset="0"/>
              </a:rPr>
              <a:t>Q&amp;A</a:t>
            </a:r>
          </a:p>
        </p:txBody>
      </p:sp>
    </p:spTree>
    <p:extLst>
      <p:ext uri="{BB962C8B-B14F-4D97-AF65-F5344CB8AC3E}">
        <p14:creationId xmlns:p14="http://schemas.microsoft.com/office/powerpoint/2010/main" val="2736449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B8F4AFD-60AD-47D4-B636-EB31EEB2ACF4}"/>
              </a:ext>
            </a:extLst>
          </p:cNvPr>
          <p:cNvGraphicFramePr>
            <a:graphicFrameLocks noGrp="1"/>
          </p:cNvGraphicFramePr>
          <p:nvPr>
            <p:extLst>
              <p:ext uri="{D42A27DB-BD31-4B8C-83A1-F6EECF244321}">
                <p14:modId xmlns:p14="http://schemas.microsoft.com/office/powerpoint/2010/main" val="1448074896"/>
              </p:ext>
            </p:extLst>
          </p:nvPr>
        </p:nvGraphicFramePr>
        <p:xfrm>
          <a:off x="292708" y="901070"/>
          <a:ext cx="11278805" cy="5053416"/>
        </p:xfrm>
        <a:graphic>
          <a:graphicData uri="http://schemas.openxmlformats.org/drawingml/2006/table">
            <a:tbl>
              <a:tblPr firstRow="1" bandRow="1">
                <a:tableStyleId>{5940675A-B579-460E-94D1-54222C63F5DA}</a:tableStyleId>
              </a:tblPr>
              <a:tblGrid>
                <a:gridCol w="2334525">
                  <a:extLst>
                    <a:ext uri="{9D8B030D-6E8A-4147-A177-3AD203B41FA5}">
                      <a16:colId xmlns:a16="http://schemas.microsoft.com/office/drawing/2014/main" val="29650591"/>
                    </a:ext>
                  </a:extLst>
                </a:gridCol>
                <a:gridCol w="8944280">
                  <a:extLst>
                    <a:ext uri="{9D8B030D-6E8A-4147-A177-3AD203B41FA5}">
                      <a16:colId xmlns:a16="http://schemas.microsoft.com/office/drawing/2014/main" val="3966524236"/>
                    </a:ext>
                  </a:extLst>
                </a:gridCol>
              </a:tblGrid>
              <a:tr h="311169">
                <a:tc>
                  <a:txBody>
                    <a:bodyPr/>
                    <a:lstStyle/>
                    <a:p>
                      <a:pPr marL="0" algn="ctr" defTabSz="914377" rtl="0" eaLnBrk="1" latinLnBrk="0" hangingPunct="1"/>
                      <a:r>
                        <a:rPr lang="en-GB" sz="1400" b="1" kern="1200" dirty="0">
                          <a:solidFill>
                            <a:schemeClr val="bg1"/>
                          </a:solidFill>
                          <a:latin typeface="+mn-lt"/>
                          <a:ea typeface="+mn-ea"/>
                          <a:cs typeface="Arial" panose="020B0604020202020204" pitchFamily="34" charset="0"/>
                        </a:rPr>
                        <a:t>Respondent </a:t>
                      </a:r>
                    </a:p>
                  </a:txBody>
                  <a:tcPr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marL="0" algn="ctr" defTabSz="914377" rtl="0" eaLnBrk="1" latinLnBrk="0" hangingPunct="1"/>
                      <a:r>
                        <a:rPr lang="en-GB" sz="1400" b="1" kern="1200" dirty="0">
                          <a:solidFill>
                            <a:schemeClr val="bg1"/>
                          </a:solidFill>
                          <a:latin typeface="+mn-lt"/>
                          <a:ea typeface="+mn-ea"/>
                          <a:cs typeface="Arial" panose="020B0604020202020204" pitchFamily="34" charset="0"/>
                        </a:rPr>
                        <a:t>Question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51536771"/>
                  </a:ext>
                </a:extLst>
              </a:tr>
              <a:tr h="603209">
                <a:tc>
                  <a:txBody>
                    <a:bodyPr/>
                    <a:lstStyle/>
                    <a:p>
                      <a:r>
                        <a:rPr lang="en-GB" sz="1200" b="1" dirty="0"/>
                        <a:t>Simon Gill - The Energy Landscape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7313" indent="0" algn="l" fontAlgn="ctr"/>
                      <a:r>
                        <a:rPr lang="en-GB" sz="1200" b="0" i="0" u="none" strike="noStrike">
                          <a:solidFill>
                            <a:srgbClr val="000000"/>
                          </a:solidFill>
                          <a:effectLst/>
                          <a:latin typeface="+mn-lt"/>
                        </a:rPr>
                        <a:t>How was the Value for Money analysis carried out?  Can you  walk through the analysis for one or more options to give us an idea of what factors were considered and how they were modelled?</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8881796"/>
                  </a:ext>
                </a:extLst>
              </a:tr>
              <a:tr h="679785">
                <a:tc>
                  <a:txBody>
                    <a:bodyPr/>
                    <a:lstStyle/>
                    <a:p>
                      <a:r>
                        <a:rPr lang="en-GB" sz="1200" b="1" dirty="0"/>
                        <a:t>Simon Gill - The Energy Landscape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200" b="0">
                          <a:latin typeface="+mn-lt"/>
                        </a:rPr>
                        <a:t>Will Demand For Constraints be developed to make sure it can be activated straight away in other boundaries other than B6? Given the anticipated constraints in the coming decade in other boundaries such East Anglia export and the two-year lead time required for development. </a:t>
                      </a:r>
                      <a:endParaRPr lang="en-GB" sz="1200" b="1">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2267207"/>
                  </a:ext>
                </a:extLst>
              </a:tr>
              <a:tr h="655214">
                <a:tc>
                  <a:txBody>
                    <a:bodyPr/>
                    <a:lstStyle/>
                    <a:p>
                      <a:r>
                        <a:rPr lang="en-GB" sz="1200" b="1" dirty="0"/>
                        <a:t>Simon Gill - The Energy Landscape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b="0">
                          <a:solidFill>
                            <a:schemeClr val="tx1"/>
                          </a:solidFill>
                          <a:latin typeface="+mn-lt"/>
                        </a:rPr>
                        <a:t>Long term Constraints Managements Markets is described as offering 1-year contracts only and procuring them Y-1 and Y-4. Firstly, procuring Y-4 for a 1-year contract seems excessive – how do you see the procurements and contract length working together? What type of technologies and project do you think would engage with and benefit from this model?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6519584"/>
                  </a:ext>
                </a:extLst>
              </a:tr>
              <a:tr h="840156">
                <a:tc>
                  <a:txBody>
                    <a:bodyPr/>
                    <a:lstStyle/>
                    <a:p>
                      <a:r>
                        <a:rPr lang="en-GB" sz="1200" b="1" dirty="0"/>
                        <a:t>Simon Gill - The Energy Landscape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b="0">
                          <a:solidFill>
                            <a:schemeClr val="tx1"/>
                          </a:solidFill>
                          <a:latin typeface="+mn-lt"/>
                        </a:rPr>
                        <a:t>Long term Constraints Managements Market would be open to a range of providers providing turn up and turn down and potentially could operate both in front and behind a constraint. By contrast Demand for Constraints, which you propose could have a 10-year contract length, is only available for demand turn up behind a constraint. Does this imply that you feel that contracts longer than 1 year are only valuable for this specific set of provides (new demand behind a constraint)?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6408584"/>
                  </a:ext>
                </a:extLst>
              </a:tr>
              <a:tr h="655214">
                <a:tc>
                  <a:txBody>
                    <a:bodyPr/>
                    <a:lstStyle/>
                    <a:p>
                      <a:r>
                        <a:rPr lang="en-GB" sz="1200" b="1" dirty="0"/>
                        <a:t>Simon Gill - The Energy Landscape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b="0">
                          <a:solidFill>
                            <a:schemeClr val="tx1"/>
                          </a:solidFill>
                          <a:latin typeface="+mn-lt"/>
                        </a:rPr>
                        <a:t>Do you envisage all three Constraint management market options being used together? In the next stage of analysis will you be considered alternative arrangements e.g. only implementing one or two of the sub-options, or combining them?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2638185"/>
                  </a:ext>
                </a:extLst>
              </a:tr>
              <a:tr h="655214">
                <a:tc>
                  <a:txBody>
                    <a:bodyPr/>
                    <a:lstStyle/>
                    <a:p>
                      <a:r>
                        <a:rPr lang="en-GB" sz="1200" b="1" dirty="0"/>
                        <a:t>Harry Parsons - SSE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mn-lt"/>
                        </a:rPr>
                        <a:t>As part of the technical study for the grid booster solution proposals will the ESO be looking into international markets that have introduced grid boosters e.g. Germany and how associated response and reserve market requirements evolved?</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4705231"/>
                  </a:ext>
                </a:extLst>
              </a:tr>
              <a:tr h="653455">
                <a:tc>
                  <a:txBody>
                    <a:bodyPr/>
                    <a:lstStyle/>
                    <a:p>
                      <a:r>
                        <a:rPr lang="en-GB" sz="1200" b="1" dirty="0"/>
                        <a:t>Jasmeet Rowley - E.ON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b="0" dirty="0">
                          <a:latin typeface="+mn-lt"/>
                        </a:rPr>
                        <a:t>We think describing this report as ‘final’ could be misinterpreted on the basis that ESO haven’t made a decision on which solutions would be implemented. Can the project team clarify if there will be a further webinar/report to discuss the decisions ESO will make on the solutions shortlisted (after further detailed work, technical assessments and quantification work has been completed)? </a:t>
                      </a:r>
                      <a:endParaRPr lang="en-GB" sz="1200" b="0" dirty="0">
                        <a:solidFill>
                          <a:schemeClr val="tx1"/>
                        </a:solidFill>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9152482"/>
                  </a:ext>
                </a:extLst>
              </a:tr>
            </a:tbl>
          </a:graphicData>
        </a:graphic>
      </p:graphicFrame>
      <p:sp>
        <p:nvSpPr>
          <p:cNvPr id="4" name="Google Shape;123;p22">
            <a:extLst>
              <a:ext uri="{FF2B5EF4-FFF2-40B4-BE49-F238E27FC236}">
                <a16:creationId xmlns:a16="http://schemas.microsoft.com/office/drawing/2014/main" id="{2C1599B4-46D4-46C3-9D27-DDEA802AD9AF}"/>
              </a:ext>
            </a:extLst>
          </p:cNvPr>
          <p:cNvSpPr txBox="1"/>
          <p:nvPr/>
        </p:nvSpPr>
        <p:spPr>
          <a:xfrm>
            <a:off x="292708" y="482711"/>
            <a:ext cx="10857599" cy="252000"/>
          </a:xfrm>
          <a:prstGeom prst="rect">
            <a:avLst/>
          </a:prstGeom>
          <a:noFill/>
          <a:ln>
            <a:noFill/>
          </a:ln>
        </p:spPr>
        <p:txBody>
          <a:bodyPr spcFirstLastPara="1" wrap="square" lIns="0" tIns="0" rIns="0" bIns="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GB" sz="2000" b="1" i="0" u="none" strike="noStrike" kern="0" cap="none" spc="0" normalizeH="0" baseline="0" noProof="0" dirty="0">
                <a:ln>
                  <a:noFill/>
                </a:ln>
                <a:solidFill>
                  <a:srgbClr val="404040"/>
                </a:solidFill>
                <a:effectLst/>
                <a:uLnTx/>
                <a:uFillTx/>
                <a:latin typeface="Calibri" panose="020F0502020204030204"/>
                <a:ea typeface="+mn-ea"/>
                <a:cs typeface="Arial" panose="020B0604020202020204" pitchFamily="34" charset="0"/>
                <a:sym typeface="Arial"/>
              </a:rPr>
              <a:t>Advance questions</a:t>
            </a:r>
          </a:p>
        </p:txBody>
      </p:sp>
      <p:grpSp>
        <p:nvGrpSpPr>
          <p:cNvPr id="10" name="Group 9">
            <a:extLst>
              <a:ext uri="{FF2B5EF4-FFF2-40B4-BE49-F238E27FC236}">
                <a16:creationId xmlns:a16="http://schemas.microsoft.com/office/drawing/2014/main" id="{414FEE5D-C1CA-4D3F-A0BE-BDA9CC7EEC28}"/>
              </a:ext>
            </a:extLst>
          </p:cNvPr>
          <p:cNvGrpSpPr/>
          <p:nvPr/>
        </p:nvGrpSpPr>
        <p:grpSpPr>
          <a:xfrm>
            <a:off x="292708" y="118781"/>
            <a:ext cx="5153811" cy="252000"/>
            <a:chOff x="292708" y="118781"/>
            <a:chExt cx="5153811" cy="252000"/>
          </a:xfrm>
        </p:grpSpPr>
        <p:sp>
          <p:nvSpPr>
            <p:cNvPr id="11" name="Arrow: Chevron 10">
              <a:extLst>
                <a:ext uri="{FF2B5EF4-FFF2-40B4-BE49-F238E27FC236}">
                  <a16:creationId xmlns:a16="http://schemas.microsoft.com/office/drawing/2014/main" id="{95E97B19-AD7B-4339-B3D0-C4DAAEB64B9D}"/>
                </a:ext>
              </a:extLst>
            </p:cNvPr>
            <p:cNvSpPr/>
            <p:nvPr/>
          </p:nvSpPr>
          <p:spPr>
            <a:xfrm>
              <a:off x="292708" y="118781"/>
              <a:ext cx="1728000" cy="252000"/>
            </a:xfrm>
            <a:prstGeom prst="chevron">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a:solidFill>
                    <a:schemeClr val="bg2">
                      <a:lumMod val="75000"/>
                    </a:schemeClr>
                  </a:solidFill>
                  <a:latin typeface="Arial" panose="020B0604020202020204" pitchFamily="34" charset="0"/>
                  <a:cs typeface="Arial" panose="020B0604020202020204" pitchFamily="34" charset="0"/>
                </a:rPr>
                <a:t>Welcome</a:t>
              </a:r>
            </a:p>
          </p:txBody>
        </p:sp>
        <p:sp>
          <p:nvSpPr>
            <p:cNvPr id="12" name="Arrow: Chevron 11">
              <a:extLst>
                <a:ext uri="{FF2B5EF4-FFF2-40B4-BE49-F238E27FC236}">
                  <a16:creationId xmlns:a16="http://schemas.microsoft.com/office/drawing/2014/main" id="{4375B32F-CB34-4F6D-8895-425E5B84F4A5}"/>
                </a:ext>
              </a:extLst>
            </p:cNvPr>
            <p:cNvSpPr/>
            <p:nvPr/>
          </p:nvSpPr>
          <p:spPr>
            <a:xfrm>
              <a:off x="2005614" y="118781"/>
              <a:ext cx="1728000" cy="252000"/>
            </a:xfrm>
            <a:prstGeom prst="chevron">
              <a:avLst/>
            </a:prstGeom>
            <a:solidFill>
              <a:srgbClr val="FCE0D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indent="0" algn="ctr" fontAlgn="auto">
                <a:lnSpc>
                  <a:spcPct val="100000"/>
                </a:lnSpc>
                <a:spcBef>
                  <a:spcPts val="0"/>
                </a:spcBef>
                <a:spcAft>
                  <a:spcPts val="0"/>
                </a:spcAft>
                <a:buClrTx/>
                <a:buSzTx/>
                <a:buFontTx/>
                <a:buNone/>
                <a:tabLst/>
                <a:defRPr/>
              </a:pPr>
              <a:r>
                <a:rPr lang="en-GB" sz="800">
                  <a:solidFill>
                    <a:srgbClr val="F26522"/>
                  </a:solidFill>
                  <a:latin typeface="Arial" panose="020B0604020202020204" pitchFamily="34" charset="0"/>
                  <a:cs typeface="Arial" panose="020B0604020202020204" pitchFamily="34" charset="0"/>
                </a:rPr>
                <a:t>Executive Summary</a:t>
              </a:r>
            </a:p>
          </p:txBody>
        </p:sp>
        <p:sp>
          <p:nvSpPr>
            <p:cNvPr id="13" name="Arrow: Chevron 12">
              <a:extLst>
                <a:ext uri="{FF2B5EF4-FFF2-40B4-BE49-F238E27FC236}">
                  <a16:creationId xmlns:a16="http://schemas.microsoft.com/office/drawing/2014/main" id="{0431F2A9-65EF-4F84-98DB-C4BF002BD89B}"/>
                </a:ext>
              </a:extLst>
            </p:cNvPr>
            <p:cNvSpPr/>
            <p:nvPr/>
          </p:nvSpPr>
          <p:spPr>
            <a:xfrm>
              <a:off x="3718519" y="118781"/>
              <a:ext cx="1728000" cy="252000"/>
            </a:xfrm>
            <a:prstGeom prst="chevron">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indent="0" algn="ctr" fontAlgn="auto">
                <a:lnSpc>
                  <a:spcPct val="100000"/>
                </a:lnSpc>
                <a:spcBef>
                  <a:spcPts val="0"/>
                </a:spcBef>
                <a:spcAft>
                  <a:spcPts val="0"/>
                </a:spcAft>
                <a:buClrTx/>
                <a:buSzTx/>
                <a:buFontTx/>
                <a:buNone/>
                <a:tabLst/>
                <a:defRPr/>
              </a:pPr>
              <a:r>
                <a:rPr lang="en-GB" sz="800">
                  <a:solidFill>
                    <a:schemeClr val="bg2">
                      <a:lumMod val="75000"/>
                    </a:schemeClr>
                  </a:solidFill>
                  <a:latin typeface="Arial" panose="020B0604020202020204" pitchFamily="34" charset="0"/>
                  <a:cs typeface="Arial" panose="020B0604020202020204" pitchFamily="34" charset="0"/>
                </a:rPr>
                <a:t>Q&amp;A</a:t>
              </a:r>
            </a:p>
          </p:txBody>
        </p:sp>
      </p:grpSp>
    </p:spTree>
    <p:extLst>
      <p:ext uri="{BB962C8B-B14F-4D97-AF65-F5344CB8AC3E}">
        <p14:creationId xmlns:p14="http://schemas.microsoft.com/office/powerpoint/2010/main" val="3381433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87ED6C-6362-156B-D341-6103E437A870}"/>
              </a:ext>
            </a:extLst>
          </p:cNvPr>
          <p:cNvPicPr>
            <a:picLocks noChangeAspect="1"/>
          </p:cNvPicPr>
          <p:nvPr/>
        </p:nvPicPr>
        <p:blipFill>
          <a:blip r:embed="rId4"/>
          <a:srcRect/>
          <a:stretch/>
        </p:blipFill>
        <p:spPr>
          <a:xfrm>
            <a:off x="11423087" y="6426740"/>
            <a:ext cx="404054" cy="157424"/>
          </a:xfrm>
          <a:prstGeom prst="rect">
            <a:avLst/>
          </a:prstGeom>
        </p:spPr>
      </p:pic>
      <p:sp>
        <p:nvSpPr>
          <p:cNvPr id="3" name="Text Placeholder 1">
            <a:extLst>
              <a:ext uri="{FF2B5EF4-FFF2-40B4-BE49-F238E27FC236}">
                <a16:creationId xmlns:a16="http://schemas.microsoft.com/office/drawing/2014/main" id="{6E646FD7-188B-CF01-BAD8-B1ECCEE0F8DD}"/>
              </a:ext>
            </a:extLst>
          </p:cNvPr>
          <p:cNvSpPr>
            <a:spLocks noGrp="1"/>
          </p:cNvSpPr>
          <p:nvPr>
            <p:ph type="body" sz="quarter" idx="10"/>
          </p:nvPr>
        </p:nvSpPr>
        <p:spPr>
          <a:xfrm>
            <a:off x="82639" y="504697"/>
            <a:ext cx="10684678" cy="5426203"/>
          </a:xfrm>
        </p:spPr>
        <p:txBody>
          <a:bodyPr/>
          <a:lstStyle/>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b="1"/>
          </a:p>
        </p:txBody>
      </p:sp>
    </p:spTree>
    <p:extLst>
      <p:ext uri="{BB962C8B-B14F-4D97-AF65-F5344CB8AC3E}">
        <p14:creationId xmlns:p14="http://schemas.microsoft.com/office/powerpoint/2010/main" val="130084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D5E50234-BAED-4D34-B805-9BBA72C8E694}"/>
              </a:ext>
            </a:extLst>
          </p:cNvPr>
          <p:cNvGraphicFramePr>
            <a:graphicFrameLocks noGrp="1"/>
          </p:cNvGraphicFramePr>
          <p:nvPr>
            <p:extLst>
              <p:ext uri="{D42A27DB-BD31-4B8C-83A1-F6EECF244321}">
                <p14:modId xmlns:p14="http://schemas.microsoft.com/office/powerpoint/2010/main" val="3439324653"/>
              </p:ext>
            </p:extLst>
          </p:nvPr>
        </p:nvGraphicFramePr>
        <p:xfrm>
          <a:off x="291599" y="1277999"/>
          <a:ext cx="11160000" cy="3212464"/>
        </p:xfrm>
        <a:graphic>
          <a:graphicData uri="http://schemas.openxmlformats.org/drawingml/2006/table">
            <a:tbl>
              <a:tblPr firstRow="1" bandRow="1">
                <a:tableStyleId>{5C22544A-7EE6-4342-B048-85BDC9FD1C3A}</a:tableStyleId>
              </a:tblPr>
              <a:tblGrid>
                <a:gridCol w="5580000">
                  <a:extLst>
                    <a:ext uri="{9D8B030D-6E8A-4147-A177-3AD203B41FA5}">
                      <a16:colId xmlns:a16="http://schemas.microsoft.com/office/drawing/2014/main" val="1892476901"/>
                    </a:ext>
                  </a:extLst>
                </a:gridCol>
                <a:gridCol w="5580000">
                  <a:extLst>
                    <a:ext uri="{9D8B030D-6E8A-4147-A177-3AD203B41FA5}">
                      <a16:colId xmlns:a16="http://schemas.microsoft.com/office/drawing/2014/main" val="802154237"/>
                    </a:ext>
                  </a:extLst>
                </a:gridCol>
              </a:tblGrid>
              <a:tr h="803116">
                <a:tc>
                  <a:txBody>
                    <a:bodyPr/>
                    <a:lstStyle/>
                    <a:p>
                      <a:pPr marL="0" algn="ctr" defTabSz="914377" rtl="0" eaLnBrk="1" latinLnBrk="0" hangingPunct="1"/>
                      <a:r>
                        <a:rPr lang="en-GB" sz="2400" b="1" kern="1200">
                          <a:solidFill>
                            <a:schemeClr val="bg1"/>
                          </a:solidFill>
                          <a:latin typeface="+mn-lt"/>
                          <a:ea typeface="+mn-ea"/>
                          <a:cs typeface="Arial" panose="020B0604020202020204" pitchFamily="34" charset="0"/>
                        </a:rPr>
                        <a:t>Contents</a:t>
                      </a:r>
                    </a:p>
                  </a:txBody>
                  <a:tcPr anchor="ctr">
                    <a:lnL w="12700" cap="flat" cmpd="sng" algn="ctr">
                      <a:solidFill>
                        <a:srgbClr val="F26522"/>
                      </a:solidFill>
                      <a:prstDash val="solid"/>
                      <a:round/>
                      <a:headEnd type="none" w="med" len="med"/>
                      <a:tailEnd type="none" w="med" len="med"/>
                    </a:lnL>
                    <a:lnR w="12700" cap="flat" cmpd="sng" algn="ctr">
                      <a:solidFill>
                        <a:srgbClr val="F26522"/>
                      </a:solidFill>
                      <a:prstDash val="solid"/>
                      <a:round/>
                      <a:headEnd type="none" w="med" len="med"/>
                      <a:tailEnd type="none" w="med" len="med"/>
                    </a:lnR>
                    <a:lnT w="12700" cap="flat" cmpd="sng" algn="ctr">
                      <a:solidFill>
                        <a:srgbClr val="F26522"/>
                      </a:solidFill>
                      <a:prstDash val="solid"/>
                      <a:round/>
                      <a:headEnd type="none" w="med" len="med"/>
                      <a:tailEnd type="none" w="med" len="med"/>
                    </a:lnT>
                    <a:lnB w="12700" cap="flat" cmpd="sng" algn="ctr">
                      <a:solidFill>
                        <a:srgbClr val="F26522"/>
                      </a:solidFill>
                      <a:prstDash val="solid"/>
                      <a:round/>
                      <a:headEnd type="none" w="med" len="med"/>
                      <a:tailEnd type="none" w="med" len="med"/>
                    </a:lnB>
                    <a:lnTlToBr w="12700" cmpd="sng">
                      <a:noFill/>
                      <a:prstDash val="solid"/>
                    </a:lnTlToBr>
                    <a:lnBlToTr w="12700" cmpd="sng">
                      <a:noFill/>
                      <a:prstDash val="solid"/>
                    </a:lnBlToTr>
                    <a:solidFill>
                      <a:srgbClr val="F26522"/>
                    </a:solidFill>
                  </a:tcPr>
                </a:tc>
                <a:tc>
                  <a:txBody>
                    <a:bodyPr/>
                    <a:lstStyle/>
                    <a:p>
                      <a:pPr marL="0" algn="ctr" defTabSz="914377" rtl="0" eaLnBrk="1" latinLnBrk="0" hangingPunct="1"/>
                      <a:r>
                        <a:rPr lang="en-GB" sz="2400" b="1" kern="1200">
                          <a:solidFill>
                            <a:schemeClr val="bg1"/>
                          </a:solidFill>
                          <a:latin typeface="+mn-lt"/>
                          <a:ea typeface="+mn-ea"/>
                          <a:cs typeface="Arial" panose="020B0604020202020204" pitchFamily="34" charset="0"/>
                        </a:rPr>
                        <a:t>Time</a:t>
                      </a:r>
                    </a:p>
                  </a:txBody>
                  <a:tcPr anchor="ctr">
                    <a:lnL w="12700" cap="flat" cmpd="sng" algn="ctr">
                      <a:solidFill>
                        <a:srgbClr val="F26522"/>
                      </a:solidFill>
                      <a:prstDash val="solid"/>
                      <a:round/>
                      <a:headEnd type="none" w="med" len="med"/>
                      <a:tailEnd type="none" w="med" len="med"/>
                    </a:lnL>
                    <a:lnR w="12700" cap="flat" cmpd="sng" algn="ctr">
                      <a:solidFill>
                        <a:srgbClr val="F26522"/>
                      </a:solidFill>
                      <a:prstDash val="solid"/>
                      <a:round/>
                      <a:headEnd type="none" w="med" len="med"/>
                      <a:tailEnd type="none" w="med" len="med"/>
                    </a:lnR>
                    <a:lnT w="12700" cap="flat" cmpd="sng" algn="ctr">
                      <a:solidFill>
                        <a:srgbClr val="F26522"/>
                      </a:solidFill>
                      <a:prstDash val="solid"/>
                      <a:round/>
                      <a:headEnd type="none" w="med" len="med"/>
                      <a:tailEnd type="none" w="med" len="med"/>
                    </a:lnT>
                    <a:lnB w="12700" cap="flat" cmpd="sng" algn="ctr">
                      <a:solidFill>
                        <a:srgbClr val="F26522"/>
                      </a:solidFill>
                      <a:prstDash val="solid"/>
                      <a:round/>
                      <a:headEnd type="none" w="med" len="med"/>
                      <a:tailEnd type="none" w="med" len="med"/>
                    </a:lnB>
                    <a:lnTlToBr w="12700" cmpd="sng">
                      <a:noFill/>
                      <a:prstDash val="solid"/>
                    </a:lnTlToBr>
                    <a:lnBlToTr w="12700" cmpd="sng">
                      <a:noFill/>
                      <a:prstDash val="solid"/>
                    </a:lnBlToTr>
                    <a:solidFill>
                      <a:srgbClr val="F26522"/>
                    </a:solidFill>
                  </a:tcPr>
                </a:tc>
                <a:extLst>
                  <a:ext uri="{0D108BD9-81ED-4DB2-BD59-A6C34878D82A}">
                    <a16:rowId xmlns:a16="http://schemas.microsoft.com/office/drawing/2014/main" val="1803939514"/>
                  </a:ext>
                </a:extLst>
              </a:tr>
              <a:tr h="803116">
                <a:tc>
                  <a:txBody>
                    <a:bodyPr/>
                    <a:lstStyle/>
                    <a:p>
                      <a:r>
                        <a:rPr lang="en-GB" sz="2000" b="0">
                          <a:solidFill>
                            <a:schemeClr val="tx1"/>
                          </a:solidFill>
                          <a:latin typeface="+mn-lt"/>
                          <a:cs typeface="Arial" panose="020B0604020202020204" pitchFamily="34" charset="0"/>
                        </a:rPr>
                        <a:t>Welcome</a:t>
                      </a:r>
                    </a:p>
                  </a:txBody>
                  <a:tcPr anchor="ctr">
                    <a:lnL w="12700" cap="flat" cmpd="sng" algn="ctr">
                      <a:solidFill>
                        <a:srgbClr val="F26522"/>
                      </a:solidFill>
                      <a:prstDash val="solid"/>
                      <a:round/>
                      <a:headEnd type="none" w="med" len="med"/>
                      <a:tailEnd type="none" w="med" len="med"/>
                    </a:lnL>
                    <a:lnR w="12700" cap="flat" cmpd="sng" algn="ctr">
                      <a:solidFill>
                        <a:srgbClr val="F26522"/>
                      </a:solidFill>
                      <a:prstDash val="solid"/>
                      <a:round/>
                      <a:headEnd type="none" w="med" len="med"/>
                      <a:tailEnd type="none" w="med" len="med"/>
                    </a:lnR>
                    <a:lnT w="12700" cap="flat" cmpd="sng" algn="ctr">
                      <a:solidFill>
                        <a:srgbClr val="F26522"/>
                      </a:solidFill>
                      <a:prstDash val="solid"/>
                      <a:round/>
                      <a:headEnd type="none" w="med" len="med"/>
                      <a:tailEnd type="none" w="med" len="med"/>
                    </a:lnT>
                    <a:lnB w="12700" cap="flat" cmpd="sng" algn="ctr">
                      <a:solidFill>
                        <a:srgbClr val="F2652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a:solidFill>
                            <a:schemeClr val="tx1"/>
                          </a:solidFill>
                          <a:latin typeface="+mn-lt"/>
                          <a:cs typeface="Arial" panose="020B0604020202020204" pitchFamily="34" charset="0"/>
                        </a:rPr>
                        <a:t>0930 – 0935</a:t>
                      </a:r>
                    </a:p>
                  </a:txBody>
                  <a:tcPr anchor="ctr">
                    <a:lnL w="12700" cap="flat" cmpd="sng" algn="ctr">
                      <a:solidFill>
                        <a:srgbClr val="F26522"/>
                      </a:solidFill>
                      <a:prstDash val="solid"/>
                      <a:round/>
                      <a:headEnd type="none" w="med" len="med"/>
                      <a:tailEnd type="none" w="med" len="med"/>
                    </a:lnL>
                    <a:lnR w="12700" cap="flat" cmpd="sng" algn="ctr">
                      <a:solidFill>
                        <a:srgbClr val="F26522"/>
                      </a:solidFill>
                      <a:prstDash val="solid"/>
                      <a:round/>
                      <a:headEnd type="none" w="med" len="med"/>
                      <a:tailEnd type="none" w="med" len="med"/>
                    </a:lnR>
                    <a:lnT w="12700" cap="flat" cmpd="sng" algn="ctr">
                      <a:solidFill>
                        <a:srgbClr val="F26522"/>
                      </a:solidFill>
                      <a:prstDash val="solid"/>
                      <a:round/>
                      <a:headEnd type="none" w="med" len="med"/>
                      <a:tailEnd type="none" w="med" len="med"/>
                    </a:lnT>
                    <a:lnB w="12700" cap="flat" cmpd="sng" algn="ctr">
                      <a:solidFill>
                        <a:srgbClr val="F2652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7032557"/>
                  </a:ext>
                </a:extLst>
              </a:tr>
              <a:tr h="803116">
                <a:tc>
                  <a:txBody>
                    <a:bodyPr/>
                    <a:lstStyle/>
                    <a:p>
                      <a:r>
                        <a:rPr lang="en-GB" sz="2000" b="0">
                          <a:solidFill>
                            <a:schemeClr val="tx1"/>
                          </a:solidFill>
                          <a:latin typeface="+mn-lt"/>
                          <a:cs typeface="Arial" panose="020B0604020202020204" pitchFamily="34" charset="0"/>
                        </a:rPr>
                        <a:t>Executive Summary</a:t>
                      </a:r>
                    </a:p>
                  </a:txBody>
                  <a:tcPr anchor="ctr">
                    <a:lnL w="12700" cap="flat" cmpd="sng" algn="ctr">
                      <a:solidFill>
                        <a:srgbClr val="F26522"/>
                      </a:solidFill>
                      <a:prstDash val="solid"/>
                      <a:round/>
                      <a:headEnd type="none" w="med" len="med"/>
                      <a:tailEnd type="none" w="med" len="med"/>
                    </a:lnL>
                    <a:lnR w="12700" cap="flat" cmpd="sng" algn="ctr">
                      <a:solidFill>
                        <a:srgbClr val="F26522"/>
                      </a:solidFill>
                      <a:prstDash val="solid"/>
                      <a:round/>
                      <a:headEnd type="none" w="med" len="med"/>
                      <a:tailEnd type="none" w="med" len="med"/>
                    </a:lnR>
                    <a:lnT w="12700" cap="flat" cmpd="sng" algn="ctr">
                      <a:solidFill>
                        <a:srgbClr val="F26522"/>
                      </a:solidFill>
                      <a:prstDash val="solid"/>
                      <a:round/>
                      <a:headEnd type="none" w="med" len="med"/>
                      <a:tailEnd type="none" w="med" len="med"/>
                    </a:lnT>
                    <a:lnB w="12700" cap="flat" cmpd="sng" algn="ctr">
                      <a:solidFill>
                        <a:srgbClr val="F2652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a:solidFill>
                            <a:schemeClr val="tx1"/>
                          </a:solidFill>
                          <a:latin typeface="+mn-lt"/>
                          <a:cs typeface="Arial" panose="020B0604020202020204" pitchFamily="34" charset="0"/>
                        </a:rPr>
                        <a:t>0935 – 0945</a:t>
                      </a:r>
                    </a:p>
                  </a:txBody>
                  <a:tcPr anchor="ctr">
                    <a:lnL w="12700" cap="flat" cmpd="sng" algn="ctr">
                      <a:solidFill>
                        <a:srgbClr val="F26522"/>
                      </a:solidFill>
                      <a:prstDash val="solid"/>
                      <a:round/>
                      <a:headEnd type="none" w="med" len="med"/>
                      <a:tailEnd type="none" w="med" len="med"/>
                    </a:lnL>
                    <a:lnR w="12700" cap="flat" cmpd="sng" algn="ctr">
                      <a:solidFill>
                        <a:srgbClr val="F26522"/>
                      </a:solidFill>
                      <a:prstDash val="solid"/>
                      <a:round/>
                      <a:headEnd type="none" w="med" len="med"/>
                      <a:tailEnd type="none" w="med" len="med"/>
                    </a:lnR>
                    <a:lnT w="12700" cap="flat" cmpd="sng" algn="ctr">
                      <a:solidFill>
                        <a:srgbClr val="F26522"/>
                      </a:solidFill>
                      <a:prstDash val="solid"/>
                      <a:round/>
                      <a:headEnd type="none" w="med" len="med"/>
                      <a:tailEnd type="none" w="med" len="med"/>
                    </a:lnT>
                    <a:lnB w="12700" cap="flat" cmpd="sng" algn="ctr">
                      <a:solidFill>
                        <a:srgbClr val="F2652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1827641"/>
                  </a:ext>
                </a:extLst>
              </a:tr>
              <a:tr h="803116">
                <a:tc>
                  <a:txBody>
                    <a:bodyPr/>
                    <a:lstStyle/>
                    <a:p>
                      <a:r>
                        <a:rPr lang="en-GB" sz="2000" b="0">
                          <a:solidFill>
                            <a:schemeClr val="tx1"/>
                          </a:solidFill>
                          <a:latin typeface="+mn-lt"/>
                          <a:cs typeface="Arial" panose="020B0604020202020204" pitchFamily="34" charset="0"/>
                        </a:rPr>
                        <a:t>Q&amp;A Session</a:t>
                      </a:r>
                    </a:p>
                  </a:txBody>
                  <a:tcPr anchor="ctr">
                    <a:lnL w="12700" cap="flat" cmpd="sng" algn="ctr">
                      <a:solidFill>
                        <a:srgbClr val="F26522"/>
                      </a:solidFill>
                      <a:prstDash val="solid"/>
                      <a:round/>
                      <a:headEnd type="none" w="med" len="med"/>
                      <a:tailEnd type="none" w="med" len="med"/>
                    </a:lnL>
                    <a:lnR w="12700" cap="flat" cmpd="sng" algn="ctr">
                      <a:solidFill>
                        <a:srgbClr val="F26522"/>
                      </a:solidFill>
                      <a:prstDash val="solid"/>
                      <a:round/>
                      <a:headEnd type="none" w="med" len="med"/>
                      <a:tailEnd type="none" w="med" len="med"/>
                    </a:lnR>
                    <a:lnT w="12700" cap="flat" cmpd="sng" algn="ctr">
                      <a:solidFill>
                        <a:srgbClr val="F26522"/>
                      </a:solidFill>
                      <a:prstDash val="solid"/>
                      <a:round/>
                      <a:headEnd type="none" w="med" len="med"/>
                      <a:tailEnd type="none" w="med" len="med"/>
                    </a:lnT>
                    <a:lnB w="12700" cap="flat" cmpd="sng" algn="ctr">
                      <a:solidFill>
                        <a:srgbClr val="F2652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a:solidFill>
                            <a:schemeClr val="tx1"/>
                          </a:solidFill>
                          <a:latin typeface="+mn-lt"/>
                          <a:cs typeface="Arial" panose="020B0604020202020204" pitchFamily="34" charset="0"/>
                        </a:rPr>
                        <a:t>0945 – 1100</a:t>
                      </a:r>
                    </a:p>
                  </a:txBody>
                  <a:tcPr anchor="ctr">
                    <a:lnL w="12700" cap="flat" cmpd="sng" algn="ctr">
                      <a:solidFill>
                        <a:srgbClr val="F26522"/>
                      </a:solidFill>
                      <a:prstDash val="solid"/>
                      <a:round/>
                      <a:headEnd type="none" w="med" len="med"/>
                      <a:tailEnd type="none" w="med" len="med"/>
                    </a:lnL>
                    <a:lnR w="12700" cap="flat" cmpd="sng" algn="ctr">
                      <a:solidFill>
                        <a:srgbClr val="F26522"/>
                      </a:solidFill>
                      <a:prstDash val="solid"/>
                      <a:round/>
                      <a:headEnd type="none" w="med" len="med"/>
                      <a:tailEnd type="none" w="med" len="med"/>
                    </a:lnR>
                    <a:lnT w="12700" cap="flat" cmpd="sng" algn="ctr">
                      <a:solidFill>
                        <a:srgbClr val="F26522"/>
                      </a:solidFill>
                      <a:prstDash val="solid"/>
                      <a:round/>
                      <a:headEnd type="none" w="med" len="med"/>
                      <a:tailEnd type="none" w="med" len="med"/>
                    </a:lnT>
                    <a:lnB w="12700" cap="flat" cmpd="sng" algn="ctr">
                      <a:solidFill>
                        <a:srgbClr val="F2652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216391"/>
                  </a:ext>
                </a:extLst>
              </a:tr>
            </a:tbl>
          </a:graphicData>
        </a:graphic>
      </p:graphicFrame>
      <p:sp>
        <p:nvSpPr>
          <p:cNvPr id="12" name="Google Shape;123;p22">
            <a:extLst>
              <a:ext uri="{FF2B5EF4-FFF2-40B4-BE49-F238E27FC236}">
                <a16:creationId xmlns:a16="http://schemas.microsoft.com/office/drawing/2014/main" id="{16842BCC-1913-451F-ADD9-D3472AC99ED7}"/>
              </a:ext>
            </a:extLst>
          </p:cNvPr>
          <p:cNvSpPr txBox="1"/>
          <p:nvPr/>
        </p:nvSpPr>
        <p:spPr>
          <a:xfrm>
            <a:off x="292708" y="482711"/>
            <a:ext cx="10857599" cy="252000"/>
          </a:xfrm>
          <a:prstGeom prst="rect">
            <a:avLst/>
          </a:prstGeom>
          <a:noFill/>
          <a:ln>
            <a:noFill/>
          </a:ln>
        </p:spPr>
        <p:txBody>
          <a:bodyPr spcFirstLastPara="1" wrap="square" lIns="0" tIns="0" rIns="0" bIns="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GB" sz="2000" b="1" i="0" u="none" strike="noStrike" kern="0" cap="none" spc="0" normalizeH="0" baseline="0" noProof="0">
                <a:ln>
                  <a:noFill/>
                </a:ln>
                <a:solidFill>
                  <a:srgbClr val="404040"/>
                </a:solidFill>
                <a:effectLst/>
                <a:uLnTx/>
                <a:uFillTx/>
                <a:latin typeface="Calibri" panose="020F0502020204030204"/>
                <a:ea typeface="+mn-ea"/>
                <a:cs typeface="Arial" panose="020B0604020202020204" pitchFamily="34" charset="0"/>
                <a:sym typeface="Arial"/>
              </a:rPr>
              <a:t>Agenda</a:t>
            </a:r>
          </a:p>
        </p:txBody>
      </p:sp>
    </p:spTree>
    <p:extLst>
      <p:ext uri="{BB962C8B-B14F-4D97-AF65-F5344CB8AC3E}">
        <p14:creationId xmlns:p14="http://schemas.microsoft.com/office/powerpoint/2010/main" val="659157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21B8-FA96-3349-A4FF-85C5DCDD730C}"/>
              </a:ext>
            </a:extLst>
          </p:cNvPr>
          <p:cNvSpPr>
            <a:spLocks noGrp="1"/>
          </p:cNvSpPr>
          <p:nvPr>
            <p:ph type="title"/>
          </p:nvPr>
        </p:nvSpPr>
        <p:spPr>
          <a:xfrm>
            <a:off x="291600" y="482400"/>
            <a:ext cx="6251620" cy="1979958"/>
          </a:xfrm>
          <a:prstGeom prst="rect">
            <a:avLst/>
          </a:prstGeom>
        </p:spPr>
        <p:txBody>
          <a:bodyPr/>
          <a:lstStyle/>
          <a:p>
            <a:r>
              <a:rPr lang="en-US" b="1">
                <a:latin typeface="Arial" panose="020B0604020202020204" pitchFamily="34" charset="0"/>
                <a:cs typeface="Arial" panose="020B0604020202020204" pitchFamily="34" charset="0"/>
              </a:rPr>
              <a:t>Welcome</a:t>
            </a:r>
            <a:br>
              <a:rPr lang="en-US" b="1">
                <a:latin typeface="Arial" panose="020B0604020202020204" pitchFamily="34" charset="0"/>
                <a:cs typeface="Arial" panose="020B0604020202020204" pitchFamily="34" charset="0"/>
              </a:rPr>
            </a:br>
            <a:br>
              <a:rPr lang="en-US" b="1">
                <a:latin typeface="Arial" panose="020B0604020202020204" pitchFamily="34" charset="0"/>
                <a:cs typeface="Arial" panose="020B0604020202020204" pitchFamily="34" charset="0"/>
              </a:rPr>
            </a:br>
            <a:br>
              <a:rPr lang="en-US" b="1">
                <a:latin typeface="Arial" panose="020B0604020202020204" pitchFamily="34" charset="0"/>
                <a:cs typeface="Arial" panose="020B0604020202020204" pitchFamily="34" charset="0"/>
              </a:rPr>
            </a:b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Cian McLeavey-Reville </a:t>
            </a:r>
            <a:br>
              <a:rPr lang="en-US" b="1">
                <a:latin typeface="Arial" panose="020B0604020202020204" pitchFamily="34" charset="0"/>
                <a:cs typeface="Arial" panose="020B0604020202020204" pitchFamily="34" charset="0"/>
              </a:rPr>
            </a:br>
            <a:r>
              <a:rPr lang="en-US" sz="2000" b="1">
                <a:solidFill>
                  <a:schemeClr val="accent1"/>
                </a:solidFill>
                <a:latin typeface="Arial" panose="020B0604020202020204" pitchFamily="34" charset="0"/>
                <a:cs typeface="Arial" panose="020B0604020202020204" pitchFamily="34" charset="0"/>
              </a:rPr>
              <a:t>Head of Market Development</a:t>
            </a:r>
            <a:br>
              <a:rPr lang="en-US" b="1">
                <a:latin typeface="Arial" panose="020B0604020202020204" pitchFamily="34" charset="0"/>
                <a:cs typeface="Arial" panose="020B0604020202020204" pitchFamily="34" charset="0"/>
              </a:rPr>
            </a:br>
            <a:endParaRPr lang="en-US"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0252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7B723D-C872-48F1-AA98-F2B6B0ED2B5E}"/>
              </a:ext>
            </a:extLst>
          </p:cNvPr>
          <p:cNvSpPr/>
          <p:nvPr/>
        </p:nvSpPr>
        <p:spPr>
          <a:xfrm>
            <a:off x="292707" y="1570421"/>
            <a:ext cx="11160000" cy="661875"/>
          </a:xfrm>
          <a:prstGeom prst="rect">
            <a:avLst/>
          </a:prstGeom>
          <a:solidFill>
            <a:schemeClr val="bg1"/>
          </a:solidFill>
          <a:ln>
            <a:solidFill>
              <a:srgbClr val="F37133"/>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180975" marR="0" lvl="1"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To share the conclusions of the assessment of the six constraint management options</a:t>
            </a:r>
          </a:p>
        </p:txBody>
      </p:sp>
      <p:sp>
        <p:nvSpPr>
          <p:cNvPr id="12" name="TextBox 11">
            <a:extLst>
              <a:ext uri="{FF2B5EF4-FFF2-40B4-BE49-F238E27FC236}">
                <a16:creationId xmlns:a16="http://schemas.microsoft.com/office/drawing/2014/main" id="{00F8CC09-95B3-4BD5-9841-575D3DF36BF1}"/>
              </a:ext>
            </a:extLst>
          </p:cNvPr>
          <p:cNvSpPr txBox="1"/>
          <p:nvPr/>
        </p:nvSpPr>
        <p:spPr>
          <a:xfrm>
            <a:off x="292708" y="885600"/>
            <a:ext cx="11160000" cy="417450"/>
          </a:xfrm>
          <a:prstGeom prst="rect">
            <a:avLst/>
          </a:prstGeom>
          <a:solidFill>
            <a:srgbClr val="F26522"/>
          </a:solidFill>
          <a:ln>
            <a:solidFill>
              <a:srgbClr val="F26522"/>
            </a:solidFill>
          </a:ln>
        </p:spPr>
        <p:txBody>
          <a:bodyPr wrap="square" lIns="90000" tIns="46800" rIns="90000" bIns="468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Objectives of this session</a:t>
            </a:r>
          </a:p>
        </p:txBody>
      </p:sp>
      <p:sp>
        <p:nvSpPr>
          <p:cNvPr id="13" name="Rectangle 12">
            <a:extLst>
              <a:ext uri="{FF2B5EF4-FFF2-40B4-BE49-F238E27FC236}">
                <a16:creationId xmlns:a16="http://schemas.microsoft.com/office/drawing/2014/main" id="{CCC08F86-E37B-4BDF-9E94-BC7A6E995094}"/>
              </a:ext>
            </a:extLst>
          </p:cNvPr>
          <p:cNvSpPr/>
          <p:nvPr/>
        </p:nvSpPr>
        <p:spPr>
          <a:xfrm>
            <a:off x="292707" y="2500674"/>
            <a:ext cx="11160000" cy="661875"/>
          </a:xfrm>
          <a:prstGeom prst="rect">
            <a:avLst/>
          </a:prstGeom>
          <a:solidFill>
            <a:schemeClr val="bg1"/>
          </a:solidFill>
          <a:ln>
            <a:solidFill>
              <a:srgbClr val="F37133"/>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180975"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To outline next steps for detailed scoping of the options and indicative timeline for the work</a:t>
            </a:r>
          </a:p>
        </p:txBody>
      </p:sp>
      <p:sp>
        <p:nvSpPr>
          <p:cNvPr id="14" name="Oval 13">
            <a:extLst>
              <a:ext uri="{FF2B5EF4-FFF2-40B4-BE49-F238E27FC236}">
                <a16:creationId xmlns:a16="http://schemas.microsoft.com/office/drawing/2014/main" id="{878F333C-F2FE-4CD9-AC75-AAB29FC8CA97}"/>
              </a:ext>
            </a:extLst>
          </p:cNvPr>
          <p:cNvSpPr/>
          <p:nvPr/>
        </p:nvSpPr>
        <p:spPr>
          <a:xfrm>
            <a:off x="190500" y="1483018"/>
            <a:ext cx="252000" cy="25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5" name="Oval 14">
            <a:extLst>
              <a:ext uri="{FF2B5EF4-FFF2-40B4-BE49-F238E27FC236}">
                <a16:creationId xmlns:a16="http://schemas.microsoft.com/office/drawing/2014/main" id="{3012F897-192F-4D21-A59D-D39F189DB30A}"/>
              </a:ext>
            </a:extLst>
          </p:cNvPr>
          <p:cNvSpPr/>
          <p:nvPr/>
        </p:nvSpPr>
        <p:spPr>
          <a:xfrm>
            <a:off x="190500" y="2374674"/>
            <a:ext cx="252000" cy="25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8" name="Rectangle 7">
            <a:extLst>
              <a:ext uri="{FF2B5EF4-FFF2-40B4-BE49-F238E27FC236}">
                <a16:creationId xmlns:a16="http://schemas.microsoft.com/office/drawing/2014/main" id="{737952F4-9952-4067-977B-204CE5EB5E73}"/>
              </a:ext>
            </a:extLst>
          </p:cNvPr>
          <p:cNvSpPr/>
          <p:nvPr/>
        </p:nvSpPr>
        <p:spPr>
          <a:xfrm>
            <a:off x="292707" y="3392330"/>
            <a:ext cx="11160000" cy="661875"/>
          </a:xfrm>
          <a:prstGeom prst="rect">
            <a:avLst/>
          </a:prstGeom>
          <a:solidFill>
            <a:schemeClr val="bg1"/>
          </a:solidFill>
          <a:ln>
            <a:solidFill>
              <a:srgbClr val="F37133"/>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lvl="1" indent="180975" defTabSz="457200">
              <a:defRPr/>
            </a:pPr>
            <a:endParaRPr kumimoji="0" lang="en-GB" sz="18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endParaRPr>
          </a:p>
          <a:p>
            <a:pPr marL="0" lvl="1" indent="180975" defTabSz="457200">
              <a:defRPr/>
            </a:pPr>
            <a:r>
              <a:rPr kumimoji="0" lang="en-GB" sz="18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To </a:t>
            </a:r>
            <a:r>
              <a:rPr lang="en-GB">
                <a:solidFill>
                  <a:srgbClr val="454546"/>
                </a:solidFill>
                <a:latin typeface="Calibri" panose="020F0502020204030204"/>
                <a:cs typeface="Arial" panose="020B0604020202020204" pitchFamily="34" charset="0"/>
              </a:rPr>
              <a:t>provide industry the opportunities to ask questions</a:t>
            </a:r>
            <a:endParaRPr kumimoji="0" lang="en-GB" sz="18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endParaRPr>
          </a:p>
          <a:p>
            <a:pPr marL="0" marR="0" lvl="1" indent="180975"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endParaRPr>
          </a:p>
        </p:txBody>
      </p:sp>
      <p:sp>
        <p:nvSpPr>
          <p:cNvPr id="10" name="Oval 9">
            <a:extLst>
              <a:ext uri="{FF2B5EF4-FFF2-40B4-BE49-F238E27FC236}">
                <a16:creationId xmlns:a16="http://schemas.microsoft.com/office/drawing/2014/main" id="{56B94194-1751-4B94-B959-546F74D9BCAC}"/>
              </a:ext>
            </a:extLst>
          </p:cNvPr>
          <p:cNvSpPr/>
          <p:nvPr/>
        </p:nvSpPr>
        <p:spPr>
          <a:xfrm>
            <a:off x="190500" y="3266330"/>
            <a:ext cx="252000" cy="25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16" name="TextBox 15">
            <a:extLst>
              <a:ext uri="{FF2B5EF4-FFF2-40B4-BE49-F238E27FC236}">
                <a16:creationId xmlns:a16="http://schemas.microsoft.com/office/drawing/2014/main" id="{2B711F70-A062-4F86-8051-888BA1834421}"/>
              </a:ext>
            </a:extLst>
          </p:cNvPr>
          <p:cNvSpPr txBox="1"/>
          <p:nvPr/>
        </p:nvSpPr>
        <p:spPr>
          <a:xfrm>
            <a:off x="292707" y="4623681"/>
            <a:ext cx="11160000" cy="417450"/>
          </a:xfrm>
          <a:prstGeom prst="rect">
            <a:avLst/>
          </a:prstGeom>
          <a:solidFill>
            <a:schemeClr val="tx1">
              <a:lumMod val="60000"/>
              <a:lumOff val="40000"/>
            </a:schemeClr>
          </a:solidFill>
          <a:ln>
            <a:solidFill>
              <a:srgbClr val="8F8F91"/>
            </a:solidFill>
          </a:ln>
        </p:spPr>
        <p:txBody>
          <a:bodyPr wrap="square" lIns="90000" tIns="46800" rIns="90000" bIns="468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Not in scope of the CCP report</a:t>
            </a:r>
          </a:p>
        </p:txBody>
      </p:sp>
      <p:sp>
        <p:nvSpPr>
          <p:cNvPr id="17" name="Rectangle 16">
            <a:extLst>
              <a:ext uri="{FF2B5EF4-FFF2-40B4-BE49-F238E27FC236}">
                <a16:creationId xmlns:a16="http://schemas.microsoft.com/office/drawing/2014/main" id="{DD80C4CC-4A36-427D-80B0-9F1F85854035}"/>
              </a:ext>
            </a:extLst>
          </p:cNvPr>
          <p:cNvSpPr/>
          <p:nvPr/>
        </p:nvSpPr>
        <p:spPr>
          <a:xfrm>
            <a:off x="292707" y="5223462"/>
            <a:ext cx="11160000" cy="662400"/>
          </a:xfrm>
          <a:prstGeom prst="rect">
            <a:avLst/>
          </a:prstGeom>
          <a:solidFill>
            <a:schemeClr val="bg1"/>
          </a:solidFill>
          <a:ln>
            <a:solidFill>
              <a:srgbClr val="8F8F91"/>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180975" marR="0" lvl="1"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Full CBA, technical and operability assessments of the different constraint management measures</a:t>
            </a:r>
          </a:p>
        </p:txBody>
      </p:sp>
      <p:sp>
        <p:nvSpPr>
          <p:cNvPr id="18" name="Arrow: Chevron 17">
            <a:extLst>
              <a:ext uri="{FF2B5EF4-FFF2-40B4-BE49-F238E27FC236}">
                <a16:creationId xmlns:a16="http://schemas.microsoft.com/office/drawing/2014/main" id="{D300CF71-85CD-40DB-BA63-0659CEA9812A}"/>
              </a:ext>
            </a:extLst>
          </p:cNvPr>
          <p:cNvSpPr/>
          <p:nvPr/>
        </p:nvSpPr>
        <p:spPr>
          <a:xfrm>
            <a:off x="292708" y="118781"/>
            <a:ext cx="1728000" cy="252000"/>
          </a:xfrm>
          <a:prstGeom prst="chevron">
            <a:avLst/>
          </a:prstGeom>
          <a:solidFill>
            <a:srgbClr val="FCE0D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800">
                <a:solidFill>
                  <a:srgbClr val="F26522"/>
                </a:solidFill>
                <a:latin typeface="Arial" panose="020B0604020202020204" pitchFamily="34" charset="0"/>
                <a:cs typeface="Arial" panose="020B0604020202020204" pitchFamily="34" charset="0"/>
              </a:rPr>
              <a:t>Welcome</a:t>
            </a:r>
          </a:p>
        </p:txBody>
      </p:sp>
      <p:sp>
        <p:nvSpPr>
          <p:cNvPr id="19" name="Arrow: Chevron 18">
            <a:extLst>
              <a:ext uri="{FF2B5EF4-FFF2-40B4-BE49-F238E27FC236}">
                <a16:creationId xmlns:a16="http://schemas.microsoft.com/office/drawing/2014/main" id="{3D40EC2D-1A66-4FE6-B838-39BDB407AB96}"/>
              </a:ext>
            </a:extLst>
          </p:cNvPr>
          <p:cNvSpPr/>
          <p:nvPr/>
        </p:nvSpPr>
        <p:spPr>
          <a:xfrm>
            <a:off x="2005614" y="118781"/>
            <a:ext cx="1728000" cy="252000"/>
          </a:xfrm>
          <a:prstGeom prst="chevron">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indent="0" algn="ctr" fontAlgn="auto">
              <a:lnSpc>
                <a:spcPct val="100000"/>
              </a:lnSpc>
              <a:spcBef>
                <a:spcPts val="0"/>
              </a:spcBef>
              <a:spcAft>
                <a:spcPts val="0"/>
              </a:spcAft>
              <a:buClrTx/>
              <a:buSzTx/>
              <a:buFontTx/>
              <a:buNone/>
              <a:tabLst/>
              <a:defRPr/>
            </a:pPr>
            <a:r>
              <a:rPr lang="en-GB" sz="800">
                <a:solidFill>
                  <a:schemeClr val="bg2">
                    <a:lumMod val="75000"/>
                  </a:schemeClr>
                </a:solidFill>
                <a:latin typeface="Arial" panose="020B0604020202020204" pitchFamily="34" charset="0"/>
                <a:cs typeface="Arial" panose="020B0604020202020204" pitchFamily="34" charset="0"/>
              </a:rPr>
              <a:t>Executive Summary</a:t>
            </a:r>
          </a:p>
        </p:txBody>
      </p:sp>
      <p:sp>
        <p:nvSpPr>
          <p:cNvPr id="20" name="Arrow: Chevron 19">
            <a:extLst>
              <a:ext uri="{FF2B5EF4-FFF2-40B4-BE49-F238E27FC236}">
                <a16:creationId xmlns:a16="http://schemas.microsoft.com/office/drawing/2014/main" id="{354EBB23-CE93-4599-8DD4-C52AA780CA7E}"/>
              </a:ext>
            </a:extLst>
          </p:cNvPr>
          <p:cNvSpPr/>
          <p:nvPr/>
        </p:nvSpPr>
        <p:spPr>
          <a:xfrm>
            <a:off x="3718519" y="118781"/>
            <a:ext cx="1728000" cy="252000"/>
          </a:xfrm>
          <a:prstGeom prst="chevron">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indent="0" algn="ctr" fontAlgn="auto">
              <a:lnSpc>
                <a:spcPct val="100000"/>
              </a:lnSpc>
              <a:spcBef>
                <a:spcPts val="0"/>
              </a:spcBef>
              <a:spcAft>
                <a:spcPts val="0"/>
              </a:spcAft>
              <a:buClrTx/>
              <a:buSzTx/>
              <a:buFontTx/>
              <a:buNone/>
              <a:tabLst/>
              <a:defRPr/>
            </a:pPr>
            <a:r>
              <a:rPr lang="en-GB" sz="800">
                <a:solidFill>
                  <a:schemeClr val="bg2">
                    <a:lumMod val="75000"/>
                  </a:schemeClr>
                </a:solidFill>
                <a:latin typeface="Arial" panose="020B0604020202020204" pitchFamily="34" charset="0"/>
                <a:cs typeface="Arial" panose="020B0604020202020204" pitchFamily="34" charset="0"/>
              </a:rPr>
              <a:t>Q&amp;A</a:t>
            </a:r>
          </a:p>
        </p:txBody>
      </p:sp>
      <p:sp>
        <p:nvSpPr>
          <p:cNvPr id="21" name="Google Shape;123;p22">
            <a:extLst>
              <a:ext uri="{FF2B5EF4-FFF2-40B4-BE49-F238E27FC236}">
                <a16:creationId xmlns:a16="http://schemas.microsoft.com/office/drawing/2014/main" id="{9D027C6D-DD54-4873-927C-912C77B86B53}"/>
              </a:ext>
            </a:extLst>
          </p:cNvPr>
          <p:cNvSpPr txBox="1"/>
          <p:nvPr/>
        </p:nvSpPr>
        <p:spPr>
          <a:xfrm>
            <a:off x="292708" y="482711"/>
            <a:ext cx="10857599" cy="252000"/>
          </a:xfrm>
          <a:prstGeom prst="rect">
            <a:avLst/>
          </a:prstGeom>
          <a:noFill/>
          <a:ln>
            <a:noFill/>
          </a:ln>
        </p:spPr>
        <p:txBody>
          <a:bodyPr spcFirstLastPara="1" wrap="square" lIns="0" tIns="0" rIns="0" bIns="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GB" sz="2000" b="1" i="0" u="none" strike="noStrike" kern="0" cap="none" spc="0" normalizeH="0" baseline="0" noProof="0">
                <a:ln>
                  <a:noFill/>
                </a:ln>
                <a:solidFill>
                  <a:srgbClr val="404040"/>
                </a:solidFill>
                <a:effectLst/>
                <a:uLnTx/>
                <a:uFillTx/>
                <a:latin typeface="Calibri" panose="020F0502020204030204"/>
                <a:ea typeface="+mn-ea"/>
                <a:cs typeface="Arial" panose="020B0604020202020204" pitchFamily="34" charset="0"/>
                <a:sym typeface="Arial"/>
              </a:rPr>
              <a:t>Objectives</a:t>
            </a:r>
          </a:p>
        </p:txBody>
      </p:sp>
    </p:spTree>
    <p:extLst>
      <p:ext uri="{BB962C8B-B14F-4D97-AF65-F5344CB8AC3E}">
        <p14:creationId xmlns:p14="http://schemas.microsoft.com/office/powerpoint/2010/main" val="121484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21B8-FA96-3349-A4FF-85C5DCDD730C}"/>
              </a:ext>
            </a:extLst>
          </p:cNvPr>
          <p:cNvSpPr>
            <a:spLocks noGrp="1"/>
          </p:cNvSpPr>
          <p:nvPr>
            <p:ph type="title"/>
          </p:nvPr>
        </p:nvSpPr>
        <p:spPr>
          <a:xfrm>
            <a:off x="291600" y="482400"/>
            <a:ext cx="6251620" cy="1979958"/>
          </a:xfrm>
          <a:prstGeom prst="rect">
            <a:avLst/>
          </a:prstGeom>
        </p:spPr>
        <p:txBody>
          <a:bodyPr/>
          <a:lstStyle/>
          <a:p>
            <a:r>
              <a:rPr lang="en-US" b="1">
                <a:latin typeface="Arial" panose="020B0604020202020204" pitchFamily="34" charset="0"/>
                <a:cs typeface="Arial" panose="020B0604020202020204" pitchFamily="34" charset="0"/>
              </a:rPr>
              <a:t>Executive Summary</a:t>
            </a:r>
          </a:p>
        </p:txBody>
      </p:sp>
    </p:spTree>
    <p:extLst>
      <p:ext uri="{BB962C8B-B14F-4D97-AF65-F5344CB8AC3E}">
        <p14:creationId xmlns:p14="http://schemas.microsoft.com/office/powerpoint/2010/main" val="1318880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123;p22">
            <a:extLst>
              <a:ext uri="{FF2B5EF4-FFF2-40B4-BE49-F238E27FC236}">
                <a16:creationId xmlns:a16="http://schemas.microsoft.com/office/drawing/2014/main" id="{FFC1D5AA-8813-408B-9FB5-935136CB95B9}"/>
              </a:ext>
            </a:extLst>
          </p:cNvPr>
          <p:cNvSpPr txBox="1"/>
          <p:nvPr/>
        </p:nvSpPr>
        <p:spPr>
          <a:xfrm>
            <a:off x="292708" y="482711"/>
            <a:ext cx="10857599" cy="252000"/>
          </a:xfrm>
          <a:prstGeom prst="rect">
            <a:avLst/>
          </a:prstGeom>
          <a:noFill/>
          <a:ln>
            <a:noFill/>
          </a:ln>
        </p:spPr>
        <p:txBody>
          <a:bodyPr spcFirstLastPara="1" wrap="square" lIns="0" tIns="0" rIns="0" bIns="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lang="en-GB" sz="2000" b="1" kern="0">
                <a:solidFill>
                  <a:srgbClr val="404040"/>
                </a:solidFill>
                <a:latin typeface="Calibri" panose="020F0502020204030204"/>
                <a:cs typeface="Arial" panose="020B0604020202020204" pitchFamily="34" charset="0"/>
                <a:sym typeface="Arial"/>
              </a:rPr>
              <a:t>Overview</a:t>
            </a:r>
            <a:endParaRPr kumimoji="0" lang="en-GB" sz="2000" b="1" i="0" u="none" strike="noStrike" kern="0" cap="none" spc="0" normalizeH="0" baseline="0" noProof="0">
              <a:ln>
                <a:noFill/>
              </a:ln>
              <a:solidFill>
                <a:srgbClr val="404040"/>
              </a:solidFill>
              <a:effectLst/>
              <a:uLnTx/>
              <a:uFillTx/>
              <a:latin typeface="Calibri" panose="020F0502020204030204"/>
              <a:ea typeface="+mn-ea"/>
              <a:cs typeface="Arial" panose="020B0604020202020204" pitchFamily="34" charset="0"/>
              <a:sym typeface="Arial"/>
            </a:endParaRPr>
          </a:p>
        </p:txBody>
      </p:sp>
      <p:grpSp>
        <p:nvGrpSpPr>
          <p:cNvPr id="2" name="Group 1">
            <a:extLst>
              <a:ext uri="{FF2B5EF4-FFF2-40B4-BE49-F238E27FC236}">
                <a16:creationId xmlns:a16="http://schemas.microsoft.com/office/drawing/2014/main" id="{C8060EB5-AF8F-461F-BFC7-CDA74542D8FA}"/>
              </a:ext>
            </a:extLst>
          </p:cNvPr>
          <p:cNvGrpSpPr/>
          <p:nvPr/>
        </p:nvGrpSpPr>
        <p:grpSpPr>
          <a:xfrm>
            <a:off x="292708" y="118781"/>
            <a:ext cx="5153811" cy="252000"/>
            <a:chOff x="292708" y="118781"/>
            <a:chExt cx="5153811" cy="252000"/>
          </a:xfrm>
        </p:grpSpPr>
        <p:sp>
          <p:nvSpPr>
            <p:cNvPr id="7" name="Arrow: Chevron 6">
              <a:extLst>
                <a:ext uri="{FF2B5EF4-FFF2-40B4-BE49-F238E27FC236}">
                  <a16:creationId xmlns:a16="http://schemas.microsoft.com/office/drawing/2014/main" id="{CA765DF2-D660-45F1-BA91-664B4ECD4FE2}"/>
                </a:ext>
              </a:extLst>
            </p:cNvPr>
            <p:cNvSpPr/>
            <p:nvPr/>
          </p:nvSpPr>
          <p:spPr>
            <a:xfrm>
              <a:off x="292708" y="118781"/>
              <a:ext cx="1728000" cy="252000"/>
            </a:xfrm>
            <a:prstGeom prst="chevron">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a:solidFill>
                    <a:schemeClr val="bg2">
                      <a:lumMod val="75000"/>
                    </a:schemeClr>
                  </a:solidFill>
                  <a:latin typeface="Arial" panose="020B0604020202020204" pitchFamily="34" charset="0"/>
                  <a:cs typeface="Arial" panose="020B0604020202020204" pitchFamily="34" charset="0"/>
                </a:rPr>
                <a:t>Welcome</a:t>
              </a:r>
            </a:p>
          </p:txBody>
        </p:sp>
        <p:sp>
          <p:nvSpPr>
            <p:cNvPr id="11" name="Arrow: Chevron 10">
              <a:extLst>
                <a:ext uri="{FF2B5EF4-FFF2-40B4-BE49-F238E27FC236}">
                  <a16:creationId xmlns:a16="http://schemas.microsoft.com/office/drawing/2014/main" id="{F1C90F8E-4688-4B33-B015-EB0F3A8A5DF1}"/>
                </a:ext>
              </a:extLst>
            </p:cNvPr>
            <p:cNvSpPr/>
            <p:nvPr/>
          </p:nvSpPr>
          <p:spPr>
            <a:xfrm>
              <a:off x="2005614" y="118781"/>
              <a:ext cx="1728000" cy="252000"/>
            </a:xfrm>
            <a:prstGeom prst="chevron">
              <a:avLst/>
            </a:prstGeom>
            <a:solidFill>
              <a:srgbClr val="FCE0D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indent="0" algn="ctr" fontAlgn="auto">
                <a:lnSpc>
                  <a:spcPct val="100000"/>
                </a:lnSpc>
                <a:spcBef>
                  <a:spcPts val="0"/>
                </a:spcBef>
                <a:spcAft>
                  <a:spcPts val="0"/>
                </a:spcAft>
                <a:buClrTx/>
                <a:buSzTx/>
                <a:buFontTx/>
                <a:buNone/>
                <a:tabLst/>
                <a:defRPr/>
              </a:pPr>
              <a:r>
                <a:rPr lang="en-GB" sz="800">
                  <a:solidFill>
                    <a:srgbClr val="F26522"/>
                  </a:solidFill>
                  <a:latin typeface="Arial" panose="020B0604020202020204" pitchFamily="34" charset="0"/>
                  <a:cs typeface="Arial" panose="020B0604020202020204" pitchFamily="34" charset="0"/>
                </a:rPr>
                <a:t>Executive Summary</a:t>
              </a:r>
            </a:p>
          </p:txBody>
        </p:sp>
        <p:sp>
          <p:nvSpPr>
            <p:cNvPr id="12" name="Arrow: Chevron 11">
              <a:extLst>
                <a:ext uri="{FF2B5EF4-FFF2-40B4-BE49-F238E27FC236}">
                  <a16:creationId xmlns:a16="http://schemas.microsoft.com/office/drawing/2014/main" id="{9ABDBD2F-49CD-4EAE-8FA2-5DB1B2968984}"/>
                </a:ext>
              </a:extLst>
            </p:cNvPr>
            <p:cNvSpPr/>
            <p:nvPr/>
          </p:nvSpPr>
          <p:spPr>
            <a:xfrm>
              <a:off x="3718519" y="118781"/>
              <a:ext cx="1728000" cy="252000"/>
            </a:xfrm>
            <a:prstGeom prst="chevron">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indent="0" algn="ctr" fontAlgn="auto">
                <a:lnSpc>
                  <a:spcPct val="100000"/>
                </a:lnSpc>
                <a:spcBef>
                  <a:spcPts val="0"/>
                </a:spcBef>
                <a:spcAft>
                  <a:spcPts val="0"/>
                </a:spcAft>
                <a:buClrTx/>
                <a:buSzTx/>
                <a:buFontTx/>
                <a:buNone/>
                <a:tabLst/>
                <a:defRPr/>
              </a:pPr>
              <a:r>
                <a:rPr lang="en-GB" sz="800">
                  <a:solidFill>
                    <a:schemeClr val="bg2">
                      <a:lumMod val="75000"/>
                    </a:schemeClr>
                  </a:solidFill>
                  <a:latin typeface="Arial" panose="020B0604020202020204" pitchFamily="34" charset="0"/>
                  <a:cs typeface="Arial" panose="020B0604020202020204" pitchFamily="34" charset="0"/>
                </a:rPr>
                <a:t>Q&amp;A</a:t>
              </a:r>
            </a:p>
          </p:txBody>
        </p:sp>
      </p:grpSp>
      <p:grpSp>
        <p:nvGrpSpPr>
          <p:cNvPr id="14" name="Group 13">
            <a:extLst>
              <a:ext uri="{FF2B5EF4-FFF2-40B4-BE49-F238E27FC236}">
                <a16:creationId xmlns:a16="http://schemas.microsoft.com/office/drawing/2014/main" id="{1D81FDDC-9EE1-4271-9153-E72C014E1C79}"/>
              </a:ext>
            </a:extLst>
          </p:cNvPr>
          <p:cNvGrpSpPr/>
          <p:nvPr/>
        </p:nvGrpSpPr>
        <p:grpSpPr>
          <a:xfrm>
            <a:off x="292708" y="2338383"/>
            <a:ext cx="10857599" cy="576000"/>
            <a:chOff x="292708" y="2133938"/>
            <a:chExt cx="10857599" cy="576000"/>
          </a:xfrm>
        </p:grpSpPr>
        <p:sp>
          <p:nvSpPr>
            <p:cNvPr id="17" name="TextBox 16">
              <a:extLst>
                <a:ext uri="{FF2B5EF4-FFF2-40B4-BE49-F238E27FC236}">
                  <a16:creationId xmlns:a16="http://schemas.microsoft.com/office/drawing/2014/main" id="{E716EA89-89EB-4842-974B-2F65938A496F}"/>
                </a:ext>
              </a:extLst>
            </p:cNvPr>
            <p:cNvSpPr txBox="1"/>
            <p:nvPr/>
          </p:nvSpPr>
          <p:spPr>
            <a:xfrm>
              <a:off x="1241877" y="2133938"/>
              <a:ext cx="9908430" cy="576000"/>
            </a:xfrm>
            <a:prstGeom prst="rect">
              <a:avLst/>
            </a:prstGeom>
            <a:noFill/>
            <a:ln>
              <a:noFill/>
            </a:ln>
          </p:spPr>
          <p:txBody>
            <a:bodyPr wrap="square" lIns="0" tIns="0" rIns="0" bIns="0" anchor="ctr">
              <a:noAutofit/>
            </a:bodyPr>
            <a:lstStyle/>
            <a:p>
              <a:pPr marL="85725" lvl="1" algn="just" defTabSz="457200">
                <a:spcBef>
                  <a:spcPts val="0"/>
                </a:spcBef>
              </a:pPr>
              <a:r>
                <a:rPr lang="en-GB" sz="1600">
                  <a:solidFill>
                    <a:schemeClr val="tx1"/>
                  </a:solidFill>
                  <a:latin typeface="+mn-lt"/>
                  <a:cs typeface="Arial" panose="020B0604020202020204" pitchFamily="34" charset="0"/>
                </a:rPr>
                <a:t>Many ideas were submitted and the consolidated options fell into two broad categories: constraint management markets and technical solutions to increase the flow over boundaries. </a:t>
              </a:r>
            </a:p>
          </p:txBody>
        </p:sp>
        <p:pic>
          <p:nvPicPr>
            <p:cNvPr id="22" name="Graphic 21" descr="Electric Tower with solid fill">
              <a:extLst>
                <a:ext uri="{FF2B5EF4-FFF2-40B4-BE49-F238E27FC236}">
                  <a16:creationId xmlns:a16="http://schemas.microsoft.com/office/drawing/2014/main" id="{8123E579-F8D6-429B-9194-624321FE78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708" y="2151938"/>
              <a:ext cx="540000" cy="540000"/>
            </a:xfrm>
            <a:prstGeom prst="rect">
              <a:avLst/>
            </a:prstGeom>
          </p:spPr>
        </p:pic>
      </p:grpSp>
      <p:grpSp>
        <p:nvGrpSpPr>
          <p:cNvPr id="13" name="Group 12">
            <a:extLst>
              <a:ext uri="{FF2B5EF4-FFF2-40B4-BE49-F238E27FC236}">
                <a16:creationId xmlns:a16="http://schemas.microsoft.com/office/drawing/2014/main" id="{2E7DF342-497E-4669-A083-91F95ACB481F}"/>
              </a:ext>
            </a:extLst>
          </p:cNvPr>
          <p:cNvGrpSpPr/>
          <p:nvPr/>
        </p:nvGrpSpPr>
        <p:grpSpPr>
          <a:xfrm>
            <a:off x="292708" y="3444549"/>
            <a:ext cx="10857599" cy="576000"/>
            <a:chOff x="292708" y="2993293"/>
            <a:chExt cx="10857599" cy="576000"/>
          </a:xfrm>
        </p:grpSpPr>
        <p:sp>
          <p:nvSpPr>
            <p:cNvPr id="19" name="TextBox 18">
              <a:extLst>
                <a:ext uri="{FF2B5EF4-FFF2-40B4-BE49-F238E27FC236}">
                  <a16:creationId xmlns:a16="http://schemas.microsoft.com/office/drawing/2014/main" id="{10020D9F-B8DB-4281-9A46-EB3586A6E679}"/>
                </a:ext>
              </a:extLst>
            </p:cNvPr>
            <p:cNvSpPr txBox="1"/>
            <p:nvPr/>
          </p:nvSpPr>
          <p:spPr>
            <a:xfrm>
              <a:off x="1241877" y="2993293"/>
              <a:ext cx="9908430" cy="576000"/>
            </a:xfrm>
            <a:prstGeom prst="rect">
              <a:avLst/>
            </a:prstGeom>
            <a:noFill/>
            <a:ln>
              <a:noFill/>
            </a:ln>
          </p:spPr>
          <p:txBody>
            <a:bodyPr wrap="square" lIns="0" tIns="0" rIns="0" bIns="0" anchor="ctr">
              <a:noAutofit/>
            </a:bodyPr>
            <a:lstStyle/>
            <a:p>
              <a:pPr marL="85725" lvl="1" algn="just" defTabSz="457200">
                <a:spcBef>
                  <a:spcPts val="0"/>
                </a:spcBef>
              </a:pPr>
              <a:r>
                <a:rPr lang="en-GB" sz="1600">
                  <a:cs typeface="Arial" panose="020B0604020202020204" pitchFamily="34" charset="0"/>
                </a:rPr>
                <a:t>This initial assessment used t</a:t>
              </a:r>
              <a:r>
                <a:rPr lang="en-GB" sz="1600">
                  <a:solidFill>
                    <a:schemeClr val="tx1"/>
                  </a:solidFill>
                  <a:latin typeface="+mn-lt"/>
                  <a:cs typeface="Arial" panose="020B0604020202020204" pitchFamily="34" charset="0"/>
                </a:rPr>
                <a:t>he ESO’s  market design framework.  If no MDF principles were assessed as red, it  was then assessed in terms of its net consumer benefit by an external consultant.  The full net consumer benefit analysis was published separately.</a:t>
              </a:r>
            </a:p>
          </p:txBody>
        </p:sp>
        <p:pic>
          <p:nvPicPr>
            <p:cNvPr id="23" name="Graphic 22" descr="High voltage with solid fill">
              <a:extLst>
                <a:ext uri="{FF2B5EF4-FFF2-40B4-BE49-F238E27FC236}">
                  <a16:creationId xmlns:a16="http://schemas.microsoft.com/office/drawing/2014/main" id="{A45F8C7E-190D-407B-B65E-D6DB72B017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2708" y="3011293"/>
              <a:ext cx="540000" cy="540000"/>
            </a:xfrm>
            <a:prstGeom prst="rect">
              <a:avLst/>
            </a:prstGeom>
          </p:spPr>
        </p:pic>
      </p:grpSp>
      <p:grpSp>
        <p:nvGrpSpPr>
          <p:cNvPr id="15" name="Group 14">
            <a:extLst>
              <a:ext uri="{FF2B5EF4-FFF2-40B4-BE49-F238E27FC236}">
                <a16:creationId xmlns:a16="http://schemas.microsoft.com/office/drawing/2014/main" id="{235A9AB5-67A8-476F-B33B-D80F253E3E2A}"/>
              </a:ext>
            </a:extLst>
          </p:cNvPr>
          <p:cNvGrpSpPr/>
          <p:nvPr/>
        </p:nvGrpSpPr>
        <p:grpSpPr>
          <a:xfrm>
            <a:off x="292708" y="1232217"/>
            <a:ext cx="10857599" cy="576000"/>
            <a:chOff x="292708" y="1232217"/>
            <a:chExt cx="10857599" cy="576000"/>
          </a:xfrm>
        </p:grpSpPr>
        <p:sp>
          <p:nvSpPr>
            <p:cNvPr id="16" name="TextBox 15">
              <a:extLst>
                <a:ext uri="{FF2B5EF4-FFF2-40B4-BE49-F238E27FC236}">
                  <a16:creationId xmlns:a16="http://schemas.microsoft.com/office/drawing/2014/main" id="{E1826951-A9F4-43DF-A736-39C879A5CB1D}"/>
                </a:ext>
              </a:extLst>
            </p:cNvPr>
            <p:cNvSpPr txBox="1"/>
            <p:nvPr/>
          </p:nvSpPr>
          <p:spPr>
            <a:xfrm>
              <a:off x="1241877" y="1232217"/>
              <a:ext cx="9908430" cy="576000"/>
            </a:xfrm>
            <a:prstGeom prst="rect">
              <a:avLst/>
            </a:prstGeom>
            <a:noFill/>
            <a:ln>
              <a:noFill/>
            </a:ln>
          </p:spPr>
          <p:txBody>
            <a:bodyPr wrap="square" lIns="0" tIns="0" rIns="0" bIns="0" anchor="ctr">
              <a:noAutofit/>
            </a:bodyPr>
            <a:lstStyle/>
            <a:p>
              <a:pPr marL="85725" lvl="1" algn="just" defTabSz="457200">
                <a:spcBef>
                  <a:spcPts val="0"/>
                </a:spcBef>
              </a:pPr>
              <a:r>
                <a:rPr lang="en-GB" sz="1600">
                  <a:solidFill>
                    <a:schemeClr val="tx1"/>
                  </a:solidFill>
                  <a:latin typeface="+mn-lt"/>
                  <a:cs typeface="Arial" panose="020B0604020202020204" pitchFamily="34" charset="0"/>
                </a:rPr>
                <a:t>In January, we kicked of a collaboration project with industry to identify potential measures to manage thermal constraints, which can be introduced in the short-term before more transformational market reforms and additional network is built.</a:t>
              </a:r>
            </a:p>
          </p:txBody>
        </p:sp>
        <p:pic>
          <p:nvPicPr>
            <p:cNvPr id="24" name="Graphic 23" descr="Wind Turbines with solid fill">
              <a:extLst>
                <a:ext uri="{FF2B5EF4-FFF2-40B4-BE49-F238E27FC236}">
                  <a16:creationId xmlns:a16="http://schemas.microsoft.com/office/drawing/2014/main" id="{862800E2-EB2E-48FB-898D-7A4F884416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2708" y="1250217"/>
              <a:ext cx="540000" cy="540000"/>
            </a:xfrm>
            <a:prstGeom prst="rect">
              <a:avLst/>
            </a:prstGeom>
          </p:spPr>
        </p:pic>
      </p:grpSp>
      <p:grpSp>
        <p:nvGrpSpPr>
          <p:cNvPr id="18" name="Group 17">
            <a:extLst>
              <a:ext uri="{FF2B5EF4-FFF2-40B4-BE49-F238E27FC236}">
                <a16:creationId xmlns:a16="http://schemas.microsoft.com/office/drawing/2014/main" id="{5C070DA1-36B4-F331-7FD0-8C37F9756E72}"/>
              </a:ext>
            </a:extLst>
          </p:cNvPr>
          <p:cNvGrpSpPr/>
          <p:nvPr/>
        </p:nvGrpSpPr>
        <p:grpSpPr>
          <a:xfrm>
            <a:off x="292708" y="4761784"/>
            <a:ext cx="10855227" cy="576000"/>
            <a:chOff x="292708" y="4761784"/>
            <a:chExt cx="10855227" cy="576000"/>
          </a:xfrm>
        </p:grpSpPr>
        <p:pic>
          <p:nvPicPr>
            <p:cNvPr id="8" name="Graphic 7" descr="Warning with solid fill">
              <a:extLst>
                <a:ext uri="{FF2B5EF4-FFF2-40B4-BE49-F238E27FC236}">
                  <a16:creationId xmlns:a16="http://schemas.microsoft.com/office/drawing/2014/main" id="{3327E13F-F16A-D089-8392-3401670A0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2708" y="4761784"/>
              <a:ext cx="540001" cy="540001"/>
            </a:xfrm>
            <a:prstGeom prst="rect">
              <a:avLst/>
            </a:prstGeom>
          </p:spPr>
        </p:pic>
        <p:sp>
          <p:nvSpPr>
            <p:cNvPr id="9" name="TextBox 8">
              <a:extLst>
                <a:ext uri="{FF2B5EF4-FFF2-40B4-BE49-F238E27FC236}">
                  <a16:creationId xmlns:a16="http://schemas.microsoft.com/office/drawing/2014/main" id="{FA5F316E-DDDB-BDF3-C229-D142AF397A7A}"/>
                </a:ext>
              </a:extLst>
            </p:cNvPr>
            <p:cNvSpPr txBox="1"/>
            <p:nvPr/>
          </p:nvSpPr>
          <p:spPr>
            <a:xfrm>
              <a:off x="1239506" y="4761784"/>
              <a:ext cx="9908429" cy="576000"/>
            </a:xfrm>
            <a:prstGeom prst="rect">
              <a:avLst/>
            </a:prstGeom>
            <a:noFill/>
            <a:ln>
              <a:noFill/>
            </a:ln>
          </p:spPr>
          <p:txBody>
            <a:bodyPr wrap="square" lIns="0" tIns="0" rIns="0" bIns="0" anchor="ctr">
              <a:noAutofit/>
            </a:bodyPr>
            <a:lstStyle/>
            <a:p>
              <a:pPr marL="85725" lvl="1" algn="just" defTabSz="457200">
                <a:spcBef>
                  <a:spcPts val="0"/>
                </a:spcBef>
              </a:pPr>
              <a:r>
                <a:rPr lang="en-GB" sz="1600">
                  <a:cs typeface="Arial" panose="020B0604020202020204" pitchFamily="34" charset="0"/>
                </a:rPr>
                <a:t>The results of this initial assessment indicated that all options needed further investigation before we can implement it. </a:t>
              </a:r>
              <a:r>
                <a:rPr lang="en-GB" sz="1600" b="1">
                  <a:cs typeface="Arial" panose="020B0604020202020204" pitchFamily="34" charset="0"/>
                </a:rPr>
                <a:t>Currently, we cannot commit to implementing any of the options.</a:t>
              </a:r>
              <a:endParaRPr lang="en-GB" sz="1600">
                <a:solidFill>
                  <a:schemeClr val="tx1"/>
                </a:solidFill>
                <a:latin typeface="+mn-lt"/>
                <a:cs typeface="Arial" panose="020B0604020202020204" pitchFamily="34" charset="0"/>
              </a:endParaRPr>
            </a:p>
          </p:txBody>
        </p:sp>
      </p:grpSp>
    </p:spTree>
    <p:extLst>
      <p:ext uri="{BB962C8B-B14F-4D97-AF65-F5344CB8AC3E}">
        <p14:creationId xmlns:p14="http://schemas.microsoft.com/office/powerpoint/2010/main" val="3698104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57B0FD33-9965-4F05-B6A2-7F4EA0A64606}"/>
              </a:ext>
            </a:extLst>
          </p:cNvPr>
          <p:cNvSpPr/>
          <p:nvPr/>
        </p:nvSpPr>
        <p:spPr>
          <a:xfrm>
            <a:off x="292708" y="900000"/>
            <a:ext cx="5521917" cy="384418"/>
          </a:xfrm>
          <a:prstGeom prst="rect">
            <a:avLst/>
          </a:prstGeom>
          <a:solidFill>
            <a:srgbClr val="C2CD23"/>
          </a:solidFill>
          <a:ln>
            <a:solidFill>
              <a:srgbClr val="C2CD23"/>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180975"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Arial"/>
              </a:rPr>
              <a:t>1. Constraints Management Markets (CMM)</a:t>
            </a: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12" name="Rectangle 111">
            <a:extLst>
              <a:ext uri="{FF2B5EF4-FFF2-40B4-BE49-F238E27FC236}">
                <a16:creationId xmlns:a16="http://schemas.microsoft.com/office/drawing/2014/main" id="{B6414B11-2D79-4810-AA97-62A9321D4461}"/>
              </a:ext>
            </a:extLst>
          </p:cNvPr>
          <p:cNvSpPr/>
          <p:nvPr/>
        </p:nvSpPr>
        <p:spPr>
          <a:xfrm>
            <a:off x="5890517" y="900000"/>
            <a:ext cx="5522400" cy="384418"/>
          </a:xfrm>
          <a:prstGeom prst="rect">
            <a:avLst/>
          </a:prstGeom>
          <a:solidFill>
            <a:srgbClr val="FFBF2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Arial"/>
              </a:rPr>
              <a:t>2. Increasing how much can flow over boundaries</a:t>
            </a: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13" name="Rectangle 112">
            <a:extLst>
              <a:ext uri="{FF2B5EF4-FFF2-40B4-BE49-F238E27FC236}">
                <a16:creationId xmlns:a16="http://schemas.microsoft.com/office/drawing/2014/main" id="{566732F1-BCA7-4D14-9CCE-7E2F0B198D57}"/>
              </a:ext>
            </a:extLst>
          </p:cNvPr>
          <p:cNvSpPr/>
          <p:nvPr/>
        </p:nvSpPr>
        <p:spPr>
          <a:xfrm>
            <a:off x="292709" y="1354059"/>
            <a:ext cx="1800000" cy="53280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1A. Demand for Constraints</a:t>
            </a:r>
          </a:p>
        </p:txBody>
      </p:sp>
      <p:sp>
        <p:nvSpPr>
          <p:cNvPr id="114" name="Rectangle 113">
            <a:extLst>
              <a:ext uri="{FF2B5EF4-FFF2-40B4-BE49-F238E27FC236}">
                <a16:creationId xmlns:a16="http://schemas.microsoft.com/office/drawing/2014/main" id="{AC2B96CA-2FFD-45F8-B683-E1F3F2B35002}"/>
              </a:ext>
            </a:extLst>
          </p:cNvPr>
          <p:cNvSpPr/>
          <p:nvPr/>
        </p:nvSpPr>
        <p:spPr>
          <a:xfrm>
            <a:off x="4014626" y="1354059"/>
            <a:ext cx="1800000" cy="532800"/>
          </a:xfrm>
          <a:prstGeom prst="rect">
            <a:avLst/>
          </a:prstGeom>
          <a:solidFill>
            <a:srgbClr val="E0E775"/>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1C. Short-term Constraints Management Markets</a:t>
            </a:r>
          </a:p>
        </p:txBody>
      </p:sp>
      <p:sp>
        <p:nvSpPr>
          <p:cNvPr id="115" name="Rectangle 114">
            <a:extLst>
              <a:ext uri="{FF2B5EF4-FFF2-40B4-BE49-F238E27FC236}">
                <a16:creationId xmlns:a16="http://schemas.microsoft.com/office/drawing/2014/main" id="{7DA07D38-0205-454F-A5EC-CE013D92C2E8}"/>
              </a:ext>
            </a:extLst>
          </p:cNvPr>
          <p:cNvSpPr/>
          <p:nvPr/>
        </p:nvSpPr>
        <p:spPr>
          <a:xfrm>
            <a:off x="2159536" y="1354059"/>
            <a:ext cx="1800000" cy="532800"/>
          </a:xfrm>
          <a:prstGeom prst="rect">
            <a:avLst/>
          </a:prstGeom>
          <a:solidFill>
            <a:srgbClr val="919A1A"/>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1B. Long-term Constraints Management Markets</a:t>
            </a:r>
          </a:p>
        </p:txBody>
      </p:sp>
      <p:grpSp>
        <p:nvGrpSpPr>
          <p:cNvPr id="116" name="Group 115">
            <a:extLst>
              <a:ext uri="{FF2B5EF4-FFF2-40B4-BE49-F238E27FC236}">
                <a16:creationId xmlns:a16="http://schemas.microsoft.com/office/drawing/2014/main" id="{A6CCDD54-A6AA-422C-9B63-025585F7DFA2}"/>
              </a:ext>
            </a:extLst>
          </p:cNvPr>
          <p:cNvGrpSpPr/>
          <p:nvPr/>
        </p:nvGrpSpPr>
        <p:grpSpPr>
          <a:xfrm>
            <a:off x="292709" y="5344637"/>
            <a:ext cx="1800000" cy="612000"/>
            <a:chOff x="361570" y="5318656"/>
            <a:chExt cx="1800000" cy="612000"/>
          </a:xfrm>
        </p:grpSpPr>
        <p:sp>
          <p:nvSpPr>
            <p:cNvPr id="117" name="Rectangle 116">
              <a:extLst>
                <a:ext uri="{FF2B5EF4-FFF2-40B4-BE49-F238E27FC236}">
                  <a16:creationId xmlns:a16="http://schemas.microsoft.com/office/drawing/2014/main" id="{C2030EF7-5737-4339-804D-75E1E91138E6}"/>
                </a:ext>
              </a:extLst>
            </p:cNvPr>
            <p:cNvSpPr/>
            <p:nvPr/>
          </p:nvSpPr>
          <p:spPr>
            <a:xfrm>
              <a:off x="361570" y="5318656"/>
              <a:ext cx="1800000" cy="612000"/>
            </a:xfrm>
            <a:prstGeom prst="rect">
              <a:avLst/>
            </a:prstGeom>
            <a:solidFill>
              <a:schemeClr val="bg1"/>
            </a:solidFill>
            <a:ln w="19050">
              <a:solidFill>
                <a:srgbClr val="61671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Long-term </a:t>
              </a:r>
            </a:p>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constraint management contracts (incentivising new demand)</a:t>
              </a:r>
            </a:p>
          </p:txBody>
        </p:sp>
        <p:pic>
          <p:nvPicPr>
            <p:cNvPr id="119" name="Picture 12" descr="SSE Business Energy plays major role in 2016's Energy Live Conference | SSE">
              <a:extLst>
                <a:ext uri="{FF2B5EF4-FFF2-40B4-BE49-F238E27FC236}">
                  <a16:creationId xmlns:a16="http://schemas.microsoft.com/office/drawing/2014/main" id="{3E04BA20-D3A7-4413-835F-7388AAC9F1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532" b="31697"/>
            <a:stretch/>
          </p:blipFill>
          <p:spPr bwMode="auto">
            <a:xfrm>
              <a:off x="381072" y="5365521"/>
              <a:ext cx="588365" cy="1192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0" name="Group 119">
            <a:extLst>
              <a:ext uri="{FF2B5EF4-FFF2-40B4-BE49-F238E27FC236}">
                <a16:creationId xmlns:a16="http://schemas.microsoft.com/office/drawing/2014/main" id="{1EBE2223-36A5-44C8-A9A1-E38C5214B08B}"/>
              </a:ext>
            </a:extLst>
          </p:cNvPr>
          <p:cNvGrpSpPr/>
          <p:nvPr/>
        </p:nvGrpSpPr>
        <p:grpSpPr>
          <a:xfrm>
            <a:off x="292708" y="4683030"/>
            <a:ext cx="5521917" cy="617170"/>
            <a:chOff x="361569" y="4596672"/>
            <a:chExt cx="5521917" cy="617170"/>
          </a:xfrm>
        </p:grpSpPr>
        <p:sp>
          <p:nvSpPr>
            <p:cNvPr id="121" name="Rectangle 120">
              <a:extLst>
                <a:ext uri="{FF2B5EF4-FFF2-40B4-BE49-F238E27FC236}">
                  <a16:creationId xmlns:a16="http://schemas.microsoft.com/office/drawing/2014/main" id="{4C3F7FA3-F51A-4233-95CD-A6A4ACAC6C6D}"/>
                </a:ext>
              </a:extLst>
            </p:cNvPr>
            <p:cNvSpPr/>
            <p:nvPr/>
          </p:nvSpPr>
          <p:spPr>
            <a:xfrm>
              <a:off x="361569" y="4601842"/>
              <a:ext cx="3666828" cy="612000"/>
            </a:xfrm>
            <a:prstGeom prst="rect">
              <a:avLst/>
            </a:prstGeom>
            <a:solidFill>
              <a:schemeClr val="bg1"/>
            </a:solidFill>
            <a:ln w="19050">
              <a:solidFill>
                <a:srgbClr val="61671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a:rPr>
                <a:t>‘COOLER HEATING’ – commercial heat loads </a:t>
              </a:r>
            </a:p>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a:rPr>
                <a:t>as responsive assets</a:t>
              </a:r>
              <a:endPar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endParaRPr>
            </a:p>
          </p:txBody>
        </p:sp>
        <p:sp>
          <p:nvSpPr>
            <p:cNvPr id="122" name="Rectangle 121">
              <a:extLst>
                <a:ext uri="{FF2B5EF4-FFF2-40B4-BE49-F238E27FC236}">
                  <a16:creationId xmlns:a16="http://schemas.microsoft.com/office/drawing/2014/main" id="{6AC953DD-CE4F-41F6-96D8-F3533F8CD9B8}"/>
                </a:ext>
              </a:extLst>
            </p:cNvPr>
            <p:cNvSpPr/>
            <p:nvPr/>
          </p:nvSpPr>
          <p:spPr>
            <a:xfrm>
              <a:off x="4083486" y="4596672"/>
              <a:ext cx="1800000" cy="612000"/>
            </a:xfrm>
            <a:prstGeom prst="rect">
              <a:avLst/>
            </a:prstGeom>
            <a:solidFill>
              <a:schemeClr val="bg1"/>
            </a:solidFill>
            <a:ln w="19050">
              <a:solidFill>
                <a:srgbClr val="E0E775"/>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a:ea typeface="+mn-ea"/>
                  <a:cs typeface="+mn-cs"/>
                </a:rPr>
                <a:t>Weekly generation </a:t>
              </a:r>
            </a:p>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a:ea typeface="+mn-ea"/>
                  <a:cs typeface="+mn-cs"/>
                </a:rPr>
                <a:t>turn down market</a:t>
              </a:r>
              <a:endPar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endParaRPr>
            </a:p>
          </p:txBody>
        </p:sp>
        <p:pic>
          <p:nvPicPr>
            <p:cNvPr id="124" name="Graphic 123">
              <a:extLst>
                <a:ext uri="{FF2B5EF4-FFF2-40B4-BE49-F238E27FC236}">
                  <a16:creationId xmlns:a16="http://schemas.microsoft.com/office/drawing/2014/main" id="{034149C0-1FF3-4590-BD93-B20B5E9C47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0576" y="4645444"/>
              <a:ext cx="738765" cy="211076"/>
            </a:xfrm>
            <a:prstGeom prst="rect">
              <a:avLst/>
            </a:prstGeom>
          </p:spPr>
        </p:pic>
        <p:pic>
          <p:nvPicPr>
            <p:cNvPr id="125" name="Picture 16">
              <a:extLst>
                <a:ext uri="{FF2B5EF4-FFF2-40B4-BE49-F238E27FC236}">
                  <a16:creationId xmlns:a16="http://schemas.microsoft.com/office/drawing/2014/main" id="{200C9F9C-9127-4A89-843D-093DBFC2DE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1541" y="4621301"/>
              <a:ext cx="371568" cy="1574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6" name="Group 125">
            <a:extLst>
              <a:ext uri="{FF2B5EF4-FFF2-40B4-BE49-F238E27FC236}">
                <a16:creationId xmlns:a16="http://schemas.microsoft.com/office/drawing/2014/main" id="{ECF0D924-5019-40FD-BF60-A71C347412AB}"/>
              </a:ext>
            </a:extLst>
          </p:cNvPr>
          <p:cNvGrpSpPr/>
          <p:nvPr/>
        </p:nvGrpSpPr>
        <p:grpSpPr>
          <a:xfrm>
            <a:off x="7747151" y="3314734"/>
            <a:ext cx="1800000" cy="1292488"/>
            <a:chOff x="5965375" y="3920133"/>
            <a:chExt cx="1800000" cy="1065678"/>
          </a:xfrm>
        </p:grpSpPr>
        <p:sp>
          <p:nvSpPr>
            <p:cNvPr id="127" name="Rectangle 126">
              <a:extLst>
                <a:ext uri="{FF2B5EF4-FFF2-40B4-BE49-F238E27FC236}">
                  <a16:creationId xmlns:a16="http://schemas.microsoft.com/office/drawing/2014/main" id="{D631FBEE-ADCF-4A4C-8567-5207CFFEAF0E}"/>
                </a:ext>
              </a:extLst>
            </p:cNvPr>
            <p:cNvSpPr/>
            <p:nvPr/>
          </p:nvSpPr>
          <p:spPr>
            <a:xfrm>
              <a:off x="5965375" y="3920133"/>
              <a:ext cx="1800000" cy="1065678"/>
            </a:xfrm>
            <a:prstGeom prst="rect">
              <a:avLst/>
            </a:prstGeom>
            <a:solidFill>
              <a:schemeClr val="bg1"/>
            </a:solidFill>
            <a:ln w="19050">
              <a:solidFill>
                <a:srgbClr val="FFBF2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Flexibility for Active Network </a:t>
              </a:r>
            </a:p>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Management (ANM) zones and </a:t>
              </a:r>
            </a:p>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Generation Export Management (GEMS)</a:t>
              </a:r>
            </a:p>
          </p:txBody>
        </p:sp>
        <p:pic>
          <p:nvPicPr>
            <p:cNvPr id="128" name="Picture 18" descr="Zenobe | Discover Zenobe">
              <a:extLst>
                <a:ext uri="{FF2B5EF4-FFF2-40B4-BE49-F238E27FC236}">
                  <a16:creationId xmlns:a16="http://schemas.microsoft.com/office/drawing/2014/main" id="{AB7FB46F-AE45-4BDA-8E08-BA453B3827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0072" y="3957885"/>
              <a:ext cx="572163" cy="106312"/>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29" name="Group 128">
            <a:extLst>
              <a:ext uri="{FF2B5EF4-FFF2-40B4-BE49-F238E27FC236}">
                <a16:creationId xmlns:a16="http://schemas.microsoft.com/office/drawing/2014/main" id="{8A391076-7633-4BDD-B456-6E8ACCAA87DC}"/>
              </a:ext>
            </a:extLst>
          </p:cNvPr>
          <p:cNvGrpSpPr/>
          <p:nvPr/>
        </p:nvGrpSpPr>
        <p:grpSpPr>
          <a:xfrm>
            <a:off x="292709" y="3995222"/>
            <a:ext cx="7388742" cy="612000"/>
            <a:chOff x="361570" y="3910989"/>
            <a:chExt cx="7388742" cy="612000"/>
          </a:xfrm>
        </p:grpSpPr>
        <p:sp>
          <p:nvSpPr>
            <p:cNvPr id="130" name="Rectangle 129">
              <a:extLst>
                <a:ext uri="{FF2B5EF4-FFF2-40B4-BE49-F238E27FC236}">
                  <a16:creationId xmlns:a16="http://schemas.microsoft.com/office/drawing/2014/main" id="{5C3F259B-D389-466F-AEAC-6C3F9D3DBA0D}"/>
                </a:ext>
              </a:extLst>
            </p:cNvPr>
            <p:cNvSpPr/>
            <p:nvPr/>
          </p:nvSpPr>
          <p:spPr>
            <a:xfrm>
              <a:off x="361570" y="3910989"/>
              <a:ext cx="1800000" cy="612000"/>
            </a:xfrm>
            <a:prstGeom prst="rect">
              <a:avLst/>
            </a:prstGeom>
            <a:solidFill>
              <a:schemeClr val="bg1"/>
            </a:solidFill>
            <a:ln w="19050">
              <a:solidFill>
                <a:srgbClr val="61671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Incentivising new discretionary demand (H</a:t>
              </a:r>
              <a:r>
                <a:rPr kumimoji="0" lang="en-GB" sz="1000" b="0" i="0" u="none" strike="noStrike" kern="1200" cap="none" spc="0" normalizeH="0" baseline="-25000" noProof="0">
                  <a:ln>
                    <a:noFill/>
                  </a:ln>
                  <a:solidFill>
                    <a:srgbClr val="454546"/>
                  </a:solidFill>
                  <a:effectLst/>
                  <a:uLnTx/>
                  <a:uFillTx/>
                  <a:latin typeface="Calibri" panose="020F0502020204030204"/>
                  <a:ea typeface="+mn-ea"/>
                  <a:cs typeface="Arial" panose="020B0604020202020204" pitchFamily="34" charset="0"/>
                </a:rPr>
                <a:t>2</a:t>
              </a: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 production and electricity storage)</a:t>
              </a:r>
            </a:p>
          </p:txBody>
        </p:sp>
        <p:sp>
          <p:nvSpPr>
            <p:cNvPr id="132" name="Rectangle 131">
              <a:extLst>
                <a:ext uri="{FF2B5EF4-FFF2-40B4-BE49-F238E27FC236}">
                  <a16:creationId xmlns:a16="http://schemas.microsoft.com/office/drawing/2014/main" id="{6C85FE4E-5B2C-49D2-8E25-10E76CBF4F7F}"/>
                </a:ext>
              </a:extLst>
            </p:cNvPr>
            <p:cNvSpPr/>
            <p:nvPr/>
          </p:nvSpPr>
          <p:spPr>
            <a:xfrm>
              <a:off x="2228397" y="3910989"/>
              <a:ext cx="1800000" cy="612000"/>
            </a:xfrm>
            <a:prstGeom prst="rect">
              <a:avLst/>
            </a:prstGeom>
            <a:solidFill>
              <a:schemeClr val="bg1"/>
            </a:solidFill>
            <a:ln w="19050">
              <a:solidFill>
                <a:srgbClr val="919A1A"/>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Long-term auction of excess wind</a:t>
              </a:r>
            </a:p>
          </p:txBody>
        </p:sp>
        <p:sp>
          <p:nvSpPr>
            <p:cNvPr id="133" name="Rectangle 132">
              <a:extLst>
                <a:ext uri="{FF2B5EF4-FFF2-40B4-BE49-F238E27FC236}">
                  <a16:creationId xmlns:a16="http://schemas.microsoft.com/office/drawing/2014/main" id="{1564C09F-06C7-4439-948B-9006AC7AF9AF}"/>
                </a:ext>
              </a:extLst>
            </p:cNvPr>
            <p:cNvSpPr/>
            <p:nvPr/>
          </p:nvSpPr>
          <p:spPr>
            <a:xfrm>
              <a:off x="5950312" y="3910989"/>
              <a:ext cx="1800000" cy="612000"/>
            </a:xfrm>
            <a:prstGeom prst="rect">
              <a:avLst/>
            </a:prstGeom>
            <a:solidFill>
              <a:schemeClr val="bg1"/>
            </a:solidFill>
            <a:ln w="19050">
              <a:solidFill>
                <a:srgbClr val="FFBF2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Battery for constraints:</a:t>
              </a:r>
            </a:p>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Reducing the line rating from 10 to 3 mins</a:t>
              </a:r>
            </a:p>
          </p:txBody>
        </p:sp>
        <p:sp>
          <p:nvSpPr>
            <p:cNvPr id="136" name="Rectangle 135">
              <a:extLst>
                <a:ext uri="{FF2B5EF4-FFF2-40B4-BE49-F238E27FC236}">
                  <a16:creationId xmlns:a16="http://schemas.microsoft.com/office/drawing/2014/main" id="{8654B298-BA54-4140-B513-DDF9976D00BF}"/>
                </a:ext>
              </a:extLst>
            </p:cNvPr>
            <p:cNvSpPr/>
            <p:nvPr/>
          </p:nvSpPr>
          <p:spPr>
            <a:xfrm>
              <a:off x="4083486" y="3910989"/>
              <a:ext cx="1800000" cy="612000"/>
            </a:xfrm>
            <a:prstGeom prst="rect">
              <a:avLst/>
            </a:prstGeom>
            <a:solidFill>
              <a:schemeClr val="bg1"/>
            </a:solidFill>
            <a:ln w="19050">
              <a:solidFill>
                <a:srgbClr val="E0E775"/>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a:ea typeface="+mn-ea"/>
                  <a:cs typeface="+mn-cs"/>
                </a:rPr>
                <a:t>Discounted demand turn up</a:t>
              </a:r>
              <a:endPar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endParaRPr>
            </a:p>
          </p:txBody>
        </p:sp>
        <p:pic>
          <p:nvPicPr>
            <p:cNvPr id="137" name="Picture 8" descr="Welcome - ScottishPower">
              <a:extLst>
                <a:ext uri="{FF2B5EF4-FFF2-40B4-BE49-F238E27FC236}">
                  <a16:creationId xmlns:a16="http://schemas.microsoft.com/office/drawing/2014/main" id="{B00502DE-5D99-43B7-8F23-D98341FF65D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6699" b="39938"/>
            <a:stretch/>
          </p:blipFill>
          <p:spPr bwMode="auto">
            <a:xfrm>
              <a:off x="378701" y="3954131"/>
              <a:ext cx="782517" cy="113265"/>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6">
              <a:extLst>
                <a:ext uri="{FF2B5EF4-FFF2-40B4-BE49-F238E27FC236}">
                  <a16:creationId xmlns:a16="http://schemas.microsoft.com/office/drawing/2014/main" id="{56B02C83-4159-4D55-9316-3ECFF04270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3205" y="3932037"/>
              <a:ext cx="371568" cy="157452"/>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16">
              <a:extLst>
                <a:ext uri="{FF2B5EF4-FFF2-40B4-BE49-F238E27FC236}">
                  <a16:creationId xmlns:a16="http://schemas.microsoft.com/office/drawing/2014/main" id="{ADA998AA-253F-4379-86EA-7D14060355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1541" y="3932037"/>
              <a:ext cx="371568" cy="157452"/>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4" descr="Eku Energy - Crunchbase Company Profile &amp; Funding">
              <a:extLst>
                <a:ext uri="{FF2B5EF4-FFF2-40B4-BE49-F238E27FC236}">
                  <a16:creationId xmlns:a16="http://schemas.microsoft.com/office/drawing/2014/main" id="{524D08F6-DE69-450B-85DD-FE9800FBF0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0313" y="3936079"/>
              <a:ext cx="507556" cy="131317"/>
            </a:xfrm>
            <a:prstGeom prst="rect">
              <a:avLst/>
            </a:prstGeom>
            <a:noFill/>
            <a:extLst>
              <a:ext uri="{909E8E84-426E-40DD-AFC4-6F175D3DCCD1}">
                <a14:hiddenFill xmlns:a14="http://schemas.microsoft.com/office/drawing/2010/main">
                  <a:solidFill>
                    <a:srgbClr val="FFFFFF"/>
                  </a:solidFill>
                </a14:hiddenFill>
              </a:ext>
            </a:extLst>
          </p:spPr>
        </p:pic>
      </p:grpSp>
      <p:sp>
        <p:nvSpPr>
          <p:cNvPr id="146" name="Rectangle 145">
            <a:extLst>
              <a:ext uri="{FF2B5EF4-FFF2-40B4-BE49-F238E27FC236}">
                <a16:creationId xmlns:a16="http://schemas.microsoft.com/office/drawing/2014/main" id="{C6F2A424-2083-4366-9635-99EBC6E261A9}"/>
              </a:ext>
            </a:extLst>
          </p:cNvPr>
          <p:cNvSpPr/>
          <p:nvPr/>
        </p:nvSpPr>
        <p:spPr>
          <a:xfrm>
            <a:off x="292709" y="3310804"/>
            <a:ext cx="1800000" cy="612000"/>
          </a:xfrm>
          <a:prstGeom prst="rect">
            <a:avLst/>
          </a:prstGeom>
          <a:solidFill>
            <a:schemeClr val="bg1"/>
          </a:solidFill>
          <a:ln w="19050">
            <a:solidFill>
              <a:srgbClr val="61671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Demand signal product</a:t>
            </a:r>
          </a:p>
        </p:txBody>
      </p:sp>
      <p:sp>
        <p:nvSpPr>
          <p:cNvPr id="154" name="Rectangle 153">
            <a:extLst>
              <a:ext uri="{FF2B5EF4-FFF2-40B4-BE49-F238E27FC236}">
                <a16:creationId xmlns:a16="http://schemas.microsoft.com/office/drawing/2014/main" id="{66BD71B6-E409-4A75-929F-1C755194D45D}"/>
              </a:ext>
            </a:extLst>
          </p:cNvPr>
          <p:cNvSpPr/>
          <p:nvPr/>
        </p:nvSpPr>
        <p:spPr>
          <a:xfrm>
            <a:off x="2159536" y="3310804"/>
            <a:ext cx="1800000" cy="612000"/>
          </a:xfrm>
          <a:prstGeom prst="rect">
            <a:avLst/>
          </a:prstGeom>
          <a:solidFill>
            <a:schemeClr val="bg1"/>
          </a:solidFill>
          <a:ln w="19050">
            <a:solidFill>
              <a:srgbClr val="919A1A"/>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Competitively </a:t>
            </a:r>
          </a:p>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allocated season ahead constraint management </a:t>
            </a:r>
          </a:p>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availability contracts</a:t>
            </a:r>
          </a:p>
        </p:txBody>
      </p:sp>
      <p:sp>
        <p:nvSpPr>
          <p:cNvPr id="155" name="Rectangle 154">
            <a:extLst>
              <a:ext uri="{FF2B5EF4-FFF2-40B4-BE49-F238E27FC236}">
                <a16:creationId xmlns:a16="http://schemas.microsoft.com/office/drawing/2014/main" id="{91C1168E-2C04-4688-BE3F-83A26653B38D}"/>
              </a:ext>
            </a:extLst>
          </p:cNvPr>
          <p:cNvSpPr/>
          <p:nvPr/>
        </p:nvSpPr>
        <p:spPr>
          <a:xfrm>
            <a:off x="7747151" y="2612304"/>
            <a:ext cx="3665766" cy="612000"/>
          </a:xfrm>
          <a:prstGeom prst="rect">
            <a:avLst/>
          </a:prstGeom>
          <a:solidFill>
            <a:schemeClr val="bg1"/>
          </a:solidFill>
          <a:ln w="19050">
            <a:solidFill>
              <a:srgbClr val="FFBF2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Paired storage systems across </a:t>
            </a:r>
          </a:p>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key boundaries</a:t>
            </a:r>
          </a:p>
        </p:txBody>
      </p:sp>
      <p:sp>
        <p:nvSpPr>
          <p:cNvPr id="156" name="Rectangle 155">
            <a:extLst>
              <a:ext uri="{FF2B5EF4-FFF2-40B4-BE49-F238E27FC236}">
                <a16:creationId xmlns:a16="http://schemas.microsoft.com/office/drawing/2014/main" id="{EE792F34-E381-4897-A179-2568DF3A39F5}"/>
              </a:ext>
            </a:extLst>
          </p:cNvPr>
          <p:cNvSpPr/>
          <p:nvPr/>
        </p:nvSpPr>
        <p:spPr>
          <a:xfrm>
            <a:off x="5884496" y="3310804"/>
            <a:ext cx="1800000" cy="612000"/>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Enhance utilisation of the </a:t>
            </a:r>
          </a:p>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transmission network</a:t>
            </a:r>
          </a:p>
        </p:txBody>
      </p:sp>
      <p:sp>
        <p:nvSpPr>
          <p:cNvPr id="157" name="Rectangle 156">
            <a:extLst>
              <a:ext uri="{FF2B5EF4-FFF2-40B4-BE49-F238E27FC236}">
                <a16:creationId xmlns:a16="http://schemas.microsoft.com/office/drawing/2014/main" id="{00A30A1A-A940-43D4-97B4-3F57BEFCB006}"/>
              </a:ext>
            </a:extLst>
          </p:cNvPr>
          <p:cNvSpPr/>
          <p:nvPr/>
        </p:nvSpPr>
        <p:spPr>
          <a:xfrm>
            <a:off x="4014626" y="3310804"/>
            <a:ext cx="1800000" cy="612000"/>
          </a:xfrm>
          <a:prstGeom prst="rect">
            <a:avLst/>
          </a:prstGeom>
          <a:solidFill>
            <a:schemeClr val="bg1"/>
          </a:solidFill>
          <a:ln w="19050">
            <a:solidFill>
              <a:srgbClr val="E0E775"/>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a:ea typeface="+mn-ea"/>
                <a:cs typeface="+mn-cs"/>
              </a:rPr>
              <a:t>Competitively </a:t>
            </a:r>
          </a:p>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a:ea typeface="+mn-ea"/>
                <a:cs typeface="+mn-cs"/>
              </a:rPr>
              <a:t>allocated </a:t>
            </a:r>
          </a:p>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a:ea typeface="+mn-ea"/>
                <a:cs typeface="+mn-cs"/>
              </a:rPr>
              <a:t>short-term constraint management  contracts (D-7)</a:t>
            </a:r>
            <a:endPar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endParaRPr>
          </a:p>
        </p:txBody>
      </p:sp>
      <p:pic>
        <p:nvPicPr>
          <p:cNvPr id="158" name="Picture 6" descr="Statkraft's logo | Statkraft">
            <a:extLst>
              <a:ext uri="{FF2B5EF4-FFF2-40B4-BE49-F238E27FC236}">
                <a16:creationId xmlns:a16="http://schemas.microsoft.com/office/drawing/2014/main" id="{D5EFB325-EA2F-4F8D-AFEC-E4306EA8FB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840" y="3349980"/>
            <a:ext cx="604829" cy="181792"/>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12" descr="SSE Business Energy plays major role in 2016's Energy Live Conference | SSE">
            <a:extLst>
              <a:ext uri="{FF2B5EF4-FFF2-40B4-BE49-F238E27FC236}">
                <a16:creationId xmlns:a16="http://schemas.microsoft.com/office/drawing/2014/main" id="{2D2DC705-50DF-4C0E-A894-D7EB340E11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532" b="31697"/>
          <a:stretch/>
        </p:blipFill>
        <p:spPr bwMode="auto">
          <a:xfrm>
            <a:off x="4019253" y="3349547"/>
            <a:ext cx="777772" cy="157682"/>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2" descr="SSE Business Energy plays major role in 2016's Energy Live Conference | SSE">
            <a:extLst>
              <a:ext uri="{FF2B5EF4-FFF2-40B4-BE49-F238E27FC236}">
                <a16:creationId xmlns:a16="http://schemas.microsoft.com/office/drawing/2014/main" id="{39BA3F4F-0059-4550-B23F-01D8667162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532" b="31697"/>
          <a:stretch/>
        </p:blipFill>
        <p:spPr bwMode="auto">
          <a:xfrm>
            <a:off x="2194344" y="3337280"/>
            <a:ext cx="777772" cy="157682"/>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22" descr="Kona Energy">
            <a:extLst>
              <a:ext uri="{FF2B5EF4-FFF2-40B4-BE49-F238E27FC236}">
                <a16:creationId xmlns:a16="http://schemas.microsoft.com/office/drawing/2014/main" id="{35CF7DE4-3AFE-48BE-A652-54883E1DC9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57784" y="2602769"/>
            <a:ext cx="613075" cy="208669"/>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12" descr="SSE Business Energy plays major role in 2016's Energy Live Conference | SSE">
            <a:extLst>
              <a:ext uri="{FF2B5EF4-FFF2-40B4-BE49-F238E27FC236}">
                <a16:creationId xmlns:a16="http://schemas.microsoft.com/office/drawing/2014/main" id="{E716FFDC-2BFA-4D8F-B8D6-CF95A1207D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532" b="31697"/>
          <a:stretch/>
        </p:blipFill>
        <p:spPr bwMode="auto">
          <a:xfrm>
            <a:off x="5905378" y="3339347"/>
            <a:ext cx="777772" cy="157682"/>
          </a:xfrm>
          <a:prstGeom prst="rect">
            <a:avLst/>
          </a:prstGeom>
          <a:noFill/>
          <a:extLst>
            <a:ext uri="{909E8E84-426E-40DD-AFC4-6F175D3DCCD1}">
              <a14:hiddenFill xmlns:a14="http://schemas.microsoft.com/office/drawing/2010/main">
                <a:solidFill>
                  <a:srgbClr val="FFFFFF"/>
                </a:solidFill>
              </a14:hiddenFill>
            </a:ext>
          </a:extLst>
        </p:spPr>
      </p:pic>
      <p:sp>
        <p:nvSpPr>
          <p:cNvPr id="164" name="Rectangle 163">
            <a:extLst>
              <a:ext uri="{FF2B5EF4-FFF2-40B4-BE49-F238E27FC236}">
                <a16:creationId xmlns:a16="http://schemas.microsoft.com/office/drawing/2014/main" id="{23847737-9C6A-410E-831A-3B4CC60B335B}"/>
              </a:ext>
            </a:extLst>
          </p:cNvPr>
          <p:cNvSpPr/>
          <p:nvPr/>
        </p:nvSpPr>
        <p:spPr>
          <a:xfrm>
            <a:off x="292709" y="2615156"/>
            <a:ext cx="1800000" cy="612000"/>
          </a:xfrm>
          <a:prstGeom prst="rect">
            <a:avLst/>
          </a:prstGeom>
          <a:solidFill>
            <a:schemeClr val="bg1"/>
          </a:solidFill>
          <a:ln w="19050">
            <a:solidFill>
              <a:srgbClr val="61671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Flex </a:t>
            </a:r>
            <a:r>
              <a:rPr kumimoji="0" lang="en-GB" sz="1000" b="0" i="0" u="none" strike="noStrike" kern="1200" cap="none" spc="0" normalizeH="0" baseline="0" noProof="0" err="1">
                <a:ln>
                  <a:noFill/>
                </a:ln>
                <a:solidFill>
                  <a:srgbClr val="454546"/>
                </a:solidFill>
                <a:effectLst/>
                <a:uLnTx/>
                <a:uFillTx/>
                <a:latin typeface="Calibri" panose="020F0502020204030204"/>
                <a:ea typeface="+mn-ea"/>
                <a:cs typeface="Arial" panose="020B0604020202020204" pitchFamily="34" charset="0"/>
              </a:rPr>
              <a:t>PtX</a:t>
            </a: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 to produce green H</a:t>
            </a:r>
            <a:r>
              <a:rPr kumimoji="0" lang="en-GB" sz="1000" b="0" i="0" u="none" strike="noStrike" kern="1200" cap="none" spc="0" normalizeH="0" baseline="-25000" noProof="0">
                <a:ln>
                  <a:noFill/>
                </a:ln>
                <a:solidFill>
                  <a:srgbClr val="454546"/>
                </a:solidFill>
                <a:effectLst/>
                <a:uLnTx/>
                <a:uFillTx/>
                <a:latin typeface="Calibri" panose="020F0502020204030204"/>
                <a:ea typeface="+mn-ea"/>
                <a:cs typeface="Arial" panose="020B0604020202020204" pitchFamily="34" charset="0"/>
              </a:rPr>
              <a:t>2 </a:t>
            </a: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and related derivatives</a:t>
            </a:r>
          </a:p>
        </p:txBody>
      </p:sp>
      <p:sp>
        <p:nvSpPr>
          <p:cNvPr id="165" name="Rectangle 164">
            <a:extLst>
              <a:ext uri="{FF2B5EF4-FFF2-40B4-BE49-F238E27FC236}">
                <a16:creationId xmlns:a16="http://schemas.microsoft.com/office/drawing/2014/main" id="{C3242609-7B18-41B9-A7B3-E23B857B4F42}"/>
              </a:ext>
            </a:extLst>
          </p:cNvPr>
          <p:cNvSpPr/>
          <p:nvPr/>
        </p:nvSpPr>
        <p:spPr>
          <a:xfrm>
            <a:off x="2159536" y="2615156"/>
            <a:ext cx="1800000" cy="612000"/>
          </a:xfrm>
          <a:prstGeom prst="rect">
            <a:avLst/>
          </a:prstGeom>
          <a:solidFill>
            <a:schemeClr val="bg1"/>
          </a:solidFill>
          <a:ln w="19050">
            <a:solidFill>
              <a:srgbClr val="919A1A"/>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a:ea typeface="+mn-ea"/>
                <a:cs typeface="+mn-cs"/>
              </a:rPr>
              <a:t>Long-term contract </a:t>
            </a:r>
          </a:p>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a:ea typeface="+mn-ea"/>
                <a:cs typeface="+mn-cs"/>
              </a:rPr>
              <a:t>to manage a portion of the forecast constraint volumes </a:t>
            </a:r>
            <a:endPar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endParaRPr>
          </a:p>
        </p:txBody>
      </p:sp>
      <p:sp>
        <p:nvSpPr>
          <p:cNvPr id="166" name="Rectangle 165">
            <a:extLst>
              <a:ext uri="{FF2B5EF4-FFF2-40B4-BE49-F238E27FC236}">
                <a16:creationId xmlns:a16="http://schemas.microsoft.com/office/drawing/2014/main" id="{05245414-F7BE-4012-BC7D-40815D0DADB7}"/>
              </a:ext>
            </a:extLst>
          </p:cNvPr>
          <p:cNvSpPr/>
          <p:nvPr/>
        </p:nvSpPr>
        <p:spPr>
          <a:xfrm>
            <a:off x="4014626" y="2615156"/>
            <a:ext cx="1800000" cy="612000"/>
          </a:xfrm>
          <a:prstGeom prst="rect">
            <a:avLst/>
          </a:prstGeom>
          <a:solidFill>
            <a:schemeClr val="bg1"/>
          </a:solidFill>
          <a:ln w="19050">
            <a:solidFill>
              <a:srgbClr val="E0E775"/>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Pre gate c</a:t>
            </a:r>
            <a:r>
              <a:rPr kumimoji="0" lang="en-GB" sz="1000" b="0" i="0" u="none" strike="noStrike" kern="1200" cap="none" spc="0" normalizeH="0" baseline="0" noProof="0" err="1">
                <a:ln>
                  <a:noFill/>
                </a:ln>
                <a:solidFill>
                  <a:srgbClr val="454546"/>
                </a:solidFill>
                <a:effectLst/>
                <a:uLnTx/>
                <a:uFillTx/>
                <a:latin typeface="Calibri" panose="020F0502020204030204"/>
                <a:ea typeface="+mn-ea"/>
                <a:cs typeface="Arial" panose="020B0604020202020204" pitchFamily="34" charset="0"/>
              </a:rPr>
              <a:t>losure</a:t>
            </a: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 </a:t>
            </a:r>
          </a:p>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c</a:t>
            </a:r>
            <a:r>
              <a:rPr kumimoji="0" lang="en-GB" sz="1000" b="0" i="0" u="none" strike="noStrike" kern="1200" cap="none" spc="0" normalizeH="0" baseline="0" noProof="0" err="1">
                <a:ln>
                  <a:noFill/>
                </a:ln>
                <a:solidFill>
                  <a:srgbClr val="454546"/>
                </a:solidFill>
                <a:effectLst/>
                <a:uLnTx/>
                <a:uFillTx/>
                <a:latin typeface="Calibri" panose="020F0502020204030204"/>
                <a:ea typeface="+mn-ea"/>
                <a:cs typeface="Arial" panose="020B0604020202020204" pitchFamily="34" charset="0"/>
              </a:rPr>
              <a:t>onstraint</a:t>
            </a: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 m</a:t>
            </a:r>
            <a:r>
              <a:rPr kumimoji="0" lang="en-GB" sz="1000" b="0" i="0" u="none" strike="noStrike" kern="1200" cap="none" spc="0" normalizeH="0" baseline="0" noProof="0" err="1">
                <a:ln>
                  <a:noFill/>
                </a:ln>
                <a:solidFill>
                  <a:srgbClr val="454546"/>
                </a:solidFill>
                <a:effectLst/>
                <a:uLnTx/>
                <a:uFillTx/>
                <a:latin typeface="Calibri" panose="020F0502020204030204"/>
                <a:ea typeface="+mn-ea"/>
                <a:cs typeface="Arial" panose="020B0604020202020204" pitchFamily="34" charset="0"/>
              </a:rPr>
              <a:t>anagement</a:t>
            </a: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 p</a:t>
            </a:r>
            <a:r>
              <a:rPr kumimoji="0" lang="en-GB" sz="1000" b="0" i="0" u="none" strike="noStrike" kern="1200" cap="none" spc="0" normalizeH="0" baseline="0" noProof="0" err="1">
                <a:ln>
                  <a:noFill/>
                </a:ln>
                <a:solidFill>
                  <a:srgbClr val="454546"/>
                </a:solidFill>
                <a:effectLst/>
                <a:uLnTx/>
                <a:uFillTx/>
                <a:latin typeface="Calibri" panose="020F0502020204030204"/>
                <a:ea typeface="+mn-ea"/>
                <a:cs typeface="Arial" panose="020B0604020202020204" pitchFamily="34" charset="0"/>
              </a:rPr>
              <a:t>roduct</a:t>
            </a: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 </a:t>
            </a:r>
          </a:p>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using scheme 7 trade</a:t>
            </a:r>
          </a:p>
        </p:txBody>
      </p:sp>
      <p:sp>
        <p:nvSpPr>
          <p:cNvPr id="168" name="Rectangle 167">
            <a:extLst>
              <a:ext uri="{FF2B5EF4-FFF2-40B4-BE49-F238E27FC236}">
                <a16:creationId xmlns:a16="http://schemas.microsoft.com/office/drawing/2014/main" id="{B34A4E67-9E58-4A14-8FC9-E702DF544D9B}"/>
              </a:ext>
            </a:extLst>
          </p:cNvPr>
          <p:cNvSpPr/>
          <p:nvPr/>
        </p:nvSpPr>
        <p:spPr>
          <a:xfrm>
            <a:off x="5894045" y="2615156"/>
            <a:ext cx="1800000" cy="612000"/>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Intertrip scheme utilisation</a:t>
            </a:r>
          </a:p>
        </p:txBody>
      </p:sp>
      <p:pic>
        <p:nvPicPr>
          <p:cNvPr id="169" name="Picture 4" descr="SHFCA - Eneus Energy">
            <a:extLst>
              <a:ext uri="{FF2B5EF4-FFF2-40B4-BE49-F238E27FC236}">
                <a16:creationId xmlns:a16="http://schemas.microsoft.com/office/drawing/2014/main" id="{28C78916-8AFD-4B8B-9F28-27905B0977B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2121" t="37285" r="29849" b="40151"/>
          <a:stretch/>
        </p:blipFill>
        <p:spPr bwMode="auto">
          <a:xfrm>
            <a:off x="311180" y="2646230"/>
            <a:ext cx="603489" cy="151830"/>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14" descr="Scottish Futures Trust - Wikipedia">
            <a:extLst>
              <a:ext uri="{FF2B5EF4-FFF2-40B4-BE49-F238E27FC236}">
                <a16:creationId xmlns:a16="http://schemas.microsoft.com/office/drawing/2014/main" id="{8CBF47D4-23BA-4022-9002-4D0D1D30B5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4344" y="2646230"/>
            <a:ext cx="505691" cy="174463"/>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8" descr="Zenobe | Discover Zenobe">
            <a:extLst>
              <a:ext uri="{FF2B5EF4-FFF2-40B4-BE49-F238E27FC236}">
                <a16:creationId xmlns:a16="http://schemas.microsoft.com/office/drawing/2014/main" id="{06C99B98-BEA6-489C-A415-C8A4BA8CAB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9162" y="2654722"/>
            <a:ext cx="572163" cy="106312"/>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18" descr="Zenobe | Discover Zenobe">
            <a:extLst>
              <a:ext uri="{FF2B5EF4-FFF2-40B4-BE49-F238E27FC236}">
                <a16:creationId xmlns:a16="http://schemas.microsoft.com/office/drawing/2014/main" id="{1283038C-4B4C-4DF8-9C08-5F0F819987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1171" y="2646230"/>
            <a:ext cx="572163" cy="106312"/>
          </a:xfrm>
          <a:prstGeom prst="rect">
            <a:avLst/>
          </a:prstGeom>
          <a:noFill/>
          <a:extLst>
            <a:ext uri="{909E8E84-426E-40DD-AFC4-6F175D3DCCD1}">
              <a14:hiddenFill xmlns:a14="http://schemas.microsoft.com/office/drawing/2010/main">
                <a:solidFill>
                  <a:srgbClr val="FFFFFF"/>
                </a:solidFill>
              </a14:hiddenFill>
            </a:ext>
          </a:extLst>
        </p:spPr>
      </p:pic>
      <p:sp>
        <p:nvSpPr>
          <p:cNvPr id="174" name="Rectangle 173">
            <a:extLst>
              <a:ext uri="{FF2B5EF4-FFF2-40B4-BE49-F238E27FC236}">
                <a16:creationId xmlns:a16="http://schemas.microsoft.com/office/drawing/2014/main" id="{AC0501EB-C1ED-448E-A49D-94B02C4C9C1E}"/>
              </a:ext>
            </a:extLst>
          </p:cNvPr>
          <p:cNvSpPr/>
          <p:nvPr/>
        </p:nvSpPr>
        <p:spPr>
          <a:xfrm>
            <a:off x="7747184" y="1354059"/>
            <a:ext cx="1800000" cy="532800"/>
          </a:xfrm>
          <a:prstGeom prst="rect">
            <a:avLst/>
          </a:prstGeom>
          <a:solidFill>
            <a:srgbClr val="FFBF22"/>
          </a:solidFill>
          <a:ln>
            <a:solidFill>
              <a:srgbClr val="FFBF2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2B. Grid Booster: Post-fault</a:t>
            </a:r>
          </a:p>
        </p:txBody>
      </p:sp>
      <p:sp>
        <p:nvSpPr>
          <p:cNvPr id="175" name="Rectangle 174">
            <a:extLst>
              <a:ext uri="{FF2B5EF4-FFF2-40B4-BE49-F238E27FC236}">
                <a16:creationId xmlns:a16="http://schemas.microsoft.com/office/drawing/2014/main" id="{C27CFC8A-739D-4D5C-BFE2-80C7C8250253}"/>
              </a:ext>
            </a:extLst>
          </p:cNvPr>
          <p:cNvSpPr/>
          <p:nvPr/>
        </p:nvSpPr>
        <p:spPr>
          <a:xfrm>
            <a:off x="5881451" y="1354059"/>
            <a:ext cx="1800000" cy="532800"/>
          </a:xfrm>
          <a:prstGeom prst="rect">
            <a:avLst/>
          </a:prstGeom>
          <a:solidFill>
            <a:srgbClr val="FFBF22"/>
          </a:solidFill>
          <a:ln>
            <a:solidFill>
              <a:srgbClr val="FFBF2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2A. Extended intertrip scheme</a:t>
            </a:r>
          </a:p>
        </p:txBody>
      </p:sp>
      <p:sp>
        <p:nvSpPr>
          <p:cNvPr id="177" name="Rectangle 176">
            <a:extLst>
              <a:ext uri="{FF2B5EF4-FFF2-40B4-BE49-F238E27FC236}">
                <a16:creationId xmlns:a16="http://schemas.microsoft.com/office/drawing/2014/main" id="{DBCCFD4C-258D-40D8-8616-02964EE40B72}"/>
              </a:ext>
            </a:extLst>
          </p:cNvPr>
          <p:cNvSpPr/>
          <p:nvPr/>
        </p:nvSpPr>
        <p:spPr>
          <a:xfrm>
            <a:off x="292709" y="1929043"/>
            <a:ext cx="1800000" cy="612000"/>
          </a:xfrm>
          <a:prstGeom prst="rect">
            <a:avLst/>
          </a:prstGeom>
          <a:solidFill>
            <a:schemeClr val="bg1"/>
          </a:solidFill>
          <a:ln w="19050">
            <a:solidFill>
              <a:srgbClr val="61671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Increasing demand </a:t>
            </a:r>
          </a:p>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for power in </a:t>
            </a:r>
          </a:p>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c</a:t>
            </a:r>
            <a:r>
              <a:rPr kumimoji="0" lang="en-GB" sz="1000" b="0" i="0" u="none" strike="noStrike" kern="1200" cap="none" spc="0" normalizeH="0" baseline="0" noProof="0" err="1">
                <a:ln>
                  <a:noFill/>
                </a:ln>
                <a:solidFill>
                  <a:srgbClr val="454546"/>
                </a:solidFill>
                <a:effectLst/>
                <a:uLnTx/>
                <a:uFillTx/>
                <a:latin typeface="Calibri" panose="020F0502020204030204"/>
                <a:ea typeface="+mn-ea"/>
                <a:cs typeface="Arial" panose="020B0604020202020204" pitchFamily="34" charset="0"/>
              </a:rPr>
              <a:t>onstrained</a:t>
            </a: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 areas for electrification of heat</a:t>
            </a:r>
          </a:p>
        </p:txBody>
      </p:sp>
      <p:sp>
        <p:nvSpPr>
          <p:cNvPr id="178" name="Rectangle 177">
            <a:extLst>
              <a:ext uri="{FF2B5EF4-FFF2-40B4-BE49-F238E27FC236}">
                <a16:creationId xmlns:a16="http://schemas.microsoft.com/office/drawing/2014/main" id="{DEF58042-D33A-4ADE-998D-D0AE9036E062}"/>
              </a:ext>
            </a:extLst>
          </p:cNvPr>
          <p:cNvSpPr/>
          <p:nvPr/>
        </p:nvSpPr>
        <p:spPr>
          <a:xfrm>
            <a:off x="2159535" y="1929043"/>
            <a:ext cx="3655090" cy="612000"/>
          </a:xfrm>
          <a:prstGeom prst="rect">
            <a:avLst/>
          </a:prstGeom>
          <a:solidFill>
            <a:schemeClr val="bg1"/>
          </a:solidFill>
          <a:ln w="19050">
            <a:solidFill>
              <a:srgbClr val="919A1A"/>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Constraints management markets (CMMs)</a:t>
            </a:r>
          </a:p>
        </p:txBody>
      </p:sp>
      <p:sp>
        <p:nvSpPr>
          <p:cNvPr id="179" name="Rectangle 178">
            <a:extLst>
              <a:ext uri="{FF2B5EF4-FFF2-40B4-BE49-F238E27FC236}">
                <a16:creationId xmlns:a16="http://schemas.microsoft.com/office/drawing/2014/main" id="{DF164BCD-1715-4274-BEA1-708CE6DCFEC2}"/>
              </a:ext>
            </a:extLst>
          </p:cNvPr>
          <p:cNvSpPr/>
          <p:nvPr/>
        </p:nvSpPr>
        <p:spPr>
          <a:xfrm>
            <a:off x="5881451" y="1929043"/>
            <a:ext cx="1800000" cy="612000"/>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Extended intertrip scheme</a:t>
            </a:r>
          </a:p>
        </p:txBody>
      </p:sp>
      <p:pic>
        <p:nvPicPr>
          <p:cNvPr id="180" name="Picture 2" descr="AMP Clean Energy | Energy &amp; Infrastructure | Investec">
            <a:extLst>
              <a:ext uri="{FF2B5EF4-FFF2-40B4-BE49-F238E27FC236}">
                <a16:creationId xmlns:a16="http://schemas.microsoft.com/office/drawing/2014/main" id="{05BB9947-5D3D-41EF-B83B-A018E5141525}"/>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3803" t="25813" r="12284" b="20520"/>
          <a:stretch/>
        </p:blipFill>
        <p:spPr bwMode="auto">
          <a:xfrm>
            <a:off x="309167" y="1973682"/>
            <a:ext cx="591409" cy="241829"/>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0" descr="Field | Field">
            <a:extLst>
              <a:ext uri="{FF2B5EF4-FFF2-40B4-BE49-F238E27FC236}">
                <a16:creationId xmlns:a16="http://schemas.microsoft.com/office/drawing/2014/main" id="{E72DA7A9-2E18-44DA-91D4-1BE1D3D30DF7}"/>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3272" t="36986" r="24138" b="37037"/>
          <a:stretch/>
        </p:blipFill>
        <p:spPr bwMode="auto">
          <a:xfrm>
            <a:off x="5940817" y="1965190"/>
            <a:ext cx="605623" cy="159904"/>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26" descr="the energy landscape – Supporting the whole energy system">
            <a:extLst>
              <a:ext uri="{FF2B5EF4-FFF2-40B4-BE49-F238E27FC236}">
                <a16:creationId xmlns:a16="http://schemas.microsoft.com/office/drawing/2014/main" id="{123DF001-0687-41EE-B021-926872C179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01015" y="1973682"/>
            <a:ext cx="525552" cy="287428"/>
          </a:xfrm>
          <a:prstGeom prst="rect">
            <a:avLst/>
          </a:prstGeom>
          <a:noFill/>
          <a:extLst>
            <a:ext uri="{909E8E84-426E-40DD-AFC4-6F175D3DCCD1}">
              <a14:hiddenFill xmlns:a14="http://schemas.microsoft.com/office/drawing/2010/main">
                <a:solidFill>
                  <a:srgbClr val="FFFFFF"/>
                </a:solidFill>
              </a14:hiddenFill>
            </a:ext>
          </a:extLst>
        </p:spPr>
      </p:pic>
      <p:sp>
        <p:nvSpPr>
          <p:cNvPr id="183" name="Rectangle 182">
            <a:extLst>
              <a:ext uri="{FF2B5EF4-FFF2-40B4-BE49-F238E27FC236}">
                <a16:creationId xmlns:a16="http://schemas.microsoft.com/office/drawing/2014/main" id="{71B49C2C-AFE0-47AA-9D4A-F3B120045F7B}"/>
              </a:ext>
            </a:extLst>
          </p:cNvPr>
          <p:cNvSpPr/>
          <p:nvPr/>
        </p:nvSpPr>
        <p:spPr>
          <a:xfrm>
            <a:off x="7747151" y="1929043"/>
            <a:ext cx="1800000" cy="612000"/>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Grid booster</a:t>
            </a:r>
          </a:p>
        </p:txBody>
      </p:sp>
      <p:pic>
        <p:nvPicPr>
          <p:cNvPr id="184" name="Picture 20" descr="Field | Field">
            <a:extLst>
              <a:ext uri="{FF2B5EF4-FFF2-40B4-BE49-F238E27FC236}">
                <a16:creationId xmlns:a16="http://schemas.microsoft.com/office/drawing/2014/main" id="{1B7E6289-4F6C-4662-8386-E900656A839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3272" t="36986" r="24138" b="37037"/>
          <a:stretch/>
        </p:blipFill>
        <p:spPr bwMode="auto">
          <a:xfrm>
            <a:off x="7806517" y="1960117"/>
            <a:ext cx="605623" cy="159904"/>
          </a:xfrm>
          <a:prstGeom prst="rect">
            <a:avLst/>
          </a:prstGeom>
          <a:noFill/>
          <a:extLst>
            <a:ext uri="{909E8E84-426E-40DD-AFC4-6F175D3DCCD1}">
              <a14:hiddenFill xmlns:a14="http://schemas.microsoft.com/office/drawing/2010/main">
                <a:solidFill>
                  <a:srgbClr val="FFFFFF"/>
                </a:solidFill>
              </a14:hiddenFill>
            </a:ext>
          </a:extLst>
        </p:spPr>
      </p:pic>
      <p:sp>
        <p:nvSpPr>
          <p:cNvPr id="194" name="Rectangle 193">
            <a:extLst>
              <a:ext uri="{FF2B5EF4-FFF2-40B4-BE49-F238E27FC236}">
                <a16:creationId xmlns:a16="http://schemas.microsoft.com/office/drawing/2014/main" id="{C3B27630-1292-43D3-A036-1BC0C3DC2837}"/>
              </a:ext>
            </a:extLst>
          </p:cNvPr>
          <p:cNvSpPr/>
          <p:nvPr/>
        </p:nvSpPr>
        <p:spPr>
          <a:xfrm>
            <a:off x="4014625" y="5344637"/>
            <a:ext cx="1800000" cy="612000"/>
          </a:xfrm>
          <a:prstGeom prst="rect">
            <a:avLst/>
          </a:prstGeom>
          <a:solidFill>
            <a:schemeClr val="bg1"/>
          </a:solidFill>
          <a:ln w="19050">
            <a:solidFill>
              <a:srgbClr val="E0E775"/>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180975" algn="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endParaRPr>
          </a:p>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The ‘Big Friendly Battery’ for ~8 hours duration </a:t>
            </a:r>
          </a:p>
        </p:txBody>
      </p:sp>
      <p:pic>
        <p:nvPicPr>
          <p:cNvPr id="195" name="Graphic 194">
            <a:extLst>
              <a:ext uri="{FF2B5EF4-FFF2-40B4-BE49-F238E27FC236}">
                <a16:creationId xmlns:a16="http://schemas.microsoft.com/office/drawing/2014/main" id="{AE85E6AE-AE90-4BB2-8ECD-2EAB63177B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46524" y="5353372"/>
            <a:ext cx="738765" cy="211076"/>
          </a:xfrm>
          <a:prstGeom prst="rect">
            <a:avLst/>
          </a:prstGeom>
        </p:spPr>
      </p:pic>
      <p:sp>
        <p:nvSpPr>
          <p:cNvPr id="83" name="TextBox 82">
            <a:extLst>
              <a:ext uri="{FF2B5EF4-FFF2-40B4-BE49-F238E27FC236}">
                <a16:creationId xmlns:a16="http://schemas.microsoft.com/office/drawing/2014/main" id="{61DF24C9-89C6-472F-A2FD-5EEAAE6E5911}"/>
              </a:ext>
            </a:extLst>
          </p:cNvPr>
          <p:cNvSpPr txBox="1"/>
          <p:nvPr/>
        </p:nvSpPr>
        <p:spPr>
          <a:xfrm>
            <a:off x="308510" y="6666972"/>
            <a:ext cx="361950" cy="194084"/>
          </a:xfrm>
          <a:prstGeom prst="rect">
            <a:avLst/>
          </a:prstGeom>
          <a:noFill/>
        </p:spPr>
        <p:txBody>
          <a:bodyPr wrap="square" lIns="0" tIns="0" rIns="0" b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54546"/>
                </a:solidFill>
                <a:effectLst/>
                <a:uLnTx/>
                <a:uFillTx/>
                <a:latin typeface="Calibri" panose="020F0502020204030204"/>
                <a:ea typeface="+mn-ea"/>
                <a:cs typeface="+mn-cs"/>
              </a:rPr>
              <a:t>Key</a:t>
            </a:r>
          </a:p>
        </p:txBody>
      </p:sp>
      <p:sp>
        <p:nvSpPr>
          <p:cNvPr id="85" name="Rectangle 84">
            <a:extLst>
              <a:ext uri="{FF2B5EF4-FFF2-40B4-BE49-F238E27FC236}">
                <a16:creationId xmlns:a16="http://schemas.microsoft.com/office/drawing/2014/main" id="{DCB0942C-93D7-44E0-BCFF-ED13B7D25F39}"/>
              </a:ext>
            </a:extLst>
          </p:cNvPr>
          <p:cNvSpPr/>
          <p:nvPr/>
        </p:nvSpPr>
        <p:spPr>
          <a:xfrm>
            <a:off x="739500" y="6713486"/>
            <a:ext cx="180000" cy="72000"/>
          </a:xfrm>
          <a:prstGeom prst="rect">
            <a:avLst/>
          </a:prstGeom>
          <a:solidFill>
            <a:srgbClr val="616712"/>
          </a:solidFill>
          <a:ln>
            <a:solidFill>
              <a:srgbClr val="616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TextBox 85">
            <a:extLst>
              <a:ext uri="{FF2B5EF4-FFF2-40B4-BE49-F238E27FC236}">
                <a16:creationId xmlns:a16="http://schemas.microsoft.com/office/drawing/2014/main" id="{1FB60C63-9508-44F3-BD02-43D35132FC66}"/>
              </a:ext>
            </a:extLst>
          </p:cNvPr>
          <p:cNvSpPr txBox="1"/>
          <p:nvPr/>
        </p:nvSpPr>
        <p:spPr>
          <a:xfrm>
            <a:off x="966661" y="6695486"/>
            <a:ext cx="1044000" cy="108000"/>
          </a:xfrm>
          <a:prstGeom prst="rect">
            <a:avLst/>
          </a:prstGeom>
          <a:noFill/>
        </p:spPr>
        <p:txBody>
          <a:bodyPr wrap="square" lIns="0" tIns="0" rIns="0" bIns="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454546"/>
                </a:solidFill>
                <a:effectLst/>
                <a:uLnTx/>
                <a:uFillTx/>
                <a:latin typeface="Calibri" panose="020F0502020204030204"/>
                <a:ea typeface="+mn-ea"/>
                <a:cs typeface="+mn-cs"/>
              </a:rPr>
              <a:t>Demand for Constraints</a:t>
            </a:r>
          </a:p>
        </p:txBody>
      </p:sp>
      <p:sp>
        <p:nvSpPr>
          <p:cNvPr id="87" name="Rectangle 86">
            <a:extLst>
              <a:ext uri="{FF2B5EF4-FFF2-40B4-BE49-F238E27FC236}">
                <a16:creationId xmlns:a16="http://schemas.microsoft.com/office/drawing/2014/main" id="{4A98DB54-3671-4F4F-AAFB-52375F7FA9D8}"/>
              </a:ext>
            </a:extLst>
          </p:cNvPr>
          <p:cNvSpPr/>
          <p:nvPr/>
        </p:nvSpPr>
        <p:spPr>
          <a:xfrm>
            <a:off x="2109549" y="6713486"/>
            <a:ext cx="180000" cy="72000"/>
          </a:xfrm>
          <a:prstGeom prst="rect">
            <a:avLst/>
          </a:prstGeom>
          <a:solidFill>
            <a:srgbClr val="919A1A"/>
          </a:solidFill>
          <a:ln>
            <a:solidFill>
              <a:srgbClr val="919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TextBox 87">
            <a:extLst>
              <a:ext uri="{FF2B5EF4-FFF2-40B4-BE49-F238E27FC236}">
                <a16:creationId xmlns:a16="http://schemas.microsoft.com/office/drawing/2014/main" id="{25A4D3E4-3ADE-4E5C-8B6A-7D7E12A36911}"/>
              </a:ext>
            </a:extLst>
          </p:cNvPr>
          <p:cNvSpPr txBox="1"/>
          <p:nvPr/>
        </p:nvSpPr>
        <p:spPr>
          <a:xfrm>
            <a:off x="2367532" y="6695486"/>
            <a:ext cx="1044000" cy="108000"/>
          </a:xfrm>
          <a:prstGeom prst="rect">
            <a:avLst/>
          </a:prstGeom>
          <a:noFill/>
        </p:spPr>
        <p:txBody>
          <a:bodyPr wrap="square" lIns="0" tIns="0" rIns="0" bIns="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454546"/>
                </a:solidFill>
                <a:effectLst/>
                <a:uLnTx/>
                <a:uFillTx/>
                <a:latin typeface="Calibri" panose="020F0502020204030204"/>
                <a:ea typeface="+mn-ea"/>
                <a:cs typeface="+mn-cs"/>
              </a:rPr>
              <a:t>CMM – Long term</a:t>
            </a:r>
          </a:p>
        </p:txBody>
      </p:sp>
      <p:sp>
        <p:nvSpPr>
          <p:cNvPr id="89" name="Rectangle 88">
            <a:extLst>
              <a:ext uri="{FF2B5EF4-FFF2-40B4-BE49-F238E27FC236}">
                <a16:creationId xmlns:a16="http://schemas.microsoft.com/office/drawing/2014/main" id="{EAF53606-1622-4B70-99C9-AC2A23015041}"/>
              </a:ext>
            </a:extLst>
          </p:cNvPr>
          <p:cNvSpPr/>
          <p:nvPr/>
        </p:nvSpPr>
        <p:spPr>
          <a:xfrm>
            <a:off x="3309843" y="6713486"/>
            <a:ext cx="180000" cy="72000"/>
          </a:xfrm>
          <a:prstGeom prst="rect">
            <a:avLst/>
          </a:prstGeom>
          <a:solidFill>
            <a:srgbClr val="E0E775"/>
          </a:solidFill>
          <a:ln>
            <a:solidFill>
              <a:srgbClr val="E0E7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AC85BEFE-2968-48F9-9510-35B031ABDC78}"/>
              </a:ext>
            </a:extLst>
          </p:cNvPr>
          <p:cNvSpPr txBox="1"/>
          <p:nvPr/>
        </p:nvSpPr>
        <p:spPr>
          <a:xfrm>
            <a:off x="3567826" y="6695486"/>
            <a:ext cx="1044000" cy="108000"/>
          </a:xfrm>
          <a:prstGeom prst="rect">
            <a:avLst/>
          </a:prstGeom>
          <a:noFill/>
        </p:spPr>
        <p:txBody>
          <a:bodyPr wrap="square" lIns="0" tIns="0" rIns="0" bIns="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454546"/>
                </a:solidFill>
                <a:effectLst/>
                <a:uLnTx/>
                <a:uFillTx/>
                <a:latin typeface="Calibri" panose="020F0502020204030204"/>
                <a:ea typeface="+mn-ea"/>
                <a:cs typeface="+mn-cs"/>
              </a:rPr>
              <a:t>CMM – Short term </a:t>
            </a:r>
          </a:p>
        </p:txBody>
      </p:sp>
      <p:sp>
        <p:nvSpPr>
          <p:cNvPr id="91" name="Rectangle 90">
            <a:extLst>
              <a:ext uri="{FF2B5EF4-FFF2-40B4-BE49-F238E27FC236}">
                <a16:creationId xmlns:a16="http://schemas.microsoft.com/office/drawing/2014/main" id="{1B813075-4A11-4B1F-9269-0B8B419A9908}"/>
              </a:ext>
            </a:extLst>
          </p:cNvPr>
          <p:cNvSpPr/>
          <p:nvPr/>
        </p:nvSpPr>
        <p:spPr>
          <a:xfrm>
            <a:off x="4510137" y="6713486"/>
            <a:ext cx="180000" cy="72000"/>
          </a:xfrm>
          <a:prstGeom prst="rect">
            <a:avLst/>
          </a:prstGeom>
          <a:solidFill>
            <a:srgbClr val="FFBF22"/>
          </a:solidFill>
          <a:ln>
            <a:solidFill>
              <a:srgbClr val="FFB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TextBox 91">
            <a:extLst>
              <a:ext uri="{FF2B5EF4-FFF2-40B4-BE49-F238E27FC236}">
                <a16:creationId xmlns:a16="http://schemas.microsoft.com/office/drawing/2014/main" id="{97502669-9968-45E6-B1E0-BA5AE0004991}"/>
              </a:ext>
            </a:extLst>
          </p:cNvPr>
          <p:cNvSpPr txBox="1"/>
          <p:nvPr/>
        </p:nvSpPr>
        <p:spPr>
          <a:xfrm>
            <a:off x="4768120" y="6695486"/>
            <a:ext cx="2160000" cy="108000"/>
          </a:xfrm>
          <a:prstGeom prst="rect">
            <a:avLst/>
          </a:prstGeom>
          <a:noFill/>
        </p:spPr>
        <p:txBody>
          <a:bodyPr wrap="square" lIns="0" tIns="0" rIns="0" bIns="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454546"/>
                </a:solidFill>
                <a:effectLst/>
                <a:uLnTx/>
                <a:uFillTx/>
                <a:latin typeface="Calibri" panose="020F0502020204030204"/>
                <a:ea typeface="+mn-ea"/>
                <a:cs typeface="+mn-cs"/>
              </a:rPr>
              <a:t>Increasing how much can flow over boundaries</a:t>
            </a:r>
          </a:p>
        </p:txBody>
      </p:sp>
      <p:sp>
        <p:nvSpPr>
          <p:cNvPr id="93" name="TextBox 92">
            <a:extLst>
              <a:ext uri="{FF2B5EF4-FFF2-40B4-BE49-F238E27FC236}">
                <a16:creationId xmlns:a16="http://schemas.microsoft.com/office/drawing/2014/main" id="{F05EA961-CD23-4CB7-A5E9-8FE9BF5DF181}"/>
              </a:ext>
            </a:extLst>
          </p:cNvPr>
          <p:cNvSpPr txBox="1"/>
          <p:nvPr/>
        </p:nvSpPr>
        <p:spPr>
          <a:xfrm>
            <a:off x="308510" y="6666972"/>
            <a:ext cx="361950" cy="194084"/>
          </a:xfrm>
          <a:prstGeom prst="rect">
            <a:avLst/>
          </a:prstGeom>
          <a:noFill/>
        </p:spPr>
        <p:txBody>
          <a:bodyPr wrap="square" lIns="0" tIns="0" rIns="0" b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54546"/>
                </a:solidFill>
                <a:effectLst/>
                <a:uLnTx/>
                <a:uFillTx/>
                <a:latin typeface="Calibri" panose="020F0502020204030204"/>
                <a:ea typeface="+mn-ea"/>
                <a:cs typeface="+mn-cs"/>
              </a:rPr>
              <a:t>Key</a:t>
            </a:r>
          </a:p>
        </p:txBody>
      </p:sp>
      <p:sp>
        <p:nvSpPr>
          <p:cNvPr id="94" name="Rectangle 93">
            <a:extLst>
              <a:ext uri="{FF2B5EF4-FFF2-40B4-BE49-F238E27FC236}">
                <a16:creationId xmlns:a16="http://schemas.microsoft.com/office/drawing/2014/main" id="{B08C2A74-22DB-4F11-A2E3-DA80B194CE2A}"/>
              </a:ext>
            </a:extLst>
          </p:cNvPr>
          <p:cNvSpPr/>
          <p:nvPr/>
        </p:nvSpPr>
        <p:spPr>
          <a:xfrm>
            <a:off x="739500" y="6713486"/>
            <a:ext cx="180000" cy="72000"/>
          </a:xfrm>
          <a:prstGeom prst="rect">
            <a:avLst/>
          </a:prstGeom>
          <a:solidFill>
            <a:srgbClr val="616712"/>
          </a:solidFill>
          <a:ln>
            <a:solidFill>
              <a:srgbClr val="616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TextBox 94">
            <a:extLst>
              <a:ext uri="{FF2B5EF4-FFF2-40B4-BE49-F238E27FC236}">
                <a16:creationId xmlns:a16="http://schemas.microsoft.com/office/drawing/2014/main" id="{0294FD5F-67C9-4ED6-85E2-B842D1D72405}"/>
              </a:ext>
            </a:extLst>
          </p:cNvPr>
          <p:cNvSpPr txBox="1"/>
          <p:nvPr/>
        </p:nvSpPr>
        <p:spPr>
          <a:xfrm>
            <a:off x="966661" y="6695486"/>
            <a:ext cx="1044000" cy="108000"/>
          </a:xfrm>
          <a:prstGeom prst="rect">
            <a:avLst/>
          </a:prstGeom>
          <a:noFill/>
        </p:spPr>
        <p:txBody>
          <a:bodyPr wrap="square" lIns="0" tIns="0" rIns="0" bIns="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454546"/>
                </a:solidFill>
                <a:effectLst/>
                <a:uLnTx/>
                <a:uFillTx/>
                <a:latin typeface="Calibri" panose="020F0502020204030204"/>
                <a:ea typeface="+mn-ea"/>
                <a:cs typeface="+mn-cs"/>
              </a:rPr>
              <a:t>Demand for Constraints</a:t>
            </a:r>
          </a:p>
        </p:txBody>
      </p:sp>
      <p:sp>
        <p:nvSpPr>
          <p:cNvPr id="96" name="Rectangle 95">
            <a:extLst>
              <a:ext uri="{FF2B5EF4-FFF2-40B4-BE49-F238E27FC236}">
                <a16:creationId xmlns:a16="http://schemas.microsoft.com/office/drawing/2014/main" id="{BA0FF2AB-AFED-49ED-ADA6-744BDA211090}"/>
              </a:ext>
            </a:extLst>
          </p:cNvPr>
          <p:cNvSpPr/>
          <p:nvPr/>
        </p:nvSpPr>
        <p:spPr>
          <a:xfrm>
            <a:off x="2109549" y="6713486"/>
            <a:ext cx="180000" cy="72000"/>
          </a:xfrm>
          <a:prstGeom prst="rect">
            <a:avLst/>
          </a:prstGeom>
          <a:solidFill>
            <a:srgbClr val="919A1A"/>
          </a:solidFill>
          <a:ln>
            <a:solidFill>
              <a:srgbClr val="919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TextBox 96">
            <a:extLst>
              <a:ext uri="{FF2B5EF4-FFF2-40B4-BE49-F238E27FC236}">
                <a16:creationId xmlns:a16="http://schemas.microsoft.com/office/drawing/2014/main" id="{09049096-2A3E-4779-8B85-9CFB1AC34F4B}"/>
              </a:ext>
            </a:extLst>
          </p:cNvPr>
          <p:cNvSpPr txBox="1"/>
          <p:nvPr/>
        </p:nvSpPr>
        <p:spPr>
          <a:xfrm>
            <a:off x="2367532" y="6695486"/>
            <a:ext cx="1044000" cy="108000"/>
          </a:xfrm>
          <a:prstGeom prst="rect">
            <a:avLst/>
          </a:prstGeom>
          <a:noFill/>
        </p:spPr>
        <p:txBody>
          <a:bodyPr wrap="square" lIns="0" tIns="0" rIns="0" bIns="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454546"/>
                </a:solidFill>
                <a:effectLst/>
                <a:uLnTx/>
                <a:uFillTx/>
                <a:latin typeface="Calibri" panose="020F0502020204030204"/>
                <a:ea typeface="+mn-ea"/>
                <a:cs typeface="+mn-cs"/>
              </a:rPr>
              <a:t>CMM – Long term</a:t>
            </a:r>
          </a:p>
        </p:txBody>
      </p:sp>
      <p:sp>
        <p:nvSpPr>
          <p:cNvPr id="98" name="Rectangle 97">
            <a:extLst>
              <a:ext uri="{FF2B5EF4-FFF2-40B4-BE49-F238E27FC236}">
                <a16:creationId xmlns:a16="http://schemas.microsoft.com/office/drawing/2014/main" id="{0D080E59-4710-424C-B1BE-91DAAA097245}"/>
              </a:ext>
            </a:extLst>
          </p:cNvPr>
          <p:cNvSpPr/>
          <p:nvPr/>
        </p:nvSpPr>
        <p:spPr>
          <a:xfrm>
            <a:off x="3309843" y="6713486"/>
            <a:ext cx="180000" cy="72000"/>
          </a:xfrm>
          <a:prstGeom prst="rect">
            <a:avLst/>
          </a:prstGeom>
          <a:solidFill>
            <a:srgbClr val="E0E775"/>
          </a:solidFill>
          <a:ln>
            <a:solidFill>
              <a:srgbClr val="E0E7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TextBox 98">
            <a:extLst>
              <a:ext uri="{FF2B5EF4-FFF2-40B4-BE49-F238E27FC236}">
                <a16:creationId xmlns:a16="http://schemas.microsoft.com/office/drawing/2014/main" id="{576B9110-13C1-4044-92F3-EDEA819A3951}"/>
              </a:ext>
            </a:extLst>
          </p:cNvPr>
          <p:cNvSpPr txBox="1"/>
          <p:nvPr/>
        </p:nvSpPr>
        <p:spPr>
          <a:xfrm>
            <a:off x="3567826" y="6695486"/>
            <a:ext cx="1044000" cy="108000"/>
          </a:xfrm>
          <a:prstGeom prst="rect">
            <a:avLst/>
          </a:prstGeom>
          <a:noFill/>
        </p:spPr>
        <p:txBody>
          <a:bodyPr wrap="square" lIns="0" tIns="0" rIns="0" bIns="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454546"/>
                </a:solidFill>
                <a:effectLst/>
                <a:uLnTx/>
                <a:uFillTx/>
                <a:latin typeface="Calibri" panose="020F0502020204030204"/>
                <a:ea typeface="+mn-ea"/>
                <a:cs typeface="+mn-cs"/>
              </a:rPr>
              <a:t>CMM – Short term </a:t>
            </a:r>
          </a:p>
        </p:txBody>
      </p:sp>
      <p:sp>
        <p:nvSpPr>
          <p:cNvPr id="100" name="Rectangle 99">
            <a:extLst>
              <a:ext uri="{FF2B5EF4-FFF2-40B4-BE49-F238E27FC236}">
                <a16:creationId xmlns:a16="http://schemas.microsoft.com/office/drawing/2014/main" id="{6C9D579A-CFD8-4A50-A883-83132006B1B8}"/>
              </a:ext>
            </a:extLst>
          </p:cNvPr>
          <p:cNvSpPr/>
          <p:nvPr/>
        </p:nvSpPr>
        <p:spPr>
          <a:xfrm>
            <a:off x="4510137" y="6713486"/>
            <a:ext cx="180000" cy="72000"/>
          </a:xfrm>
          <a:prstGeom prst="rect">
            <a:avLst/>
          </a:prstGeom>
          <a:solidFill>
            <a:srgbClr val="FFBF22"/>
          </a:solidFill>
          <a:ln>
            <a:solidFill>
              <a:srgbClr val="FFB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TextBox 100">
            <a:extLst>
              <a:ext uri="{FF2B5EF4-FFF2-40B4-BE49-F238E27FC236}">
                <a16:creationId xmlns:a16="http://schemas.microsoft.com/office/drawing/2014/main" id="{70EF4908-FD75-4EF6-8B1A-544EAEA2F754}"/>
              </a:ext>
            </a:extLst>
          </p:cNvPr>
          <p:cNvSpPr txBox="1"/>
          <p:nvPr/>
        </p:nvSpPr>
        <p:spPr>
          <a:xfrm>
            <a:off x="4768120" y="6695486"/>
            <a:ext cx="2160000" cy="108000"/>
          </a:xfrm>
          <a:prstGeom prst="rect">
            <a:avLst/>
          </a:prstGeom>
          <a:noFill/>
        </p:spPr>
        <p:txBody>
          <a:bodyPr wrap="square" lIns="0" tIns="0" rIns="0" bIns="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454546"/>
                </a:solidFill>
                <a:effectLst/>
                <a:uLnTx/>
                <a:uFillTx/>
                <a:latin typeface="Calibri" panose="020F0502020204030204"/>
                <a:ea typeface="+mn-ea"/>
                <a:cs typeface="+mn-cs"/>
              </a:rPr>
              <a:t>Increasing how much can flow over boundaries</a:t>
            </a:r>
          </a:p>
        </p:txBody>
      </p:sp>
      <p:sp>
        <p:nvSpPr>
          <p:cNvPr id="105" name="Google Shape;123;p22">
            <a:extLst>
              <a:ext uri="{FF2B5EF4-FFF2-40B4-BE49-F238E27FC236}">
                <a16:creationId xmlns:a16="http://schemas.microsoft.com/office/drawing/2014/main" id="{E85DDC68-6459-46D6-8926-116888B268FE}"/>
              </a:ext>
            </a:extLst>
          </p:cNvPr>
          <p:cNvSpPr txBox="1"/>
          <p:nvPr/>
        </p:nvSpPr>
        <p:spPr>
          <a:xfrm>
            <a:off x="292708" y="482711"/>
            <a:ext cx="10857599" cy="252000"/>
          </a:xfrm>
          <a:prstGeom prst="rect">
            <a:avLst/>
          </a:prstGeom>
          <a:noFill/>
          <a:ln>
            <a:noFill/>
          </a:ln>
        </p:spPr>
        <p:txBody>
          <a:bodyPr spcFirstLastPara="1" wrap="square" lIns="0" tIns="0" rIns="0" bIns="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GB" sz="2000" b="1" i="0" u="none" strike="noStrike" kern="0" cap="none" spc="0" normalizeH="0" baseline="0" noProof="0" dirty="0">
                <a:ln>
                  <a:noFill/>
                </a:ln>
                <a:solidFill>
                  <a:srgbClr val="404040"/>
                </a:solidFill>
                <a:effectLst/>
                <a:uLnTx/>
                <a:uFillTx/>
                <a:latin typeface="Calibri" panose="020F0502020204030204"/>
                <a:ea typeface="+mn-ea"/>
                <a:cs typeface="Arial" panose="020B0604020202020204" pitchFamily="34" charset="0"/>
                <a:sym typeface="Arial"/>
              </a:rPr>
              <a:t>Industry ideas have been consolidated to determine six options for assessment</a:t>
            </a:r>
          </a:p>
        </p:txBody>
      </p:sp>
      <p:sp>
        <p:nvSpPr>
          <p:cNvPr id="141" name="Rectangle 140">
            <a:extLst>
              <a:ext uri="{FF2B5EF4-FFF2-40B4-BE49-F238E27FC236}">
                <a16:creationId xmlns:a16="http://schemas.microsoft.com/office/drawing/2014/main" id="{95D876BF-2264-47E5-B929-5059CA1D6F77}"/>
              </a:ext>
            </a:extLst>
          </p:cNvPr>
          <p:cNvSpPr/>
          <p:nvPr/>
        </p:nvSpPr>
        <p:spPr>
          <a:xfrm>
            <a:off x="9612917" y="1354059"/>
            <a:ext cx="1800000" cy="532800"/>
          </a:xfrm>
          <a:prstGeom prst="rect">
            <a:avLst/>
          </a:prstGeom>
          <a:solidFill>
            <a:srgbClr val="FFBF22"/>
          </a:solidFill>
          <a:ln>
            <a:solidFill>
              <a:srgbClr val="FFBF2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2C. Transfer Booster: Pre-fault</a:t>
            </a:r>
          </a:p>
        </p:txBody>
      </p:sp>
      <p:sp>
        <p:nvSpPr>
          <p:cNvPr id="143" name="Rectangle 142">
            <a:extLst>
              <a:ext uri="{FF2B5EF4-FFF2-40B4-BE49-F238E27FC236}">
                <a16:creationId xmlns:a16="http://schemas.microsoft.com/office/drawing/2014/main" id="{5BEABEB7-A6C3-4C91-8A62-6F054C001C1E}"/>
              </a:ext>
            </a:extLst>
          </p:cNvPr>
          <p:cNvSpPr/>
          <p:nvPr/>
        </p:nvSpPr>
        <p:spPr>
          <a:xfrm>
            <a:off x="9612917" y="1930336"/>
            <a:ext cx="1800000" cy="612000"/>
          </a:xfrm>
          <a:prstGeom prst="rect">
            <a:avLst/>
          </a:prstGeom>
          <a:solidFill>
            <a:schemeClr val="bg1"/>
          </a:solidFill>
          <a:ln w="19050">
            <a:solidFill>
              <a:srgbClr val="FFBF2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1" indent="180975"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Transfer booster</a:t>
            </a:r>
          </a:p>
        </p:txBody>
      </p:sp>
      <p:pic>
        <p:nvPicPr>
          <p:cNvPr id="144" name="Picture 18" descr="Zenobe | Discover Zenobe">
            <a:extLst>
              <a:ext uri="{FF2B5EF4-FFF2-40B4-BE49-F238E27FC236}">
                <a16:creationId xmlns:a16="http://schemas.microsoft.com/office/drawing/2014/main" id="{B1ACAC41-7F4E-4F46-A04B-7D8EE2D7C3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47614" y="1969902"/>
            <a:ext cx="572163" cy="106312"/>
          </a:xfrm>
          <a:prstGeom prst="rect">
            <a:avLst/>
          </a:prstGeom>
          <a:noFill/>
          <a:extLst>
            <a:ext uri="{909E8E84-426E-40DD-AFC4-6F175D3DCCD1}">
              <a14:hiddenFill xmlns:a14="http://schemas.microsoft.com/office/drawing/2010/main">
                <a:solidFill>
                  <a:srgbClr val="FFFFFF"/>
                </a:solidFill>
              </a14:hiddenFill>
            </a:ext>
          </a:extLst>
        </p:spPr>
      </p:pic>
      <p:grpSp>
        <p:nvGrpSpPr>
          <p:cNvPr id="82" name="Group 81">
            <a:extLst>
              <a:ext uri="{FF2B5EF4-FFF2-40B4-BE49-F238E27FC236}">
                <a16:creationId xmlns:a16="http://schemas.microsoft.com/office/drawing/2014/main" id="{CE176AB3-F879-4940-8FAC-3AF83CF6DAEB}"/>
              </a:ext>
            </a:extLst>
          </p:cNvPr>
          <p:cNvGrpSpPr/>
          <p:nvPr/>
        </p:nvGrpSpPr>
        <p:grpSpPr>
          <a:xfrm>
            <a:off x="292708" y="118781"/>
            <a:ext cx="5153811" cy="252000"/>
            <a:chOff x="292708" y="118781"/>
            <a:chExt cx="5153811" cy="252000"/>
          </a:xfrm>
        </p:grpSpPr>
        <p:sp>
          <p:nvSpPr>
            <p:cNvPr id="104" name="Arrow: Chevron 103">
              <a:extLst>
                <a:ext uri="{FF2B5EF4-FFF2-40B4-BE49-F238E27FC236}">
                  <a16:creationId xmlns:a16="http://schemas.microsoft.com/office/drawing/2014/main" id="{12E4DBFC-C64A-4C58-A56D-62B748467E82}"/>
                </a:ext>
              </a:extLst>
            </p:cNvPr>
            <p:cNvSpPr/>
            <p:nvPr/>
          </p:nvSpPr>
          <p:spPr>
            <a:xfrm>
              <a:off x="292708" y="118781"/>
              <a:ext cx="1728000" cy="252000"/>
            </a:xfrm>
            <a:prstGeom prst="chevron">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a:solidFill>
                    <a:schemeClr val="bg2">
                      <a:lumMod val="75000"/>
                    </a:schemeClr>
                  </a:solidFill>
                  <a:latin typeface="Arial" panose="020B0604020202020204" pitchFamily="34" charset="0"/>
                  <a:cs typeface="Arial" panose="020B0604020202020204" pitchFamily="34" charset="0"/>
                </a:rPr>
                <a:t>Welcome</a:t>
              </a:r>
            </a:p>
          </p:txBody>
        </p:sp>
        <p:sp>
          <p:nvSpPr>
            <p:cNvPr id="106" name="Arrow: Chevron 105">
              <a:extLst>
                <a:ext uri="{FF2B5EF4-FFF2-40B4-BE49-F238E27FC236}">
                  <a16:creationId xmlns:a16="http://schemas.microsoft.com/office/drawing/2014/main" id="{0F7032E7-88F5-433D-A258-D781A8F2EC3A}"/>
                </a:ext>
              </a:extLst>
            </p:cNvPr>
            <p:cNvSpPr/>
            <p:nvPr/>
          </p:nvSpPr>
          <p:spPr>
            <a:xfrm>
              <a:off x="2005614" y="118781"/>
              <a:ext cx="1728000" cy="252000"/>
            </a:xfrm>
            <a:prstGeom prst="chevron">
              <a:avLst/>
            </a:prstGeom>
            <a:solidFill>
              <a:srgbClr val="FCE0D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indent="0" algn="ctr" fontAlgn="auto">
                <a:lnSpc>
                  <a:spcPct val="100000"/>
                </a:lnSpc>
                <a:spcBef>
                  <a:spcPts val="0"/>
                </a:spcBef>
                <a:spcAft>
                  <a:spcPts val="0"/>
                </a:spcAft>
                <a:buClrTx/>
                <a:buSzTx/>
                <a:buFontTx/>
                <a:buNone/>
                <a:tabLst/>
                <a:defRPr/>
              </a:pPr>
              <a:r>
                <a:rPr lang="en-GB" sz="800">
                  <a:solidFill>
                    <a:srgbClr val="F26522"/>
                  </a:solidFill>
                  <a:latin typeface="Arial" panose="020B0604020202020204" pitchFamily="34" charset="0"/>
                  <a:cs typeface="Arial" panose="020B0604020202020204" pitchFamily="34" charset="0"/>
                </a:rPr>
                <a:t>Executive Summary</a:t>
              </a:r>
            </a:p>
          </p:txBody>
        </p:sp>
        <p:sp>
          <p:nvSpPr>
            <p:cNvPr id="107" name="Arrow: Chevron 106">
              <a:extLst>
                <a:ext uri="{FF2B5EF4-FFF2-40B4-BE49-F238E27FC236}">
                  <a16:creationId xmlns:a16="http://schemas.microsoft.com/office/drawing/2014/main" id="{E98DC7AE-8CDC-4536-B0EC-7C624EFFDC88}"/>
                </a:ext>
              </a:extLst>
            </p:cNvPr>
            <p:cNvSpPr/>
            <p:nvPr/>
          </p:nvSpPr>
          <p:spPr>
            <a:xfrm>
              <a:off x="3718519" y="118781"/>
              <a:ext cx="1728000" cy="252000"/>
            </a:xfrm>
            <a:prstGeom prst="chevron">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indent="0" algn="ctr" fontAlgn="auto">
                <a:lnSpc>
                  <a:spcPct val="100000"/>
                </a:lnSpc>
                <a:spcBef>
                  <a:spcPts val="0"/>
                </a:spcBef>
                <a:spcAft>
                  <a:spcPts val="0"/>
                </a:spcAft>
                <a:buClrTx/>
                <a:buSzTx/>
                <a:buFontTx/>
                <a:buNone/>
                <a:tabLst/>
                <a:defRPr/>
              </a:pPr>
              <a:r>
                <a:rPr lang="en-GB" sz="800">
                  <a:solidFill>
                    <a:schemeClr val="bg2">
                      <a:lumMod val="75000"/>
                    </a:schemeClr>
                  </a:solidFill>
                  <a:latin typeface="Arial" panose="020B0604020202020204" pitchFamily="34" charset="0"/>
                  <a:cs typeface="Arial" panose="020B0604020202020204" pitchFamily="34" charset="0"/>
                </a:rPr>
                <a:t>Q&amp;A</a:t>
              </a:r>
            </a:p>
          </p:txBody>
        </p:sp>
      </p:grpSp>
    </p:spTree>
    <p:extLst>
      <p:ext uri="{BB962C8B-B14F-4D97-AF65-F5344CB8AC3E}">
        <p14:creationId xmlns:p14="http://schemas.microsoft.com/office/powerpoint/2010/main" val="3709683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123;p22">
            <a:extLst>
              <a:ext uri="{FF2B5EF4-FFF2-40B4-BE49-F238E27FC236}">
                <a16:creationId xmlns:a16="http://schemas.microsoft.com/office/drawing/2014/main" id="{350C0176-334E-4616-9CFD-4C2A32AAE817}"/>
              </a:ext>
            </a:extLst>
          </p:cNvPr>
          <p:cNvSpPr txBox="1"/>
          <p:nvPr/>
        </p:nvSpPr>
        <p:spPr>
          <a:xfrm>
            <a:off x="292708" y="482711"/>
            <a:ext cx="10857599" cy="252000"/>
          </a:xfrm>
          <a:prstGeom prst="rect">
            <a:avLst/>
          </a:prstGeom>
          <a:noFill/>
          <a:ln>
            <a:noFill/>
          </a:ln>
        </p:spPr>
        <p:txBody>
          <a:bodyPr spcFirstLastPara="1" wrap="square" lIns="0" tIns="0" rIns="0" bIns="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GB" sz="2000" b="1" i="0" u="none" strike="noStrike" kern="0" cap="none" spc="0" normalizeH="0" baseline="0" noProof="0">
                <a:ln>
                  <a:noFill/>
                </a:ln>
                <a:solidFill>
                  <a:srgbClr val="404040"/>
                </a:solidFill>
                <a:effectLst/>
                <a:uLnTx/>
                <a:uFillTx/>
                <a:latin typeface="Calibri" panose="020F0502020204030204"/>
                <a:ea typeface="+mn-ea"/>
                <a:cs typeface="Arial" panose="020B0604020202020204" pitchFamily="34" charset="0"/>
                <a:sym typeface="Arial"/>
              </a:rPr>
              <a:t>Summary of Market Design Framework Assessments</a:t>
            </a:r>
          </a:p>
        </p:txBody>
      </p:sp>
      <p:graphicFrame>
        <p:nvGraphicFramePr>
          <p:cNvPr id="38" name="Table 37">
            <a:extLst>
              <a:ext uri="{FF2B5EF4-FFF2-40B4-BE49-F238E27FC236}">
                <a16:creationId xmlns:a16="http://schemas.microsoft.com/office/drawing/2014/main" id="{1052F83F-8274-472D-A292-E3DDA3D9A538}"/>
              </a:ext>
            </a:extLst>
          </p:cNvPr>
          <p:cNvGraphicFramePr>
            <a:graphicFrameLocks noGrp="1"/>
          </p:cNvGraphicFramePr>
          <p:nvPr>
            <p:extLst>
              <p:ext uri="{D42A27DB-BD31-4B8C-83A1-F6EECF244321}">
                <p14:modId xmlns:p14="http://schemas.microsoft.com/office/powerpoint/2010/main" val="3776224067"/>
              </p:ext>
            </p:extLst>
          </p:nvPr>
        </p:nvGraphicFramePr>
        <p:xfrm>
          <a:off x="292709" y="993225"/>
          <a:ext cx="11664003" cy="5353048"/>
        </p:xfrm>
        <a:graphic>
          <a:graphicData uri="http://schemas.openxmlformats.org/drawingml/2006/table">
            <a:tbl>
              <a:tblPr firstRow="1" firstCol="1" bandRow="1"/>
              <a:tblGrid>
                <a:gridCol w="906547">
                  <a:extLst>
                    <a:ext uri="{9D8B030D-6E8A-4147-A177-3AD203B41FA5}">
                      <a16:colId xmlns:a16="http://schemas.microsoft.com/office/drawing/2014/main" val="1834739186"/>
                    </a:ext>
                  </a:extLst>
                </a:gridCol>
                <a:gridCol w="1067600">
                  <a:extLst>
                    <a:ext uri="{9D8B030D-6E8A-4147-A177-3AD203B41FA5}">
                      <a16:colId xmlns:a16="http://schemas.microsoft.com/office/drawing/2014/main" val="105514404"/>
                    </a:ext>
                  </a:extLst>
                </a:gridCol>
                <a:gridCol w="1614976">
                  <a:extLst>
                    <a:ext uri="{9D8B030D-6E8A-4147-A177-3AD203B41FA5}">
                      <a16:colId xmlns:a16="http://schemas.microsoft.com/office/drawing/2014/main" val="4126512407"/>
                    </a:ext>
                  </a:extLst>
                </a:gridCol>
                <a:gridCol w="1614976">
                  <a:extLst>
                    <a:ext uri="{9D8B030D-6E8A-4147-A177-3AD203B41FA5}">
                      <a16:colId xmlns:a16="http://schemas.microsoft.com/office/drawing/2014/main" val="3992222119"/>
                    </a:ext>
                  </a:extLst>
                </a:gridCol>
                <a:gridCol w="1614976">
                  <a:extLst>
                    <a:ext uri="{9D8B030D-6E8A-4147-A177-3AD203B41FA5}">
                      <a16:colId xmlns:a16="http://schemas.microsoft.com/office/drawing/2014/main" val="2970777151"/>
                    </a:ext>
                  </a:extLst>
                </a:gridCol>
                <a:gridCol w="1614976">
                  <a:extLst>
                    <a:ext uri="{9D8B030D-6E8A-4147-A177-3AD203B41FA5}">
                      <a16:colId xmlns:a16="http://schemas.microsoft.com/office/drawing/2014/main" val="2875402423"/>
                    </a:ext>
                  </a:extLst>
                </a:gridCol>
                <a:gridCol w="1614976">
                  <a:extLst>
                    <a:ext uri="{9D8B030D-6E8A-4147-A177-3AD203B41FA5}">
                      <a16:colId xmlns:a16="http://schemas.microsoft.com/office/drawing/2014/main" val="1259905010"/>
                    </a:ext>
                  </a:extLst>
                </a:gridCol>
                <a:gridCol w="1614976">
                  <a:extLst>
                    <a:ext uri="{9D8B030D-6E8A-4147-A177-3AD203B41FA5}">
                      <a16:colId xmlns:a16="http://schemas.microsoft.com/office/drawing/2014/main" val="1729879694"/>
                    </a:ext>
                  </a:extLst>
                </a:gridCol>
              </a:tblGrid>
              <a:tr h="589466">
                <a:tc gridSpan="2">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nSpc>
                          <a:spcPct val="107000"/>
                        </a:lnSpc>
                        <a:spcAft>
                          <a:spcPts val="800"/>
                        </a:spcAft>
                      </a:pPr>
                      <a:r>
                        <a:rPr lang="en-GB" sz="1100">
                          <a:solidFill>
                            <a:schemeClr val="bg1"/>
                          </a:solidFill>
                          <a:effectLst/>
                          <a:latin typeface="+mn-lt"/>
                          <a:ea typeface="Calibri" panose="020F0502020204030204" pitchFamily="34" charset="0"/>
                          <a:cs typeface="Helvetica" panose="020B0604020202020204" pitchFamily="34" charset="0"/>
                        </a:rPr>
                        <a:t>Policy Options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hMerge="1">
                  <a:txBody>
                    <a:bodyPr/>
                    <a:lstStyle/>
                    <a:p>
                      <a:endParaRPr lang="en-GB"/>
                    </a:p>
                  </a:txBody>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lnSpc>
                          <a:spcPct val="107000"/>
                        </a:lnSpc>
                        <a:spcAft>
                          <a:spcPts val="800"/>
                        </a:spcAft>
                      </a:pPr>
                      <a:r>
                        <a:rPr lang="en-GB" sz="1100" b="1" i="0">
                          <a:solidFill>
                            <a:schemeClr val="tx1"/>
                          </a:solidFill>
                          <a:effectLst/>
                          <a:latin typeface="+mn-lt"/>
                          <a:ea typeface="Calibri" panose="020F0502020204030204" pitchFamily="34" charset="0"/>
                          <a:cs typeface="Helvetica" panose="020B0604020202020204" pitchFamily="34" charset="0"/>
                        </a:rPr>
                        <a:t>1A. Demand for Constraints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377" rtl="0" eaLnBrk="1" fontAlgn="auto" latinLnBrk="0" hangingPunct="1">
                        <a:lnSpc>
                          <a:spcPct val="107000"/>
                        </a:lnSpc>
                        <a:spcBef>
                          <a:spcPts val="0"/>
                        </a:spcBef>
                        <a:spcAft>
                          <a:spcPts val="800"/>
                        </a:spcAft>
                        <a:buClrTx/>
                        <a:buSzTx/>
                        <a:buFontTx/>
                        <a:buNone/>
                        <a:tabLst/>
                        <a:defRPr/>
                      </a:pPr>
                      <a:r>
                        <a:rPr lang="en-GB" sz="1100" b="1" i="0" kern="1200">
                          <a:solidFill>
                            <a:schemeClr val="tx1"/>
                          </a:solidFill>
                          <a:effectLst/>
                          <a:latin typeface="+mn-lt"/>
                          <a:ea typeface="Calibri" panose="020F0502020204030204" pitchFamily="34" charset="0"/>
                          <a:cs typeface="Helvetica" panose="020B0604020202020204" pitchFamily="34" charset="0"/>
                        </a:rPr>
                        <a:t>1B. Long-term Constraints Management Markets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377" rtl="0" eaLnBrk="1" fontAlgn="auto" latinLnBrk="0" hangingPunct="1">
                        <a:lnSpc>
                          <a:spcPct val="107000"/>
                        </a:lnSpc>
                        <a:spcBef>
                          <a:spcPts val="0"/>
                        </a:spcBef>
                        <a:spcAft>
                          <a:spcPts val="800"/>
                        </a:spcAft>
                        <a:buClrTx/>
                        <a:buSzTx/>
                        <a:buFontTx/>
                        <a:buNone/>
                        <a:tabLst/>
                        <a:defRPr/>
                      </a:pPr>
                      <a:r>
                        <a:rPr lang="en-GB" sz="1100" b="1" i="0" kern="1200">
                          <a:solidFill>
                            <a:schemeClr val="tx1"/>
                          </a:solidFill>
                          <a:effectLst/>
                          <a:latin typeface="+mn-lt"/>
                          <a:ea typeface="Calibri" panose="020F0502020204030204" pitchFamily="34" charset="0"/>
                          <a:cs typeface="Helvetica" panose="020B0604020202020204" pitchFamily="34" charset="0"/>
                        </a:rPr>
                        <a:t>1C. Short-term Constraints Management Markets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lnSpc>
                          <a:spcPct val="107000"/>
                        </a:lnSpc>
                        <a:spcAft>
                          <a:spcPts val="800"/>
                        </a:spcAft>
                      </a:pPr>
                      <a:r>
                        <a:rPr lang="en-GB" sz="1100" b="1" i="0">
                          <a:solidFill>
                            <a:schemeClr val="tx1"/>
                          </a:solidFill>
                          <a:latin typeface="+mn-lt"/>
                          <a:cs typeface="Arial" panose="020B0604020202020204" pitchFamily="34" charset="0"/>
                        </a:rPr>
                        <a:t>2A. Extended intertrip scheme</a:t>
                      </a:r>
                      <a:endParaRPr lang="en-GB" sz="1100" b="1" i="0">
                        <a:solidFill>
                          <a:schemeClr val="tx1"/>
                        </a:solidFill>
                        <a:effectLst/>
                        <a:latin typeface="+mn-lt"/>
                        <a:ea typeface="Calibri" panose="020F0502020204030204" pitchFamily="34" charset="0"/>
                        <a:cs typeface="Helvetica"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lnSpc>
                          <a:spcPct val="107000"/>
                        </a:lnSpc>
                        <a:spcAft>
                          <a:spcPts val="800"/>
                        </a:spcAft>
                      </a:pPr>
                      <a:r>
                        <a:rPr kumimoji="0" lang="en-GB" sz="1100" b="1" i="0" u="none" strike="noStrike" kern="1200" cap="none" spc="0" normalizeH="0" baseline="0" noProof="0">
                          <a:ln>
                            <a:noFill/>
                          </a:ln>
                          <a:solidFill>
                            <a:schemeClr val="tx1"/>
                          </a:solidFill>
                          <a:effectLst/>
                          <a:uLnTx/>
                          <a:uFillTx/>
                          <a:latin typeface="+mn-lt"/>
                          <a:ea typeface="+mn-ea"/>
                          <a:cs typeface="Arial" panose="020B0604020202020204" pitchFamily="34" charset="0"/>
                        </a:rPr>
                        <a:t>2B. Grid Booster: Post Fault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lnSpc>
                          <a:spcPct val="107000"/>
                        </a:lnSpc>
                        <a:spcAft>
                          <a:spcPts val="800"/>
                        </a:spcAft>
                      </a:pPr>
                      <a:r>
                        <a:rPr kumimoji="0" lang="en-GB" sz="1100" b="1" i="0" u="none" strike="noStrike" kern="1200" cap="none" spc="0" normalizeH="0" baseline="0" noProof="0">
                          <a:ln>
                            <a:noFill/>
                          </a:ln>
                          <a:solidFill>
                            <a:schemeClr val="tx1"/>
                          </a:solidFill>
                          <a:effectLst/>
                          <a:uLnTx/>
                          <a:uFillTx/>
                          <a:latin typeface="+mn-lt"/>
                          <a:ea typeface="+mn-ea"/>
                          <a:cs typeface="Arial" panose="020B0604020202020204" pitchFamily="34" charset="0"/>
                        </a:rPr>
                        <a:t>2C. Transfer Booster: Pre Fault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3902994340"/>
                  </a:ext>
                </a:extLst>
              </a:tr>
              <a:tr h="413879">
                <a:tc rowSpan="2">
                  <a:txBody>
                    <a:bodyPr/>
                    <a:lstStyle/>
                    <a:p>
                      <a:pPr>
                        <a:lnSpc>
                          <a:spcPct val="107000"/>
                        </a:lnSpc>
                        <a:spcAft>
                          <a:spcPts val="800"/>
                        </a:spcAft>
                      </a:pPr>
                      <a:r>
                        <a:rPr lang="en-GB" sz="1100" b="1" i="0">
                          <a:solidFill>
                            <a:schemeClr val="bg1"/>
                          </a:solidFill>
                          <a:effectLst/>
                          <a:latin typeface="+mn-lt"/>
                          <a:ea typeface="Calibri" panose="020F0502020204030204" pitchFamily="34" charset="0"/>
                          <a:cs typeface="Helvetica" panose="020B0604020202020204" pitchFamily="34" charset="0"/>
                        </a:rPr>
                        <a:t>I. Efficient Dispatch</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a:lnSpc>
                          <a:spcPct val="107000"/>
                        </a:lnSpc>
                        <a:spcAft>
                          <a:spcPts val="800"/>
                        </a:spcAft>
                      </a:pPr>
                      <a:r>
                        <a:rPr lang="en-GB" sz="1100" b="1" i="0" kern="1200">
                          <a:solidFill>
                            <a:schemeClr val="tx1"/>
                          </a:solidFill>
                          <a:effectLst/>
                          <a:latin typeface="+mn-lt"/>
                          <a:ea typeface="Calibri" panose="020F0502020204030204" pitchFamily="34" charset="0"/>
                          <a:cs typeface="Helvetica" panose="020B0604020202020204" pitchFamily="34" charset="0"/>
                        </a:rPr>
                        <a:t>Competition (Short Run)</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100">
                          <a:effectLst/>
                          <a:latin typeface="+mn-lt"/>
                          <a:ea typeface="Times New Roman" panose="02020603050405020304" pitchFamily="18" charset="0"/>
                          <a:cs typeface="Arial" panose="020B0604020202020204" pitchFamily="34" charset="0"/>
                        </a:rPr>
                        <a:t>N/A</a:t>
                      </a:r>
                    </a:p>
                  </a:txBody>
                  <a:tcPr marL="71755" marR="71755" marT="36195" marB="36195" anchor="ctr">
                    <a:lnL w="12700" cap="flat" cmpd="sng" algn="ctr">
                      <a:noFill/>
                      <a:prstDash val="solid"/>
                      <a:round/>
                      <a:headEnd type="none" w="med" len="med"/>
                      <a:tailEnd type="none" w="med" len="med"/>
                    </a:lnL>
                    <a:lnR w="28575" cap="flat" cmpd="sng" algn="ctr">
                      <a:solidFill>
                        <a:srgbClr val="00B05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solidFill>
                        <a:schemeClr val="tx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extLst>
                  <a:ext uri="{0D108BD9-81ED-4DB2-BD59-A6C34878D82A}">
                    <a16:rowId xmlns:a16="http://schemas.microsoft.com/office/drawing/2014/main" val="2842080824"/>
                  </a:ext>
                </a:extLst>
              </a:tr>
              <a:tr h="562739">
                <a:tc vMerge="1">
                  <a:txBody>
                    <a:bodyPr/>
                    <a:lstStyle/>
                    <a:p>
                      <a:endParaRPr lang="en-GB"/>
                    </a:p>
                  </a:txBody>
                  <a:tcPr>
                    <a:lnT w="12700" cmpd="sng">
                      <a:noFill/>
                      <a:prstDash val="solid"/>
                    </a:lnT>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a:solidFill>
                            <a:schemeClr val="tx1"/>
                          </a:solidFill>
                          <a:effectLst/>
                          <a:latin typeface="+mn-lt"/>
                          <a:cs typeface="Helvetica" panose="020B0604020202020204" pitchFamily="34" charset="0"/>
                        </a:rPr>
                        <a:t>Locational Signals in Dispatch</a:t>
                      </a:r>
                      <a:endParaRPr lang="en-GB" sz="1100" b="1">
                        <a:solidFill>
                          <a:schemeClr val="tx1"/>
                        </a:solidFill>
                        <a:effectLst/>
                        <a:latin typeface="+mn-lt"/>
                        <a:ea typeface="Calibri" panose="020F0502020204030204" pitchFamily="34" charset="0"/>
                        <a:cs typeface="Helvetica" panose="020B0604020202020204" pitchFamily="34" charset="0"/>
                      </a:endParaRPr>
                    </a:p>
                  </a:txBody>
                  <a:tcPr marL="72000" marR="72000" marT="36000" marB="36000" anchor="ctr">
                    <a:lnL w="12700" cmpd="sng">
                      <a:noFill/>
                      <a:prstDash val="solid"/>
                    </a:lnL>
                    <a:lnR w="28575" cap="flat" cmpd="sng" algn="ctr">
                      <a:solidFill>
                        <a:srgbClr val="00B05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solidFill>
                        <a:schemeClr val="tx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extLst>
                  <a:ext uri="{0D108BD9-81ED-4DB2-BD59-A6C34878D82A}">
                    <a16:rowId xmlns:a16="http://schemas.microsoft.com/office/drawing/2014/main" val="573410186"/>
                  </a:ext>
                </a:extLst>
              </a:tr>
              <a:tr h="248752">
                <a:tc rowSpan="3">
                  <a:txBody>
                    <a:bodyPr/>
                    <a:lstStyle/>
                    <a:p>
                      <a:pPr>
                        <a:lnSpc>
                          <a:spcPct val="107000"/>
                        </a:lnSpc>
                        <a:spcAft>
                          <a:spcPts val="800"/>
                        </a:spcAft>
                      </a:pPr>
                      <a:r>
                        <a:rPr lang="en-GB" sz="1100" b="1" i="0">
                          <a:solidFill>
                            <a:schemeClr val="bg1"/>
                          </a:solidFill>
                          <a:effectLst/>
                          <a:latin typeface="+mn-lt"/>
                          <a:ea typeface="Calibri" panose="020F0502020204030204" pitchFamily="34" charset="0"/>
                          <a:cs typeface="Helvetica" panose="020B0604020202020204" pitchFamily="34" charset="0"/>
                        </a:rPr>
                        <a:t>II. Efficient Dispatch and Investment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r>
                        <a:rPr lang="en-GB" sz="1100" b="1" i="0" kern="1200">
                          <a:solidFill>
                            <a:schemeClr val="tx1"/>
                          </a:solidFill>
                          <a:effectLst/>
                          <a:latin typeface="+mn-lt"/>
                          <a:cs typeface="Helvetica" panose="020B0604020202020204" pitchFamily="34" charset="0"/>
                        </a:rPr>
                        <a:t>Coherency*</a:t>
                      </a:r>
                    </a:p>
                  </a:txBody>
                  <a:tcPr marL="72000" marR="7200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no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solidFill>
                        <a:schemeClr val="tx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647734514"/>
                  </a:ext>
                </a:extLst>
              </a:tr>
              <a:tr h="234945">
                <a:tc vMerge="1">
                  <a:txBody>
                    <a:bodyPr/>
                    <a:lstStyle/>
                    <a:p>
                      <a:pPr>
                        <a:lnSpc>
                          <a:spcPct val="107000"/>
                        </a:lnSpc>
                        <a:spcAft>
                          <a:spcPts val="800"/>
                        </a:spcAft>
                      </a:pPr>
                      <a:endParaRPr lang="en-GB" sz="1400" b="1" i="0">
                        <a:solidFill>
                          <a:schemeClr val="bg1"/>
                        </a:solidFill>
                        <a:effectLst/>
                        <a:latin typeface="+mn-lt"/>
                        <a:ea typeface="Calibri" panose="020F0502020204030204" pitchFamily="34" charset="0"/>
                        <a:cs typeface="Helvetica"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r>
                        <a:rPr lang="en-GB" sz="1100" b="1" i="0" kern="1200">
                          <a:solidFill>
                            <a:schemeClr val="tx1"/>
                          </a:solidFill>
                          <a:effectLst/>
                          <a:latin typeface="+mn-lt"/>
                          <a:cs typeface="Helvetica" panose="020B0604020202020204" pitchFamily="34" charset="0"/>
                        </a:rPr>
                        <a:t>Transparency</a:t>
                      </a:r>
                    </a:p>
                  </a:txBody>
                  <a:tcPr marL="72000" marR="72000" marT="36000" marB="36000" anchor="ctr">
                    <a:lnL w="12700" cmpd="sng">
                      <a:noFill/>
                      <a:prstDash val="solid"/>
                    </a:lnL>
                    <a:lnR w="28575" cap="flat" cmpd="sng" algn="ctr">
                      <a:solidFill>
                        <a:srgbClr val="00B05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537707913"/>
                  </a:ext>
                </a:extLst>
              </a:tr>
              <a:tr h="562739">
                <a:tc vMerge="1">
                  <a:txBody>
                    <a:bodyPr/>
                    <a:lstStyle/>
                    <a:p>
                      <a:pPr>
                        <a:lnSpc>
                          <a:spcPct val="107000"/>
                        </a:lnSpc>
                        <a:spcAft>
                          <a:spcPts val="800"/>
                        </a:spcAft>
                      </a:pPr>
                      <a:endParaRPr lang="en-GB" sz="1300" b="1" i="0">
                        <a:solidFill>
                          <a:schemeClr val="bg1"/>
                        </a:solidFill>
                        <a:effectLst/>
                        <a:latin typeface="+mn-lt"/>
                        <a:ea typeface="Calibri" panose="020F0502020204030204" pitchFamily="34" charset="0"/>
                        <a:cs typeface="Helvetica"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r>
                        <a:rPr lang="en-GB" sz="1100" b="1" i="0" kern="1200">
                          <a:solidFill>
                            <a:schemeClr val="tx1"/>
                          </a:solidFill>
                          <a:effectLst/>
                          <a:latin typeface="+mn-lt"/>
                          <a:cs typeface="Helvetica" panose="020B0604020202020204" pitchFamily="34" charset="0"/>
                        </a:rPr>
                        <a:t>Whole System Flexibility</a:t>
                      </a:r>
                    </a:p>
                  </a:txBody>
                  <a:tcPr marL="72000" marR="7200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no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28575" cap="flat" cmpd="sng" algn="ctr">
                      <a:solidFill>
                        <a:srgbClr val="00B050"/>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solidFill>
                        <a:schemeClr val="tx1">
                          <a:lumMod val="40000"/>
                          <a:lumOff val="60000"/>
                        </a:schemeClr>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28575" cap="flat" cmpd="sng" algn="ctr">
                      <a:solidFill>
                        <a:srgbClr val="00B050"/>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solidFill>
                        <a:schemeClr val="tx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extLst>
                  <a:ext uri="{0D108BD9-81ED-4DB2-BD59-A6C34878D82A}">
                    <a16:rowId xmlns:a16="http://schemas.microsoft.com/office/drawing/2014/main" val="1789117129"/>
                  </a:ext>
                </a:extLst>
              </a:tr>
              <a:tr h="398651">
                <a:tc rowSpan="3">
                  <a:txBody>
                    <a:bodyPr/>
                    <a:lstStyle/>
                    <a:p>
                      <a:pPr>
                        <a:lnSpc>
                          <a:spcPct val="107000"/>
                        </a:lnSpc>
                        <a:spcAft>
                          <a:spcPts val="800"/>
                        </a:spcAft>
                      </a:pPr>
                      <a:r>
                        <a:rPr lang="en-GB" sz="1100" b="1" i="0">
                          <a:solidFill>
                            <a:schemeClr val="bg1"/>
                          </a:solidFill>
                          <a:effectLst/>
                          <a:latin typeface="+mn-lt"/>
                          <a:ea typeface="Calibri" panose="020F0502020204030204" pitchFamily="34" charset="0"/>
                          <a:cs typeface="Helvetica" panose="020B0604020202020204" pitchFamily="34" charset="0"/>
                        </a:rPr>
                        <a:t>II. Efficient Investment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r>
                        <a:rPr lang="en-GB" sz="1100" b="1" i="0" kern="1200">
                          <a:solidFill>
                            <a:schemeClr val="tx1"/>
                          </a:solidFill>
                          <a:effectLst/>
                          <a:latin typeface="+mn-lt"/>
                          <a:cs typeface="Helvetica" panose="020B0604020202020204" pitchFamily="34" charset="0"/>
                        </a:rPr>
                        <a:t>Competition (Long Run)*</a:t>
                      </a:r>
                    </a:p>
                  </a:txBody>
                  <a:tcPr marL="72000" marR="7200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noFill/>
                      <a:prstDash val="solid"/>
                      <a:round/>
                      <a:headEnd type="none" w="med" len="med"/>
                      <a:tailEnd type="none" w="med" len="med"/>
                    </a:lnL>
                    <a:lnR w="28575" cap="flat" cmpd="sng" algn="ctr">
                      <a:solidFill>
                        <a:srgbClr val="00B050"/>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solidFill>
                        <a:schemeClr val="tx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extLst>
                  <a:ext uri="{0D108BD9-81ED-4DB2-BD59-A6C34878D82A}">
                    <a16:rowId xmlns:a16="http://schemas.microsoft.com/office/drawing/2014/main" val="2292090574"/>
                  </a:ext>
                </a:extLst>
              </a:tr>
              <a:tr h="562739">
                <a:tc vMerge="1">
                  <a:txBody>
                    <a:bodyPr/>
                    <a:lstStyle/>
                    <a:p>
                      <a:pPr>
                        <a:lnSpc>
                          <a:spcPct val="107000"/>
                        </a:lnSpc>
                        <a:spcAft>
                          <a:spcPts val="800"/>
                        </a:spcAft>
                      </a:pPr>
                      <a:endParaRPr lang="en-GB" sz="1400" b="1" i="0">
                        <a:solidFill>
                          <a:schemeClr val="bg1"/>
                        </a:solidFill>
                        <a:effectLst/>
                        <a:latin typeface="+mn-lt"/>
                        <a:ea typeface="Calibri" panose="020F0502020204030204" pitchFamily="34" charset="0"/>
                        <a:cs typeface="Helvetica"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a:solidFill>
                            <a:schemeClr val="tx1"/>
                          </a:solidFill>
                          <a:effectLst/>
                          <a:latin typeface="+mn-lt"/>
                          <a:cs typeface="Helvetica" panose="020B0604020202020204" pitchFamily="34" charset="0"/>
                        </a:rPr>
                        <a:t>Locational Signals in Investment*</a:t>
                      </a:r>
                      <a:endParaRPr lang="en-GB" sz="1100" b="1">
                        <a:solidFill>
                          <a:schemeClr val="tx1"/>
                        </a:solidFill>
                        <a:effectLst/>
                        <a:latin typeface="+mn-lt"/>
                        <a:ea typeface="Calibri" panose="020F0502020204030204" pitchFamily="34" charset="0"/>
                        <a:cs typeface="Helvetica" panose="020B0604020202020204" pitchFamily="34" charset="0"/>
                      </a:endParaRPr>
                    </a:p>
                  </a:txBody>
                  <a:tcPr marL="72000" marR="72000" marT="36000" marB="36000" anchor="ctr">
                    <a:lnL w="12700" cmpd="sng">
                      <a:noFill/>
                      <a:prstDash val="solid"/>
                    </a:lnL>
                    <a:lnR w="28575" cap="flat" cmpd="sng" algn="ctr">
                      <a:solidFill>
                        <a:srgbClr val="00B05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186866651"/>
                  </a:ext>
                </a:extLst>
              </a:tr>
              <a:tr h="234945">
                <a:tc vMerge="1">
                  <a:txBody>
                    <a:bodyPr/>
                    <a:lstStyle/>
                    <a:p>
                      <a:pPr>
                        <a:lnSpc>
                          <a:spcPct val="107000"/>
                        </a:lnSpc>
                        <a:spcAft>
                          <a:spcPts val="800"/>
                        </a:spcAft>
                      </a:pPr>
                      <a:endParaRPr lang="en-GB" sz="1400" b="1" i="0">
                        <a:solidFill>
                          <a:schemeClr val="bg1"/>
                        </a:solidFill>
                        <a:effectLst/>
                        <a:latin typeface="+mn-lt"/>
                        <a:ea typeface="Calibri" panose="020F0502020204030204" pitchFamily="34" charset="0"/>
                        <a:cs typeface="Helvetica"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r>
                        <a:rPr lang="en-GB" sz="1100" b="1" i="0" kern="1200">
                          <a:solidFill>
                            <a:schemeClr val="tx1"/>
                          </a:solidFill>
                          <a:effectLst/>
                          <a:latin typeface="+mn-lt"/>
                          <a:cs typeface="Helvetica" panose="020B0604020202020204" pitchFamily="34" charset="0"/>
                        </a:rPr>
                        <a:t>Investor Confidence*</a:t>
                      </a:r>
                    </a:p>
                  </a:txBody>
                  <a:tcPr marL="72000" marR="72000" marT="36000" marB="36000" anchor="ctr">
                    <a:lnL w="12700" cmpd="sng">
                      <a:noFill/>
                      <a:prstDash val="solid"/>
                    </a:lnL>
                    <a:lnR w="28575" cap="flat" cmpd="sng" algn="ctr">
                      <a:solidFill>
                        <a:srgbClr val="00B05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fontAlgn="base"/>
                      <a:endParaRPr kumimoji="0" lang="en-GB" sz="1100" b="0" i="0" u="none" strike="noStrike" kern="1200" cap="none" spc="0" normalizeH="0" baseline="0">
                        <a:ln>
                          <a:noFill/>
                        </a:ln>
                        <a:solidFill>
                          <a:srgbClr val="454546"/>
                        </a:solidFill>
                        <a:effectLst/>
                        <a:uLnTx/>
                        <a:uFillTx/>
                        <a:latin typeface="Calibri" panose="020F0502020204030204"/>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pattFill prst="dkUpDiag">
                      <a:fgClr>
                        <a:srgbClr val="FFBF22"/>
                      </a:fgClr>
                      <a:bgClr>
                        <a:schemeClr val="bg1"/>
                      </a:bgClr>
                    </a:patt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B050"/>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extLst>
                  <a:ext uri="{0D108BD9-81ED-4DB2-BD59-A6C34878D82A}">
                    <a16:rowId xmlns:a16="http://schemas.microsoft.com/office/drawing/2014/main" val="2714194174"/>
                  </a:ext>
                </a:extLst>
              </a:tr>
              <a:tr h="398651">
                <a:tc rowSpan="3">
                  <a:txBody>
                    <a:bodyPr/>
                    <a:lstStyle/>
                    <a:p>
                      <a:pPr>
                        <a:lnSpc>
                          <a:spcPct val="107000"/>
                        </a:lnSpc>
                        <a:spcAft>
                          <a:spcPts val="800"/>
                        </a:spcAft>
                      </a:pPr>
                      <a:r>
                        <a:rPr lang="en-GB" sz="1100" b="1" i="0">
                          <a:solidFill>
                            <a:schemeClr val="bg1"/>
                          </a:solidFill>
                          <a:effectLst/>
                          <a:latin typeface="+mn-lt"/>
                          <a:ea typeface="Calibri" panose="020F0502020204030204" pitchFamily="34" charset="0"/>
                          <a:cs typeface="Helvetica" panose="020B0604020202020204" pitchFamily="34" charset="0"/>
                        </a:rPr>
                        <a:t>III. Value for Money</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a:solidFill>
                            <a:schemeClr val="tx1"/>
                          </a:solidFill>
                          <a:effectLst/>
                          <a:latin typeface="+mn-lt"/>
                          <a:cs typeface="Helvetica" panose="020B0604020202020204" pitchFamily="34" charset="0"/>
                        </a:rPr>
                        <a:t>Value for Money*</a:t>
                      </a:r>
                      <a:endParaRPr lang="en-GB" sz="1100" b="1">
                        <a:solidFill>
                          <a:schemeClr val="tx1"/>
                        </a:solidFill>
                        <a:effectLst/>
                        <a:latin typeface="+mn-lt"/>
                        <a:ea typeface="Calibri" panose="020F0502020204030204" pitchFamily="34" charset="0"/>
                        <a:cs typeface="Helvetica" panose="020B0604020202020204" pitchFamily="34" charset="0"/>
                      </a:endParaRPr>
                    </a:p>
                  </a:txBody>
                  <a:tcPr marL="72000" marR="7200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377" rtl="0" eaLnBrk="1" fontAlgn="base"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454546"/>
                        </a:solidFill>
                        <a:effectLst/>
                        <a:uLnTx/>
                        <a:uFillTx/>
                        <a:latin typeface="Calibri" panose="020F0502020204030204"/>
                        <a:ea typeface="Times New Roman" panose="02020603050405020304" pitchFamily="18" charset="0"/>
                        <a:cs typeface="Arial" panose="020B0604020202020204" pitchFamily="34" charset="0"/>
                      </a:endParaRPr>
                    </a:p>
                  </a:txBody>
                  <a:tcPr marL="71755" marR="71755" marT="36195" marB="36195" anchor="ctr">
                    <a:lnL w="12700" cap="flat" cmpd="sng" algn="ctr">
                      <a:no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28575" cap="flat" cmpd="sng" algn="ctr">
                      <a:solidFill>
                        <a:srgbClr val="00B050"/>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tc>
                  <a:txBody>
                    <a:bodyPr/>
                    <a:lstStyle/>
                    <a:p>
                      <a:pPr marL="0" marR="0" lvl="0" indent="0" algn="ctr" defTabSz="914377" rtl="0" eaLnBrk="1" fontAlgn="base"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454546"/>
                        </a:solidFill>
                        <a:effectLst/>
                        <a:uLnTx/>
                        <a:uFillTx/>
                        <a:latin typeface="Calibri" panose="020F0502020204030204"/>
                        <a:ea typeface="Times New Roman" panose="02020603050405020304" pitchFamily="18" charset="0"/>
                        <a:cs typeface="Arial" panose="020B0604020202020204" pitchFamily="34" charset="0"/>
                      </a:endParaRPr>
                    </a:p>
                  </a:txBody>
                  <a:tcPr marL="71755" marR="71755" marT="36195" marB="36195" anchor="ctr">
                    <a:lnL w="12700" cap="flat" cmpd="sng" algn="ctr">
                      <a:solidFill>
                        <a:schemeClr val="tx1">
                          <a:lumMod val="40000"/>
                          <a:lumOff val="60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28575" cap="flat" cmpd="sng" algn="ctr">
                      <a:solidFill>
                        <a:srgbClr val="00B050"/>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tc>
                  <a:txBody>
                    <a:bodyPr/>
                    <a:lstStyle/>
                    <a:p>
                      <a:pPr marL="0" marR="0" lvl="0" indent="0" algn="ctr" defTabSz="914377" rtl="0" eaLnBrk="1" fontAlgn="base"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454546"/>
                        </a:solidFill>
                        <a:effectLst/>
                        <a:uLnTx/>
                        <a:uFillTx/>
                        <a:latin typeface="Calibri" panose="020F0502020204030204"/>
                        <a:ea typeface="Times New Roman" panose="02020603050405020304" pitchFamily="18" charset="0"/>
                        <a:cs typeface="Arial" panose="020B0604020202020204" pitchFamily="34" charset="0"/>
                      </a:endParaRPr>
                    </a:p>
                  </a:txBody>
                  <a:tcPr marL="71755" marR="71755" marT="36195" marB="36195"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tc>
                  <a:txBody>
                    <a:bodyPr/>
                    <a:lstStyle/>
                    <a:p>
                      <a:pPr algn="ctr" fontAlgn="base"/>
                      <a:r>
                        <a:rPr lang="en-GB" sz="1100">
                          <a:effectLst/>
                          <a:latin typeface="+mn-lt"/>
                          <a:ea typeface="Times New Roman" panose="02020603050405020304" pitchFamily="18" charset="0"/>
                          <a:cs typeface="Arial" panose="020B0604020202020204" pitchFamily="34" charset="0"/>
                        </a:rPr>
                        <a:t>N/A</a:t>
                      </a:r>
                      <a:r>
                        <a:rPr lang="en-GB" sz="1100" baseline="30000">
                          <a:effectLst/>
                          <a:latin typeface="+mn-lt"/>
                          <a:ea typeface="Times New Roman" panose="02020603050405020304" pitchFamily="18" charset="0"/>
                          <a:cs typeface="Arial" panose="020B0604020202020204" pitchFamily="34" charset="0"/>
                        </a:rPr>
                        <a:t>#</a:t>
                      </a:r>
                      <a:endParaRPr lang="en-GB" sz="1100">
                        <a:effectLst/>
                        <a:latin typeface="+mn-lt"/>
                        <a:ea typeface="Times New Roman" panose="02020603050405020304" pitchFamily="18" charset="0"/>
                        <a:cs typeface="Arial" panose="020B0604020202020204" pitchFamily="34" charset="0"/>
                      </a:endParaRPr>
                    </a:p>
                  </a:txBody>
                  <a:tcPr marL="71755" marR="71755" marT="36195" marB="36195" anchor="ctr">
                    <a:lnL w="9525" cap="flat" cmpd="sng" algn="ctr">
                      <a:solidFill>
                        <a:schemeClr val="bg2">
                          <a:lumMod val="75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28575" cap="flat" cmpd="sng" algn="ctr">
                      <a:solidFill>
                        <a:srgbClr val="00B050"/>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100">
                          <a:effectLst/>
                          <a:latin typeface="+mn-lt"/>
                          <a:ea typeface="Times New Roman" panose="02020603050405020304" pitchFamily="18" charset="0"/>
                          <a:cs typeface="Arial" panose="020B0604020202020204" pitchFamily="34" charset="0"/>
                        </a:rPr>
                        <a:t>N/A</a:t>
                      </a:r>
                      <a:r>
                        <a:rPr lang="en-GB" sz="1100" baseline="30000">
                          <a:effectLst/>
                          <a:latin typeface="+mn-lt"/>
                          <a:ea typeface="Times New Roman" panose="02020603050405020304" pitchFamily="18" charset="0"/>
                          <a:cs typeface="Arial" panose="020B0604020202020204" pitchFamily="34" charset="0"/>
                        </a:rPr>
                        <a:t>#</a:t>
                      </a:r>
                      <a:endParaRPr lang="en-GB" sz="1100">
                        <a:effectLst/>
                        <a:latin typeface="+mn-lt"/>
                        <a:ea typeface="Times New Roman" panose="02020603050405020304" pitchFamily="18" charset="0"/>
                        <a:cs typeface="Arial" panose="020B0604020202020204" pitchFamily="34" charset="0"/>
                      </a:endParaRPr>
                    </a:p>
                  </a:txBody>
                  <a:tcPr marL="71755" marR="71755" marT="36195" marB="36195"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28575" cap="flat" cmpd="sng" algn="ctr">
                      <a:solidFill>
                        <a:srgbClr val="00B050"/>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100">
                          <a:effectLst/>
                          <a:latin typeface="+mn-lt"/>
                          <a:ea typeface="Times New Roman" panose="02020603050405020304" pitchFamily="18" charset="0"/>
                          <a:cs typeface="Arial" panose="020B0604020202020204" pitchFamily="34" charset="0"/>
                        </a:rPr>
                        <a:t>N/A</a:t>
                      </a:r>
                      <a:r>
                        <a:rPr lang="en-GB" sz="1100" baseline="30000">
                          <a:effectLst/>
                          <a:latin typeface="+mn-lt"/>
                          <a:ea typeface="Times New Roman" panose="02020603050405020304" pitchFamily="18" charset="0"/>
                          <a:cs typeface="Arial" panose="020B0604020202020204" pitchFamily="34" charset="0"/>
                        </a:rPr>
                        <a:t>#</a:t>
                      </a:r>
                    </a:p>
                  </a:txBody>
                  <a:tcPr marL="71755" marR="71755" marT="36195" marB="36195" anchor="ctr">
                    <a:lnL w="12700" cap="flat" cmpd="sng" algn="ctr">
                      <a:solidFill>
                        <a:schemeClr val="tx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86692122"/>
                  </a:ext>
                </a:extLst>
              </a:tr>
              <a:tr h="248752">
                <a:tc vMerge="1">
                  <a:txBody>
                    <a:bodyPr/>
                    <a:lstStyle/>
                    <a:p>
                      <a:pPr>
                        <a:lnSpc>
                          <a:spcPct val="107000"/>
                        </a:lnSpc>
                        <a:spcAft>
                          <a:spcPts val="800"/>
                        </a:spcAft>
                      </a:pPr>
                      <a:endParaRPr lang="en-GB" sz="1400" b="1" i="0">
                        <a:solidFill>
                          <a:schemeClr val="bg1"/>
                        </a:solidFill>
                        <a:effectLst/>
                        <a:latin typeface="+mn-lt"/>
                        <a:ea typeface="Calibri" panose="020F0502020204030204" pitchFamily="34" charset="0"/>
                        <a:cs typeface="Helvetica"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r>
                        <a:rPr lang="en-GB" sz="1100" b="1" i="0" kern="1200">
                          <a:solidFill>
                            <a:schemeClr val="tx1"/>
                          </a:solidFill>
                          <a:effectLst/>
                          <a:latin typeface="+mn-lt"/>
                          <a:cs typeface="Helvetica" panose="020B0604020202020204" pitchFamily="34" charset="0"/>
                        </a:rPr>
                        <a:t>Deliverability*</a:t>
                      </a:r>
                    </a:p>
                  </a:txBody>
                  <a:tcPr marL="72000" marR="7200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no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just" fontAlgn="base"/>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solidFill>
                        <a:schemeClr val="tx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66575259"/>
                  </a:ext>
                </a:extLst>
              </a:tr>
              <a:tr h="248752">
                <a:tc vMerge="1">
                  <a:txBody>
                    <a:bodyPr/>
                    <a:lstStyle/>
                    <a:p>
                      <a:pPr>
                        <a:lnSpc>
                          <a:spcPct val="107000"/>
                        </a:lnSpc>
                        <a:spcAft>
                          <a:spcPts val="800"/>
                        </a:spcAft>
                      </a:pPr>
                      <a:endParaRPr lang="en-GB" sz="1400" b="1" i="0">
                        <a:solidFill>
                          <a:schemeClr val="bg1"/>
                        </a:solidFill>
                        <a:effectLst/>
                        <a:latin typeface="+mn-lt"/>
                        <a:ea typeface="Calibri" panose="020F0502020204030204" pitchFamily="34" charset="0"/>
                        <a:cs typeface="Helvetica"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r>
                        <a:rPr lang="en-GB" sz="1100" b="1" i="0" kern="1200">
                          <a:solidFill>
                            <a:schemeClr val="tx1"/>
                          </a:solidFill>
                          <a:effectLst/>
                          <a:latin typeface="+mn-lt"/>
                          <a:cs typeface="Helvetica" panose="020B0604020202020204" pitchFamily="34" charset="0"/>
                        </a:rPr>
                        <a:t>Adaptability</a:t>
                      </a:r>
                    </a:p>
                  </a:txBody>
                  <a:tcPr marL="72000" marR="7200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just" defTabSz="914377" rtl="0" eaLnBrk="1" fontAlgn="base" latinLnBrk="0" hangingPunct="1">
                        <a:lnSpc>
                          <a:spcPct val="100000"/>
                        </a:lnSpc>
                        <a:spcBef>
                          <a:spcPts val="0"/>
                        </a:spcBef>
                        <a:spcAft>
                          <a:spcPts val="0"/>
                        </a:spcAft>
                        <a:buClrTx/>
                        <a:buSzTx/>
                        <a:buFontTx/>
                        <a:buNone/>
                        <a:tabLst/>
                        <a:defRPr/>
                      </a:pPr>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no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tc>
                  <a:txBody>
                    <a:bodyPr/>
                    <a:lstStyle/>
                    <a:p>
                      <a:pPr marL="0" marR="0" lvl="0" indent="0" algn="just" defTabSz="914377" rtl="0" eaLnBrk="1" fontAlgn="base" latinLnBrk="0" hangingPunct="1">
                        <a:lnSpc>
                          <a:spcPct val="100000"/>
                        </a:lnSpc>
                        <a:spcBef>
                          <a:spcPts val="0"/>
                        </a:spcBef>
                        <a:spcAft>
                          <a:spcPts val="0"/>
                        </a:spcAft>
                        <a:buClrTx/>
                        <a:buSzTx/>
                        <a:buFontTx/>
                        <a:buNone/>
                        <a:tabLst/>
                        <a:defRPr/>
                      </a:pPr>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solidFill>
                        <a:schemeClr val="tx1">
                          <a:lumMod val="40000"/>
                          <a:lumOff val="60000"/>
                        </a:schemeClr>
                      </a:solidFill>
                      <a:prstDash val="solid"/>
                      <a:round/>
                      <a:headEnd type="none" w="med" len="med"/>
                      <a:tailEnd type="none" w="med" len="med"/>
                    </a:lnL>
                    <a:lnR w="28575" cap="flat" cmpd="sng" algn="ctr">
                      <a:solidFill>
                        <a:srgbClr val="00B050"/>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tc>
                  <a:txBody>
                    <a:bodyPr/>
                    <a:lstStyle/>
                    <a:p>
                      <a:pPr marL="0" marR="0" lvl="0" indent="0" algn="just" defTabSz="914377" rtl="0" eaLnBrk="1" fontAlgn="base" latinLnBrk="0" hangingPunct="1">
                        <a:lnSpc>
                          <a:spcPct val="100000"/>
                        </a:lnSpc>
                        <a:spcBef>
                          <a:spcPts val="0"/>
                        </a:spcBef>
                        <a:spcAft>
                          <a:spcPts val="0"/>
                        </a:spcAft>
                        <a:buClrTx/>
                        <a:buSzTx/>
                        <a:buFontTx/>
                        <a:buNone/>
                        <a:tabLst/>
                        <a:defRPr/>
                      </a:pPr>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just" defTabSz="914377" rtl="0" eaLnBrk="1" fontAlgn="base" latinLnBrk="0" hangingPunct="1">
                        <a:lnSpc>
                          <a:spcPct val="100000"/>
                        </a:lnSpc>
                        <a:spcBef>
                          <a:spcPts val="0"/>
                        </a:spcBef>
                        <a:spcAft>
                          <a:spcPts val="0"/>
                        </a:spcAft>
                        <a:buClrTx/>
                        <a:buSzTx/>
                        <a:buFontTx/>
                        <a:buNone/>
                        <a:tabLst/>
                        <a:defRPr/>
                      </a:pPr>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just" defTabSz="914377" rtl="0" eaLnBrk="1" fontAlgn="base" latinLnBrk="0" hangingPunct="1">
                        <a:lnSpc>
                          <a:spcPct val="100000"/>
                        </a:lnSpc>
                        <a:spcBef>
                          <a:spcPts val="0"/>
                        </a:spcBef>
                        <a:spcAft>
                          <a:spcPts val="0"/>
                        </a:spcAft>
                        <a:buClrTx/>
                        <a:buSzTx/>
                        <a:buFontTx/>
                        <a:buNone/>
                        <a:tabLst/>
                        <a:defRPr/>
                      </a:pPr>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28575" cap="flat" cmpd="sng" algn="ctr">
                      <a:solidFill>
                        <a:srgbClr val="00B050"/>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tc>
                  <a:txBody>
                    <a:bodyPr/>
                    <a:lstStyle/>
                    <a:p>
                      <a:pPr marL="0" marR="0" lvl="0" indent="0" algn="just" defTabSz="914377" rtl="0" eaLnBrk="1" fontAlgn="base" latinLnBrk="0" hangingPunct="1">
                        <a:lnSpc>
                          <a:spcPct val="100000"/>
                        </a:lnSpc>
                        <a:spcBef>
                          <a:spcPts val="0"/>
                        </a:spcBef>
                        <a:spcAft>
                          <a:spcPts val="0"/>
                        </a:spcAft>
                        <a:buClrTx/>
                        <a:buSzTx/>
                        <a:buFontTx/>
                        <a:buNone/>
                        <a:tabLst/>
                        <a:defRPr/>
                      </a:pPr>
                      <a:endParaRPr lang="en-GB" sz="1100">
                        <a:effectLst/>
                        <a:latin typeface="+mn-lt"/>
                        <a:ea typeface="Times New Roman" panose="02020603050405020304" pitchFamily="18" charset="0"/>
                        <a:cs typeface="Arial" panose="020B0604020202020204" pitchFamily="34" charset="0"/>
                      </a:endParaRPr>
                    </a:p>
                  </a:txBody>
                  <a:tcPr marL="71755" marR="71755" marT="36195" marB="36195">
                    <a:lnL w="12700" cap="flat" cmpd="sng" algn="ctr">
                      <a:solidFill>
                        <a:schemeClr val="tx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pattFill prst="dkUpDiag">
                      <a:fgClr>
                        <a:schemeClr val="accent2"/>
                      </a:fgClr>
                      <a:bgClr>
                        <a:schemeClr val="bg1"/>
                      </a:bgClr>
                    </a:pattFill>
                  </a:tcPr>
                </a:tc>
                <a:extLst>
                  <a:ext uri="{0D108BD9-81ED-4DB2-BD59-A6C34878D82A}">
                    <a16:rowId xmlns:a16="http://schemas.microsoft.com/office/drawing/2014/main" val="4257565559"/>
                  </a:ext>
                </a:extLst>
              </a:tr>
              <a:tr h="268121">
                <a:tc gridSpan="2">
                  <a:txBody>
                    <a:bodyPr/>
                    <a:lstStyle/>
                    <a:p>
                      <a:pPr>
                        <a:lnSpc>
                          <a:spcPct val="107000"/>
                        </a:lnSpc>
                        <a:spcAft>
                          <a:spcPts val="800"/>
                        </a:spcAft>
                      </a:pPr>
                      <a:r>
                        <a:rPr lang="en-GB" sz="1100" b="1" i="0">
                          <a:solidFill>
                            <a:schemeClr val="bg1"/>
                          </a:solidFill>
                          <a:effectLst/>
                          <a:latin typeface="+mn-lt"/>
                          <a:ea typeface="Calibri" panose="020F0502020204030204" pitchFamily="34" charset="0"/>
                          <a:cs typeface="Helvetica" panose="020B0604020202020204" pitchFamily="34" charset="0"/>
                        </a:rPr>
                        <a:t>Next steps</a:t>
                      </a:r>
                    </a:p>
                  </a:txBody>
                  <a:tcPr marL="72000" marR="72000" marT="36000" marB="36000" anchor="ctr">
                    <a:lnL w="12700" cap="flat" cmpd="sng" algn="ctr">
                      <a:no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GB"/>
                    </a:p>
                  </a:txBody>
                  <a:tcPr/>
                </a:tc>
                <a:tc>
                  <a:txBody>
                    <a:bodyPr/>
                    <a:lstStyle/>
                    <a:p>
                      <a:pPr algn="ctr"/>
                      <a:r>
                        <a:rPr lang="en-GB" sz="1100" b="1">
                          <a:solidFill>
                            <a:schemeClr val="tx1"/>
                          </a:solidFill>
                        </a:rPr>
                        <a:t>Further design and CBA</a:t>
                      </a:r>
                    </a:p>
                  </a:txBody>
                  <a:tcPr marL="72000" marR="72000" marT="36000" marB="3600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1">
                          <a:solidFill>
                            <a:schemeClr val="tx1"/>
                          </a:solidFill>
                        </a:rPr>
                        <a:t>Further design and CBA</a:t>
                      </a:r>
                    </a:p>
                  </a:txBody>
                  <a:tcPr marL="72000" marR="72000" marT="36000" marB="3600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1">
                          <a:solidFill>
                            <a:schemeClr val="tx1"/>
                          </a:solidFill>
                        </a:rPr>
                        <a:t>Further design and CBA</a:t>
                      </a:r>
                    </a:p>
                  </a:txBody>
                  <a:tcPr marL="72000" marR="72000" marT="36000" marB="3600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28575" cap="flat" cmpd="sng" algn="ctr">
                      <a:solidFill>
                        <a:srgbClr val="00B050"/>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a:solidFill>
                            <a:schemeClr val="tx1"/>
                          </a:solidFill>
                        </a:rPr>
                        <a:t>Technical assessment needed</a:t>
                      </a:r>
                    </a:p>
                  </a:txBody>
                  <a:tcPr marL="72000" marR="72000" marT="36000" marB="3600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28575" cap="flat" cmpd="sng" algn="ctr">
                      <a:solidFill>
                        <a:srgbClr val="00B050"/>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1">
                          <a:solidFill>
                            <a:schemeClr val="tx1"/>
                          </a:solidFill>
                        </a:rPr>
                        <a:t>Technical assessment needed</a:t>
                      </a:r>
                      <a:endParaRPr lang="en-GB" sz="1100" b="1">
                        <a:solidFill>
                          <a:srgbClr val="FF0000"/>
                        </a:solidFill>
                      </a:endParaRPr>
                    </a:p>
                  </a:txBody>
                  <a:tcPr marL="72000" marR="72000" marT="36000" marB="3600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1">
                          <a:solidFill>
                            <a:schemeClr val="tx1"/>
                          </a:solidFill>
                        </a:rPr>
                        <a:t>Technical assessment needed</a:t>
                      </a:r>
                    </a:p>
                  </a:txBody>
                  <a:tcPr marL="72000" marR="72000" marT="36000" marB="3600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6467138"/>
                  </a:ext>
                </a:extLst>
              </a:tr>
            </a:tbl>
          </a:graphicData>
        </a:graphic>
      </p:graphicFrame>
      <p:sp>
        <p:nvSpPr>
          <p:cNvPr id="33" name="TextBox 32">
            <a:extLst>
              <a:ext uri="{FF2B5EF4-FFF2-40B4-BE49-F238E27FC236}">
                <a16:creationId xmlns:a16="http://schemas.microsoft.com/office/drawing/2014/main" id="{2E4AF6BE-E2C3-427B-A0FB-2E9589D2FE64}"/>
              </a:ext>
            </a:extLst>
          </p:cNvPr>
          <p:cNvSpPr txBox="1"/>
          <p:nvPr/>
        </p:nvSpPr>
        <p:spPr>
          <a:xfrm>
            <a:off x="308507" y="6441616"/>
            <a:ext cx="10651851" cy="190789"/>
          </a:xfrm>
          <a:prstGeom prst="rect">
            <a:avLst/>
          </a:prstGeom>
          <a:noFill/>
        </p:spPr>
        <p:txBody>
          <a:bodyPr wrap="square" lIns="0" tIns="0" rIns="0" bIns="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baseline="30000">
                <a:effectLst/>
                <a:latin typeface="+mn-lt"/>
                <a:ea typeface="Times New Roman" panose="02020603050405020304" pitchFamily="18" charset="0"/>
                <a:cs typeface="Arial" panose="020B0604020202020204" pitchFamily="34" charset="0"/>
              </a:rPr>
              <a:t>#</a:t>
            </a:r>
            <a:r>
              <a:rPr kumimoji="0" lang="en-GB" sz="900" i="0" u="none" strike="noStrike" kern="1200" cap="none" spc="0" normalizeH="0" baseline="0" noProof="0">
                <a:ln>
                  <a:noFill/>
                </a:ln>
                <a:solidFill>
                  <a:srgbClr val="454546"/>
                </a:solidFill>
                <a:effectLst/>
                <a:uLnTx/>
                <a:uFillTx/>
                <a:latin typeface="Calibri" panose="020F0502020204030204"/>
                <a:ea typeface="+mn-ea"/>
                <a:cs typeface="+mn-cs"/>
              </a:rPr>
              <a:t>Due to </a:t>
            </a:r>
            <a:r>
              <a:rPr lang="en-GB" sz="900">
                <a:solidFill>
                  <a:srgbClr val="454546"/>
                </a:solidFill>
                <a:latin typeface="Calibri" panose="020F0502020204030204"/>
              </a:rPr>
              <a:t>being discounted due to</a:t>
            </a:r>
            <a:r>
              <a:rPr kumimoji="0" lang="en-GB" sz="900" i="0" u="none" strike="noStrike" kern="1200" cap="none" spc="0" normalizeH="0" baseline="0" noProof="0">
                <a:ln>
                  <a:noFill/>
                </a:ln>
                <a:solidFill>
                  <a:srgbClr val="454546"/>
                </a:solidFill>
                <a:effectLst/>
                <a:uLnTx/>
                <a:uFillTx/>
                <a:latin typeface="Calibri" panose="020F0502020204030204"/>
                <a:ea typeface="+mn-ea"/>
                <a:cs typeface="+mn-cs"/>
              </a:rPr>
              <a:t> Coherency and Practicality/Deliverability, no Net Consumer Benefit analysis could be completed</a:t>
            </a:r>
          </a:p>
        </p:txBody>
      </p:sp>
      <p:sp>
        <p:nvSpPr>
          <p:cNvPr id="30" name="TextBox 29">
            <a:extLst>
              <a:ext uri="{FF2B5EF4-FFF2-40B4-BE49-F238E27FC236}">
                <a16:creationId xmlns:a16="http://schemas.microsoft.com/office/drawing/2014/main" id="{1C7655F1-D77C-4122-B56F-A9835AE38E11}"/>
              </a:ext>
            </a:extLst>
          </p:cNvPr>
          <p:cNvSpPr txBox="1"/>
          <p:nvPr/>
        </p:nvSpPr>
        <p:spPr>
          <a:xfrm>
            <a:off x="308508" y="6667211"/>
            <a:ext cx="2088000" cy="190789"/>
          </a:xfrm>
          <a:prstGeom prst="rect">
            <a:avLst/>
          </a:prstGeom>
          <a:noFill/>
        </p:spPr>
        <p:txBody>
          <a:bodyPr wrap="square" lIns="0" tIns="0" rIns="0" bIns="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54546"/>
                </a:solidFill>
                <a:effectLst/>
                <a:uLnTx/>
                <a:uFillTx/>
                <a:latin typeface="Calibri" panose="020F0502020204030204"/>
                <a:ea typeface="+mn-ea"/>
                <a:cs typeface="+mn-cs"/>
              </a:rPr>
              <a:t>Level of Alignment to MDF principles:</a:t>
            </a:r>
          </a:p>
        </p:txBody>
      </p:sp>
      <p:sp>
        <p:nvSpPr>
          <p:cNvPr id="34" name="Rectangle 33">
            <a:extLst>
              <a:ext uri="{FF2B5EF4-FFF2-40B4-BE49-F238E27FC236}">
                <a16:creationId xmlns:a16="http://schemas.microsoft.com/office/drawing/2014/main" id="{F3348EC2-4278-409B-A551-13444A620455}"/>
              </a:ext>
            </a:extLst>
          </p:cNvPr>
          <p:cNvSpPr/>
          <p:nvPr/>
        </p:nvSpPr>
        <p:spPr>
          <a:xfrm>
            <a:off x="2218023" y="6732302"/>
            <a:ext cx="72000" cy="7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6ECB7CFD-69F8-4DB2-B4F7-E71D25683248}"/>
              </a:ext>
            </a:extLst>
          </p:cNvPr>
          <p:cNvSpPr txBox="1"/>
          <p:nvPr/>
        </p:nvSpPr>
        <p:spPr>
          <a:xfrm>
            <a:off x="2332170" y="6714302"/>
            <a:ext cx="468000" cy="108000"/>
          </a:xfrm>
          <a:prstGeom prst="rect">
            <a:avLst/>
          </a:prstGeom>
          <a:noFill/>
        </p:spPr>
        <p:txBody>
          <a:bodyPr wrap="square" lIns="0" tIns="0" rIns="0" bIns="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54546"/>
                </a:solidFill>
                <a:effectLst/>
                <a:uLnTx/>
                <a:uFillTx/>
                <a:latin typeface="Calibri" panose="020F0502020204030204"/>
                <a:ea typeface="+mn-ea"/>
                <a:cs typeface="+mn-cs"/>
              </a:rPr>
              <a:t>Negative</a:t>
            </a:r>
          </a:p>
        </p:txBody>
      </p:sp>
      <p:sp>
        <p:nvSpPr>
          <p:cNvPr id="36" name="Rectangle 35">
            <a:extLst>
              <a:ext uri="{FF2B5EF4-FFF2-40B4-BE49-F238E27FC236}">
                <a16:creationId xmlns:a16="http://schemas.microsoft.com/office/drawing/2014/main" id="{0EF072E9-A520-4C5F-86A0-D2DC80E84B94}"/>
              </a:ext>
            </a:extLst>
          </p:cNvPr>
          <p:cNvSpPr/>
          <p:nvPr/>
        </p:nvSpPr>
        <p:spPr>
          <a:xfrm>
            <a:off x="2855092" y="6732302"/>
            <a:ext cx="72001" cy="72000"/>
          </a:xfrm>
          <a:prstGeom prst="rect">
            <a:avLst/>
          </a:prstGeom>
          <a:pattFill prst="dkUpDiag">
            <a:fgClr>
              <a:schemeClr val="accent2"/>
            </a:fgClr>
            <a:bgClr>
              <a:schemeClr val="bg1"/>
            </a:bgClr>
          </a:pattFill>
          <a:ln>
            <a:solidFill>
              <a:srgbClr val="FFF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5B1DADFF-FA93-43FC-ADF9-780D86B6AC6C}"/>
              </a:ext>
            </a:extLst>
          </p:cNvPr>
          <p:cNvSpPr txBox="1"/>
          <p:nvPr/>
        </p:nvSpPr>
        <p:spPr>
          <a:xfrm>
            <a:off x="2987162" y="6672908"/>
            <a:ext cx="1800000" cy="190789"/>
          </a:xfrm>
          <a:prstGeom prst="rect">
            <a:avLst/>
          </a:prstGeom>
          <a:noFill/>
        </p:spPr>
        <p:txBody>
          <a:bodyPr wrap="square" lIns="0" tIns="0" rIns="0" bIns="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a:solidFill>
                  <a:srgbClr val="454546"/>
                </a:solidFill>
                <a:latin typeface="Calibri" panose="020F0502020204030204"/>
              </a:rPr>
              <a:t>Neutral – more investigation needed</a:t>
            </a:r>
            <a:endParaRPr kumimoji="0" lang="en-GB" sz="900" b="0" i="0" u="none" strike="noStrike" kern="1200" cap="none" spc="0" normalizeH="0" baseline="0" noProof="0">
              <a:ln>
                <a:noFill/>
              </a:ln>
              <a:solidFill>
                <a:srgbClr val="454546"/>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282C6801-E4AE-4A7C-ACCB-D38A15703F3F}"/>
              </a:ext>
            </a:extLst>
          </p:cNvPr>
          <p:cNvSpPr/>
          <p:nvPr/>
        </p:nvSpPr>
        <p:spPr>
          <a:xfrm>
            <a:off x="4916126" y="6732302"/>
            <a:ext cx="72000" cy="720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2DA94D0D-19A7-4BE2-8A53-A049CA039169}"/>
              </a:ext>
            </a:extLst>
          </p:cNvPr>
          <p:cNvSpPr txBox="1"/>
          <p:nvPr/>
        </p:nvSpPr>
        <p:spPr>
          <a:xfrm>
            <a:off x="5038492" y="6714302"/>
            <a:ext cx="396000" cy="108000"/>
          </a:xfrm>
          <a:prstGeom prst="rect">
            <a:avLst/>
          </a:prstGeom>
          <a:noFill/>
        </p:spPr>
        <p:txBody>
          <a:bodyPr wrap="square" lIns="0" tIns="0" rIns="0" bIns="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54546"/>
                </a:solidFill>
                <a:effectLst/>
                <a:uLnTx/>
                <a:uFillTx/>
                <a:latin typeface="Calibri" panose="020F0502020204030204"/>
                <a:ea typeface="+mn-ea"/>
                <a:cs typeface="+mn-cs"/>
              </a:rPr>
              <a:t>Positive</a:t>
            </a:r>
          </a:p>
        </p:txBody>
      </p:sp>
      <p:sp>
        <p:nvSpPr>
          <p:cNvPr id="46" name="TextBox 45">
            <a:extLst>
              <a:ext uri="{FF2B5EF4-FFF2-40B4-BE49-F238E27FC236}">
                <a16:creationId xmlns:a16="http://schemas.microsoft.com/office/drawing/2014/main" id="{224DD999-E609-4A47-8965-29B84F42B93E}"/>
              </a:ext>
            </a:extLst>
          </p:cNvPr>
          <p:cNvSpPr txBox="1"/>
          <p:nvPr/>
        </p:nvSpPr>
        <p:spPr>
          <a:xfrm>
            <a:off x="5690063" y="6714302"/>
            <a:ext cx="976545" cy="108000"/>
          </a:xfrm>
          <a:prstGeom prst="rect">
            <a:avLst/>
          </a:prstGeom>
          <a:noFill/>
        </p:spPr>
        <p:txBody>
          <a:bodyPr wrap="square" lIns="0" tIns="0" rIns="0" bIns="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54546"/>
                </a:solidFill>
                <a:effectLst/>
                <a:uLnTx/>
                <a:uFillTx/>
                <a:latin typeface="Calibri" panose="020F0502020204030204"/>
                <a:ea typeface="+mn-ea"/>
                <a:cs typeface="+mn-cs"/>
              </a:rPr>
              <a:t>Prioritised criteria</a:t>
            </a:r>
          </a:p>
        </p:txBody>
      </p:sp>
      <p:sp>
        <p:nvSpPr>
          <p:cNvPr id="47" name="TextBox 46">
            <a:extLst>
              <a:ext uri="{FF2B5EF4-FFF2-40B4-BE49-F238E27FC236}">
                <a16:creationId xmlns:a16="http://schemas.microsoft.com/office/drawing/2014/main" id="{ED018C6E-191E-41D2-A6BB-E37CB880A0CB}"/>
              </a:ext>
            </a:extLst>
          </p:cNvPr>
          <p:cNvSpPr txBox="1"/>
          <p:nvPr/>
        </p:nvSpPr>
        <p:spPr>
          <a:xfrm>
            <a:off x="5552781" y="6721120"/>
            <a:ext cx="228824" cy="94364"/>
          </a:xfrm>
          <a:prstGeom prst="rect">
            <a:avLst/>
          </a:prstGeom>
          <a:noFill/>
        </p:spPr>
        <p:txBody>
          <a:bodyPr wrap="square" lIns="0" tIns="0" rIns="0" bIns="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54546"/>
                </a:solidFill>
                <a:effectLst/>
                <a:uLnTx/>
                <a:uFillTx/>
                <a:latin typeface="Calibri" panose="020F0502020204030204"/>
                <a:ea typeface="+mn-ea"/>
                <a:cs typeface="+mn-cs"/>
              </a:rPr>
              <a:t>*</a:t>
            </a:r>
          </a:p>
        </p:txBody>
      </p:sp>
      <p:grpSp>
        <p:nvGrpSpPr>
          <p:cNvPr id="17" name="Group 16">
            <a:extLst>
              <a:ext uri="{FF2B5EF4-FFF2-40B4-BE49-F238E27FC236}">
                <a16:creationId xmlns:a16="http://schemas.microsoft.com/office/drawing/2014/main" id="{B8D42582-1781-4934-AD21-E11AD88EEB98}"/>
              </a:ext>
            </a:extLst>
          </p:cNvPr>
          <p:cNvGrpSpPr/>
          <p:nvPr/>
        </p:nvGrpSpPr>
        <p:grpSpPr>
          <a:xfrm>
            <a:off x="292708" y="118781"/>
            <a:ext cx="5153811" cy="252000"/>
            <a:chOff x="292708" y="118781"/>
            <a:chExt cx="5153811" cy="252000"/>
          </a:xfrm>
        </p:grpSpPr>
        <p:sp>
          <p:nvSpPr>
            <p:cNvPr id="18" name="Arrow: Chevron 17">
              <a:extLst>
                <a:ext uri="{FF2B5EF4-FFF2-40B4-BE49-F238E27FC236}">
                  <a16:creationId xmlns:a16="http://schemas.microsoft.com/office/drawing/2014/main" id="{32DE9975-28FA-4801-B2B7-28DF872C8EE9}"/>
                </a:ext>
              </a:extLst>
            </p:cNvPr>
            <p:cNvSpPr/>
            <p:nvPr/>
          </p:nvSpPr>
          <p:spPr>
            <a:xfrm>
              <a:off x="292708" y="118781"/>
              <a:ext cx="1728000" cy="252000"/>
            </a:xfrm>
            <a:prstGeom prst="chevron">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a:solidFill>
                    <a:schemeClr val="bg2">
                      <a:lumMod val="75000"/>
                    </a:schemeClr>
                  </a:solidFill>
                  <a:latin typeface="Arial" panose="020B0604020202020204" pitchFamily="34" charset="0"/>
                  <a:cs typeface="Arial" panose="020B0604020202020204" pitchFamily="34" charset="0"/>
                </a:rPr>
                <a:t>Welcome</a:t>
              </a:r>
            </a:p>
          </p:txBody>
        </p:sp>
        <p:sp>
          <p:nvSpPr>
            <p:cNvPr id="19" name="Arrow: Chevron 18">
              <a:extLst>
                <a:ext uri="{FF2B5EF4-FFF2-40B4-BE49-F238E27FC236}">
                  <a16:creationId xmlns:a16="http://schemas.microsoft.com/office/drawing/2014/main" id="{14E82378-227A-413D-8D0F-212F114C4E34}"/>
                </a:ext>
              </a:extLst>
            </p:cNvPr>
            <p:cNvSpPr/>
            <p:nvPr/>
          </p:nvSpPr>
          <p:spPr>
            <a:xfrm>
              <a:off x="2005614" y="118781"/>
              <a:ext cx="1728000" cy="252000"/>
            </a:xfrm>
            <a:prstGeom prst="chevron">
              <a:avLst/>
            </a:prstGeom>
            <a:solidFill>
              <a:srgbClr val="FCE0D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indent="0" algn="ctr" fontAlgn="auto">
                <a:lnSpc>
                  <a:spcPct val="100000"/>
                </a:lnSpc>
                <a:spcBef>
                  <a:spcPts val="0"/>
                </a:spcBef>
                <a:spcAft>
                  <a:spcPts val="0"/>
                </a:spcAft>
                <a:buClrTx/>
                <a:buSzTx/>
                <a:buFontTx/>
                <a:buNone/>
                <a:tabLst/>
                <a:defRPr/>
              </a:pPr>
              <a:r>
                <a:rPr lang="en-GB" sz="800">
                  <a:solidFill>
                    <a:srgbClr val="F26522"/>
                  </a:solidFill>
                  <a:latin typeface="Arial" panose="020B0604020202020204" pitchFamily="34" charset="0"/>
                  <a:cs typeface="Arial" panose="020B0604020202020204" pitchFamily="34" charset="0"/>
                </a:rPr>
                <a:t>Executive Summary</a:t>
              </a:r>
            </a:p>
          </p:txBody>
        </p:sp>
        <p:sp>
          <p:nvSpPr>
            <p:cNvPr id="20" name="Arrow: Chevron 19">
              <a:extLst>
                <a:ext uri="{FF2B5EF4-FFF2-40B4-BE49-F238E27FC236}">
                  <a16:creationId xmlns:a16="http://schemas.microsoft.com/office/drawing/2014/main" id="{FCEABB0D-6665-4B6B-AE5C-29B46D39F61C}"/>
                </a:ext>
              </a:extLst>
            </p:cNvPr>
            <p:cNvSpPr/>
            <p:nvPr/>
          </p:nvSpPr>
          <p:spPr>
            <a:xfrm>
              <a:off x="3718519" y="118781"/>
              <a:ext cx="1728000" cy="252000"/>
            </a:xfrm>
            <a:prstGeom prst="chevron">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indent="0" algn="ctr" fontAlgn="auto">
                <a:lnSpc>
                  <a:spcPct val="100000"/>
                </a:lnSpc>
                <a:spcBef>
                  <a:spcPts val="0"/>
                </a:spcBef>
                <a:spcAft>
                  <a:spcPts val="0"/>
                </a:spcAft>
                <a:buClrTx/>
                <a:buSzTx/>
                <a:buFontTx/>
                <a:buNone/>
                <a:tabLst/>
                <a:defRPr/>
              </a:pPr>
              <a:r>
                <a:rPr lang="en-GB" sz="800">
                  <a:solidFill>
                    <a:schemeClr val="bg2">
                      <a:lumMod val="75000"/>
                    </a:schemeClr>
                  </a:solidFill>
                  <a:latin typeface="Arial" panose="020B0604020202020204" pitchFamily="34" charset="0"/>
                  <a:cs typeface="Arial" panose="020B0604020202020204" pitchFamily="34" charset="0"/>
                </a:rPr>
                <a:t>Q&amp;A</a:t>
              </a:r>
            </a:p>
          </p:txBody>
        </p:sp>
      </p:grpSp>
    </p:spTree>
    <p:extLst>
      <p:ext uri="{BB962C8B-B14F-4D97-AF65-F5344CB8AC3E}">
        <p14:creationId xmlns:p14="http://schemas.microsoft.com/office/powerpoint/2010/main" val="131809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B8F4AFD-60AD-47D4-B636-EB31EEB2ACF4}"/>
              </a:ext>
            </a:extLst>
          </p:cNvPr>
          <p:cNvGraphicFramePr>
            <a:graphicFrameLocks noGrp="1"/>
          </p:cNvGraphicFramePr>
          <p:nvPr>
            <p:extLst>
              <p:ext uri="{D42A27DB-BD31-4B8C-83A1-F6EECF244321}">
                <p14:modId xmlns:p14="http://schemas.microsoft.com/office/powerpoint/2010/main" val="3900486031"/>
              </p:ext>
            </p:extLst>
          </p:nvPr>
        </p:nvGraphicFramePr>
        <p:xfrm>
          <a:off x="316890" y="1006867"/>
          <a:ext cx="11265509" cy="4072137"/>
        </p:xfrm>
        <a:graphic>
          <a:graphicData uri="http://schemas.openxmlformats.org/drawingml/2006/table">
            <a:tbl>
              <a:tblPr firstRow="1" bandRow="1">
                <a:tableStyleId>{5940675A-B579-460E-94D1-54222C63F5DA}</a:tableStyleId>
              </a:tblPr>
              <a:tblGrid>
                <a:gridCol w="2331774">
                  <a:extLst>
                    <a:ext uri="{9D8B030D-6E8A-4147-A177-3AD203B41FA5}">
                      <a16:colId xmlns:a16="http://schemas.microsoft.com/office/drawing/2014/main" val="29650591"/>
                    </a:ext>
                  </a:extLst>
                </a:gridCol>
                <a:gridCol w="8933735">
                  <a:extLst>
                    <a:ext uri="{9D8B030D-6E8A-4147-A177-3AD203B41FA5}">
                      <a16:colId xmlns:a16="http://schemas.microsoft.com/office/drawing/2014/main" val="3966524236"/>
                    </a:ext>
                  </a:extLst>
                </a:gridCol>
              </a:tblGrid>
              <a:tr h="368703">
                <a:tc>
                  <a:txBody>
                    <a:bodyPr/>
                    <a:lstStyle/>
                    <a:p>
                      <a:pPr marL="0" algn="ctr" defTabSz="914377" rtl="0" eaLnBrk="1" latinLnBrk="0" hangingPunct="1"/>
                      <a:r>
                        <a:rPr lang="en-GB" sz="1400" b="1" kern="1200">
                          <a:solidFill>
                            <a:schemeClr val="bg1"/>
                          </a:solidFill>
                          <a:latin typeface="+mn-lt"/>
                          <a:ea typeface="+mn-ea"/>
                          <a:cs typeface="Arial" panose="020B0604020202020204" pitchFamily="34" charset="0"/>
                        </a:rPr>
                        <a:t>Option</a:t>
                      </a:r>
                    </a:p>
                  </a:txBody>
                  <a:tcPr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marL="0" algn="ctr" defTabSz="914377" rtl="0" eaLnBrk="1" latinLnBrk="0" hangingPunct="1"/>
                      <a:r>
                        <a:rPr lang="en-GB" sz="1400" b="1" kern="1200">
                          <a:solidFill>
                            <a:schemeClr val="bg1"/>
                          </a:solidFill>
                          <a:latin typeface="+mn-lt"/>
                          <a:ea typeface="+mn-ea"/>
                          <a:cs typeface="Arial" panose="020B0604020202020204" pitchFamily="34" charset="0"/>
                        </a:rPr>
                        <a:t>Next steps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51536771"/>
                  </a:ext>
                </a:extLst>
              </a:tr>
              <a:tr h="868976">
                <a:tc>
                  <a:txBody>
                    <a:bodyPr/>
                    <a:lstStyle/>
                    <a:p>
                      <a:r>
                        <a:rPr lang="en-GB" sz="1200" b="1"/>
                        <a:t>Demand for Constraints (DfC)</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GB" sz="1200"/>
                        <a:t>Take forward for further design development, considering interactions with existing ESO services as well as the BM, hydrogen business model and existing policies. Conduct an in-depth Cost Benefit Analysis (CBA) of final design, if required.</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8881796"/>
                  </a:ext>
                </a:extLst>
              </a:tr>
              <a:tr h="1030712">
                <a:tc>
                  <a:txBody>
                    <a:bodyPr/>
                    <a:lstStyle/>
                    <a:p>
                      <a:r>
                        <a:rPr lang="en-GB" sz="1200" b="1"/>
                        <a:t>Constraints Management Markets (CMM)</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endParaRPr lang="en-GB" sz="600" b="0"/>
                    </a:p>
                    <a:p>
                      <a:pPr algn="just"/>
                      <a:r>
                        <a:rPr lang="en-GB" sz="1200" b="0"/>
                        <a:t>Take forward for further design development. Work through more detailed service design, which builds on learnings from our Local Constraints Market. The detailed service design will further consider other boundaries, interconnectors and interactions with existing ESO services and the BM</a:t>
                      </a:r>
                      <a:r>
                        <a:rPr lang="en-GB" sz="1200"/>
                        <a:t>. </a:t>
                      </a:r>
                      <a:r>
                        <a:rPr lang="en-GB" sz="1200" b="0"/>
                        <a:t>Conduct an in-depth Cost Benefit Analysis (CBA) of final design, if required.</a:t>
                      </a:r>
                      <a:endParaRPr lang="en-GB" sz="1200" b="1"/>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2267207"/>
                  </a:ext>
                </a:extLst>
              </a:tr>
              <a:tr h="901873">
                <a:tc>
                  <a:txBody>
                    <a:bodyPr/>
                    <a:lstStyle/>
                    <a:p>
                      <a:r>
                        <a:rPr lang="en-GB" sz="1200" b="1"/>
                        <a:t>Intertrip Scheme / Grid booster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n-GB" sz="1200" b="0"/>
                        <a:t>Undertake further technical studies of the system with regards to the </a:t>
                      </a:r>
                      <a:r>
                        <a:rPr lang="en-GB" sz="1200" b="0">
                          <a:solidFill>
                            <a:schemeClr val="tx1"/>
                          </a:solidFill>
                        </a:rPr>
                        <a:t>existing intertrip and other constraints such as stability and voltage.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6519584"/>
                  </a:ext>
                </a:extLst>
              </a:tr>
              <a:tr h="901873">
                <a:tc>
                  <a:txBody>
                    <a:bodyPr/>
                    <a:lstStyle/>
                    <a:p>
                      <a:r>
                        <a:rPr lang="en-GB" sz="1200" b="1"/>
                        <a:t>Transfer Booster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n-GB" sz="1200" b="0" dirty="0"/>
                        <a:t>Undertake more analysis, and possibly an innovation project, before being able to design a commercial service </a:t>
                      </a:r>
                      <a:endParaRPr lang="en-GB" sz="1200" b="0"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9152482"/>
                  </a:ext>
                </a:extLst>
              </a:tr>
            </a:tbl>
          </a:graphicData>
        </a:graphic>
      </p:graphicFrame>
      <p:sp>
        <p:nvSpPr>
          <p:cNvPr id="4" name="TextBox 3">
            <a:extLst>
              <a:ext uri="{FF2B5EF4-FFF2-40B4-BE49-F238E27FC236}">
                <a16:creationId xmlns:a16="http://schemas.microsoft.com/office/drawing/2014/main" id="{A97381D0-ED17-125B-D0BE-EEA3A46F0610}"/>
              </a:ext>
            </a:extLst>
          </p:cNvPr>
          <p:cNvSpPr txBox="1"/>
          <p:nvPr/>
        </p:nvSpPr>
        <p:spPr>
          <a:xfrm>
            <a:off x="292708" y="5128663"/>
            <a:ext cx="11289692" cy="1028423"/>
          </a:xfrm>
          <a:prstGeom prst="rect">
            <a:avLst/>
          </a:prstGeom>
          <a:noFill/>
        </p:spPr>
        <p:txBody>
          <a:bodyPr wrap="square">
            <a:spAutoFit/>
          </a:bodyPr>
          <a:lstStyle/>
          <a:p>
            <a:pPr marL="92075" marR="0" lvl="1" indent="0" algn="ctr" defTabSz="4572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For all options, the next stage of assessment will start immediately and we will continue to have regular engagement with industry.</a:t>
            </a:r>
          </a:p>
          <a:p>
            <a:pPr marL="92075" marR="0" lvl="1" indent="0" algn="ctr" defTabSz="457200" rtl="0" eaLnBrk="1" fontAlgn="auto" latinLnBrk="0" hangingPunct="1">
              <a:lnSpc>
                <a:spcPct val="150000"/>
              </a:lnSpc>
              <a:spcBef>
                <a:spcPts val="0"/>
              </a:spcBef>
              <a:spcAft>
                <a:spcPts val="0"/>
              </a:spcAft>
              <a:buClrTx/>
              <a:buSzTx/>
              <a:buFontTx/>
              <a:buNone/>
              <a:tabLst/>
              <a:defRPr/>
            </a:pPr>
            <a:r>
              <a:rPr lang="en-GB" sz="1400">
                <a:solidFill>
                  <a:srgbClr val="454546"/>
                </a:solidFill>
                <a:latin typeface="Calibri" panose="020F0502020204030204"/>
                <a:cs typeface="Arial" panose="020B0604020202020204" pitchFamily="34" charset="0"/>
              </a:rPr>
              <a:t>Any key decisions as we work through the assessment will be communicated. </a:t>
            </a:r>
            <a:endParaRPr kumimoji="0" lang="en-GB" sz="1400" b="1"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endParaRPr>
          </a:p>
          <a:p>
            <a:pPr marL="92075" marR="0" lvl="1" indent="0" algn="ctr" defTabSz="457200" rtl="0" eaLnBrk="1" fontAlgn="auto" latinLnBrk="0" hangingPunct="1">
              <a:lnSpc>
                <a:spcPct val="15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Ongoing support and input from </a:t>
            </a:r>
            <a:r>
              <a:rPr lang="en-GB" sz="1400" b="1">
                <a:solidFill>
                  <a:srgbClr val="454546"/>
                </a:solidFill>
                <a:latin typeface="Calibri" panose="020F0502020204030204"/>
                <a:cs typeface="Arial" panose="020B0604020202020204" pitchFamily="34" charset="0"/>
              </a:rPr>
              <a:t>industry will be needed </a:t>
            </a:r>
            <a:r>
              <a:rPr kumimoji="0" lang="en-GB" sz="1400" b="1" i="0" u="none" strike="noStrike" kern="1200" cap="none" spc="0" normalizeH="0" baseline="0" noProof="0">
                <a:ln>
                  <a:noFill/>
                </a:ln>
                <a:solidFill>
                  <a:srgbClr val="454546"/>
                </a:solidFill>
                <a:effectLst/>
                <a:uLnTx/>
                <a:uFillTx/>
                <a:latin typeface="Calibri" panose="020F0502020204030204"/>
                <a:ea typeface="+mn-ea"/>
                <a:cs typeface="Arial" panose="020B0604020202020204" pitchFamily="34" charset="0"/>
              </a:rPr>
              <a:t>make this a continued success.</a:t>
            </a:r>
          </a:p>
        </p:txBody>
      </p:sp>
      <p:sp>
        <p:nvSpPr>
          <p:cNvPr id="5" name="Google Shape;123;p22">
            <a:extLst>
              <a:ext uri="{FF2B5EF4-FFF2-40B4-BE49-F238E27FC236}">
                <a16:creationId xmlns:a16="http://schemas.microsoft.com/office/drawing/2014/main" id="{EEB59F24-4975-4048-9F70-37EAF2F1D004}"/>
              </a:ext>
            </a:extLst>
          </p:cNvPr>
          <p:cNvSpPr txBox="1"/>
          <p:nvPr/>
        </p:nvSpPr>
        <p:spPr>
          <a:xfrm>
            <a:off x="292708" y="482711"/>
            <a:ext cx="10857599" cy="252000"/>
          </a:xfrm>
          <a:prstGeom prst="rect">
            <a:avLst/>
          </a:prstGeom>
          <a:noFill/>
          <a:ln>
            <a:noFill/>
          </a:ln>
        </p:spPr>
        <p:txBody>
          <a:bodyPr spcFirstLastPara="1" wrap="square" lIns="0" tIns="0" rIns="0" bIns="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GB" sz="2000" b="1" i="0" u="none" strike="noStrike" kern="0" cap="none" spc="0" normalizeH="0" baseline="0" noProof="0">
                <a:ln>
                  <a:noFill/>
                </a:ln>
                <a:solidFill>
                  <a:srgbClr val="404040"/>
                </a:solidFill>
                <a:effectLst/>
                <a:uLnTx/>
                <a:uFillTx/>
                <a:latin typeface="Calibri" panose="020F0502020204030204"/>
                <a:ea typeface="+mn-ea"/>
                <a:cs typeface="Arial" panose="020B0604020202020204" pitchFamily="34" charset="0"/>
                <a:sym typeface="Arial"/>
              </a:rPr>
              <a:t>Looking forward</a:t>
            </a:r>
          </a:p>
        </p:txBody>
      </p:sp>
      <p:grpSp>
        <p:nvGrpSpPr>
          <p:cNvPr id="10" name="Group 9">
            <a:extLst>
              <a:ext uri="{FF2B5EF4-FFF2-40B4-BE49-F238E27FC236}">
                <a16:creationId xmlns:a16="http://schemas.microsoft.com/office/drawing/2014/main" id="{8C19D99F-A9C8-403B-B9DD-4FB8302F81A8}"/>
              </a:ext>
            </a:extLst>
          </p:cNvPr>
          <p:cNvGrpSpPr/>
          <p:nvPr/>
        </p:nvGrpSpPr>
        <p:grpSpPr>
          <a:xfrm>
            <a:off x="292708" y="118781"/>
            <a:ext cx="5153811" cy="252000"/>
            <a:chOff x="292708" y="118781"/>
            <a:chExt cx="5153811" cy="252000"/>
          </a:xfrm>
        </p:grpSpPr>
        <p:sp>
          <p:nvSpPr>
            <p:cNvPr id="11" name="Arrow: Chevron 10">
              <a:extLst>
                <a:ext uri="{FF2B5EF4-FFF2-40B4-BE49-F238E27FC236}">
                  <a16:creationId xmlns:a16="http://schemas.microsoft.com/office/drawing/2014/main" id="{077D8EE4-0543-40EC-8960-0C092FF0AE3B}"/>
                </a:ext>
              </a:extLst>
            </p:cNvPr>
            <p:cNvSpPr/>
            <p:nvPr/>
          </p:nvSpPr>
          <p:spPr>
            <a:xfrm>
              <a:off x="292708" y="118781"/>
              <a:ext cx="1728000" cy="252000"/>
            </a:xfrm>
            <a:prstGeom prst="chevron">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a:solidFill>
                    <a:schemeClr val="bg2">
                      <a:lumMod val="75000"/>
                    </a:schemeClr>
                  </a:solidFill>
                  <a:latin typeface="Arial" panose="020B0604020202020204" pitchFamily="34" charset="0"/>
                  <a:cs typeface="Arial" panose="020B0604020202020204" pitchFamily="34" charset="0"/>
                </a:rPr>
                <a:t>Welcome</a:t>
              </a:r>
            </a:p>
          </p:txBody>
        </p:sp>
        <p:sp>
          <p:nvSpPr>
            <p:cNvPr id="12" name="Arrow: Chevron 11">
              <a:extLst>
                <a:ext uri="{FF2B5EF4-FFF2-40B4-BE49-F238E27FC236}">
                  <a16:creationId xmlns:a16="http://schemas.microsoft.com/office/drawing/2014/main" id="{FCDA4450-6359-4442-AECB-7FADB53B8EF1}"/>
                </a:ext>
              </a:extLst>
            </p:cNvPr>
            <p:cNvSpPr/>
            <p:nvPr/>
          </p:nvSpPr>
          <p:spPr>
            <a:xfrm>
              <a:off x="2005614" y="118781"/>
              <a:ext cx="1728000" cy="252000"/>
            </a:xfrm>
            <a:prstGeom prst="chevron">
              <a:avLst/>
            </a:prstGeom>
            <a:solidFill>
              <a:srgbClr val="FCE0D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indent="0" algn="ctr" fontAlgn="auto">
                <a:lnSpc>
                  <a:spcPct val="100000"/>
                </a:lnSpc>
                <a:spcBef>
                  <a:spcPts val="0"/>
                </a:spcBef>
                <a:spcAft>
                  <a:spcPts val="0"/>
                </a:spcAft>
                <a:buClrTx/>
                <a:buSzTx/>
                <a:buFontTx/>
                <a:buNone/>
                <a:tabLst/>
                <a:defRPr/>
              </a:pPr>
              <a:r>
                <a:rPr lang="en-GB" sz="800">
                  <a:solidFill>
                    <a:srgbClr val="F26522"/>
                  </a:solidFill>
                  <a:latin typeface="Arial" panose="020B0604020202020204" pitchFamily="34" charset="0"/>
                  <a:cs typeface="Arial" panose="020B0604020202020204" pitchFamily="34" charset="0"/>
                </a:rPr>
                <a:t>Executive Summary</a:t>
              </a:r>
            </a:p>
          </p:txBody>
        </p:sp>
        <p:sp>
          <p:nvSpPr>
            <p:cNvPr id="13" name="Arrow: Chevron 12">
              <a:extLst>
                <a:ext uri="{FF2B5EF4-FFF2-40B4-BE49-F238E27FC236}">
                  <a16:creationId xmlns:a16="http://schemas.microsoft.com/office/drawing/2014/main" id="{D3B37F80-68DE-4CF6-ADB1-C810751E86A4}"/>
                </a:ext>
              </a:extLst>
            </p:cNvPr>
            <p:cNvSpPr/>
            <p:nvPr/>
          </p:nvSpPr>
          <p:spPr>
            <a:xfrm>
              <a:off x="3718519" y="118781"/>
              <a:ext cx="1728000" cy="252000"/>
            </a:xfrm>
            <a:prstGeom prst="chevron">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indent="0" algn="ctr" fontAlgn="auto">
                <a:lnSpc>
                  <a:spcPct val="100000"/>
                </a:lnSpc>
                <a:spcBef>
                  <a:spcPts val="0"/>
                </a:spcBef>
                <a:spcAft>
                  <a:spcPts val="0"/>
                </a:spcAft>
                <a:buClrTx/>
                <a:buSzTx/>
                <a:buFontTx/>
                <a:buNone/>
                <a:tabLst/>
                <a:defRPr/>
              </a:pPr>
              <a:r>
                <a:rPr lang="en-GB" sz="800">
                  <a:solidFill>
                    <a:schemeClr val="bg2">
                      <a:lumMod val="75000"/>
                    </a:schemeClr>
                  </a:solidFill>
                  <a:latin typeface="Arial" panose="020B0604020202020204" pitchFamily="34" charset="0"/>
                  <a:cs typeface="Arial" panose="020B0604020202020204" pitchFamily="34" charset="0"/>
                </a:rPr>
                <a:t>Q&amp;A</a:t>
              </a:r>
            </a:p>
          </p:txBody>
        </p:sp>
      </p:grpSp>
    </p:spTree>
    <p:extLst>
      <p:ext uri="{BB962C8B-B14F-4D97-AF65-F5344CB8AC3E}">
        <p14:creationId xmlns:p14="http://schemas.microsoft.com/office/powerpoint/2010/main" val="813360912"/>
      </p:ext>
    </p:extLst>
  </p:cSld>
  <p:clrMapOvr>
    <a:masterClrMapping/>
  </p:clrMapOvr>
</p:sld>
</file>

<file path=ppt/theme/theme1.xml><?xml version="1.0" encoding="utf-8"?>
<a:theme xmlns:a="http://schemas.openxmlformats.org/drawingml/2006/main" name="1_Office Theme">
  <a:themeElements>
    <a:clrScheme name="Custom 1">
      <a:dk1>
        <a:srgbClr val="454546"/>
      </a:dk1>
      <a:lt1>
        <a:sysClr val="window" lastClr="FFFFFF"/>
      </a:lt1>
      <a:dk2>
        <a:srgbClr val="44546A"/>
      </a:dk2>
      <a:lt2>
        <a:srgbClr val="E7E6E6"/>
      </a:lt2>
      <a:accent1>
        <a:srgbClr val="F26522"/>
      </a:accent1>
      <a:accent2>
        <a:srgbClr val="FFBF22"/>
      </a:accent2>
      <a:accent3>
        <a:srgbClr val="454546"/>
      </a:accent3>
      <a:accent4>
        <a:srgbClr val="5BCBF5"/>
      </a:accent4>
      <a:accent5>
        <a:srgbClr val="C2CD23"/>
      </a:accent5>
      <a:accent6>
        <a:srgbClr val="0079C1"/>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sz="900" dirty="0" err="1" smtClean="0">
            <a:solidFill>
              <a:srgbClr val="454546"/>
            </a:solidFill>
            <a:latin typeface="HelveticaNeueLT Pro 55 Roman" panose="020B0604020202020204" pitchFamily="34" charset="77"/>
            <a:ea typeface="12 pt. Helvetica* 45 Light   02" panose="02000403000000020004"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C1DBD44F6CBD44B2CAB6832D009C0D" ma:contentTypeVersion="18" ma:contentTypeDescription="Create a new document." ma:contentTypeScope="" ma:versionID="5b1e853dade111533f3b52dc481c8584">
  <xsd:schema xmlns:xsd="http://www.w3.org/2001/XMLSchema" xmlns:xs="http://www.w3.org/2001/XMLSchema" xmlns:p="http://schemas.microsoft.com/office/2006/metadata/properties" xmlns:ns2="3d526fe6-3278-49aa-91b0-6df1f628a455" xmlns:ns3="d3efe691-7cbc-4a41-ac46-e5d1ba879987" xmlns:ns4="cadce026-d35b-4a62-a2ee-1436bb44fb55" targetNamespace="http://schemas.microsoft.com/office/2006/metadata/properties" ma:root="true" ma:fieldsID="779206d32332d93b8e8c5f2274ee9b89" ns2:_="" ns3:_="" ns4:_="">
    <xsd:import namespace="3d526fe6-3278-49aa-91b0-6df1f628a455"/>
    <xsd:import namespace="d3efe691-7cbc-4a41-ac46-e5d1ba879987"/>
    <xsd:import namespace="cadce026-d35b-4a62-a2ee-1436bb44fb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526fe6-3278-49aa-91b0-6df1f628a4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571c05a-9bf0-4b0b-ad97-e13aed49ba3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efe691-7cbc-4a41-ac46-e5d1ba8799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dce026-d35b-4a62-a2ee-1436bb44fb55"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99f2dd4-71da-40d5-a2ae-cdd60f8b1290}" ma:internalName="TaxCatchAll" ma:showField="CatchAllData" ma:web="d3efe691-7cbc-4a41-ac46-e5d1ba8799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dce026-d35b-4a62-a2ee-1436bb44fb55" xsi:nil="true"/>
    <lcf76f155ced4ddcb4097134ff3c332f xmlns="3d526fe6-3278-49aa-91b0-6df1f628a4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0126A3-A01A-4836-9997-45E81F87BCBB}">
  <ds:schemaRefs>
    <ds:schemaRef ds:uri="3d526fe6-3278-49aa-91b0-6df1f628a455"/>
    <ds:schemaRef ds:uri="cadce026-d35b-4a62-a2ee-1436bb44fb55"/>
    <ds:schemaRef ds:uri="d3efe691-7cbc-4a41-ac46-e5d1ba8799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540645C-E793-4A00-8733-1355B98C6B98}">
  <ds:schemaRefs>
    <ds:schemaRef ds:uri="http://schemas.microsoft.com/sharepoint/v3/contenttype/forms"/>
  </ds:schemaRefs>
</ds:datastoreItem>
</file>

<file path=customXml/itemProps3.xml><?xml version="1.0" encoding="utf-8"?>
<ds:datastoreItem xmlns:ds="http://schemas.openxmlformats.org/officeDocument/2006/customXml" ds:itemID="{672A8AB9-5979-458B-BF0E-DDBC648D9EA9}">
  <ds:schemaRefs>
    <ds:schemaRef ds:uri="cadce026-d35b-4a62-a2ee-1436bb44fb5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3efe691-7cbc-4a41-ac46-e5d1ba879987"/>
    <ds:schemaRef ds:uri="http://purl.org/dc/elements/1.1/"/>
    <ds:schemaRef ds:uri="http://schemas.microsoft.com/office/2006/metadata/properties"/>
    <ds:schemaRef ds:uri="3d526fe6-3278-49aa-91b0-6df1f628a45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TotalTime>
  <Words>1394</Words>
  <Application>Microsoft Office PowerPoint</Application>
  <PresentationFormat>Widescreen</PresentationFormat>
  <Paragraphs>210</Paragraphs>
  <Slides>12</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Arial</vt:lpstr>
      <vt:lpstr>Calibri</vt:lpstr>
      <vt:lpstr>HelveticaNeueLT Pro 45 Lt</vt:lpstr>
      <vt:lpstr>HelveticaNeueLT Pro 55 Roman</vt:lpstr>
      <vt:lpstr>HelveticaNeueLT Pro 65 Md</vt:lpstr>
      <vt:lpstr>HelveticaNeueLT Pro 95 Blk</vt:lpstr>
      <vt:lpstr>HelveticaNeueLT Std Cn</vt:lpstr>
      <vt:lpstr>HelveticaNeueLT Std Lt</vt:lpstr>
      <vt:lpstr>HelveticaNeueLT Std Med</vt:lpstr>
      <vt:lpstr>HelveticaNeueLT Std Thin</vt:lpstr>
      <vt:lpstr>HelveticaNeueLTPro-Blk</vt:lpstr>
      <vt:lpstr>HelveticaNeueLTPro-Hv</vt:lpstr>
      <vt:lpstr>HelveticaNeueLTPro-Roman</vt:lpstr>
      <vt:lpstr>1_Office Theme</vt:lpstr>
      <vt:lpstr>PowerPoint Presentation</vt:lpstr>
      <vt:lpstr>PowerPoint Presentation</vt:lpstr>
      <vt:lpstr>Welcome    Cian McLeavey-Reville  Head of Market Development </vt:lpstr>
      <vt:lpstr>PowerPoint Presentation</vt:lpstr>
      <vt:lpstr>Executive Summary</vt:lpstr>
      <vt:lpstr>PowerPoint Presentation</vt:lpstr>
      <vt:lpstr>PowerPoint Presentation</vt:lpstr>
      <vt:lpstr>PowerPoint Presentation</vt:lpstr>
      <vt:lpstr>PowerPoint Presentation</vt:lpstr>
      <vt:lpstr>Q&amp;A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Hart (ESO)</dc:creator>
  <cp:lastModifiedBy>Ridwan Ibrahim (ESO)</cp:lastModifiedBy>
  <cp:revision>1</cp:revision>
  <dcterms:created xsi:type="dcterms:W3CDTF">2024-06-29T19:35:48Z</dcterms:created>
  <dcterms:modified xsi:type="dcterms:W3CDTF">2024-08-08T13:39:52Z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0x01010043C1DBD44F6CBD44B2CAB6832D009C0D</vt:lpwstr>
  </property>
  <property fmtid="{D5CDD505-2E9C-101B-9397-08002B2CF9AE}" pid="3" name="MediaServiceImageTags">
    <vt:lpwstr/>
  </property>
</Properties>
</file>